
<file path=[Content_Types].xml><?xml version="1.0" encoding="utf-8"?>
<Types xmlns="http://schemas.openxmlformats.org/package/2006/content-types">
  <Default Extension="png" ContentType="image/png"/>
  <Default Extension="jpeg" ContentType="image/jpeg"/>
  <Default Extension="wmf" ContentType="image/x-wmf"/>
  <Default Extension="emf" ContentType="image/x-emf"/>
  <Default Extension="rels" ContentType="application/vnd.openxmlformats-package.relationships+xml"/>
  <Default Extension="xml" ContentType="application/xml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>
  <p:sldMasterIdLst>
    <p:sldMasterId id="2147483648" r:id="rId1"/>
  </p:sldMasterIdLst>
  <p:notesMasterIdLst>
    <p:notesMasterId r:id="rId17"/>
  </p:notesMasterIdLst>
  <p:handoutMasterIdLst>
    <p:handoutMasterId r:id="rId18"/>
  </p:handoutMasterIdLst>
  <p:sldIdLst>
    <p:sldId id="487" r:id="rId2"/>
    <p:sldId id="494" r:id="rId3"/>
    <p:sldId id="495" r:id="rId4"/>
    <p:sldId id="488" r:id="rId5"/>
    <p:sldId id="491" r:id="rId6"/>
    <p:sldId id="492" r:id="rId7"/>
    <p:sldId id="493" r:id="rId8"/>
    <p:sldId id="479" r:id="rId9"/>
    <p:sldId id="489" r:id="rId10"/>
    <p:sldId id="486" r:id="rId11"/>
    <p:sldId id="490" r:id="rId12"/>
    <p:sldId id="468" r:id="rId13"/>
    <p:sldId id="469" r:id="rId14"/>
    <p:sldId id="470" r:id="rId15"/>
    <p:sldId id="485" r:id="rId16"/>
  </p:sldIdLst>
  <p:sldSz cx="9144000" cy="6858000" type="screen4x3"/>
  <p:notesSz cx="7315200" cy="96012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Arial" charset="0"/>
        <a:ea typeface="+mn-ea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Arial" charset="0"/>
        <a:ea typeface="+mn-ea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Arial" charset="0"/>
        <a:ea typeface="+mn-ea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Arial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99FF66"/>
    <a:srgbClr val="CC3479"/>
    <a:srgbClr val="00FF00"/>
    <a:srgbClr val="FF3300"/>
    <a:srgbClr val="3366FF"/>
    <a:srgbClr val="003399"/>
    <a:srgbClr val="FF5050"/>
    <a:srgbClr val="00FFFF"/>
    <a:srgbClr val="FF00FF"/>
    <a:srgbClr val="00CC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snapVertSplitter="1" vertBarState="minimized" horzBarState="maximized">
    <p:restoredLeft sz="15472" autoAdjust="0"/>
    <p:restoredTop sz="99880" autoAdjust="0"/>
  </p:normalViewPr>
  <p:slideViewPr>
    <p:cSldViewPr snapToGrid="0">
      <p:cViewPr>
        <p:scale>
          <a:sx n="130" d="100"/>
          <a:sy n="130" d="100"/>
        </p:scale>
        <p:origin x="1026" y="1716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4392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80" d="100"/>
          <a:sy n="80" d="100"/>
        </p:scale>
        <p:origin x="-3144" y="-102"/>
      </p:cViewPr>
      <p:guideLst>
        <p:guide orient="horz" pos="3024"/>
        <p:guide pos="2304"/>
      </p:guideLst>
    </p:cSldViewPr>
  </p:notesViewPr>
  <p:gridSpacing cx="75895" cy="75895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handoutMaster" Target="handoutMasters/handoutMaster1.xml"/><Relationship Id="rId3" Type="http://schemas.openxmlformats.org/officeDocument/2006/relationships/slide" Target="slides/slide2.xml"/><Relationship Id="rId21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10" Type="http://schemas.openxmlformats.org/officeDocument/2006/relationships/slide" Target="slides/slide9.xml"/><Relationship Id="rId19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tableStyles" Target="tableStyle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1" y="1"/>
            <a:ext cx="3192463" cy="473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4670" tIns="47334" rIns="94670" bIns="47334" numCol="1" anchor="t" anchorCtr="0" compatLnSpc="1">
            <a:prstTxWarp prst="textNoShape">
              <a:avLst/>
            </a:prstTxWarp>
          </a:bodyPr>
          <a:lstStyle>
            <a:lvl1pPr defTabSz="947666">
              <a:defRPr sz="1300">
                <a:latin typeface="Times New Roman" pitchFamily="18" charset="0"/>
              </a:defRPr>
            </a:lvl1pPr>
          </a:lstStyle>
          <a:p>
            <a:endParaRPr lang="en-US"/>
          </a:p>
        </p:txBody>
      </p:sp>
      <p:sp>
        <p:nvSpPr>
          <p:cNvPr id="39939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4151315" y="1"/>
            <a:ext cx="3190875" cy="473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4670" tIns="47334" rIns="94670" bIns="47334" numCol="1" anchor="t" anchorCtr="0" compatLnSpc="1">
            <a:prstTxWarp prst="textNoShape">
              <a:avLst/>
            </a:prstTxWarp>
          </a:bodyPr>
          <a:lstStyle>
            <a:lvl1pPr algn="r" defTabSz="947666">
              <a:defRPr sz="1300">
                <a:latin typeface="Times New Roman" pitchFamily="18" charset="0"/>
              </a:defRPr>
            </a:lvl1pPr>
          </a:lstStyle>
          <a:p>
            <a:endParaRPr lang="en-US"/>
          </a:p>
        </p:txBody>
      </p:sp>
      <p:sp>
        <p:nvSpPr>
          <p:cNvPr id="39940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1" y="9153527"/>
            <a:ext cx="3192463" cy="474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4670" tIns="47334" rIns="94670" bIns="47334" numCol="1" anchor="b" anchorCtr="0" compatLnSpc="1">
            <a:prstTxWarp prst="textNoShape">
              <a:avLst/>
            </a:prstTxWarp>
          </a:bodyPr>
          <a:lstStyle>
            <a:lvl1pPr defTabSz="947666">
              <a:defRPr sz="1300">
                <a:latin typeface="Times New Roman" pitchFamily="18" charset="0"/>
              </a:defRPr>
            </a:lvl1pPr>
          </a:lstStyle>
          <a:p>
            <a:endParaRPr lang="en-US"/>
          </a:p>
        </p:txBody>
      </p:sp>
      <p:sp>
        <p:nvSpPr>
          <p:cNvPr id="39941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4151315" y="9153527"/>
            <a:ext cx="3190875" cy="474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4670" tIns="47334" rIns="94670" bIns="47334" numCol="1" anchor="b" anchorCtr="0" compatLnSpc="1">
            <a:prstTxWarp prst="textNoShape">
              <a:avLst/>
            </a:prstTxWarp>
          </a:bodyPr>
          <a:lstStyle>
            <a:lvl1pPr algn="r" defTabSz="947666">
              <a:defRPr sz="1300">
                <a:latin typeface="Times New Roman" pitchFamily="18" charset="0"/>
              </a:defRPr>
            </a:lvl1pPr>
          </a:lstStyle>
          <a:p>
            <a:fld id="{77CD9482-C294-4C31-9E2E-949173BE4C3E}" type="slidenum">
              <a:rPr lang="en-US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9710456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-3174" y="-1587"/>
            <a:ext cx="3171825" cy="4508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9783" tIns="0" rIns="19783" bIns="0" numCol="1" anchor="t" anchorCtr="0" compatLnSpc="1">
            <a:prstTxWarp prst="textNoShape">
              <a:avLst/>
            </a:prstTxWarp>
          </a:bodyPr>
          <a:lstStyle>
            <a:lvl1pPr defTabSz="963540">
              <a:defRPr sz="1000" i="1">
                <a:latin typeface="Times New Roman" pitchFamily="18" charset="0"/>
              </a:defRPr>
            </a:lvl1pPr>
          </a:lstStyle>
          <a:p>
            <a:endParaRPr lang="en-US"/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4146550" y="-1587"/>
            <a:ext cx="3171825" cy="4508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9783" tIns="0" rIns="19783" bIns="0" numCol="1" anchor="t" anchorCtr="0" compatLnSpc="1">
            <a:prstTxWarp prst="textNoShape">
              <a:avLst/>
            </a:prstTxWarp>
          </a:bodyPr>
          <a:lstStyle>
            <a:lvl1pPr algn="r" defTabSz="963540">
              <a:defRPr sz="1000" i="1">
                <a:latin typeface="Times New Roman" pitchFamily="18" charset="0"/>
              </a:defRPr>
            </a:lvl1pPr>
          </a:lstStyle>
          <a:p>
            <a:endParaRPr lang="en-US"/>
          </a:p>
        </p:txBody>
      </p:sp>
      <p:sp>
        <p:nvSpPr>
          <p:cNvPr id="2052" name="Rectangle 4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-3174" y="9151939"/>
            <a:ext cx="3171825" cy="450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9783" tIns="0" rIns="19783" bIns="0" numCol="1" anchor="b" anchorCtr="0" compatLnSpc="1">
            <a:prstTxWarp prst="textNoShape">
              <a:avLst/>
            </a:prstTxWarp>
          </a:bodyPr>
          <a:lstStyle>
            <a:lvl1pPr defTabSz="963540">
              <a:defRPr sz="1000" i="1">
                <a:latin typeface="Times New Roman" pitchFamily="18" charset="0"/>
              </a:defRPr>
            </a:lvl1pPr>
          </a:lstStyle>
          <a:p>
            <a:endParaRPr lang="en-US"/>
          </a:p>
        </p:txBody>
      </p:sp>
      <p:sp>
        <p:nvSpPr>
          <p:cNvPr id="2053" name="Rectangle 5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4146550" y="9151939"/>
            <a:ext cx="3171825" cy="450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9783" tIns="0" rIns="19783" bIns="0" numCol="1" anchor="b" anchorCtr="0" compatLnSpc="1">
            <a:prstTxWarp prst="textNoShape">
              <a:avLst/>
            </a:prstTxWarp>
          </a:bodyPr>
          <a:lstStyle>
            <a:lvl1pPr algn="r" defTabSz="963540">
              <a:defRPr sz="1000" i="1">
                <a:latin typeface="Times New Roman" pitchFamily="18" charset="0"/>
              </a:defRPr>
            </a:lvl1pPr>
          </a:lstStyle>
          <a:p>
            <a:fld id="{5B3EEB50-7450-4CBD-8DE4-3589480A14E6}" type="slidenum">
              <a:rPr lang="en-US"/>
              <a:pPr/>
              <a:t>‹#›</a:t>
            </a:fld>
            <a:endParaRPr lang="en-US"/>
          </a:p>
        </p:txBody>
      </p:sp>
      <p:sp>
        <p:nvSpPr>
          <p:cNvPr id="2054" name="Rectangle 6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65201" y="4581526"/>
            <a:ext cx="5381625" cy="4278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7256" tIns="47801" rIns="97256" bIns="47801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2055" name="Rectangle 7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277938" y="758825"/>
            <a:ext cx="4764087" cy="3571875"/>
          </a:xfrm>
          <a:prstGeom prst="rect">
            <a:avLst/>
          </a:prstGeom>
          <a:noFill/>
          <a:ln w="12700">
            <a:solidFill>
              <a:schemeClr val="tx1"/>
            </a:solidFill>
            <a:miter lim="800000"/>
            <a:headEnd/>
            <a:tailEnd/>
          </a:ln>
          <a:effectLst/>
        </p:spPr>
      </p:sp>
    </p:spTree>
    <p:extLst>
      <p:ext uri="{BB962C8B-B14F-4D97-AF65-F5344CB8AC3E}">
        <p14:creationId xmlns:p14="http://schemas.microsoft.com/office/powerpoint/2010/main" val="1340548992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911225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defTabSz="911225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defTabSz="911225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defTabSz="911225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16100" algn="l" defTabSz="911225" rtl="0" fontAlgn="base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5"/>
          <p:cNvSpPr>
            <a:spLocks noGrp="1" noChangeArrowheads="1"/>
          </p:cNvSpPr>
          <p:nvPr>
            <p:ph type="sldNum" sz="quarter" idx="5"/>
          </p:nvPr>
        </p:nvSpPr>
        <p:spPr>
          <a:ln/>
        </p:spPr>
        <p:txBody>
          <a:bodyPr/>
          <a:lstStyle/>
          <a:p>
            <a:fld id="{F79626AA-B67F-4AE6-9A47-C0C467006A2A}" type="slidenum">
              <a:rPr lang="en-US"/>
              <a:pPr/>
              <a:t>2</a:t>
            </a:fld>
            <a:endParaRPr lang="en-US"/>
          </a:p>
        </p:txBody>
      </p:sp>
      <p:sp>
        <p:nvSpPr>
          <p:cNvPr id="93186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3187" name="Rectangle 3"/>
          <p:cNvSpPr>
            <a:spLocks noGrp="1" noChangeArrowheads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11B9C84-1AA6-43EF-B58D-A23CDC0CBE4B}" type="slidenum">
              <a:rPr lang="en-US" smtClean="0"/>
              <a:pPr/>
              <a:t>4</a:t>
            </a:fld>
            <a:endParaRPr 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3EEB50-7450-4CBD-8DE4-3589480A14E6}" type="slidenum">
              <a:rPr lang="en-US" smtClean="0"/>
              <a:pPr/>
              <a:t>5</a:t>
            </a:fld>
            <a:endParaRPr 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3EEB50-7450-4CBD-8DE4-3589480A14E6}" type="slidenum">
              <a:rPr lang="en-US" smtClean="0"/>
              <a:pPr/>
              <a:t>6</a:t>
            </a:fld>
            <a:endParaRPr 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B3EEB50-7450-4CBD-8DE4-3589480A14E6}" type="slidenum">
              <a:rPr lang="en-US" smtClean="0"/>
              <a:pPr/>
              <a:t>7</a:t>
            </a:fld>
            <a:endParaRPr 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BC8BBD6-DADE-40BF-B780-5D883A6AE1E4}" type="slidenum">
              <a:rPr lang="en-US" smtClean="0"/>
              <a:pPr/>
              <a:t>10</a:t>
            </a:fld>
            <a:endParaRPr 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9867CC4-9057-4AB0-B3E0-53A5A058451B}" type="slidenum">
              <a:rPr lang="en-US" smtClean="0"/>
              <a:pPr/>
              <a:t>13</a:t>
            </a:fld>
            <a:endParaRPr 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</p:spTree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746875" y="-76200"/>
            <a:ext cx="2130425" cy="67056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55600" y="-76200"/>
            <a:ext cx="6238875" cy="67056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</p:cSld>
  <p:clrMapOvr>
    <a:masterClrMapping/>
  </p:clrMapOvr>
  <p:transition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355600" y="-76200"/>
            <a:ext cx="8521700" cy="67056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</p:cSld>
  <p:clrMapOvr>
    <a:masterClrMapping/>
  </p:clrMapOvr>
  <p:transition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Integrity Service Excellence"/>
          <p:cNvSpPr txBox="1">
            <a:spLocks noChangeArrowheads="1"/>
          </p:cNvSpPr>
          <p:nvPr/>
        </p:nvSpPr>
        <p:spPr bwMode="auto">
          <a:xfrm>
            <a:off x="251520" y="5636096"/>
            <a:ext cx="4032448" cy="45720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>
              <a:spcBef>
                <a:spcPct val="0"/>
              </a:spcBef>
              <a:buFontTx/>
              <a:buNone/>
              <a:defRPr/>
            </a:pPr>
            <a:r>
              <a:rPr lang="en-US" sz="1800" b="1" i="1" dirty="0">
                <a:effectLst>
                  <a:outerShdw blurRad="38100" dist="38100" dir="2700000" algn="tl">
                    <a:srgbClr val="C0C0C0"/>
                  </a:outerShdw>
                </a:effectLst>
                <a:latin typeface="Arial" pitchFamily="34" charset="0"/>
              </a:rPr>
              <a:t>Integrity </a:t>
            </a:r>
            <a:r>
              <a:rPr lang="en-US" sz="1800" b="1" i="1" dirty="0">
                <a:effectLst>
                  <a:outerShdw blurRad="38100" dist="38100" dir="2700000" algn="tl">
                    <a:srgbClr val="C0C0C0"/>
                  </a:outerShdw>
                </a:effectLst>
                <a:latin typeface="Arial" pitchFamily="34" charset="0"/>
                <a:sym typeface="Wingdings" pitchFamily="2" charset="2"/>
              </a:rPr>
              <a:t> </a:t>
            </a:r>
            <a:r>
              <a:rPr lang="en-US" sz="1800" b="1" i="1" dirty="0">
                <a:effectLst>
                  <a:outerShdw blurRad="38100" dist="38100" dir="2700000" algn="tl">
                    <a:srgbClr val="C0C0C0"/>
                  </a:outerShdw>
                </a:effectLst>
                <a:latin typeface="Arial" pitchFamily="34" charset="0"/>
              </a:rPr>
              <a:t>Service </a:t>
            </a:r>
            <a:r>
              <a:rPr lang="en-US" sz="1800" b="1" i="1" dirty="0">
                <a:effectLst>
                  <a:outerShdw blurRad="38100" dist="38100" dir="2700000" algn="tl">
                    <a:srgbClr val="C0C0C0"/>
                  </a:outerShdw>
                </a:effectLst>
                <a:latin typeface="Arial" pitchFamily="34" charset="0"/>
                <a:sym typeface="Wingdings" pitchFamily="2" charset="2"/>
              </a:rPr>
              <a:t> </a:t>
            </a:r>
            <a:r>
              <a:rPr lang="en-US" sz="1800" b="1" i="1" dirty="0">
                <a:effectLst>
                  <a:outerShdw blurRad="38100" dist="38100" dir="2700000" algn="tl">
                    <a:srgbClr val="C0C0C0"/>
                  </a:outerShdw>
                </a:effectLst>
                <a:latin typeface="Arial" pitchFamily="34" charset="0"/>
              </a:rPr>
              <a:t>Excellence</a:t>
            </a:r>
          </a:p>
        </p:txBody>
      </p:sp>
      <p:sp>
        <p:nvSpPr>
          <p:cNvPr id="14" name="Briefing Title"/>
          <p:cNvSpPr>
            <a:spLocks noGrp="1"/>
          </p:cNvSpPr>
          <p:nvPr>
            <p:ph sz="half" idx="2" hasCustomPrompt="1"/>
          </p:nvPr>
        </p:nvSpPr>
        <p:spPr>
          <a:xfrm>
            <a:off x="4191000" y="1600200"/>
            <a:ext cx="4419600" cy="1676400"/>
          </a:xfrm>
          <a:prstGeom prst="rect">
            <a:avLst/>
          </a:prstGeom>
        </p:spPr>
        <p:txBody>
          <a:bodyPr anchor="ctr" anchorCtr="0"/>
          <a:lstStyle>
            <a:lvl1pPr algn="r">
              <a:buNone/>
              <a:defRPr sz="2800" b="1">
                <a:latin typeface="Arial" pitchFamily="34" charset="0"/>
                <a:cs typeface="Arial" pitchFamily="34" charset="0"/>
              </a:defRPr>
            </a:lvl1pPr>
            <a:lvl2pPr>
              <a:defRPr sz="2400" b="1">
                <a:latin typeface="Arial" pitchFamily="34" charset="0"/>
                <a:cs typeface="Arial" pitchFamily="34" charset="0"/>
              </a:defRPr>
            </a:lvl2pPr>
            <a:lvl3pPr>
              <a:defRPr sz="2000" b="1">
                <a:latin typeface="Arial" pitchFamily="34" charset="0"/>
                <a:cs typeface="Arial" pitchFamily="34" charset="0"/>
              </a:defRPr>
            </a:lvl3pPr>
            <a:lvl4pPr>
              <a:defRPr sz="1800" b="1">
                <a:latin typeface="Arial" pitchFamily="34" charset="0"/>
                <a:cs typeface="Arial" pitchFamily="34" charset="0"/>
              </a:defRPr>
            </a:lvl4pPr>
            <a:lvl5pPr>
              <a:defRPr sz="1600" b="1">
                <a:latin typeface="Arial" pitchFamily="34" charset="0"/>
                <a:cs typeface="Arial" pitchFamily="34" charset="0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Briefing Title</a:t>
            </a:r>
          </a:p>
        </p:txBody>
      </p:sp>
      <p:sp>
        <p:nvSpPr>
          <p:cNvPr id="16" name="Date"/>
          <p:cNvSpPr>
            <a:spLocks noGrp="1"/>
          </p:cNvSpPr>
          <p:nvPr>
            <p:ph sz="half" idx="10" hasCustomPrompt="1"/>
          </p:nvPr>
        </p:nvSpPr>
        <p:spPr>
          <a:xfrm>
            <a:off x="4191000" y="3657600"/>
            <a:ext cx="4495800" cy="533400"/>
          </a:xfrm>
          <a:prstGeom prst="rect">
            <a:avLst/>
          </a:prstGeom>
        </p:spPr>
        <p:txBody>
          <a:bodyPr anchor="ctr" anchorCtr="0"/>
          <a:lstStyle>
            <a:lvl1pPr algn="r">
              <a:buNone/>
              <a:defRPr sz="2000" b="1">
                <a:latin typeface="Arial" pitchFamily="34" charset="0"/>
                <a:cs typeface="Arial" pitchFamily="34" charset="0"/>
              </a:defRPr>
            </a:lvl1pPr>
            <a:lvl2pPr>
              <a:defRPr sz="2400" b="1">
                <a:latin typeface="Arial" pitchFamily="34" charset="0"/>
                <a:cs typeface="Arial" pitchFamily="34" charset="0"/>
              </a:defRPr>
            </a:lvl2pPr>
            <a:lvl3pPr>
              <a:defRPr sz="2000" b="1">
                <a:latin typeface="Arial" pitchFamily="34" charset="0"/>
                <a:cs typeface="Arial" pitchFamily="34" charset="0"/>
              </a:defRPr>
            </a:lvl3pPr>
            <a:lvl4pPr>
              <a:defRPr sz="1800" b="1">
                <a:latin typeface="Arial" pitchFamily="34" charset="0"/>
                <a:cs typeface="Arial" pitchFamily="34" charset="0"/>
              </a:defRPr>
            </a:lvl4pPr>
            <a:lvl5pPr>
              <a:defRPr sz="1600" b="1">
                <a:latin typeface="Arial" pitchFamily="34" charset="0"/>
                <a:cs typeface="Arial" pitchFamily="34" charset="0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Click to edit Date: DD MMM YYYY</a:t>
            </a:r>
          </a:p>
        </p:txBody>
      </p:sp>
      <p:sp>
        <p:nvSpPr>
          <p:cNvPr id="17" name="Name, Rank, Office Symbol"/>
          <p:cNvSpPr>
            <a:spLocks noGrp="1"/>
          </p:cNvSpPr>
          <p:nvPr>
            <p:ph sz="half" idx="11" hasCustomPrompt="1"/>
          </p:nvPr>
        </p:nvSpPr>
        <p:spPr>
          <a:xfrm>
            <a:off x="4191000" y="4495800"/>
            <a:ext cx="4495800" cy="1676400"/>
          </a:xfrm>
          <a:prstGeom prst="rect">
            <a:avLst/>
          </a:prstGeom>
        </p:spPr>
        <p:txBody>
          <a:bodyPr anchor="ctr" anchorCtr="0"/>
          <a:lstStyle>
            <a:lvl1pPr algn="r">
              <a:buNone/>
              <a:defRPr sz="2000" b="1">
                <a:latin typeface="Arial" pitchFamily="34" charset="0"/>
                <a:cs typeface="Arial" pitchFamily="34" charset="0"/>
              </a:defRPr>
            </a:lvl1pPr>
            <a:lvl2pPr>
              <a:defRPr sz="2400" b="1">
                <a:latin typeface="Arial" pitchFamily="34" charset="0"/>
                <a:cs typeface="Arial" pitchFamily="34" charset="0"/>
              </a:defRPr>
            </a:lvl2pPr>
            <a:lvl3pPr>
              <a:defRPr sz="2000" b="1">
                <a:latin typeface="Arial" pitchFamily="34" charset="0"/>
                <a:cs typeface="Arial" pitchFamily="34" charset="0"/>
              </a:defRPr>
            </a:lvl3pPr>
            <a:lvl4pPr>
              <a:defRPr sz="1800" b="1">
                <a:latin typeface="Arial" pitchFamily="34" charset="0"/>
                <a:cs typeface="Arial" pitchFamily="34" charset="0"/>
              </a:defRPr>
            </a:lvl4pPr>
            <a:lvl5pPr>
              <a:defRPr sz="1600" b="1">
                <a:latin typeface="Arial" pitchFamily="34" charset="0"/>
                <a:cs typeface="Arial" pitchFamily="34" charset="0"/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 smtClean="0"/>
              <a:t>Name, Rank, Office Symbol,   Air Force Research Laboratory (each on separate lines)</a:t>
            </a:r>
          </a:p>
          <a:p>
            <a:pPr lvl="0"/>
            <a:endParaRPr lang="en-US" dirty="0" smtClean="0"/>
          </a:p>
        </p:txBody>
      </p:sp>
      <p:pic>
        <p:nvPicPr>
          <p:cNvPr id="18" name="Large AFRL Logo" descr="AFRL Shield 1 in.png"/>
          <p:cNvPicPr>
            <a:picLocks noChangeAspect="1"/>
          </p:cNvPicPr>
          <p:nvPr userDrawn="1"/>
        </p:nvPicPr>
        <p:blipFill>
          <a:blip r:embed="rId2" cstate="print"/>
          <a:stretch>
            <a:fillRect/>
          </a:stretch>
        </p:blipFill>
        <p:spPr>
          <a:xfrm>
            <a:off x="21624" y="1447800"/>
            <a:ext cx="4093176" cy="4038600"/>
          </a:xfrm>
          <a:prstGeom prst="rect">
            <a:avLst/>
          </a:prstGeom>
        </p:spPr>
      </p:pic>
      <p:pic>
        <p:nvPicPr>
          <p:cNvPr id="8" name="AFRL Globe Logo" descr="C:\Users\HectorHA\AppData\Local\Microsoft\Windows\Temporary Internet Files\Content.Outlook\MKL35CXM\AFRL Globe no tag.jpg"/>
          <p:cNvPicPr>
            <a:picLocks noChangeAspect="1" noChangeArrowheads="1"/>
          </p:cNvPicPr>
          <p:nvPr userDrawn="1"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010400" y="6300562"/>
            <a:ext cx="1402948" cy="557438"/>
          </a:xfrm>
          <a:prstGeom prst="rect">
            <a:avLst/>
          </a:prstGeom>
          <a:noFill/>
        </p:spPr>
      </p:pic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355600" y="1371600"/>
            <a:ext cx="4184650" cy="5257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92650" y="1371600"/>
            <a:ext cx="4184650" cy="5257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</p:spTree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2.jpe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1.png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990600" y="-76200"/>
            <a:ext cx="7162800" cy="981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45720" tIns="47625" rIns="91440" bIns="47625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Title</a:t>
            </a:r>
          </a:p>
        </p:txBody>
      </p:sp>
      <p:sp>
        <p:nvSpPr>
          <p:cNvPr id="1027" name="Text Box 3"/>
          <p:cNvSpPr txBox="1">
            <a:spLocks noChangeArrowheads="1"/>
          </p:cNvSpPr>
          <p:nvPr/>
        </p:nvSpPr>
        <p:spPr bwMode="auto">
          <a:xfrm>
            <a:off x="8477250" y="6400800"/>
            <a:ext cx="476250" cy="228600"/>
          </a:xfrm>
          <a:prstGeom prst="rect">
            <a:avLst/>
          </a:prstGeom>
          <a:noFill/>
          <a:ln w="12700">
            <a:noFill/>
            <a:miter lim="800000"/>
            <a:headEnd type="none" w="sm" len="sm"/>
            <a:tailEnd type="none" w="sm" len="sm"/>
          </a:ln>
          <a:effectLst/>
        </p:spPr>
        <p:txBody>
          <a:bodyPr>
            <a:spAutoFit/>
          </a:bodyPr>
          <a:lstStyle/>
          <a:p>
            <a:pPr algn="r" eaLnBrk="1" hangingPunct="1">
              <a:spcBef>
                <a:spcPct val="50000"/>
              </a:spcBef>
            </a:pPr>
            <a:fld id="{E904CD33-3851-4930-960E-5E817A31C416}" type="slidenum">
              <a:rPr lang="en-US" sz="900" b="1"/>
              <a:pPr algn="r" eaLnBrk="1" hangingPunct="1">
                <a:spcBef>
                  <a:spcPct val="50000"/>
                </a:spcBef>
              </a:pPr>
              <a:t>‹#›</a:t>
            </a:fld>
            <a:endParaRPr lang="en-US" sz="900" b="1"/>
          </a:p>
        </p:txBody>
      </p:sp>
      <p:pic>
        <p:nvPicPr>
          <p:cNvPr id="1028" name="Picture 4" descr="AFRL Shield transparent background 1INcopy"/>
          <p:cNvPicPr>
            <a:picLocks noChangeAspect="1" noChangeArrowheads="1"/>
          </p:cNvPicPr>
          <p:nvPr/>
        </p:nvPicPr>
        <p:blipFill>
          <a:blip r:embed="rId15" cstate="print"/>
          <a:srcRect/>
          <a:stretch>
            <a:fillRect/>
          </a:stretch>
        </p:blipFill>
        <p:spPr bwMode="auto">
          <a:xfrm>
            <a:off x="8153400" y="19050"/>
            <a:ext cx="904875" cy="898525"/>
          </a:xfrm>
          <a:prstGeom prst="rect">
            <a:avLst/>
          </a:prstGeom>
          <a:noFill/>
        </p:spPr>
      </p:pic>
      <p:sp>
        <p:nvSpPr>
          <p:cNvPr id="1029" name="Rectangle 5"/>
          <p:cNvSpPr>
            <a:spLocks noChangeArrowheads="1"/>
          </p:cNvSpPr>
          <p:nvPr/>
        </p:nvSpPr>
        <p:spPr bwMode="auto">
          <a:xfrm>
            <a:off x="914400" y="1219200"/>
            <a:ext cx="7467600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030" name="Rectangle 6"/>
          <p:cNvSpPr>
            <a:spLocks noChangeArrowheads="1"/>
          </p:cNvSpPr>
          <p:nvPr/>
        </p:nvSpPr>
        <p:spPr bwMode="auto">
          <a:xfrm>
            <a:off x="762000" y="1219200"/>
            <a:ext cx="7620000" cy="22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031" name="Rectangle 7"/>
          <p:cNvSpPr>
            <a:spLocks noChangeArrowheads="1"/>
          </p:cNvSpPr>
          <p:nvPr/>
        </p:nvSpPr>
        <p:spPr bwMode="auto">
          <a:xfrm>
            <a:off x="0" y="952500"/>
            <a:ext cx="9144000" cy="92075"/>
          </a:xfrm>
          <a:prstGeom prst="rect">
            <a:avLst/>
          </a:prstGeom>
          <a:gradFill rotWithShape="0">
            <a:gsLst>
              <a:gs pos="0">
                <a:srgbClr val="FED910"/>
              </a:gs>
              <a:gs pos="100000">
                <a:srgbClr val="0D2B88"/>
              </a:gs>
            </a:gsLst>
            <a:path path="rect">
              <a:fillToRect l="100000" b="100000"/>
            </a:path>
          </a:gradFill>
          <a:ln w="9525">
            <a:noFill/>
            <a:miter lim="800000"/>
            <a:headEnd/>
            <a:tailEnd/>
          </a:ln>
          <a:effectLst/>
        </p:spPr>
        <p:txBody>
          <a:bodyPr anchor="ctr" anchorCtr="1"/>
          <a:lstStyle/>
          <a:p>
            <a:pPr algn="ctr" eaLnBrk="1" hangingPunct="1">
              <a:spcBef>
                <a:spcPct val="20000"/>
              </a:spcBef>
            </a:pPr>
            <a:endParaRPr lang="en-US" sz="2000" b="1"/>
          </a:p>
        </p:txBody>
      </p:sp>
      <p:sp>
        <p:nvSpPr>
          <p:cNvPr id="1032" name="Rectangle 8"/>
          <p:cNvSpPr>
            <a:spLocks noGrp="1" noChangeArrowheads="1"/>
          </p:cNvSpPr>
          <p:nvPr>
            <p:ph type="body" idx="1"/>
          </p:nvPr>
        </p:nvSpPr>
        <p:spPr bwMode="auto">
          <a:xfrm>
            <a:off x="355600" y="1371600"/>
            <a:ext cx="8521700" cy="5257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6838" tIns="47625" rIns="96838" bIns="47625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First level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pic>
        <p:nvPicPr>
          <p:cNvPr id="1033" name="Picture 9" descr="chrmblue_std"/>
          <p:cNvPicPr>
            <a:picLocks noChangeAspect="1" noChangeArrowheads="1"/>
          </p:cNvPicPr>
          <p:nvPr/>
        </p:nvPicPr>
        <p:blipFill>
          <a:blip r:embed="rId16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 l="16374" t="2374" r="12500" b="21271"/>
          <a:stretch>
            <a:fillRect/>
          </a:stretch>
        </p:blipFill>
        <p:spPr bwMode="auto">
          <a:xfrm>
            <a:off x="14288" y="-23813"/>
            <a:ext cx="1189037" cy="969963"/>
          </a:xfrm>
          <a:prstGeom prst="rect">
            <a:avLst/>
          </a:prstGeom>
          <a:noFill/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</p:sldLayoutIdLst>
  <p:transition/>
  <p:txStyles>
    <p:titleStyle>
      <a:lvl1pPr algn="ctr" defTabSz="960438" rtl="0" fontAlgn="base">
        <a:lnSpc>
          <a:spcPct val="80000"/>
        </a:lnSpc>
        <a:spcBef>
          <a:spcPct val="0"/>
        </a:spcBef>
        <a:spcAft>
          <a:spcPct val="0"/>
        </a:spcAft>
        <a:defRPr sz="3200" b="1">
          <a:solidFill>
            <a:srgbClr val="0D2B88"/>
          </a:solidFill>
          <a:latin typeface="+mj-lt"/>
          <a:ea typeface="+mj-ea"/>
          <a:cs typeface="+mj-cs"/>
        </a:defRPr>
      </a:lvl1pPr>
      <a:lvl2pPr algn="ctr" defTabSz="960438" rtl="0" fontAlgn="base">
        <a:lnSpc>
          <a:spcPct val="80000"/>
        </a:lnSpc>
        <a:spcBef>
          <a:spcPct val="0"/>
        </a:spcBef>
        <a:spcAft>
          <a:spcPct val="0"/>
        </a:spcAft>
        <a:defRPr sz="3200" b="1">
          <a:solidFill>
            <a:srgbClr val="0D2B88"/>
          </a:solidFill>
          <a:latin typeface="Arial" charset="0"/>
        </a:defRPr>
      </a:lvl2pPr>
      <a:lvl3pPr algn="ctr" defTabSz="960438" rtl="0" fontAlgn="base">
        <a:lnSpc>
          <a:spcPct val="80000"/>
        </a:lnSpc>
        <a:spcBef>
          <a:spcPct val="0"/>
        </a:spcBef>
        <a:spcAft>
          <a:spcPct val="0"/>
        </a:spcAft>
        <a:defRPr sz="3200" b="1">
          <a:solidFill>
            <a:srgbClr val="0D2B88"/>
          </a:solidFill>
          <a:latin typeface="Arial" charset="0"/>
        </a:defRPr>
      </a:lvl3pPr>
      <a:lvl4pPr algn="ctr" defTabSz="960438" rtl="0" fontAlgn="base">
        <a:lnSpc>
          <a:spcPct val="80000"/>
        </a:lnSpc>
        <a:spcBef>
          <a:spcPct val="0"/>
        </a:spcBef>
        <a:spcAft>
          <a:spcPct val="0"/>
        </a:spcAft>
        <a:defRPr sz="3200" b="1">
          <a:solidFill>
            <a:srgbClr val="0D2B88"/>
          </a:solidFill>
          <a:latin typeface="Arial" charset="0"/>
        </a:defRPr>
      </a:lvl4pPr>
      <a:lvl5pPr algn="ctr" defTabSz="960438" rtl="0" fontAlgn="base">
        <a:lnSpc>
          <a:spcPct val="80000"/>
        </a:lnSpc>
        <a:spcBef>
          <a:spcPct val="0"/>
        </a:spcBef>
        <a:spcAft>
          <a:spcPct val="0"/>
        </a:spcAft>
        <a:defRPr sz="3200" b="1">
          <a:solidFill>
            <a:srgbClr val="0D2B88"/>
          </a:solidFill>
          <a:latin typeface="Arial" charset="0"/>
        </a:defRPr>
      </a:lvl5pPr>
      <a:lvl6pPr marL="457200" algn="ctr" defTabSz="960438" rtl="0" fontAlgn="base">
        <a:lnSpc>
          <a:spcPct val="80000"/>
        </a:lnSpc>
        <a:spcBef>
          <a:spcPct val="0"/>
        </a:spcBef>
        <a:spcAft>
          <a:spcPct val="0"/>
        </a:spcAft>
        <a:defRPr sz="3200" b="1">
          <a:solidFill>
            <a:srgbClr val="0D2B88"/>
          </a:solidFill>
          <a:latin typeface="Arial" charset="0"/>
        </a:defRPr>
      </a:lvl6pPr>
      <a:lvl7pPr marL="914400" algn="ctr" defTabSz="960438" rtl="0" fontAlgn="base">
        <a:lnSpc>
          <a:spcPct val="80000"/>
        </a:lnSpc>
        <a:spcBef>
          <a:spcPct val="0"/>
        </a:spcBef>
        <a:spcAft>
          <a:spcPct val="0"/>
        </a:spcAft>
        <a:defRPr sz="3200" b="1">
          <a:solidFill>
            <a:srgbClr val="0D2B88"/>
          </a:solidFill>
          <a:latin typeface="Arial" charset="0"/>
        </a:defRPr>
      </a:lvl7pPr>
      <a:lvl8pPr marL="1371600" algn="ctr" defTabSz="960438" rtl="0" fontAlgn="base">
        <a:lnSpc>
          <a:spcPct val="80000"/>
        </a:lnSpc>
        <a:spcBef>
          <a:spcPct val="0"/>
        </a:spcBef>
        <a:spcAft>
          <a:spcPct val="0"/>
        </a:spcAft>
        <a:defRPr sz="3200" b="1">
          <a:solidFill>
            <a:srgbClr val="0D2B88"/>
          </a:solidFill>
          <a:latin typeface="Arial" charset="0"/>
        </a:defRPr>
      </a:lvl8pPr>
      <a:lvl9pPr marL="1828800" algn="ctr" defTabSz="960438" rtl="0" fontAlgn="base">
        <a:lnSpc>
          <a:spcPct val="80000"/>
        </a:lnSpc>
        <a:spcBef>
          <a:spcPct val="0"/>
        </a:spcBef>
        <a:spcAft>
          <a:spcPct val="0"/>
        </a:spcAft>
        <a:defRPr sz="3200" b="1">
          <a:solidFill>
            <a:srgbClr val="0D2B88"/>
          </a:solidFill>
          <a:latin typeface="Arial" charset="0"/>
        </a:defRPr>
      </a:lvl9pPr>
    </p:titleStyle>
    <p:bodyStyle>
      <a:lvl1pPr marL="360363" indent="-360363" algn="l" defTabSz="960438" rtl="0" fontAlgn="base">
        <a:spcBef>
          <a:spcPct val="50000"/>
        </a:spcBef>
        <a:spcAft>
          <a:spcPct val="0"/>
        </a:spcAft>
        <a:buSzPct val="125000"/>
        <a:buChar char="•"/>
        <a:defRPr sz="2400" b="1">
          <a:solidFill>
            <a:schemeClr val="tx1"/>
          </a:solidFill>
          <a:latin typeface="+mn-lt"/>
          <a:ea typeface="+mn-ea"/>
          <a:cs typeface="+mn-cs"/>
        </a:defRPr>
      </a:lvl1pPr>
      <a:lvl2pPr marL="774700" indent="-300038" algn="l" defTabSz="960438" rtl="0" fontAlgn="base">
        <a:spcBef>
          <a:spcPct val="50000"/>
        </a:spcBef>
        <a:spcAft>
          <a:spcPct val="0"/>
        </a:spcAft>
        <a:buSzPct val="125000"/>
        <a:buChar char="–"/>
        <a:defRPr sz="2400" b="1">
          <a:solidFill>
            <a:schemeClr val="tx1"/>
          </a:solidFill>
          <a:latin typeface="+mn-lt"/>
        </a:defRPr>
      </a:lvl2pPr>
      <a:lvl3pPr marL="1128713" indent="-239713" algn="l" defTabSz="960438" rtl="0" fontAlgn="base">
        <a:spcBef>
          <a:spcPct val="50000"/>
        </a:spcBef>
        <a:spcAft>
          <a:spcPct val="0"/>
        </a:spcAft>
        <a:buSzPct val="125000"/>
        <a:buChar char="•"/>
        <a:defRPr sz="2400" b="1">
          <a:solidFill>
            <a:schemeClr val="tx1"/>
          </a:solidFill>
          <a:latin typeface="+mn-lt"/>
        </a:defRPr>
      </a:lvl3pPr>
      <a:lvl4pPr marL="1482725" indent="-239713" algn="l" defTabSz="960438" rtl="0" fontAlgn="base">
        <a:spcBef>
          <a:spcPct val="50000"/>
        </a:spcBef>
        <a:spcAft>
          <a:spcPct val="0"/>
        </a:spcAft>
        <a:buSzPct val="125000"/>
        <a:buChar char="–"/>
        <a:defRPr sz="2400" b="1">
          <a:solidFill>
            <a:schemeClr val="tx1"/>
          </a:solidFill>
          <a:latin typeface="+mn-lt"/>
        </a:defRPr>
      </a:lvl4pPr>
      <a:lvl5pPr marL="1836738" indent="-239713" algn="l" defTabSz="960438" rtl="0" fontAlgn="base">
        <a:spcBef>
          <a:spcPct val="50000"/>
        </a:spcBef>
        <a:spcAft>
          <a:spcPct val="0"/>
        </a:spcAft>
        <a:buSzPct val="125000"/>
        <a:buChar char="•"/>
        <a:defRPr sz="2400" b="1">
          <a:solidFill>
            <a:schemeClr val="tx1"/>
          </a:solidFill>
          <a:latin typeface="+mn-lt"/>
        </a:defRPr>
      </a:lvl5pPr>
      <a:lvl6pPr marL="2293938" indent="-239713" algn="l" defTabSz="960438" rtl="0" fontAlgn="base">
        <a:spcBef>
          <a:spcPct val="50000"/>
        </a:spcBef>
        <a:spcAft>
          <a:spcPct val="0"/>
        </a:spcAft>
        <a:buSzPct val="125000"/>
        <a:buChar char="•"/>
        <a:defRPr sz="2400" b="1">
          <a:solidFill>
            <a:schemeClr val="tx1"/>
          </a:solidFill>
          <a:latin typeface="+mn-lt"/>
        </a:defRPr>
      </a:lvl6pPr>
      <a:lvl7pPr marL="2751138" indent="-239713" algn="l" defTabSz="960438" rtl="0" fontAlgn="base">
        <a:spcBef>
          <a:spcPct val="50000"/>
        </a:spcBef>
        <a:spcAft>
          <a:spcPct val="0"/>
        </a:spcAft>
        <a:buSzPct val="125000"/>
        <a:buChar char="•"/>
        <a:defRPr sz="2400" b="1">
          <a:solidFill>
            <a:schemeClr val="tx1"/>
          </a:solidFill>
          <a:latin typeface="+mn-lt"/>
        </a:defRPr>
      </a:lvl7pPr>
      <a:lvl8pPr marL="3208338" indent="-239713" algn="l" defTabSz="960438" rtl="0" fontAlgn="base">
        <a:spcBef>
          <a:spcPct val="50000"/>
        </a:spcBef>
        <a:spcAft>
          <a:spcPct val="0"/>
        </a:spcAft>
        <a:buSzPct val="125000"/>
        <a:buChar char="•"/>
        <a:defRPr sz="2400" b="1">
          <a:solidFill>
            <a:schemeClr val="tx1"/>
          </a:solidFill>
          <a:latin typeface="+mn-lt"/>
        </a:defRPr>
      </a:lvl8pPr>
      <a:lvl9pPr marL="3665538" indent="-239713" algn="l" defTabSz="960438" rtl="0" fontAlgn="base">
        <a:spcBef>
          <a:spcPct val="50000"/>
        </a:spcBef>
        <a:spcAft>
          <a:spcPct val="0"/>
        </a:spcAft>
        <a:buSzPct val="125000"/>
        <a:buChar char="•"/>
        <a:defRPr sz="2400" b="1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13" Type="http://schemas.openxmlformats.org/officeDocument/2006/relationships/image" Target="../media/image6.png"/><Relationship Id="rId3" Type="http://schemas.openxmlformats.org/officeDocument/2006/relationships/image" Target="../media/image24.png"/><Relationship Id="rId7" Type="http://schemas.openxmlformats.org/officeDocument/2006/relationships/image" Target="../media/image28.png"/><Relationship Id="rId12" Type="http://schemas.openxmlformats.org/officeDocument/2006/relationships/image" Target="../media/image3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7.png"/><Relationship Id="rId11" Type="http://schemas.openxmlformats.org/officeDocument/2006/relationships/image" Target="../media/image32.jpeg"/><Relationship Id="rId5" Type="http://schemas.openxmlformats.org/officeDocument/2006/relationships/image" Target="../media/image26.png"/><Relationship Id="rId10" Type="http://schemas.openxmlformats.org/officeDocument/2006/relationships/image" Target="../media/image31.png"/><Relationship Id="rId4" Type="http://schemas.openxmlformats.org/officeDocument/2006/relationships/image" Target="../media/image25.png"/><Relationship Id="rId9" Type="http://schemas.openxmlformats.org/officeDocument/2006/relationships/image" Target="../media/image30.png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8.png"/><Relationship Id="rId3" Type="http://schemas.openxmlformats.org/officeDocument/2006/relationships/image" Target="../media/image35.emf"/><Relationship Id="rId7" Type="http://schemas.openxmlformats.org/officeDocument/2006/relationships/image" Target="../media/image38.jpeg"/><Relationship Id="rId2" Type="http://schemas.openxmlformats.org/officeDocument/2006/relationships/image" Target="../media/image34.wmf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5" Type="http://schemas.openxmlformats.org/officeDocument/2006/relationships/image" Target="../media/image37.wmf"/><Relationship Id="rId4" Type="http://schemas.openxmlformats.org/officeDocument/2006/relationships/image" Target="../media/image36.emf"/><Relationship Id="rId9" Type="http://schemas.openxmlformats.org/officeDocument/2006/relationships/image" Target="../media/image27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wmf"/><Relationship Id="rId13" Type="http://schemas.openxmlformats.org/officeDocument/2006/relationships/hyperlink" Target="http://images.google.com/imgres?imgurl=http://www.army-technology.com/projects/olifant/images/olifant_tank1.jpg&amp;imgrefurl=http://superfootyforum.com.au/viewtopic.php?f=22&amp;t=4327&amp;usg=__E0dU16pe5w8rQ1ULwSGjf6LtyMk=&amp;h=306&amp;w=500&amp;sz=29&amp;hl=en&amp;start=8&amp;um=1&amp;tbnid=2u1-8UyRI1fK2M:&amp;tbnh=80&amp;tbnw=130&amp;prev=/images?q=picture+of+tank&amp;hl=en&amp;sa=N&amp;um=1" TargetMode="External"/><Relationship Id="rId18" Type="http://schemas.openxmlformats.org/officeDocument/2006/relationships/image" Target="../media/image18.png"/><Relationship Id="rId3" Type="http://schemas.openxmlformats.org/officeDocument/2006/relationships/image" Target="../media/image5.png"/><Relationship Id="rId21" Type="http://schemas.openxmlformats.org/officeDocument/2006/relationships/image" Target="../media/image21.png"/><Relationship Id="rId7" Type="http://schemas.openxmlformats.org/officeDocument/2006/relationships/image" Target="../media/image9.png"/><Relationship Id="rId12" Type="http://schemas.openxmlformats.org/officeDocument/2006/relationships/image" Target="../media/image14.png"/><Relationship Id="rId17" Type="http://schemas.openxmlformats.org/officeDocument/2006/relationships/image" Target="../media/image17.jpeg"/><Relationship Id="rId2" Type="http://schemas.openxmlformats.org/officeDocument/2006/relationships/notesSlide" Target="../notesSlides/notesSlide2.xml"/><Relationship Id="rId16" Type="http://schemas.openxmlformats.org/officeDocument/2006/relationships/hyperlink" Target="http://images.google.com/imgres?imgurl=http://www.skomer.u-net.com/projects/images/redduster.jpg&amp;imgrefurl=http://thereliant.blogspot.com/2006_07_01_archive.html&amp;usg=__VsMsicHtAjnRGxmtOr76VB8k7Uk=&amp;h=1077&amp;w=1227&amp;sz=81&amp;hl=en&amp;start=7&amp;um=1&amp;tbnid=jCVuATkOnc1H5M:&amp;tbnh=132&amp;tbnw=150&amp;prev=/images?q=missile&amp;hl=en&amp;sa=N&amp;um=1" TargetMode="External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8.gif"/><Relationship Id="rId11" Type="http://schemas.openxmlformats.org/officeDocument/2006/relationships/image" Target="../media/image13.png"/><Relationship Id="rId5" Type="http://schemas.openxmlformats.org/officeDocument/2006/relationships/image" Target="../media/image7.png"/><Relationship Id="rId15" Type="http://schemas.openxmlformats.org/officeDocument/2006/relationships/image" Target="../media/image16.jpeg"/><Relationship Id="rId10" Type="http://schemas.openxmlformats.org/officeDocument/2006/relationships/image" Target="../media/image12.png"/><Relationship Id="rId19" Type="http://schemas.openxmlformats.org/officeDocument/2006/relationships/image" Target="../media/image19.png"/><Relationship Id="rId4" Type="http://schemas.openxmlformats.org/officeDocument/2006/relationships/image" Target="../media/image6.png"/><Relationship Id="rId9" Type="http://schemas.openxmlformats.org/officeDocument/2006/relationships/image" Target="../media/image11.png"/><Relationship Id="rId14" Type="http://schemas.openxmlformats.org/officeDocument/2006/relationships/image" Target="../media/image15.jpe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Briefing Title"/>
          <p:cNvSpPr>
            <a:spLocks noGrp="1"/>
          </p:cNvSpPr>
          <p:nvPr>
            <p:ph sz="half" idx="2"/>
          </p:nvPr>
        </p:nvSpPr>
        <p:spPr/>
        <p:txBody>
          <a:bodyPr/>
          <a:lstStyle/>
          <a:p>
            <a:r>
              <a:rPr lang="en-US" dirty="0" smtClean="0"/>
              <a:t>Complex Information</a:t>
            </a:r>
          </a:p>
          <a:p>
            <a:r>
              <a:rPr lang="en-US" dirty="0" smtClean="0"/>
              <a:t>Systems</a:t>
            </a:r>
          </a:p>
        </p:txBody>
      </p:sp>
      <p:sp>
        <p:nvSpPr>
          <p:cNvPr id="22" name="Date"/>
          <p:cNvSpPr>
            <a:spLocks noGrp="1"/>
          </p:cNvSpPr>
          <p:nvPr>
            <p:ph sz="half" idx="10"/>
          </p:nvPr>
        </p:nvSpPr>
        <p:spPr/>
        <p:txBody>
          <a:bodyPr/>
          <a:lstStyle/>
          <a:p>
            <a:r>
              <a:rPr lang="en-US" dirty="0" smtClean="0"/>
              <a:t>19 Mar 13</a:t>
            </a:r>
            <a:endParaRPr lang="en-US" dirty="0"/>
          </a:p>
        </p:txBody>
      </p:sp>
      <p:sp>
        <p:nvSpPr>
          <p:cNvPr id="23" name="Name, Rank, Office Symbol"/>
          <p:cNvSpPr>
            <a:spLocks noGrp="1"/>
          </p:cNvSpPr>
          <p:nvPr>
            <p:ph sz="half" idx="11"/>
          </p:nvPr>
        </p:nvSpPr>
        <p:spPr/>
        <p:txBody>
          <a:bodyPr/>
          <a:lstStyle/>
          <a:p>
            <a:r>
              <a:rPr lang="en-US" dirty="0" smtClean="0"/>
              <a:t>Robert J. Bonneau, Ph.D.</a:t>
            </a:r>
          </a:p>
          <a:p>
            <a:r>
              <a:rPr lang="en-US" dirty="0" smtClean="0"/>
              <a:t>AFOSR/RTC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Text Box 4"/>
          <p:cNvSpPr txBox="1">
            <a:spLocks noChangeArrowheads="1"/>
          </p:cNvSpPr>
          <p:nvPr/>
        </p:nvSpPr>
        <p:spPr bwMode="auto">
          <a:xfrm>
            <a:off x="1997715" y="0"/>
            <a:ext cx="5878532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1" hangingPunct="1"/>
            <a:r>
              <a:rPr lang="en-US" sz="2800" b="1" dirty="0" smtClean="0">
                <a:solidFill>
                  <a:srgbClr val="003399"/>
                </a:solidFill>
                <a:latin typeface="Arial" pitchFamily="34" charset="0"/>
                <a:cs typeface="Arial" pitchFamily="34" charset="0"/>
              </a:rPr>
              <a:t>Measuring Information </a:t>
            </a:r>
            <a:endParaRPr lang="en-US" sz="2800" b="1" dirty="0">
              <a:solidFill>
                <a:srgbClr val="003399"/>
              </a:solidFill>
              <a:latin typeface="Arial" pitchFamily="34" charset="0"/>
              <a:cs typeface="Arial" pitchFamily="34" charset="0"/>
            </a:endParaRPr>
          </a:p>
          <a:p>
            <a:pPr algn="ctr" eaLnBrk="1" hangingPunct="1"/>
            <a:r>
              <a:rPr lang="en-US" sz="2800" b="1" dirty="0" smtClean="0">
                <a:solidFill>
                  <a:srgbClr val="003399"/>
                </a:solidFill>
                <a:latin typeface="Arial" pitchFamily="34" charset="0"/>
                <a:cs typeface="Arial" pitchFamily="34" charset="0"/>
              </a:rPr>
              <a:t>Systems Fundamental Properties</a:t>
            </a:r>
          </a:p>
        </p:txBody>
      </p:sp>
      <p:sp>
        <p:nvSpPr>
          <p:cNvPr id="58" name="Rectangle 5"/>
          <p:cNvSpPr txBox="1">
            <a:spLocks noChangeArrowheads="1"/>
          </p:cNvSpPr>
          <p:nvPr/>
        </p:nvSpPr>
        <p:spPr>
          <a:xfrm>
            <a:off x="96926" y="1023863"/>
            <a:ext cx="9047074" cy="740121"/>
          </a:xfrm>
          <a:prstGeom prst="rect">
            <a:avLst/>
          </a:prstGeom>
          <a:noFill/>
          <a:ln/>
        </p:spPr>
        <p:txBody>
          <a:bodyPr vert="horz" lIns="0" tIns="0" rIns="0" bIns="0" rtlCol="0">
            <a:no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b="1" noProof="0" dirty="0" smtClean="0">
                <a:latin typeface="+mn-lt"/>
              </a:rPr>
              <a:t>Units of information translate across heterogeneous domains and can be used to measure and quantify system performance</a:t>
            </a:r>
          </a:p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	-</a:t>
            </a:r>
            <a:r>
              <a:rPr kumimoji="0" lang="en-US" sz="1400" b="1" i="0" u="none" strike="noStrike" kern="1200" cap="none" spc="0" normalizeH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 Taking this approach </a:t>
            </a:r>
            <a:r>
              <a:rPr lang="en-US" sz="1400" b="1" dirty="0" smtClean="0">
                <a:latin typeface="+mn-lt"/>
              </a:rPr>
              <a:t>can lead to a unified systems and security strategy 	</a:t>
            </a:r>
          </a:p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 dirty="0" smtClean="0">
              <a:ln>
                <a:noFill/>
              </a:ln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pic>
        <p:nvPicPr>
          <p:cNvPr id="1031" name="Picture 7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124178" y="3177099"/>
            <a:ext cx="550851" cy="4318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32" name="Picture 8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7413498" y="3250277"/>
            <a:ext cx="677113" cy="3510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5" name="TextBox 74"/>
          <p:cNvSpPr txBox="1"/>
          <p:nvPr/>
        </p:nvSpPr>
        <p:spPr>
          <a:xfrm>
            <a:off x="4730069" y="3532859"/>
            <a:ext cx="9156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 b="1" dirty="0" smtClean="0"/>
              <a:t>Deterministic</a:t>
            </a:r>
          </a:p>
          <a:p>
            <a:pPr algn="ctr"/>
            <a:r>
              <a:rPr lang="en-US" sz="900" b="1" dirty="0" smtClean="0"/>
              <a:t>Protocol</a:t>
            </a:r>
            <a:endParaRPr lang="en-US" sz="900" b="1" dirty="0"/>
          </a:p>
        </p:txBody>
      </p:sp>
      <p:cxnSp>
        <p:nvCxnSpPr>
          <p:cNvPr id="14" name="Straight Connector 13"/>
          <p:cNvCxnSpPr/>
          <p:nvPr/>
        </p:nvCxnSpPr>
        <p:spPr>
          <a:xfrm rot="16200000" flipV="1">
            <a:off x="4835581" y="3528697"/>
            <a:ext cx="2044576" cy="4816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 rot="16200000" flipV="1">
            <a:off x="6004435" y="3520659"/>
            <a:ext cx="2040082" cy="16399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/>
          <p:cNvCxnSpPr/>
          <p:nvPr/>
        </p:nvCxnSpPr>
        <p:spPr>
          <a:xfrm>
            <a:off x="4697947" y="3142711"/>
            <a:ext cx="3706674" cy="24085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TextBox 34"/>
          <p:cNvSpPr txBox="1"/>
          <p:nvPr/>
        </p:nvSpPr>
        <p:spPr>
          <a:xfrm>
            <a:off x="7987816" y="4332189"/>
            <a:ext cx="1068402" cy="255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b="1" dirty="0" smtClean="0"/>
              <a:t>Distribution</a:t>
            </a:r>
            <a:endParaRPr lang="en-US" sz="1200" b="1" dirty="0"/>
          </a:p>
        </p:txBody>
      </p:sp>
      <p:cxnSp>
        <p:nvCxnSpPr>
          <p:cNvPr id="10" name="Straight Connector 9"/>
          <p:cNvCxnSpPr/>
          <p:nvPr/>
        </p:nvCxnSpPr>
        <p:spPr>
          <a:xfrm>
            <a:off x="4807526" y="3855284"/>
            <a:ext cx="3498564" cy="5525"/>
          </a:xfrm>
          <a:prstGeom prst="line">
            <a:avLst/>
          </a:prstGeom>
          <a:ln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/>
          <p:cNvSpPr txBox="1"/>
          <p:nvPr/>
        </p:nvSpPr>
        <p:spPr>
          <a:xfrm>
            <a:off x="2355495" y="5979535"/>
            <a:ext cx="1489044" cy="59530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b="1" dirty="0" smtClean="0"/>
              <a:t>Time Evolution</a:t>
            </a:r>
          </a:p>
          <a:p>
            <a:pPr algn="ctr"/>
            <a:r>
              <a:rPr lang="en-US" sz="1100" b="1" dirty="0" smtClean="0"/>
              <a:t>(Global</a:t>
            </a:r>
          </a:p>
          <a:p>
            <a:pPr algn="ctr"/>
            <a:r>
              <a:rPr lang="en-US" sz="1100" b="1" dirty="0" smtClean="0"/>
              <a:t>Properties)</a:t>
            </a:r>
            <a:endParaRPr lang="en-US" sz="1200" b="1" dirty="0"/>
          </a:p>
        </p:txBody>
      </p:sp>
      <p:sp>
        <p:nvSpPr>
          <p:cNvPr id="38" name="TextBox 37"/>
          <p:cNvSpPr txBox="1"/>
          <p:nvPr/>
        </p:nvSpPr>
        <p:spPr>
          <a:xfrm>
            <a:off x="4685623" y="4593597"/>
            <a:ext cx="3749188" cy="28347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b="1" dirty="0" smtClean="0"/>
              <a:t>Deterministic  Heterogeneous   Random</a:t>
            </a:r>
            <a:endParaRPr lang="en-US" sz="1400" b="1" dirty="0"/>
          </a:p>
        </p:txBody>
      </p:sp>
      <p:grpSp>
        <p:nvGrpSpPr>
          <p:cNvPr id="2" name="Group 41"/>
          <p:cNvGrpSpPr/>
          <p:nvPr/>
        </p:nvGrpSpPr>
        <p:grpSpPr>
          <a:xfrm>
            <a:off x="3151256" y="2717393"/>
            <a:ext cx="1269899" cy="1835630"/>
            <a:chOff x="1206269" y="3995620"/>
            <a:chExt cx="1227985" cy="1528746"/>
          </a:xfrm>
        </p:grpSpPr>
        <p:sp>
          <p:nvSpPr>
            <p:cNvPr id="39" name="TextBox 38"/>
            <p:cNvSpPr txBox="1"/>
            <p:nvPr/>
          </p:nvSpPr>
          <p:spPr>
            <a:xfrm>
              <a:off x="1386542" y="3995620"/>
              <a:ext cx="845496" cy="34232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400" b="1" dirty="0" smtClean="0"/>
                <a:t>Content</a:t>
              </a:r>
            </a:p>
            <a:p>
              <a:pPr algn="ctr"/>
              <a:r>
                <a:rPr lang="en-US" sz="800" b="1" dirty="0" smtClean="0"/>
                <a:t>(local)</a:t>
              </a:r>
              <a:endParaRPr lang="en-US" sz="700" b="1" dirty="0"/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1206269" y="4433146"/>
              <a:ext cx="1227985" cy="47419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b="1" dirty="0" smtClean="0"/>
                <a:t>System Policy/</a:t>
              </a:r>
            </a:p>
            <a:p>
              <a:pPr algn="ctr"/>
              <a:r>
                <a:rPr lang="en-US" sz="1200" b="1" dirty="0" smtClean="0"/>
                <a:t>Protocol</a:t>
              </a:r>
            </a:p>
            <a:p>
              <a:pPr algn="ctr"/>
              <a:r>
                <a:rPr lang="en-US" sz="700" b="1" dirty="0" smtClean="0"/>
                <a:t>(management)</a:t>
              </a:r>
              <a:endParaRPr lang="en-US" sz="1400" b="1" dirty="0" smtClean="0"/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1396234" y="5037355"/>
              <a:ext cx="872302" cy="48701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200" b="1" dirty="0" smtClean="0"/>
                <a:t>System</a:t>
              </a:r>
            </a:p>
            <a:p>
              <a:pPr algn="ctr"/>
              <a:r>
                <a:rPr lang="en-US" sz="1200" b="1" dirty="0" smtClean="0"/>
                <a:t>Structure</a:t>
              </a:r>
            </a:p>
            <a:p>
              <a:pPr algn="ctr"/>
              <a:r>
                <a:rPr lang="en-US" sz="800" b="1" dirty="0" smtClean="0"/>
                <a:t>(global)</a:t>
              </a:r>
              <a:endParaRPr lang="en-US" sz="2800" b="1" dirty="0" smtClean="0"/>
            </a:p>
          </p:txBody>
        </p:sp>
      </p:grpSp>
      <p:cxnSp>
        <p:nvCxnSpPr>
          <p:cNvPr id="22" name="Straight Connector 21"/>
          <p:cNvCxnSpPr/>
          <p:nvPr/>
        </p:nvCxnSpPr>
        <p:spPr>
          <a:xfrm rot="16200000" flipV="1">
            <a:off x="3518510" y="3396694"/>
            <a:ext cx="2402725" cy="8349"/>
          </a:xfrm>
          <a:prstGeom prst="line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23"/>
          <p:cNvCxnSpPr/>
          <p:nvPr/>
        </p:nvCxnSpPr>
        <p:spPr>
          <a:xfrm>
            <a:off x="4724045" y="4593888"/>
            <a:ext cx="3932097" cy="1463"/>
          </a:xfrm>
          <a:prstGeom prst="line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Arrow Connector 25"/>
          <p:cNvCxnSpPr/>
          <p:nvPr/>
        </p:nvCxnSpPr>
        <p:spPr>
          <a:xfrm rot="10800000" flipV="1">
            <a:off x="2805183" y="4585542"/>
            <a:ext cx="1910518" cy="1374721"/>
          </a:xfrm>
          <a:prstGeom prst="straightConnector1">
            <a:avLst/>
          </a:prstGeom>
          <a:ln>
            <a:solidFill>
              <a:schemeClr val="tx1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0" name="Picture 7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432207" y="2274134"/>
            <a:ext cx="615296" cy="47670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72" name="TextBox 71"/>
          <p:cNvSpPr txBox="1"/>
          <p:nvPr/>
        </p:nvSpPr>
        <p:spPr>
          <a:xfrm>
            <a:off x="4836151" y="2770290"/>
            <a:ext cx="9156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 b="1" dirty="0" smtClean="0"/>
              <a:t>Deterministic</a:t>
            </a:r>
          </a:p>
          <a:p>
            <a:pPr algn="ctr"/>
            <a:r>
              <a:rPr lang="en-US" sz="900" b="1" dirty="0" smtClean="0"/>
              <a:t>Content</a:t>
            </a:r>
            <a:endParaRPr lang="en-US" sz="900" b="1" dirty="0"/>
          </a:p>
        </p:txBody>
      </p:sp>
      <p:pic>
        <p:nvPicPr>
          <p:cNvPr id="5" name="Picture 65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6139059" y="3944225"/>
            <a:ext cx="539691" cy="382483"/>
          </a:xfrm>
          <a:prstGeom prst="rect">
            <a:avLst/>
          </a:prstGeom>
          <a:noFill/>
        </p:spPr>
      </p:pic>
      <p:pic>
        <p:nvPicPr>
          <p:cNvPr id="7" name="Picture 195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7438616" y="3936910"/>
            <a:ext cx="540122" cy="417443"/>
          </a:xfrm>
          <a:prstGeom prst="rect">
            <a:avLst/>
          </a:prstGeom>
          <a:noFill/>
        </p:spPr>
      </p:pic>
      <p:sp>
        <p:nvSpPr>
          <p:cNvPr id="78" name="TextBox 77"/>
          <p:cNvSpPr txBox="1"/>
          <p:nvPr/>
        </p:nvSpPr>
        <p:spPr>
          <a:xfrm>
            <a:off x="5902428" y="4263669"/>
            <a:ext cx="10246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 b="1" dirty="0" smtClean="0"/>
              <a:t>Heterogeneous</a:t>
            </a:r>
          </a:p>
          <a:p>
            <a:pPr algn="ctr"/>
            <a:r>
              <a:rPr lang="en-US" sz="900" b="1" dirty="0" smtClean="0"/>
              <a:t>System</a:t>
            </a:r>
            <a:endParaRPr lang="en-US" sz="900" b="1" dirty="0"/>
          </a:p>
        </p:txBody>
      </p:sp>
      <p:sp>
        <p:nvSpPr>
          <p:cNvPr id="76" name="TextBox 75"/>
          <p:cNvSpPr txBox="1"/>
          <p:nvPr/>
        </p:nvSpPr>
        <p:spPr>
          <a:xfrm>
            <a:off x="5879734" y="3531469"/>
            <a:ext cx="10246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 b="1" dirty="0" smtClean="0"/>
              <a:t>Heterogeneous</a:t>
            </a:r>
          </a:p>
          <a:p>
            <a:pPr algn="ctr"/>
            <a:r>
              <a:rPr lang="en-US" sz="900" b="1" dirty="0" smtClean="0"/>
              <a:t>Protocol</a:t>
            </a:r>
            <a:endParaRPr lang="en-US" sz="900" b="1" dirty="0"/>
          </a:p>
        </p:txBody>
      </p:sp>
      <p:sp>
        <p:nvSpPr>
          <p:cNvPr id="79" name="TextBox 78"/>
          <p:cNvSpPr txBox="1"/>
          <p:nvPr/>
        </p:nvSpPr>
        <p:spPr>
          <a:xfrm>
            <a:off x="4745320" y="4225707"/>
            <a:ext cx="991761" cy="39686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b="1" dirty="0" smtClean="0"/>
              <a:t>Deterministic</a:t>
            </a:r>
          </a:p>
          <a:p>
            <a:pPr algn="ctr"/>
            <a:r>
              <a:rPr lang="en-US" sz="1000" b="1" dirty="0" smtClean="0"/>
              <a:t>System</a:t>
            </a:r>
            <a:endParaRPr lang="en-US" sz="1000" b="1" dirty="0"/>
          </a:p>
        </p:txBody>
      </p:sp>
      <p:sp>
        <p:nvSpPr>
          <p:cNvPr id="88" name="Rectangle 87"/>
          <p:cNvSpPr/>
          <p:nvPr/>
        </p:nvSpPr>
        <p:spPr>
          <a:xfrm>
            <a:off x="3252632" y="2313952"/>
            <a:ext cx="1149690" cy="368522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txBody>
          <a:bodyPr wrap="square">
            <a:spAutoFit/>
          </a:bodyPr>
          <a:lstStyle/>
          <a:p>
            <a:pPr algn="ctr"/>
            <a:r>
              <a:rPr lang="en-US" sz="1000" b="1" dirty="0" smtClean="0"/>
              <a:t>(1/information</a:t>
            </a:r>
          </a:p>
          <a:p>
            <a:pPr algn="ctr"/>
            <a:r>
              <a:rPr lang="en-US" sz="1000" b="1" dirty="0" smtClean="0"/>
              <a:t>timescale) </a:t>
            </a:r>
            <a:endParaRPr lang="en-US" sz="1200" b="1" dirty="0"/>
          </a:p>
        </p:txBody>
      </p:sp>
      <p:sp>
        <p:nvSpPr>
          <p:cNvPr id="89" name="TextBox 88"/>
          <p:cNvSpPr txBox="1"/>
          <p:nvPr/>
        </p:nvSpPr>
        <p:spPr>
          <a:xfrm>
            <a:off x="3305715" y="1975100"/>
            <a:ext cx="936951" cy="265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/>
              <a:t>Frequency</a:t>
            </a:r>
            <a:endParaRPr lang="en-US" sz="1200" b="1" dirty="0"/>
          </a:p>
        </p:txBody>
      </p:sp>
      <p:sp>
        <p:nvSpPr>
          <p:cNvPr id="65" name="Rectangle 64"/>
          <p:cNvSpPr/>
          <p:nvPr/>
        </p:nvSpPr>
        <p:spPr bwMode="auto">
          <a:xfrm>
            <a:off x="109729" y="2596889"/>
            <a:ext cx="2926080" cy="2194560"/>
          </a:xfrm>
          <a:prstGeom prst="rect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0" y="2157978"/>
            <a:ext cx="68961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b="1" i="1" dirty="0" smtClean="0"/>
              <a:t>Data</a:t>
            </a:r>
          </a:p>
          <a:p>
            <a:pPr algn="ctr"/>
            <a:r>
              <a:rPr lang="en-US" sz="1000" b="1" i="1" dirty="0" smtClean="0"/>
              <a:t>Network</a:t>
            </a:r>
            <a:endParaRPr lang="en-US" sz="1000" b="1" i="1" dirty="0"/>
          </a:p>
        </p:txBody>
      </p:sp>
      <p:cxnSp>
        <p:nvCxnSpPr>
          <p:cNvPr id="93" name="Straight Connector 92"/>
          <p:cNvCxnSpPr/>
          <p:nvPr/>
        </p:nvCxnSpPr>
        <p:spPr bwMode="auto">
          <a:xfrm rot="16200000" flipH="1">
            <a:off x="-395020" y="3679539"/>
            <a:ext cx="2187244" cy="21946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6" name="Straight Connector 95"/>
          <p:cNvCxnSpPr/>
          <p:nvPr/>
        </p:nvCxnSpPr>
        <p:spPr bwMode="auto">
          <a:xfrm rot="5400000">
            <a:off x="188973" y="3672229"/>
            <a:ext cx="2203102" cy="2072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7" name="Straight Connector 96"/>
          <p:cNvCxnSpPr/>
          <p:nvPr/>
        </p:nvCxnSpPr>
        <p:spPr bwMode="auto">
          <a:xfrm rot="16200000" flipH="1">
            <a:off x="765659" y="3669785"/>
            <a:ext cx="2187244" cy="21946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8" name="Straight Connector 97"/>
          <p:cNvCxnSpPr/>
          <p:nvPr/>
        </p:nvCxnSpPr>
        <p:spPr bwMode="auto">
          <a:xfrm rot="16200000" flipH="1">
            <a:off x="1349655" y="3668566"/>
            <a:ext cx="2187244" cy="21946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9" name="Straight Connector 98"/>
          <p:cNvCxnSpPr/>
          <p:nvPr/>
        </p:nvCxnSpPr>
        <p:spPr bwMode="auto">
          <a:xfrm>
            <a:off x="138989" y="3350355"/>
            <a:ext cx="2889504" cy="1588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2" name="Straight Connector 101"/>
          <p:cNvCxnSpPr/>
          <p:nvPr/>
        </p:nvCxnSpPr>
        <p:spPr bwMode="auto">
          <a:xfrm flipV="1">
            <a:off x="115824" y="4016039"/>
            <a:ext cx="2927299" cy="609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04" name="TextBox 103"/>
          <p:cNvSpPr txBox="1"/>
          <p:nvPr/>
        </p:nvSpPr>
        <p:spPr>
          <a:xfrm>
            <a:off x="109728" y="2801716"/>
            <a:ext cx="595035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b="1" dirty="0" smtClean="0"/>
              <a:t>Packet</a:t>
            </a:r>
            <a:endParaRPr lang="en-US" sz="1000" b="1" dirty="0"/>
          </a:p>
        </p:txBody>
      </p:sp>
      <p:sp>
        <p:nvSpPr>
          <p:cNvPr id="105" name="TextBox 104"/>
          <p:cNvSpPr txBox="1"/>
          <p:nvPr/>
        </p:nvSpPr>
        <p:spPr>
          <a:xfrm>
            <a:off x="36575" y="3444234"/>
            <a:ext cx="662362" cy="4154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b="1" dirty="0" smtClean="0"/>
              <a:t>Packet</a:t>
            </a:r>
          </a:p>
          <a:p>
            <a:pPr algn="ctr"/>
            <a:r>
              <a:rPr lang="en-US" sz="1000" b="1" dirty="0" smtClean="0"/>
              <a:t>Groups</a:t>
            </a:r>
            <a:endParaRPr lang="en-US" sz="1000" b="1" dirty="0"/>
          </a:p>
        </p:txBody>
      </p:sp>
      <p:sp>
        <p:nvSpPr>
          <p:cNvPr id="106" name="TextBox 105"/>
          <p:cNvSpPr txBox="1"/>
          <p:nvPr/>
        </p:nvSpPr>
        <p:spPr>
          <a:xfrm>
            <a:off x="93880" y="4123315"/>
            <a:ext cx="60305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b="1" dirty="0" smtClean="0"/>
              <a:t>Packet</a:t>
            </a:r>
          </a:p>
          <a:p>
            <a:r>
              <a:rPr lang="en-US" sz="1000" b="1" dirty="0" smtClean="0"/>
              <a:t>Blocks</a:t>
            </a:r>
            <a:endParaRPr lang="en-US" sz="1000" b="1" dirty="0"/>
          </a:p>
        </p:txBody>
      </p:sp>
      <p:grpSp>
        <p:nvGrpSpPr>
          <p:cNvPr id="3" name="Group 82"/>
          <p:cNvGrpSpPr/>
          <p:nvPr/>
        </p:nvGrpSpPr>
        <p:grpSpPr>
          <a:xfrm>
            <a:off x="627888" y="2186019"/>
            <a:ext cx="731290" cy="2333167"/>
            <a:chOff x="635203" y="2164073"/>
            <a:chExt cx="731290" cy="2333167"/>
          </a:xfrm>
        </p:grpSpPr>
        <p:sp>
          <p:nvSpPr>
            <p:cNvPr id="69" name="TextBox 68"/>
            <p:cNvSpPr txBox="1"/>
            <p:nvPr/>
          </p:nvSpPr>
          <p:spPr>
            <a:xfrm>
              <a:off x="649837" y="2164073"/>
              <a:ext cx="659155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900" b="1" i="1" dirty="0" smtClean="0"/>
                <a:t>Wireless</a:t>
              </a:r>
            </a:p>
            <a:p>
              <a:pPr algn="ctr"/>
              <a:r>
                <a:rPr lang="en-US" sz="900" b="1" i="1" dirty="0" smtClean="0"/>
                <a:t>Network</a:t>
              </a:r>
              <a:endParaRPr lang="en-US" sz="900" b="1" i="1" dirty="0"/>
            </a:p>
          </p:txBody>
        </p:sp>
        <p:sp>
          <p:nvSpPr>
            <p:cNvPr id="107" name="TextBox 106"/>
            <p:cNvSpPr txBox="1"/>
            <p:nvPr/>
          </p:nvSpPr>
          <p:spPr>
            <a:xfrm>
              <a:off x="635203" y="2844389"/>
              <a:ext cx="73129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" b="1" dirty="0" smtClean="0"/>
                <a:t>Modulation</a:t>
              </a:r>
            </a:p>
            <a:p>
              <a:r>
                <a:rPr lang="en-US" sz="800" b="1" dirty="0" smtClean="0"/>
                <a:t>      Unit</a:t>
              </a:r>
              <a:endParaRPr lang="en-US" sz="800" b="1" dirty="0"/>
            </a:p>
          </p:txBody>
        </p:sp>
        <p:sp>
          <p:nvSpPr>
            <p:cNvPr id="108" name="TextBox 107"/>
            <p:cNvSpPr txBox="1"/>
            <p:nvPr/>
          </p:nvSpPr>
          <p:spPr>
            <a:xfrm>
              <a:off x="677875" y="3508853"/>
              <a:ext cx="681597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" b="1" dirty="0" smtClean="0"/>
                <a:t>Waveform</a:t>
              </a:r>
              <a:endParaRPr lang="en-US" sz="800" b="1" dirty="0"/>
            </a:p>
          </p:txBody>
        </p:sp>
        <p:sp>
          <p:nvSpPr>
            <p:cNvPr id="109" name="TextBox 108"/>
            <p:cNvSpPr txBox="1"/>
            <p:nvPr/>
          </p:nvSpPr>
          <p:spPr>
            <a:xfrm>
              <a:off x="742492" y="4158686"/>
              <a:ext cx="49404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800" b="1" dirty="0" smtClean="0"/>
                <a:t>Signal</a:t>
              </a:r>
            </a:p>
            <a:p>
              <a:pPr algn="ctr"/>
              <a:r>
                <a:rPr lang="en-US" sz="800" b="1" dirty="0" smtClean="0"/>
                <a:t>Array</a:t>
              </a:r>
              <a:endParaRPr lang="en-US" sz="800" b="1" dirty="0"/>
            </a:p>
          </p:txBody>
        </p:sp>
      </p:grpSp>
      <p:grpSp>
        <p:nvGrpSpPr>
          <p:cNvPr id="4" name="Group 84"/>
          <p:cNvGrpSpPr/>
          <p:nvPr/>
        </p:nvGrpSpPr>
        <p:grpSpPr>
          <a:xfrm>
            <a:off x="1211889" y="2184800"/>
            <a:ext cx="742511" cy="2378411"/>
            <a:chOff x="1211889" y="2184800"/>
            <a:chExt cx="742511" cy="2378411"/>
          </a:xfrm>
        </p:grpSpPr>
        <p:sp>
          <p:nvSpPr>
            <p:cNvPr id="70" name="TextBox 69"/>
            <p:cNvSpPr txBox="1"/>
            <p:nvPr/>
          </p:nvSpPr>
          <p:spPr>
            <a:xfrm>
              <a:off x="1211889" y="2184800"/>
              <a:ext cx="742511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900" b="1" i="1" dirty="0" smtClean="0"/>
                <a:t>Hardware/</a:t>
              </a:r>
            </a:p>
            <a:p>
              <a:pPr algn="ctr"/>
              <a:r>
                <a:rPr lang="en-US" sz="900" b="1" i="1" dirty="0" smtClean="0"/>
                <a:t>Software</a:t>
              </a:r>
              <a:endParaRPr lang="en-US" sz="900" b="1" i="1" dirty="0"/>
            </a:p>
          </p:txBody>
        </p:sp>
        <p:sp>
          <p:nvSpPr>
            <p:cNvPr id="110" name="TextBox 109"/>
            <p:cNvSpPr txBox="1"/>
            <p:nvPr/>
          </p:nvSpPr>
          <p:spPr>
            <a:xfrm>
              <a:off x="1253337" y="2789524"/>
              <a:ext cx="625491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800" b="1" dirty="0" smtClean="0"/>
                <a:t>Register/</a:t>
              </a:r>
            </a:p>
            <a:p>
              <a:pPr algn="ctr"/>
              <a:r>
                <a:rPr lang="en-US" sz="800" b="1" dirty="0" smtClean="0"/>
                <a:t>Variable</a:t>
              </a:r>
            </a:p>
          </p:txBody>
        </p:sp>
        <p:sp>
          <p:nvSpPr>
            <p:cNvPr id="111" name="TextBox 110"/>
            <p:cNvSpPr txBox="1"/>
            <p:nvPr/>
          </p:nvSpPr>
          <p:spPr>
            <a:xfrm>
              <a:off x="1237488" y="3490565"/>
              <a:ext cx="657551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700" b="1" dirty="0" smtClean="0"/>
                <a:t>Ram/</a:t>
              </a:r>
            </a:p>
            <a:p>
              <a:pPr algn="ctr"/>
              <a:r>
                <a:rPr lang="en-US" sz="700" b="1" dirty="0" smtClean="0"/>
                <a:t>Subroutine</a:t>
              </a:r>
            </a:p>
          </p:txBody>
        </p:sp>
        <p:sp>
          <p:nvSpPr>
            <p:cNvPr id="112" name="TextBox 111"/>
            <p:cNvSpPr txBox="1"/>
            <p:nvPr/>
          </p:nvSpPr>
          <p:spPr>
            <a:xfrm>
              <a:off x="1280159" y="4147713"/>
              <a:ext cx="553357" cy="4154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700" b="1" dirty="0" smtClean="0"/>
                <a:t>Virtual </a:t>
              </a:r>
            </a:p>
            <a:p>
              <a:pPr algn="ctr"/>
              <a:r>
                <a:rPr lang="en-US" sz="700" b="1" dirty="0" err="1" smtClean="0"/>
                <a:t>Mem</a:t>
              </a:r>
              <a:r>
                <a:rPr lang="en-US" sz="700" b="1" dirty="0" smtClean="0"/>
                <a:t>./</a:t>
              </a:r>
            </a:p>
            <a:p>
              <a:pPr algn="ctr"/>
              <a:r>
                <a:rPr lang="en-US" sz="700" b="1" dirty="0" smtClean="0"/>
                <a:t>Program</a:t>
              </a:r>
            </a:p>
          </p:txBody>
        </p:sp>
      </p:grpSp>
      <p:grpSp>
        <p:nvGrpSpPr>
          <p:cNvPr id="6" name="Group 91"/>
          <p:cNvGrpSpPr/>
          <p:nvPr/>
        </p:nvGrpSpPr>
        <p:grpSpPr>
          <a:xfrm>
            <a:off x="1825142" y="2234787"/>
            <a:ext cx="703159" cy="2365896"/>
            <a:chOff x="1825142" y="2234787"/>
            <a:chExt cx="703159" cy="2365896"/>
          </a:xfrm>
        </p:grpSpPr>
        <p:sp>
          <p:nvSpPr>
            <p:cNvPr id="90" name="TextBox 89"/>
            <p:cNvSpPr txBox="1"/>
            <p:nvPr/>
          </p:nvSpPr>
          <p:spPr>
            <a:xfrm>
              <a:off x="1832463" y="2234787"/>
              <a:ext cx="559769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000" b="1" i="1" dirty="0" smtClean="0"/>
                <a:t>Social</a:t>
              </a:r>
              <a:endParaRPr lang="en-US" sz="1000" b="1" i="1" dirty="0"/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1864156" y="2822443"/>
              <a:ext cx="58381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000" b="1" dirty="0" smtClean="0"/>
                <a:t>Words</a:t>
              </a:r>
              <a:endParaRPr lang="en-US" sz="1050" b="1" dirty="0"/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1848307" y="3486908"/>
              <a:ext cx="679994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000" b="1" dirty="0" smtClean="0"/>
                <a:t>Phrases</a:t>
              </a:r>
              <a:endParaRPr lang="en-US" sz="1050" b="1" dirty="0"/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1825142" y="4092852"/>
              <a:ext cx="652743" cy="5078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900" b="1" dirty="0" smtClean="0"/>
                <a:t>News</a:t>
              </a:r>
            </a:p>
            <a:p>
              <a:pPr algn="ctr"/>
              <a:r>
                <a:rPr lang="en-US" sz="900" b="1" dirty="0" smtClean="0"/>
                <a:t>Reports/</a:t>
              </a:r>
            </a:p>
            <a:p>
              <a:pPr algn="ctr"/>
              <a:r>
                <a:rPr lang="en-US" sz="900" b="1" dirty="0" smtClean="0"/>
                <a:t>Blogs</a:t>
              </a:r>
            </a:p>
          </p:txBody>
        </p:sp>
      </p:grpSp>
      <p:grpSp>
        <p:nvGrpSpPr>
          <p:cNvPr id="8" name="Group 93"/>
          <p:cNvGrpSpPr/>
          <p:nvPr/>
        </p:nvGrpSpPr>
        <p:grpSpPr>
          <a:xfrm>
            <a:off x="2328676" y="2248198"/>
            <a:ext cx="825868" cy="2350834"/>
            <a:chOff x="2328676" y="2248198"/>
            <a:chExt cx="825868" cy="2350834"/>
          </a:xfrm>
        </p:grpSpPr>
        <p:sp>
          <p:nvSpPr>
            <p:cNvPr id="91" name="TextBox 90"/>
            <p:cNvSpPr txBox="1"/>
            <p:nvPr/>
          </p:nvSpPr>
          <p:spPr>
            <a:xfrm>
              <a:off x="2328676" y="2248198"/>
              <a:ext cx="825868" cy="25391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000" b="1" i="1" dirty="0" smtClean="0"/>
                <a:t>Biological</a:t>
              </a:r>
              <a:endParaRPr lang="en-US" sz="1000" b="1" i="1" dirty="0"/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2467661" y="2789527"/>
              <a:ext cx="492444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050" b="1" i="1" dirty="0" smtClean="0"/>
                <a:t>DNA</a:t>
              </a: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2444496" y="3505197"/>
              <a:ext cx="647934" cy="42319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050" b="1" dirty="0" smtClean="0"/>
                <a:t>Protein</a:t>
              </a:r>
            </a:p>
            <a:p>
              <a:pPr algn="ctr"/>
              <a:r>
                <a:rPr lang="en-US" sz="1050" b="1" dirty="0" err="1" smtClean="0"/>
                <a:t>Synth</a:t>
              </a:r>
              <a:r>
                <a:rPr lang="en-US" sz="1100" dirty="0" smtClean="0"/>
                <a:t>.</a:t>
              </a: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2377442" y="4198922"/>
              <a:ext cx="726481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000" b="1" dirty="0" smtClean="0"/>
                <a:t>Cell</a:t>
              </a:r>
            </a:p>
            <a:p>
              <a:pPr algn="ctr"/>
              <a:r>
                <a:rPr lang="en-US" sz="1000" b="1" dirty="0" smtClean="0"/>
                <a:t>Function</a:t>
              </a:r>
            </a:p>
          </p:txBody>
        </p:sp>
      </p:grpSp>
      <p:sp>
        <p:nvSpPr>
          <p:cNvPr id="121" name="TextBox 120"/>
          <p:cNvSpPr txBox="1"/>
          <p:nvPr/>
        </p:nvSpPr>
        <p:spPr>
          <a:xfrm>
            <a:off x="593754" y="1947057"/>
            <a:ext cx="2084225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50" b="1" i="1" u="sng" dirty="0" smtClean="0">
                <a:solidFill>
                  <a:srgbClr val="FF0000"/>
                </a:solidFill>
              </a:rPr>
              <a:t>Basic Information Unit Scales</a:t>
            </a:r>
            <a:endParaRPr lang="en-US" sz="1050" b="1" i="1" u="sng" dirty="0">
              <a:solidFill>
                <a:srgbClr val="FF0000"/>
              </a:solidFill>
            </a:endParaRPr>
          </a:p>
        </p:txBody>
      </p:sp>
      <p:cxnSp>
        <p:nvCxnSpPr>
          <p:cNvPr id="123" name="Straight Arrow Connector 122"/>
          <p:cNvCxnSpPr/>
          <p:nvPr/>
        </p:nvCxnSpPr>
        <p:spPr bwMode="auto">
          <a:xfrm flipV="1">
            <a:off x="3284525" y="3174793"/>
            <a:ext cx="1119225" cy="7315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arrow" w="med" len="med"/>
            <a:tailEnd type="arrow"/>
          </a:ln>
          <a:effectLst/>
        </p:spPr>
      </p:cxnSp>
      <p:cxnSp>
        <p:nvCxnSpPr>
          <p:cNvPr id="125" name="Straight Arrow Connector 124"/>
          <p:cNvCxnSpPr>
            <a:stCxn id="39" idx="2"/>
          </p:cNvCxnSpPr>
          <p:nvPr/>
        </p:nvCxnSpPr>
        <p:spPr bwMode="auto">
          <a:xfrm rot="16200000" flipH="1">
            <a:off x="3725973" y="3177327"/>
            <a:ext cx="931494" cy="833714"/>
          </a:xfrm>
          <a:prstGeom prst="straightConnector1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26" name="Straight Arrow Connector 125"/>
          <p:cNvCxnSpPr/>
          <p:nvPr/>
        </p:nvCxnSpPr>
        <p:spPr bwMode="auto">
          <a:xfrm flipV="1">
            <a:off x="3275991" y="3853888"/>
            <a:ext cx="1119225" cy="7315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arrow" w="med" len="med"/>
            <a:tailEnd type="arrow"/>
          </a:ln>
          <a:effectLst/>
        </p:spPr>
      </p:cxnSp>
      <p:cxnSp>
        <p:nvCxnSpPr>
          <p:cNvPr id="127" name="Straight Arrow Connector 126"/>
          <p:cNvCxnSpPr/>
          <p:nvPr/>
        </p:nvCxnSpPr>
        <p:spPr bwMode="auto">
          <a:xfrm flipV="1">
            <a:off x="3282088" y="4576874"/>
            <a:ext cx="1119225" cy="7315"/>
          </a:xfrm>
          <a:prstGeom prst="straightConnector1">
            <a:avLst/>
          </a:prstGeom>
          <a:noFill/>
          <a:ln w="15875" cap="flat" cmpd="sng" algn="ctr">
            <a:solidFill>
              <a:schemeClr val="tx1"/>
            </a:solidFill>
            <a:prstDash val="solid"/>
            <a:round/>
            <a:headEnd type="arrow" w="med" len="med"/>
            <a:tailEnd type="arrow"/>
          </a:ln>
          <a:effectLst/>
        </p:spPr>
      </p:cxnSp>
      <p:cxnSp>
        <p:nvCxnSpPr>
          <p:cNvPr id="100" name="Straight Connector 99"/>
          <p:cNvCxnSpPr/>
          <p:nvPr/>
        </p:nvCxnSpPr>
        <p:spPr bwMode="auto">
          <a:xfrm rot="16200000" flipH="1">
            <a:off x="625450" y="3829507"/>
            <a:ext cx="2479852" cy="2926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sp>
        <p:nvSpPr>
          <p:cNvPr id="101" name="TextBox 100"/>
          <p:cNvSpPr txBox="1"/>
          <p:nvPr/>
        </p:nvSpPr>
        <p:spPr>
          <a:xfrm>
            <a:off x="604201" y="4806086"/>
            <a:ext cx="740907" cy="4154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50" b="1" dirty="0" smtClean="0"/>
              <a:t>Digital</a:t>
            </a:r>
          </a:p>
          <a:p>
            <a:pPr algn="ctr"/>
            <a:r>
              <a:rPr lang="en-US" sz="1050" b="1" dirty="0" smtClean="0"/>
              <a:t>Systems</a:t>
            </a:r>
            <a:endParaRPr lang="en-US" sz="1050" b="1" dirty="0"/>
          </a:p>
        </p:txBody>
      </p:sp>
      <p:sp>
        <p:nvSpPr>
          <p:cNvPr id="103" name="TextBox 102"/>
          <p:cNvSpPr txBox="1"/>
          <p:nvPr/>
        </p:nvSpPr>
        <p:spPr>
          <a:xfrm>
            <a:off x="2175097" y="4804866"/>
            <a:ext cx="740908" cy="4154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50" b="1" dirty="0" smtClean="0"/>
              <a:t>General </a:t>
            </a:r>
          </a:p>
          <a:p>
            <a:pPr algn="ctr"/>
            <a:r>
              <a:rPr lang="en-US" sz="1050" b="1" dirty="0" smtClean="0"/>
              <a:t>Systems</a:t>
            </a:r>
            <a:endParaRPr lang="en-US" sz="1050" b="1" dirty="0"/>
          </a:p>
        </p:txBody>
      </p:sp>
      <p:sp>
        <p:nvSpPr>
          <p:cNvPr id="94" name="Rectangle 93"/>
          <p:cNvSpPr/>
          <p:nvPr/>
        </p:nvSpPr>
        <p:spPr bwMode="auto">
          <a:xfrm>
            <a:off x="109728" y="2604211"/>
            <a:ext cx="592531" cy="2187245"/>
          </a:xfrm>
          <a:prstGeom prst="rect">
            <a:avLst/>
          </a:prstGeom>
          <a:noFill/>
          <a:ln w="254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95" name="Rectangle 94"/>
          <p:cNvSpPr/>
          <p:nvPr/>
        </p:nvSpPr>
        <p:spPr bwMode="auto">
          <a:xfrm>
            <a:off x="1278941" y="2588362"/>
            <a:ext cx="592531" cy="2187245"/>
          </a:xfrm>
          <a:prstGeom prst="rect">
            <a:avLst/>
          </a:prstGeom>
          <a:noFill/>
          <a:ln w="25400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22" name="Rectangle 121"/>
          <p:cNvSpPr/>
          <p:nvPr/>
        </p:nvSpPr>
        <p:spPr bwMode="auto">
          <a:xfrm>
            <a:off x="707136" y="2587143"/>
            <a:ext cx="592531" cy="2187245"/>
          </a:xfrm>
          <a:prstGeom prst="rect">
            <a:avLst/>
          </a:prstGeom>
          <a:noFill/>
          <a:ln w="25400" cap="flat" cmpd="sng" algn="ctr">
            <a:solidFill>
              <a:srgbClr val="FF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28" name="TextBox 127"/>
          <p:cNvSpPr txBox="1"/>
          <p:nvPr/>
        </p:nvSpPr>
        <p:spPr>
          <a:xfrm>
            <a:off x="7331135" y="3516472"/>
            <a:ext cx="65274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 b="1" dirty="0" smtClean="0"/>
              <a:t>Random</a:t>
            </a:r>
          </a:p>
          <a:p>
            <a:pPr algn="ctr"/>
            <a:r>
              <a:rPr lang="en-US" sz="900" b="1" dirty="0" smtClean="0"/>
              <a:t>Protocol</a:t>
            </a:r>
            <a:endParaRPr lang="en-US" sz="900" b="1" dirty="0"/>
          </a:p>
        </p:txBody>
      </p:sp>
      <p:pic>
        <p:nvPicPr>
          <p:cNvPr id="129" name="Picture 5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6114415" y="2310698"/>
            <a:ext cx="721477" cy="463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130" name="Picture 6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5037153" y="3256412"/>
            <a:ext cx="494740" cy="39984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31" name="Picture 6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4937557" y="2348553"/>
            <a:ext cx="635361" cy="4257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132" name="TextBox 131"/>
          <p:cNvSpPr txBox="1"/>
          <p:nvPr/>
        </p:nvSpPr>
        <p:spPr>
          <a:xfrm>
            <a:off x="7374297" y="2755293"/>
            <a:ext cx="6463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 b="1" dirty="0" smtClean="0"/>
              <a:t>Random</a:t>
            </a:r>
          </a:p>
          <a:p>
            <a:pPr algn="ctr"/>
            <a:r>
              <a:rPr lang="en-US" sz="900" b="1" dirty="0" smtClean="0"/>
              <a:t>Content</a:t>
            </a:r>
            <a:endParaRPr lang="en-US" sz="900" b="1" dirty="0"/>
          </a:p>
        </p:txBody>
      </p:sp>
      <p:sp>
        <p:nvSpPr>
          <p:cNvPr id="133" name="TextBox 132"/>
          <p:cNvSpPr txBox="1"/>
          <p:nvPr/>
        </p:nvSpPr>
        <p:spPr>
          <a:xfrm>
            <a:off x="5944925" y="2750499"/>
            <a:ext cx="10246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 b="1" dirty="0" smtClean="0"/>
              <a:t>Heterogeneous</a:t>
            </a:r>
          </a:p>
          <a:p>
            <a:pPr algn="ctr"/>
            <a:r>
              <a:rPr lang="en-US" sz="900" b="1" dirty="0" smtClean="0"/>
              <a:t>Content</a:t>
            </a:r>
            <a:endParaRPr lang="en-US" sz="1050" b="1" dirty="0"/>
          </a:p>
        </p:txBody>
      </p:sp>
      <p:pic>
        <p:nvPicPr>
          <p:cNvPr id="134" name="Picture 27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5098212" y="3927664"/>
            <a:ext cx="477725" cy="381548"/>
          </a:xfrm>
          <a:prstGeom prst="rect">
            <a:avLst/>
          </a:prstGeom>
          <a:noFill/>
        </p:spPr>
      </p:pic>
      <p:sp>
        <p:nvSpPr>
          <p:cNvPr id="135" name="TextBox 134"/>
          <p:cNvSpPr txBox="1"/>
          <p:nvPr/>
        </p:nvSpPr>
        <p:spPr>
          <a:xfrm>
            <a:off x="7399887" y="4283201"/>
            <a:ext cx="6463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 b="1" dirty="0" smtClean="0"/>
              <a:t>Random</a:t>
            </a:r>
          </a:p>
          <a:p>
            <a:pPr algn="ctr"/>
            <a:r>
              <a:rPr lang="en-US" sz="900" b="1" dirty="0" smtClean="0"/>
              <a:t>System</a:t>
            </a:r>
            <a:endParaRPr lang="en-US" sz="900" b="1" dirty="0"/>
          </a:p>
        </p:txBody>
      </p:sp>
      <p:sp>
        <p:nvSpPr>
          <p:cNvPr id="149" name="TextBox 148"/>
          <p:cNvSpPr txBox="1"/>
          <p:nvPr/>
        </p:nvSpPr>
        <p:spPr>
          <a:xfrm>
            <a:off x="5125845" y="1695293"/>
            <a:ext cx="281679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b="1" i="1" dirty="0" smtClean="0">
                <a:solidFill>
                  <a:srgbClr val="FF0000"/>
                </a:solidFill>
              </a:rPr>
              <a:t>   </a:t>
            </a:r>
            <a:r>
              <a:rPr lang="en-US" sz="1400" b="1" i="1" u="sng" dirty="0" smtClean="0">
                <a:solidFill>
                  <a:srgbClr val="FF0000"/>
                </a:solidFill>
              </a:rPr>
              <a:t>Measured System Properties</a:t>
            </a:r>
            <a:endParaRPr lang="en-US" sz="1400" b="1" i="1" u="sng" dirty="0">
              <a:solidFill>
                <a:srgbClr val="FF0000"/>
              </a:solidFill>
            </a:endParaRPr>
          </a:p>
        </p:txBody>
      </p:sp>
      <p:grpSp>
        <p:nvGrpSpPr>
          <p:cNvPr id="11" name="Group 156"/>
          <p:cNvGrpSpPr/>
          <p:nvPr/>
        </p:nvGrpSpPr>
        <p:grpSpPr>
          <a:xfrm>
            <a:off x="3167467" y="2017995"/>
            <a:ext cx="3772205" cy="4752223"/>
            <a:chOff x="3269881" y="2071422"/>
            <a:chExt cx="3772205" cy="4752223"/>
          </a:xfrm>
        </p:grpSpPr>
        <p:pic>
          <p:nvPicPr>
            <p:cNvPr id="1026" name="Picture 2"/>
            <p:cNvPicPr>
              <a:picLocks noChangeAspect="1" noChangeArrowheads="1"/>
            </p:cNvPicPr>
            <p:nvPr/>
          </p:nvPicPr>
          <p:blipFill>
            <a:blip r:embed="rId12" cstate="print"/>
            <a:srcRect/>
            <a:stretch>
              <a:fillRect/>
            </a:stretch>
          </p:blipFill>
          <p:spPr bwMode="auto">
            <a:xfrm>
              <a:off x="5304986" y="5080783"/>
              <a:ext cx="1074526" cy="87384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48" name="Freeform 147"/>
            <p:cNvSpPr/>
            <p:nvPr/>
          </p:nvSpPr>
          <p:spPr bwMode="auto">
            <a:xfrm>
              <a:off x="4714634" y="2071422"/>
              <a:ext cx="2327452" cy="2533496"/>
            </a:xfrm>
            <a:custGeom>
              <a:avLst/>
              <a:gdLst>
                <a:gd name="connsiteX0" fmla="*/ 1078991 w 2327452"/>
                <a:gd name="connsiteY0" fmla="*/ 503529 h 2533496"/>
                <a:gd name="connsiteX1" fmla="*/ 1064361 w 2327452"/>
                <a:gd name="connsiteY1" fmla="*/ 137769 h 2533496"/>
                <a:gd name="connsiteX2" fmla="*/ 610819 w 2327452"/>
                <a:gd name="connsiteY2" fmla="*/ 57302 h 2533496"/>
                <a:gd name="connsiteX3" fmla="*/ 113385 w 2327452"/>
                <a:gd name="connsiteY3" fmla="*/ 137769 h 2533496"/>
                <a:gd name="connsiteX4" fmla="*/ 47548 w 2327452"/>
                <a:gd name="connsiteY4" fmla="*/ 883919 h 2533496"/>
                <a:gd name="connsiteX5" fmla="*/ 54863 w 2327452"/>
                <a:gd name="connsiteY5" fmla="*/ 1673961 h 2533496"/>
                <a:gd name="connsiteX6" fmla="*/ 106070 w 2327452"/>
                <a:gd name="connsiteY6" fmla="*/ 2383535 h 2533496"/>
                <a:gd name="connsiteX7" fmla="*/ 691286 w 2327452"/>
                <a:gd name="connsiteY7" fmla="*/ 2478633 h 2533496"/>
                <a:gd name="connsiteX8" fmla="*/ 2066543 w 2327452"/>
                <a:gd name="connsiteY8" fmla="*/ 2464002 h 2533496"/>
                <a:gd name="connsiteX9" fmla="*/ 2256739 w 2327452"/>
                <a:gd name="connsiteY9" fmla="*/ 2061666 h 2533496"/>
                <a:gd name="connsiteX10" fmla="*/ 2147011 w 2327452"/>
                <a:gd name="connsiteY10" fmla="*/ 1337462 h 2533496"/>
                <a:gd name="connsiteX11" fmla="*/ 1547164 w 2327452"/>
                <a:gd name="connsiteY11" fmla="*/ 1271625 h 2533496"/>
                <a:gd name="connsiteX12" fmla="*/ 1181404 w 2327452"/>
                <a:gd name="connsiteY12" fmla="*/ 1264310 h 2533496"/>
                <a:gd name="connsiteX13" fmla="*/ 1078991 w 2327452"/>
                <a:gd name="connsiteY13" fmla="*/ 503529 h 253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27452" h="2533496">
                  <a:moveTo>
                    <a:pt x="1078991" y="503529"/>
                  </a:moveTo>
                  <a:cubicBezTo>
                    <a:pt x="1059484" y="315772"/>
                    <a:pt x="1142390" y="212140"/>
                    <a:pt x="1064361" y="137769"/>
                  </a:cubicBezTo>
                  <a:cubicBezTo>
                    <a:pt x="986332" y="63398"/>
                    <a:pt x="769315" y="57302"/>
                    <a:pt x="610819" y="57302"/>
                  </a:cubicBezTo>
                  <a:cubicBezTo>
                    <a:pt x="452323" y="57302"/>
                    <a:pt x="207263" y="0"/>
                    <a:pt x="113385" y="137769"/>
                  </a:cubicBezTo>
                  <a:cubicBezTo>
                    <a:pt x="19507" y="275538"/>
                    <a:pt x="57302" y="627887"/>
                    <a:pt x="47548" y="883919"/>
                  </a:cubicBezTo>
                  <a:cubicBezTo>
                    <a:pt x="37794" y="1139951"/>
                    <a:pt x="45109" y="1424025"/>
                    <a:pt x="54863" y="1673961"/>
                  </a:cubicBezTo>
                  <a:cubicBezTo>
                    <a:pt x="64617" y="1923897"/>
                    <a:pt x="0" y="2249423"/>
                    <a:pt x="106070" y="2383535"/>
                  </a:cubicBezTo>
                  <a:cubicBezTo>
                    <a:pt x="212141" y="2517647"/>
                    <a:pt x="364541" y="2465222"/>
                    <a:pt x="691286" y="2478633"/>
                  </a:cubicBezTo>
                  <a:cubicBezTo>
                    <a:pt x="1018031" y="2492044"/>
                    <a:pt x="1805634" y="2533496"/>
                    <a:pt x="2066543" y="2464002"/>
                  </a:cubicBezTo>
                  <a:cubicBezTo>
                    <a:pt x="2327452" y="2394508"/>
                    <a:pt x="2243328" y="2249423"/>
                    <a:pt x="2256739" y="2061666"/>
                  </a:cubicBezTo>
                  <a:cubicBezTo>
                    <a:pt x="2270150" y="1873909"/>
                    <a:pt x="2265274" y="1469136"/>
                    <a:pt x="2147011" y="1337462"/>
                  </a:cubicBezTo>
                  <a:cubicBezTo>
                    <a:pt x="2028748" y="1205788"/>
                    <a:pt x="1708098" y="1283817"/>
                    <a:pt x="1547164" y="1271625"/>
                  </a:cubicBezTo>
                  <a:cubicBezTo>
                    <a:pt x="1386230" y="1259433"/>
                    <a:pt x="1259433" y="1394764"/>
                    <a:pt x="1181404" y="1264310"/>
                  </a:cubicBezTo>
                  <a:cubicBezTo>
                    <a:pt x="1103375" y="1133856"/>
                    <a:pt x="1098498" y="691286"/>
                    <a:pt x="1078991" y="503529"/>
                  </a:cubicBezTo>
                  <a:close/>
                </a:path>
              </a:pathLst>
            </a:custGeom>
            <a:solidFill>
              <a:srgbClr val="FF3300">
                <a:alpha val="10000"/>
              </a:srgbClr>
            </a:solidFill>
            <a:ln w="34925" cap="flat" cmpd="sng" algn="ctr">
              <a:solidFill>
                <a:srgbClr val="FF3300"/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150" name="Curved Left Arrow 149"/>
            <p:cNvSpPr/>
            <p:nvPr/>
          </p:nvSpPr>
          <p:spPr bwMode="auto">
            <a:xfrm rot="20578845" flipH="1">
              <a:off x="3987524" y="3206898"/>
              <a:ext cx="1097280" cy="2651760"/>
            </a:xfrm>
            <a:prstGeom prst="curvedLeftArrow">
              <a:avLst/>
            </a:prstGeom>
            <a:solidFill>
              <a:srgbClr val="FF3300">
                <a:alpha val="26000"/>
              </a:srgb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152" name="TextBox 151"/>
            <p:cNvSpPr txBox="1"/>
            <p:nvPr/>
          </p:nvSpPr>
          <p:spPr>
            <a:xfrm>
              <a:off x="5162008" y="5992648"/>
              <a:ext cx="1321196" cy="83099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b="1" dirty="0" smtClean="0"/>
                <a:t>Not Resourced,</a:t>
              </a:r>
            </a:p>
            <a:p>
              <a:pPr algn="ctr"/>
              <a:r>
                <a:rPr lang="en-US" sz="1200" b="1" dirty="0" smtClean="0"/>
                <a:t>Not Stable,</a:t>
              </a:r>
            </a:p>
            <a:p>
              <a:pPr algn="ctr"/>
              <a:r>
                <a:rPr lang="en-US" sz="1200" b="1" dirty="0" smtClean="0"/>
                <a:t>Not Secure</a:t>
              </a:r>
            </a:p>
            <a:p>
              <a:pPr algn="ctr"/>
              <a:endParaRPr lang="en-US" sz="1200" b="1" dirty="0" smtClean="0"/>
            </a:p>
          </p:txBody>
        </p:sp>
        <p:sp>
          <p:nvSpPr>
            <p:cNvPr id="155" name="TextBox 154"/>
            <p:cNvSpPr txBox="1"/>
            <p:nvPr/>
          </p:nvSpPr>
          <p:spPr>
            <a:xfrm>
              <a:off x="3269881" y="5332781"/>
              <a:ext cx="1787669" cy="523220"/>
            </a:xfrm>
            <a:prstGeom prst="rect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400" dirty="0" smtClean="0">
                  <a:solidFill>
                    <a:schemeClr val="bg1"/>
                  </a:solidFill>
                </a:rPr>
                <a:t>Design</a:t>
              </a:r>
            </a:p>
            <a:p>
              <a:pPr algn="ctr"/>
              <a:r>
                <a:rPr lang="en-US" sz="1400" dirty="0" smtClean="0">
                  <a:solidFill>
                    <a:schemeClr val="bg1"/>
                  </a:solidFill>
                </a:rPr>
                <a:t>Excluded Properties</a:t>
              </a:r>
              <a:endParaRPr lang="en-US" sz="14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2" name="Group 119"/>
          <p:cNvGrpSpPr/>
          <p:nvPr/>
        </p:nvGrpSpPr>
        <p:grpSpPr>
          <a:xfrm>
            <a:off x="5988697" y="1958906"/>
            <a:ext cx="3155303" cy="4660996"/>
            <a:chOff x="5959435" y="1958906"/>
            <a:chExt cx="3155303" cy="4660996"/>
          </a:xfrm>
        </p:grpSpPr>
        <p:pic>
          <p:nvPicPr>
            <p:cNvPr id="62" name="Picture 14"/>
            <p:cNvPicPr>
              <a:picLocks noChangeAspect="1" noChangeArrowheads="1"/>
            </p:cNvPicPr>
            <p:nvPr/>
          </p:nvPicPr>
          <p:blipFill>
            <a:blip r:embed="rId13" cstate="print"/>
            <a:srcRect/>
            <a:stretch>
              <a:fillRect/>
            </a:stretch>
          </p:blipFill>
          <p:spPr bwMode="auto">
            <a:xfrm>
              <a:off x="6445571" y="4877619"/>
              <a:ext cx="1085833" cy="87045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sp>
          <p:nvSpPr>
            <p:cNvPr id="154" name="TextBox 153"/>
            <p:cNvSpPr txBox="1"/>
            <p:nvPr/>
          </p:nvSpPr>
          <p:spPr>
            <a:xfrm>
              <a:off x="6653089" y="5758128"/>
              <a:ext cx="1021433" cy="86177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b="1" dirty="0" smtClean="0"/>
                <a:t>Resourced,</a:t>
              </a:r>
            </a:p>
            <a:p>
              <a:pPr algn="ctr"/>
              <a:r>
                <a:rPr lang="en-US" sz="1200" b="1" dirty="0" smtClean="0"/>
                <a:t>Stable,</a:t>
              </a:r>
            </a:p>
            <a:p>
              <a:pPr algn="ctr"/>
              <a:r>
                <a:rPr lang="en-US" sz="1200" b="1" dirty="0" smtClean="0"/>
                <a:t>Secure,</a:t>
              </a:r>
            </a:p>
            <a:p>
              <a:pPr algn="ctr"/>
              <a:r>
                <a:rPr lang="en-US" sz="1200" b="1" dirty="0" smtClean="0"/>
                <a:t>(Safe)</a:t>
              </a:r>
              <a:endParaRPr lang="en-US" sz="1400" b="1" dirty="0" smtClean="0"/>
            </a:p>
          </p:txBody>
        </p:sp>
        <p:grpSp>
          <p:nvGrpSpPr>
            <p:cNvPr id="13" name="Group 112"/>
            <p:cNvGrpSpPr/>
            <p:nvPr/>
          </p:nvGrpSpPr>
          <p:grpSpPr>
            <a:xfrm>
              <a:off x="5959435" y="1958906"/>
              <a:ext cx="3155303" cy="3680949"/>
              <a:chOff x="5959435" y="1958906"/>
              <a:chExt cx="3155303" cy="3680949"/>
            </a:xfrm>
          </p:grpSpPr>
          <p:sp>
            <p:nvSpPr>
              <p:cNvPr id="136" name="Freeform 135"/>
              <p:cNvSpPr/>
              <p:nvPr/>
            </p:nvSpPr>
            <p:spPr bwMode="auto">
              <a:xfrm>
                <a:off x="5959435" y="1958906"/>
                <a:ext cx="2504236" cy="2535935"/>
              </a:xfrm>
              <a:custGeom>
                <a:avLst/>
                <a:gdLst>
                  <a:gd name="connsiteX0" fmla="*/ 1048512 w 2504236"/>
                  <a:gd name="connsiteY0" fmla="*/ 86563 h 2535935"/>
                  <a:gd name="connsiteX1" fmla="*/ 221894 w 2504236"/>
                  <a:gd name="connsiteY1" fmla="*/ 64617 h 2535935"/>
                  <a:gd name="connsiteX2" fmla="*/ 60960 w 2504236"/>
                  <a:gd name="connsiteY2" fmla="*/ 474268 h 2535935"/>
                  <a:gd name="connsiteX3" fmla="*/ 82905 w 2504236"/>
                  <a:gd name="connsiteY3" fmla="*/ 949756 h 2535935"/>
                  <a:gd name="connsiteX4" fmla="*/ 558393 w 2504236"/>
                  <a:gd name="connsiteY4" fmla="*/ 1132636 h 2535935"/>
                  <a:gd name="connsiteX5" fmla="*/ 1114348 w 2504236"/>
                  <a:gd name="connsiteY5" fmla="*/ 1169212 h 2535935"/>
                  <a:gd name="connsiteX6" fmla="*/ 1333804 w 2504236"/>
                  <a:gd name="connsiteY6" fmla="*/ 1864156 h 2535935"/>
                  <a:gd name="connsiteX7" fmla="*/ 1633728 w 2504236"/>
                  <a:gd name="connsiteY7" fmla="*/ 2346959 h 2535935"/>
                  <a:gd name="connsiteX8" fmla="*/ 2153107 w 2504236"/>
                  <a:gd name="connsiteY8" fmla="*/ 2346959 h 2535935"/>
                  <a:gd name="connsiteX9" fmla="*/ 2401824 w 2504236"/>
                  <a:gd name="connsiteY9" fmla="*/ 1213103 h 2535935"/>
                  <a:gd name="connsiteX10" fmla="*/ 2387193 w 2504236"/>
                  <a:gd name="connsiteY10" fmla="*/ 291388 h 2535935"/>
                  <a:gd name="connsiteX11" fmla="*/ 1699564 w 2504236"/>
                  <a:gd name="connsiteY11" fmla="*/ 64617 h 2535935"/>
                  <a:gd name="connsiteX12" fmla="*/ 1048512 w 2504236"/>
                  <a:gd name="connsiteY12" fmla="*/ 86563 h 2535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04236" h="2535935">
                    <a:moveTo>
                      <a:pt x="1048512" y="86563"/>
                    </a:moveTo>
                    <a:cubicBezTo>
                      <a:pt x="802234" y="86563"/>
                      <a:pt x="386486" y="0"/>
                      <a:pt x="221894" y="64617"/>
                    </a:cubicBezTo>
                    <a:cubicBezTo>
                      <a:pt x="57302" y="129234"/>
                      <a:pt x="84125" y="326745"/>
                      <a:pt x="60960" y="474268"/>
                    </a:cubicBezTo>
                    <a:cubicBezTo>
                      <a:pt x="37795" y="621791"/>
                      <a:pt x="0" y="840028"/>
                      <a:pt x="82905" y="949756"/>
                    </a:cubicBezTo>
                    <a:cubicBezTo>
                      <a:pt x="165810" y="1059484"/>
                      <a:pt x="386486" y="1096060"/>
                      <a:pt x="558393" y="1132636"/>
                    </a:cubicBezTo>
                    <a:cubicBezTo>
                      <a:pt x="730300" y="1169212"/>
                      <a:pt x="985113" y="1047292"/>
                      <a:pt x="1114348" y="1169212"/>
                    </a:cubicBezTo>
                    <a:cubicBezTo>
                      <a:pt x="1243583" y="1291132"/>
                      <a:pt x="1247241" y="1667865"/>
                      <a:pt x="1333804" y="1864156"/>
                    </a:cubicBezTo>
                    <a:cubicBezTo>
                      <a:pt x="1420367" y="2060447"/>
                      <a:pt x="1497178" y="2266492"/>
                      <a:pt x="1633728" y="2346959"/>
                    </a:cubicBezTo>
                    <a:cubicBezTo>
                      <a:pt x="1770278" y="2427426"/>
                      <a:pt x="2025091" y="2535935"/>
                      <a:pt x="2153107" y="2346959"/>
                    </a:cubicBezTo>
                    <a:cubicBezTo>
                      <a:pt x="2281123" y="2157983"/>
                      <a:pt x="2362810" y="1555698"/>
                      <a:pt x="2401824" y="1213103"/>
                    </a:cubicBezTo>
                    <a:cubicBezTo>
                      <a:pt x="2440838" y="870508"/>
                      <a:pt x="2504236" y="482802"/>
                      <a:pt x="2387193" y="291388"/>
                    </a:cubicBezTo>
                    <a:cubicBezTo>
                      <a:pt x="2270150" y="99974"/>
                      <a:pt x="1927554" y="98755"/>
                      <a:pt x="1699564" y="64617"/>
                    </a:cubicBezTo>
                    <a:cubicBezTo>
                      <a:pt x="1471574" y="30480"/>
                      <a:pt x="1294790" y="86563"/>
                      <a:pt x="1048512" y="86563"/>
                    </a:cubicBezTo>
                    <a:close/>
                  </a:path>
                </a:pathLst>
              </a:custGeom>
              <a:solidFill>
                <a:srgbClr val="00FF00">
                  <a:alpha val="7000"/>
                </a:srgbClr>
              </a:solidFill>
              <a:ln w="31750" cap="flat" cmpd="sng" algn="ctr">
                <a:solidFill>
                  <a:srgbClr val="00FF00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151" name="Curved Left Arrow 150"/>
              <p:cNvSpPr/>
              <p:nvPr/>
            </p:nvSpPr>
            <p:spPr bwMode="auto">
              <a:xfrm rot="935162">
                <a:off x="8093292" y="3040335"/>
                <a:ext cx="1005840" cy="2377440"/>
              </a:xfrm>
              <a:prstGeom prst="curvedLeftArrow">
                <a:avLst/>
              </a:prstGeom>
              <a:solidFill>
                <a:srgbClr val="00FF00">
                  <a:alpha val="25000"/>
                </a:srgb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156" name="TextBox 155"/>
              <p:cNvSpPr txBox="1"/>
              <p:nvPr/>
            </p:nvSpPr>
            <p:spPr>
              <a:xfrm>
                <a:off x="7387983" y="5116635"/>
                <a:ext cx="1726755" cy="523220"/>
              </a:xfrm>
              <a:prstGeom prst="rect">
                <a:avLst/>
              </a:prstGeom>
              <a:solidFill>
                <a:srgbClr val="00FF00"/>
              </a:solidFill>
              <a:ln>
                <a:solidFill>
                  <a:schemeClr val="tx1"/>
                </a:solidFill>
              </a:ln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400" dirty="0" smtClean="0"/>
                  <a:t>Design</a:t>
                </a:r>
              </a:p>
              <a:p>
                <a:pPr algn="ctr"/>
                <a:r>
                  <a:rPr lang="en-US" sz="1400" dirty="0" smtClean="0"/>
                  <a:t>Included Properties</a:t>
                </a:r>
                <a:endParaRPr lang="en-US" sz="1400" dirty="0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4" grpId="0" animBg="1"/>
      <p:bldP spid="95" grpId="0" animBg="1"/>
      <p:bldP spid="122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4"/>
          <p:cNvSpPr txBox="1">
            <a:spLocks noChangeArrowheads="1"/>
          </p:cNvSpPr>
          <p:nvPr/>
        </p:nvSpPr>
        <p:spPr bwMode="auto">
          <a:xfrm>
            <a:off x="1462403" y="315866"/>
            <a:ext cx="6454011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1" hangingPunct="1"/>
            <a:r>
              <a:rPr lang="en-US" sz="2800" b="1" dirty="0" smtClean="0">
                <a:solidFill>
                  <a:srgbClr val="003399"/>
                </a:solidFill>
                <a:latin typeface="Arial" pitchFamily="34" charset="0"/>
                <a:cs typeface="Arial" pitchFamily="34" charset="0"/>
              </a:rPr>
              <a:t>Algorithms for Information Networks</a:t>
            </a:r>
            <a:endParaRPr lang="en-US" sz="2800" b="1" dirty="0">
              <a:solidFill>
                <a:srgbClr val="003399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" name="Rectangle 5"/>
          <p:cNvSpPr txBox="1">
            <a:spLocks noChangeArrowheads="1"/>
          </p:cNvSpPr>
          <p:nvPr/>
        </p:nvSpPr>
        <p:spPr>
          <a:xfrm>
            <a:off x="471831" y="1176528"/>
            <a:ext cx="8037214" cy="1129421"/>
          </a:xfrm>
          <a:prstGeom prst="rect">
            <a:avLst/>
          </a:prstGeom>
          <a:noFill/>
          <a:ln/>
        </p:spPr>
        <p:txBody>
          <a:bodyPr vert="horz" lIns="0" tIns="0" rIns="0" bIns="0" rtlCol="0">
            <a:norm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1600" b="1" i="0" u="none" strike="noStrike" kern="120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If we would like to estimate,</a:t>
            </a:r>
            <a:r>
              <a:rPr kumimoji="0" lang="en-US" sz="1600" b="1" i="0" u="none" strike="noStrike" kern="1200" cap="none" spc="0" normalizeH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 detect, control, or predict networks, there are many algorithms that have been adapted to the relevant network conditions</a:t>
            </a:r>
          </a:p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600" b="1" baseline="0" dirty="0">
                <a:latin typeface="+mn-lt"/>
              </a:rPr>
              <a:t> </a:t>
            </a:r>
            <a:r>
              <a:rPr lang="en-US" sz="1600" b="1" baseline="0" dirty="0" smtClean="0">
                <a:latin typeface="+mn-lt"/>
              </a:rPr>
              <a:t>We would like new classes</a:t>
            </a:r>
            <a:r>
              <a:rPr lang="en-US" sz="1600" b="1" dirty="0" smtClean="0">
                <a:latin typeface="+mn-lt"/>
              </a:rPr>
              <a:t> of integrated algorithms that can adapt across many dynamic</a:t>
            </a:r>
            <a:r>
              <a:rPr lang="en-US" sz="1600" dirty="0">
                <a:latin typeface="+mn-lt"/>
              </a:rPr>
              <a:t> </a:t>
            </a:r>
            <a:r>
              <a:rPr lang="en-US" sz="1600" b="1" dirty="0" smtClean="0">
                <a:latin typeface="+mn-lt"/>
              </a:rPr>
              <a:t>network conditions</a:t>
            </a:r>
          </a:p>
        </p:txBody>
      </p:sp>
      <p:cxnSp>
        <p:nvCxnSpPr>
          <p:cNvPr id="184" name="Straight Connector 183"/>
          <p:cNvCxnSpPr/>
          <p:nvPr/>
        </p:nvCxnSpPr>
        <p:spPr bwMode="auto">
          <a:xfrm>
            <a:off x="7523824" y="3454258"/>
            <a:ext cx="907108" cy="852943"/>
          </a:xfrm>
          <a:prstGeom prst="line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9" name="Straight Arrow Connector 8"/>
          <p:cNvCxnSpPr/>
          <p:nvPr/>
        </p:nvCxnSpPr>
        <p:spPr bwMode="auto">
          <a:xfrm flipH="1">
            <a:off x="241401" y="4664889"/>
            <a:ext cx="3468771" cy="1907522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27" name="Straight Arrow Connector 26"/>
          <p:cNvCxnSpPr/>
          <p:nvPr/>
        </p:nvCxnSpPr>
        <p:spPr bwMode="auto">
          <a:xfrm flipH="1" flipV="1">
            <a:off x="3691436" y="2564331"/>
            <a:ext cx="18734" cy="2100559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30" name="Straight Arrow Connector 29"/>
          <p:cNvCxnSpPr/>
          <p:nvPr/>
        </p:nvCxnSpPr>
        <p:spPr bwMode="auto">
          <a:xfrm>
            <a:off x="3710170" y="4677399"/>
            <a:ext cx="3940486" cy="516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20" name="TextBox 19"/>
          <p:cNvSpPr txBox="1"/>
          <p:nvPr/>
        </p:nvSpPr>
        <p:spPr>
          <a:xfrm>
            <a:off x="2468743" y="2625787"/>
            <a:ext cx="1170719" cy="40192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50" b="1" dirty="0" smtClean="0"/>
              <a:t>Dynamic/</a:t>
            </a:r>
          </a:p>
          <a:p>
            <a:r>
              <a:rPr lang="en-US" sz="1050" b="1" dirty="0" smtClean="0"/>
              <a:t>Non-stationary</a:t>
            </a:r>
            <a:endParaRPr lang="en-US" sz="1050" b="1" dirty="0"/>
          </a:p>
        </p:txBody>
      </p:sp>
      <p:sp>
        <p:nvSpPr>
          <p:cNvPr id="34" name="TextBox 33"/>
          <p:cNvSpPr txBox="1"/>
          <p:nvPr/>
        </p:nvSpPr>
        <p:spPr>
          <a:xfrm>
            <a:off x="2736190" y="4226524"/>
            <a:ext cx="866987" cy="40192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b="1" dirty="0" smtClean="0"/>
              <a:t>Static/</a:t>
            </a:r>
          </a:p>
          <a:p>
            <a:r>
              <a:rPr lang="en-US" sz="1100" b="1" dirty="0" smtClean="0"/>
              <a:t>Stationary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5972262" y="4650105"/>
            <a:ext cx="692063" cy="22967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b="1" dirty="0" smtClean="0"/>
              <a:t>Random</a:t>
            </a:r>
            <a:endParaRPr lang="en-US" sz="1000" b="1" dirty="0"/>
          </a:p>
        </p:txBody>
      </p:sp>
      <p:sp>
        <p:nvSpPr>
          <p:cNvPr id="36" name="TextBox 35"/>
          <p:cNvSpPr txBox="1"/>
          <p:nvPr/>
        </p:nvSpPr>
        <p:spPr>
          <a:xfrm>
            <a:off x="3649381" y="4668161"/>
            <a:ext cx="908333" cy="2153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 dirty="0" smtClean="0"/>
              <a:t>Deterministic</a:t>
            </a:r>
            <a:endParaRPr lang="en-US" sz="900" b="1" dirty="0"/>
          </a:p>
        </p:txBody>
      </p:sp>
      <p:sp>
        <p:nvSpPr>
          <p:cNvPr id="25" name="TextBox 24"/>
          <p:cNvSpPr txBox="1"/>
          <p:nvPr/>
        </p:nvSpPr>
        <p:spPr>
          <a:xfrm>
            <a:off x="3154768" y="2305949"/>
            <a:ext cx="536668" cy="2583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b="1" dirty="0" smtClean="0"/>
              <a:t>Time</a:t>
            </a:r>
            <a:endParaRPr lang="en-US" sz="1200" b="1" dirty="0"/>
          </a:p>
        </p:txBody>
      </p:sp>
      <p:sp>
        <p:nvSpPr>
          <p:cNvPr id="40" name="TextBox 39"/>
          <p:cNvSpPr txBox="1"/>
          <p:nvPr/>
        </p:nvSpPr>
        <p:spPr>
          <a:xfrm>
            <a:off x="487960" y="6378625"/>
            <a:ext cx="895611" cy="38757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50" b="1" dirty="0" smtClean="0"/>
              <a:t>Frequency/</a:t>
            </a:r>
          </a:p>
          <a:p>
            <a:r>
              <a:rPr lang="en-US" sz="1050" b="1" dirty="0" smtClean="0"/>
              <a:t>Scale</a:t>
            </a:r>
            <a:endParaRPr lang="en-US" sz="1050" b="1" dirty="0"/>
          </a:p>
        </p:txBody>
      </p:sp>
      <p:cxnSp>
        <p:nvCxnSpPr>
          <p:cNvPr id="28" name="Straight Connector 27"/>
          <p:cNvCxnSpPr/>
          <p:nvPr/>
        </p:nvCxnSpPr>
        <p:spPr bwMode="auto">
          <a:xfrm>
            <a:off x="4740645" y="2665134"/>
            <a:ext cx="0" cy="201226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4" name="Straight Connector 43"/>
          <p:cNvCxnSpPr/>
          <p:nvPr/>
        </p:nvCxnSpPr>
        <p:spPr bwMode="auto">
          <a:xfrm>
            <a:off x="5832196" y="2665134"/>
            <a:ext cx="10885" cy="2005441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2" name="Straight Connector 31"/>
          <p:cNvCxnSpPr/>
          <p:nvPr/>
        </p:nvCxnSpPr>
        <p:spPr bwMode="auto">
          <a:xfrm>
            <a:off x="3710170" y="3457122"/>
            <a:ext cx="3076908" cy="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8" name="Straight Connector 47"/>
          <p:cNvCxnSpPr/>
          <p:nvPr/>
        </p:nvCxnSpPr>
        <p:spPr bwMode="auto">
          <a:xfrm>
            <a:off x="3730589" y="4056457"/>
            <a:ext cx="3056489" cy="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9" name="TextBox 38"/>
          <p:cNvSpPr txBox="1"/>
          <p:nvPr/>
        </p:nvSpPr>
        <p:spPr>
          <a:xfrm>
            <a:off x="3818571" y="4154656"/>
            <a:ext cx="864339" cy="5078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 b="1" dirty="0" smtClean="0"/>
              <a:t>Stationary</a:t>
            </a:r>
          </a:p>
          <a:p>
            <a:pPr algn="ctr"/>
            <a:r>
              <a:rPr lang="en-US" sz="900" b="1" dirty="0" smtClean="0"/>
              <a:t>Markov Dec.</a:t>
            </a:r>
          </a:p>
          <a:p>
            <a:pPr algn="ctr"/>
            <a:r>
              <a:rPr lang="en-US" sz="900" b="1" dirty="0" smtClean="0"/>
              <a:t>Process</a:t>
            </a:r>
            <a:endParaRPr lang="en-US" sz="900" b="1" dirty="0"/>
          </a:p>
        </p:txBody>
      </p:sp>
      <p:sp>
        <p:nvSpPr>
          <p:cNvPr id="52" name="TextBox 51"/>
          <p:cNvSpPr txBox="1"/>
          <p:nvPr/>
        </p:nvSpPr>
        <p:spPr>
          <a:xfrm>
            <a:off x="4897479" y="4156314"/>
            <a:ext cx="832002" cy="373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b="1" dirty="0" smtClean="0"/>
              <a:t>Min-max</a:t>
            </a:r>
          </a:p>
          <a:p>
            <a:pPr algn="ctr"/>
            <a:r>
              <a:rPr lang="en-US" sz="1000" b="1" dirty="0" smtClean="0"/>
              <a:t>Estimation</a:t>
            </a:r>
            <a:endParaRPr lang="en-US" sz="1000" b="1" dirty="0"/>
          </a:p>
        </p:txBody>
      </p:sp>
      <p:sp>
        <p:nvSpPr>
          <p:cNvPr id="59" name="TextBox 58"/>
          <p:cNvSpPr txBox="1"/>
          <p:nvPr/>
        </p:nvSpPr>
        <p:spPr>
          <a:xfrm>
            <a:off x="6053704" y="4170468"/>
            <a:ext cx="61106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b="1" dirty="0" smtClean="0"/>
              <a:t>Wiener</a:t>
            </a:r>
          </a:p>
          <a:p>
            <a:pPr algn="ctr"/>
            <a:r>
              <a:rPr lang="en-US" sz="1000" b="1" dirty="0" smtClean="0"/>
              <a:t>Filter</a:t>
            </a:r>
            <a:endParaRPr lang="en-US" sz="1000" b="1" dirty="0"/>
          </a:p>
        </p:txBody>
      </p:sp>
      <p:sp>
        <p:nvSpPr>
          <p:cNvPr id="60" name="TextBox 59"/>
          <p:cNvSpPr txBox="1"/>
          <p:nvPr/>
        </p:nvSpPr>
        <p:spPr>
          <a:xfrm>
            <a:off x="5956058" y="3509743"/>
            <a:ext cx="719097" cy="5167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b="1" dirty="0" smtClean="0"/>
              <a:t>Adaptive</a:t>
            </a:r>
          </a:p>
          <a:p>
            <a:pPr algn="ctr"/>
            <a:r>
              <a:rPr lang="en-US" sz="1000" b="1" dirty="0" smtClean="0"/>
              <a:t>Matched</a:t>
            </a:r>
          </a:p>
          <a:p>
            <a:pPr algn="ctr"/>
            <a:r>
              <a:rPr lang="en-US" sz="1000" b="1" dirty="0" smtClean="0"/>
              <a:t>Filters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6021157" y="2884670"/>
            <a:ext cx="641176" cy="373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b="1" dirty="0" err="1" smtClean="0"/>
              <a:t>Kalman</a:t>
            </a:r>
            <a:endParaRPr lang="en-US" sz="1000" b="1" dirty="0" smtClean="0"/>
          </a:p>
          <a:p>
            <a:pPr algn="ctr"/>
            <a:r>
              <a:rPr lang="en-US" sz="1000" b="1" dirty="0" smtClean="0"/>
              <a:t>Filter</a:t>
            </a:r>
            <a:endParaRPr lang="en-US" sz="1000" b="1" dirty="0"/>
          </a:p>
        </p:txBody>
      </p:sp>
      <p:sp>
        <p:nvSpPr>
          <p:cNvPr id="63" name="TextBox 62"/>
          <p:cNvSpPr txBox="1"/>
          <p:nvPr/>
        </p:nvSpPr>
        <p:spPr>
          <a:xfrm>
            <a:off x="3851252" y="3576101"/>
            <a:ext cx="784296" cy="373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b="1" dirty="0" smtClean="0"/>
              <a:t>Bootstrap</a:t>
            </a:r>
          </a:p>
          <a:p>
            <a:pPr algn="ctr"/>
            <a:r>
              <a:rPr lang="en-US" sz="1000" b="1" dirty="0" smtClean="0"/>
              <a:t>Methods</a:t>
            </a:r>
            <a:endParaRPr lang="en-US" sz="1000" b="1" dirty="0"/>
          </a:p>
        </p:txBody>
      </p:sp>
      <p:sp>
        <p:nvSpPr>
          <p:cNvPr id="64" name="TextBox 63"/>
          <p:cNvSpPr txBox="1"/>
          <p:nvPr/>
        </p:nvSpPr>
        <p:spPr>
          <a:xfrm>
            <a:off x="4875190" y="2826751"/>
            <a:ext cx="760144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b="1" dirty="0" smtClean="0"/>
              <a:t>Extended</a:t>
            </a:r>
          </a:p>
          <a:p>
            <a:pPr algn="ctr"/>
            <a:r>
              <a:rPr lang="en-US" sz="1000" b="1" dirty="0" err="1" smtClean="0"/>
              <a:t>Kalman</a:t>
            </a:r>
            <a:endParaRPr lang="en-US" sz="1000" b="1" dirty="0" smtClean="0"/>
          </a:p>
          <a:p>
            <a:pPr algn="ctr"/>
            <a:r>
              <a:rPr lang="en-US" sz="1000" b="1" dirty="0" smtClean="0"/>
              <a:t>Filter</a:t>
            </a:r>
            <a:endParaRPr lang="en-US" sz="1000" b="1" dirty="0"/>
          </a:p>
        </p:txBody>
      </p:sp>
      <p:sp>
        <p:nvSpPr>
          <p:cNvPr id="65" name="TextBox 64"/>
          <p:cNvSpPr txBox="1"/>
          <p:nvPr/>
        </p:nvSpPr>
        <p:spPr>
          <a:xfrm>
            <a:off x="4837879" y="3504328"/>
            <a:ext cx="866987" cy="5167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b="1" dirty="0" smtClean="0"/>
              <a:t>Sequential</a:t>
            </a:r>
          </a:p>
          <a:p>
            <a:pPr algn="ctr"/>
            <a:r>
              <a:rPr lang="en-US" sz="1000" b="1" dirty="0" smtClean="0"/>
              <a:t>Probability</a:t>
            </a:r>
          </a:p>
          <a:p>
            <a:pPr algn="ctr"/>
            <a:r>
              <a:rPr lang="en-US" sz="1000" b="1" dirty="0" smtClean="0"/>
              <a:t>Ratio Tests</a:t>
            </a:r>
            <a:endParaRPr lang="en-US" sz="1000" b="1" dirty="0"/>
          </a:p>
        </p:txBody>
      </p:sp>
      <p:sp>
        <p:nvSpPr>
          <p:cNvPr id="66" name="TextBox 65"/>
          <p:cNvSpPr txBox="1"/>
          <p:nvPr/>
        </p:nvSpPr>
        <p:spPr>
          <a:xfrm>
            <a:off x="3840791" y="2878577"/>
            <a:ext cx="684112" cy="373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b="1" dirty="0" smtClean="0"/>
              <a:t>Particle</a:t>
            </a:r>
          </a:p>
          <a:p>
            <a:pPr algn="ctr"/>
            <a:r>
              <a:rPr lang="en-US" sz="1000" b="1" dirty="0" smtClean="0"/>
              <a:t>Filtering</a:t>
            </a:r>
            <a:endParaRPr lang="en-US" sz="1000" b="1" dirty="0"/>
          </a:p>
        </p:txBody>
      </p:sp>
      <p:sp>
        <p:nvSpPr>
          <p:cNvPr id="186" name="TextBox 185"/>
          <p:cNvSpPr txBox="1"/>
          <p:nvPr/>
        </p:nvSpPr>
        <p:spPr>
          <a:xfrm>
            <a:off x="2202222" y="4813314"/>
            <a:ext cx="857447" cy="2153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 b="1" dirty="0" smtClean="0"/>
              <a:t>Architecture</a:t>
            </a:r>
          </a:p>
        </p:txBody>
      </p:sp>
      <p:grpSp>
        <p:nvGrpSpPr>
          <p:cNvPr id="190" name="Group 189"/>
          <p:cNvGrpSpPr/>
          <p:nvPr/>
        </p:nvGrpSpPr>
        <p:grpSpPr>
          <a:xfrm>
            <a:off x="3488651" y="4854577"/>
            <a:ext cx="359308" cy="375138"/>
            <a:chOff x="3095131" y="5450333"/>
            <a:chExt cx="463604" cy="506343"/>
          </a:xfrm>
        </p:grpSpPr>
        <p:cxnSp>
          <p:nvCxnSpPr>
            <p:cNvPr id="260" name="Straight Connector 259"/>
            <p:cNvCxnSpPr>
              <a:endCxn id="264" idx="7"/>
            </p:cNvCxnSpPr>
            <p:nvPr/>
          </p:nvCxnSpPr>
          <p:spPr bwMode="auto">
            <a:xfrm rot="19527864">
              <a:off x="3249911" y="5450333"/>
              <a:ext cx="91706" cy="91021"/>
            </a:xfrm>
            <a:prstGeom prst="line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1" name="Straight Connector 260"/>
            <p:cNvCxnSpPr/>
            <p:nvPr/>
          </p:nvCxnSpPr>
          <p:spPr bwMode="auto">
            <a:xfrm>
              <a:off x="3164614" y="5898281"/>
              <a:ext cx="121697" cy="21456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sm" len="sm"/>
            </a:ln>
            <a:effectLst/>
          </p:spPr>
        </p:cxnSp>
        <p:sp>
          <p:nvSpPr>
            <p:cNvPr id="262" name="Oval 261"/>
            <p:cNvSpPr/>
            <p:nvPr/>
          </p:nvSpPr>
          <p:spPr bwMode="auto">
            <a:xfrm rot="14127864">
              <a:off x="3511199" y="5758361"/>
              <a:ext cx="53056" cy="42016"/>
            </a:xfrm>
            <a:prstGeom prst="ellipse">
              <a:avLst/>
            </a:prstGeom>
            <a:solidFill>
              <a:schemeClr val="accent2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63" name="Oval 262"/>
            <p:cNvSpPr/>
            <p:nvPr/>
          </p:nvSpPr>
          <p:spPr bwMode="auto">
            <a:xfrm rot="14127864">
              <a:off x="3507767" y="5620745"/>
              <a:ext cx="53056" cy="42016"/>
            </a:xfrm>
            <a:prstGeom prst="ellipse">
              <a:avLst/>
            </a:prstGeom>
            <a:solidFill>
              <a:srgbClr val="FF33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64" name="Oval 263"/>
            <p:cNvSpPr/>
            <p:nvPr/>
          </p:nvSpPr>
          <p:spPr bwMode="auto">
            <a:xfrm rot="14127864">
              <a:off x="3350393" y="5487519"/>
              <a:ext cx="53056" cy="42016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65" name="Oval 264"/>
            <p:cNvSpPr/>
            <p:nvPr/>
          </p:nvSpPr>
          <p:spPr bwMode="auto">
            <a:xfrm rot="14127864">
              <a:off x="3364124" y="5909140"/>
              <a:ext cx="53056" cy="42016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66" name="Oval 265"/>
            <p:cNvSpPr/>
            <p:nvPr/>
          </p:nvSpPr>
          <p:spPr bwMode="auto">
            <a:xfrm rot="14127864">
              <a:off x="3170025" y="5531406"/>
              <a:ext cx="53056" cy="42016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67" name="Oval 266"/>
            <p:cNvSpPr/>
            <p:nvPr/>
          </p:nvSpPr>
          <p:spPr bwMode="auto">
            <a:xfrm rot="16550184">
              <a:off x="3246388" y="5485013"/>
              <a:ext cx="53056" cy="42016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68" name="Oval 267"/>
            <p:cNvSpPr/>
            <p:nvPr/>
          </p:nvSpPr>
          <p:spPr bwMode="auto">
            <a:xfrm rot="14127864">
              <a:off x="3139134" y="5865256"/>
              <a:ext cx="53056" cy="42016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69" name="Oval 268"/>
            <p:cNvSpPr/>
            <p:nvPr/>
          </p:nvSpPr>
          <p:spPr bwMode="auto">
            <a:xfrm rot="14127864">
              <a:off x="3473960" y="5865253"/>
              <a:ext cx="53056" cy="42016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70" name="Oval 269"/>
            <p:cNvSpPr/>
            <p:nvPr/>
          </p:nvSpPr>
          <p:spPr bwMode="auto">
            <a:xfrm rot="14127864">
              <a:off x="3463146" y="5537363"/>
              <a:ext cx="53056" cy="42016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cxnSp>
          <p:nvCxnSpPr>
            <p:cNvPr id="271" name="Straight Connector 270"/>
            <p:cNvCxnSpPr/>
            <p:nvPr/>
          </p:nvCxnSpPr>
          <p:spPr bwMode="auto">
            <a:xfrm>
              <a:off x="3133556" y="5789218"/>
              <a:ext cx="117643" cy="1463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sm" len="sm"/>
            </a:ln>
            <a:effectLst/>
          </p:spPr>
        </p:cxnSp>
        <p:cxnSp>
          <p:nvCxnSpPr>
            <p:cNvPr id="272" name="Straight Connector 271"/>
            <p:cNvCxnSpPr/>
            <p:nvPr/>
          </p:nvCxnSpPr>
          <p:spPr bwMode="auto">
            <a:xfrm>
              <a:off x="3277288" y="5798607"/>
              <a:ext cx="117643" cy="1463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sm" len="sm"/>
            </a:ln>
            <a:effectLst/>
          </p:spPr>
        </p:cxnSp>
        <p:sp>
          <p:nvSpPr>
            <p:cNvPr id="273" name="Oval 272"/>
            <p:cNvSpPr/>
            <p:nvPr/>
          </p:nvSpPr>
          <p:spPr bwMode="auto">
            <a:xfrm rot="14127864">
              <a:off x="3245023" y="5771526"/>
              <a:ext cx="53056" cy="42016"/>
            </a:xfrm>
            <a:prstGeom prst="ellipse">
              <a:avLst/>
            </a:prstGeom>
            <a:solidFill>
              <a:schemeClr val="accent2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74" name="Oval 273"/>
            <p:cNvSpPr/>
            <p:nvPr/>
          </p:nvSpPr>
          <p:spPr bwMode="auto">
            <a:xfrm rot="14127864">
              <a:off x="3362666" y="5771526"/>
              <a:ext cx="53056" cy="42016"/>
            </a:xfrm>
            <a:prstGeom prst="ellipse">
              <a:avLst/>
            </a:prstGeom>
            <a:solidFill>
              <a:schemeClr val="accent2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cxnSp>
          <p:nvCxnSpPr>
            <p:cNvPr id="275" name="Straight Connector 274"/>
            <p:cNvCxnSpPr/>
            <p:nvPr/>
          </p:nvCxnSpPr>
          <p:spPr bwMode="auto">
            <a:xfrm>
              <a:off x="3412354" y="5794995"/>
              <a:ext cx="117643" cy="1463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sm" len="sm"/>
            </a:ln>
            <a:effectLst/>
          </p:spPr>
        </p:cxnSp>
        <p:cxnSp>
          <p:nvCxnSpPr>
            <p:cNvPr id="276" name="Straight Connector 275"/>
            <p:cNvCxnSpPr/>
            <p:nvPr/>
          </p:nvCxnSpPr>
          <p:spPr bwMode="auto">
            <a:xfrm>
              <a:off x="3139333" y="5656318"/>
              <a:ext cx="117643" cy="1463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sm" len="sm"/>
            </a:ln>
            <a:effectLst/>
          </p:spPr>
        </p:cxnSp>
        <p:cxnSp>
          <p:nvCxnSpPr>
            <p:cNvPr id="277" name="Straight Connector 276"/>
            <p:cNvCxnSpPr/>
            <p:nvPr/>
          </p:nvCxnSpPr>
          <p:spPr bwMode="auto">
            <a:xfrm>
              <a:off x="3260676" y="5647651"/>
              <a:ext cx="117643" cy="1463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sm" len="sm"/>
            </a:ln>
            <a:effectLst/>
          </p:spPr>
        </p:cxnSp>
        <p:sp>
          <p:nvSpPr>
            <p:cNvPr id="278" name="Oval 277"/>
            <p:cNvSpPr/>
            <p:nvPr/>
          </p:nvSpPr>
          <p:spPr bwMode="auto">
            <a:xfrm rot="16550184">
              <a:off x="3238065" y="5627016"/>
              <a:ext cx="53056" cy="42016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79" name="Oval 278"/>
            <p:cNvSpPr/>
            <p:nvPr/>
          </p:nvSpPr>
          <p:spPr bwMode="auto">
            <a:xfrm rot="16550184">
              <a:off x="3355708" y="5627016"/>
              <a:ext cx="53056" cy="42016"/>
            </a:xfrm>
            <a:prstGeom prst="ellipse">
              <a:avLst/>
            </a:prstGeom>
            <a:solidFill>
              <a:srgbClr val="FF33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cxnSp>
          <p:nvCxnSpPr>
            <p:cNvPr id="280" name="Straight Connector 279"/>
            <p:cNvCxnSpPr>
              <a:endCxn id="265" idx="0"/>
            </p:cNvCxnSpPr>
            <p:nvPr/>
          </p:nvCxnSpPr>
          <p:spPr bwMode="auto">
            <a:xfrm>
              <a:off x="3269344" y="5920672"/>
              <a:ext cx="104002" cy="21386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sm" len="sm"/>
            </a:ln>
            <a:effectLst/>
          </p:spPr>
        </p:cxnSp>
        <p:cxnSp>
          <p:nvCxnSpPr>
            <p:cNvPr id="281" name="Straight Connector 280"/>
            <p:cNvCxnSpPr>
              <a:endCxn id="269" idx="0"/>
            </p:cNvCxnSpPr>
            <p:nvPr/>
          </p:nvCxnSpPr>
          <p:spPr bwMode="auto">
            <a:xfrm flipV="1">
              <a:off x="3413076" y="5898171"/>
              <a:ext cx="70106" cy="23223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sm" len="sm"/>
            </a:ln>
            <a:effectLst/>
          </p:spPr>
        </p:cxnSp>
        <p:sp>
          <p:nvSpPr>
            <p:cNvPr id="282" name="Oval 281"/>
            <p:cNvSpPr/>
            <p:nvPr/>
          </p:nvSpPr>
          <p:spPr bwMode="auto">
            <a:xfrm rot="14127864">
              <a:off x="3249913" y="5900365"/>
              <a:ext cx="53056" cy="42016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83" name="Oval 282"/>
            <p:cNvSpPr/>
            <p:nvPr/>
          </p:nvSpPr>
          <p:spPr bwMode="auto">
            <a:xfrm rot="16550184">
              <a:off x="3089611" y="5633840"/>
              <a:ext cx="53056" cy="42016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84" name="Oval 283"/>
            <p:cNvSpPr/>
            <p:nvPr/>
          </p:nvSpPr>
          <p:spPr bwMode="auto">
            <a:xfrm rot="14127864">
              <a:off x="3089623" y="5765183"/>
              <a:ext cx="53056" cy="42016"/>
            </a:xfrm>
            <a:prstGeom prst="ellipse">
              <a:avLst/>
            </a:prstGeom>
            <a:solidFill>
              <a:schemeClr val="accent2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cxnSp>
          <p:nvCxnSpPr>
            <p:cNvPr id="285" name="Straight Connector 284"/>
            <p:cNvCxnSpPr>
              <a:stCxn id="279" idx="4"/>
              <a:endCxn id="263" idx="7"/>
            </p:cNvCxnSpPr>
            <p:nvPr/>
          </p:nvCxnSpPr>
          <p:spPr bwMode="auto">
            <a:xfrm flipV="1">
              <a:off x="3403135" y="5634722"/>
              <a:ext cx="108289" cy="15438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sm" len="sm"/>
            </a:ln>
            <a:effectLst/>
          </p:spPr>
        </p:cxnSp>
        <p:cxnSp>
          <p:nvCxnSpPr>
            <p:cNvPr id="286" name="Straight Connector 285"/>
            <p:cNvCxnSpPr>
              <a:endCxn id="267" idx="1"/>
            </p:cNvCxnSpPr>
            <p:nvPr/>
          </p:nvCxnSpPr>
          <p:spPr bwMode="auto">
            <a:xfrm flipV="1">
              <a:off x="3212792" y="5523171"/>
              <a:ext cx="43439" cy="15832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sm" len="sm"/>
            </a:ln>
            <a:effectLst/>
          </p:spPr>
        </p:cxnSp>
        <p:cxnSp>
          <p:nvCxnSpPr>
            <p:cNvPr id="287" name="Straight Connector 286"/>
            <p:cNvCxnSpPr/>
            <p:nvPr/>
          </p:nvCxnSpPr>
          <p:spPr bwMode="auto">
            <a:xfrm flipV="1">
              <a:off x="3302697" y="5497953"/>
              <a:ext cx="43439" cy="15832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sm" len="sm"/>
            </a:ln>
            <a:effectLst/>
          </p:spPr>
        </p:cxnSp>
        <p:cxnSp>
          <p:nvCxnSpPr>
            <p:cNvPr id="288" name="Straight Connector 287"/>
            <p:cNvCxnSpPr>
              <a:stCxn id="283" idx="6"/>
              <a:endCxn id="266" idx="0"/>
            </p:cNvCxnSpPr>
            <p:nvPr/>
          </p:nvCxnSpPr>
          <p:spPr bwMode="auto">
            <a:xfrm rot="5400000" flipH="1" flipV="1">
              <a:off x="3116975" y="5566186"/>
              <a:ext cx="64134" cy="60410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89" name="Straight Connector 288"/>
            <p:cNvCxnSpPr>
              <a:endCxn id="284" idx="2"/>
            </p:cNvCxnSpPr>
            <p:nvPr/>
          </p:nvCxnSpPr>
          <p:spPr bwMode="auto">
            <a:xfrm rot="16200000" flipV="1">
              <a:off x="3119420" y="5819814"/>
              <a:ext cx="48466" cy="24925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0" name="Straight Connector 289"/>
            <p:cNvCxnSpPr>
              <a:endCxn id="283" idx="2"/>
            </p:cNvCxnSpPr>
            <p:nvPr/>
          </p:nvCxnSpPr>
          <p:spPr bwMode="auto">
            <a:xfrm rot="5400000" flipH="1" flipV="1">
              <a:off x="3065232" y="5712916"/>
              <a:ext cx="79887" cy="16532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1" name="Straight Connector 290"/>
            <p:cNvCxnSpPr>
              <a:stCxn id="262" idx="5"/>
              <a:endCxn id="263" idx="1"/>
            </p:cNvCxnSpPr>
            <p:nvPr/>
          </p:nvCxnSpPr>
          <p:spPr bwMode="auto">
            <a:xfrm flipH="1" flipV="1">
              <a:off x="3532692" y="5665627"/>
              <a:ext cx="6638" cy="89868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2" name="Straight Connector 291"/>
            <p:cNvCxnSpPr>
              <a:stCxn id="269" idx="4"/>
              <a:endCxn id="262" idx="2"/>
            </p:cNvCxnSpPr>
            <p:nvPr/>
          </p:nvCxnSpPr>
          <p:spPr bwMode="auto">
            <a:xfrm flipV="1">
              <a:off x="3517794" y="5801222"/>
              <a:ext cx="34972" cy="73129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3" name="Straight Connector 292"/>
            <p:cNvCxnSpPr/>
            <p:nvPr/>
          </p:nvCxnSpPr>
          <p:spPr bwMode="auto">
            <a:xfrm rot="10800000">
              <a:off x="3398539" y="5517223"/>
              <a:ext cx="74843" cy="20960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4" name="Straight Connector 293"/>
            <p:cNvCxnSpPr>
              <a:stCxn id="263" idx="5"/>
            </p:cNvCxnSpPr>
            <p:nvPr/>
          </p:nvCxnSpPr>
          <p:spPr bwMode="auto">
            <a:xfrm flipH="1" flipV="1">
              <a:off x="3510764" y="5561468"/>
              <a:ext cx="25134" cy="56411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91" name="Group 190"/>
          <p:cNvGrpSpPr/>
          <p:nvPr/>
        </p:nvGrpSpPr>
        <p:grpSpPr>
          <a:xfrm>
            <a:off x="5927139" y="4854209"/>
            <a:ext cx="405667" cy="315598"/>
            <a:chOff x="3179472" y="3371839"/>
            <a:chExt cx="468865" cy="509545"/>
          </a:xfrm>
        </p:grpSpPr>
        <p:cxnSp>
          <p:nvCxnSpPr>
            <p:cNvPr id="226" name="Straight Connector 225"/>
            <p:cNvCxnSpPr>
              <a:stCxn id="243" idx="5"/>
              <a:endCxn id="235" idx="4"/>
            </p:cNvCxnSpPr>
            <p:nvPr/>
          </p:nvCxnSpPr>
          <p:spPr bwMode="auto">
            <a:xfrm flipV="1">
              <a:off x="3231405" y="3410563"/>
              <a:ext cx="115700" cy="48658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27" name="Oval 226"/>
            <p:cNvSpPr/>
            <p:nvPr/>
          </p:nvSpPr>
          <p:spPr bwMode="auto">
            <a:xfrm rot="16550184">
              <a:off x="3173880" y="3561175"/>
              <a:ext cx="50942" cy="39757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28" name="Oval 227"/>
            <p:cNvSpPr/>
            <p:nvPr/>
          </p:nvSpPr>
          <p:spPr bwMode="auto">
            <a:xfrm rot="14127864">
              <a:off x="3351621" y="3806775"/>
              <a:ext cx="50942" cy="39757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29" name="Oval 228"/>
            <p:cNvSpPr/>
            <p:nvPr/>
          </p:nvSpPr>
          <p:spPr bwMode="auto">
            <a:xfrm rot="14127864">
              <a:off x="3602988" y="3645381"/>
              <a:ext cx="50942" cy="39757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30" name="Oval 229"/>
            <p:cNvSpPr/>
            <p:nvPr/>
          </p:nvSpPr>
          <p:spPr bwMode="auto">
            <a:xfrm rot="14127864">
              <a:off x="3537151" y="3542512"/>
              <a:ext cx="50942" cy="39757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31" name="Oval 230"/>
            <p:cNvSpPr/>
            <p:nvPr/>
          </p:nvSpPr>
          <p:spPr bwMode="auto">
            <a:xfrm rot="14127864">
              <a:off x="3440465" y="3674642"/>
              <a:ext cx="50942" cy="39757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32" name="Oval 231"/>
            <p:cNvSpPr/>
            <p:nvPr/>
          </p:nvSpPr>
          <p:spPr bwMode="auto">
            <a:xfrm rot="14127864">
              <a:off x="3508408" y="3418808"/>
              <a:ext cx="50942" cy="39757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33" name="Oval 232"/>
            <p:cNvSpPr/>
            <p:nvPr/>
          </p:nvSpPr>
          <p:spPr bwMode="auto">
            <a:xfrm rot="14127864">
              <a:off x="3466597" y="3836034"/>
              <a:ext cx="50942" cy="39757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34" name="Oval 233"/>
            <p:cNvSpPr/>
            <p:nvPr/>
          </p:nvSpPr>
          <p:spPr bwMode="auto">
            <a:xfrm rot="14127864">
              <a:off x="3314515" y="3674642"/>
              <a:ext cx="50942" cy="39757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35" name="Oval 234"/>
            <p:cNvSpPr/>
            <p:nvPr/>
          </p:nvSpPr>
          <p:spPr bwMode="auto">
            <a:xfrm rot="14127864">
              <a:off x="3305259" y="3401954"/>
              <a:ext cx="50942" cy="39757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cxnSp>
          <p:nvCxnSpPr>
            <p:cNvPr id="236" name="Straight Connector 235"/>
            <p:cNvCxnSpPr/>
            <p:nvPr/>
          </p:nvCxnSpPr>
          <p:spPr bwMode="auto">
            <a:xfrm rot="19527864">
              <a:off x="3468562" y="3371839"/>
              <a:ext cx="86776" cy="87394"/>
            </a:xfrm>
            <a:prstGeom prst="line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37" name="Oval 236"/>
            <p:cNvSpPr/>
            <p:nvPr/>
          </p:nvSpPr>
          <p:spPr bwMode="auto">
            <a:xfrm rot="16550184">
              <a:off x="3419250" y="3535891"/>
              <a:ext cx="50942" cy="39757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38" name="Oval 237"/>
            <p:cNvSpPr/>
            <p:nvPr/>
          </p:nvSpPr>
          <p:spPr bwMode="auto">
            <a:xfrm rot="16550184">
              <a:off x="3403498" y="3407974"/>
              <a:ext cx="50942" cy="39757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39" name="Oval 238"/>
            <p:cNvSpPr/>
            <p:nvPr/>
          </p:nvSpPr>
          <p:spPr bwMode="auto">
            <a:xfrm rot="16550184">
              <a:off x="3307932" y="3535891"/>
              <a:ext cx="50942" cy="39757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40" name="Oval 239"/>
            <p:cNvSpPr/>
            <p:nvPr/>
          </p:nvSpPr>
          <p:spPr bwMode="auto">
            <a:xfrm rot="14127864">
              <a:off x="3184910" y="3685615"/>
              <a:ext cx="50942" cy="39757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41" name="Oval 240"/>
            <p:cNvSpPr/>
            <p:nvPr/>
          </p:nvSpPr>
          <p:spPr bwMode="auto">
            <a:xfrm rot="14127864">
              <a:off x="3240303" y="3806775"/>
              <a:ext cx="50942" cy="39757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42" name="Oval 241"/>
            <p:cNvSpPr/>
            <p:nvPr/>
          </p:nvSpPr>
          <p:spPr bwMode="auto">
            <a:xfrm rot="16550184">
              <a:off x="3559989" y="3760886"/>
              <a:ext cx="50942" cy="39757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43" name="Oval 242"/>
            <p:cNvSpPr/>
            <p:nvPr/>
          </p:nvSpPr>
          <p:spPr bwMode="auto">
            <a:xfrm rot="16550184">
              <a:off x="3190119" y="3455831"/>
              <a:ext cx="50942" cy="39757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cxnSp>
          <p:nvCxnSpPr>
            <p:cNvPr id="244" name="Straight Connector 243"/>
            <p:cNvCxnSpPr>
              <a:stCxn id="227" idx="5"/>
              <a:endCxn id="239" idx="0"/>
            </p:cNvCxnSpPr>
            <p:nvPr/>
          </p:nvCxnSpPr>
          <p:spPr bwMode="auto">
            <a:xfrm flipV="1">
              <a:off x="3215166" y="3553748"/>
              <a:ext cx="98462" cy="10817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5" name="Straight Connector 244"/>
            <p:cNvCxnSpPr>
              <a:stCxn id="239" idx="6"/>
              <a:endCxn id="235" idx="2"/>
            </p:cNvCxnSpPr>
            <p:nvPr/>
          </p:nvCxnSpPr>
          <p:spPr bwMode="auto">
            <a:xfrm rot="5400000" flipH="1" flipV="1">
              <a:off x="3296774" y="3482035"/>
              <a:ext cx="87616" cy="9176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6" name="Straight Connector 245"/>
            <p:cNvCxnSpPr>
              <a:stCxn id="237" idx="7"/>
            </p:cNvCxnSpPr>
            <p:nvPr/>
          </p:nvCxnSpPr>
          <p:spPr bwMode="auto">
            <a:xfrm rot="10800000" flipH="1">
              <a:off x="3432569" y="3443912"/>
              <a:ext cx="2506" cy="92511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7" name="Straight Connector 246"/>
            <p:cNvCxnSpPr/>
            <p:nvPr/>
          </p:nvCxnSpPr>
          <p:spPr bwMode="auto">
            <a:xfrm rot="10800000">
              <a:off x="3353940" y="3556843"/>
              <a:ext cx="61138" cy="194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8" name="Straight Connector 247"/>
            <p:cNvCxnSpPr>
              <a:stCxn id="237" idx="5"/>
            </p:cNvCxnSpPr>
            <p:nvPr/>
          </p:nvCxnSpPr>
          <p:spPr bwMode="auto">
            <a:xfrm flipV="1">
              <a:off x="3460536" y="3451588"/>
              <a:ext cx="61155" cy="87693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9" name="Straight Connector 248"/>
            <p:cNvCxnSpPr>
              <a:endCxn id="230" idx="1"/>
            </p:cNvCxnSpPr>
            <p:nvPr/>
          </p:nvCxnSpPr>
          <p:spPr bwMode="auto">
            <a:xfrm>
              <a:off x="3468211" y="3556824"/>
              <a:ext cx="93042" cy="28372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0" name="Straight Connector 249"/>
            <p:cNvCxnSpPr>
              <a:stCxn id="237" idx="1"/>
            </p:cNvCxnSpPr>
            <p:nvPr/>
          </p:nvCxnSpPr>
          <p:spPr bwMode="auto">
            <a:xfrm rot="10800000" flipV="1">
              <a:off x="3348458" y="3572258"/>
              <a:ext cx="80448" cy="97514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1" name="Straight Connector 250"/>
            <p:cNvCxnSpPr>
              <a:stCxn id="234" idx="7"/>
            </p:cNvCxnSpPr>
            <p:nvPr/>
          </p:nvCxnSpPr>
          <p:spPr bwMode="auto">
            <a:xfrm rot="10800000" flipV="1">
              <a:off x="3227854" y="3687652"/>
              <a:ext cx="90342" cy="19398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2" name="Straight Connector 251"/>
            <p:cNvCxnSpPr>
              <a:stCxn id="231" idx="7"/>
            </p:cNvCxnSpPr>
            <p:nvPr/>
          </p:nvCxnSpPr>
          <p:spPr bwMode="auto">
            <a:xfrm rot="10800000" flipV="1">
              <a:off x="3366002" y="3687651"/>
              <a:ext cx="78145" cy="6241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3" name="Straight Connector 252"/>
            <p:cNvCxnSpPr>
              <a:stCxn id="229" idx="6"/>
            </p:cNvCxnSpPr>
            <p:nvPr/>
          </p:nvCxnSpPr>
          <p:spPr bwMode="auto">
            <a:xfrm rot="16200000" flipV="1">
              <a:off x="3563608" y="3593866"/>
              <a:ext cx="61122" cy="39700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4" name="Straight Connector 253"/>
            <p:cNvCxnSpPr>
              <a:stCxn id="242" idx="7"/>
            </p:cNvCxnSpPr>
            <p:nvPr/>
          </p:nvCxnSpPr>
          <p:spPr bwMode="auto">
            <a:xfrm rot="10800000">
              <a:off x="3493186" y="3705953"/>
              <a:ext cx="80123" cy="55465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5" name="Straight Connector 254"/>
            <p:cNvCxnSpPr>
              <a:stCxn id="228" idx="4"/>
            </p:cNvCxnSpPr>
            <p:nvPr/>
          </p:nvCxnSpPr>
          <p:spPr bwMode="auto">
            <a:xfrm flipV="1">
              <a:off x="3393467" y="3710340"/>
              <a:ext cx="71214" cy="105044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6" name="Straight Connector 255"/>
            <p:cNvCxnSpPr/>
            <p:nvPr/>
          </p:nvCxnSpPr>
          <p:spPr bwMode="auto">
            <a:xfrm flipH="1" flipV="1">
              <a:off x="3469067" y="3718015"/>
              <a:ext cx="17792" cy="105225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7" name="Straight Connector 256"/>
            <p:cNvCxnSpPr>
              <a:stCxn id="241" idx="4"/>
            </p:cNvCxnSpPr>
            <p:nvPr/>
          </p:nvCxnSpPr>
          <p:spPr bwMode="auto">
            <a:xfrm flipV="1">
              <a:off x="3282149" y="3715824"/>
              <a:ext cx="53157" cy="99560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8" name="Straight Connector 257"/>
            <p:cNvCxnSpPr>
              <a:stCxn id="239" idx="2"/>
              <a:endCxn id="234" idx="6"/>
            </p:cNvCxnSpPr>
            <p:nvPr/>
          </p:nvCxnSpPr>
          <p:spPr bwMode="auto">
            <a:xfrm rot="5400000">
              <a:off x="3281966" y="3624690"/>
              <a:ext cx="92429" cy="5267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59" name="Straight Connector 258"/>
            <p:cNvCxnSpPr/>
            <p:nvPr/>
          </p:nvCxnSpPr>
          <p:spPr bwMode="auto">
            <a:xfrm rot="10800000" flipV="1">
              <a:off x="3474544" y="3579932"/>
              <a:ext cx="80448" cy="97514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192" name="Group 191"/>
          <p:cNvGrpSpPr/>
          <p:nvPr/>
        </p:nvGrpSpPr>
        <p:grpSpPr>
          <a:xfrm>
            <a:off x="4660934" y="4896490"/>
            <a:ext cx="366645" cy="298466"/>
            <a:chOff x="3135961" y="4369819"/>
            <a:chExt cx="480045" cy="438845"/>
          </a:xfrm>
        </p:grpSpPr>
        <p:cxnSp>
          <p:nvCxnSpPr>
            <p:cNvPr id="193" name="Straight Connector 192"/>
            <p:cNvCxnSpPr>
              <a:endCxn id="197" idx="0"/>
            </p:cNvCxnSpPr>
            <p:nvPr/>
          </p:nvCxnSpPr>
          <p:spPr bwMode="auto">
            <a:xfrm flipV="1">
              <a:off x="3308143" y="4412717"/>
              <a:ext cx="125808" cy="113654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sm" len="sm"/>
            </a:ln>
            <a:effectLst/>
          </p:spPr>
        </p:cxnSp>
        <p:sp>
          <p:nvSpPr>
            <p:cNvPr id="194" name="Oval 193"/>
            <p:cNvSpPr/>
            <p:nvPr/>
          </p:nvSpPr>
          <p:spPr bwMode="auto">
            <a:xfrm rot="14127864">
              <a:off x="3504788" y="4635359"/>
              <a:ext cx="49247" cy="41896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195" name="Oval 194"/>
            <p:cNvSpPr/>
            <p:nvPr/>
          </p:nvSpPr>
          <p:spPr bwMode="auto">
            <a:xfrm rot="14127864">
              <a:off x="3426585" y="4763091"/>
              <a:ext cx="49247" cy="41896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196" name="Oval 195"/>
            <p:cNvSpPr/>
            <p:nvPr/>
          </p:nvSpPr>
          <p:spPr bwMode="auto">
            <a:xfrm rot="14127864">
              <a:off x="3504788" y="4507627"/>
              <a:ext cx="49247" cy="41896"/>
            </a:xfrm>
            <a:prstGeom prst="ellipse">
              <a:avLst/>
            </a:prstGeom>
            <a:solidFill>
              <a:schemeClr val="accent2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197" name="Oval 196"/>
            <p:cNvSpPr/>
            <p:nvPr/>
          </p:nvSpPr>
          <p:spPr bwMode="auto">
            <a:xfrm rot="14127864">
              <a:off x="3426584" y="4379894"/>
              <a:ext cx="49247" cy="41896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198" name="Oval 197"/>
            <p:cNvSpPr/>
            <p:nvPr/>
          </p:nvSpPr>
          <p:spPr bwMode="auto">
            <a:xfrm rot="16550184">
              <a:off x="3380545" y="4501227"/>
              <a:ext cx="49247" cy="41896"/>
            </a:xfrm>
            <a:prstGeom prst="ellipse">
              <a:avLst/>
            </a:prstGeom>
            <a:solidFill>
              <a:schemeClr val="accent2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199" name="Oval 198"/>
            <p:cNvSpPr/>
            <p:nvPr/>
          </p:nvSpPr>
          <p:spPr bwMode="auto">
            <a:xfrm rot="16550184">
              <a:off x="3302341" y="4373495"/>
              <a:ext cx="49247" cy="41896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00" name="Oval 199"/>
            <p:cNvSpPr/>
            <p:nvPr/>
          </p:nvSpPr>
          <p:spPr bwMode="auto">
            <a:xfrm rot="14127864">
              <a:off x="3152870" y="4635359"/>
              <a:ext cx="49247" cy="41896"/>
            </a:xfrm>
            <a:prstGeom prst="ellipse">
              <a:avLst/>
            </a:prstGeom>
            <a:solidFill>
              <a:schemeClr val="accent2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01" name="Oval 200"/>
            <p:cNvSpPr/>
            <p:nvPr/>
          </p:nvSpPr>
          <p:spPr bwMode="auto">
            <a:xfrm rot="14127864">
              <a:off x="3191972" y="4379894"/>
              <a:ext cx="49247" cy="41896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02" name="Oval 201"/>
            <p:cNvSpPr/>
            <p:nvPr/>
          </p:nvSpPr>
          <p:spPr bwMode="auto">
            <a:xfrm rot="16550184">
              <a:off x="3263239" y="4501227"/>
              <a:ext cx="49247" cy="41896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03" name="Oval 202"/>
            <p:cNvSpPr/>
            <p:nvPr/>
          </p:nvSpPr>
          <p:spPr bwMode="auto">
            <a:xfrm rot="14127864">
              <a:off x="3270177" y="4635359"/>
              <a:ext cx="49247" cy="41896"/>
            </a:xfrm>
            <a:prstGeom prst="ellipse">
              <a:avLst/>
            </a:prstGeom>
            <a:solidFill>
              <a:schemeClr val="accent2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04" name="Oval 203"/>
            <p:cNvSpPr/>
            <p:nvPr/>
          </p:nvSpPr>
          <p:spPr bwMode="auto">
            <a:xfrm rot="14127864">
              <a:off x="3195394" y="4742726"/>
              <a:ext cx="49247" cy="41896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05" name="Oval 204"/>
            <p:cNvSpPr/>
            <p:nvPr/>
          </p:nvSpPr>
          <p:spPr bwMode="auto">
            <a:xfrm rot="14127864">
              <a:off x="3309278" y="4763093"/>
              <a:ext cx="49247" cy="41896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06" name="Oval 205"/>
            <p:cNvSpPr/>
            <p:nvPr/>
          </p:nvSpPr>
          <p:spPr bwMode="auto">
            <a:xfrm rot="14127864">
              <a:off x="3512147" y="4734577"/>
              <a:ext cx="49247" cy="41896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07" name="Oval 206"/>
            <p:cNvSpPr/>
            <p:nvPr/>
          </p:nvSpPr>
          <p:spPr bwMode="auto">
            <a:xfrm rot="14127864">
              <a:off x="3570434" y="4411110"/>
              <a:ext cx="49247" cy="41896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cxnSp>
          <p:nvCxnSpPr>
            <p:cNvPr id="208" name="Straight Connector 207"/>
            <p:cNvCxnSpPr>
              <a:endCxn id="203" idx="1"/>
            </p:cNvCxnSpPr>
            <p:nvPr/>
          </p:nvCxnSpPr>
          <p:spPr bwMode="auto">
            <a:xfrm rot="5400000" flipH="1" flipV="1">
              <a:off x="3223570" y="4686376"/>
              <a:ext cx="76228" cy="61571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sm" len="sm"/>
            </a:ln>
            <a:effectLst/>
          </p:spPr>
        </p:cxnSp>
        <p:cxnSp>
          <p:nvCxnSpPr>
            <p:cNvPr id="209" name="Straight Connector 208"/>
            <p:cNvCxnSpPr>
              <a:stCxn id="200" idx="5"/>
              <a:endCxn id="202" idx="1"/>
            </p:cNvCxnSpPr>
            <p:nvPr/>
          </p:nvCxnSpPr>
          <p:spPr bwMode="auto">
            <a:xfrm flipV="1">
              <a:off x="3179824" y="4537990"/>
              <a:ext cx="91533" cy="95577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sm" len="sm"/>
            </a:ln>
            <a:effectLst/>
          </p:spPr>
        </p:cxnSp>
        <p:cxnSp>
          <p:nvCxnSpPr>
            <p:cNvPr id="210" name="Straight Connector 209"/>
            <p:cNvCxnSpPr>
              <a:endCxn id="211" idx="3"/>
            </p:cNvCxnSpPr>
            <p:nvPr/>
          </p:nvCxnSpPr>
          <p:spPr bwMode="auto">
            <a:xfrm flipV="1">
              <a:off x="3313961" y="4662253"/>
              <a:ext cx="120218" cy="2739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sm" len="sm"/>
            </a:ln>
            <a:effectLst/>
          </p:spPr>
        </p:cxnSp>
        <p:sp>
          <p:nvSpPr>
            <p:cNvPr id="211" name="Oval 210"/>
            <p:cNvSpPr/>
            <p:nvPr/>
          </p:nvSpPr>
          <p:spPr bwMode="auto">
            <a:xfrm rot="14127864">
              <a:off x="3387483" y="4635359"/>
              <a:ext cx="49247" cy="41896"/>
            </a:xfrm>
            <a:prstGeom prst="ellipse">
              <a:avLst/>
            </a:prstGeom>
            <a:solidFill>
              <a:schemeClr val="accent2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12" name="Oval 211"/>
            <p:cNvSpPr/>
            <p:nvPr/>
          </p:nvSpPr>
          <p:spPr bwMode="auto">
            <a:xfrm rot="16550184">
              <a:off x="3132285" y="4460283"/>
              <a:ext cx="49247" cy="41896"/>
            </a:xfrm>
            <a:prstGeom prst="ellipse">
              <a:avLst/>
            </a:prstGeom>
            <a:solidFill>
              <a:srgbClr val="FF33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cxnSp>
          <p:nvCxnSpPr>
            <p:cNvPr id="213" name="Straight Connector 212"/>
            <p:cNvCxnSpPr>
              <a:endCxn id="202" idx="7"/>
            </p:cNvCxnSpPr>
            <p:nvPr/>
          </p:nvCxnSpPr>
          <p:spPr bwMode="auto">
            <a:xfrm rot="16200000" flipH="1">
              <a:off x="3214442" y="4442891"/>
              <a:ext cx="75825" cy="45087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sm" len="sm"/>
            </a:ln>
            <a:effectLst/>
          </p:spPr>
        </p:cxnSp>
        <p:cxnSp>
          <p:nvCxnSpPr>
            <p:cNvPr id="214" name="Straight Connector 213"/>
            <p:cNvCxnSpPr>
              <a:endCxn id="207" idx="7"/>
            </p:cNvCxnSpPr>
            <p:nvPr/>
          </p:nvCxnSpPr>
          <p:spPr bwMode="auto">
            <a:xfrm>
              <a:off x="3467858" y="4404451"/>
              <a:ext cx="105127" cy="21661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sm" len="sm"/>
            </a:ln>
            <a:effectLst/>
          </p:spPr>
        </p:cxnSp>
        <p:cxnSp>
          <p:nvCxnSpPr>
            <p:cNvPr id="215" name="Straight Connector 214"/>
            <p:cNvCxnSpPr>
              <a:stCxn id="198" idx="2"/>
              <a:endCxn id="211" idx="5"/>
            </p:cNvCxnSpPr>
            <p:nvPr/>
          </p:nvCxnSpPr>
          <p:spPr bwMode="auto">
            <a:xfrm rot="16200000" flipH="1">
              <a:off x="3365103" y="4584233"/>
              <a:ext cx="86896" cy="11772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sm" len="sm"/>
            </a:ln>
            <a:effectLst/>
          </p:spPr>
        </p:cxnSp>
        <p:cxnSp>
          <p:nvCxnSpPr>
            <p:cNvPr id="216" name="Straight Connector 215"/>
            <p:cNvCxnSpPr>
              <a:stCxn id="211" idx="4"/>
              <a:endCxn id="196" idx="1"/>
            </p:cNvCxnSpPr>
            <p:nvPr/>
          </p:nvCxnSpPr>
          <p:spPr bwMode="auto">
            <a:xfrm flipV="1">
              <a:off x="3429363" y="4551315"/>
              <a:ext cx="97718" cy="93116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sm" len="sm"/>
            </a:ln>
            <a:effectLst/>
          </p:spPr>
        </p:cxnSp>
        <p:cxnSp>
          <p:nvCxnSpPr>
            <p:cNvPr id="217" name="Straight Connector 216"/>
            <p:cNvCxnSpPr>
              <a:stCxn id="200" idx="3"/>
              <a:endCxn id="203" idx="7"/>
            </p:cNvCxnSpPr>
            <p:nvPr/>
          </p:nvCxnSpPr>
          <p:spPr bwMode="auto">
            <a:xfrm flipV="1">
              <a:off x="3199566" y="4650361"/>
              <a:ext cx="73162" cy="11892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18" name="Straight Connector 217"/>
            <p:cNvCxnSpPr>
              <a:stCxn id="204" idx="3"/>
              <a:endCxn id="205" idx="7"/>
            </p:cNvCxnSpPr>
            <p:nvPr/>
          </p:nvCxnSpPr>
          <p:spPr bwMode="auto">
            <a:xfrm>
              <a:off x="3242090" y="4769620"/>
              <a:ext cx="69739" cy="8475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19" name="Straight Connector 218"/>
            <p:cNvCxnSpPr>
              <a:stCxn id="195" idx="0"/>
            </p:cNvCxnSpPr>
            <p:nvPr/>
          </p:nvCxnSpPr>
          <p:spPr bwMode="auto">
            <a:xfrm rot="10800000">
              <a:off x="3351834" y="4789614"/>
              <a:ext cx="82118" cy="6301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20" name="Straight Connector 219"/>
            <p:cNvCxnSpPr>
              <a:stCxn id="194" idx="0"/>
            </p:cNvCxnSpPr>
            <p:nvPr/>
          </p:nvCxnSpPr>
          <p:spPr bwMode="auto">
            <a:xfrm rot="10800000" flipV="1">
              <a:off x="3464765" y="4668181"/>
              <a:ext cx="47391" cy="115951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21" name="Straight Connector 220"/>
            <p:cNvCxnSpPr>
              <a:stCxn id="206" idx="1"/>
              <a:endCxn id="195" idx="3"/>
            </p:cNvCxnSpPr>
            <p:nvPr/>
          </p:nvCxnSpPr>
          <p:spPr bwMode="auto">
            <a:xfrm rot="10800000" flipV="1">
              <a:off x="3473282" y="4778265"/>
              <a:ext cx="61159" cy="11720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22" name="Straight Connector 221"/>
            <p:cNvCxnSpPr>
              <a:stCxn id="212" idx="4"/>
              <a:endCxn id="202" idx="0"/>
            </p:cNvCxnSpPr>
            <p:nvPr/>
          </p:nvCxnSpPr>
          <p:spPr bwMode="auto">
            <a:xfrm>
              <a:off x="3177748" y="4483361"/>
              <a:ext cx="89275" cy="36683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23" name="Straight Connector 222"/>
            <p:cNvCxnSpPr>
              <a:endCxn id="199" idx="2"/>
            </p:cNvCxnSpPr>
            <p:nvPr/>
          </p:nvCxnSpPr>
          <p:spPr bwMode="auto">
            <a:xfrm rot="5400000" flipH="1" flipV="1">
              <a:off x="3274810" y="4451253"/>
              <a:ext cx="81964" cy="17337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24" name="Straight Connector 223"/>
            <p:cNvCxnSpPr>
              <a:endCxn id="197" idx="1"/>
            </p:cNvCxnSpPr>
            <p:nvPr/>
          </p:nvCxnSpPr>
          <p:spPr bwMode="auto">
            <a:xfrm rot="16200000" flipV="1">
              <a:off x="3432082" y="4440378"/>
              <a:ext cx="89637" cy="56045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25" name="Straight Connector 224"/>
            <p:cNvCxnSpPr>
              <a:stCxn id="198" idx="1"/>
            </p:cNvCxnSpPr>
            <p:nvPr/>
          </p:nvCxnSpPr>
          <p:spPr bwMode="auto">
            <a:xfrm rot="10800000">
              <a:off x="3305251" y="4520068"/>
              <a:ext cx="83412" cy="17923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cxnSp>
        <p:nvCxnSpPr>
          <p:cNvPr id="296" name="Straight Connector 295"/>
          <p:cNvCxnSpPr/>
          <p:nvPr/>
        </p:nvCxnSpPr>
        <p:spPr bwMode="auto">
          <a:xfrm flipH="1">
            <a:off x="2062913" y="4677914"/>
            <a:ext cx="2677733" cy="169285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299" name="TextBox 298"/>
          <p:cNvSpPr txBox="1"/>
          <p:nvPr/>
        </p:nvSpPr>
        <p:spPr>
          <a:xfrm>
            <a:off x="4924386" y="4676306"/>
            <a:ext cx="545764" cy="2153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900" b="1" dirty="0" smtClean="0"/>
              <a:t>Hybrid</a:t>
            </a:r>
            <a:endParaRPr lang="en-US" sz="900" b="1" dirty="0"/>
          </a:p>
        </p:txBody>
      </p:sp>
      <p:cxnSp>
        <p:nvCxnSpPr>
          <p:cNvPr id="300" name="Straight Connector 299"/>
          <p:cNvCxnSpPr/>
          <p:nvPr/>
        </p:nvCxnSpPr>
        <p:spPr bwMode="auto">
          <a:xfrm flipH="1">
            <a:off x="3794435" y="4682398"/>
            <a:ext cx="2037764" cy="1705886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03" name="Straight Connector 302"/>
          <p:cNvCxnSpPr/>
          <p:nvPr/>
        </p:nvCxnSpPr>
        <p:spPr bwMode="auto">
          <a:xfrm flipH="1">
            <a:off x="2547603" y="5292023"/>
            <a:ext cx="3811634" cy="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10" name="TextBox 309"/>
          <p:cNvSpPr txBox="1"/>
          <p:nvPr/>
        </p:nvSpPr>
        <p:spPr>
          <a:xfrm>
            <a:off x="7055582" y="4712191"/>
            <a:ext cx="803379" cy="24402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b="1" dirty="0" smtClean="0"/>
              <a:t>Statistics</a:t>
            </a:r>
            <a:endParaRPr lang="en-US" sz="1100" b="1" dirty="0"/>
          </a:p>
        </p:txBody>
      </p:sp>
      <p:cxnSp>
        <p:nvCxnSpPr>
          <p:cNvPr id="318" name="Straight Connector 317"/>
          <p:cNvCxnSpPr>
            <a:endCxn id="391" idx="7"/>
          </p:cNvCxnSpPr>
          <p:nvPr/>
        </p:nvCxnSpPr>
        <p:spPr bwMode="auto">
          <a:xfrm flipV="1">
            <a:off x="2466812" y="5372648"/>
            <a:ext cx="258775" cy="290408"/>
          </a:xfrm>
          <a:prstGeom prst="line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323" name="Group 322"/>
          <p:cNvGrpSpPr/>
          <p:nvPr/>
        </p:nvGrpSpPr>
        <p:grpSpPr>
          <a:xfrm>
            <a:off x="2468732" y="5352123"/>
            <a:ext cx="459907" cy="445111"/>
            <a:chOff x="3113386" y="5418931"/>
            <a:chExt cx="463604" cy="477183"/>
          </a:xfrm>
        </p:grpSpPr>
        <p:cxnSp>
          <p:nvCxnSpPr>
            <p:cNvPr id="388" name="Straight Connector 387"/>
            <p:cNvCxnSpPr/>
            <p:nvPr/>
          </p:nvCxnSpPr>
          <p:spPr bwMode="auto">
            <a:xfrm>
              <a:off x="3182869" y="5837719"/>
              <a:ext cx="121697" cy="21456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sm" len="sm"/>
            </a:ln>
            <a:effectLst/>
          </p:spPr>
        </p:cxnSp>
        <p:sp>
          <p:nvSpPr>
            <p:cNvPr id="389" name="Oval 388"/>
            <p:cNvSpPr/>
            <p:nvPr/>
          </p:nvSpPr>
          <p:spPr bwMode="auto">
            <a:xfrm rot="14127864">
              <a:off x="3529454" y="5697799"/>
              <a:ext cx="53056" cy="42016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390" name="Oval 389"/>
            <p:cNvSpPr/>
            <p:nvPr/>
          </p:nvSpPr>
          <p:spPr bwMode="auto">
            <a:xfrm rot="14127864">
              <a:off x="3526022" y="5560183"/>
              <a:ext cx="53056" cy="4201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391" name="Oval 390"/>
            <p:cNvSpPr/>
            <p:nvPr/>
          </p:nvSpPr>
          <p:spPr bwMode="auto">
            <a:xfrm rot="14127864">
              <a:off x="3368648" y="5426957"/>
              <a:ext cx="53056" cy="4201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392" name="Oval 391"/>
            <p:cNvSpPr/>
            <p:nvPr/>
          </p:nvSpPr>
          <p:spPr bwMode="auto">
            <a:xfrm rot="14127864">
              <a:off x="3382379" y="5848578"/>
              <a:ext cx="53056" cy="42016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393" name="Oval 392"/>
            <p:cNvSpPr/>
            <p:nvPr/>
          </p:nvSpPr>
          <p:spPr bwMode="auto">
            <a:xfrm rot="14127864">
              <a:off x="3188280" y="5470844"/>
              <a:ext cx="53056" cy="4201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394" name="Oval 393"/>
            <p:cNvSpPr/>
            <p:nvPr/>
          </p:nvSpPr>
          <p:spPr bwMode="auto">
            <a:xfrm rot="16550184">
              <a:off x="3264643" y="5424451"/>
              <a:ext cx="53056" cy="4201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395" name="Oval 394"/>
            <p:cNvSpPr/>
            <p:nvPr/>
          </p:nvSpPr>
          <p:spPr bwMode="auto">
            <a:xfrm rot="14127864">
              <a:off x="3157389" y="5804694"/>
              <a:ext cx="53056" cy="42016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396" name="Oval 395"/>
            <p:cNvSpPr/>
            <p:nvPr/>
          </p:nvSpPr>
          <p:spPr bwMode="auto">
            <a:xfrm rot="14127864">
              <a:off x="3492215" y="5804691"/>
              <a:ext cx="53056" cy="42016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397" name="Oval 396"/>
            <p:cNvSpPr/>
            <p:nvPr/>
          </p:nvSpPr>
          <p:spPr bwMode="auto">
            <a:xfrm rot="14127864">
              <a:off x="3481401" y="5476801"/>
              <a:ext cx="53056" cy="42016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cxnSp>
          <p:nvCxnSpPr>
            <p:cNvPr id="398" name="Straight Connector 397"/>
            <p:cNvCxnSpPr/>
            <p:nvPr/>
          </p:nvCxnSpPr>
          <p:spPr bwMode="auto">
            <a:xfrm>
              <a:off x="3151811" y="5728656"/>
              <a:ext cx="117643" cy="1463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sm" len="sm"/>
            </a:ln>
            <a:effectLst/>
          </p:spPr>
        </p:cxnSp>
        <p:cxnSp>
          <p:nvCxnSpPr>
            <p:cNvPr id="399" name="Straight Connector 398"/>
            <p:cNvCxnSpPr/>
            <p:nvPr/>
          </p:nvCxnSpPr>
          <p:spPr bwMode="auto">
            <a:xfrm>
              <a:off x="3295543" y="5738045"/>
              <a:ext cx="117643" cy="1463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sm" len="sm"/>
            </a:ln>
            <a:effectLst/>
          </p:spPr>
        </p:cxnSp>
        <p:sp>
          <p:nvSpPr>
            <p:cNvPr id="400" name="Oval 399"/>
            <p:cNvSpPr/>
            <p:nvPr/>
          </p:nvSpPr>
          <p:spPr bwMode="auto">
            <a:xfrm rot="14127864">
              <a:off x="3263278" y="5710964"/>
              <a:ext cx="53056" cy="42016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01" name="Oval 400"/>
            <p:cNvSpPr/>
            <p:nvPr/>
          </p:nvSpPr>
          <p:spPr bwMode="auto">
            <a:xfrm rot="14127864">
              <a:off x="3380921" y="5710964"/>
              <a:ext cx="53056" cy="42016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cxnSp>
          <p:nvCxnSpPr>
            <p:cNvPr id="402" name="Straight Connector 401"/>
            <p:cNvCxnSpPr/>
            <p:nvPr/>
          </p:nvCxnSpPr>
          <p:spPr bwMode="auto">
            <a:xfrm>
              <a:off x="3430609" y="5734433"/>
              <a:ext cx="117643" cy="1463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sm" len="sm"/>
            </a:ln>
            <a:effectLst/>
          </p:spPr>
        </p:cxnSp>
        <p:cxnSp>
          <p:nvCxnSpPr>
            <p:cNvPr id="403" name="Straight Connector 402"/>
            <p:cNvCxnSpPr/>
            <p:nvPr/>
          </p:nvCxnSpPr>
          <p:spPr bwMode="auto">
            <a:xfrm>
              <a:off x="3157588" y="5595756"/>
              <a:ext cx="117643" cy="1463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sm" len="sm"/>
            </a:ln>
            <a:effectLst/>
          </p:spPr>
        </p:cxnSp>
        <p:cxnSp>
          <p:nvCxnSpPr>
            <p:cNvPr id="404" name="Straight Connector 403"/>
            <p:cNvCxnSpPr/>
            <p:nvPr/>
          </p:nvCxnSpPr>
          <p:spPr bwMode="auto">
            <a:xfrm>
              <a:off x="3278931" y="5587089"/>
              <a:ext cx="117643" cy="1463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sm" len="sm"/>
            </a:ln>
            <a:effectLst/>
          </p:spPr>
        </p:cxnSp>
        <p:sp>
          <p:nvSpPr>
            <p:cNvPr id="405" name="Oval 404"/>
            <p:cNvSpPr/>
            <p:nvPr/>
          </p:nvSpPr>
          <p:spPr bwMode="auto">
            <a:xfrm rot="16550184">
              <a:off x="3256320" y="5566454"/>
              <a:ext cx="53056" cy="42016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06" name="Oval 405"/>
            <p:cNvSpPr/>
            <p:nvPr/>
          </p:nvSpPr>
          <p:spPr bwMode="auto">
            <a:xfrm rot="16550184">
              <a:off x="3373963" y="5566454"/>
              <a:ext cx="53056" cy="42016"/>
            </a:xfrm>
            <a:prstGeom prst="ellipse">
              <a:avLst/>
            </a:prstGeom>
            <a:solidFill>
              <a:srgbClr val="FF33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cxnSp>
          <p:nvCxnSpPr>
            <p:cNvPr id="407" name="Straight Connector 406"/>
            <p:cNvCxnSpPr>
              <a:endCxn id="397" idx="1"/>
            </p:cNvCxnSpPr>
            <p:nvPr/>
          </p:nvCxnSpPr>
          <p:spPr bwMode="auto">
            <a:xfrm flipV="1">
              <a:off x="3421941" y="5521683"/>
              <a:ext cx="84385" cy="56739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sm" len="sm"/>
            </a:ln>
            <a:effectLst/>
          </p:spPr>
        </p:cxnSp>
        <p:cxnSp>
          <p:nvCxnSpPr>
            <p:cNvPr id="408" name="Straight Connector 407"/>
            <p:cNvCxnSpPr>
              <a:endCxn id="392" idx="0"/>
            </p:cNvCxnSpPr>
            <p:nvPr/>
          </p:nvCxnSpPr>
          <p:spPr bwMode="auto">
            <a:xfrm>
              <a:off x="3287599" y="5860110"/>
              <a:ext cx="104002" cy="21386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sm" len="sm"/>
            </a:ln>
            <a:effectLst/>
          </p:spPr>
        </p:cxnSp>
        <p:cxnSp>
          <p:nvCxnSpPr>
            <p:cNvPr id="409" name="Straight Connector 408"/>
            <p:cNvCxnSpPr>
              <a:endCxn id="396" idx="0"/>
            </p:cNvCxnSpPr>
            <p:nvPr/>
          </p:nvCxnSpPr>
          <p:spPr bwMode="auto">
            <a:xfrm flipV="1">
              <a:off x="3431331" y="5837609"/>
              <a:ext cx="70106" cy="23223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sm" len="sm"/>
            </a:ln>
            <a:effectLst/>
          </p:spPr>
        </p:cxnSp>
        <p:sp>
          <p:nvSpPr>
            <p:cNvPr id="410" name="Oval 409"/>
            <p:cNvSpPr/>
            <p:nvPr/>
          </p:nvSpPr>
          <p:spPr bwMode="auto">
            <a:xfrm rot="14127864">
              <a:off x="3268168" y="5839803"/>
              <a:ext cx="53056" cy="42016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11" name="Oval 410"/>
            <p:cNvSpPr/>
            <p:nvPr/>
          </p:nvSpPr>
          <p:spPr bwMode="auto">
            <a:xfrm rot="16550184">
              <a:off x="3107866" y="5573278"/>
              <a:ext cx="53056" cy="42016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12" name="Oval 411"/>
            <p:cNvSpPr/>
            <p:nvPr/>
          </p:nvSpPr>
          <p:spPr bwMode="auto">
            <a:xfrm rot="14127864">
              <a:off x="3107878" y="5704621"/>
              <a:ext cx="53056" cy="42016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</p:grpSp>
      <p:grpSp>
        <p:nvGrpSpPr>
          <p:cNvPr id="324" name="Group 323"/>
          <p:cNvGrpSpPr/>
          <p:nvPr/>
        </p:nvGrpSpPr>
        <p:grpSpPr>
          <a:xfrm>
            <a:off x="3794846" y="5374508"/>
            <a:ext cx="476217" cy="430797"/>
            <a:chOff x="3128337" y="4338023"/>
            <a:chExt cx="480045" cy="461837"/>
          </a:xfrm>
        </p:grpSpPr>
        <p:cxnSp>
          <p:nvCxnSpPr>
            <p:cNvPr id="353" name="Straight Connector 352"/>
            <p:cNvCxnSpPr>
              <a:endCxn id="367" idx="0"/>
            </p:cNvCxnSpPr>
            <p:nvPr/>
          </p:nvCxnSpPr>
          <p:spPr bwMode="auto">
            <a:xfrm flipV="1">
              <a:off x="3300519" y="4403913"/>
              <a:ext cx="125808" cy="113654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sm" len="sm"/>
            </a:ln>
            <a:effectLst/>
          </p:spPr>
        </p:cxnSp>
        <p:sp>
          <p:nvSpPr>
            <p:cNvPr id="354" name="Oval 353"/>
            <p:cNvSpPr/>
            <p:nvPr/>
          </p:nvSpPr>
          <p:spPr bwMode="auto">
            <a:xfrm rot="14127864">
              <a:off x="3497164" y="4626555"/>
              <a:ext cx="49247" cy="4189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364" name="Oval 363"/>
            <p:cNvSpPr/>
            <p:nvPr/>
          </p:nvSpPr>
          <p:spPr bwMode="auto">
            <a:xfrm rot="14127864">
              <a:off x="3418961" y="4754287"/>
              <a:ext cx="49247" cy="4189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cxnSp>
          <p:nvCxnSpPr>
            <p:cNvPr id="365" name="Straight Connector 364"/>
            <p:cNvCxnSpPr>
              <a:endCxn id="367" idx="7"/>
            </p:cNvCxnSpPr>
            <p:nvPr/>
          </p:nvCxnSpPr>
          <p:spPr bwMode="auto">
            <a:xfrm rot="19527864">
              <a:off x="3316937" y="4338023"/>
              <a:ext cx="91444" cy="84485"/>
            </a:xfrm>
            <a:prstGeom prst="line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66" name="Oval 365"/>
            <p:cNvSpPr/>
            <p:nvPr/>
          </p:nvSpPr>
          <p:spPr bwMode="auto">
            <a:xfrm rot="14127864">
              <a:off x="3497164" y="4498823"/>
              <a:ext cx="49247" cy="41896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367" name="Oval 366"/>
            <p:cNvSpPr/>
            <p:nvPr/>
          </p:nvSpPr>
          <p:spPr bwMode="auto">
            <a:xfrm rot="14127864">
              <a:off x="3418960" y="4371090"/>
              <a:ext cx="49247" cy="41896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368" name="Oval 367"/>
            <p:cNvSpPr/>
            <p:nvPr/>
          </p:nvSpPr>
          <p:spPr bwMode="auto">
            <a:xfrm rot="16550184">
              <a:off x="3372921" y="4492423"/>
              <a:ext cx="49247" cy="4189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369" name="Oval 368"/>
            <p:cNvSpPr/>
            <p:nvPr/>
          </p:nvSpPr>
          <p:spPr bwMode="auto">
            <a:xfrm rot="16550184">
              <a:off x="3294717" y="4364691"/>
              <a:ext cx="49247" cy="4189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370" name="Oval 369"/>
            <p:cNvSpPr/>
            <p:nvPr/>
          </p:nvSpPr>
          <p:spPr bwMode="auto">
            <a:xfrm rot="14127864">
              <a:off x="3145246" y="4626555"/>
              <a:ext cx="49247" cy="41896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371" name="Oval 370"/>
            <p:cNvSpPr/>
            <p:nvPr/>
          </p:nvSpPr>
          <p:spPr bwMode="auto">
            <a:xfrm rot="14127864">
              <a:off x="3184348" y="4371090"/>
              <a:ext cx="49247" cy="41896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372" name="Oval 371"/>
            <p:cNvSpPr/>
            <p:nvPr/>
          </p:nvSpPr>
          <p:spPr bwMode="auto">
            <a:xfrm rot="16550184">
              <a:off x="3255615" y="4492423"/>
              <a:ext cx="49247" cy="41896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373" name="Oval 372"/>
            <p:cNvSpPr/>
            <p:nvPr/>
          </p:nvSpPr>
          <p:spPr bwMode="auto">
            <a:xfrm rot="14127864">
              <a:off x="3262553" y="4626555"/>
              <a:ext cx="49247" cy="41896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374" name="Oval 373"/>
            <p:cNvSpPr/>
            <p:nvPr/>
          </p:nvSpPr>
          <p:spPr bwMode="auto">
            <a:xfrm rot="14127864">
              <a:off x="3187770" y="4733922"/>
              <a:ext cx="49247" cy="41896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375" name="Oval 374"/>
            <p:cNvSpPr/>
            <p:nvPr/>
          </p:nvSpPr>
          <p:spPr bwMode="auto">
            <a:xfrm rot="14127864">
              <a:off x="3301654" y="4754289"/>
              <a:ext cx="49247" cy="4189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376" name="Oval 375"/>
            <p:cNvSpPr/>
            <p:nvPr/>
          </p:nvSpPr>
          <p:spPr bwMode="auto">
            <a:xfrm rot="14127864">
              <a:off x="3504523" y="4725773"/>
              <a:ext cx="49247" cy="41896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377" name="Oval 376"/>
            <p:cNvSpPr/>
            <p:nvPr/>
          </p:nvSpPr>
          <p:spPr bwMode="auto">
            <a:xfrm rot="14127864">
              <a:off x="3562810" y="4402306"/>
              <a:ext cx="49247" cy="41896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cxnSp>
          <p:nvCxnSpPr>
            <p:cNvPr id="378" name="Straight Connector 377"/>
            <p:cNvCxnSpPr>
              <a:endCxn id="373" idx="1"/>
            </p:cNvCxnSpPr>
            <p:nvPr/>
          </p:nvCxnSpPr>
          <p:spPr bwMode="auto">
            <a:xfrm rot="5400000" flipH="1" flipV="1">
              <a:off x="3215946" y="4677572"/>
              <a:ext cx="76228" cy="61571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sm" len="sm"/>
            </a:ln>
            <a:effectLst/>
          </p:spPr>
        </p:cxnSp>
        <p:cxnSp>
          <p:nvCxnSpPr>
            <p:cNvPr id="379" name="Straight Connector 378"/>
            <p:cNvCxnSpPr>
              <a:stCxn id="370" idx="5"/>
              <a:endCxn id="372" idx="1"/>
            </p:cNvCxnSpPr>
            <p:nvPr/>
          </p:nvCxnSpPr>
          <p:spPr bwMode="auto">
            <a:xfrm flipV="1">
              <a:off x="3172200" y="4529186"/>
              <a:ext cx="91533" cy="95577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sm" len="sm"/>
            </a:ln>
            <a:effectLst/>
          </p:spPr>
        </p:cxnSp>
        <p:cxnSp>
          <p:nvCxnSpPr>
            <p:cNvPr id="380" name="Straight Connector 379"/>
            <p:cNvCxnSpPr>
              <a:endCxn id="381" idx="3"/>
            </p:cNvCxnSpPr>
            <p:nvPr/>
          </p:nvCxnSpPr>
          <p:spPr bwMode="auto">
            <a:xfrm flipV="1">
              <a:off x="3306337" y="4653449"/>
              <a:ext cx="120218" cy="2739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sm" len="sm"/>
            </a:ln>
            <a:effectLst/>
          </p:spPr>
        </p:cxnSp>
        <p:sp>
          <p:nvSpPr>
            <p:cNvPr id="381" name="Oval 380"/>
            <p:cNvSpPr/>
            <p:nvPr/>
          </p:nvSpPr>
          <p:spPr bwMode="auto">
            <a:xfrm rot="14127864">
              <a:off x="3379859" y="4626555"/>
              <a:ext cx="49247" cy="41896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cxnSp>
          <p:nvCxnSpPr>
            <p:cNvPr id="382" name="Straight Connector 381"/>
            <p:cNvCxnSpPr>
              <a:stCxn id="381" idx="3"/>
              <a:endCxn id="376" idx="7"/>
            </p:cNvCxnSpPr>
            <p:nvPr/>
          </p:nvCxnSpPr>
          <p:spPr bwMode="auto">
            <a:xfrm>
              <a:off x="3426555" y="4653449"/>
              <a:ext cx="80519" cy="87326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sm" len="sm"/>
            </a:ln>
            <a:effectLst/>
          </p:spPr>
        </p:cxnSp>
        <p:sp>
          <p:nvSpPr>
            <p:cNvPr id="383" name="Oval 382"/>
            <p:cNvSpPr/>
            <p:nvPr/>
          </p:nvSpPr>
          <p:spPr bwMode="auto">
            <a:xfrm rot="16550184">
              <a:off x="3124661" y="4451479"/>
              <a:ext cx="49247" cy="41896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cxnSp>
          <p:nvCxnSpPr>
            <p:cNvPr id="384" name="Straight Connector 383"/>
            <p:cNvCxnSpPr>
              <a:endCxn id="372" idx="7"/>
            </p:cNvCxnSpPr>
            <p:nvPr/>
          </p:nvCxnSpPr>
          <p:spPr bwMode="auto">
            <a:xfrm rot="16200000" flipH="1">
              <a:off x="3206818" y="4434087"/>
              <a:ext cx="75825" cy="45087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sm" len="sm"/>
            </a:ln>
            <a:effectLst/>
          </p:spPr>
        </p:cxnSp>
        <p:cxnSp>
          <p:nvCxnSpPr>
            <p:cNvPr id="385" name="Straight Connector 384"/>
            <p:cNvCxnSpPr>
              <a:endCxn id="377" idx="7"/>
            </p:cNvCxnSpPr>
            <p:nvPr/>
          </p:nvCxnSpPr>
          <p:spPr bwMode="auto">
            <a:xfrm>
              <a:off x="3460234" y="4395647"/>
              <a:ext cx="105127" cy="21661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sm" len="sm"/>
            </a:ln>
            <a:effectLst/>
          </p:spPr>
        </p:cxnSp>
        <p:cxnSp>
          <p:nvCxnSpPr>
            <p:cNvPr id="386" name="Straight Connector 385"/>
            <p:cNvCxnSpPr>
              <a:stCxn id="372" idx="3"/>
              <a:endCxn id="381" idx="5"/>
            </p:cNvCxnSpPr>
            <p:nvPr/>
          </p:nvCxnSpPr>
          <p:spPr bwMode="auto">
            <a:xfrm>
              <a:off x="3293203" y="4532198"/>
              <a:ext cx="113610" cy="92565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sm" len="sm"/>
            </a:ln>
            <a:effectLst/>
          </p:spPr>
        </p:cxnSp>
        <p:cxnSp>
          <p:nvCxnSpPr>
            <p:cNvPr id="387" name="Straight Connector 386"/>
            <p:cNvCxnSpPr>
              <a:stCxn id="381" idx="4"/>
              <a:endCxn id="366" idx="1"/>
            </p:cNvCxnSpPr>
            <p:nvPr/>
          </p:nvCxnSpPr>
          <p:spPr bwMode="auto">
            <a:xfrm flipV="1">
              <a:off x="3421739" y="4542511"/>
              <a:ext cx="97718" cy="93116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sm" len="sm"/>
            </a:ln>
            <a:effectLst/>
          </p:spPr>
        </p:cxnSp>
      </p:grpSp>
      <p:grpSp>
        <p:nvGrpSpPr>
          <p:cNvPr id="325" name="Group 324"/>
          <p:cNvGrpSpPr/>
          <p:nvPr/>
        </p:nvGrpSpPr>
        <p:grpSpPr>
          <a:xfrm rot="21434606">
            <a:off x="5194838" y="5373782"/>
            <a:ext cx="465126" cy="452423"/>
            <a:chOff x="3221268" y="3329860"/>
            <a:chExt cx="468865" cy="485022"/>
          </a:xfrm>
        </p:grpSpPr>
        <p:sp>
          <p:nvSpPr>
            <p:cNvPr id="326" name="Oval 325"/>
            <p:cNvSpPr/>
            <p:nvPr/>
          </p:nvSpPr>
          <p:spPr bwMode="auto">
            <a:xfrm rot="16550184">
              <a:off x="3215676" y="3494673"/>
              <a:ext cx="50942" cy="39757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327" name="Oval 326"/>
            <p:cNvSpPr/>
            <p:nvPr/>
          </p:nvSpPr>
          <p:spPr bwMode="auto">
            <a:xfrm rot="14127864">
              <a:off x="3393417" y="3740273"/>
              <a:ext cx="50942" cy="39757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328" name="Oval 327"/>
            <p:cNvSpPr/>
            <p:nvPr/>
          </p:nvSpPr>
          <p:spPr bwMode="auto">
            <a:xfrm rot="14127864">
              <a:off x="3644784" y="3578879"/>
              <a:ext cx="50942" cy="39757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329" name="Oval 328"/>
            <p:cNvSpPr/>
            <p:nvPr/>
          </p:nvSpPr>
          <p:spPr bwMode="auto">
            <a:xfrm rot="14127864">
              <a:off x="3578947" y="3476010"/>
              <a:ext cx="50942" cy="39757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330" name="Oval 329"/>
            <p:cNvSpPr/>
            <p:nvPr/>
          </p:nvSpPr>
          <p:spPr bwMode="auto">
            <a:xfrm rot="14127864">
              <a:off x="3482261" y="3608140"/>
              <a:ext cx="50942" cy="39757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331" name="Oval 330"/>
            <p:cNvSpPr/>
            <p:nvPr/>
          </p:nvSpPr>
          <p:spPr bwMode="auto">
            <a:xfrm rot="14127864">
              <a:off x="3550204" y="3352306"/>
              <a:ext cx="50942" cy="39757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332" name="Oval 331"/>
            <p:cNvSpPr/>
            <p:nvPr/>
          </p:nvSpPr>
          <p:spPr bwMode="auto">
            <a:xfrm rot="14127864">
              <a:off x="3508393" y="3769532"/>
              <a:ext cx="50942" cy="39757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333" name="Oval 332"/>
            <p:cNvSpPr/>
            <p:nvPr/>
          </p:nvSpPr>
          <p:spPr bwMode="auto">
            <a:xfrm rot="14127864">
              <a:off x="3356311" y="3608140"/>
              <a:ext cx="50942" cy="39757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334" name="Oval 333"/>
            <p:cNvSpPr/>
            <p:nvPr/>
          </p:nvSpPr>
          <p:spPr bwMode="auto">
            <a:xfrm rot="14127864">
              <a:off x="3347055" y="3335452"/>
              <a:ext cx="50942" cy="39757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335" name="Oval 334"/>
            <p:cNvSpPr/>
            <p:nvPr/>
          </p:nvSpPr>
          <p:spPr bwMode="auto">
            <a:xfrm rot="16550184">
              <a:off x="3461046" y="3469389"/>
              <a:ext cx="50942" cy="39757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336" name="Oval 335"/>
            <p:cNvSpPr/>
            <p:nvPr/>
          </p:nvSpPr>
          <p:spPr bwMode="auto">
            <a:xfrm rot="16550184">
              <a:off x="3445294" y="3341472"/>
              <a:ext cx="50942" cy="39757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337" name="Oval 336"/>
            <p:cNvSpPr/>
            <p:nvPr/>
          </p:nvSpPr>
          <p:spPr bwMode="auto">
            <a:xfrm rot="16550184">
              <a:off x="3349728" y="3469389"/>
              <a:ext cx="50942" cy="39757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338" name="Oval 337"/>
            <p:cNvSpPr/>
            <p:nvPr/>
          </p:nvSpPr>
          <p:spPr bwMode="auto">
            <a:xfrm rot="14127864">
              <a:off x="3226706" y="3619113"/>
              <a:ext cx="50942" cy="39757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339" name="Oval 338"/>
            <p:cNvSpPr/>
            <p:nvPr/>
          </p:nvSpPr>
          <p:spPr bwMode="auto">
            <a:xfrm rot="14127864">
              <a:off x="3282099" y="3740273"/>
              <a:ext cx="50942" cy="39757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340" name="Oval 339"/>
            <p:cNvSpPr/>
            <p:nvPr/>
          </p:nvSpPr>
          <p:spPr bwMode="auto">
            <a:xfrm rot="16550184">
              <a:off x="3601785" y="3694384"/>
              <a:ext cx="50942" cy="39757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341" name="Oval 340"/>
            <p:cNvSpPr/>
            <p:nvPr/>
          </p:nvSpPr>
          <p:spPr bwMode="auto">
            <a:xfrm rot="16550184">
              <a:off x="3231915" y="3389329"/>
              <a:ext cx="50942" cy="39757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cxnSp>
          <p:nvCxnSpPr>
            <p:cNvPr id="342" name="Straight Connector 341"/>
            <p:cNvCxnSpPr/>
            <p:nvPr/>
          </p:nvCxnSpPr>
          <p:spPr bwMode="auto">
            <a:xfrm>
              <a:off x="3281012" y="3426383"/>
              <a:ext cx="78070" cy="42575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sm" len="sm"/>
            </a:ln>
            <a:effectLst/>
          </p:spPr>
        </p:cxnSp>
        <p:cxnSp>
          <p:nvCxnSpPr>
            <p:cNvPr id="343" name="Straight Connector 342"/>
            <p:cNvCxnSpPr/>
            <p:nvPr/>
          </p:nvCxnSpPr>
          <p:spPr bwMode="auto">
            <a:xfrm>
              <a:off x="3268820" y="3534892"/>
              <a:ext cx="78070" cy="42575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sm" len="sm"/>
            </a:ln>
            <a:effectLst/>
          </p:spPr>
        </p:cxnSp>
        <p:cxnSp>
          <p:nvCxnSpPr>
            <p:cNvPr id="344" name="Straight Connector 343"/>
            <p:cNvCxnSpPr/>
            <p:nvPr/>
          </p:nvCxnSpPr>
          <p:spPr bwMode="auto">
            <a:xfrm flipV="1">
              <a:off x="3327227" y="3661257"/>
              <a:ext cx="52395" cy="65116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sm" len="sm"/>
            </a:ln>
            <a:effectLst/>
          </p:spPr>
        </p:cxnSp>
        <p:cxnSp>
          <p:nvCxnSpPr>
            <p:cNvPr id="345" name="Straight Connector 344"/>
            <p:cNvCxnSpPr/>
            <p:nvPr/>
          </p:nvCxnSpPr>
          <p:spPr bwMode="auto">
            <a:xfrm rot="10800000" flipV="1">
              <a:off x="3268676" y="3631996"/>
              <a:ext cx="81687" cy="6095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sm" len="sm"/>
            </a:ln>
            <a:effectLst/>
          </p:spPr>
        </p:cxnSp>
        <p:cxnSp>
          <p:nvCxnSpPr>
            <p:cNvPr id="346" name="Straight Connector 345"/>
            <p:cNvCxnSpPr/>
            <p:nvPr/>
          </p:nvCxnSpPr>
          <p:spPr bwMode="auto">
            <a:xfrm>
              <a:off x="3395617" y="3537330"/>
              <a:ext cx="78070" cy="42575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sm" len="sm"/>
            </a:ln>
            <a:effectLst/>
          </p:spPr>
        </p:cxnSp>
        <p:cxnSp>
          <p:nvCxnSpPr>
            <p:cNvPr id="347" name="Straight Connector 346"/>
            <p:cNvCxnSpPr/>
            <p:nvPr/>
          </p:nvCxnSpPr>
          <p:spPr bwMode="auto">
            <a:xfrm rot="16200000" flipH="1">
              <a:off x="3481713" y="3693853"/>
              <a:ext cx="70283" cy="18143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sm" len="sm"/>
            </a:ln>
            <a:effectLst/>
          </p:spPr>
        </p:cxnSp>
        <p:cxnSp>
          <p:nvCxnSpPr>
            <p:cNvPr id="348" name="Straight Connector 347"/>
            <p:cNvCxnSpPr/>
            <p:nvPr/>
          </p:nvCxnSpPr>
          <p:spPr bwMode="auto">
            <a:xfrm rot="10800000" flipV="1">
              <a:off x="3425951" y="3646603"/>
              <a:ext cx="39802" cy="86586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sm" len="sm"/>
            </a:ln>
            <a:effectLst/>
          </p:spPr>
        </p:cxnSp>
        <p:cxnSp>
          <p:nvCxnSpPr>
            <p:cNvPr id="349" name="Straight Connector 348"/>
            <p:cNvCxnSpPr/>
            <p:nvPr/>
          </p:nvCxnSpPr>
          <p:spPr bwMode="auto">
            <a:xfrm rot="5400000" flipH="1" flipV="1">
              <a:off x="3512745" y="3539380"/>
              <a:ext cx="68580" cy="34611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sm" len="sm"/>
            </a:ln>
            <a:effectLst/>
          </p:spPr>
        </p:cxnSp>
        <p:cxnSp>
          <p:nvCxnSpPr>
            <p:cNvPr id="350" name="Straight Connector 349"/>
            <p:cNvCxnSpPr/>
            <p:nvPr/>
          </p:nvCxnSpPr>
          <p:spPr bwMode="auto">
            <a:xfrm>
              <a:off x="3540702" y="3642181"/>
              <a:ext cx="78070" cy="42575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sm" len="sm"/>
            </a:ln>
            <a:effectLst/>
          </p:spPr>
        </p:cxnSp>
        <p:cxnSp>
          <p:nvCxnSpPr>
            <p:cNvPr id="351" name="Straight Connector 350"/>
            <p:cNvCxnSpPr>
              <a:endCxn id="336" idx="2"/>
            </p:cNvCxnSpPr>
            <p:nvPr/>
          </p:nvCxnSpPr>
          <p:spPr bwMode="auto">
            <a:xfrm rot="5400000" flipH="1" flipV="1">
              <a:off x="3404125" y="3387936"/>
              <a:ext cx="65296" cy="62804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sm" len="sm"/>
            </a:ln>
            <a:effectLst/>
          </p:spPr>
        </p:cxnSp>
        <p:cxnSp>
          <p:nvCxnSpPr>
            <p:cNvPr id="352" name="Straight Connector 351"/>
            <p:cNvCxnSpPr/>
            <p:nvPr/>
          </p:nvCxnSpPr>
          <p:spPr bwMode="auto">
            <a:xfrm rot="10800000" flipV="1">
              <a:off x="3493010" y="3409056"/>
              <a:ext cx="66290" cy="51031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sm" len="sm"/>
            </a:ln>
            <a:effectLst/>
          </p:spPr>
        </p:cxnSp>
      </p:grpSp>
      <p:sp>
        <p:nvSpPr>
          <p:cNvPr id="413" name="TextBox 412"/>
          <p:cNvSpPr txBox="1"/>
          <p:nvPr/>
        </p:nvSpPr>
        <p:spPr>
          <a:xfrm>
            <a:off x="1383571" y="5310195"/>
            <a:ext cx="679342" cy="34450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900" b="1" dirty="0" smtClean="0"/>
              <a:t>Protocol/</a:t>
            </a:r>
          </a:p>
          <a:p>
            <a:pPr algn="ctr"/>
            <a:r>
              <a:rPr lang="en-US" sz="900" b="1" dirty="0" smtClean="0"/>
              <a:t>Policy</a:t>
            </a:r>
          </a:p>
        </p:txBody>
      </p:sp>
      <p:cxnSp>
        <p:nvCxnSpPr>
          <p:cNvPr id="414" name="Straight Connector 413"/>
          <p:cNvCxnSpPr/>
          <p:nvPr/>
        </p:nvCxnSpPr>
        <p:spPr bwMode="auto">
          <a:xfrm flipH="1">
            <a:off x="1588467" y="5851194"/>
            <a:ext cx="4141015" cy="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15" name="Straight Connector 414"/>
          <p:cNvCxnSpPr/>
          <p:nvPr/>
        </p:nvCxnSpPr>
        <p:spPr bwMode="auto">
          <a:xfrm flipH="1">
            <a:off x="5190996" y="4691714"/>
            <a:ext cx="1805030" cy="169657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416" name="TextBox 415"/>
          <p:cNvSpPr txBox="1"/>
          <p:nvPr/>
        </p:nvSpPr>
        <p:spPr>
          <a:xfrm>
            <a:off x="507983" y="5917960"/>
            <a:ext cx="670376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b="1" dirty="0" smtClean="0"/>
              <a:t>Content</a:t>
            </a:r>
          </a:p>
        </p:txBody>
      </p:sp>
      <p:grpSp>
        <p:nvGrpSpPr>
          <p:cNvPr id="422" name="Group 634"/>
          <p:cNvGrpSpPr/>
          <p:nvPr/>
        </p:nvGrpSpPr>
        <p:grpSpPr>
          <a:xfrm>
            <a:off x="1461375" y="5917272"/>
            <a:ext cx="536436" cy="445801"/>
            <a:chOff x="1433512" y="5195887"/>
            <a:chExt cx="985648" cy="701123"/>
          </a:xfrm>
        </p:grpSpPr>
        <p:cxnSp>
          <p:nvCxnSpPr>
            <p:cNvPr id="490" name="Straight Connector 489"/>
            <p:cNvCxnSpPr/>
            <p:nvPr/>
          </p:nvCxnSpPr>
          <p:spPr bwMode="auto">
            <a:xfrm>
              <a:off x="1838304" y="5619076"/>
              <a:ext cx="163233" cy="1588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91" name="Oval 490"/>
            <p:cNvSpPr/>
            <p:nvPr/>
          </p:nvSpPr>
          <p:spPr bwMode="auto">
            <a:xfrm rot="16550184">
              <a:off x="1612870" y="5432783"/>
              <a:ext cx="57577" cy="58298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92" name="Oval 491"/>
            <p:cNvSpPr/>
            <p:nvPr/>
          </p:nvSpPr>
          <p:spPr bwMode="auto">
            <a:xfrm rot="14127864">
              <a:off x="1816356" y="5729422"/>
              <a:ext cx="57577" cy="58298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93" name="Oval 492"/>
            <p:cNvSpPr/>
            <p:nvPr/>
          </p:nvSpPr>
          <p:spPr bwMode="auto">
            <a:xfrm rot="14127864">
              <a:off x="2178899" y="5575319"/>
              <a:ext cx="57577" cy="58298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94" name="Oval 493"/>
            <p:cNvSpPr/>
            <p:nvPr/>
          </p:nvSpPr>
          <p:spPr bwMode="auto">
            <a:xfrm rot="14127864">
              <a:off x="2174136" y="5425978"/>
              <a:ext cx="57577" cy="58298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95" name="Oval 494"/>
            <p:cNvSpPr/>
            <p:nvPr/>
          </p:nvSpPr>
          <p:spPr bwMode="auto">
            <a:xfrm rot="14127864">
              <a:off x="1955776" y="5281401"/>
              <a:ext cx="57577" cy="58298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96" name="Oval 495"/>
            <p:cNvSpPr/>
            <p:nvPr/>
          </p:nvSpPr>
          <p:spPr bwMode="auto">
            <a:xfrm rot="14127864">
              <a:off x="1974828" y="5738945"/>
              <a:ext cx="57577" cy="58298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97" name="Oval 496"/>
            <p:cNvSpPr/>
            <p:nvPr/>
          </p:nvSpPr>
          <p:spPr bwMode="auto">
            <a:xfrm rot="14127864">
              <a:off x="1809571" y="5589606"/>
              <a:ext cx="57577" cy="58298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98" name="Oval 497"/>
            <p:cNvSpPr/>
            <p:nvPr/>
          </p:nvSpPr>
          <p:spPr bwMode="auto">
            <a:xfrm rot="14127864">
              <a:off x="1705509" y="5329027"/>
              <a:ext cx="57577" cy="58298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cxnSp>
          <p:nvCxnSpPr>
            <p:cNvPr id="499" name="Straight Connector 498"/>
            <p:cNvCxnSpPr>
              <a:endCxn id="495" idx="7"/>
            </p:cNvCxnSpPr>
            <p:nvPr/>
          </p:nvCxnSpPr>
          <p:spPr bwMode="auto">
            <a:xfrm rot="19527864">
              <a:off x="1808334" y="5247397"/>
              <a:ext cx="127245" cy="98776"/>
            </a:xfrm>
            <a:prstGeom prst="line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00" name="Oval 499"/>
            <p:cNvSpPr/>
            <p:nvPr/>
          </p:nvSpPr>
          <p:spPr bwMode="auto">
            <a:xfrm rot="16550184">
              <a:off x="1963150" y="5432783"/>
              <a:ext cx="57577" cy="58298"/>
            </a:xfrm>
            <a:prstGeom prst="ellipse">
              <a:avLst/>
            </a:prstGeom>
            <a:solidFill>
              <a:srgbClr val="FF33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501" name="Oval 500"/>
            <p:cNvSpPr/>
            <p:nvPr/>
          </p:nvSpPr>
          <p:spPr bwMode="auto">
            <a:xfrm rot="16550184">
              <a:off x="1811465" y="5278681"/>
              <a:ext cx="57577" cy="58298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502" name="Oval 501"/>
            <p:cNvSpPr/>
            <p:nvPr/>
          </p:nvSpPr>
          <p:spPr bwMode="auto">
            <a:xfrm rot="16550184">
              <a:off x="1799917" y="5432783"/>
              <a:ext cx="57577" cy="58298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503" name="Oval 502"/>
            <p:cNvSpPr/>
            <p:nvPr/>
          </p:nvSpPr>
          <p:spPr bwMode="auto">
            <a:xfrm rot="14127864">
              <a:off x="1593949" y="5575318"/>
              <a:ext cx="57577" cy="58298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504" name="Oval 503"/>
            <p:cNvSpPr/>
            <p:nvPr/>
          </p:nvSpPr>
          <p:spPr bwMode="auto">
            <a:xfrm rot="14127864">
              <a:off x="1662648" y="5691322"/>
              <a:ext cx="57577" cy="58298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505" name="Oval 504"/>
            <p:cNvSpPr/>
            <p:nvPr/>
          </p:nvSpPr>
          <p:spPr bwMode="auto">
            <a:xfrm>
              <a:off x="1433512" y="5195887"/>
              <a:ext cx="985648" cy="701123"/>
            </a:xfrm>
            <a:prstGeom prst="ellips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cxnSp>
          <p:nvCxnSpPr>
            <p:cNvPr id="506" name="Straight Connector 505"/>
            <p:cNvCxnSpPr>
              <a:stCxn id="502" idx="4"/>
              <a:endCxn id="500" idx="0"/>
            </p:cNvCxnSpPr>
            <p:nvPr/>
          </p:nvCxnSpPr>
          <p:spPr bwMode="auto">
            <a:xfrm flipV="1">
              <a:off x="1857703" y="5458967"/>
              <a:ext cx="105238" cy="5929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07" name="Straight Connector 506"/>
            <p:cNvCxnSpPr>
              <a:stCxn id="502" idx="2"/>
              <a:endCxn id="497" idx="6"/>
            </p:cNvCxnSpPr>
            <p:nvPr/>
          </p:nvCxnSpPr>
          <p:spPr bwMode="auto">
            <a:xfrm rot="5400000">
              <a:off x="1771675" y="5540936"/>
              <a:ext cx="104469" cy="3739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08" name="Oval 507"/>
            <p:cNvSpPr/>
            <p:nvPr/>
          </p:nvSpPr>
          <p:spPr bwMode="auto">
            <a:xfrm rot="14127864">
              <a:off x="2127228" y="5691319"/>
              <a:ext cx="57577" cy="58298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509" name="Oval 508"/>
            <p:cNvSpPr/>
            <p:nvPr/>
          </p:nvSpPr>
          <p:spPr bwMode="auto">
            <a:xfrm rot="14127864">
              <a:off x="2112224" y="5335491"/>
              <a:ext cx="57577" cy="58298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cxnSp>
          <p:nvCxnSpPr>
            <p:cNvPr id="510" name="Straight Connector 509"/>
            <p:cNvCxnSpPr/>
            <p:nvPr/>
          </p:nvCxnSpPr>
          <p:spPr bwMode="auto">
            <a:xfrm rot="5400000" flipH="1" flipV="1">
              <a:off x="1924679" y="5541128"/>
              <a:ext cx="133018" cy="270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11" name="Oval 510"/>
            <p:cNvSpPr/>
            <p:nvPr/>
          </p:nvSpPr>
          <p:spPr bwMode="auto">
            <a:xfrm rot="14127864">
              <a:off x="1972804" y="5589606"/>
              <a:ext cx="57577" cy="58298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</p:grpSp>
      <p:grpSp>
        <p:nvGrpSpPr>
          <p:cNvPr id="423" name="Group 599"/>
          <p:cNvGrpSpPr/>
          <p:nvPr/>
        </p:nvGrpSpPr>
        <p:grpSpPr>
          <a:xfrm>
            <a:off x="2918474" y="5918424"/>
            <a:ext cx="598126" cy="452346"/>
            <a:chOff x="1371600" y="4267200"/>
            <a:chExt cx="978408" cy="733806"/>
          </a:xfrm>
        </p:grpSpPr>
        <p:cxnSp>
          <p:nvCxnSpPr>
            <p:cNvPr id="464" name="Straight Connector 463"/>
            <p:cNvCxnSpPr>
              <a:stCxn id="480" idx="2"/>
              <a:endCxn id="482" idx="6"/>
            </p:cNvCxnSpPr>
            <p:nvPr/>
          </p:nvCxnSpPr>
          <p:spPr bwMode="auto">
            <a:xfrm rot="5400000">
              <a:off x="1709772" y="4612236"/>
              <a:ext cx="104467" cy="3740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65" name="Straight Connector 464"/>
            <p:cNvCxnSpPr>
              <a:stCxn id="480" idx="4"/>
              <a:endCxn id="474" idx="0"/>
            </p:cNvCxnSpPr>
            <p:nvPr/>
          </p:nvCxnSpPr>
          <p:spPr bwMode="auto">
            <a:xfrm flipV="1">
              <a:off x="1795800" y="4530269"/>
              <a:ext cx="105237" cy="5928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66" name="Straight Connector 465"/>
            <p:cNvCxnSpPr>
              <a:stCxn id="479" idx="2"/>
              <a:endCxn id="480" idx="0"/>
            </p:cNvCxnSpPr>
            <p:nvPr/>
          </p:nvCxnSpPr>
          <p:spPr bwMode="auto">
            <a:xfrm rot="16200000" flipH="1">
              <a:off x="1653289" y="4445755"/>
              <a:ext cx="115178" cy="53849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67" name="Oval 466"/>
            <p:cNvSpPr/>
            <p:nvPr/>
          </p:nvSpPr>
          <p:spPr bwMode="auto">
            <a:xfrm rot="14127864">
              <a:off x="2074134" y="4660906"/>
              <a:ext cx="57577" cy="58299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68" name="Oval 467"/>
            <p:cNvSpPr/>
            <p:nvPr/>
          </p:nvSpPr>
          <p:spPr bwMode="auto">
            <a:xfrm rot="14127864">
              <a:off x="1910901" y="4660906"/>
              <a:ext cx="57577" cy="58299"/>
            </a:xfrm>
            <a:prstGeom prst="ellipse">
              <a:avLst/>
            </a:prstGeom>
            <a:solidFill>
              <a:srgbClr val="FF33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69" name="Oval 468"/>
            <p:cNvSpPr/>
            <p:nvPr/>
          </p:nvSpPr>
          <p:spPr bwMode="auto">
            <a:xfrm rot="14127864">
              <a:off x="1965312" y="4810245"/>
              <a:ext cx="57577" cy="58299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cxnSp>
          <p:nvCxnSpPr>
            <p:cNvPr id="470" name="Straight Connector 469"/>
            <p:cNvCxnSpPr>
              <a:endCxn id="473" idx="7"/>
            </p:cNvCxnSpPr>
            <p:nvPr/>
          </p:nvCxnSpPr>
          <p:spPr bwMode="auto">
            <a:xfrm rot="19527864">
              <a:off x="1817868" y="4328224"/>
              <a:ext cx="127246" cy="98776"/>
            </a:xfrm>
            <a:prstGeom prst="line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71" name="Straight Connector 470"/>
            <p:cNvCxnSpPr/>
            <p:nvPr/>
          </p:nvCxnSpPr>
          <p:spPr bwMode="auto">
            <a:xfrm rot="5400000" flipH="1" flipV="1">
              <a:off x="1919730" y="4433677"/>
              <a:ext cx="80161" cy="61994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72" name="Oval 471"/>
            <p:cNvSpPr/>
            <p:nvPr/>
          </p:nvSpPr>
          <p:spPr bwMode="auto">
            <a:xfrm rot="14127864">
              <a:off x="2074134" y="4511567"/>
              <a:ext cx="57577" cy="58299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73" name="Oval 472"/>
            <p:cNvSpPr/>
            <p:nvPr/>
          </p:nvSpPr>
          <p:spPr bwMode="auto">
            <a:xfrm rot="14127864">
              <a:off x="1965311" y="4362227"/>
              <a:ext cx="57577" cy="58299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74" name="Oval 473"/>
            <p:cNvSpPr/>
            <p:nvPr/>
          </p:nvSpPr>
          <p:spPr bwMode="auto">
            <a:xfrm rot="16550184">
              <a:off x="1901247" y="4504084"/>
              <a:ext cx="57577" cy="58299"/>
            </a:xfrm>
            <a:prstGeom prst="ellipse">
              <a:avLst/>
            </a:prstGeom>
            <a:solidFill>
              <a:srgbClr val="FF5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75" name="Oval 474"/>
            <p:cNvSpPr/>
            <p:nvPr/>
          </p:nvSpPr>
          <p:spPr bwMode="auto">
            <a:xfrm rot="16550184">
              <a:off x="1792424" y="4354745"/>
              <a:ext cx="57577" cy="58299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76" name="Oval 475"/>
            <p:cNvSpPr/>
            <p:nvPr/>
          </p:nvSpPr>
          <p:spPr bwMode="auto">
            <a:xfrm rot="14127864">
              <a:off x="1584433" y="4660906"/>
              <a:ext cx="57577" cy="58299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77" name="Oval 476"/>
            <p:cNvSpPr/>
            <p:nvPr/>
          </p:nvSpPr>
          <p:spPr bwMode="auto">
            <a:xfrm>
              <a:off x="1371600" y="4267200"/>
              <a:ext cx="978408" cy="733806"/>
            </a:xfrm>
            <a:prstGeom prst="ellips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78" name="Oval 477"/>
            <p:cNvSpPr/>
            <p:nvPr/>
          </p:nvSpPr>
          <p:spPr bwMode="auto">
            <a:xfrm rot="16550184">
              <a:off x="1574779" y="4504084"/>
              <a:ext cx="57577" cy="58299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79" name="Oval 478"/>
            <p:cNvSpPr/>
            <p:nvPr/>
          </p:nvSpPr>
          <p:spPr bwMode="auto">
            <a:xfrm rot="14127864">
              <a:off x="1638844" y="4362227"/>
              <a:ext cx="57577" cy="58299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80" name="Oval 479"/>
            <p:cNvSpPr/>
            <p:nvPr/>
          </p:nvSpPr>
          <p:spPr bwMode="auto">
            <a:xfrm rot="16550184">
              <a:off x="1738013" y="4504084"/>
              <a:ext cx="57577" cy="58299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cxnSp>
          <p:nvCxnSpPr>
            <p:cNvPr id="481" name="Straight Connector 480"/>
            <p:cNvCxnSpPr/>
            <p:nvPr/>
          </p:nvCxnSpPr>
          <p:spPr bwMode="auto">
            <a:xfrm rot="5400000" flipH="1" flipV="1">
              <a:off x="1686367" y="4728953"/>
              <a:ext cx="80161" cy="61994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82" name="Oval 481"/>
            <p:cNvSpPr/>
            <p:nvPr/>
          </p:nvSpPr>
          <p:spPr bwMode="auto">
            <a:xfrm rot="14127864">
              <a:off x="1747667" y="4660906"/>
              <a:ext cx="57577" cy="58299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83" name="Oval 482"/>
            <p:cNvSpPr/>
            <p:nvPr/>
          </p:nvSpPr>
          <p:spPr bwMode="auto">
            <a:xfrm rot="14127864">
              <a:off x="1643606" y="4786435"/>
              <a:ext cx="57577" cy="58299"/>
            </a:xfrm>
            <a:prstGeom prst="ellipse">
              <a:avLst/>
            </a:prstGeom>
            <a:solidFill>
              <a:srgbClr val="FF505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84" name="Oval 483"/>
            <p:cNvSpPr/>
            <p:nvPr/>
          </p:nvSpPr>
          <p:spPr bwMode="auto">
            <a:xfrm rot="14127864">
              <a:off x="1802078" y="4810247"/>
              <a:ext cx="57577" cy="58299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cxnSp>
          <p:nvCxnSpPr>
            <p:cNvPr id="485" name="Straight Connector 484"/>
            <p:cNvCxnSpPr>
              <a:endCxn id="468" idx="7"/>
            </p:cNvCxnSpPr>
            <p:nvPr/>
          </p:nvCxnSpPr>
          <p:spPr bwMode="auto">
            <a:xfrm>
              <a:off x="1795706" y="4683056"/>
              <a:ext cx="115464" cy="1915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86" name="Oval 485"/>
            <p:cNvSpPr/>
            <p:nvPr/>
          </p:nvSpPr>
          <p:spPr bwMode="auto">
            <a:xfrm rot="14127864">
              <a:off x="2084374" y="4776908"/>
              <a:ext cx="57577" cy="58299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87" name="Oval 486"/>
            <p:cNvSpPr/>
            <p:nvPr/>
          </p:nvSpPr>
          <p:spPr bwMode="auto">
            <a:xfrm rot="14127864">
              <a:off x="2089136" y="4381619"/>
              <a:ext cx="57577" cy="58299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cxnSp>
          <p:nvCxnSpPr>
            <p:cNvPr id="488" name="Straight Connector 487"/>
            <p:cNvCxnSpPr>
              <a:endCxn id="474" idx="2"/>
            </p:cNvCxnSpPr>
            <p:nvPr/>
          </p:nvCxnSpPr>
          <p:spPr bwMode="auto">
            <a:xfrm rot="16200000" flipV="1">
              <a:off x="1877016" y="4611966"/>
              <a:ext cx="116420" cy="16234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89" name="Straight Connector 488"/>
            <p:cNvCxnSpPr>
              <a:stCxn id="468" idx="3"/>
              <a:endCxn id="486" idx="6"/>
            </p:cNvCxnSpPr>
            <p:nvPr/>
          </p:nvCxnSpPr>
          <p:spPr bwMode="auto">
            <a:xfrm>
              <a:off x="1968209" y="4695140"/>
              <a:ext cx="128633" cy="87202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424" name="Group 305"/>
          <p:cNvGrpSpPr/>
          <p:nvPr/>
        </p:nvGrpSpPr>
        <p:grpSpPr>
          <a:xfrm>
            <a:off x="4642123" y="5927665"/>
            <a:ext cx="430845" cy="458106"/>
            <a:chOff x="2595562" y="3348037"/>
            <a:chExt cx="914400" cy="685800"/>
          </a:xfrm>
        </p:grpSpPr>
        <p:cxnSp>
          <p:nvCxnSpPr>
            <p:cNvPr id="430" name="Straight Connector 429"/>
            <p:cNvCxnSpPr>
              <a:stCxn id="443" idx="6"/>
              <a:endCxn id="444" idx="2"/>
            </p:cNvCxnSpPr>
            <p:nvPr/>
          </p:nvCxnSpPr>
          <p:spPr bwMode="auto">
            <a:xfrm rot="16200000" flipV="1">
              <a:off x="3098800" y="3527306"/>
              <a:ext cx="87298" cy="28952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31" name="Straight Connector 430"/>
            <p:cNvCxnSpPr>
              <a:stCxn id="443" idx="4"/>
              <a:endCxn id="436" idx="4"/>
            </p:cNvCxnSpPr>
            <p:nvPr/>
          </p:nvCxnSpPr>
          <p:spPr bwMode="auto">
            <a:xfrm flipV="1">
              <a:off x="3182996" y="3605028"/>
              <a:ext cx="167901" cy="12006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32" name="Straight Connector 431"/>
            <p:cNvCxnSpPr>
              <a:endCxn id="445" idx="6"/>
            </p:cNvCxnSpPr>
            <p:nvPr/>
          </p:nvCxnSpPr>
          <p:spPr bwMode="auto">
            <a:xfrm rot="5400000" flipH="1" flipV="1">
              <a:off x="2896017" y="3670981"/>
              <a:ext cx="183224" cy="12124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33" name="Oval 432"/>
            <p:cNvSpPr/>
            <p:nvPr/>
          </p:nvSpPr>
          <p:spPr bwMode="auto">
            <a:xfrm rot="16550184">
              <a:off x="2765404" y="3613497"/>
              <a:ext cx="57577" cy="58299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34" name="Oval 433"/>
            <p:cNvSpPr/>
            <p:nvPr/>
          </p:nvSpPr>
          <p:spPr bwMode="auto">
            <a:xfrm rot="14127864">
              <a:off x="3026040" y="3891084"/>
              <a:ext cx="57577" cy="58299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35" name="Oval 434"/>
            <p:cNvSpPr/>
            <p:nvPr/>
          </p:nvSpPr>
          <p:spPr bwMode="auto">
            <a:xfrm rot="14127864">
              <a:off x="3298096" y="3741743"/>
              <a:ext cx="57577" cy="58299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36" name="Oval 435"/>
            <p:cNvSpPr/>
            <p:nvPr/>
          </p:nvSpPr>
          <p:spPr bwMode="auto">
            <a:xfrm rot="14127864">
              <a:off x="3298096" y="3592404"/>
              <a:ext cx="57577" cy="58299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37" name="Oval 436"/>
            <p:cNvSpPr/>
            <p:nvPr/>
          </p:nvSpPr>
          <p:spPr bwMode="auto">
            <a:xfrm rot="14127864">
              <a:off x="3134863" y="3741743"/>
              <a:ext cx="57577" cy="58299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38" name="Oval 437"/>
            <p:cNvSpPr/>
            <p:nvPr/>
          </p:nvSpPr>
          <p:spPr bwMode="auto">
            <a:xfrm rot="14127864">
              <a:off x="3255949" y="3452589"/>
              <a:ext cx="57577" cy="58299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39" name="Oval 438"/>
            <p:cNvSpPr/>
            <p:nvPr/>
          </p:nvSpPr>
          <p:spPr bwMode="auto">
            <a:xfrm rot="14127864">
              <a:off x="3189274" y="3891082"/>
              <a:ext cx="57577" cy="58299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40" name="Oval 439"/>
            <p:cNvSpPr/>
            <p:nvPr/>
          </p:nvSpPr>
          <p:spPr bwMode="auto">
            <a:xfrm rot="14127864">
              <a:off x="2971629" y="3741743"/>
              <a:ext cx="57577" cy="58299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41" name="Oval 440"/>
            <p:cNvSpPr/>
            <p:nvPr/>
          </p:nvSpPr>
          <p:spPr bwMode="auto">
            <a:xfrm rot="14127864">
              <a:off x="2958056" y="3433540"/>
              <a:ext cx="57577" cy="58299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cxnSp>
          <p:nvCxnSpPr>
            <p:cNvPr id="442" name="Straight Connector 441"/>
            <p:cNvCxnSpPr>
              <a:endCxn id="438" idx="7"/>
            </p:cNvCxnSpPr>
            <p:nvPr/>
          </p:nvCxnSpPr>
          <p:spPr bwMode="auto">
            <a:xfrm rot="19527864">
              <a:off x="3108506" y="3418586"/>
              <a:ext cx="127246" cy="98776"/>
            </a:xfrm>
            <a:prstGeom prst="line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43" name="Oval 442"/>
            <p:cNvSpPr/>
            <p:nvPr/>
          </p:nvSpPr>
          <p:spPr bwMode="auto">
            <a:xfrm rot="16550184">
              <a:off x="3125209" y="3584921"/>
              <a:ext cx="57577" cy="58299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44" name="Oval 443"/>
            <p:cNvSpPr/>
            <p:nvPr/>
          </p:nvSpPr>
          <p:spPr bwMode="auto">
            <a:xfrm rot="16550184">
              <a:off x="3102111" y="3440344"/>
              <a:ext cx="57577" cy="58299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45" name="Oval 444"/>
            <p:cNvSpPr/>
            <p:nvPr/>
          </p:nvSpPr>
          <p:spPr bwMode="auto">
            <a:xfrm rot="16550184">
              <a:off x="2961975" y="3584921"/>
              <a:ext cx="57577" cy="58299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46" name="Oval 445"/>
            <p:cNvSpPr/>
            <p:nvPr/>
          </p:nvSpPr>
          <p:spPr bwMode="auto">
            <a:xfrm rot="14127864">
              <a:off x="2808395" y="3741743"/>
              <a:ext cx="57577" cy="58299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47" name="Oval 446"/>
            <p:cNvSpPr/>
            <p:nvPr/>
          </p:nvSpPr>
          <p:spPr bwMode="auto">
            <a:xfrm rot="14127864">
              <a:off x="2862806" y="3891084"/>
              <a:ext cx="57577" cy="58299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48" name="Oval 447"/>
            <p:cNvSpPr/>
            <p:nvPr/>
          </p:nvSpPr>
          <p:spPr bwMode="auto">
            <a:xfrm>
              <a:off x="2595562" y="3348037"/>
              <a:ext cx="914400" cy="685800"/>
            </a:xfrm>
            <a:prstGeom prst="ellips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cxnSp>
          <p:nvCxnSpPr>
            <p:cNvPr id="449" name="Straight Connector 448"/>
            <p:cNvCxnSpPr>
              <a:stCxn id="440" idx="4"/>
              <a:endCxn id="437" idx="7"/>
            </p:cNvCxnSpPr>
            <p:nvPr/>
          </p:nvCxnSpPr>
          <p:spPr bwMode="auto">
            <a:xfrm>
              <a:off x="3024430" y="3754367"/>
              <a:ext cx="110702" cy="11441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50" name="Straight Connector 449"/>
            <p:cNvCxnSpPr>
              <a:stCxn id="445" idx="6"/>
              <a:endCxn id="443" idx="0"/>
            </p:cNvCxnSpPr>
            <p:nvPr/>
          </p:nvCxnSpPr>
          <p:spPr bwMode="auto">
            <a:xfrm rot="16200000" flipH="1">
              <a:off x="3046507" y="3532614"/>
              <a:ext cx="25675" cy="131308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51" name="Straight Connector 450"/>
            <p:cNvCxnSpPr>
              <a:stCxn id="443" idx="5"/>
              <a:endCxn id="438" idx="1"/>
            </p:cNvCxnSpPr>
            <p:nvPr/>
          </p:nvCxnSpPr>
          <p:spPr bwMode="auto">
            <a:xfrm flipV="1">
              <a:off x="3176572" y="3510193"/>
              <a:ext cx="102727" cy="85722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52" name="Straight Connector 451"/>
            <p:cNvCxnSpPr>
              <a:endCxn id="435" idx="7"/>
            </p:cNvCxnSpPr>
            <p:nvPr/>
          </p:nvCxnSpPr>
          <p:spPr bwMode="auto">
            <a:xfrm>
              <a:off x="3163946" y="3650371"/>
              <a:ext cx="134419" cy="115437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53" name="Straight Connector 452"/>
            <p:cNvCxnSpPr>
              <a:endCxn id="437" idx="6"/>
            </p:cNvCxnSpPr>
            <p:nvPr/>
          </p:nvCxnSpPr>
          <p:spPr bwMode="auto">
            <a:xfrm rot="5400000">
              <a:off x="3100092" y="3688085"/>
              <a:ext cx="106331" cy="11852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54" name="Straight Connector 453"/>
            <p:cNvCxnSpPr>
              <a:stCxn id="437" idx="2"/>
              <a:endCxn id="439" idx="6"/>
            </p:cNvCxnSpPr>
            <p:nvPr/>
          </p:nvCxnSpPr>
          <p:spPr bwMode="auto">
            <a:xfrm rot="16200000" flipH="1">
              <a:off x="3139903" y="3834676"/>
              <a:ext cx="101909" cy="21769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55" name="Straight Connector 454"/>
            <p:cNvCxnSpPr/>
            <p:nvPr/>
          </p:nvCxnSpPr>
          <p:spPr bwMode="auto">
            <a:xfrm rot="16200000" flipH="1">
              <a:off x="2977979" y="3834676"/>
              <a:ext cx="101909" cy="21769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56" name="Straight Connector 455"/>
            <p:cNvCxnSpPr>
              <a:endCxn id="445" idx="2"/>
            </p:cNvCxnSpPr>
            <p:nvPr/>
          </p:nvCxnSpPr>
          <p:spPr bwMode="auto">
            <a:xfrm flipV="1">
              <a:off x="2843455" y="3642710"/>
              <a:ext cx="144382" cy="135470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57" name="Straight Connector 456"/>
            <p:cNvCxnSpPr>
              <a:stCxn id="447" idx="4"/>
              <a:endCxn id="440" idx="0"/>
            </p:cNvCxnSpPr>
            <p:nvPr/>
          </p:nvCxnSpPr>
          <p:spPr bwMode="auto">
            <a:xfrm flipV="1">
              <a:off x="2915607" y="3787417"/>
              <a:ext cx="60798" cy="116291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58" name="Straight Connector 457"/>
            <p:cNvCxnSpPr>
              <a:stCxn id="445" idx="7"/>
              <a:endCxn id="441" idx="2"/>
            </p:cNvCxnSpPr>
            <p:nvPr/>
          </p:nvCxnSpPr>
          <p:spPr bwMode="auto">
            <a:xfrm rot="10800000" flipH="1">
              <a:off x="2972328" y="3486404"/>
              <a:ext cx="30837" cy="105320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59" name="Straight Connector 458"/>
            <p:cNvCxnSpPr>
              <a:stCxn id="445" idx="1"/>
              <a:endCxn id="433" idx="4"/>
            </p:cNvCxnSpPr>
            <p:nvPr/>
          </p:nvCxnSpPr>
          <p:spPr bwMode="auto">
            <a:xfrm rot="10800000" flipV="1">
              <a:off x="2823191" y="3632226"/>
              <a:ext cx="144998" cy="13384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60" name="Oval 459"/>
            <p:cNvSpPr/>
            <p:nvPr/>
          </p:nvSpPr>
          <p:spPr bwMode="auto">
            <a:xfrm rot="16550184">
              <a:off x="3294042" y="3851620"/>
              <a:ext cx="57577" cy="58299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61" name="Oval 460"/>
            <p:cNvSpPr/>
            <p:nvPr/>
          </p:nvSpPr>
          <p:spPr bwMode="auto">
            <a:xfrm rot="16550184">
              <a:off x="2789217" y="3494434"/>
              <a:ext cx="57577" cy="58299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cxnSp>
          <p:nvCxnSpPr>
            <p:cNvPr id="462" name="Straight Connector 461"/>
            <p:cNvCxnSpPr>
              <a:stCxn id="461" idx="3"/>
              <a:endCxn id="445" idx="7"/>
            </p:cNvCxnSpPr>
            <p:nvPr/>
          </p:nvCxnSpPr>
          <p:spPr bwMode="auto">
            <a:xfrm>
              <a:off x="2836440" y="3545930"/>
              <a:ext cx="135889" cy="45794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63" name="Straight Connector 462"/>
            <p:cNvCxnSpPr>
              <a:stCxn id="437" idx="3"/>
              <a:endCxn id="460" idx="7"/>
            </p:cNvCxnSpPr>
            <p:nvPr/>
          </p:nvCxnSpPr>
          <p:spPr bwMode="auto">
            <a:xfrm>
              <a:off x="3192171" y="3775977"/>
              <a:ext cx="112225" cy="82446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cxnSp>
        <p:nvCxnSpPr>
          <p:cNvPr id="520" name="Straight Connector 519"/>
          <p:cNvCxnSpPr/>
          <p:nvPr/>
        </p:nvCxnSpPr>
        <p:spPr bwMode="auto">
          <a:xfrm flipH="1">
            <a:off x="648985" y="6378974"/>
            <a:ext cx="4542011" cy="9310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28" name="TextBox 527"/>
          <p:cNvSpPr txBox="1"/>
          <p:nvPr/>
        </p:nvSpPr>
        <p:spPr>
          <a:xfrm>
            <a:off x="6996026" y="2831533"/>
            <a:ext cx="1544012" cy="507831"/>
          </a:xfrm>
          <a:prstGeom prst="rect">
            <a:avLst/>
          </a:prstGeom>
          <a:solidFill>
            <a:srgbClr val="00FF00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en-US" sz="900" b="1" dirty="0" smtClean="0"/>
              <a:t>More:  Robust to </a:t>
            </a:r>
          </a:p>
          <a:p>
            <a:r>
              <a:rPr lang="en-US" sz="900" b="1" dirty="0" smtClean="0"/>
              <a:t>Change/Computationally</a:t>
            </a:r>
          </a:p>
          <a:p>
            <a:r>
              <a:rPr lang="en-US" sz="900" b="1" dirty="0" smtClean="0"/>
              <a:t>Intensive</a:t>
            </a:r>
            <a:endParaRPr lang="en-US" sz="900" b="1" dirty="0"/>
          </a:p>
        </p:txBody>
      </p:sp>
      <p:sp>
        <p:nvSpPr>
          <p:cNvPr id="529" name="TextBox 528"/>
          <p:cNvSpPr txBox="1"/>
          <p:nvPr/>
        </p:nvSpPr>
        <p:spPr>
          <a:xfrm>
            <a:off x="6996026" y="4120620"/>
            <a:ext cx="1544012" cy="507831"/>
          </a:xfrm>
          <a:prstGeom prst="rect">
            <a:avLst/>
          </a:prstGeom>
          <a:solidFill>
            <a:srgbClr val="FFC000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en-US" sz="900" b="1" dirty="0" smtClean="0"/>
              <a:t>Less:  Robust to </a:t>
            </a:r>
          </a:p>
          <a:p>
            <a:r>
              <a:rPr lang="en-US" sz="900" b="1" dirty="0" smtClean="0"/>
              <a:t>Change/Computationally</a:t>
            </a:r>
          </a:p>
          <a:p>
            <a:r>
              <a:rPr lang="en-US" sz="900" b="1" dirty="0" smtClean="0"/>
              <a:t>Intensive</a:t>
            </a:r>
            <a:endParaRPr lang="en-US" sz="900" b="1" dirty="0"/>
          </a:p>
        </p:txBody>
      </p:sp>
      <p:grpSp>
        <p:nvGrpSpPr>
          <p:cNvPr id="2" name="Group 1"/>
          <p:cNvGrpSpPr/>
          <p:nvPr/>
        </p:nvGrpSpPr>
        <p:grpSpPr>
          <a:xfrm>
            <a:off x="643640" y="3976345"/>
            <a:ext cx="5942447" cy="2080327"/>
            <a:chOff x="643640" y="3976345"/>
            <a:chExt cx="5942447" cy="2080327"/>
          </a:xfrm>
        </p:grpSpPr>
        <p:sp>
          <p:nvSpPr>
            <p:cNvPr id="513" name="Oval 512"/>
            <p:cNvSpPr/>
            <p:nvPr/>
          </p:nvSpPr>
          <p:spPr bwMode="auto">
            <a:xfrm rot="20805204">
              <a:off x="1491705" y="5233712"/>
              <a:ext cx="5094382" cy="822960"/>
            </a:xfrm>
            <a:prstGeom prst="ellipse">
              <a:avLst/>
            </a:prstGeom>
            <a:solidFill>
              <a:srgbClr val="FF0000">
                <a:alpha val="23000"/>
              </a:srgbClr>
            </a:solidFill>
            <a:ln w="9525" cap="flat" cmpd="sng" algn="ctr">
              <a:solidFill>
                <a:schemeClr val="tx1"/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531" name="TextBox 530"/>
            <p:cNvSpPr txBox="1"/>
            <p:nvPr/>
          </p:nvSpPr>
          <p:spPr>
            <a:xfrm>
              <a:off x="643640" y="3976345"/>
              <a:ext cx="1771639" cy="461665"/>
            </a:xfrm>
            <a:prstGeom prst="rect">
              <a:avLst/>
            </a:prstGeom>
            <a:solidFill>
              <a:srgbClr val="FF0000">
                <a:alpha val="47000"/>
              </a:srgbClr>
            </a:solidFill>
            <a:ln>
              <a:solidFill>
                <a:schemeClr val="tx1"/>
              </a:solidFill>
            </a:ln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b="1" dirty="0" smtClean="0"/>
                <a:t>Critical Space of</a:t>
              </a:r>
            </a:p>
            <a:p>
              <a:pPr algn="ctr"/>
              <a:r>
                <a:rPr lang="en-US" sz="1200" b="1" dirty="0" smtClean="0"/>
                <a:t>Network Performance</a:t>
              </a:r>
              <a:endParaRPr lang="en-US" sz="1100" b="1" dirty="0"/>
            </a:p>
          </p:txBody>
        </p:sp>
      </p:grpSp>
      <p:grpSp>
        <p:nvGrpSpPr>
          <p:cNvPr id="533" name="Group 532"/>
          <p:cNvGrpSpPr/>
          <p:nvPr/>
        </p:nvGrpSpPr>
        <p:grpSpPr>
          <a:xfrm>
            <a:off x="2101228" y="1982498"/>
            <a:ext cx="4711840" cy="4058572"/>
            <a:chOff x="2235622" y="2164122"/>
            <a:chExt cx="4711840" cy="4058572"/>
          </a:xfrm>
        </p:grpSpPr>
        <p:grpSp>
          <p:nvGrpSpPr>
            <p:cNvPr id="527" name="Group 526"/>
            <p:cNvGrpSpPr/>
            <p:nvPr/>
          </p:nvGrpSpPr>
          <p:grpSpPr>
            <a:xfrm>
              <a:off x="2235622" y="2290774"/>
              <a:ext cx="4711840" cy="3931920"/>
              <a:chOff x="2235622" y="2290774"/>
              <a:chExt cx="4711840" cy="3931920"/>
            </a:xfrm>
          </p:grpSpPr>
          <p:sp>
            <p:nvSpPr>
              <p:cNvPr id="514" name="Oval 513"/>
              <p:cNvSpPr/>
              <p:nvPr/>
            </p:nvSpPr>
            <p:spPr bwMode="auto">
              <a:xfrm rot="1994609">
                <a:off x="3583804" y="3402534"/>
                <a:ext cx="3363658" cy="650604"/>
              </a:xfrm>
              <a:prstGeom prst="ellipse">
                <a:avLst/>
              </a:prstGeom>
              <a:solidFill>
                <a:srgbClr val="00FF00">
                  <a:alpha val="23000"/>
                </a:srgbClr>
              </a:solidFill>
              <a:ln w="9525" cap="flat" cmpd="sng" algn="ctr">
                <a:solidFill>
                  <a:schemeClr val="tx1"/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517" name="Curved Right Arrow 516"/>
              <p:cNvSpPr/>
              <p:nvPr/>
            </p:nvSpPr>
            <p:spPr bwMode="auto">
              <a:xfrm rot="2255374" flipV="1">
                <a:off x="2235622" y="2290774"/>
                <a:ext cx="596148" cy="3931920"/>
              </a:xfrm>
              <a:prstGeom prst="curvedRightArrow">
                <a:avLst/>
              </a:prstGeom>
              <a:solidFill>
                <a:srgbClr val="FFFF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518" name="Curved Right Arrow 517"/>
              <p:cNvSpPr/>
              <p:nvPr/>
            </p:nvSpPr>
            <p:spPr bwMode="auto">
              <a:xfrm rot="2390046" flipH="1" flipV="1">
                <a:off x="6302963" y="4801225"/>
                <a:ext cx="640080" cy="822960"/>
              </a:xfrm>
              <a:prstGeom prst="curvedRightArrow">
                <a:avLst/>
              </a:prstGeom>
              <a:solidFill>
                <a:srgbClr val="FFFF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525" name="Right Arrow 524"/>
              <p:cNvSpPr/>
              <p:nvPr/>
            </p:nvSpPr>
            <p:spPr bwMode="auto">
              <a:xfrm rot="17950738">
                <a:off x="3639897" y="4491462"/>
                <a:ext cx="1698061" cy="295709"/>
              </a:xfrm>
              <a:prstGeom prst="rightArrow">
                <a:avLst/>
              </a:prstGeom>
              <a:solidFill>
                <a:srgbClr val="FFFF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sp>
          <p:nvSpPr>
            <p:cNvPr id="532" name="TextBox 531"/>
            <p:cNvSpPr txBox="1"/>
            <p:nvPr/>
          </p:nvSpPr>
          <p:spPr>
            <a:xfrm>
              <a:off x="4689408" y="2164122"/>
              <a:ext cx="1715534" cy="461665"/>
            </a:xfrm>
            <a:prstGeom prst="rect">
              <a:avLst/>
            </a:prstGeom>
            <a:solidFill>
              <a:srgbClr val="99FF66">
                <a:alpha val="47000"/>
              </a:srgbClr>
            </a:solidFill>
            <a:ln>
              <a:solidFill>
                <a:schemeClr val="tx1"/>
              </a:solidFill>
            </a:ln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200" b="1" dirty="0" smtClean="0"/>
                <a:t>Necessary</a:t>
              </a:r>
            </a:p>
            <a:p>
              <a:pPr algn="ctr"/>
              <a:r>
                <a:rPr lang="en-US" sz="1200" b="1" dirty="0" smtClean="0"/>
                <a:t>Algorithm Properties</a:t>
              </a:r>
              <a:endParaRPr lang="en-US" sz="1100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40430066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7" name="TextBox 516"/>
          <p:cNvSpPr txBox="1"/>
          <p:nvPr/>
        </p:nvSpPr>
        <p:spPr>
          <a:xfrm>
            <a:off x="1875133" y="224831"/>
            <a:ext cx="613821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>
                <a:solidFill>
                  <a:schemeClr val="accent5">
                    <a:lumMod val="25000"/>
                  </a:schemeClr>
                </a:solidFill>
              </a:rPr>
              <a:t>Comprehensive Systems Modeling</a:t>
            </a:r>
            <a:endParaRPr lang="en-US" sz="2800" b="1" dirty="0">
              <a:solidFill>
                <a:schemeClr val="accent5">
                  <a:lumMod val="25000"/>
                </a:schemeClr>
              </a:solidFill>
            </a:endParaRPr>
          </a:p>
        </p:txBody>
      </p:sp>
      <p:sp>
        <p:nvSpPr>
          <p:cNvPr id="518" name="TextBox 517"/>
          <p:cNvSpPr txBox="1"/>
          <p:nvPr/>
        </p:nvSpPr>
        <p:spPr>
          <a:xfrm>
            <a:off x="164910" y="1332932"/>
            <a:ext cx="8826689" cy="17851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FontTx/>
              <a:buChar char="-"/>
            </a:pPr>
            <a:r>
              <a:rPr lang="en-US" sz="2000" dirty="0" smtClean="0"/>
              <a:t> </a:t>
            </a:r>
            <a:r>
              <a:rPr lang="en-US" sz="1800" b="1" i="1" dirty="0" smtClean="0"/>
              <a:t>Model</a:t>
            </a:r>
            <a:r>
              <a:rPr lang="en-US" sz="1800" b="1" dirty="0" smtClean="0"/>
              <a:t> heterogeneous distributed systems using unified, modular, </a:t>
            </a:r>
            <a:r>
              <a:rPr lang="en-US" sz="1800" b="1" dirty="0" err="1" smtClean="0"/>
              <a:t>composable</a:t>
            </a:r>
            <a:r>
              <a:rPr lang="en-US" sz="1800" b="1" dirty="0" smtClean="0"/>
              <a:t> and scalable mathematical framework from previous measurement and system specification</a:t>
            </a:r>
          </a:p>
          <a:p>
            <a:pPr lvl="1"/>
            <a:r>
              <a:rPr lang="en-US" sz="1800" b="1" dirty="0" smtClean="0"/>
              <a:t>- Use new statistical, algebraic, and geometric representations and theory for modularized representations and </a:t>
            </a:r>
            <a:r>
              <a:rPr lang="en-US" sz="1800" b="1" dirty="0" err="1" smtClean="0"/>
              <a:t>composable</a:t>
            </a:r>
            <a:r>
              <a:rPr lang="en-US" sz="1800" b="1" dirty="0" smtClean="0"/>
              <a:t> into a modeling framework </a:t>
            </a:r>
          </a:p>
        </p:txBody>
      </p:sp>
      <p:grpSp>
        <p:nvGrpSpPr>
          <p:cNvPr id="2" name="Group 128"/>
          <p:cNvGrpSpPr/>
          <p:nvPr/>
        </p:nvGrpSpPr>
        <p:grpSpPr>
          <a:xfrm>
            <a:off x="162798" y="3466747"/>
            <a:ext cx="8754431" cy="2374439"/>
            <a:chOff x="290018" y="2774980"/>
            <a:chExt cx="8754431" cy="2374439"/>
          </a:xfrm>
        </p:grpSpPr>
        <p:sp>
          <p:nvSpPr>
            <p:cNvPr id="88" name="TextBox 87"/>
            <p:cNvSpPr txBox="1"/>
            <p:nvPr/>
          </p:nvSpPr>
          <p:spPr>
            <a:xfrm>
              <a:off x="6697497" y="2937605"/>
              <a:ext cx="2346952" cy="335466"/>
            </a:xfrm>
            <a:prstGeom prst="rect">
              <a:avLst/>
            </a:prstGeom>
            <a:solidFill>
              <a:srgbClr val="FF9900"/>
            </a:solidFill>
            <a:ln>
              <a:solidFill>
                <a:schemeClr val="tx1"/>
              </a:solidFill>
            </a:ln>
          </p:spPr>
          <p:txBody>
            <a:bodyPr wrap="square" rtlCol="0">
              <a:spAutoFit/>
            </a:bodyPr>
            <a:lstStyle/>
            <a:p>
              <a:r>
                <a:rPr lang="en-US" sz="1600" dirty="0" smtClean="0"/>
                <a:t>Unified Representation</a:t>
              </a:r>
              <a:endParaRPr lang="en-US" sz="1600" dirty="0"/>
            </a:p>
          </p:txBody>
        </p:sp>
        <p:grpSp>
          <p:nvGrpSpPr>
            <p:cNvPr id="3" name="Group 127"/>
            <p:cNvGrpSpPr/>
            <p:nvPr/>
          </p:nvGrpSpPr>
          <p:grpSpPr>
            <a:xfrm>
              <a:off x="290018" y="2774980"/>
              <a:ext cx="8275939" cy="2374439"/>
              <a:chOff x="290018" y="2774980"/>
              <a:chExt cx="8275939" cy="2374439"/>
            </a:xfrm>
          </p:grpSpPr>
          <p:grpSp>
            <p:nvGrpSpPr>
              <p:cNvPr id="4" name="Group 359"/>
              <p:cNvGrpSpPr/>
              <p:nvPr/>
            </p:nvGrpSpPr>
            <p:grpSpPr>
              <a:xfrm>
                <a:off x="7144603" y="3487003"/>
                <a:ext cx="1262497" cy="836029"/>
                <a:chOff x="3658759" y="5068873"/>
                <a:chExt cx="1152156" cy="639407"/>
              </a:xfrm>
            </p:grpSpPr>
            <p:sp>
              <p:nvSpPr>
                <p:cNvPr id="185" name="Cloud 184"/>
                <p:cNvSpPr/>
                <p:nvPr/>
              </p:nvSpPr>
              <p:spPr>
                <a:xfrm>
                  <a:off x="3658759" y="5068873"/>
                  <a:ext cx="1152156" cy="639407"/>
                </a:xfrm>
                <a:prstGeom prst="cloud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5" name="Group 358"/>
                <p:cNvGrpSpPr/>
                <p:nvPr/>
              </p:nvGrpSpPr>
              <p:grpSpPr>
                <a:xfrm>
                  <a:off x="3952497" y="5168290"/>
                  <a:ext cx="601125" cy="399630"/>
                  <a:chOff x="3959321" y="5188762"/>
                  <a:chExt cx="601125" cy="399630"/>
                </a:xfrm>
              </p:grpSpPr>
              <p:sp>
                <p:nvSpPr>
                  <p:cNvPr id="187" name="Puzzle3"/>
                  <p:cNvSpPr>
                    <a:spLocks noEditPoints="1" noChangeArrowheads="1"/>
                  </p:cNvSpPr>
                  <p:nvPr/>
                </p:nvSpPr>
                <p:spPr bwMode="auto">
                  <a:xfrm>
                    <a:off x="4169403" y="5188762"/>
                    <a:ext cx="69387" cy="74256"/>
                  </a:xfrm>
                  <a:custGeom>
                    <a:avLst/>
                    <a:gdLst>
                      <a:gd name="T0" fmla="*/ 10391 w 21600"/>
                      <a:gd name="T1" fmla="*/ 15806 h 21600"/>
                      <a:gd name="T2" fmla="*/ 20551 w 21600"/>
                      <a:gd name="T3" fmla="*/ 21088 h 21600"/>
                      <a:gd name="T4" fmla="*/ 13180 w 21600"/>
                      <a:gd name="T5" fmla="*/ 13801 h 21600"/>
                      <a:gd name="T6" fmla="*/ 20551 w 21600"/>
                      <a:gd name="T7" fmla="*/ 7025 h 21600"/>
                      <a:gd name="T8" fmla="*/ 10500 w 21600"/>
                      <a:gd name="T9" fmla="*/ 52 h 21600"/>
                      <a:gd name="T10" fmla="*/ 692 w 21600"/>
                      <a:gd name="T11" fmla="*/ 6802 h 21600"/>
                      <a:gd name="T12" fmla="*/ 8064 w 21600"/>
                      <a:gd name="T13" fmla="*/ 13526 h 21600"/>
                      <a:gd name="T14" fmla="*/ 692 w 21600"/>
                      <a:gd name="T15" fmla="*/ 21088 h 21600"/>
                      <a:gd name="T16" fmla="*/ 2273 w 21600"/>
                      <a:gd name="T17" fmla="*/ 7719 h 21600"/>
                      <a:gd name="T18" fmla="*/ 19149 w 21600"/>
                      <a:gd name="T19" fmla="*/ 20237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T16" t="T17" r="T18" b="T19"/>
                    <a:pathLst>
                      <a:path w="21600" h="21600">
                        <a:moveTo>
                          <a:pt x="6625" y="20892"/>
                        </a:moveTo>
                        <a:lnTo>
                          <a:pt x="7105" y="21023"/>
                        </a:lnTo>
                        <a:lnTo>
                          <a:pt x="7513" y="21088"/>
                        </a:lnTo>
                        <a:lnTo>
                          <a:pt x="7922" y="21115"/>
                        </a:lnTo>
                        <a:lnTo>
                          <a:pt x="8242" y="21115"/>
                        </a:lnTo>
                        <a:lnTo>
                          <a:pt x="8544" y="21062"/>
                        </a:lnTo>
                        <a:lnTo>
                          <a:pt x="8810" y="20997"/>
                        </a:lnTo>
                        <a:lnTo>
                          <a:pt x="9023" y="20892"/>
                        </a:lnTo>
                        <a:lnTo>
                          <a:pt x="9148" y="20761"/>
                        </a:lnTo>
                        <a:lnTo>
                          <a:pt x="9290" y="20616"/>
                        </a:lnTo>
                        <a:lnTo>
                          <a:pt x="9361" y="20459"/>
                        </a:lnTo>
                        <a:lnTo>
                          <a:pt x="9396" y="20289"/>
                        </a:lnTo>
                        <a:lnTo>
                          <a:pt x="9396" y="20092"/>
                        </a:lnTo>
                        <a:lnTo>
                          <a:pt x="9325" y="19909"/>
                        </a:lnTo>
                        <a:lnTo>
                          <a:pt x="9219" y="19738"/>
                        </a:lnTo>
                        <a:lnTo>
                          <a:pt x="9094" y="19555"/>
                        </a:lnTo>
                        <a:lnTo>
                          <a:pt x="8917" y="19384"/>
                        </a:lnTo>
                        <a:lnTo>
                          <a:pt x="8650" y="19162"/>
                        </a:lnTo>
                        <a:lnTo>
                          <a:pt x="8437" y="18900"/>
                        </a:lnTo>
                        <a:lnTo>
                          <a:pt x="8277" y="18624"/>
                        </a:lnTo>
                        <a:lnTo>
                          <a:pt x="8135" y="18349"/>
                        </a:lnTo>
                        <a:lnTo>
                          <a:pt x="8028" y="18048"/>
                        </a:lnTo>
                        <a:lnTo>
                          <a:pt x="7993" y="17746"/>
                        </a:lnTo>
                        <a:lnTo>
                          <a:pt x="7993" y="17471"/>
                        </a:lnTo>
                        <a:lnTo>
                          <a:pt x="8028" y="17169"/>
                        </a:lnTo>
                        <a:lnTo>
                          <a:pt x="8135" y="16920"/>
                        </a:lnTo>
                        <a:lnTo>
                          <a:pt x="8277" y="16671"/>
                        </a:lnTo>
                        <a:lnTo>
                          <a:pt x="8366" y="16540"/>
                        </a:lnTo>
                        <a:lnTo>
                          <a:pt x="8473" y="16409"/>
                        </a:lnTo>
                        <a:lnTo>
                          <a:pt x="8615" y="16317"/>
                        </a:lnTo>
                        <a:lnTo>
                          <a:pt x="8739" y="16213"/>
                        </a:lnTo>
                        <a:lnTo>
                          <a:pt x="8881" y="16134"/>
                        </a:lnTo>
                        <a:lnTo>
                          <a:pt x="9059" y="16055"/>
                        </a:lnTo>
                        <a:lnTo>
                          <a:pt x="9254" y="15990"/>
                        </a:lnTo>
                        <a:lnTo>
                          <a:pt x="9432" y="15911"/>
                        </a:lnTo>
                        <a:lnTo>
                          <a:pt x="9663" y="15885"/>
                        </a:lnTo>
                        <a:lnTo>
                          <a:pt x="9876" y="15833"/>
                        </a:lnTo>
                        <a:lnTo>
                          <a:pt x="10142" y="15806"/>
                        </a:lnTo>
                        <a:lnTo>
                          <a:pt x="10391" y="15806"/>
                        </a:lnTo>
                        <a:lnTo>
                          <a:pt x="10728" y="15806"/>
                        </a:lnTo>
                        <a:lnTo>
                          <a:pt x="10995" y="15806"/>
                        </a:lnTo>
                        <a:lnTo>
                          <a:pt x="11279" y="15833"/>
                        </a:lnTo>
                        <a:lnTo>
                          <a:pt x="11546" y="15885"/>
                        </a:lnTo>
                        <a:lnTo>
                          <a:pt x="11776" y="15937"/>
                        </a:lnTo>
                        <a:lnTo>
                          <a:pt x="12025" y="15990"/>
                        </a:lnTo>
                        <a:lnTo>
                          <a:pt x="12221" y="16055"/>
                        </a:lnTo>
                        <a:lnTo>
                          <a:pt x="12434" y="16134"/>
                        </a:lnTo>
                        <a:lnTo>
                          <a:pt x="12611" y="16213"/>
                        </a:lnTo>
                        <a:lnTo>
                          <a:pt x="12771" y="16317"/>
                        </a:lnTo>
                        <a:lnTo>
                          <a:pt x="12913" y="16409"/>
                        </a:lnTo>
                        <a:lnTo>
                          <a:pt x="13038" y="16514"/>
                        </a:lnTo>
                        <a:lnTo>
                          <a:pt x="13251" y="16737"/>
                        </a:lnTo>
                        <a:lnTo>
                          <a:pt x="13428" y="16986"/>
                        </a:lnTo>
                        <a:lnTo>
                          <a:pt x="13517" y="17248"/>
                        </a:lnTo>
                        <a:lnTo>
                          <a:pt x="13588" y="17523"/>
                        </a:lnTo>
                        <a:lnTo>
                          <a:pt x="13588" y="17799"/>
                        </a:lnTo>
                        <a:lnTo>
                          <a:pt x="13517" y="18074"/>
                        </a:lnTo>
                        <a:lnTo>
                          <a:pt x="13428" y="18323"/>
                        </a:lnTo>
                        <a:lnTo>
                          <a:pt x="13286" y="18572"/>
                        </a:lnTo>
                        <a:lnTo>
                          <a:pt x="13109" y="18808"/>
                        </a:lnTo>
                        <a:lnTo>
                          <a:pt x="12878" y="19031"/>
                        </a:lnTo>
                        <a:lnTo>
                          <a:pt x="12434" y="19411"/>
                        </a:lnTo>
                        <a:lnTo>
                          <a:pt x="12132" y="19738"/>
                        </a:lnTo>
                        <a:lnTo>
                          <a:pt x="12025" y="19856"/>
                        </a:lnTo>
                        <a:lnTo>
                          <a:pt x="11919" y="20014"/>
                        </a:lnTo>
                        <a:lnTo>
                          <a:pt x="11883" y="20132"/>
                        </a:lnTo>
                        <a:lnTo>
                          <a:pt x="11883" y="20263"/>
                        </a:lnTo>
                        <a:lnTo>
                          <a:pt x="11883" y="20394"/>
                        </a:lnTo>
                        <a:lnTo>
                          <a:pt x="11954" y="20485"/>
                        </a:lnTo>
                        <a:lnTo>
                          <a:pt x="12061" y="20590"/>
                        </a:lnTo>
                        <a:lnTo>
                          <a:pt x="12185" y="20695"/>
                        </a:lnTo>
                        <a:lnTo>
                          <a:pt x="12327" y="20787"/>
                        </a:lnTo>
                        <a:lnTo>
                          <a:pt x="12540" y="20892"/>
                        </a:lnTo>
                        <a:lnTo>
                          <a:pt x="12771" y="20997"/>
                        </a:lnTo>
                        <a:lnTo>
                          <a:pt x="13073" y="21088"/>
                        </a:lnTo>
                        <a:lnTo>
                          <a:pt x="13428" y="21193"/>
                        </a:lnTo>
                        <a:lnTo>
                          <a:pt x="13873" y="21298"/>
                        </a:lnTo>
                        <a:lnTo>
                          <a:pt x="14317" y="21390"/>
                        </a:lnTo>
                        <a:lnTo>
                          <a:pt x="14778" y="21468"/>
                        </a:lnTo>
                        <a:lnTo>
                          <a:pt x="15294" y="21547"/>
                        </a:lnTo>
                        <a:lnTo>
                          <a:pt x="15809" y="21600"/>
                        </a:lnTo>
                        <a:lnTo>
                          <a:pt x="16359" y="21652"/>
                        </a:lnTo>
                        <a:lnTo>
                          <a:pt x="16875" y="21678"/>
                        </a:lnTo>
                        <a:lnTo>
                          <a:pt x="17407" y="21678"/>
                        </a:lnTo>
                        <a:lnTo>
                          <a:pt x="17958" y="21678"/>
                        </a:lnTo>
                        <a:lnTo>
                          <a:pt x="18473" y="21652"/>
                        </a:lnTo>
                        <a:lnTo>
                          <a:pt x="18953" y="21573"/>
                        </a:lnTo>
                        <a:lnTo>
                          <a:pt x="19397" y="21495"/>
                        </a:lnTo>
                        <a:lnTo>
                          <a:pt x="19841" y="21390"/>
                        </a:lnTo>
                        <a:lnTo>
                          <a:pt x="20214" y="21272"/>
                        </a:lnTo>
                        <a:lnTo>
                          <a:pt x="20551" y="21088"/>
                        </a:lnTo>
                        <a:lnTo>
                          <a:pt x="20480" y="20787"/>
                        </a:lnTo>
                        <a:lnTo>
                          <a:pt x="20409" y="20485"/>
                        </a:lnTo>
                        <a:lnTo>
                          <a:pt x="20356" y="20158"/>
                        </a:lnTo>
                        <a:lnTo>
                          <a:pt x="20356" y="19804"/>
                        </a:lnTo>
                        <a:lnTo>
                          <a:pt x="20321" y="19083"/>
                        </a:lnTo>
                        <a:lnTo>
                          <a:pt x="20356" y="18349"/>
                        </a:lnTo>
                        <a:lnTo>
                          <a:pt x="20409" y="17641"/>
                        </a:lnTo>
                        <a:lnTo>
                          <a:pt x="20480" y="17012"/>
                        </a:lnTo>
                        <a:lnTo>
                          <a:pt x="20551" y="16488"/>
                        </a:lnTo>
                        <a:lnTo>
                          <a:pt x="20551" y="16055"/>
                        </a:lnTo>
                        <a:lnTo>
                          <a:pt x="20551" y="15911"/>
                        </a:lnTo>
                        <a:lnTo>
                          <a:pt x="20445" y="15754"/>
                        </a:lnTo>
                        <a:lnTo>
                          <a:pt x="20356" y="15610"/>
                        </a:lnTo>
                        <a:lnTo>
                          <a:pt x="20178" y="15452"/>
                        </a:lnTo>
                        <a:lnTo>
                          <a:pt x="20001" y="15334"/>
                        </a:lnTo>
                        <a:lnTo>
                          <a:pt x="19770" y="15230"/>
                        </a:lnTo>
                        <a:lnTo>
                          <a:pt x="19521" y="15125"/>
                        </a:lnTo>
                        <a:lnTo>
                          <a:pt x="19290" y="15059"/>
                        </a:lnTo>
                        <a:lnTo>
                          <a:pt x="19024" y="15007"/>
                        </a:lnTo>
                        <a:lnTo>
                          <a:pt x="18740" y="14954"/>
                        </a:lnTo>
                        <a:lnTo>
                          <a:pt x="18509" y="14954"/>
                        </a:lnTo>
                        <a:lnTo>
                          <a:pt x="18225" y="14954"/>
                        </a:lnTo>
                        <a:lnTo>
                          <a:pt x="17994" y="15007"/>
                        </a:lnTo>
                        <a:lnTo>
                          <a:pt x="17763" y="15085"/>
                        </a:lnTo>
                        <a:lnTo>
                          <a:pt x="17550" y="15177"/>
                        </a:lnTo>
                        <a:lnTo>
                          <a:pt x="17372" y="15308"/>
                        </a:lnTo>
                        <a:lnTo>
                          <a:pt x="17176" y="15426"/>
                        </a:lnTo>
                        <a:lnTo>
                          <a:pt x="16928" y="15557"/>
                        </a:lnTo>
                        <a:lnTo>
                          <a:pt x="16661" y="15636"/>
                        </a:lnTo>
                        <a:lnTo>
                          <a:pt x="16359" y="15688"/>
                        </a:lnTo>
                        <a:lnTo>
                          <a:pt x="16022" y="15715"/>
                        </a:lnTo>
                        <a:lnTo>
                          <a:pt x="15667" y="15688"/>
                        </a:lnTo>
                        <a:lnTo>
                          <a:pt x="15294" y="15662"/>
                        </a:lnTo>
                        <a:lnTo>
                          <a:pt x="14956" y="15583"/>
                        </a:lnTo>
                        <a:lnTo>
                          <a:pt x="14619" y="15479"/>
                        </a:lnTo>
                        <a:lnTo>
                          <a:pt x="14281" y="15334"/>
                        </a:lnTo>
                        <a:lnTo>
                          <a:pt x="13961" y="15177"/>
                        </a:lnTo>
                        <a:lnTo>
                          <a:pt x="13695" y="14981"/>
                        </a:lnTo>
                        <a:lnTo>
                          <a:pt x="13588" y="14850"/>
                        </a:lnTo>
                        <a:lnTo>
                          <a:pt x="13482" y="14732"/>
                        </a:lnTo>
                        <a:lnTo>
                          <a:pt x="13393" y="14600"/>
                        </a:lnTo>
                        <a:lnTo>
                          <a:pt x="13322" y="14456"/>
                        </a:lnTo>
                        <a:lnTo>
                          <a:pt x="13251" y="14299"/>
                        </a:lnTo>
                        <a:lnTo>
                          <a:pt x="13215" y="14155"/>
                        </a:lnTo>
                        <a:lnTo>
                          <a:pt x="13180" y="13971"/>
                        </a:lnTo>
                        <a:lnTo>
                          <a:pt x="13180" y="13801"/>
                        </a:lnTo>
                        <a:lnTo>
                          <a:pt x="13180" y="13591"/>
                        </a:lnTo>
                        <a:lnTo>
                          <a:pt x="13215" y="13395"/>
                        </a:lnTo>
                        <a:lnTo>
                          <a:pt x="13251" y="13198"/>
                        </a:lnTo>
                        <a:lnTo>
                          <a:pt x="13322" y="13015"/>
                        </a:lnTo>
                        <a:lnTo>
                          <a:pt x="13393" y="12870"/>
                        </a:lnTo>
                        <a:lnTo>
                          <a:pt x="13482" y="12713"/>
                        </a:lnTo>
                        <a:lnTo>
                          <a:pt x="13588" y="12569"/>
                        </a:lnTo>
                        <a:lnTo>
                          <a:pt x="13730" y="12438"/>
                        </a:lnTo>
                        <a:lnTo>
                          <a:pt x="13997" y="12215"/>
                        </a:lnTo>
                        <a:lnTo>
                          <a:pt x="14334" y="12005"/>
                        </a:lnTo>
                        <a:lnTo>
                          <a:pt x="14690" y="11861"/>
                        </a:lnTo>
                        <a:lnTo>
                          <a:pt x="15063" y="11756"/>
                        </a:lnTo>
                        <a:lnTo>
                          <a:pt x="15436" y="11678"/>
                        </a:lnTo>
                        <a:lnTo>
                          <a:pt x="15809" y="11638"/>
                        </a:lnTo>
                        <a:lnTo>
                          <a:pt x="16182" y="11638"/>
                        </a:lnTo>
                        <a:lnTo>
                          <a:pt x="16555" y="11678"/>
                        </a:lnTo>
                        <a:lnTo>
                          <a:pt x="16910" y="11730"/>
                        </a:lnTo>
                        <a:lnTo>
                          <a:pt x="17248" y="11835"/>
                        </a:lnTo>
                        <a:lnTo>
                          <a:pt x="17514" y="11966"/>
                        </a:lnTo>
                        <a:lnTo>
                          <a:pt x="17763" y="12110"/>
                        </a:lnTo>
                        <a:lnTo>
                          <a:pt x="17887" y="12215"/>
                        </a:lnTo>
                        <a:lnTo>
                          <a:pt x="18065" y="12307"/>
                        </a:lnTo>
                        <a:lnTo>
                          <a:pt x="18260" y="12412"/>
                        </a:lnTo>
                        <a:lnTo>
                          <a:pt x="18438" y="12464"/>
                        </a:lnTo>
                        <a:lnTo>
                          <a:pt x="18669" y="12543"/>
                        </a:lnTo>
                        <a:lnTo>
                          <a:pt x="18882" y="12569"/>
                        </a:lnTo>
                        <a:lnTo>
                          <a:pt x="19113" y="12595"/>
                        </a:lnTo>
                        <a:lnTo>
                          <a:pt x="19361" y="12608"/>
                        </a:lnTo>
                        <a:lnTo>
                          <a:pt x="19592" y="12608"/>
                        </a:lnTo>
                        <a:lnTo>
                          <a:pt x="19841" y="12595"/>
                        </a:lnTo>
                        <a:lnTo>
                          <a:pt x="20072" y="12543"/>
                        </a:lnTo>
                        <a:lnTo>
                          <a:pt x="20321" y="12490"/>
                        </a:lnTo>
                        <a:lnTo>
                          <a:pt x="20551" y="12438"/>
                        </a:lnTo>
                        <a:lnTo>
                          <a:pt x="20800" y="12333"/>
                        </a:lnTo>
                        <a:lnTo>
                          <a:pt x="20996" y="12241"/>
                        </a:lnTo>
                        <a:lnTo>
                          <a:pt x="21244" y="12110"/>
                        </a:lnTo>
                        <a:lnTo>
                          <a:pt x="21298" y="12032"/>
                        </a:lnTo>
                        <a:lnTo>
                          <a:pt x="21404" y="11966"/>
                        </a:lnTo>
                        <a:lnTo>
                          <a:pt x="21475" y="11861"/>
                        </a:lnTo>
                        <a:lnTo>
                          <a:pt x="21511" y="11730"/>
                        </a:lnTo>
                        <a:lnTo>
                          <a:pt x="21617" y="11481"/>
                        </a:lnTo>
                        <a:lnTo>
                          <a:pt x="21653" y="11180"/>
                        </a:lnTo>
                        <a:lnTo>
                          <a:pt x="21653" y="10826"/>
                        </a:lnTo>
                        <a:lnTo>
                          <a:pt x="21653" y="10472"/>
                        </a:lnTo>
                        <a:lnTo>
                          <a:pt x="21582" y="10092"/>
                        </a:lnTo>
                        <a:lnTo>
                          <a:pt x="21511" y="9725"/>
                        </a:lnTo>
                        <a:lnTo>
                          <a:pt x="21298" y="8912"/>
                        </a:lnTo>
                        <a:lnTo>
                          <a:pt x="21067" y="8191"/>
                        </a:lnTo>
                        <a:lnTo>
                          <a:pt x="20800" y="7536"/>
                        </a:lnTo>
                        <a:lnTo>
                          <a:pt x="20551" y="7025"/>
                        </a:lnTo>
                        <a:lnTo>
                          <a:pt x="20001" y="7103"/>
                        </a:lnTo>
                        <a:lnTo>
                          <a:pt x="19432" y="7156"/>
                        </a:lnTo>
                        <a:lnTo>
                          <a:pt x="18846" y="7208"/>
                        </a:lnTo>
                        <a:lnTo>
                          <a:pt x="18225" y="7208"/>
                        </a:lnTo>
                        <a:lnTo>
                          <a:pt x="17656" y="7208"/>
                        </a:lnTo>
                        <a:lnTo>
                          <a:pt x="17070" y="7182"/>
                        </a:lnTo>
                        <a:lnTo>
                          <a:pt x="16484" y="7156"/>
                        </a:lnTo>
                        <a:lnTo>
                          <a:pt x="15986" y="7103"/>
                        </a:lnTo>
                        <a:lnTo>
                          <a:pt x="14992" y="6999"/>
                        </a:lnTo>
                        <a:lnTo>
                          <a:pt x="14210" y="6907"/>
                        </a:lnTo>
                        <a:lnTo>
                          <a:pt x="13695" y="6828"/>
                        </a:lnTo>
                        <a:lnTo>
                          <a:pt x="13517" y="6802"/>
                        </a:lnTo>
                        <a:lnTo>
                          <a:pt x="13073" y="6645"/>
                        </a:lnTo>
                        <a:lnTo>
                          <a:pt x="12700" y="6474"/>
                        </a:lnTo>
                        <a:lnTo>
                          <a:pt x="12363" y="6304"/>
                        </a:lnTo>
                        <a:lnTo>
                          <a:pt x="12132" y="6094"/>
                        </a:lnTo>
                        <a:lnTo>
                          <a:pt x="11919" y="5871"/>
                        </a:lnTo>
                        <a:lnTo>
                          <a:pt x="11776" y="5649"/>
                        </a:lnTo>
                        <a:lnTo>
                          <a:pt x="11688" y="5413"/>
                        </a:lnTo>
                        <a:lnTo>
                          <a:pt x="11617" y="5190"/>
                        </a:lnTo>
                        <a:lnTo>
                          <a:pt x="11617" y="4941"/>
                        </a:lnTo>
                        <a:lnTo>
                          <a:pt x="11652" y="4718"/>
                        </a:lnTo>
                        <a:lnTo>
                          <a:pt x="11723" y="4482"/>
                        </a:lnTo>
                        <a:lnTo>
                          <a:pt x="11812" y="4285"/>
                        </a:lnTo>
                        <a:lnTo>
                          <a:pt x="11919" y="4089"/>
                        </a:lnTo>
                        <a:lnTo>
                          <a:pt x="12096" y="3905"/>
                        </a:lnTo>
                        <a:lnTo>
                          <a:pt x="12292" y="3735"/>
                        </a:lnTo>
                        <a:lnTo>
                          <a:pt x="12505" y="3604"/>
                        </a:lnTo>
                        <a:lnTo>
                          <a:pt x="12700" y="3460"/>
                        </a:lnTo>
                        <a:lnTo>
                          <a:pt x="12878" y="3250"/>
                        </a:lnTo>
                        <a:lnTo>
                          <a:pt x="13038" y="3027"/>
                        </a:lnTo>
                        <a:lnTo>
                          <a:pt x="13180" y="2752"/>
                        </a:lnTo>
                        <a:lnTo>
                          <a:pt x="13286" y="2477"/>
                        </a:lnTo>
                        <a:lnTo>
                          <a:pt x="13322" y="2175"/>
                        </a:lnTo>
                        <a:lnTo>
                          <a:pt x="13357" y="1874"/>
                        </a:lnTo>
                        <a:lnTo>
                          <a:pt x="13286" y="1572"/>
                        </a:lnTo>
                        <a:lnTo>
                          <a:pt x="13180" y="1271"/>
                        </a:lnTo>
                        <a:lnTo>
                          <a:pt x="13038" y="983"/>
                        </a:lnTo>
                        <a:lnTo>
                          <a:pt x="12949" y="865"/>
                        </a:lnTo>
                        <a:lnTo>
                          <a:pt x="12807" y="733"/>
                        </a:lnTo>
                        <a:lnTo>
                          <a:pt x="12665" y="616"/>
                        </a:lnTo>
                        <a:lnTo>
                          <a:pt x="12505" y="511"/>
                        </a:lnTo>
                        <a:lnTo>
                          <a:pt x="12327" y="406"/>
                        </a:lnTo>
                        <a:lnTo>
                          <a:pt x="12132" y="314"/>
                        </a:lnTo>
                        <a:lnTo>
                          <a:pt x="11883" y="235"/>
                        </a:lnTo>
                        <a:lnTo>
                          <a:pt x="11652" y="183"/>
                        </a:lnTo>
                        <a:lnTo>
                          <a:pt x="11368" y="104"/>
                        </a:lnTo>
                        <a:lnTo>
                          <a:pt x="11101" y="78"/>
                        </a:lnTo>
                        <a:lnTo>
                          <a:pt x="10800" y="52"/>
                        </a:lnTo>
                        <a:lnTo>
                          <a:pt x="10444" y="52"/>
                        </a:lnTo>
                        <a:lnTo>
                          <a:pt x="10142" y="52"/>
                        </a:lnTo>
                        <a:lnTo>
                          <a:pt x="9840" y="78"/>
                        </a:lnTo>
                        <a:lnTo>
                          <a:pt x="9574" y="104"/>
                        </a:lnTo>
                        <a:lnTo>
                          <a:pt x="9325" y="157"/>
                        </a:lnTo>
                        <a:lnTo>
                          <a:pt x="9094" y="209"/>
                        </a:lnTo>
                        <a:lnTo>
                          <a:pt x="8846" y="262"/>
                        </a:lnTo>
                        <a:lnTo>
                          <a:pt x="8650" y="340"/>
                        </a:lnTo>
                        <a:lnTo>
                          <a:pt x="8437" y="432"/>
                        </a:lnTo>
                        <a:lnTo>
                          <a:pt x="8277" y="511"/>
                        </a:lnTo>
                        <a:lnTo>
                          <a:pt x="8100" y="616"/>
                        </a:lnTo>
                        <a:lnTo>
                          <a:pt x="7957" y="707"/>
                        </a:lnTo>
                        <a:lnTo>
                          <a:pt x="7833" y="838"/>
                        </a:lnTo>
                        <a:lnTo>
                          <a:pt x="7620" y="1061"/>
                        </a:lnTo>
                        <a:lnTo>
                          <a:pt x="7442" y="1336"/>
                        </a:lnTo>
                        <a:lnTo>
                          <a:pt x="7353" y="1599"/>
                        </a:lnTo>
                        <a:lnTo>
                          <a:pt x="7318" y="1900"/>
                        </a:lnTo>
                        <a:lnTo>
                          <a:pt x="7318" y="2175"/>
                        </a:lnTo>
                        <a:lnTo>
                          <a:pt x="7353" y="2450"/>
                        </a:lnTo>
                        <a:lnTo>
                          <a:pt x="7442" y="2726"/>
                        </a:lnTo>
                        <a:lnTo>
                          <a:pt x="7620" y="2975"/>
                        </a:lnTo>
                        <a:lnTo>
                          <a:pt x="7833" y="3198"/>
                        </a:lnTo>
                        <a:lnTo>
                          <a:pt x="8064" y="3433"/>
                        </a:lnTo>
                        <a:lnTo>
                          <a:pt x="8295" y="3630"/>
                        </a:lnTo>
                        <a:lnTo>
                          <a:pt x="8508" y="3853"/>
                        </a:lnTo>
                        <a:lnTo>
                          <a:pt x="8686" y="4089"/>
                        </a:lnTo>
                        <a:lnTo>
                          <a:pt x="8775" y="4312"/>
                        </a:lnTo>
                        <a:lnTo>
                          <a:pt x="8846" y="4561"/>
                        </a:lnTo>
                        <a:lnTo>
                          <a:pt x="8846" y="4810"/>
                        </a:lnTo>
                        <a:lnTo>
                          <a:pt x="8810" y="5059"/>
                        </a:lnTo>
                        <a:lnTo>
                          <a:pt x="8721" y="5295"/>
                        </a:lnTo>
                        <a:lnTo>
                          <a:pt x="8579" y="5544"/>
                        </a:lnTo>
                        <a:lnTo>
                          <a:pt x="8366" y="5766"/>
                        </a:lnTo>
                        <a:lnTo>
                          <a:pt x="8135" y="5976"/>
                        </a:lnTo>
                        <a:lnTo>
                          <a:pt x="7833" y="6199"/>
                        </a:lnTo>
                        <a:lnTo>
                          <a:pt x="7478" y="6369"/>
                        </a:lnTo>
                        <a:lnTo>
                          <a:pt x="7069" y="6527"/>
                        </a:lnTo>
                        <a:lnTo>
                          <a:pt x="6590" y="6671"/>
                        </a:lnTo>
                        <a:lnTo>
                          <a:pt x="6092" y="6802"/>
                        </a:lnTo>
                        <a:lnTo>
                          <a:pt x="5684" y="6802"/>
                        </a:lnTo>
                        <a:lnTo>
                          <a:pt x="5133" y="6802"/>
                        </a:lnTo>
                        <a:lnTo>
                          <a:pt x="4547" y="6802"/>
                        </a:lnTo>
                        <a:lnTo>
                          <a:pt x="3872" y="6802"/>
                        </a:lnTo>
                        <a:lnTo>
                          <a:pt x="3144" y="6802"/>
                        </a:lnTo>
                        <a:lnTo>
                          <a:pt x="2362" y="6802"/>
                        </a:lnTo>
                        <a:lnTo>
                          <a:pt x="1545" y="6802"/>
                        </a:lnTo>
                        <a:lnTo>
                          <a:pt x="692" y="6802"/>
                        </a:lnTo>
                        <a:lnTo>
                          <a:pt x="586" y="7234"/>
                        </a:lnTo>
                        <a:lnTo>
                          <a:pt x="461" y="7837"/>
                        </a:lnTo>
                        <a:lnTo>
                          <a:pt x="355" y="8493"/>
                        </a:lnTo>
                        <a:lnTo>
                          <a:pt x="248" y="9187"/>
                        </a:lnTo>
                        <a:lnTo>
                          <a:pt x="142" y="9869"/>
                        </a:lnTo>
                        <a:lnTo>
                          <a:pt x="106" y="10498"/>
                        </a:lnTo>
                        <a:lnTo>
                          <a:pt x="106" y="10983"/>
                        </a:lnTo>
                        <a:lnTo>
                          <a:pt x="106" y="11311"/>
                        </a:lnTo>
                        <a:lnTo>
                          <a:pt x="213" y="11481"/>
                        </a:lnTo>
                        <a:lnTo>
                          <a:pt x="319" y="11651"/>
                        </a:lnTo>
                        <a:lnTo>
                          <a:pt x="497" y="11783"/>
                        </a:lnTo>
                        <a:lnTo>
                          <a:pt x="692" y="11914"/>
                        </a:lnTo>
                        <a:lnTo>
                          <a:pt x="941" y="12032"/>
                        </a:lnTo>
                        <a:lnTo>
                          <a:pt x="1207" y="12110"/>
                        </a:lnTo>
                        <a:lnTo>
                          <a:pt x="1509" y="12189"/>
                        </a:lnTo>
                        <a:lnTo>
                          <a:pt x="1794" y="12241"/>
                        </a:lnTo>
                        <a:lnTo>
                          <a:pt x="2131" y="12267"/>
                        </a:lnTo>
                        <a:lnTo>
                          <a:pt x="2433" y="12281"/>
                        </a:lnTo>
                        <a:lnTo>
                          <a:pt x="2735" y="12267"/>
                        </a:lnTo>
                        <a:lnTo>
                          <a:pt x="3055" y="12241"/>
                        </a:lnTo>
                        <a:lnTo>
                          <a:pt x="3357" y="12189"/>
                        </a:lnTo>
                        <a:lnTo>
                          <a:pt x="3623" y="12084"/>
                        </a:lnTo>
                        <a:lnTo>
                          <a:pt x="3872" y="11979"/>
                        </a:lnTo>
                        <a:lnTo>
                          <a:pt x="4103" y="11861"/>
                        </a:lnTo>
                        <a:lnTo>
                          <a:pt x="4316" y="11704"/>
                        </a:lnTo>
                        <a:lnTo>
                          <a:pt x="4582" y="11612"/>
                        </a:lnTo>
                        <a:lnTo>
                          <a:pt x="4849" y="11533"/>
                        </a:lnTo>
                        <a:lnTo>
                          <a:pt x="5169" y="11507"/>
                        </a:lnTo>
                        <a:lnTo>
                          <a:pt x="5506" y="11481"/>
                        </a:lnTo>
                        <a:lnTo>
                          <a:pt x="5808" y="11507"/>
                        </a:lnTo>
                        <a:lnTo>
                          <a:pt x="6146" y="11560"/>
                        </a:lnTo>
                        <a:lnTo>
                          <a:pt x="6501" y="11651"/>
                        </a:lnTo>
                        <a:lnTo>
                          <a:pt x="6803" y="11783"/>
                        </a:lnTo>
                        <a:lnTo>
                          <a:pt x="7105" y="11940"/>
                        </a:lnTo>
                        <a:lnTo>
                          <a:pt x="7353" y="12110"/>
                        </a:lnTo>
                        <a:lnTo>
                          <a:pt x="7584" y="12333"/>
                        </a:lnTo>
                        <a:lnTo>
                          <a:pt x="7798" y="12595"/>
                        </a:lnTo>
                        <a:lnTo>
                          <a:pt x="7922" y="12870"/>
                        </a:lnTo>
                        <a:lnTo>
                          <a:pt x="8028" y="13198"/>
                        </a:lnTo>
                        <a:lnTo>
                          <a:pt x="8064" y="13526"/>
                        </a:lnTo>
                        <a:lnTo>
                          <a:pt x="8028" y="13775"/>
                        </a:lnTo>
                        <a:lnTo>
                          <a:pt x="7922" y="13998"/>
                        </a:lnTo>
                        <a:lnTo>
                          <a:pt x="7798" y="14220"/>
                        </a:lnTo>
                        <a:lnTo>
                          <a:pt x="7584" y="14404"/>
                        </a:lnTo>
                        <a:lnTo>
                          <a:pt x="7353" y="14574"/>
                        </a:lnTo>
                        <a:lnTo>
                          <a:pt x="7105" y="14732"/>
                        </a:lnTo>
                        <a:lnTo>
                          <a:pt x="6803" y="14850"/>
                        </a:lnTo>
                        <a:lnTo>
                          <a:pt x="6501" y="14954"/>
                        </a:lnTo>
                        <a:lnTo>
                          <a:pt x="6146" y="15033"/>
                        </a:lnTo>
                        <a:lnTo>
                          <a:pt x="5808" y="15085"/>
                        </a:lnTo>
                        <a:lnTo>
                          <a:pt x="5506" y="15085"/>
                        </a:lnTo>
                        <a:lnTo>
                          <a:pt x="5169" y="15059"/>
                        </a:lnTo>
                        <a:lnTo>
                          <a:pt x="4849" y="15007"/>
                        </a:lnTo>
                        <a:lnTo>
                          <a:pt x="4582" y="14902"/>
                        </a:lnTo>
                        <a:lnTo>
                          <a:pt x="4316" y="14784"/>
                        </a:lnTo>
                        <a:lnTo>
                          <a:pt x="4103" y="14600"/>
                        </a:lnTo>
                        <a:lnTo>
                          <a:pt x="3907" y="14430"/>
                        </a:lnTo>
                        <a:lnTo>
                          <a:pt x="3659" y="14299"/>
                        </a:lnTo>
                        <a:lnTo>
                          <a:pt x="3428" y="14194"/>
                        </a:lnTo>
                        <a:lnTo>
                          <a:pt x="3179" y="14129"/>
                        </a:lnTo>
                        <a:lnTo>
                          <a:pt x="2913" y="14102"/>
                        </a:lnTo>
                        <a:lnTo>
                          <a:pt x="2646" y="14102"/>
                        </a:lnTo>
                        <a:lnTo>
                          <a:pt x="2362" y="14129"/>
                        </a:lnTo>
                        <a:lnTo>
                          <a:pt x="2096" y="14168"/>
                        </a:lnTo>
                        <a:lnTo>
                          <a:pt x="1811" y="14273"/>
                        </a:lnTo>
                        <a:lnTo>
                          <a:pt x="1545" y="14378"/>
                        </a:lnTo>
                        <a:lnTo>
                          <a:pt x="1314" y="14496"/>
                        </a:lnTo>
                        <a:lnTo>
                          <a:pt x="1065" y="14653"/>
                        </a:lnTo>
                        <a:lnTo>
                          <a:pt x="870" y="14797"/>
                        </a:lnTo>
                        <a:lnTo>
                          <a:pt x="657" y="14981"/>
                        </a:lnTo>
                        <a:lnTo>
                          <a:pt x="497" y="15177"/>
                        </a:lnTo>
                        <a:lnTo>
                          <a:pt x="390" y="15413"/>
                        </a:lnTo>
                        <a:lnTo>
                          <a:pt x="284" y="15636"/>
                        </a:lnTo>
                        <a:lnTo>
                          <a:pt x="248" y="15911"/>
                        </a:lnTo>
                        <a:lnTo>
                          <a:pt x="284" y="16239"/>
                        </a:lnTo>
                        <a:lnTo>
                          <a:pt x="319" y="16566"/>
                        </a:lnTo>
                        <a:lnTo>
                          <a:pt x="497" y="17340"/>
                        </a:lnTo>
                        <a:lnTo>
                          <a:pt x="692" y="18152"/>
                        </a:lnTo>
                        <a:lnTo>
                          <a:pt x="799" y="18559"/>
                        </a:lnTo>
                        <a:lnTo>
                          <a:pt x="905" y="18978"/>
                        </a:lnTo>
                        <a:lnTo>
                          <a:pt x="959" y="19384"/>
                        </a:lnTo>
                        <a:lnTo>
                          <a:pt x="994" y="19791"/>
                        </a:lnTo>
                        <a:lnTo>
                          <a:pt x="994" y="20132"/>
                        </a:lnTo>
                        <a:lnTo>
                          <a:pt x="959" y="20485"/>
                        </a:lnTo>
                        <a:lnTo>
                          <a:pt x="941" y="20669"/>
                        </a:lnTo>
                        <a:lnTo>
                          <a:pt x="870" y="20813"/>
                        </a:lnTo>
                        <a:lnTo>
                          <a:pt x="799" y="20970"/>
                        </a:lnTo>
                        <a:lnTo>
                          <a:pt x="692" y="21088"/>
                        </a:lnTo>
                        <a:lnTo>
                          <a:pt x="1474" y="20997"/>
                        </a:lnTo>
                        <a:lnTo>
                          <a:pt x="2291" y="20866"/>
                        </a:lnTo>
                        <a:lnTo>
                          <a:pt x="3108" y="20787"/>
                        </a:lnTo>
                        <a:lnTo>
                          <a:pt x="3907" y="20721"/>
                        </a:lnTo>
                        <a:lnTo>
                          <a:pt x="4653" y="20695"/>
                        </a:lnTo>
                        <a:lnTo>
                          <a:pt x="5364" y="20695"/>
                        </a:lnTo>
                        <a:lnTo>
                          <a:pt x="5701" y="20721"/>
                        </a:lnTo>
                        <a:lnTo>
                          <a:pt x="6057" y="20761"/>
                        </a:lnTo>
                        <a:lnTo>
                          <a:pt x="6323" y="20813"/>
                        </a:lnTo>
                        <a:lnTo>
                          <a:pt x="6625" y="20892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1270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8" name="Puzzle2"/>
                  <p:cNvSpPr>
                    <a:spLocks noEditPoints="1" noChangeArrowheads="1"/>
                  </p:cNvSpPr>
                  <p:nvPr/>
                </p:nvSpPr>
                <p:spPr bwMode="auto">
                  <a:xfrm>
                    <a:off x="4134390" y="5307256"/>
                    <a:ext cx="111148" cy="67667"/>
                  </a:xfrm>
                  <a:custGeom>
                    <a:avLst/>
                    <a:gdLst>
                      <a:gd name="T0" fmla="*/ 11 w 21600"/>
                      <a:gd name="T1" fmla="*/ 13386 h 21600"/>
                      <a:gd name="T2" fmla="*/ 4202 w 21600"/>
                      <a:gd name="T3" fmla="*/ 21161 h 21600"/>
                      <a:gd name="T4" fmla="*/ 10400 w 21600"/>
                      <a:gd name="T5" fmla="*/ 13909 h 21600"/>
                      <a:gd name="T6" fmla="*/ 16821 w 21600"/>
                      <a:gd name="T7" fmla="*/ 21190 h 21600"/>
                      <a:gd name="T8" fmla="*/ 21600 w 21600"/>
                      <a:gd name="T9" fmla="*/ 15083 h 21600"/>
                      <a:gd name="T10" fmla="*/ 16889 w 21600"/>
                      <a:gd name="T11" fmla="*/ 5739 h 21600"/>
                      <a:gd name="T12" fmla="*/ 10800 w 21600"/>
                      <a:gd name="T13" fmla="*/ 28 h 21600"/>
                      <a:gd name="T14" fmla="*/ 4202 w 21600"/>
                      <a:gd name="T15" fmla="*/ 5894 h 21600"/>
                      <a:gd name="T16" fmla="*/ 5388 w 21600"/>
                      <a:gd name="T17" fmla="*/ 6742 h 21600"/>
                      <a:gd name="T18" fmla="*/ 16177 w 21600"/>
                      <a:gd name="T19" fmla="*/ 20441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T16" t="T17" r="T18" b="T19"/>
                    <a:pathLst>
                      <a:path w="21600" h="21600">
                        <a:moveTo>
                          <a:pt x="4247" y="12354"/>
                        </a:moveTo>
                        <a:lnTo>
                          <a:pt x="4134" y="12468"/>
                        </a:lnTo>
                        <a:lnTo>
                          <a:pt x="4010" y="12581"/>
                        </a:lnTo>
                        <a:lnTo>
                          <a:pt x="3897" y="12637"/>
                        </a:lnTo>
                        <a:lnTo>
                          <a:pt x="3773" y="12694"/>
                        </a:lnTo>
                        <a:lnTo>
                          <a:pt x="3637" y="12694"/>
                        </a:lnTo>
                        <a:lnTo>
                          <a:pt x="3524" y="12694"/>
                        </a:lnTo>
                        <a:lnTo>
                          <a:pt x="3400" y="12665"/>
                        </a:lnTo>
                        <a:lnTo>
                          <a:pt x="3287" y="12609"/>
                        </a:lnTo>
                        <a:lnTo>
                          <a:pt x="3027" y="12496"/>
                        </a:lnTo>
                        <a:lnTo>
                          <a:pt x="2790" y="12340"/>
                        </a:lnTo>
                        <a:lnTo>
                          <a:pt x="2530" y="12142"/>
                        </a:lnTo>
                        <a:lnTo>
                          <a:pt x="2293" y="11987"/>
                        </a:lnTo>
                        <a:lnTo>
                          <a:pt x="2033" y="11817"/>
                        </a:lnTo>
                        <a:lnTo>
                          <a:pt x="1773" y="11676"/>
                        </a:lnTo>
                        <a:lnTo>
                          <a:pt x="1638" y="11662"/>
                        </a:lnTo>
                        <a:lnTo>
                          <a:pt x="1513" y="11634"/>
                        </a:lnTo>
                        <a:lnTo>
                          <a:pt x="1378" y="11634"/>
                        </a:lnTo>
                        <a:lnTo>
                          <a:pt x="1253" y="11634"/>
                        </a:lnTo>
                        <a:lnTo>
                          <a:pt x="1118" y="11662"/>
                        </a:lnTo>
                        <a:lnTo>
                          <a:pt x="971" y="11732"/>
                        </a:lnTo>
                        <a:lnTo>
                          <a:pt x="835" y="11817"/>
                        </a:lnTo>
                        <a:lnTo>
                          <a:pt x="711" y="11959"/>
                        </a:lnTo>
                        <a:lnTo>
                          <a:pt x="553" y="12086"/>
                        </a:lnTo>
                        <a:lnTo>
                          <a:pt x="429" y="12284"/>
                        </a:lnTo>
                        <a:lnTo>
                          <a:pt x="271" y="12524"/>
                        </a:lnTo>
                        <a:lnTo>
                          <a:pt x="146" y="12793"/>
                        </a:lnTo>
                        <a:lnTo>
                          <a:pt x="79" y="12962"/>
                        </a:lnTo>
                        <a:lnTo>
                          <a:pt x="33" y="13146"/>
                        </a:lnTo>
                        <a:lnTo>
                          <a:pt x="11" y="13386"/>
                        </a:lnTo>
                        <a:lnTo>
                          <a:pt x="11" y="13641"/>
                        </a:lnTo>
                        <a:lnTo>
                          <a:pt x="33" y="13881"/>
                        </a:lnTo>
                        <a:lnTo>
                          <a:pt x="101" y="14150"/>
                        </a:lnTo>
                        <a:lnTo>
                          <a:pt x="192" y="14404"/>
                        </a:lnTo>
                        <a:lnTo>
                          <a:pt x="293" y="14645"/>
                        </a:lnTo>
                        <a:lnTo>
                          <a:pt x="451" y="14857"/>
                        </a:lnTo>
                        <a:lnTo>
                          <a:pt x="621" y="15054"/>
                        </a:lnTo>
                        <a:lnTo>
                          <a:pt x="734" y="15125"/>
                        </a:lnTo>
                        <a:lnTo>
                          <a:pt x="835" y="15210"/>
                        </a:lnTo>
                        <a:lnTo>
                          <a:pt x="948" y="15267"/>
                        </a:lnTo>
                        <a:lnTo>
                          <a:pt x="1084" y="15323"/>
                        </a:lnTo>
                        <a:lnTo>
                          <a:pt x="1208" y="15351"/>
                        </a:lnTo>
                        <a:lnTo>
                          <a:pt x="1355" y="15380"/>
                        </a:lnTo>
                        <a:lnTo>
                          <a:pt x="1513" y="15380"/>
                        </a:lnTo>
                        <a:lnTo>
                          <a:pt x="1683" y="15380"/>
                        </a:lnTo>
                        <a:lnTo>
                          <a:pt x="1864" y="15351"/>
                        </a:lnTo>
                        <a:lnTo>
                          <a:pt x="2033" y="15323"/>
                        </a:lnTo>
                        <a:lnTo>
                          <a:pt x="2225" y="15238"/>
                        </a:lnTo>
                        <a:lnTo>
                          <a:pt x="2428" y="15153"/>
                        </a:lnTo>
                        <a:lnTo>
                          <a:pt x="2745" y="15026"/>
                        </a:lnTo>
                        <a:lnTo>
                          <a:pt x="3005" y="14913"/>
                        </a:lnTo>
                        <a:lnTo>
                          <a:pt x="3264" y="14828"/>
                        </a:lnTo>
                        <a:lnTo>
                          <a:pt x="3513" y="14800"/>
                        </a:lnTo>
                        <a:lnTo>
                          <a:pt x="3615" y="14828"/>
                        </a:lnTo>
                        <a:lnTo>
                          <a:pt x="3728" y="14857"/>
                        </a:lnTo>
                        <a:lnTo>
                          <a:pt x="3807" y="14913"/>
                        </a:lnTo>
                        <a:lnTo>
                          <a:pt x="3920" y="14998"/>
                        </a:lnTo>
                        <a:lnTo>
                          <a:pt x="4010" y="15097"/>
                        </a:lnTo>
                        <a:lnTo>
                          <a:pt x="4089" y="15238"/>
                        </a:lnTo>
                        <a:lnTo>
                          <a:pt x="4179" y="15408"/>
                        </a:lnTo>
                        <a:lnTo>
                          <a:pt x="4247" y="15620"/>
                        </a:lnTo>
                        <a:lnTo>
                          <a:pt x="4326" y="15860"/>
                        </a:lnTo>
                        <a:lnTo>
                          <a:pt x="4394" y="16129"/>
                        </a:lnTo>
                        <a:lnTo>
                          <a:pt x="4439" y="16440"/>
                        </a:lnTo>
                        <a:lnTo>
                          <a:pt x="4507" y="16737"/>
                        </a:lnTo>
                        <a:lnTo>
                          <a:pt x="4552" y="17090"/>
                        </a:lnTo>
                        <a:lnTo>
                          <a:pt x="4575" y="17443"/>
                        </a:lnTo>
                        <a:lnTo>
                          <a:pt x="4586" y="17825"/>
                        </a:lnTo>
                        <a:lnTo>
                          <a:pt x="4586" y="18193"/>
                        </a:lnTo>
                        <a:lnTo>
                          <a:pt x="4586" y="18574"/>
                        </a:lnTo>
                        <a:lnTo>
                          <a:pt x="4586" y="18984"/>
                        </a:lnTo>
                        <a:lnTo>
                          <a:pt x="4552" y="19366"/>
                        </a:lnTo>
                        <a:lnTo>
                          <a:pt x="4507" y="19748"/>
                        </a:lnTo>
                        <a:lnTo>
                          <a:pt x="4462" y="20129"/>
                        </a:lnTo>
                        <a:lnTo>
                          <a:pt x="4371" y="20483"/>
                        </a:lnTo>
                        <a:lnTo>
                          <a:pt x="4292" y="20836"/>
                        </a:lnTo>
                        <a:lnTo>
                          <a:pt x="4202" y="21161"/>
                        </a:lnTo>
                        <a:lnTo>
                          <a:pt x="4744" y="21161"/>
                        </a:lnTo>
                        <a:lnTo>
                          <a:pt x="5264" y="21161"/>
                        </a:lnTo>
                        <a:lnTo>
                          <a:pt x="5784" y="21161"/>
                        </a:lnTo>
                        <a:lnTo>
                          <a:pt x="6235" y="21161"/>
                        </a:lnTo>
                        <a:lnTo>
                          <a:pt x="6676" y="21161"/>
                        </a:lnTo>
                        <a:lnTo>
                          <a:pt x="7060" y="21161"/>
                        </a:lnTo>
                        <a:lnTo>
                          <a:pt x="7410" y="21161"/>
                        </a:lnTo>
                        <a:lnTo>
                          <a:pt x="7670" y="21161"/>
                        </a:lnTo>
                        <a:lnTo>
                          <a:pt x="8020" y="21020"/>
                        </a:lnTo>
                        <a:lnTo>
                          <a:pt x="8303" y="20893"/>
                        </a:lnTo>
                        <a:lnTo>
                          <a:pt x="8563" y="20695"/>
                        </a:lnTo>
                        <a:lnTo>
                          <a:pt x="8800" y="20511"/>
                        </a:lnTo>
                        <a:lnTo>
                          <a:pt x="8969" y="20285"/>
                        </a:lnTo>
                        <a:lnTo>
                          <a:pt x="9150" y="20045"/>
                        </a:lnTo>
                        <a:lnTo>
                          <a:pt x="9252" y="19804"/>
                        </a:lnTo>
                        <a:lnTo>
                          <a:pt x="9342" y="19550"/>
                        </a:lnTo>
                        <a:lnTo>
                          <a:pt x="9410" y="19281"/>
                        </a:lnTo>
                        <a:lnTo>
                          <a:pt x="9433" y="19013"/>
                        </a:lnTo>
                        <a:lnTo>
                          <a:pt x="9433" y="18744"/>
                        </a:lnTo>
                        <a:lnTo>
                          <a:pt x="9387" y="18504"/>
                        </a:lnTo>
                        <a:lnTo>
                          <a:pt x="9320" y="18221"/>
                        </a:lnTo>
                        <a:lnTo>
                          <a:pt x="9207" y="17981"/>
                        </a:lnTo>
                        <a:lnTo>
                          <a:pt x="9105" y="17740"/>
                        </a:lnTo>
                        <a:lnTo>
                          <a:pt x="8924" y="17514"/>
                        </a:lnTo>
                        <a:lnTo>
                          <a:pt x="8777" y="17274"/>
                        </a:lnTo>
                        <a:lnTo>
                          <a:pt x="8642" y="17034"/>
                        </a:lnTo>
                        <a:lnTo>
                          <a:pt x="8563" y="16765"/>
                        </a:lnTo>
                        <a:lnTo>
                          <a:pt x="8472" y="16468"/>
                        </a:lnTo>
                        <a:lnTo>
                          <a:pt x="8450" y="16157"/>
                        </a:lnTo>
                        <a:lnTo>
                          <a:pt x="8450" y="15860"/>
                        </a:lnTo>
                        <a:lnTo>
                          <a:pt x="8472" y="15563"/>
                        </a:lnTo>
                        <a:lnTo>
                          <a:pt x="8540" y="15267"/>
                        </a:lnTo>
                        <a:lnTo>
                          <a:pt x="8642" y="14998"/>
                        </a:lnTo>
                        <a:lnTo>
                          <a:pt x="8777" y="14729"/>
                        </a:lnTo>
                        <a:lnTo>
                          <a:pt x="8868" y="14616"/>
                        </a:lnTo>
                        <a:lnTo>
                          <a:pt x="8969" y="14475"/>
                        </a:lnTo>
                        <a:lnTo>
                          <a:pt x="9060" y="14376"/>
                        </a:lnTo>
                        <a:lnTo>
                          <a:pt x="9184" y="14291"/>
                        </a:lnTo>
                        <a:lnTo>
                          <a:pt x="9297" y="14206"/>
                        </a:lnTo>
                        <a:lnTo>
                          <a:pt x="9433" y="14121"/>
                        </a:lnTo>
                        <a:lnTo>
                          <a:pt x="9579" y="14051"/>
                        </a:lnTo>
                        <a:lnTo>
                          <a:pt x="9726" y="13994"/>
                        </a:lnTo>
                        <a:lnTo>
                          <a:pt x="9884" y="13938"/>
                        </a:lnTo>
                        <a:lnTo>
                          <a:pt x="10054" y="13909"/>
                        </a:lnTo>
                        <a:lnTo>
                          <a:pt x="10257" y="13881"/>
                        </a:lnTo>
                        <a:lnTo>
                          <a:pt x="10449" y="13881"/>
                        </a:lnTo>
                        <a:lnTo>
                          <a:pt x="10664" y="13881"/>
                        </a:lnTo>
                        <a:lnTo>
                          <a:pt x="10856" y="13909"/>
                        </a:lnTo>
                        <a:lnTo>
                          <a:pt x="11037" y="13966"/>
                        </a:lnTo>
                        <a:lnTo>
                          <a:pt x="11206" y="14023"/>
                        </a:lnTo>
                        <a:lnTo>
                          <a:pt x="11353" y="14093"/>
                        </a:lnTo>
                        <a:lnTo>
                          <a:pt x="11511" y="14178"/>
                        </a:lnTo>
                        <a:lnTo>
                          <a:pt x="11635" y="14263"/>
                        </a:lnTo>
                        <a:lnTo>
                          <a:pt x="11748" y="14376"/>
                        </a:lnTo>
                        <a:lnTo>
                          <a:pt x="11861" y="14475"/>
                        </a:lnTo>
                        <a:lnTo>
                          <a:pt x="11941" y="14616"/>
                        </a:lnTo>
                        <a:lnTo>
                          <a:pt x="12031" y="14758"/>
                        </a:lnTo>
                        <a:lnTo>
                          <a:pt x="12099" y="14885"/>
                        </a:lnTo>
                        <a:lnTo>
                          <a:pt x="12200" y="15210"/>
                        </a:lnTo>
                        <a:lnTo>
                          <a:pt x="12268" y="15507"/>
                        </a:lnTo>
                        <a:lnTo>
                          <a:pt x="12291" y="15832"/>
                        </a:lnTo>
                        <a:lnTo>
                          <a:pt x="12291" y="16157"/>
                        </a:lnTo>
                        <a:lnTo>
                          <a:pt x="12246" y="16482"/>
                        </a:lnTo>
                        <a:lnTo>
                          <a:pt x="12178" y="16807"/>
                        </a:lnTo>
                        <a:lnTo>
                          <a:pt x="12099" y="17090"/>
                        </a:lnTo>
                        <a:lnTo>
                          <a:pt x="12008" y="17330"/>
                        </a:lnTo>
                        <a:lnTo>
                          <a:pt x="11884" y="17542"/>
                        </a:lnTo>
                        <a:lnTo>
                          <a:pt x="11748" y="17712"/>
                        </a:lnTo>
                        <a:lnTo>
                          <a:pt x="11613" y="17839"/>
                        </a:lnTo>
                        <a:lnTo>
                          <a:pt x="11489" y="18037"/>
                        </a:lnTo>
                        <a:lnTo>
                          <a:pt x="11398" y="18221"/>
                        </a:lnTo>
                        <a:lnTo>
                          <a:pt x="11319" y="18447"/>
                        </a:lnTo>
                        <a:lnTo>
                          <a:pt x="11251" y="18659"/>
                        </a:lnTo>
                        <a:lnTo>
                          <a:pt x="11206" y="18900"/>
                        </a:lnTo>
                        <a:lnTo>
                          <a:pt x="11184" y="19154"/>
                        </a:lnTo>
                        <a:lnTo>
                          <a:pt x="11184" y="19423"/>
                        </a:lnTo>
                        <a:lnTo>
                          <a:pt x="11229" y="19663"/>
                        </a:lnTo>
                        <a:lnTo>
                          <a:pt x="11297" y="19903"/>
                        </a:lnTo>
                        <a:lnTo>
                          <a:pt x="11376" y="20158"/>
                        </a:lnTo>
                        <a:lnTo>
                          <a:pt x="11511" y="20398"/>
                        </a:lnTo>
                        <a:lnTo>
                          <a:pt x="11681" y="20610"/>
                        </a:lnTo>
                        <a:lnTo>
                          <a:pt x="11884" y="20808"/>
                        </a:lnTo>
                        <a:lnTo>
                          <a:pt x="12121" y="20992"/>
                        </a:lnTo>
                        <a:lnTo>
                          <a:pt x="12404" y="21161"/>
                        </a:lnTo>
                        <a:lnTo>
                          <a:pt x="12528" y="21190"/>
                        </a:lnTo>
                        <a:lnTo>
                          <a:pt x="12856" y="21274"/>
                        </a:lnTo>
                        <a:lnTo>
                          <a:pt x="13330" y="21373"/>
                        </a:lnTo>
                        <a:lnTo>
                          <a:pt x="13963" y="21486"/>
                        </a:lnTo>
                        <a:lnTo>
                          <a:pt x="14313" y="21543"/>
                        </a:lnTo>
                        <a:lnTo>
                          <a:pt x="14652" y="21571"/>
                        </a:lnTo>
                        <a:lnTo>
                          <a:pt x="15025" y="21600"/>
                        </a:lnTo>
                        <a:lnTo>
                          <a:pt x="15409" y="21600"/>
                        </a:lnTo>
                        <a:lnTo>
                          <a:pt x="15782" y="21600"/>
                        </a:lnTo>
                        <a:lnTo>
                          <a:pt x="16177" y="21571"/>
                        </a:lnTo>
                        <a:lnTo>
                          <a:pt x="16516" y="21486"/>
                        </a:lnTo>
                        <a:lnTo>
                          <a:pt x="16889" y="21402"/>
                        </a:lnTo>
                        <a:lnTo>
                          <a:pt x="16821" y="21190"/>
                        </a:lnTo>
                        <a:lnTo>
                          <a:pt x="16776" y="20935"/>
                        </a:lnTo>
                        <a:lnTo>
                          <a:pt x="16742" y="20667"/>
                        </a:lnTo>
                        <a:lnTo>
                          <a:pt x="16719" y="20370"/>
                        </a:lnTo>
                        <a:lnTo>
                          <a:pt x="16697" y="19719"/>
                        </a:lnTo>
                        <a:lnTo>
                          <a:pt x="16697" y="19013"/>
                        </a:lnTo>
                        <a:lnTo>
                          <a:pt x="16719" y="18306"/>
                        </a:lnTo>
                        <a:lnTo>
                          <a:pt x="16753" y="17599"/>
                        </a:lnTo>
                        <a:lnTo>
                          <a:pt x="16821" y="16949"/>
                        </a:lnTo>
                        <a:lnTo>
                          <a:pt x="16889" y="16383"/>
                        </a:lnTo>
                        <a:lnTo>
                          <a:pt x="16934" y="16129"/>
                        </a:lnTo>
                        <a:lnTo>
                          <a:pt x="17002" y="15945"/>
                        </a:lnTo>
                        <a:lnTo>
                          <a:pt x="17081" y="15790"/>
                        </a:lnTo>
                        <a:lnTo>
                          <a:pt x="17194" y="15648"/>
                        </a:lnTo>
                        <a:lnTo>
                          <a:pt x="17318" y="15563"/>
                        </a:lnTo>
                        <a:lnTo>
                          <a:pt x="17453" y="15507"/>
                        </a:lnTo>
                        <a:lnTo>
                          <a:pt x="17600" y="15450"/>
                        </a:lnTo>
                        <a:lnTo>
                          <a:pt x="17758" y="15450"/>
                        </a:lnTo>
                        <a:lnTo>
                          <a:pt x="17905" y="15479"/>
                        </a:lnTo>
                        <a:lnTo>
                          <a:pt x="18064" y="15535"/>
                        </a:lnTo>
                        <a:lnTo>
                          <a:pt x="18233" y="15620"/>
                        </a:lnTo>
                        <a:lnTo>
                          <a:pt x="18380" y="15733"/>
                        </a:lnTo>
                        <a:lnTo>
                          <a:pt x="18561" y="15832"/>
                        </a:lnTo>
                        <a:lnTo>
                          <a:pt x="18707" y="15973"/>
                        </a:lnTo>
                        <a:lnTo>
                          <a:pt x="18866" y="16129"/>
                        </a:lnTo>
                        <a:lnTo>
                          <a:pt x="18990" y="16327"/>
                        </a:lnTo>
                        <a:lnTo>
                          <a:pt x="19125" y="16482"/>
                        </a:lnTo>
                        <a:lnTo>
                          <a:pt x="19295" y="16624"/>
                        </a:lnTo>
                        <a:lnTo>
                          <a:pt x="19464" y="16737"/>
                        </a:lnTo>
                        <a:lnTo>
                          <a:pt x="19668" y="16807"/>
                        </a:lnTo>
                        <a:lnTo>
                          <a:pt x="19860" y="16836"/>
                        </a:lnTo>
                        <a:lnTo>
                          <a:pt x="20052" y="16864"/>
                        </a:lnTo>
                        <a:lnTo>
                          <a:pt x="20266" y="16836"/>
                        </a:lnTo>
                        <a:lnTo>
                          <a:pt x="20470" y="16793"/>
                        </a:lnTo>
                        <a:lnTo>
                          <a:pt x="20662" y="16708"/>
                        </a:lnTo>
                        <a:lnTo>
                          <a:pt x="20854" y="16567"/>
                        </a:lnTo>
                        <a:lnTo>
                          <a:pt x="21035" y="16412"/>
                        </a:lnTo>
                        <a:lnTo>
                          <a:pt x="21182" y="16214"/>
                        </a:lnTo>
                        <a:lnTo>
                          <a:pt x="21340" y="16002"/>
                        </a:lnTo>
                        <a:lnTo>
                          <a:pt x="21441" y="15733"/>
                        </a:lnTo>
                        <a:lnTo>
                          <a:pt x="21532" y="15436"/>
                        </a:lnTo>
                        <a:lnTo>
                          <a:pt x="21600" y="15083"/>
                        </a:lnTo>
                        <a:lnTo>
                          <a:pt x="21600" y="14885"/>
                        </a:lnTo>
                        <a:lnTo>
                          <a:pt x="21600" y="14729"/>
                        </a:lnTo>
                        <a:lnTo>
                          <a:pt x="21600" y="14531"/>
                        </a:lnTo>
                        <a:lnTo>
                          <a:pt x="21577" y="14376"/>
                        </a:lnTo>
                        <a:lnTo>
                          <a:pt x="21532" y="14206"/>
                        </a:lnTo>
                        <a:lnTo>
                          <a:pt x="21487" y="14051"/>
                        </a:lnTo>
                        <a:lnTo>
                          <a:pt x="21419" y="13909"/>
                        </a:lnTo>
                        <a:lnTo>
                          <a:pt x="21351" y="13768"/>
                        </a:lnTo>
                        <a:lnTo>
                          <a:pt x="21204" y="13500"/>
                        </a:lnTo>
                        <a:lnTo>
                          <a:pt x="21035" y="13287"/>
                        </a:lnTo>
                        <a:lnTo>
                          <a:pt x="20809" y="13090"/>
                        </a:lnTo>
                        <a:lnTo>
                          <a:pt x="20594" y="12962"/>
                        </a:lnTo>
                        <a:lnTo>
                          <a:pt x="20357" y="12821"/>
                        </a:lnTo>
                        <a:lnTo>
                          <a:pt x="20120" y="12764"/>
                        </a:lnTo>
                        <a:lnTo>
                          <a:pt x="19882" y="12708"/>
                        </a:lnTo>
                        <a:lnTo>
                          <a:pt x="19645" y="12736"/>
                        </a:lnTo>
                        <a:lnTo>
                          <a:pt x="19430" y="12793"/>
                        </a:lnTo>
                        <a:lnTo>
                          <a:pt x="19227" y="12906"/>
                        </a:lnTo>
                        <a:lnTo>
                          <a:pt x="19148" y="12962"/>
                        </a:lnTo>
                        <a:lnTo>
                          <a:pt x="19058" y="13047"/>
                        </a:lnTo>
                        <a:lnTo>
                          <a:pt x="18990" y="13146"/>
                        </a:lnTo>
                        <a:lnTo>
                          <a:pt x="18911" y="13259"/>
                        </a:lnTo>
                        <a:lnTo>
                          <a:pt x="18775" y="13471"/>
                        </a:lnTo>
                        <a:lnTo>
                          <a:pt x="18628" y="13641"/>
                        </a:lnTo>
                        <a:lnTo>
                          <a:pt x="18470" y="13740"/>
                        </a:lnTo>
                        <a:lnTo>
                          <a:pt x="18301" y="13825"/>
                        </a:lnTo>
                        <a:lnTo>
                          <a:pt x="18143" y="13853"/>
                        </a:lnTo>
                        <a:lnTo>
                          <a:pt x="17973" y="13881"/>
                        </a:lnTo>
                        <a:lnTo>
                          <a:pt x="17804" y="13853"/>
                        </a:lnTo>
                        <a:lnTo>
                          <a:pt x="17646" y="13796"/>
                        </a:lnTo>
                        <a:lnTo>
                          <a:pt x="17499" y="13726"/>
                        </a:lnTo>
                        <a:lnTo>
                          <a:pt x="17341" y="13641"/>
                        </a:lnTo>
                        <a:lnTo>
                          <a:pt x="17216" y="13528"/>
                        </a:lnTo>
                        <a:lnTo>
                          <a:pt x="17103" y="13386"/>
                        </a:lnTo>
                        <a:lnTo>
                          <a:pt x="17024" y="13259"/>
                        </a:lnTo>
                        <a:lnTo>
                          <a:pt x="16934" y="13118"/>
                        </a:lnTo>
                        <a:lnTo>
                          <a:pt x="16889" y="12991"/>
                        </a:lnTo>
                        <a:lnTo>
                          <a:pt x="16889" y="12849"/>
                        </a:lnTo>
                        <a:lnTo>
                          <a:pt x="16889" y="12383"/>
                        </a:lnTo>
                        <a:lnTo>
                          <a:pt x="16889" y="11662"/>
                        </a:lnTo>
                        <a:lnTo>
                          <a:pt x="16889" y="10701"/>
                        </a:lnTo>
                        <a:lnTo>
                          <a:pt x="16889" y="9640"/>
                        </a:lnTo>
                        <a:lnTo>
                          <a:pt x="16889" y="8566"/>
                        </a:lnTo>
                        <a:lnTo>
                          <a:pt x="16889" y="7478"/>
                        </a:lnTo>
                        <a:lnTo>
                          <a:pt x="16889" y="6502"/>
                        </a:lnTo>
                        <a:lnTo>
                          <a:pt x="16889" y="5739"/>
                        </a:lnTo>
                        <a:lnTo>
                          <a:pt x="16674" y="5894"/>
                        </a:lnTo>
                        <a:lnTo>
                          <a:pt x="16414" y="6036"/>
                        </a:lnTo>
                        <a:lnTo>
                          <a:pt x="16154" y="6177"/>
                        </a:lnTo>
                        <a:lnTo>
                          <a:pt x="15849" y="6248"/>
                        </a:lnTo>
                        <a:lnTo>
                          <a:pt x="15544" y="6304"/>
                        </a:lnTo>
                        <a:lnTo>
                          <a:pt x="15217" y="6332"/>
                        </a:lnTo>
                        <a:lnTo>
                          <a:pt x="14866" y="6361"/>
                        </a:lnTo>
                        <a:lnTo>
                          <a:pt x="14550" y="6361"/>
                        </a:lnTo>
                        <a:lnTo>
                          <a:pt x="14200" y="6332"/>
                        </a:lnTo>
                        <a:lnTo>
                          <a:pt x="13850" y="6276"/>
                        </a:lnTo>
                        <a:lnTo>
                          <a:pt x="13522" y="6219"/>
                        </a:lnTo>
                        <a:lnTo>
                          <a:pt x="13206" y="6149"/>
                        </a:lnTo>
                        <a:lnTo>
                          <a:pt x="12901" y="6064"/>
                        </a:lnTo>
                        <a:lnTo>
                          <a:pt x="12618" y="5951"/>
                        </a:lnTo>
                        <a:lnTo>
                          <a:pt x="12358" y="5838"/>
                        </a:lnTo>
                        <a:lnTo>
                          <a:pt x="12121" y="5739"/>
                        </a:lnTo>
                        <a:lnTo>
                          <a:pt x="11941" y="5626"/>
                        </a:lnTo>
                        <a:lnTo>
                          <a:pt x="11794" y="5513"/>
                        </a:lnTo>
                        <a:lnTo>
                          <a:pt x="11658" y="5414"/>
                        </a:lnTo>
                        <a:lnTo>
                          <a:pt x="11556" y="5301"/>
                        </a:lnTo>
                        <a:lnTo>
                          <a:pt x="11466" y="5187"/>
                        </a:lnTo>
                        <a:lnTo>
                          <a:pt x="11398" y="5089"/>
                        </a:lnTo>
                        <a:lnTo>
                          <a:pt x="11376" y="4947"/>
                        </a:lnTo>
                        <a:lnTo>
                          <a:pt x="11353" y="4834"/>
                        </a:lnTo>
                        <a:lnTo>
                          <a:pt x="11353" y="4707"/>
                        </a:lnTo>
                        <a:lnTo>
                          <a:pt x="11376" y="4565"/>
                        </a:lnTo>
                        <a:lnTo>
                          <a:pt x="11443" y="4410"/>
                        </a:lnTo>
                        <a:lnTo>
                          <a:pt x="11511" y="4240"/>
                        </a:lnTo>
                        <a:lnTo>
                          <a:pt x="11703" y="3887"/>
                        </a:lnTo>
                        <a:lnTo>
                          <a:pt x="11986" y="3505"/>
                        </a:lnTo>
                        <a:lnTo>
                          <a:pt x="12144" y="3265"/>
                        </a:lnTo>
                        <a:lnTo>
                          <a:pt x="12246" y="3025"/>
                        </a:lnTo>
                        <a:lnTo>
                          <a:pt x="12336" y="2756"/>
                        </a:lnTo>
                        <a:lnTo>
                          <a:pt x="12404" y="2445"/>
                        </a:lnTo>
                        <a:lnTo>
                          <a:pt x="12438" y="2176"/>
                        </a:lnTo>
                        <a:lnTo>
                          <a:pt x="12438" y="1880"/>
                        </a:lnTo>
                        <a:lnTo>
                          <a:pt x="12404" y="1583"/>
                        </a:lnTo>
                        <a:lnTo>
                          <a:pt x="12336" y="1314"/>
                        </a:lnTo>
                        <a:lnTo>
                          <a:pt x="12246" y="1046"/>
                        </a:lnTo>
                        <a:lnTo>
                          <a:pt x="12099" y="791"/>
                        </a:lnTo>
                        <a:lnTo>
                          <a:pt x="12008" y="692"/>
                        </a:lnTo>
                        <a:lnTo>
                          <a:pt x="11918" y="579"/>
                        </a:lnTo>
                        <a:lnTo>
                          <a:pt x="11816" y="466"/>
                        </a:lnTo>
                        <a:lnTo>
                          <a:pt x="11703" y="381"/>
                        </a:lnTo>
                        <a:lnTo>
                          <a:pt x="11579" y="310"/>
                        </a:lnTo>
                        <a:lnTo>
                          <a:pt x="11443" y="226"/>
                        </a:lnTo>
                        <a:lnTo>
                          <a:pt x="11297" y="169"/>
                        </a:lnTo>
                        <a:lnTo>
                          <a:pt x="11138" y="113"/>
                        </a:lnTo>
                        <a:lnTo>
                          <a:pt x="10969" y="56"/>
                        </a:lnTo>
                        <a:lnTo>
                          <a:pt x="10800" y="28"/>
                        </a:lnTo>
                        <a:lnTo>
                          <a:pt x="10619" y="28"/>
                        </a:lnTo>
                        <a:lnTo>
                          <a:pt x="10404" y="28"/>
                        </a:lnTo>
                        <a:lnTo>
                          <a:pt x="10257" y="28"/>
                        </a:lnTo>
                        <a:lnTo>
                          <a:pt x="10076" y="56"/>
                        </a:lnTo>
                        <a:lnTo>
                          <a:pt x="9952" y="84"/>
                        </a:lnTo>
                        <a:lnTo>
                          <a:pt x="9794" y="141"/>
                        </a:lnTo>
                        <a:lnTo>
                          <a:pt x="9692" y="226"/>
                        </a:lnTo>
                        <a:lnTo>
                          <a:pt x="9557" y="282"/>
                        </a:lnTo>
                        <a:lnTo>
                          <a:pt x="9455" y="381"/>
                        </a:lnTo>
                        <a:lnTo>
                          <a:pt x="9365" y="466"/>
                        </a:lnTo>
                        <a:lnTo>
                          <a:pt x="9274" y="579"/>
                        </a:lnTo>
                        <a:lnTo>
                          <a:pt x="9184" y="692"/>
                        </a:lnTo>
                        <a:lnTo>
                          <a:pt x="9128" y="791"/>
                        </a:lnTo>
                        <a:lnTo>
                          <a:pt x="9060" y="932"/>
                        </a:lnTo>
                        <a:lnTo>
                          <a:pt x="8969" y="1201"/>
                        </a:lnTo>
                        <a:lnTo>
                          <a:pt x="8913" y="1498"/>
                        </a:lnTo>
                        <a:lnTo>
                          <a:pt x="8890" y="1795"/>
                        </a:lnTo>
                        <a:lnTo>
                          <a:pt x="8890" y="2120"/>
                        </a:lnTo>
                        <a:lnTo>
                          <a:pt x="8913" y="2445"/>
                        </a:lnTo>
                        <a:lnTo>
                          <a:pt x="8969" y="2756"/>
                        </a:lnTo>
                        <a:lnTo>
                          <a:pt x="9060" y="3081"/>
                        </a:lnTo>
                        <a:lnTo>
                          <a:pt x="9173" y="3378"/>
                        </a:lnTo>
                        <a:lnTo>
                          <a:pt x="9297" y="3647"/>
                        </a:lnTo>
                        <a:lnTo>
                          <a:pt x="9466" y="3887"/>
                        </a:lnTo>
                        <a:lnTo>
                          <a:pt x="9579" y="4085"/>
                        </a:lnTo>
                        <a:lnTo>
                          <a:pt x="9670" y="4269"/>
                        </a:lnTo>
                        <a:lnTo>
                          <a:pt x="9726" y="4467"/>
                        </a:lnTo>
                        <a:lnTo>
                          <a:pt x="9771" y="4650"/>
                        </a:lnTo>
                        <a:lnTo>
                          <a:pt x="9771" y="4834"/>
                        </a:lnTo>
                        <a:lnTo>
                          <a:pt x="9749" y="5032"/>
                        </a:lnTo>
                        <a:lnTo>
                          <a:pt x="9715" y="5216"/>
                        </a:lnTo>
                        <a:lnTo>
                          <a:pt x="9625" y="5385"/>
                        </a:lnTo>
                        <a:lnTo>
                          <a:pt x="9534" y="5513"/>
                        </a:lnTo>
                        <a:lnTo>
                          <a:pt x="9410" y="5626"/>
                        </a:lnTo>
                        <a:lnTo>
                          <a:pt x="9229" y="5710"/>
                        </a:lnTo>
                        <a:lnTo>
                          <a:pt x="9060" y="5767"/>
                        </a:lnTo>
                        <a:lnTo>
                          <a:pt x="8845" y="5767"/>
                        </a:lnTo>
                        <a:lnTo>
                          <a:pt x="8585" y="5739"/>
                        </a:lnTo>
                        <a:lnTo>
                          <a:pt x="8325" y="5654"/>
                        </a:lnTo>
                        <a:lnTo>
                          <a:pt x="8020" y="5513"/>
                        </a:lnTo>
                        <a:lnTo>
                          <a:pt x="7840" y="5442"/>
                        </a:lnTo>
                        <a:lnTo>
                          <a:pt x="7648" y="5385"/>
                        </a:lnTo>
                        <a:lnTo>
                          <a:pt x="7433" y="5329"/>
                        </a:lnTo>
                        <a:lnTo>
                          <a:pt x="7241" y="5301"/>
                        </a:lnTo>
                        <a:lnTo>
                          <a:pt x="6755" y="5301"/>
                        </a:lnTo>
                        <a:lnTo>
                          <a:pt x="6281" y="5329"/>
                        </a:lnTo>
                        <a:lnTo>
                          <a:pt x="5784" y="5385"/>
                        </a:lnTo>
                        <a:lnTo>
                          <a:pt x="5264" y="5498"/>
                        </a:lnTo>
                        <a:lnTo>
                          <a:pt x="4744" y="5597"/>
                        </a:lnTo>
                        <a:lnTo>
                          <a:pt x="4247" y="5739"/>
                        </a:lnTo>
                        <a:lnTo>
                          <a:pt x="4202" y="5894"/>
                        </a:lnTo>
                        <a:lnTo>
                          <a:pt x="4202" y="6191"/>
                        </a:lnTo>
                        <a:lnTo>
                          <a:pt x="4202" y="6545"/>
                        </a:lnTo>
                        <a:lnTo>
                          <a:pt x="4225" y="6954"/>
                        </a:lnTo>
                        <a:lnTo>
                          <a:pt x="4315" y="7930"/>
                        </a:lnTo>
                        <a:lnTo>
                          <a:pt x="4394" y="9018"/>
                        </a:lnTo>
                        <a:lnTo>
                          <a:pt x="4439" y="9570"/>
                        </a:lnTo>
                        <a:lnTo>
                          <a:pt x="4462" y="10107"/>
                        </a:lnTo>
                        <a:lnTo>
                          <a:pt x="4484" y="10630"/>
                        </a:lnTo>
                        <a:lnTo>
                          <a:pt x="4507" y="11082"/>
                        </a:lnTo>
                        <a:lnTo>
                          <a:pt x="4484" y="11520"/>
                        </a:lnTo>
                        <a:lnTo>
                          <a:pt x="4439" y="11874"/>
                        </a:lnTo>
                        <a:lnTo>
                          <a:pt x="4394" y="12029"/>
                        </a:lnTo>
                        <a:lnTo>
                          <a:pt x="4349" y="12171"/>
                        </a:lnTo>
                        <a:lnTo>
                          <a:pt x="4315" y="12284"/>
                        </a:lnTo>
                        <a:lnTo>
                          <a:pt x="4247" y="12354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1270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89" name="Puzzle4"/>
                  <p:cNvSpPr>
                    <a:spLocks noEditPoints="1" noChangeArrowheads="1"/>
                  </p:cNvSpPr>
                  <p:nvPr/>
                </p:nvSpPr>
                <p:spPr bwMode="auto">
                  <a:xfrm>
                    <a:off x="3959321" y="5283558"/>
                    <a:ext cx="66817" cy="86364"/>
                  </a:xfrm>
                  <a:custGeom>
                    <a:avLst/>
                    <a:gdLst>
                      <a:gd name="T0" fmla="*/ 8307 w 21600"/>
                      <a:gd name="T1" fmla="*/ 11593 h 21600"/>
                      <a:gd name="T2" fmla="*/ 453 w 21600"/>
                      <a:gd name="T3" fmla="*/ 16938 h 21600"/>
                      <a:gd name="T4" fmla="*/ 11500 w 21600"/>
                      <a:gd name="T5" fmla="*/ 21600 h 21600"/>
                      <a:gd name="T6" fmla="*/ 20920 w 21600"/>
                      <a:gd name="T7" fmla="*/ 16751 h 21600"/>
                      <a:gd name="T8" fmla="*/ 13972 w 21600"/>
                      <a:gd name="T9" fmla="*/ 10888 h 21600"/>
                      <a:gd name="T10" fmla="*/ 21033 w 21600"/>
                      <a:gd name="T11" fmla="*/ 4716 h 21600"/>
                      <a:gd name="T12" fmla="*/ 11102 w 21600"/>
                      <a:gd name="T13" fmla="*/ 11 h 21600"/>
                      <a:gd name="T14" fmla="*/ 453 w 21600"/>
                      <a:gd name="T15" fmla="*/ 4716 h 21600"/>
                      <a:gd name="T16" fmla="*/ 2076 w 21600"/>
                      <a:gd name="T17" fmla="*/ 5664 h 21600"/>
                      <a:gd name="T18" fmla="*/ 20203 w 21600"/>
                      <a:gd name="T19" fmla="*/ 1598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T16" t="T17" r="T18" b="T19"/>
                    <a:pathLst>
                      <a:path w="21600" h="21600">
                        <a:moveTo>
                          <a:pt x="3813" y="10590"/>
                        </a:moveTo>
                        <a:lnTo>
                          <a:pt x="3927" y="10513"/>
                        </a:lnTo>
                        <a:lnTo>
                          <a:pt x="4078" y="10425"/>
                        </a:lnTo>
                        <a:lnTo>
                          <a:pt x="4210" y="10359"/>
                        </a:lnTo>
                        <a:lnTo>
                          <a:pt x="4361" y="10315"/>
                        </a:lnTo>
                        <a:lnTo>
                          <a:pt x="4682" y="10237"/>
                        </a:lnTo>
                        <a:lnTo>
                          <a:pt x="5041" y="10193"/>
                        </a:lnTo>
                        <a:lnTo>
                          <a:pt x="5456" y="10171"/>
                        </a:lnTo>
                        <a:lnTo>
                          <a:pt x="5853" y="10193"/>
                        </a:lnTo>
                        <a:lnTo>
                          <a:pt x="6249" y="10260"/>
                        </a:lnTo>
                        <a:lnTo>
                          <a:pt x="6646" y="10337"/>
                        </a:lnTo>
                        <a:lnTo>
                          <a:pt x="7004" y="10469"/>
                        </a:lnTo>
                        <a:lnTo>
                          <a:pt x="7363" y="10612"/>
                        </a:lnTo>
                        <a:lnTo>
                          <a:pt x="7665" y="10788"/>
                        </a:lnTo>
                        <a:lnTo>
                          <a:pt x="7911" y="10998"/>
                        </a:lnTo>
                        <a:lnTo>
                          <a:pt x="8024" y="11097"/>
                        </a:lnTo>
                        <a:lnTo>
                          <a:pt x="8137" y="11207"/>
                        </a:lnTo>
                        <a:lnTo>
                          <a:pt x="8194" y="11340"/>
                        </a:lnTo>
                        <a:lnTo>
                          <a:pt x="8269" y="11461"/>
                        </a:lnTo>
                        <a:lnTo>
                          <a:pt x="8307" y="11593"/>
                        </a:lnTo>
                        <a:lnTo>
                          <a:pt x="8307" y="11714"/>
                        </a:lnTo>
                        <a:lnTo>
                          <a:pt x="8307" y="11868"/>
                        </a:lnTo>
                        <a:lnTo>
                          <a:pt x="8307" y="12012"/>
                        </a:lnTo>
                        <a:lnTo>
                          <a:pt x="8194" y="12265"/>
                        </a:lnTo>
                        <a:lnTo>
                          <a:pt x="8062" y="12519"/>
                        </a:lnTo>
                        <a:lnTo>
                          <a:pt x="7873" y="12706"/>
                        </a:lnTo>
                        <a:lnTo>
                          <a:pt x="7627" y="12904"/>
                        </a:lnTo>
                        <a:lnTo>
                          <a:pt x="7363" y="13048"/>
                        </a:lnTo>
                        <a:lnTo>
                          <a:pt x="7080" y="13180"/>
                        </a:lnTo>
                        <a:lnTo>
                          <a:pt x="6759" y="13257"/>
                        </a:lnTo>
                        <a:lnTo>
                          <a:pt x="6419" y="13345"/>
                        </a:lnTo>
                        <a:lnTo>
                          <a:pt x="6098" y="13389"/>
                        </a:lnTo>
                        <a:lnTo>
                          <a:pt x="5739" y="13389"/>
                        </a:lnTo>
                        <a:lnTo>
                          <a:pt x="5418" y="13389"/>
                        </a:lnTo>
                        <a:lnTo>
                          <a:pt x="5079" y="13345"/>
                        </a:lnTo>
                        <a:lnTo>
                          <a:pt x="4758" y="13301"/>
                        </a:lnTo>
                        <a:lnTo>
                          <a:pt x="4474" y="13213"/>
                        </a:lnTo>
                        <a:lnTo>
                          <a:pt x="4172" y="13114"/>
                        </a:lnTo>
                        <a:lnTo>
                          <a:pt x="3965" y="12982"/>
                        </a:lnTo>
                        <a:lnTo>
                          <a:pt x="3738" y="12838"/>
                        </a:lnTo>
                        <a:lnTo>
                          <a:pt x="3493" y="12706"/>
                        </a:lnTo>
                        <a:lnTo>
                          <a:pt x="3228" y="12607"/>
                        </a:lnTo>
                        <a:lnTo>
                          <a:pt x="2945" y="12519"/>
                        </a:lnTo>
                        <a:lnTo>
                          <a:pt x="2700" y="12431"/>
                        </a:lnTo>
                        <a:lnTo>
                          <a:pt x="2397" y="12375"/>
                        </a:lnTo>
                        <a:lnTo>
                          <a:pt x="2152" y="12331"/>
                        </a:lnTo>
                        <a:lnTo>
                          <a:pt x="1888" y="12309"/>
                        </a:lnTo>
                        <a:lnTo>
                          <a:pt x="1642" y="12309"/>
                        </a:lnTo>
                        <a:lnTo>
                          <a:pt x="1397" y="12331"/>
                        </a:lnTo>
                        <a:lnTo>
                          <a:pt x="1170" y="12397"/>
                        </a:lnTo>
                        <a:lnTo>
                          <a:pt x="962" y="12453"/>
                        </a:lnTo>
                        <a:lnTo>
                          <a:pt x="774" y="12563"/>
                        </a:lnTo>
                        <a:lnTo>
                          <a:pt x="623" y="12684"/>
                        </a:lnTo>
                        <a:lnTo>
                          <a:pt x="528" y="12838"/>
                        </a:lnTo>
                        <a:lnTo>
                          <a:pt x="453" y="13026"/>
                        </a:lnTo>
                        <a:lnTo>
                          <a:pt x="339" y="13477"/>
                        </a:lnTo>
                        <a:lnTo>
                          <a:pt x="226" y="13984"/>
                        </a:lnTo>
                        <a:lnTo>
                          <a:pt x="151" y="14535"/>
                        </a:lnTo>
                        <a:lnTo>
                          <a:pt x="113" y="15075"/>
                        </a:lnTo>
                        <a:lnTo>
                          <a:pt x="113" y="15626"/>
                        </a:lnTo>
                        <a:lnTo>
                          <a:pt x="151" y="16133"/>
                        </a:lnTo>
                        <a:lnTo>
                          <a:pt x="188" y="16376"/>
                        </a:lnTo>
                        <a:lnTo>
                          <a:pt x="264" y="16585"/>
                        </a:lnTo>
                        <a:lnTo>
                          <a:pt x="339" y="16773"/>
                        </a:lnTo>
                        <a:lnTo>
                          <a:pt x="453" y="16938"/>
                        </a:lnTo>
                        <a:lnTo>
                          <a:pt x="1095" y="16883"/>
                        </a:lnTo>
                        <a:lnTo>
                          <a:pt x="1963" y="16795"/>
                        </a:lnTo>
                        <a:lnTo>
                          <a:pt x="2945" y="16751"/>
                        </a:lnTo>
                        <a:lnTo>
                          <a:pt x="3965" y="16706"/>
                        </a:lnTo>
                        <a:lnTo>
                          <a:pt x="5022" y="16684"/>
                        </a:lnTo>
                        <a:lnTo>
                          <a:pt x="5947" y="16684"/>
                        </a:lnTo>
                        <a:lnTo>
                          <a:pt x="6759" y="16706"/>
                        </a:lnTo>
                        <a:lnTo>
                          <a:pt x="7363" y="16751"/>
                        </a:lnTo>
                        <a:lnTo>
                          <a:pt x="7948" y="16839"/>
                        </a:lnTo>
                        <a:lnTo>
                          <a:pt x="8458" y="16916"/>
                        </a:lnTo>
                        <a:lnTo>
                          <a:pt x="8893" y="17026"/>
                        </a:lnTo>
                        <a:lnTo>
                          <a:pt x="9289" y="17158"/>
                        </a:lnTo>
                        <a:lnTo>
                          <a:pt x="9572" y="17280"/>
                        </a:lnTo>
                        <a:lnTo>
                          <a:pt x="9799" y="17412"/>
                        </a:lnTo>
                        <a:lnTo>
                          <a:pt x="9969" y="17555"/>
                        </a:lnTo>
                        <a:lnTo>
                          <a:pt x="10120" y="17687"/>
                        </a:lnTo>
                        <a:lnTo>
                          <a:pt x="10158" y="17831"/>
                        </a:lnTo>
                        <a:lnTo>
                          <a:pt x="10195" y="17974"/>
                        </a:lnTo>
                        <a:lnTo>
                          <a:pt x="10158" y="18128"/>
                        </a:lnTo>
                        <a:lnTo>
                          <a:pt x="10082" y="18271"/>
                        </a:lnTo>
                        <a:lnTo>
                          <a:pt x="9969" y="18426"/>
                        </a:lnTo>
                        <a:lnTo>
                          <a:pt x="9837" y="18569"/>
                        </a:lnTo>
                        <a:lnTo>
                          <a:pt x="9648" y="18701"/>
                        </a:lnTo>
                        <a:lnTo>
                          <a:pt x="9440" y="18822"/>
                        </a:lnTo>
                        <a:lnTo>
                          <a:pt x="9213" y="18999"/>
                        </a:lnTo>
                        <a:lnTo>
                          <a:pt x="9044" y="19186"/>
                        </a:lnTo>
                        <a:lnTo>
                          <a:pt x="8893" y="19395"/>
                        </a:lnTo>
                        <a:lnTo>
                          <a:pt x="8817" y="19627"/>
                        </a:lnTo>
                        <a:lnTo>
                          <a:pt x="8779" y="19858"/>
                        </a:lnTo>
                        <a:lnTo>
                          <a:pt x="8779" y="20112"/>
                        </a:lnTo>
                        <a:lnTo>
                          <a:pt x="8855" y="20354"/>
                        </a:lnTo>
                        <a:lnTo>
                          <a:pt x="8968" y="20586"/>
                        </a:lnTo>
                        <a:lnTo>
                          <a:pt x="9138" y="20817"/>
                        </a:lnTo>
                        <a:lnTo>
                          <a:pt x="9365" y="21026"/>
                        </a:lnTo>
                        <a:lnTo>
                          <a:pt x="9610" y="21192"/>
                        </a:lnTo>
                        <a:lnTo>
                          <a:pt x="9950" y="21368"/>
                        </a:lnTo>
                        <a:lnTo>
                          <a:pt x="10120" y="21445"/>
                        </a:lnTo>
                        <a:lnTo>
                          <a:pt x="10346" y="21511"/>
                        </a:lnTo>
                        <a:lnTo>
                          <a:pt x="10516" y="21555"/>
                        </a:lnTo>
                        <a:lnTo>
                          <a:pt x="10743" y="21600"/>
                        </a:lnTo>
                        <a:lnTo>
                          <a:pt x="10988" y="21644"/>
                        </a:lnTo>
                        <a:lnTo>
                          <a:pt x="11215" y="21666"/>
                        </a:lnTo>
                        <a:lnTo>
                          <a:pt x="11498" y="21666"/>
                        </a:lnTo>
                        <a:lnTo>
                          <a:pt x="11762" y="21666"/>
                        </a:lnTo>
                        <a:lnTo>
                          <a:pt x="12253" y="21644"/>
                        </a:lnTo>
                        <a:lnTo>
                          <a:pt x="12763" y="21577"/>
                        </a:lnTo>
                        <a:lnTo>
                          <a:pt x="13197" y="21467"/>
                        </a:lnTo>
                        <a:lnTo>
                          <a:pt x="13556" y="21346"/>
                        </a:lnTo>
                        <a:lnTo>
                          <a:pt x="13896" y="21192"/>
                        </a:lnTo>
                        <a:lnTo>
                          <a:pt x="14179" y="21026"/>
                        </a:lnTo>
                        <a:lnTo>
                          <a:pt x="14444" y="20839"/>
                        </a:lnTo>
                        <a:lnTo>
                          <a:pt x="14576" y="20641"/>
                        </a:lnTo>
                        <a:lnTo>
                          <a:pt x="14727" y="20431"/>
                        </a:lnTo>
                        <a:lnTo>
                          <a:pt x="14765" y="20200"/>
                        </a:lnTo>
                        <a:lnTo>
                          <a:pt x="14802" y="19991"/>
                        </a:lnTo>
                        <a:lnTo>
                          <a:pt x="14727" y="19759"/>
                        </a:lnTo>
                        <a:lnTo>
                          <a:pt x="14613" y="19550"/>
                        </a:lnTo>
                        <a:lnTo>
                          <a:pt x="14444" y="19307"/>
                        </a:lnTo>
                        <a:lnTo>
                          <a:pt x="14217" y="19098"/>
                        </a:lnTo>
                        <a:lnTo>
                          <a:pt x="13934" y="18911"/>
                        </a:lnTo>
                        <a:lnTo>
                          <a:pt x="13669" y="18745"/>
                        </a:lnTo>
                        <a:lnTo>
                          <a:pt x="13462" y="18547"/>
                        </a:lnTo>
                        <a:lnTo>
                          <a:pt x="13311" y="18337"/>
                        </a:lnTo>
                        <a:lnTo>
                          <a:pt x="13197" y="18150"/>
                        </a:lnTo>
                        <a:lnTo>
                          <a:pt x="13122" y="17941"/>
                        </a:lnTo>
                        <a:lnTo>
                          <a:pt x="13122" y="17720"/>
                        </a:lnTo>
                        <a:lnTo>
                          <a:pt x="13122" y="17533"/>
                        </a:lnTo>
                        <a:lnTo>
                          <a:pt x="13197" y="17346"/>
                        </a:lnTo>
                        <a:lnTo>
                          <a:pt x="13273" y="17158"/>
                        </a:lnTo>
                        <a:lnTo>
                          <a:pt x="13386" y="16982"/>
                        </a:lnTo>
                        <a:lnTo>
                          <a:pt x="13537" y="16839"/>
                        </a:lnTo>
                        <a:lnTo>
                          <a:pt x="13707" y="16706"/>
                        </a:lnTo>
                        <a:lnTo>
                          <a:pt x="13896" y="16607"/>
                        </a:lnTo>
                        <a:lnTo>
                          <a:pt x="14104" y="16519"/>
                        </a:lnTo>
                        <a:lnTo>
                          <a:pt x="14330" y="16453"/>
                        </a:lnTo>
                        <a:lnTo>
                          <a:pt x="14538" y="16431"/>
                        </a:lnTo>
                        <a:lnTo>
                          <a:pt x="14897" y="16453"/>
                        </a:lnTo>
                        <a:lnTo>
                          <a:pt x="15406" y="16497"/>
                        </a:lnTo>
                        <a:lnTo>
                          <a:pt x="16105" y="16541"/>
                        </a:lnTo>
                        <a:lnTo>
                          <a:pt x="16898" y="16607"/>
                        </a:lnTo>
                        <a:lnTo>
                          <a:pt x="17804" y="16651"/>
                        </a:lnTo>
                        <a:lnTo>
                          <a:pt x="18786" y="16684"/>
                        </a:lnTo>
                        <a:lnTo>
                          <a:pt x="19844" y="16728"/>
                        </a:lnTo>
                        <a:lnTo>
                          <a:pt x="20920" y="16751"/>
                        </a:lnTo>
                        <a:lnTo>
                          <a:pt x="21109" y="16497"/>
                        </a:lnTo>
                        <a:lnTo>
                          <a:pt x="21241" y="16222"/>
                        </a:lnTo>
                        <a:lnTo>
                          <a:pt x="21392" y="15946"/>
                        </a:lnTo>
                        <a:lnTo>
                          <a:pt x="21467" y="15648"/>
                        </a:lnTo>
                        <a:lnTo>
                          <a:pt x="21543" y="15351"/>
                        </a:lnTo>
                        <a:lnTo>
                          <a:pt x="21618" y="15042"/>
                        </a:lnTo>
                        <a:lnTo>
                          <a:pt x="21618" y="14745"/>
                        </a:lnTo>
                        <a:lnTo>
                          <a:pt x="21618" y="14447"/>
                        </a:lnTo>
                        <a:lnTo>
                          <a:pt x="21618" y="14150"/>
                        </a:lnTo>
                        <a:lnTo>
                          <a:pt x="21581" y="13852"/>
                        </a:lnTo>
                        <a:lnTo>
                          <a:pt x="21505" y="13577"/>
                        </a:lnTo>
                        <a:lnTo>
                          <a:pt x="21430" y="13301"/>
                        </a:lnTo>
                        <a:lnTo>
                          <a:pt x="21354" y="13048"/>
                        </a:lnTo>
                        <a:lnTo>
                          <a:pt x="21241" y="12816"/>
                        </a:lnTo>
                        <a:lnTo>
                          <a:pt x="21146" y="12607"/>
                        </a:lnTo>
                        <a:lnTo>
                          <a:pt x="21033" y="12431"/>
                        </a:lnTo>
                        <a:lnTo>
                          <a:pt x="20920" y="12265"/>
                        </a:lnTo>
                        <a:lnTo>
                          <a:pt x="20769" y="12144"/>
                        </a:lnTo>
                        <a:lnTo>
                          <a:pt x="20637" y="12034"/>
                        </a:lnTo>
                        <a:lnTo>
                          <a:pt x="20486" y="11946"/>
                        </a:lnTo>
                        <a:lnTo>
                          <a:pt x="20297" y="11891"/>
                        </a:lnTo>
                        <a:lnTo>
                          <a:pt x="20165" y="11846"/>
                        </a:lnTo>
                        <a:lnTo>
                          <a:pt x="19976" y="11824"/>
                        </a:lnTo>
                        <a:lnTo>
                          <a:pt x="19806" y="11802"/>
                        </a:lnTo>
                        <a:lnTo>
                          <a:pt x="19390" y="11824"/>
                        </a:lnTo>
                        <a:lnTo>
                          <a:pt x="18956" y="11891"/>
                        </a:lnTo>
                        <a:lnTo>
                          <a:pt x="18503" y="11968"/>
                        </a:lnTo>
                        <a:lnTo>
                          <a:pt x="17993" y="12078"/>
                        </a:lnTo>
                        <a:lnTo>
                          <a:pt x="17653" y="12144"/>
                        </a:lnTo>
                        <a:lnTo>
                          <a:pt x="17332" y="12199"/>
                        </a:lnTo>
                        <a:lnTo>
                          <a:pt x="17049" y="12221"/>
                        </a:lnTo>
                        <a:lnTo>
                          <a:pt x="16747" y="12243"/>
                        </a:lnTo>
                        <a:lnTo>
                          <a:pt x="16464" y="12243"/>
                        </a:lnTo>
                        <a:lnTo>
                          <a:pt x="16218" y="12243"/>
                        </a:lnTo>
                        <a:lnTo>
                          <a:pt x="15992" y="12221"/>
                        </a:lnTo>
                        <a:lnTo>
                          <a:pt x="15746" y="12199"/>
                        </a:lnTo>
                        <a:lnTo>
                          <a:pt x="15520" y="12155"/>
                        </a:lnTo>
                        <a:lnTo>
                          <a:pt x="15350" y="12122"/>
                        </a:lnTo>
                        <a:lnTo>
                          <a:pt x="15161" y="12056"/>
                        </a:lnTo>
                        <a:lnTo>
                          <a:pt x="14972" y="11990"/>
                        </a:lnTo>
                        <a:lnTo>
                          <a:pt x="14689" y="11846"/>
                        </a:lnTo>
                        <a:lnTo>
                          <a:pt x="14444" y="11670"/>
                        </a:lnTo>
                        <a:lnTo>
                          <a:pt x="14255" y="11483"/>
                        </a:lnTo>
                        <a:lnTo>
                          <a:pt x="14104" y="11295"/>
                        </a:lnTo>
                        <a:lnTo>
                          <a:pt x="14028" y="11086"/>
                        </a:lnTo>
                        <a:lnTo>
                          <a:pt x="13972" y="10888"/>
                        </a:lnTo>
                        <a:lnTo>
                          <a:pt x="13972" y="10700"/>
                        </a:lnTo>
                        <a:lnTo>
                          <a:pt x="14009" y="10513"/>
                        </a:lnTo>
                        <a:lnTo>
                          <a:pt x="14066" y="10359"/>
                        </a:lnTo>
                        <a:lnTo>
                          <a:pt x="14179" y="10215"/>
                        </a:lnTo>
                        <a:lnTo>
                          <a:pt x="14406" y="10006"/>
                        </a:lnTo>
                        <a:lnTo>
                          <a:pt x="14651" y="9830"/>
                        </a:lnTo>
                        <a:lnTo>
                          <a:pt x="14878" y="9686"/>
                        </a:lnTo>
                        <a:lnTo>
                          <a:pt x="15123" y="9554"/>
                        </a:lnTo>
                        <a:lnTo>
                          <a:pt x="15350" y="9477"/>
                        </a:lnTo>
                        <a:lnTo>
                          <a:pt x="15558" y="9411"/>
                        </a:lnTo>
                        <a:lnTo>
                          <a:pt x="15803" y="9345"/>
                        </a:lnTo>
                        <a:lnTo>
                          <a:pt x="16030" y="9323"/>
                        </a:lnTo>
                        <a:lnTo>
                          <a:pt x="16256" y="9301"/>
                        </a:lnTo>
                        <a:lnTo>
                          <a:pt x="16464" y="9323"/>
                        </a:lnTo>
                        <a:lnTo>
                          <a:pt x="16690" y="9345"/>
                        </a:lnTo>
                        <a:lnTo>
                          <a:pt x="16898" y="9367"/>
                        </a:lnTo>
                        <a:lnTo>
                          <a:pt x="17332" y="9477"/>
                        </a:lnTo>
                        <a:lnTo>
                          <a:pt x="17767" y="9598"/>
                        </a:lnTo>
                        <a:lnTo>
                          <a:pt x="18163" y="9731"/>
                        </a:lnTo>
                        <a:lnTo>
                          <a:pt x="18597" y="9874"/>
                        </a:lnTo>
                        <a:lnTo>
                          <a:pt x="18994" y="10006"/>
                        </a:lnTo>
                        <a:lnTo>
                          <a:pt x="19428" y="10083"/>
                        </a:lnTo>
                        <a:lnTo>
                          <a:pt x="19617" y="10127"/>
                        </a:lnTo>
                        <a:lnTo>
                          <a:pt x="19844" y="10149"/>
                        </a:lnTo>
                        <a:lnTo>
                          <a:pt x="20013" y="10149"/>
                        </a:lnTo>
                        <a:lnTo>
                          <a:pt x="20240" y="10127"/>
                        </a:lnTo>
                        <a:lnTo>
                          <a:pt x="20410" y="10105"/>
                        </a:lnTo>
                        <a:lnTo>
                          <a:pt x="20637" y="10061"/>
                        </a:lnTo>
                        <a:lnTo>
                          <a:pt x="20844" y="9984"/>
                        </a:lnTo>
                        <a:lnTo>
                          <a:pt x="21033" y="9896"/>
                        </a:lnTo>
                        <a:lnTo>
                          <a:pt x="21146" y="9830"/>
                        </a:lnTo>
                        <a:lnTo>
                          <a:pt x="21203" y="9753"/>
                        </a:lnTo>
                        <a:lnTo>
                          <a:pt x="21279" y="9642"/>
                        </a:lnTo>
                        <a:lnTo>
                          <a:pt x="21354" y="9521"/>
                        </a:lnTo>
                        <a:lnTo>
                          <a:pt x="21430" y="9246"/>
                        </a:lnTo>
                        <a:lnTo>
                          <a:pt x="21430" y="8904"/>
                        </a:lnTo>
                        <a:lnTo>
                          <a:pt x="21430" y="8540"/>
                        </a:lnTo>
                        <a:lnTo>
                          <a:pt x="21392" y="8144"/>
                        </a:lnTo>
                        <a:lnTo>
                          <a:pt x="21354" y="7714"/>
                        </a:lnTo>
                        <a:lnTo>
                          <a:pt x="21279" y="7295"/>
                        </a:lnTo>
                        <a:lnTo>
                          <a:pt x="21146" y="6446"/>
                        </a:lnTo>
                        <a:lnTo>
                          <a:pt x="20995" y="5686"/>
                        </a:lnTo>
                        <a:lnTo>
                          <a:pt x="20958" y="5366"/>
                        </a:lnTo>
                        <a:lnTo>
                          <a:pt x="20958" y="5091"/>
                        </a:lnTo>
                        <a:lnTo>
                          <a:pt x="20958" y="4860"/>
                        </a:lnTo>
                        <a:lnTo>
                          <a:pt x="21033" y="4716"/>
                        </a:lnTo>
                        <a:lnTo>
                          <a:pt x="20637" y="4860"/>
                        </a:lnTo>
                        <a:lnTo>
                          <a:pt x="20127" y="4992"/>
                        </a:lnTo>
                        <a:lnTo>
                          <a:pt x="19617" y="5069"/>
                        </a:lnTo>
                        <a:lnTo>
                          <a:pt x="19032" y="5157"/>
                        </a:lnTo>
                        <a:lnTo>
                          <a:pt x="18465" y="5201"/>
                        </a:lnTo>
                        <a:lnTo>
                          <a:pt x="17842" y="5245"/>
                        </a:lnTo>
                        <a:lnTo>
                          <a:pt x="17219" y="5267"/>
                        </a:lnTo>
                        <a:lnTo>
                          <a:pt x="16615" y="5267"/>
                        </a:lnTo>
                        <a:lnTo>
                          <a:pt x="15992" y="5245"/>
                        </a:lnTo>
                        <a:lnTo>
                          <a:pt x="15369" y="5201"/>
                        </a:lnTo>
                        <a:lnTo>
                          <a:pt x="14840" y="5157"/>
                        </a:lnTo>
                        <a:lnTo>
                          <a:pt x="14293" y="5091"/>
                        </a:lnTo>
                        <a:lnTo>
                          <a:pt x="13783" y="5014"/>
                        </a:lnTo>
                        <a:lnTo>
                          <a:pt x="13386" y="4926"/>
                        </a:lnTo>
                        <a:lnTo>
                          <a:pt x="13027" y="4815"/>
                        </a:lnTo>
                        <a:lnTo>
                          <a:pt x="12725" y="4716"/>
                        </a:lnTo>
                        <a:lnTo>
                          <a:pt x="12480" y="4606"/>
                        </a:lnTo>
                        <a:lnTo>
                          <a:pt x="12291" y="4496"/>
                        </a:lnTo>
                        <a:lnTo>
                          <a:pt x="12197" y="4397"/>
                        </a:lnTo>
                        <a:lnTo>
                          <a:pt x="12083" y="4286"/>
                        </a:lnTo>
                        <a:lnTo>
                          <a:pt x="12046" y="4187"/>
                        </a:lnTo>
                        <a:lnTo>
                          <a:pt x="12008" y="4077"/>
                        </a:lnTo>
                        <a:lnTo>
                          <a:pt x="12046" y="3967"/>
                        </a:lnTo>
                        <a:lnTo>
                          <a:pt x="12121" y="3868"/>
                        </a:lnTo>
                        <a:lnTo>
                          <a:pt x="12197" y="3735"/>
                        </a:lnTo>
                        <a:lnTo>
                          <a:pt x="12291" y="3614"/>
                        </a:lnTo>
                        <a:lnTo>
                          <a:pt x="12442" y="3482"/>
                        </a:lnTo>
                        <a:lnTo>
                          <a:pt x="12631" y="3361"/>
                        </a:lnTo>
                        <a:lnTo>
                          <a:pt x="13065" y="3085"/>
                        </a:lnTo>
                        <a:lnTo>
                          <a:pt x="13537" y="2766"/>
                        </a:lnTo>
                        <a:lnTo>
                          <a:pt x="13783" y="2578"/>
                        </a:lnTo>
                        <a:lnTo>
                          <a:pt x="13934" y="2380"/>
                        </a:lnTo>
                        <a:lnTo>
                          <a:pt x="14028" y="2171"/>
                        </a:lnTo>
                        <a:lnTo>
                          <a:pt x="14104" y="1961"/>
                        </a:lnTo>
                        <a:lnTo>
                          <a:pt x="14104" y="1730"/>
                        </a:lnTo>
                        <a:lnTo>
                          <a:pt x="14066" y="1498"/>
                        </a:lnTo>
                        <a:lnTo>
                          <a:pt x="13972" y="1267"/>
                        </a:lnTo>
                        <a:lnTo>
                          <a:pt x="13820" y="1057"/>
                        </a:lnTo>
                        <a:lnTo>
                          <a:pt x="13594" y="837"/>
                        </a:lnTo>
                        <a:lnTo>
                          <a:pt x="13386" y="628"/>
                        </a:lnTo>
                        <a:lnTo>
                          <a:pt x="13103" y="462"/>
                        </a:lnTo>
                        <a:lnTo>
                          <a:pt x="12763" y="308"/>
                        </a:lnTo>
                        <a:lnTo>
                          <a:pt x="12404" y="187"/>
                        </a:lnTo>
                        <a:lnTo>
                          <a:pt x="12008" y="77"/>
                        </a:lnTo>
                        <a:lnTo>
                          <a:pt x="11574" y="33"/>
                        </a:lnTo>
                        <a:lnTo>
                          <a:pt x="11102" y="11"/>
                        </a:lnTo>
                        <a:lnTo>
                          <a:pt x="10667" y="11"/>
                        </a:lnTo>
                        <a:lnTo>
                          <a:pt x="10233" y="77"/>
                        </a:lnTo>
                        <a:lnTo>
                          <a:pt x="9837" y="187"/>
                        </a:lnTo>
                        <a:lnTo>
                          <a:pt x="9440" y="286"/>
                        </a:lnTo>
                        <a:lnTo>
                          <a:pt x="9062" y="462"/>
                        </a:lnTo>
                        <a:lnTo>
                          <a:pt x="8741" y="628"/>
                        </a:lnTo>
                        <a:lnTo>
                          <a:pt x="8458" y="815"/>
                        </a:lnTo>
                        <a:lnTo>
                          <a:pt x="8232" y="1035"/>
                        </a:lnTo>
                        <a:lnTo>
                          <a:pt x="8062" y="1245"/>
                        </a:lnTo>
                        <a:lnTo>
                          <a:pt x="7911" y="1476"/>
                        </a:lnTo>
                        <a:lnTo>
                          <a:pt x="7835" y="1708"/>
                        </a:lnTo>
                        <a:lnTo>
                          <a:pt x="7797" y="1961"/>
                        </a:lnTo>
                        <a:lnTo>
                          <a:pt x="7835" y="2193"/>
                        </a:lnTo>
                        <a:lnTo>
                          <a:pt x="7948" y="2402"/>
                        </a:lnTo>
                        <a:lnTo>
                          <a:pt x="8062" y="2534"/>
                        </a:lnTo>
                        <a:lnTo>
                          <a:pt x="8175" y="2644"/>
                        </a:lnTo>
                        <a:lnTo>
                          <a:pt x="8269" y="2744"/>
                        </a:lnTo>
                        <a:lnTo>
                          <a:pt x="8420" y="2832"/>
                        </a:lnTo>
                        <a:lnTo>
                          <a:pt x="8704" y="3019"/>
                        </a:lnTo>
                        <a:lnTo>
                          <a:pt x="8968" y="3206"/>
                        </a:lnTo>
                        <a:lnTo>
                          <a:pt x="9138" y="3405"/>
                        </a:lnTo>
                        <a:lnTo>
                          <a:pt x="9327" y="3570"/>
                        </a:lnTo>
                        <a:lnTo>
                          <a:pt x="9440" y="3735"/>
                        </a:lnTo>
                        <a:lnTo>
                          <a:pt x="9516" y="3890"/>
                        </a:lnTo>
                        <a:lnTo>
                          <a:pt x="9534" y="4033"/>
                        </a:lnTo>
                        <a:lnTo>
                          <a:pt x="9534" y="4165"/>
                        </a:lnTo>
                        <a:lnTo>
                          <a:pt x="9516" y="4286"/>
                        </a:lnTo>
                        <a:lnTo>
                          <a:pt x="9440" y="4397"/>
                        </a:lnTo>
                        <a:lnTo>
                          <a:pt x="9327" y="4496"/>
                        </a:lnTo>
                        <a:lnTo>
                          <a:pt x="9176" y="4562"/>
                        </a:lnTo>
                        <a:lnTo>
                          <a:pt x="9006" y="4628"/>
                        </a:lnTo>
                        <a:lnTo>
                          <a:pt x="8779" y="4694"/>
                        </a:lnTo>
                        <a:lnTo>
                          <a:pt x="8534" y="4716"/>
                        </a:lnTo>
                        <a:lnTo>
                          <a:pt x="8232" y="4716"/>
                        </a:lnTo>
                        <a:lnTo>
                          <a:pt x="7118" y="4738"/>
                        </a:lnTo>
                        <a:lnTo>
                          <a:pt x="5947" y="4771"/>
                        </a:lnTo>
                        <a:lnTo>
                          <a:pt x="4795" y="4815"/>
                        </a:lnTo>
                        <a:lnTo>
                          <a:pt x="3681" y="4860"/>
                        </a:lnTo>
                        <a:lnTo>
                          <a:pt x="2662" y="4882"/>
                        </a:lnTo>
                        <a:lnTo>
                          <a:pt x="1755" y="4882"/>
                        </a:lnTo>
                        <a:lnTo>
                          <a:pt x="1359" y="4860"/>
                        </a:lnTo>
                        <a:lnTo>
                          <a:pt x="981" y="4837"/>
                        </a:lnTo>
                        <a:lnTo>
                          <a:pt x="698" y="4771"/>
                        </a:lnTo>
                        <a:lnTo>
                          <a:pt x="453" y="4716"/>
                        </a:lnTo>
                        <a:lnTo>
                          <a:pt x="453" y="5322"/>
                        </a:lnTo>
                        <a:lnTo>
                          <a:pt x="453" y="6083"/>
                        </a:lnTo>
                        <a:lnTo>
                          <a:pt x="453" y="6909"/>
                        </a:lnTo>
                        <a:lnTo>
                          <a:pt x="453" y="7780"/>
                        </a:lnTo>
                        <a:lnTo>
                          <a:pt x="453" y="8606"/>
                        </a:lnTo>
                        <a:lnTo>
                          <a:pt x="453" y="9345"/>
                        </a:lnTo>
                        <a:lnTo>
                          <a:pt x="453" y="9918"/>
                        </a:lnTo>
                        <a:lnTo>
                          <a:pt x="453" y="10282"/>
                        </a:lnTo>
                        <a:lnTo>
                          <a:pt x="490" y="10381"/>
                        </a:lnTo>
                        <a:lnTo>
                          <a:pt x="547" y="10491"/>
                        </a:lnTo>
                        <a:lnTo>
                          <a:pt x="660" y="10590"/>
                        </a:lnTo>
                        <a:lnTo>
                          <a:pt x="811" y="10700"/>
                        </a:lnTo>
                        <a:lnTo>
                          <a:pt x="981" y="10811"/>
                        </a:lnTo>
                        <a:lnTo>
                          <a:pt x="1208" y="10888"/>
                        </a:lnTo>
                        <a:lnTo>
                          <a:pt x="1453" y="10954"/>
                        </a:lnTo>
                        <a:lnTo>
                          <a:pt x="1718" y="11020"/>
                        </a:lnTo>
                        <a:lnTo>
                          <a:pt x="1963" y="11064"/>
                        </a:lnTo>
                        <a:lnTo>
                          <a:pt x="2265" y="11086"/>
                        </a:lnTo>
                        <a:lnTo>
                          <a:pt x="2548" y="11064"/>
                        </a:lnTo>
                        <a:lnTo>
                          <a:pt x="2794" y="11042"/>
                        </a:lnTo>
                        <a:lnTo>
                          <a:pt x="3096" y="10976"/>
                        </a:lnTo>
                        <a:lnTo>
                          <a:pt x="3341" y="10888"/>
                        </a:lnTo>
                        <a:lnTo>
                          <a:pt x="3606" y="10766"/>
                        </a:lnTo>
                        <a:lnTo>
                          <a:pt x="3813" y="1059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1270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0" name="Puzzle1"/>
                  <p:cNvSpPr>
                    <a:spLocks noEditPoints="1" noChangeArrowheads="1"/>
                  </p:cNvSpPr>
                  <p:nvPr/>
                </p:nvSpPr>
                <p:spPr bwMode="auto">
                  <a:xfrm>
                    <a:off x="3959321" y="5188762"/>
                    <a:ext cx="112219" cy="51641"/>
                  </a:xfrm>
                  <a:custGeom>
                    <a:avLst/>
                    <a:gdLst>
                      <a:gd name="T0" fmla="*/ 16740 w 21600"/>
                      <a:gd name="T1" fmla="*/ 21078 h 21600"/>
                      <a:gd name="T2" fmla="*/ 16976 w 21600"/>
                      <a:gd name="T3" fmla="*/ 521 h 21600"/>
                      <a:gd name="T4" fmla="*/ 4725 w 21600"/>
                      <a:gd name="T5" fmla="*/ 856 h 21600"/>
                      <a:gd name="T6" fmla="*/ 5040 w 21600"/>
                      <a:gd name="T7" fmla="*/ 21004 h 21600"/>
                      <a:gd name="T8" fmla="*/ 10811 w 21600"/>
                      <a:gd name="T9" fmla="*/ 12885 h 21600"/>
                      <a:gd name="T10" fmla="*/ 10845 w 21600"/>
                      <a:gd name="T11" fmla="*/ 8714 h 21600"/>
                      <a:gd name="T12" fmla="*/ 21600 w 21600"/>
                      <a:gd name="T13" fmla="*/ 10000 h 21600"/>
                      <a:gd name="T14" fmla="*/ 56 w 21600"/>
                      <a:gd name="T15" fmla="*/ 10000 h 21600"/>
                      <a:gd name="T16" fmla="*/ 6086 w 21600"/>
                      <a:gd name="T17" fmla="*/ 2569 h 21600"/>
                      <a:gd name="T18" fmla="*/ 16132 w 21600"/>
                      <a:gd name="T19" fmla="*/ 19552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T16" t="T17" r="T18" b="T19"/>
                    <a:pathLst>
                      <a:path w="21600" h="21600">
                        <a:moveTo>
                          <a:pt x="9360" y="20836"/>
                        </a:moveTo>
                        <a:lnTo>
                          <a:pt x="9528" y="20836"/>
                        </a:lnTo>
                        <a:lnTo>
                          <a:pt x="9686" y="20762"/>
                        </a:lnTo>
                        <a:lnTo>
                          <a:pt x="9810" y="20687"/>
                        </a:lnTo>
                        <a:lnTo>
                          <a:pt x="9922" y="20575"/>
                        </a:lnTo>
                        <a:lnTo>
                          <a:pt x="10012" y="20426"/>
                        </a:lnTo>
                        <a:lnTo>
                          <a:pt x="10068" y="20296"/>
                        </a:lnTo>
                        <a:lnTo>
                          <a:pt x="10113" y="20110"/>
                        </a:lnTo>
                        <a:lnTo>
                          <a:pt x="10136" y="19905"/>
                        </a:lnTo>
                        <a:lnTo>
                          <a:pt x="10136" y="19682"/>
                        </a:lnTo>
                        <a:lnTo>
                          <a:pt x="10113" y="19440"/>
                        </a:lnTo>
                        <a:lnTo>
                          <a:pt x="10068" y="19142"/>
                        </a:lnTo>
                        <a:lnTo>
                          <a:pt x="10012" y="18900"/>
                        </a:lnTo>
                        <a:lnTo>
                          <a:pt x="9900" y="18620"/>
                        </a:lnTo>
                        <a:lnTo>
                          <a:pt x="9787" y="18285"/>
                        </a:lnTo>
                        <a:lnTo>
                          <a:pt x="9641" y="17968"/>
                        </a:lnTo>
                        <a:lnTo>
                          <a:pt x="9472" y="17652"/>
                        </a:lnTo>
                        <a:lnTo>
                          <a:pt x="9382" y="17466"/>
                        </a:lnTo>
                        <a:lnTo>
                          <a:pt x="9315" y="17298"/>
                        </a:lnTo>
                        <a:lnTo>
                          <a:pt x="9258" y="17112"/>
                        </a:lnTo>
                        <a:lnTo>
                          <a:pt x="9191" y="16926"/>
                        </a:lnTo>
                        <a:lnTo>
                          <a:pt x="9123" y="16535"/>
                        </a:lnTo>
                        <a:lnTo>
                          <a:pt x="9101" y="16144"/>
                        </a:lnTo>
                        <a:lnTo>
                          <a:pt x="9101" y="15753"/>
                        </a:lnTo>
                        <a:lnTo>
                          <a:pt x="9168" y="15362"/>
                        </a:lnTo>
                        <a:lnTo>
                          <a:pt x="9236" y="14971"/>
                        </a:lnTo>
                        <a:lnTo>
                          <a:pt x="9360" y="14580"/>
                        </a:lnTo>
                        <a:lnTo>
                          <a:pt x="9495" y="14244"/>
                        </a:lnTo>
                        <a:lnTo>
                          <a:pt x="9663" y="13891"/>
                        </a:lnTo>
                        <a:lnTo>
                          <a:pt x="9855" y="13611"/>
                        </a:lnTo>
                        <a:lnTo>
                          <a:pt x="10068" y="13351"/>
                        </a:lnTo>
                        <a:lnTo>
                          <a:pt x="10293" y="13146"/>
                        </a:lnTo>
                        <a:lnTo>
                          <a:pt x="10552" y="12997"/>
                        </a:lnTo>
                        <a:lnTo>
                          <a:pt x="10811" y="12885"/>
                        </a:lnTo>
                        <a:lnTo>
                          <a:pt x="11069" y="12866"/>
                        </a:lnTo>
                        <a:lnTo>
                          <a:pt x="11351" y="12885"/>
                        </a:lnTo>
                        <a:lnTo>
                          <a:pt x="11610" y="12997"/>
                        </a:lnTo>
                        <a:lnTo>
                          <a:pt x="11846" y="13183"/>
                        </a:lnTo>
                        <a:lnTo>
                          <a:pt x="12060" y="13388"/>
                        </a:lnTo>
                        <a:lnTo>
                          <a:pt x="12251" y="13648"/>
                        </a:lnTo>
                        <a:lnTo>
                          <a:pt x="12419" y="13928"/>
                        </a:lnTo>
                        <a:lnTo>
                          <a:pt x="12555" y="14244"/>
                        </a:lnTo>
                        <a:lnTo>
                          <a:pt x="12690" y="14617"/>
                        </a:lnTo>
                        <a:lnTo>
                          <a:pt x="12768" y="15008"/>
                        </a:lnTo>
                        <a:lnTo>
                          <a:pt x="12836" y="15399"/>
                        </a:lnTo>
                        <a:lnTo>
                          <a:pt x="12858" y="15753"/>
                        </a:lnTo>
                        <a:lnTo>
                          <a:pt x="12858" y="16144"/>
                        </a:lnTo>
                        <a:lnTo>
                          <a:pt x="12813" y="16535"/>
                        </a:lnTo>
                        <a:lnTo>
                          <a:pt x="12746" y="16888"/>
                        </a:lnTo>
                        <a:lnTo>
                          <a:pt x="12667" y="17224"/>
                        </a:lnTo>
                        <a:lnTo>
                          <a:pt x="12510" y="17503"/>
                        </a:lnTo>
                        <a:lnTo>
                          <a:pt x="12228" y="18043"/>
                        </a:lnTo>
                        <a:lnTo>
                          <a:pt x="11970" y="18546"/>
                        </a:lnTo>
                        <a:lnTo>
                          <a:pt x="11868" y="18751"/>
                        </a:lnTo>
                        <a:lnTo>
                          <a:pt x="11778" y="18974"/>
                        </a:lnTo>
                        <a:lnTo>
                          <a:pt x="11711" y="19179"/>
                        </a:lnTo>
                        <a:lnTo>
                          <a:pt x="11666" y="19365"/>
                        </a:lnTo>
                        <a:lnTo>
                          <a:pt x="11632" y="19570"/>
                        </a:lnTo>
                        <a:lnTo>
                          <a:pt x="11632" y="19756"/>
                        </a:lnTo>
                        <a:lnTo>
                          <a:pt x="11632" y="19942"/>
                        </a:lnTo>
                        <a:lnTo>
                          <a:pt x="11643" y="20110"/>
                        </a:lnTo>
                        <a:lnTo>
                          <a:pt x="11711" y="20296"/>
                        </a:lnTo>
                        <a:lnTo>
                          <a:pt x="11801" y="20464"/>
                        </a:lnTo>
                        <a:lnTo>
                          <a:pt x="11891" y="20650"/>
                        </a:lnTo>
                        <a:lnTo>
                          <a:pt x="12037" y="20836"/>
                        </a:lnTo>
                        <a:lnTo>
                          <a:pt x="12206" y="21004"/>
                        </a:lnTo>
                        <a:lnTo>
                          <a:pt x="12419" y="21190"/>
                        </a:lnTo>
                        <a:lnTo>
                          <a:pt x="12667" y="21320"/>
                        </a:lnTo>
                        <a:lnTo>
                          <a:pt x="12960" y="21432"/>
                        </a:lnTo>
                        <a:lnTo>
                          <a:pt x="13286" y="21544"/>
                        </a:lnTo>
                        <a:lnTo>
                          <a:pt x="13612" y="21655"/>
                        </a:lnTo>
                        <a:lnTo>
                          <a:pt x="13983" y="21693"/>
                        </a:lnTo>
                        <a:lnTo>
                          <a:pt x="14343" y="21730"/>
                        </a:lnTo>
                        <a:lnTo>
                          <a:pt x="14715" y="21730"/>
                        </a:lnTo>
                        <a:lnTo>
                          <a:pt x="15075" y="21730"/>
                        </a:lnTo>
                        <a:lnTo>
                          <a:pt x="15446" y="21655"/>
                        </a:lnTo>
                        <a:lnTo>
                          <a:pt x="15794" y="21581"/>
                        </a:lnTo>
                        <a:lnTo>
                          <a:pt x="16132" y="21432"/>
                        </a:lnTo>
                        <a:lnTo>
                          <a:pt x="16458" y="21302"/>
                        </a:lnTo>
                        <a:lnTo>
                          <a:pt x="16740" y="21078"/>
                        </a:lnTo>
                        <a:lnTo>
                          <a:pt x="16976" y="20836"/>
                        </a:lnTo>
                        <a:lnTo>
                          <a:pt x="17043" y="20650"/>
                        </a:lnTo>
                        <a:lnTo>
                          <a:pt x="17088" y="20426"/>
                        </a:lnTo>
                        <a:lnTo>
                          <a:pt x="17133" y="20222"/>
                        </a:lnTo>
                        <a:lnTo>
                          <a:pt x="17156" y="19980"/>
                        </a:lnTo>
                        <a:lnTo>
                          <a:pt x="17167" y="19477"/>
                        </a:lnTo>
                        <a:lnTo>
                          <a:pt x="17167" y="18974"/>
                        </a:lnTo>
                        <a:lnTo>
                          <a:pt x="17156" y="18397"/>
                        </a:lnTo>
                        <a:lnTo>
                          <a:pt x="17111" y="17820"/>
                        </a:lnTo>
                        <a:lnTo>
                          <a:pt x="17066" y="17261"/>
                        </a:lnTo>
                        <a:lnTo>
                          <a:pt x="16998" y="16646"/>
                        </a:lnTo>
                        <a:lnTo>
                          <a:pt x="16852" y="15511"/>
                        </a:lnTo>
                        <a:lnTo>
                          <a:pt x="16740" y="14393"/>
                        </a:lnTo>
                        <a:lnTo>
                          <a:pt x="16717" y="13928"/>
                        </a:lnTo>
                        <a:lnTo>
                          <a:pt x="16695" y="13462"/>
                        </a:lnTo>
                        <a:lnTo>
                          <a:pt x="16717" y="13071"/>
                        </a:lnTo>
                        <a:lnTo>
                          <a:pt x="16785" y="12755"/>
                        </a:lnTo>
                        <a:lnTo>
                          <a:pt x="16852" y="12419"/>
                        </a:lnTo>
                        <a:lnTo>
                          <a:pt x="16953" y="12140"/>
                        </a:lnTo>
                        <a:lnTo>
                          <a:pt x="17088" y="11898"/>
                        </a:lnTo>
                        <a:lnTo>
                          <a:pt x="17212" y="11675"/>
                        </a:lnTo>
                        <a:lnTo>
                          <a:pt x="17370" y="11470"/>
                        </a:lnTo>
                        <a:lnTo>
                          <a:pt x="17516" y="11284"/>
                        </a:lnTo>
                        <a:lnTo>
                          <a:pt x="17696" y="11135"/>
                        </a:lnTo>
                        <a:lnTo>
                          <a:pt x="17865" y="11042"/>
                        </a:lnTo>
                        <a:lnTo>
                          <a:pt x="18033" y="10930"/>
                        </a:lnTo>
                        <a:lnTo>
                          <a:pt x="18213" y="10893"/>
                        </a:lnTo>
                        <a:lnTo>
                          <a:pt x="18382" y="10893"/>
                        </a:lnTo>
                        <a:lnTo>
                          <a:pt x="18551" y="10967"/>
                        </a:lnTo>
                        <a:lnTo>
                          <a:pt x="18708" y="11042"/>
                        </a:lnTo>
                        <a:lnTo>
                          <a:pt x="18855" y="11172"/>
                        </a:lnTo>
                        <a:lnTo>
                          <a:pt x="19012" y="11358"/>
                        </a:lnTo>
                        <a:lnTo>
                          <a:pt x="19136" y="11600"/>
                        </a:lnTo>
                        <a:lnTo>
                          <a:pt x="19271" y="11861"/>
                        </a:lnTo>
                        <a:lnTo>
                          <a:pt x="19440" y="12028"/>
                        </a:lnTo>
                        <a:lnTo>
                          <a:pt x="19608" y="12177"/>
                        </a:lnTo>
                        <a:lnTo>
                          <a:pt x="19822" y="12289"/>
                        </a:lnTo>
                        <a:lnTo>
                          <a:pt x="20025" y="12289"/>
                        </a:lnTo>
                        <a:lnTo>
                          <a:pt x="20238" y="12289"/>
                        </a:lnTo>
                        <a:lnTo>
                          <a:pt x="20452" y="12215"/>
                        </a:lnTo>
                        <a:lnTo>
                          <a:pt x="20643" y="12103"/>
                        </a:lnTo>
                        <a:lnTo>
                          <a:pt x="20846" y="11973"/>
                        </a:lnTo>
                        <a:lnTo>
                          <a:pt x="21037" y="11786"/>
                        </a:lnTo>
                        <a:lnTo>
                          <a:pt x="21206" y="11563"/>
                        </a:lnTo>
                        <a:lnTo>
                          <a:pt x="21363" y="11321"/>
                        </a:lnTo>
                        <a:lnTo>
                          <a:pt x="21465" y="11079"/>
                        </a:lnTo>
                        <a:lnTo>
                          <a:pt x="21577" y="10744"/>
                        </a:lnTo>
                        <a:lnTo>
                          <a:pt x="21622" y="10427"/>
                        </a:lnTo>
                        <a:lnTo>
                          <a:pt x="21645" y="10111"/>
                        </a:lnTo>
                        <a:lnTo>
                          <a:pt x="21622" y="9608"/>
                        </a:lnTo>
                        <a:lnTo>
                          <a:pt x="21577" y="9142"/>
                        </a:lnTo>
                        <a:lnTo>
                          <a:pt x="21465" y="8751"/>
                        </a:lnTo>
                        <a:lnTo>
                          <a:pt x="21363" y="8397"/>
                        </a:lnTo>
                        <a:lnTo>
                          <a:pt x="21206" y="8062"/>
                        </a:lnTo>
                        <a:lnTo>
                          <a:pt x="21037" y="7820"/>
                        </a:lnTo>
                        <a:lnTo>
                          <a:pt x="20846" y="7597"/>
                        </a:lnTo>
                        <a:lnTo>
                          <a:pt x="20643" y="7429"/>
                        </a:lnTo>
                        <a:lnTo>
                          <a:pt x="20452" y="7317"/>
                        </a:lnTo>
                        <a:lnTo>
                          <a:pt x="20238" y="7206"/>
                        </a:lnTo>
                        <a:lnTo>
                          <a:pt x="20025" y="7168"/>
                        </a:lnTo>
                        <a:lnTo>
                          <a:pt x="19822" y="7206"/>
                        </a:lnTo>
                        <a:lnTo>
                          <a:pt x="19608" y="7243"/>
                        </a:lnTo>
                        <a:lnTo>
                          <a:pt x="19440" y="7355"/>
                        </a:lnTo>
                        <a:lnTo>
                          <a:pt x="19271" y="7504"/>
                        </a:lnTo>
                        <a:lnTo>
                          <a:pt x="19136" y="7708"/>
                        </a:lnTo>
                        <a:lnTo>
                          <a:pt x="19012" y="7895"/>
                        </a:lnTo>
                        <a:lnTo>
                          <a:pt x="18832" y="8025"/>
                        </a:lnTo>
                        <a:lnTo>
                          <a:pt x="18663" y="8174"/>
                        </a:lnTo>
                        <a:lnTo>
                          <a:pt x="18472" y="8248"/>
                        </a:lnTo>
                        <a:lnTo>
                          <a:pt x="18270" y="8286"/>
                        </a:lnTo>
                        <a:lnTo>
                          <a:pt x="18078" y="8323"/>
                        </a:lnTo>
                        <a:lnTo>
                          <a:pt x="17887" y="8323"/>
                        </a:lnTo>
                        <a:lnTo>
                          <a:pt x="17696" y="8248"/>
                        </a:lnTo>
                        <a:lnTo>
                          <a:pt x="17493" y="8174"/>
                        </a:lnTo>
                        <a:lnTo>
                          <a:pt x="17302" y="8062"/>
                        </a:lnTo>
                        <a:lnTo>
                          <a:pt x="17133" y="7969"/>
                        </a:lnTo>
                        <a:lnTo>
                          <a:pt x="16976" y="7783"/>
                        </a:lnTo>
                        <a:lnTo>
                          <a:pt x="16852" y="7597"/>
                        </a:lnTo>
                        <a:lnTo>
                          <a:pt x="16740" y="7429"/>
                        </a:lnTo>
                        <a:lnTo>
                          <a:pt x="16672" y="7168"/>
                        </a:lnTo>
                        <a:lnTo>
                          <a:pt x="16638" y="6926"/>
                        </a:lnTo>
                        <a:lnTo>
                          <a:pt x="16616" y="6498"/>
                        </a:lnTo>
                        <a:lnTo>
                          <a:pt x="16616" y="5772"/>
                        </a:lnTo>
                        <a:lnTo>
                          <a:pt x="16650" y="4915"/>
                        </a:lnTo>
                        <a:lnTo>
                          <a:pt x="16695" y="3928"/>
                        </a:lnTo>
                        <a:lnTo>
                          <a:pt x="16762" y="2960"/>
                        </a:lnTo>
                        <a:lnTo>
                          <a:pt x="16830" y="1992"/>
                        </a:lnTo>
                        <a:lnTo>
                          <a:pt x="16908" y="1173"/>
                        </a:lnTo>
                        <a:lnTo>
                          <a:pt x="16976" y="521"/>
                        </a:lnTo>
                        <a:lnTo>
                          <a:pt x="16953" y="521"/>
                        </a:lnTo>
                        <a:lnTo>
                          <a:pt x="16931" y="521"/>
                        </a:lnTo>
                        <a:lnTo>
                          <a:pt x="16267" y="484"/>
                        </a:lnTo>
                        <a:lnTo>
                          <a:pt x="15637" y="428"/>
                        </a:lnTo>
                        <a:lnTo>
                          <a:pt x="15063" y="353"/>
                        </a:lnTo>
                        <a:lnTo>
                          <a:pt x="14523" y="279"/>
                        </a:lnTo>
                        <a:lnTo>
                          <a:pt x="14040" y="167"/>
                        </a:lnTo>
                        <a:lnTo>
                          <a:pt x="13635" y="93"/>
                        </a:lnTo>
                        <a:lnTo>
                          <a:pt x="13331" y="18"/>
                        </a:lnTo>
                        <a:lnTo>
                          <a:pt x="13117" y="18"/>
                        </a:lnTo>
                        <a:lnTo>
                          <a:pt x="12982" y="18"/>
                        </a:lnTo>
                        <a:lnTo>
                          <a:pt x="12858" y="130"/>
                        </a:lnTo>
                        <a:lnTo>
                          <a:pt x="12723" y="279"/>
                        </a:lnTo>
                        <a:lnTo>
                          <a:pt x="12622" y="446"/>
                        </a:lnTo>
                        <a:lnTo>
                          <a:pt x="12510" y="670"/>
                        </a:lnTo>
                        <a:lnTo>
                          <a:pt x="12419" y="912"/>
                        </a:lnTo>
                        <a:lnTo>
                          <a:pt x="12363" y="1210"/>
                        </a:lnTo>
                        <a:lnTo>
                          <a:pt x="12318" y="1526"/>
                        </a:lnTo>
                        <a:lnTo>
                          <a:pt x="12273" y="1843"/>
                        </a:lnTo>
                        <a:lnTo>
                          <a:pt x="12251" y="2215"/>
                        </a:lnTo>
                        <a:lnTo>
                          <a:pt x="12273" y="2532"/>
                        </a:lnTo>
                        <a:lnTo>
                          <a:pt x="12318" y="2886"/>
                        </a:lnTo>
                        <a:lnTo>
                          <a:pt x="12386" y="3240"/>
                        </a:lnTo>
                        <a:lnTo>
                          <a:pt x="12464" y="3556"/>
                        </a:lnTo>
                        <a:lnTo>
                          <a:pt x="12577" y="3891"/>
                        </a:lnTo>
                        <a:lnTo>
                          <a:pt x="12746" y="4171"/>
                        </a:lnTo>
                        <a:lnTo>
                          <a:pt x="12926" y="4487"/>
                        </a:lnTo>
                        <a:lnTo>
                          <a:pt x="13050" y="4860"/>
                        </a:lnTo>
                        <a:lnTo>
                          <a:pt x="13162" y="5251"/>
                        </a:lnTo>
                        <a:lnTo>
                          <a:pt x="13218" y="5604"/>
                        </a:lnTo>
                        <a:lnTo>
                          <a:pt x="13263" y="5995"/>
                        </a:lnTo>
                        <a:lnTo>
                          <a:pt x="13241" y="6386"/>
                        </a:lnTo>
                        <a:lnTo>
                          <a:pt x="13218" y="6740"/>
                        </a:lnTo>
                        <a:lnTo>
                          <a:pt x="13139" y="7094"/>
                        </a:lnTo>
                        <a:lnTo>
                          <a:pt x="13050" y="7429"/>
                        </a:lnTo>
                        <a:lnTo>
                          <a:pt x="12903" y="7746"/>
                        </a:lnTo>
                        <a:lnTo>
                          <a:pt x="12723" y="8025"/>
                        </a:lnTo>
                        <a:lnTo>
                          <a:pt x="12532" y="8286"/>
                        </a:lnTo>
                        <a:lnTo>
                          <a:pt x="12318" y="8491"/>
                        </a:lnTo>
                        <a:lnTo>
                          <a:pt x="12060" y="8677"/>
                        </a:lnTo>
                        <a:lnTo>
                          <a:pt x="11756" y="8788"/>
                        </a:lnTo>
                        <a:lnTo>
                          <a:pt x="11452" y="8826"/>
                        </a:lnTo>
                        <a:lnTo>
                          <a:pt x="11283" y="8826"/>
                        </a:lnTo>
                        <a:lnTo>
                          <a:pt x="11126" y="8826"/>
                        </a:lnTo>
                        <a:lnTo>
                          <a:pt x="11002" y="8788"/>
                        </a:lnTo>
                        <a:lnTo>
                          <a:pt x="10845" y="8714"/>
                        </a:lnTo>
                        <a:lnTo>
                          <a:pt x="10721" y="8640"/>
                        </a:lnTo>
                        <a:lnTo>
                          <a:pt x="10608" y="8565"/>
                        </a:lnTo>
                        <a:lnTo>
                          <a:pt x="10485" y="8453"/>
                        </a:lnTo>
                        <a:lnTo>
                          <a:pt x="10372" y="8323"/>
                        </a:lnTo>
                        <a:lnTo>
                          <a:pt x="10181" y="8062"/>
                        </a:lnTo>
                        <a:lnTo>
                          <a:pt x="10035" y="7746"/>
                        </a:lnTo>
                        <a:lnTo>
                          <a:pt x="9900" y="7392"/>
                        </a:lnTo>
                        <a:lnTo>
                          <a:pt x="9787" y="7001"/>
                        </a:lnTo>
                        <a:lnTo>
                          <a:pt x="9731" y="6610"/>
                        </a:lnTo>
                        <a:lnTo>
                          <a:pt x="9686" y="6219"/>
                        </a:lnTo>
                        <a:lnTo>
                          <a:pt x="9663" y="5772"/>
                        </a:lnTo>
                        <a:lnTo>
                          <a:pt x="9686" y="5381"/>
                        </a:lnTo>
                        <a:lnTo>
                          <a:pt x="9753" y="4990"/>
                        </a:lnTo>
                        <a:lnTo>
                          <a:pt x="9832" y="4636"/>
                        </a:lnTo>
                        <a:lnTo>
                          <a:pt x="9945" y="4320"/>
                        </a:lnTo>
                        <a:lnTo>
                          <a:pt x="10068" y="4022"/>
                        </a:lnTo>
                        <a:lnTo>
                          <a:pt x="10203" y="3817"/>
                        </a:lnTo>
                        <a:lnTo>
                          <a:pt x="10316" y="3593"/>
                        </a:lnTo>
                        <a:lnTo>
                          <a:pt x="10395" y="3351"/>
                        </a:lnTo>
                        <a:lnTo>
                          <a:pt x="10462" y="3109"/>
                        </a:lnTo>
                        <a:lnTo>
                          <a:pt x="10507" y="2848"/>
                        </a:lnTo>
                        <a:lnTo>
                          <a:pt x="10530" y="2606"/>
                        </a:lnTo>
                        <a:lnTo>
                          <a:pt x="10507" y="2346"/>
                        </a:lnTo>
                        <a:lnTo>
                          <a:pt x="10462" y="2141"/>
                        </a:lnTo>
                        <a:lnTo>
                          <a:pt x="10395" y="1880"/>
                        </a:lnTo>
                        <a:lnTo>
                          <a:pt x="10293" y="1638"/>
                        </a:lnTo>
                        <a:lnTo>
                          <a:pt x="10158" y="1415"/>
                        </a:lnTo>
                        <a:lnTo>
                          <a:pt x="9967" y="1210"/>
                        </a:lnTo>
                        <a:lnTo>
                          <a:pt x="9753" y="986"/>
                        </a:lnTo>
                        <a:lnTo>
                          <a:pt x="9495" y="819"/>
                        </a:lnTo>
                        <a:lnTo>
                          <a:pt x="9191" y="670"/>
                        </a:lnTo>
                        <a:lnTo>
                          <a:pt x="8842" y="521"/>
                        </a:lnTo>
                        <a:lnTo>
                          <a:pt x="8471" y="446"/>
                        </a:lnTo>
                        <a:lnTo>
                          <a:pt x="7998" y="428"/>
                        </a:lnTo>
                        <a:lnTo>
                          <a:pt x="7413" y="428"/>
                        </a:lnTo>
                        <a:lnTo>
                          <a:pt x="6817" y="446"/>
                        </a:lnTo>
                        <a:lnTo>
                          <a:pt x="6187" y="521"/>
                        </a:lnTo>
                        <a:lnTo>
                          <a:pt x="5602" y="633"/>
                        </a:lnTo>
                        <a:lnTo>
                          <a:pt x="5107" y="744"/>
                        </a:lnTo>
                        <a:lnTo>
                          <a:pt x="4725" y="856"/>
                        </a:lnTo>
                        <a:lnTo>
                          <a:pt x="4848" y="1564"/>
                        </a:lnTo>
                        <a:lnTo>
                          <a:pt x="5028" y="2495"/>
                        </a:lnTo>
                        <a:lnTo>
                          <a:pt x="5175" y="3556"/>
                        </a:lnTo>
                        <a:lnTo>
                          <a:pt x="5298" y="4673"/>
                        </a:lnTo>
                        <a:lnTo>
                          <a:pt x="5343" y="5213"/>
                        </a:lnTo>
                        <a:lnTo>
                          <a:pt x="5388" y="5753"/>
                        </a:lnTo>
                        <a:lnTo>
                          <a:pt x="5411" y="6275"/>
                        </a:lnTo>
                        <a:lnTo>
                          <a:pt x="5411" y="6740"/>
                        </a:lnTo>
                        <a:lnTo>
                          <a:pt x="5366" y="7168"/>
                        </a:lnTo>
                        <a:lnTo>
                          <a:pt x="5321" y="7541"/>
                        </a:lnTo>
                        <a:lnTo>
                          <a:pt x="5287" y="7708"/>
                        </a:lnTo>
                        <a:lnTo>
                          <a:pt x="5242" y="7857"/>
                        </a:lnTo>
                        <a:lnTo>
                          <a:pt x="5197" y="7969"/>
                        </a:lnTo>
                        <a:lnTo>
                          <a:pt x="5130" y="8062"/>
                        </a:lnTo>
                        <a:lnTo>
                          <a:pt x="5006" y="8248"/>
                        </a:lnTo>
                        <a:lnTo>
                          <a:pt x="4848" y="8397"/>
                        </a:lnTo>
                        <a:lnTo>
                          <a:pt x="4725" y="8528"/>
                        </a:lnTo>
                        <a:lnTo>
                          <a:pt x="4567" y="8640"/>
                        </a:lnTo>
                        <a:lnTo>
                          <a:pt x="4421" y="8714"/>
                        </a:lnTo>
                        <a:lnTo>
                          <a:pt x="4263" y="8751"/>
                        </a:lnTo>
                        <a:lnTo>
                          <a:pt x="4095" y="8788"/>
                        </a:lnTo>
                        <a:lnTo>
                          <a:pt x="3948" y="8788"/>
                        </a:lnTo>
                        <a:lnTo>
                          <a:pt x="3791" y="8751"/>
                        </a:lnTo>
                        <a:lnTo>
                          <a:pt x="3667" y="8714"/>
                        </a:lnTo>
                        <a:lnTo>
                          <a:pt x="3510" y="8677"/>
                        </a:lnTo>
                        <a:lnTo>
                          <a:pt x="3386" y="8602"/>
                        </a:lnTo>
                        <a:lnTo>
                          <a:pt x="3251" y="8491"/>
                        </a:lnTo>
                        <a:lnTo>
                          <a:pt x="3127" y="8360"/>
                        </a:lnTo>
                        <a:lnTo>
                          <a:pt x="3015" y="8248"/>
                        </a:lnTo>
                        <a:lnTo>
                          <a:pt x="2925" y="8062"/>
                        </a:lnTo>
                        <a:lnTo>
                          <a:pt x="2778" y="7857"/>
                        </a:lnTo>
                        <a:lnTo>
                          <a:pt x="2610" y="7671"/>
                        </a:lnTo>
                        <a:lnTo>
                          <a:pt x="2407" y="7541"/>
                        </a:lnTo>
                        <a:lnTo>
                          <a:pt x="2171" y="7466"/>
                        </a:lnTo>
                        <a:lnTo>
                          <a:pt x="1957" y="7429"/>
                        </a:lnTo>
                        <a:lnTo>
                          <a:pt x="1698" y="7429"/>
                        </a:lnTo>
                        <a:lnTo>
                          <a:pt x="1462" y="7466"/>
                        </a:lnTo>
                        <a:lnTo>
                          <a:pt x="1226" y="7559"/>
                        </a:lnTo>
                        <a:lnTo>
                          <a:pt x="989" y="7708"/>
                        </a:lnTo>
                        <a:lnTo>
                          <a:pt x="776" y="7932"/>
                        </a:lnTo>
                        <a:lnTo>
                          <a:pt x="551" y="8211"/>
                        </a:lnTo>
                        <a:lnTo>
                          <a:pt x="382" y="8528"/>
                        </a:lnTo>
                        <a:lnTo>
                          <a:pt x="315" y="8714"/>
                        </a:lnTo>
                        <a:lnTo>
                          <a:pt x="236" y="8919"/>
                        </a:lnTo>
                        <a:lnTo>
                          <a:pt x="191" y="9142"/>
                        </a:lnTo>
                        <a:lnTo>
                          <a:pt x="123" y="9347"/>
                        </a:lnTo>
                        <a:lnTo>
                          <a:pt x="78" y="9608"/>
                        </a:lnTo>
                        <a:lnTo>
                          <a:pt x="56" y="9887"/>
                        </a:lnTo>
                        <a:lnTo>
                          <a:pt x="33" y="10185"/>
                        </a:lnTo>
                        <a:lnTo>
                          <a:pt x="33" y="10464"/>
                        </a:lnTo>
                        <a:lnTo>
                          <a:pt x="33" y="10706"/>
                        </a:lnTo>
                        <a:lnTo>
                          <a:pt x="56" y="10967"/>
                        </a:lnTo>
                        <a:lnTo>
                          <a:pt x="78" y="11172"/>
                        </a:lnTo>
                        <a:lnTo>
                          <a:pt x="123" y="11395"/>
                        </a:lnTo>
                        <a:lnTo>
                          <a:pt x="168" y="11600"/>
                        </a:lnTo>
                        <a:lnTo>
                          <a:pt x="236" y="11786"/>
                        </a:lnTo>
                        <a:lnTo>
                          <a:pt x="292" y="11973"/>
                        </a:lnTo>
                        <a:lnTo>
                          <a:pt x="382" y="12140"/>
                        </a:lnTo>
                        <a:lnTo>
                          <a:pt x="540" y="12419"/>
                        </a:lnTo>
                        <a:lnTo>
                          <a:pt x="731" y="12680"/>
                        </a:lnTo>
                        <a:lnTo>
                          <a:pt x="944" y="12866"/>
                        </a:lnTo>
                        <a:lnTo>
                          <a:pt x="1158" y="12997"/>
                        </a:lnTo>
                        <a:lnTo>
                          <a:pt x="1395" y="13108"/>
                        </a:lnTo>
                        <a:lnTo>
                          <a:pt x="1608" y="13183"/>
                        </a:lnTo>
                        <a:lnTo>
                          <a:pt x="1856" y="13183"/>
                        </a:lnTo>
                        <a:lnTo>
                          <a:pt x="2070" y="13146"/>
                        </a:lnTo>
                        <a:lnTo>
                          <a:pt x="2261" y="13071"/>
                        </a:lnTo>
                        <a:lnTo>
                          <a:pt x="2430" y="12960"/>
                        </a:lnTo>
                        <a:lnTo>
                          <a:pt x="2587" y="12792"/>
                        </a:lnTo>
                        <a:lnTo>
                          <a:pt x="2688" y="12606"/>
                        </a:lnTo>
                        <a:lnTo>
                          <a:pt x="2801" y="12419"/>
                        </a:lnTo>
                        <a:lnTo>
                          <a:pt x="2925" y="12289"/>
                        </a:lnTo>
                        <a:lnTo>
                          <a:pt x="3082" y="12177"/>
                        </a:lnTo>
                        <a:lnTo>
                          <a:pt x="3228" y="12103"/>
                        </a:lnTo>
                        <a:lnTo>
                          <a:pt x="3408" y="12103"/>
                        </a:lnTo>
                        <a:lnTo>
                          <a:pt x="3577" y="12103"/>
                        </a:lnTo>
                        <a:lnTo>
                          <a:pt x="3723" y="12177"/>
                        </a:lnTo>
                        <a:lnTo>
                          <a:pt x="3903" y="12252"/>
                        </a:lnTo>
                        <a:lnTo>
                          <a:pt x="4072" y="12364"/>
                        </a:lnTo>
                        <a:lnTo>
                          <a:pt x="4230" y="12494"/>
                        </a:lnTo>
                        <a:lnTo>
                          <a:pt x="4353" y="12643"/>
                        </a:lnTo>
                        <a:lnTo>
                          <a:pt x="4488" y="12829"/>
                        </a:lnTo>
                        <a:lnTo>
                          <a:pt x="4567" y="13034"/>
                        </a:lnTo>
                        <a:lnTo>
                          <a:pt x="4657" y="13257"/>
                        </a:lnTo>
                        <a:lnTo>
                          <a:pt x="4702" y="13462"/>
                        </a:lnTo>
                        <a:lnTo>
                          <a:pt x="4725" y="13686"/>
                        </a:lnTo>
                        <a:lnTo>
                          <a:pt x="4702" y="14282"/>
                        </a:lnTo>
                        <a:lnTo>
                          <a:pt x="4657" y="15045"/>
                        </a:lnTo>
                        <a:lnTo>
                          <a:pt x="4612" y="15976"/>
                        </a:lnTo>
                        <a:lnTo>
                          <a:pt x="4590" y="16926"/>
                        </a:lnTo>
                        <a:lnTo>
                          <a:pt x="4567" y="17968"/>
                        </a:lnTo>
                        <a:lnTo>
                          <a:pt x="4567" y="19011"/>
                        </a:lnTo>
                        <a:lnTo>
                          <a:pt x="4590" y="19514"/>
                        </a:lnTo>
                        <a:lnTo>
                          <a:pt x="4612" y="19980"/>
                        </a:lnTo>
                        <a:lnTo>
                          <a:pt x="4657" y="20426"/>
                        </a:lnTo>
                        <a:lnTo>
                          <a:pt x="4725" y="20836"/>
                        </a:lnTo>
                        <a:lnTo>
                          <a:pt x="4848" y="20929"/>
                        </a:lnTo>
                        <a:lnTo>
                          <a:pt x="5040" y="21004"/>
                        </a:lnTo>
                        <a:lnTo>
                          <a:pt x="5265" y="21078"/>
                        </a:lnTo>
                        <a:lnTo>
                          <a:pt x="5478" y="21115"/>
                        </a:lnTo>
                        <a:lnTo>
                          <a:pt x="6041" y="21115"/>
                        </a:lnTo>
                        <a:lnTo>
                          <a:pt x="6637" y="21078"/>
                        </a:lnTo>
                        <a:lnTo>
                          <a:pt x="7312" y="21004"/>
                        </a:lnTo>
                        <a:lnTo>
                          <a:pt x="7998" y="20929"/>
                        </a:lnTo>
                        <a:lnTo>
                          <a:pt x="8696" y="20855"/>
                        </a:lnTo>
                        <a:lnTo>
                          <a:pt x="9360" y="208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 w="1270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1" name="Puzzle2"/>
                  <p:cNvSpPr>
                    <a:spLocks noEditPoints="1" noChangeArrowheads="1"/>
                  </p:cNvSpPr>
                  <p:nvPr/>
                </p:nvSpPr>
                <p:spPr bwMode="auto">
                  <a:xfrm>
                    <a:off x="4064363" y="5520547"/>
                    <a:ext cx="111148" cy="67845"/>
                  </a:xfrm>
                  <a:custGeom>
                    <a:avLst/>
                    <a:gdLst>
                      <a:gd name="T0" fmla="*/ 11 w 21600"/>
                      <a:gd name="T1" fmla="*/ 13386 h 21600"/>
                      <a:gd name="T2" fmla="*/ 4202 w 21600"/>
                      <a:gd name="T3" fmla="*/ 21161 h 21600"/>
                      <a:gd name="T4" fmla="*/ 10400 w 21600"/>
                      <a:gd name="T5" fmla="*/ 13909 h 21600"/>
                      <a:gd name="T6" fmla="*/ 16821 w 21600"/>
                      <a:gd name="T7" fmla="*/ 21190 h 21600"/>
                      <a:gd name="T8" fmla="*/ 21600 w 21600"/>
                      <a:gd name="T9" fmla="*/ 15083 h 21600"/>
                      <a:gd name="T10" fmla="*/ 16889 w 21600"/>
                      <a:gd name="T11" fmla="*/ 5739 h 21600"/>
                      <a:gd name="T12" fmla="*/ 10800 w 21600"/>
                      <a:gd name="T13" fmla="*/ 28 h 21600"/>
                      <a:gd name="T14" fmla="*/ 4202 w 21600"/>
                      <a:gd name="T15" fmla="*/ 5894 h 21600"/>
                      <a:gd name="T16" fmla="*/ 5388 w 21600"/>
                      <a:gd name="T17" fmla="*/ 6742 h 21600"/>
                      <a:gd name="T18" fmla="*/ 16177 w 21600"/>
                      <a:gd name="T19" fmla="*/ 20441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T16" t="T17" r="T18" b="T19"/>
                    <a:pathLst>
                      <a:path w="21600" h="21600">
                        <a:moveTo>
                          <a:pt x="4247" y="12354"/>
                        </a:moveTo>
                        <a:lnTo>
                          <a:pt x="4134" y="12468"/>
                        </a:lnTo>
                        <a:lnTo>
                          <a:pt x="4010" y="12581"/>
                        </a:lnTo>
                        <a:lnTo>
                          <a:pt x="3897" y="12637"/>
                        </a:lnTo>
                        <a:lnTo>
                          <a:pt x="3773" y="12694"/>
                        </a:lnTo>
                        <a:lnTo>
                          <a:pt x="3637" y="12694"/>
                        </a:lnTo>
                        <a:lnTo>
                          <a:pt x="3524" y="12694"/>
                        </a:lnTo>
                        <a:lnTo>
                          <a:pt x="3400" y="12665"/>
                        </a:lnTo>
                        <a:lnTo>
                          <a:pt x="3287" y="12609"/>
                        </a:lnTo>
                        <a:lnTo>
                          <a:pt x="3027" y="12496"/>
                        </a:lnTo>
                        <a:lnTo>
                          <a:pt x="2790" y="12340"/>
                        </a:lnTo>
                        <a:lnTo>
                          <a:pt x="2530" y="12142"/>
                        </a:lnTo>
                        <a:lnTo>
                          <a:pt x="2293" y="11987"/>
                        </a:lnTo>
                        <a:lnTo>
                          <a:pt x="2033" y="11817"/>
                        </a:lnTo>
                        <a:lnTo>
                          <a:pt x="1773" y="11676"/>
                        </a:lnTo>
                        <a:lnTo>
                          <a:pt x="1638" y="11662"/>
                        </a:lnTo>
                        <a:lnTo>
                          <a:pt x="1513" y="11634"/>
                        </a:lnTo>
                        <a:lnTo>
                          <a:pt x="1378" y="11634"/>
                        </a:lnTo>
                        <a:lnTo>
                          <a:pt x="1253" y="11634"/>
                        </a:lnTo>
                        <a:lnTo>
                          <a:pt x="1118" y="11662"/>
                        </a:lnTo>
                        <a:lnTo>
                          <a:pt x="971" y="11732"/>
                        </a:lnTo>
                        <a:lnTo>
                          <a:pt x="835" y="11817"/>
                        </a:lnTo>
                        <a:lnTo>
                          <a:pt x="711" y="11959"/>
                        </a:lnTo>
                        <a:lnTo>
                          <a:pt x="553" y="12086"/>
                        </a:lnTo>
                        <a:lnTo>
                          <a:pt x="429" y="12284"/>
                        </a:lnTo>
                        <a:lnTo>
                          <a:pt x="271" y="12524"/>
                        </a:lnTo>
                        <a:lnTo>
                          <a:pt x="146" y="12793"/>
                        </a:lnTo>
                        <a:lnTo>
                          <a:pt x="79" y="12962"/>
                        </a:lnTo>
                        <a:lnTo>
                          <a:pt x="33" y="13146"/>
                        </a:lnTo>
                        <a:lnTo>
                          <a:pt x="11" y="13386"/>
                        </a:lnTo>
                        <a:lnTo>
                          <a:pt x="11" y="13641"/>
                        </a:lnTo>
                        <a:lnTo>
                          <a:pt x="33" y="13881"/>
                        </a:lnTo>
                        <a:lnTo>
                          <a:pt x="101" y="14150"/>
                        </a:lnTo>
                        <a:lnTo>
                          <a:pt x="192" y="14404"/>
                        </a:lnTo>
                        <a:lnTo>
                          <a:pt x="293" y="14645"/>
                        </a:lnTo>
                        <a:lnTo>
                          <a:pt x="451" y="14857"/>
                        </a:lnTo>
                        <a:lnTo>
                          <a:pt x="621" y="15054"/>
                        </a:lnTo>
                        <a:lnTo>
                          <a:pt x="734" y="15125"/>
                        </a:lnTo>
                        <a:lnTo>
                          <a:pt x="835" y="15210"/>
                        </a:lnTo>
                        <a:lnTo>
                          <a:pt x="948" y="15267"/>
                        </a:lnTo>
                        <a:lnTo>
                          <a:pt x="1084" y="15323"/>
                        </a:lnTo>
                        <a:lnTo>
                          <a:pt x="1208" y="15351"/>
                        </a:lnTo>
                        <a:lnTo>
                          <a:pt x="1355" y="15380"/>
                        </a:lnTo>
                        <a:lnTo>
                          <a:pt x="1513" y="15380"/>
                        </a:lnTo>
                        <a:lnTo>
                          <a:pt x="1683" y="15380"/>
                        </a:lnTo>
                        <a:lnTo>
                          <a:pt x="1864" y="15351"/>
                        </a:lnTo>
                        <a:lnTo>
                          <a:pt x="2033" y="15323"/>
                        </a:lnTo>
                        <a:lnTo>
                          <a:pt x="2225" y="15238"/>
                        </a:lnTo>
                        <a:lnTo>
                          <a:pt x="2428" y="15153"/>
                        </a:lnTo>
                        <a:lnTo>
                          <a:pt x="2745" y="15026"/>
                        </a:lnTo>
                        <a:lnTo>
                          <a:pt x="3005" y="14913"/>
                        </a:lnTo>
                        <a:lnTo>
                          <a:pt x="3264" y="14828"/>
                        </a:lnTo>
                        <a:lnTo>
                          <a:pt x="3513" y="14800"/>
                        </a:lnTo>
                        <a:lnTo>
                          <a:pt x="3615" y="14828"/>
                        </a:lnTo>
                        <a:lnTo>
                          <a:pt x="3728" y="14857"/>
                        </a:lnTo>
                        <a:lnTo>
                          <a:pt x="3807" y="14913"/>
                        </a:lnTo>
                        <a:lnTo>
                          <a:pt x="3920" y="14998"/>
                        </a:lnTo>
                        <a:lnTo>
                          <a:pt x="4010" y="15097"/>
                        </a:lnTo>
                        <a:lnTo>
                          <a:pt x="4089" y="15238"/>
                        </a:lnTo>
                        <a:lnTo>
                          <a:pt x="4179" y="15408"/>
                        </a:lnTo>
                        <a:lnTo>
                          <a:pt x="4247" y="15620"/>
                        </a:lnTo>
                        <a:lnTo>
                          <a:pt x="4326" y="15860"/>
                        </a:lnTo>
                        <a:lnTo>
                          <a:pt x="4394" y="16129"/>
                        </a:lnTo>
                        <a:lnTo>
                          <a:pt x="4439" y="16440"/>
                        </a:lnTo>
                        <a:lnTo>
                          <a:pt x="4507" y="16737"/>
                        </a:lnTo>
                        <a:lnTo>
                          <a:pt x="4552" y="17090"/>
                        </a:lnTo>
                        <a:lnTo>
                          <a:pt x="4575" y="17443"/>
                        </a:lnTo>
                        <a:lnTo>
                          <a:pt x="4586" y="17825"/>
                        </a:lnTo>
                        <a:lnTo>
                          <a:pt x="4586" y="18193"/>
                        </a:lnTo>
                        <a:lnTo>
                          <a:pt x="4586" y="18574"/>
                        </a:lnTo>
                        <a:lnTo>
                          <a:pt x="4586" y="18984"/>
                        </a:lnTo>
                        <a:lnTo>
                          <a:pt x="4552" y="19366"/>
                        </a:lnTo>
                        <a:lnTo>
                          <a:pt x="4507" y="19748"/>
                        </a:lnTo>
                        <a:lnTo>
                          <a:pt x="4462" y="20129"/>
                        </a:lnTo>
                        <a:lnTo>
                          <a:pt x="4371" y="20483"/>
                        </a:lnTo>
                        <a:lnTo>
                          <a:pt x="4292" y="20836"/>
                        </a:lnTo>
                        <a:lnTo>
                          <a:pt x="4202" y="21161"/>
                        </a:lnTo>
                        <a:lnTo>
                          <a:pt x="4744" y="21161"/>
                        </a:lnTo>
                        <a:lnTo>
                          <a:pt x="5264" y="21161"/>
                        </a:lnTo>
                        <a:lnTo>
                          <a:pt x="5784" y="21161"/>
                        </a:lnTo>
                        <a:lnTo>
                          <a:pt x="6235" y="21161"/>
                        </a:lnTo>
                        <a:lnTo>
                          <a:pt x="6676" y="21161"/>
                        </a:lnTo>
                        <a:lnTo>
                          <a:pt x="7060" y="21161"/>
                        </a:lnTo>
                        <a:lnTo>
                          <a:pt x="7410" y="21161"/>
                        </a:lnTo>
                        <a:lnTo>
                          <a:pt x="7670" y="21161"/>
                        </a:lnTo>
                        <a:lnTo>
                          <a:pt x="8020" y="21020"/>
                        </a:lnTo>
                        <a:lnTo>
                          <a:pt x="8303" y="20893"/>
                        </a:lnTo>
                        <a:lnTo>
                          <a:pt x="8563" y="20695"/>
                        </a:lnTo>
                        <a:lnTo>
                          <a:pt x="8800" y="20511"/>
                        </a:lnTo>
                        <a:lnTo>
                          <a:pt x="8969" y="20285"/>
                        </a:lnTo>
                        <a:lnTo>
                          <a:pt x="9150" y="20045"/>
                        </a:lnTo>
                        <a:lnTo>
                          <a:pt x="9252" y="19804"/>
                        </a:lnTo>
                        <a:lnTo>
                          <a:pt x="9342" y="19550"/>
                        </a:lnTo>
                        <a:lnTo>
                          <a:pt x="9410" y="19281"/>
                        </a:lnTo>
                        <a:lnTo>
                          <a:pt x="9433" y="19013"/>
                        </a:lnTo>
                        <a:lnTo>
                          <a:pt x="9433" y="18744"/>
                        </a:lnTo>
                        <a:lnTo>
                          <a:pt x="9387" y="18504"/>
                        </a:lnTo>
                        <a:lnTo>
                          <a:pt x="9320" y="18221"/>
                        </a:lnTo>
                        <a:lnTo>
                          <a:pt x="9207" y="17981"/>
                        </a:lnTo>
                        <a:lnTo>
                          <a:pt x="9105" y="17740"/>
                        </a:lnTo>
                        <a:lnTo>
                          <a:pt x="8924" y="17514"/>
                        </a:lnTo>
                        <a:lnTo>
                          <a:pt x="8777" y="17274"/>
                        </a:lnTo>
                        <a:lnTo>
                          <a:pt x="8642" y="17034"/>
                        </a:lnTo>
                        <a:lnTo>
                          <a:pt x="8563" y="16765"/>
                        </a:lnTo>
                        <a:lnTo>
                          <a:pt x="8472" y="16468"/>
                        </a:lnTo>
                        <a:lnTo>
                          <a:pt x="8450" y="16157"/>
                        </a:lnTo>
                        <a:lnTo>
                          <a:pt x="8450" y="15860"/>
                        </a:lnTo>
                        <a:lnTo>
                          <a:pt x="8472" y="15563"/>
                        </a:lnTo>
                        <a:lnTo>
                          <a:pt x="8540" y="15267"/>
                        </a:lnTo>
                        <a:lnTo>
                          <a:pt x="8642" y="14998"/>
                        </a:lnTo>
                        <a:lnTo>
                          <a:pt x="8777" y="14729"/>
                        </a:lnTo>
                        <a:lnTo>
                          <a:pt x="8868" y="14616"/>
                        </a:lnTo>
                        <a:lnTo>
                          <a:pt x="8969" y="14475"/>
                        </a:lnTo>
                        <a:lnTo>
                          <a:pt x="9060" y="14376"/>
                        </a:lnTo>
                        <a:lnTo>
                          <a:pt x="9184" y="14291"/>
                        </a:lnTo>
                        <a:lnTo>
                          <a:pt x="9297" y="14206"/>
                        </a:lnTo>
                        <a:lnTo>
                          <a:pt x="9433" y="14121"/>
                        </a:lnTo>
                        <a:lnTo>
                          <a:pt x="9579" y="14051"/>
                        </a:lnTo>
                        <a:lnTo>
                          <a:pt x="9726" y="13994"/>
                        </a:lnTo>
                        <a:lnTo>
                          <a:pt x="9884" y="13938"/>
                        </a:lnTo>
                        <a:lnTo>
                          <a:pt x="10054" y="13909"/>
                        </a:lnTo>
                        <a:lnTo>
                          <a:pt x="10257" y="13881"/>
                        </a:lnTo>
                        <a:lnTo>
                          <a:pt x="10449" y="13881"/>
                        </a:lnTo>
                        <a:lnTo>
                          <a:pt x="10664" y="13881"/>
                        </a:lnTo>
                        <a:lnTo>
                          <a:pt x="10856" y="13909"/>
                        </a:lnTo>
                        <a:lnTo>
                          <a:pt x="11037" y="13966"/>
                        </a:lnTo>
                        <a:lnTo>
                          <a:pt x="11206" y="14023"/>
                        </a:lnTo>
                        <a:lnTo>
                          <a:pt x="11353" y="14093"/>
                        </a:lnTo>
                        <a:lnTo>
                          <a:pt x="11511" y="14178"/>
                        </a:lnTo>
                        <a:lnTo>
                          <a:pt x="11635" y="14263"/>
                        </a:lnTo>
                        <a:lnTo>
                          <a:pt x="11748" y="14376"/>
                        </a:lnTo>
                        <a:lnTo>
                          <a:pt x="11861" y="14475"/>
                        </a:lnTo>
                        <a:lnTo>
                          <a:pt x="11941" y="14616"/>
                        </a:lnTo>
                        <a:lnTo>
                          <a:pt x="12031" y="14758"/>
                        </a:lnTo>
                        <a:lnTo>
                          <a:pt x="12099" y="14885"/>
                        </a:lnTo>
                        <a:lnTo>
                          <a:pt x="12200" y="15210"/>
                        </a:lnTo>
                        <a:lnTo>
                          <a:pt x="12268" y="15507"/>
                        </a:lnTo>
                        <a:lnTo>
                          <a:pt x="12291" y="15832"/>
                        </a:lnTo>
                        <a:lnTo>
                          <a:pt x="12291" y="16157"/>
                        </a:lnTo>
                        <a:lnTo>
                          <a:pt x="12246" y="16482"/>
                        </a:lnTo>
                        <a:lnTo>
                          <a:pt x="12178" y="16807"/>
                        </a:lnTo>
                        <a:lnTo>
                          <a:pt x="12099" y="17090"/>
                        </a:lnTo>
                        <a:lnTo>
                          <a:pt x="12008" y="17330"/>
                        </a:lnTo>
                        <a:lnTo>
                          <a:pt x="11884" y="17542"/>
                        </a:lnTo>
                        <a:lnTo>
                          <a:pt x="11748" y="17712"/>
                        </a:lnTo>
                        <a:lnTo>
                          <a:pt x="11613" y="17839"/>
                        </a:lnTo>
                        <a:lnTo>
                          <a:pt x="11489" y="18037"/>
                        </a:lnTo>
                        <a:lnTo>
                          <a:pt x="11398" y="18221"/>
                        </a:lnTo>
                        <a:lnTo>
                          <a:pt x="11319" y="18447"/>
                        </a:lnTo>
                        <a:lnTo>
                          <a:pt x="11251" y="18659"/>
                        </a:lnTo>
                        <a:lnTo>
                          <a:pt x="11206" y="18900"/>
                        </a:lnTo>
                        <a:lnTo>
                          <a:pt x="11184" y="19154"/>
                        </a:lnTo>
                        <a:lnTo>
                          <a:pt x="11184" y="19423"/>
                        </a:lnTo>
                        <a:lnTo>
                          <a:pt x="11229" y="19663"/>
                        </a:lnTo>
                        <a:lnTo>
                          <a:pt x="11297" y="19903"/>
                        </a:lnTo>
                        <a:lnTo>
                          <a:pt x="11376" y="20158"/>
                        </a:lnTo>
                        <a:lnTo>
                          <a:pt x="11511" y="20398"/>
                        </a:lnTo>
                        <a:lnTo>
                          <a:pt x="11681" y="20610"/>
                        </a:lnTo>
                        <a:lnTo>
                          <a:pt x="11884" y="20808"/>
                        </a:lnTo>
                        <a:lnTo>
                          <a:pt x="12121" y="20992"/>
                        </a:lnTo>
                        <a:lnTo>
                          <a:pt x="12404" y="21161"/>
                        </a:lnTo>
                        <a:lnTo>
                          <a:pt x="12528" y="21190"/>
                        </a:lnTo>
                        <a:lnTo>
                          <a:pt x="12856" y="21274"/>
                        </a:lnTo>
                        <a:lnTo>
                          <a:pt x="13330" y="21373"/>
                        </a:lnTo>
                        <a:lnTo>
                          <a:pt x="13963" y="21486"/>
                        </a:lnTo>
                        <a:lnTo>
                          <a:pt x="14313" y="21543"/>
                        </a:lnTo>
                        <a:lnTo>
                          <a:pt x="14652" y="21571"/>
                        </a:lnTo>
                        <a:lnTo>
                          <a:pt x="15025" y="21600"/>
                        </a:lnTo>
                        <a:lnTo>
                          <a:pt x="15409" y="21600"/>
                        </a:lnTo>
                        <a:lnTo>
                          <a:pt x="15782" y="21600"/>
                        </a:lnTo>
                        <a:lnTo>
                          <a:pt x="16177" y="21571"/>
                        </a:lnTo>
                        <a:lnTo>
                          <a:pt x="16516" y="21486"/>
                        </a:lnTo>
                        <a:lnTo>
                          <a:pt x="16889" y="21402"/>
                        </a:lnTo>
                        <a:lnTo>
                          <a:pt x="16821" y="21190"/>
                        </a:lnTo>
                        <a:lnTo>
                          <a:pt x="16776" y="20935"/>
                        </a:lnTo>
                        <a:lnTo>
                          <a:pt x="16742" y="20667"/>
                        </a:lnTo>
                        <a:lnTo>
                          <a:pt x="16719" y="20370"/>
                        </a:lnTo>
                        <a:lnTo>
                          <a:pt x="16697" y="19719"/>
                        </a:lnTo>
                        <a:lnTo>
                          <a:pt x="16697" y="19013"/>
                        </a:lnTo>
                        <a:lnTo>
                          <a:pt x="16719" y="18306"/>
                        </a:lnTo>
                        <a:lnTo>
                          <a:pt x="16753" y="17599"/>
                        </a:lnTo>
                        <a:lnTo>
                          <a:pt x="16821" y="16949"/>
                        </a:lnTo>
                        <a:lnTo>
                          <a:pt x="16889" y="16383"/>
                        </a:lnTo>
                        <a:lnTo>
                          <a:pt x="16934" y="16129"/>
                        </a:lnTo>
                        <a:lnTo>
                          <a:pt x="17002" y="15945"/>
                        </a:lnTo>
                        <a:lnTo>
                          <a:pt x="17081" y="15790"/>
                        </a:lnTo>
                        <a:lnTo>
                          <a:pt x="17194" y="15648"/>
                        </a:lnTo>
                        <a:lnTo>
                          <a:pt x="17318" y="15563"/>
                        </a:lnTo>
                        <a:lnTo>
                          <a:pt x="17453" y="15507"/>
                        </a:lnTo>
                        <a:lnTo>
                          <a:pt x="17600" y="15450"/>
                        </a:lnTo>
                        <a:lnTo>
                          <a:pt x="17758" y="15450"/>
                        </a:lnTo>
                        <a:lnTo>
                          <a:pt x="17905" y="15479"/>
                        </a:lnTo>
                        <a:lnTo>
                          <a:pt x="18064" y="15535"/>
                        </a:lnTo>
                        <a:lnTo>
                          <a:pt x="18233" y="15620"/>
                        </a:lnTo>
                        <a:lnTo>
                          <a:pt x="18380" y="15733"/>
                        </a:lnTo>
                        <a:lnTo>
                          <a:pt x="18561" y="15832"/>
                        </a:lnTo>
                        <a:lnTo>
                          <a:pt x="18707" y="15973"/>
                        </a:lnTo>
                        <a:lnTo>
                          <a:pt x="18866" y="16129"/>
                        </a:lnTo>
                        <a:lnTo>
                          <a:pt x="18990" y="16327"/>
                        </a:lnTo>
                        <a:lnTo>
                          <a:pt x="19125" y="16482"/>
                        </a:lnTo>
                        <a:lnTo>
                          <a:pt x="19295" y="16624"/>
                        </a:lnTo>
                        <a:lnTo>
                          <a:pt x="19464" y="16737"/>
                        </a:lnTo>
                        <a:lnTo>
                          <a:pt x="19668" y="16807"/>
                        </a:lnTo>
                        <a:lnTo>
                          <a:pt x="19860" y="16836"/>
                        </a:lnTo>
                        <a:lnTo>
                          <a:pt x="20052" y="16864"/>
                        </a:lnTo>
                        <a:lnTo>
                          <a:pt x="20266" y="16836"/>
                        </a:lnTo>
                        <a:lnTo>
                          <a:pt x="20470" y="16793"/>
                        </a:lnTo>
                        <a:lnTo>
                          <a:pt x="20662" y="16708"/>
                        </a:lnTo>
                        <a:lnTo>
                          <a:pt x="20854" y="16567"/>
                        </a:lnTo>
                        <a:lnTo>
                          <a:pt x="21035" y="16412"/>
                        </a:lnTo>
                        <a:lnTo>
                          <a:pt x="21182" y="16214"/>
                        </a:lnTo>
                        <a:lnTo>
                          <a:pt x="21340" y="16002"/>
                        </a:lnTo>
                        <a:lnTo>
                          <a:pt x="21441" y="15733"/>
                        </a:lnTo>
                        <a:lnTo>
                          <a:pt x="21532" y="15436"/>
                        </a:lnTo>
                        <a:lnTo>
                          <a:pt x="21600" y="15083"/>
                        </a:lnTo>
                        <a:lnTo>
                          <a:pt x="21600" y="14885"/>
                        </a:lnTo>
                        <a:lnTo>
                          <a:pt x="21600" y="14729"/>
                        </a:lnTo>
                        <a:lnTo>
                          <a:pt x="21600" y="14531"/>
                        </a:lnTo>
                        <a:lnTo>
                          <a:pt x="21577" y="14376"/>
                        </a:lnTo>
                        <a:lnTo>
                          <a:pt x="21532" y="14206"/>
                        </a:lnTo>
                        <a:lnTo>
                          <a:pt x="21487" y="14051"/>
                        </a:lnTo>
                        <a:lnTo>
                          <a:pt x="21419" y="13909"/>
                        </a:lnTo>
                        <a:lnTo>
                          <a:pt x="21351" y="13768"/>
                        </a:lnTo>
                        <a:lnTo>
                          <a:pt x="21204" y="13500"/>
                        </a:lnTo>
                        <a:lnTo>
                          <a:pt x="21035" y="13287"/>
                        </a:lnTo>
                        <a:lnTo>
                          <a:pt x="20809" y="13090"/>
                        </a:lnTo>
                        <a:lnTo>
                          <a:pt x="20594" y="12962"/>
                        </a:lnTo>
                        <a:lnTo>
                          <a:pt x="20357" y="12821"/>
                        </a:lnTo>
                        <a:lnTo>
                          <a:pt x="20120" y="12764"/>
                        </a:lnTo>
                        <a:lnTo>
                          <a:pt x="19882" y="12708"/>
                        </a:lnTo>
                        <a:lnTo>
                          <a:pt x="19645" y="12736"/>
                        </a:lnTo>
                        <a:lnTo>
                          <a:pt x="19430" y="12793"/>
                        </a:lnTo>
                        <a:lnTo>
                          <a:pt x="19227" y="12906"/>
                        </a:lnTo>
                        <a:lnTo>
                          <a:pt x="19148" y="12962"/>
                        </a:lnTo>
                        <a:lnTo>
                          <a:pt x="19058" y="13047"/>
                        </a:lnTo>
                        <a:lnTo>
                          <a:pt x="18990" y="13146"/>
                        </a:lnTo>
                        <a:lnTo>
                          <a:pt x="18911" y="13259"/>
                        </a:lnTo>
                        <a:lnTo>
                          <a:pt x="18775" y="13471"/>
                        </a:lnTo>
                        <a:lnTo>
                          <a:pt x="18628" y="13641"/>
                        </a:lnTo>
                        <a:lnTo>
                          <a:pt x="18470" y="13740"/>
                        </a:lnTo>
                        <a:lnTo>
                          <a:pt x="18301" y="13825"/>
                        </a:lnTo>
                        <a:lnTo>
                          <a:pt x="18143" y="13853"/>
                        </a:lnTo>
                        <a:lnTo>
                          <a:pt x="17973" y="13881"/>
                        </a:lnTo>
                        <a:lnTo>
                          <a:pt x="17804" y="13853"/>
                        </a:lnTo>
                        <a:lnTo>
                          <a:pt x="17646" y="13796"/>
                        </a:lnTo>
                        <a:lnTo>
                          <a:pt x="17499" y="13726"/>
                        </a:lnTo>
                        <a:lnTo>
                          <a:pt x="17341" y="13641"/>
                        </a:lnTo>
                        <a:lnTo>
                          <a:pt x="17216" y="13528"/>
                        </a:lnTo>
                        <a:lnTo>
                          <a:pt x="17103" y="13386"/>
                        </a:lnTo>
                        <a:lnTo>
                          <a:pt x="17024" y="13259"/>
                        </a:lnTo>
                        <a:lnTo>
                          <a:pt x="16934" y="13118"/>
                        </a:lnTo>
                        <a:lnTo>
                          <a:pt x="16889" y="12991"/>
                        </a:lnTo>
                        <a:lnTo>
                          <a:pt x="16889" y="12849"/>
                        </a:lnTo>
                        <a:lnTo>
                          <a:pt x="16889" y="12383"/>
                        </a:lnTo>
                        <a:lnTo>
                          <a:pt x="16889" y="11662"/>
                        </a:lnTo>
                        <a:lnTo>
                          <a:pt x="16889" y="10701"/>
                        </a:lnTo>
                        <a:lnTo>
                          <a:pt x="16889" y="9640"/>
                        </a:lnTo>
                        <a:lnTo>
                          <a:pt x="16889" y="8566"/>
                        </a:lnTo>
                        <a:lnTo>
                          <a:pt x="16889" y="7478"/>
                        </a:lnTo>
                        <a:lnTo>
                          <a:pt x="16889" y="6502"/>
                        </a:lnTo>
                        <a:lnTo>
                          <a:pt x="16889" y="5739"/>
                        </a:lnTo>
                        <a:lnTo>
                          <a:pt x="16674" y="5894"/>
                        </a:lnTo>
                        <a:lnTo>
                          <a:pt x="16414" y="6036"/>
                        </a:lnTo>
                        <a:lnTo>
                          <a:pt x="16154" y="6177"/>
                        </a:lnTo>
                        <a:lnTo>
                          <a:pt x="15849" y="6248"/>
                        </a:lnTo>
                        <a:lnTo>
                          <a:pt x="15544" y="6304"/>
                        </a:lnTo>
                        <a:lnTo>
                          <a:pt x="15217" y="6332"/>
                        </a:lnTo>
                        <a:lnTo>
                          <a:pt x="14866" y="6361"/>
                        </a:lnTo>
                        <a:lnTo>
                          <a:pt x="14550" y="6361"/>
                        </a:lnTo>
                        <a:lnTo>
                          <a:pt x="14200" y="6332"/>
                        </a:lnTo>
                        <a:lnTo>
                          <a:pt x="13850" y="6276"/>
                        </a:lnTo>
                        <a:lnTo>
                          <a:pt x="13522" y="6219"/>
                        </a:lnTo>
                        <a:lnTo>
                          <a:pt x="13206" y="6149"/>
                        </a:lnTo>
                        <a:lnTo>
                          <a:pt x="12901" y="6064"/>
                        </a:lnTo>
                        <a:lnTo>
                          <a:pt x="12618" y="5951"/>
                        </a:lnTo>
                        <a:lnTo>
                          <a:pt x="12358" y="5838"/>
                        </a:lnTo>
                        <a:lnTo>
                          <a:pt x="12121" y="5739"/>
                        </a:lnTo>
                        <a:lnTo>
                          <a:pt x="11941" y="5626"/>
                        </a:lnTo>
                        <a:lnTo>
                          <a:pt x="11794" y="5513"/>
                        </a:lnTo>
                        <a:lnTo>
                          <a:pt x="11658" y="5414"/>
                        </a:lnTo>
                        <a:lnTo>
                          <a:pt x="11556" y="5301"/>
                        </a:lnTo>
                        <a:lnTo>
                          <a:pt x="11466" y="5187"/>
                        </a:lnTo>
                        <a:lnTo>
                          <a:pt x="11398" y="5089"/>
                        </a:lnTo>
                        <a:lnTo>
                          <a:pt x="11376" y="4947"/>
                        </a:lnTo>
                        <a:lnTo>
                          <a:pt x="11353" y="4834"/>
                        </a:lnTo>
                        <a:lnTo>
                          <a:pt x="11353" y="4707"/>
                        </a:lnTo>
                        <a:lnTo>
                          <a:pt x="11376" y="4565"/>
                        </a:lnTo>
                        <a:lnTo>
                          <a:pt x="11443" y="4410"/>
                        </a:lnTo>
                        <a:lnTo>
                          <a:pt x="11511" y="4240"/>
                        </a:lnTo>
                        <a:lnTo>
                          <a:pt x="11703" y="3887"/>
                        </a:lnTo>
                        <a:lnTo>
                          <a:pt x="11986" y="3505"/>
                        </a:lnTo>
                        <a:lnTo>
                          <a:pt x="12144" y="3265"/>
                        </a:lnTo>
                        <a:lnTo>
                          <a:pt x="12246" y="3025"/>
                        </a:lnTo>
                        <a:lnTo>
                          <a:pt x="12336" y="2756"/>
                        </a:lnTo>
                        <a:lnTo>
                          <a:pt x="12404" y="2445"/>
                        </a:lnTo>
                        <a:lnTo>
                          <a:pt x="12438" y="2176"/>
                        </a:lnTo>
                        <a:lnTo>
                          <a:pt x="12438" y="1880"/>
                        </a:lnTo>
                        <a:lnTo>
                          <a:pt x="12404" y="1583"/>
                        </a:lnTo>
                        <a:lnTo>
                          <a:pt x="12336" y="1314"/>
                        </a:lnTo>
                        <a:lnTo>
                          <a:pt x="12246" y="1046"/>
                        </a:lnTo>
                        <a:lnTo>
                          <a:pt x="12099" y="791"/>
                        </a:lnTo>
                        <a:lnTo>
                          <a:pt x="12008" y="692"/>
                        </a:lnTo>
                        <a:lnTo>
                          <a:pt x="11918" y="579"/>
                        </a:lnTo>
                        <a:lnTo>
                          <a:pt x="11816" y="466"/>
                        </a:lnTo>
                        <a:lnTo>
                          <a:pt x="11703" y="381"/>
                        </a:lnTo>
                        <a:lnTo>
                          <a:pt x="11579" y="310"/>
                        </a:lnTo>
                        <a:lnTo>
                          <a:pt x="11443" y="226"/>
                        </a:lnTo>
                        <a:lnTo>
                          <a:pt x="11297" y="169"/>
                        </a:lnTo>
                        <a:lnTo>
                          <a:pt x="11138" y="113"/>
                        </a:lnTo>
                        <a:lnTo>
                          <a:pt x="10969" y="56"/>
                        </a:lnTo>
                        <a:lnTo>
                          <a:pt x="10800" y="28"/>
                        </a:lnTo>
                        <a:lnTo>
                          <a:pt x="10619" y="28"/>
                        </a:lnTo>
                        <a:lnTo>
                          <a:pt x="10404" y="28"/>
                        </a:lnTo>
                        <a:lnTo>
                          <a:pt x="10257" y="28"/>
                        </a:lnTo>
                        <a:lnTo>
                          <a:pt x="10076" y="56"/>
                        </a:lnTo>
                        <a:lnTo>
                          <a:pt x="9952" y="84"/>
                        </a:lnTo>
                        <a:lnTo>
                          <a:pt x="9794" y="141"/>
                        </a:lnTo>
                        <a:lnTo>
                          <a:pt x="9692" y="226"/>
                        </a:lnTo>
                        <a:lnTo>
                          <a:pt x="9557" y="282"/>
                        </a:lnTo>
                        <a:lnTo>
                          <a:pt x="9455" y="381"/>
                        </a:lnTo>
                        <a:lnTo>
                          <a:pt x="9365" y="466"/>
                        </a:lnTo>
                        <a:lnTo>
                          <a:pt x="9274" y="579"/>
                        </a:lnTo>
                        <a:lnTo>
                          <a:pt x="9184" y="692"/>
                        </a:lnTo>
                        <a:lnTo>
                          <a:pt x="9128" y="791"/>
                        </a:lnTo>
                        <a:lnTo>
                          <a:pt x="9060" y="932"/>
                        </a:lnTo>
                        <a:lnTo>
                          <a:pt x="8969" y="1201"/>
                        </a:lnTo>
                        <a:lnTo>
                          <a:pt x="8913" y="1498"/>
                        </a:lnTo>
                        <a:lnTo>
                          <a:pt x="8890" y="1795"/>
                        </a:lnTo>
                        <a:lnTo>
                          <a:pt x="8890" y="2120"/>
                        </a:lnTo>
                        <a:lnTo>
                          <a:pt x="8913" y="2445"/>
                        </a:lnTo>
                        <a:lnTo>
                          <a:pt x="8969" y="2756"/>
                        </a:lnTo>
                        <a:lnTo>
                          <a:pt x="9060" y="3081"/>
                        </a:lnTo>
                        <a:lnTo>
                          <a:pt x="9173" y="3378"/>
                        </a:lnTo>
                        <a:lnTo>
                          <a:pt x="9297" y="3647"/>
                        </a:lnTo>
                        <a:lnTo>
                          <a:pt x="9466" y="3887"/>
                        </a:lnTo>
                        <a:lnTo>
                          <a:pt x="9579" y="4085"/>
                        </a:lnTo>
                        <a:lnTo>
                          <a:pt x="9670" y="4269"/>
                        </a:lnTo>
                        <a:lnTo>
                          <a:pt x="9726" y="4467"/>
                        </a:lnTo>
                        <a:lnTo>
                          <a:pt x="9771" y="4650"/>
                        </a:lnTo>
                        <a:lnTo>
                          <a:pt x="9771" y="4834"/>
                        </a:lnTo>
                        <a:lnTo>
                          <a:pt x="9749" y="5032"/>
                        </a:lnTo>
                        <a:lnTo>
                          <a:pt x="9715" y="5216"/>
                        </a:lnTo>
                        <a:lnTo>
                          <a:pt x="9625" y="5385"/>
                        </a:lnTo>
                        <a:lnTo>
                          <a:pt x="9534" y="5513"/>
                        </a:lnTo>
                        <a:lnTo>
                          <a:pt x="9410" y="5626"/>
                        </a:lnTo>
                        <a:lnTo>
                          <a:pt x="9229" y="5710"/>
                        </a:lnTo>
                        <a:lnTo>
                          <a:pt x="9060" y="5767"/>
                        </a:lnTo>
                        <a:lnTo>
                          <a:pt x="8845" y="5767"/>
                        </a:lnTo>
                        <a:lnTo>
                          <a:pt x="8585" y="5739"/>
                        </a:lnTo>
                        <a:lnTo>
                          <a:pt x="8325" y="5654"/>
                        </a:lnTo>
                        <a:lnTo>
                          <a:pt x="8020" y="5513"/>
                        </a:lnTo>
                        <a:lnTo>
                          <a:pt x="7840" y="5442"/>
                        </a:lnTo>
                        <a:lnTo>
                          <a:pt x="7648" y="5385"/>
                        </a:lnTo>
                        <a:lnTo>
                          <a:pt x="7433" y="5329"/>
                        </a:lnTo>
                        <a:lnTo>
                          <a:pt x="7241" y="5301"/>
                        </a:lnTo>
                        <a:lnTo>
                          <a:pt x="6755" y="5301"/>
                        </a:lnTo>
                        <a:lnTo>
                          <a:pt x="6281" y="5329"/>
                        </a:lnTo>
                        <a:lnTo>
                          <a:pt x="5784" y="5385"/>
                        </a:lnTo>
                        <a:lnTo>
                          <a:pt x="5264" y="5498"/>
                        </a:lnTo>
                        <a:lnTo>
                          <a:pt x="4744" y="5597"/>
                        </a:lnTo>
                        <a:lnTo>
                          <a:pt x="4247" y="5739"/>
                        </a:lnTo>
                        <a:lnTo>
                          <a:pt x="4202" y="5894"/>
                        </a:lnTo>
                        <a:lnTo>
                          <a:pt x="4202" y="6191"/>
                        </a:lnTo>
                        <a:lnTo>
                          <a:pt x="4202" y="6545"/>
                        </a:lnTo>
                        <a:lnTo>
                          <a:pt x="4225" y="6954"/>
                        </a:lnTo>
                        <a:lnTo>
                          <a:pt x="4315" y="7930"/>
                        </a:lnTo>
                        <a:lnTo>
                          <a:pt x="4394" y="9018"/>
                        </a:lnTo>
                        <a:lnTo>
                          <a:pt x="4439" y="9570"/>
                        </a:lnTo>
                        <a:lnTo>
                          <a:pt x="4462" y="10107"/>
                        </a:lnTo>
                        <a:lnTo>
                          <a:pt x="4484" y="10630"/>
                        </a:lnTo>
                        <a:lnTo>
                          <a:pt x="4507" y="11082"/>
                        </a:lnTo>
                        <a:lnTo>
                          <a:pt x="4484" y="11520"/>
                        </a:lnTo>
                        <a:lnTo>
                          <a:pt x="4439" y="11874"/>
                        </a:lnTo>
                        <a:lnTo>
                          <a:pt x="4394" y="12029"/>
                        </a:lnTo>
                        <a:lnTo>
                          <a:pt x="4349" y="12171"/>
                        </a:lnTo>
                        <a:lnTo>
                          <a:pt x="4315" y="12284"/>
                        </a:lnTo>
                        <a:lnTo>
                          <a:pt x="4247" y="12354"/>
                        </a:lnTo>
                        <a:close/>
                      </a:path>
                    </a:pathLst>
                  </a:custGeom>
                  <a:solidFill>
                    <a:srgbClr val="00FF00"/>
                  </a:solidFill>
                  <a:ln w="1270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2" name="Puzzle4"/>
                  <p:cNvSpPr>
                    <a:spLocks noEditPoints="1" noChangeArrowheads="1"/>
                  </p:cNvSpPr>
                  <p:nvPr/>
                </p:nvSpPr>
                <p:spPr bwMode="auto">
                  <a:xfrm>
                    <a:off x="3959321" y="5425751"/>
                    <a:ext cx="66817" cy="86364"/>
                  </a:xfrm>
                  <a:custGeom>
                    <a:avLst/>
                    <a:gdLst>
                      <a:gd name="T0" fmla="*/ 8307 w 21600"/>
                      <a:gd name="T1" fmla="*/ 11593 h 21600"/>
                      <a:gd name="T2" fmla="*/ 453 w 21600"/>
                      <a:gd name="T3" fmla="*/ 16938 h 21600"/>
                      <a:gd name="T4" fmla="*/ 11500 w 21600"/>
                      <a:gd name="T5" fmla="*/ 21600 h 21600"/>
                      <a:gd name="T6" fmla="*/ 20920 w 21600"/>
                      <a:gd name="T7" fmla="*/ 16751 h 21600"/>
                      <a:gd name="T8" fmla="*/ 13972 w 21600"/>
                      <a:gd name="T9" fmla="*/ 10888 h 21600"/>
                      <a:gd name="T10" fmla="*/ 21033 w 21600"/>
                      <a:gd name="T11" fmla="*/ 4716 h 21600"/>
                      <a:gd name="T12" fmla="*/ 11102 w 21600"/>
                      <a:gd name="T13" fmla="*/ 11 h 21600"/>
                      <a:gd name="T14" fmla="*/ 453 w 21600"/>
                      <a:gd name="T15" fmla="*/ 4716 h 21600"/>
                      <a:gd name="T16" fmla="*/ 2076 w 21600"/>
                      <a:gd name="T17" fmla="*/ 5664 h 21600"/>
                      <a:gd name="T18" fmla="*/ 20203 w 21600"/>
                      <a:gd name="T19" fmla="*/ 1598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T16" t="T17" r="T18" b="T19"/>
                    <a:pathLst>
                      <a:path w="21600" h="21600">
                        <a:moveTo>
                          <a:pt x="3813" y="10590"/>
                        </a:moveTo>
                        <a:lnTo>
                          <a:pt x="3927" y="10513"/>
                        </a:lnTo>
                        <a:lnTo>
                          <a:pt x="4078" y="10425"/>
                        </a:lnTo>
                        <a:lnTo>
                          <a:pt x="4210" y="10359"/>
                        </a:lnTo>
                        <a:lnTo>
                          <a:pt x="4361" y="10315"/>
                        </a:lnTo>
                        <a:lnTo>
                          <a:pt x="4682" y="10237"/>
                        </a:lnTo>
                        <a:lnTo>
                          <a:pt x="5041" y="10193"/>
                        </a:lnTo>
                        <a:lnTo>
                          <a:pt x="5456" y="10171"/>
                        </a:lnTo>
                        <a:lnTo>
                          <a:pt x="5853" y="10193"/>
                        </a:lnTo>
                        <a:lnTo>
                          <a:pt x="6249" y="10260"/>
                        </a:lnTo>
                        <a:lnTo>
                          <a:pt x="6646" y="10337"/>
                        </a:lnTo>
                        <a:lnTo>
                          <a:pt x="7004" y="10469"/>
                        </a:lnTo>
                        <a:lnTo>
                          <a:pt x="7363" y="10612"/>
                        </a:lnTo>
                        <a:lnTo>
                          <a:pt x="7665" y="10788"/>
                        </a:lnTo>
                        <a:lnTo>
                          <a:pt x="7911" y="10998"/>
                        </a:lnTo>
                        <a:lnTo>
                          <a:pt x="8024" y="11097"/>
                        </a:lnTo>
                        <a:lnTo>
                          <a:pt x="8137" y="11207"/>
                        </a:lnTo>
                        <a:lnTo>
                          <a:pt x="8194" y="11340"/>
                        </a:lnTo>
                        <a:lnTo>
                          <a:pt x="8269" y="11461"/>
                        </a:lnTo>
                        <a:lnTo>
                          <a:pt x="8307" y="11593"/>
                        </a:lnTo>
                        <a:lnTo>
                          <a:pt x="8307" y="11714"/>
                        </a:lnTo>
                        <a:lnTo>
                          <a:pt x="8307" y="11868"/>
                        </a:lnTo>
                        <a:lnTo>
                          <a:pt x="8307" y="12012"/>
                        </a:lnTo>
                        <a:lnTo>
                          <a:pt x="8194" y="12265"/>
                        </a:lnTo>
                        <a:lnTo>
                          <a:pt x="8062" y="12519"/>
                        </a:lnTo>
                        <a:lnTo>
                          <a:pt x="7873" y="12706"/>
                        </a:lnTo>
                        <a:lnTo>
                          <a:pt x="7627" y="12904"/>
                        </a:lnTo>
                        <a:lnTo>
                          <a:pt x="7363" y="13048"/>
                        </a:lnTo>
                        <a:lnTo>
                          <a:pt x="7080" y="13180"/>
                        </a:lnTo>
                        <a:lnTo>
                          <a:pt x="6759" y="13257"/>
                        </a:lnTo>
                        <a:lnTo>
                          <a:pt x="6419" y="13345"/>
                        </a:lnTo>
                        <a:lnTo>
                          <a:pt x="6098" y="13389"/>
                        </a:lnTo>
                        <a:lnTo>
                          <a:pt x="5739" y="13389"/>
                        </a:lnTo>
                        <a:lnTo>
                          <a:pt x="5418" y="13389"/>
                        </a:lnTo>
                        <a:lnTo>
                          <a:pt x="5079" y="13345"/>
                        </a:lnTo>
                        <a:lnTo>
                          <a:pt x="4758" y="13301"/>
                        </a:lnTo>
                        <a:lnTo>
                          <a:pt x="4474" y="13213"/>
                        </a:lnTo>
                        <a:lnTo>
                          <a:pt x="4172" y="13114"/>
                        </a:lnTo>
                        <a:lnTo>
                          <a:pt x="3965" y="12982"/>
                        </a:lnTo>
                        <a:lnTo>
                          <a:pt x="3738" y="12838"/>
                        </a:lnTo>
                        <a:lnTo>
                          <a:pt x="3493" y="12706"/>
                        </a:lnTo>
                        <a:lnTo>
                          <a:pt x="3228" y="12607"/>
                        </a:lnTo>
                        <a:lnTo>
                          <a:pt x="2945" y="12519"/>
                        </a:lnTo>
                        <a:lnTo>
                          <a:pt x="2700" y="12431"/>
                        </a:lnTo>
                        <a:lnTo>
                          <a:pt x="2397" y="12375"/>
                        </a:lnTo>
                        <a:lnTo>
                          <a:pt x="2152" y="12331"/>
                        </a:lnTo>
                        <a:lnTo>
                          <a:pt x="1888" y="12309"/>
                        </a:lnTo>
                        <a:lnTo>
                          <a:pt x="1642" y="12309"/>
                        </a:lnTo>
                        <a:lnTo>
                          <a:pt x="1397" y="12331"/>
                        </a:lnTo>
                        <a:lnTo>
                          <a:pt x="1170" y="12397"/>
                        </a:lnTo>
                        <a:lnTo>
                          <a:pt x="962" y="12453"/>
                        </a:lnTo>
                        <a:lnTo>
                          <a:pt x="774" y="12563"/>
                        </a:lnTo>
                        <a:lnTo>
                          <a:pt x="623" y="12684"/>
                        </a:lnTo>
                        <a:lnTo>
                          <a:pt x="528" y="12838"/>
                        </a:lnTo>
                        <a:lnTo>
                          <a:pt x="453" y="13026"/>
                        </a:lnTo>
                        <a:lnTo>
                          <a:pt x="339" y="13477"/>
                        </a:lnTo>
                        <a:lnTo>
                          <a:pt x="226" y="13984"/>
                        </a:lnTo>
                        <a:lnTo>
                          <a:pt x="151" y="14535"/>
                        </a:lnTo>
                        <a:lnTo>
                          <a:pt x="113" y="15075"/>
                        </a:lnTo>
                        <a:lnTo>
                          <a:pt x="113" y="15626"/>
                        </a:lnTo>
                        <a:lnTo>
                          <a:pt x="151" y="16133"/>
                        </a:lnTo>
                        <a:lnTo>
                          <a:pt x="188" y="16376"/>
                        </a:lnTo>
                        <a:lnTo>
                          <a:pt x="264" y="16585"/>
                        </a:lnTo>
                        <a:lnTo>
                          <a:pt x="339" y="16773"/>
                        </a:lnTo>
                        <a:lnTo>
                          <a:pt x="453" y="16938"/>
                        </a:lnTo>
                        <a:lnTo>
                          <a:pt x="1095" y="16883"/>
                        </a:lnTo>
                        <a:lnTo>
                          <a:pt x="1963" y="16795"/>
                        </a:lnTo>
                        <a:lnTo>
                          <a:pt x="2945" y="16751"/>
                        </a:lnTo>
                        <a:lnTo>
                          <a:pt x="3965" y="16706"/>
                        </a:lnTo>
                        <a:lnTo>
                          <a:pt x="5022" y="16684"/>
                        </a:lnTo>
                        <a:lnTo>
                          <a:pt x="5947" y="16684"/>
                        </a:lnTo>
                        <a:lnTo>
                          <a:pt x="6759" y="16706"/>
                        </a:lnTo>
                        <a:lnTo>
                          <a:pt x="7363" y="16751"/>
                        </a:lnTo>
                        <a:lnTo>
                          <a:pt x="7948" y="16839"/>
                        </a:lnTo>
                        <a:lnTo>
                          <a:pt x="8458" y="16916"/>
                        </a:lnTo>
                        <a:lnTo>
                          <a:pt x="8893" y="17026"/>
                        </a:lnTo>
                        <a:lnTo>
                          <a:pt x="9289" y="17158"/>
                        </a:lnTo>
                        <a:lnTo>
                          <a:pt x="9572" y="17280"/>
                        </a:lnTo>
                        <a:lnTo>
                          <a:pt x="9799" y="17412"/>
                        </a:lnTo>
                        <a:lnTo>
                          <a:pt x="9969" y="17555"/>
                        </a:lnTo>
                        <a:lnTo>
                          <a:pt x="10120" y="17687"/>
                        </a:lnTo>
                        <a:lnTo>
                          <a:pt x="10158" y="17831"/>
                        </a:lnTo>
                        <a:lnTo>
                          <a:pt x="10195" y="17974"/>
                        </a:lnTo>
                        <a:lnTo>
                          <a:pt x="10158" y="18128"/>
                        </a:lnTo>
                        <a:lnTo>
                          <a:pt x="10082" y="18271"/>
                        </a:lnTo>
                        <a:lnTo>
                          <a:pt x="9969" y="18426"/>
                        </a:lnTo>
                        <a:lnTo>
                          <a:pt x="9837" y="18569"/>
                        </a:lnTo>
                        <a:lnTo>
                          <a:pt x="9648" y="18701"/>
                        </a:lnTo>
                        <a:lnTo>
                          <a:pt x="9440" y="18822"/>
                        </a:lnTo>
                        <a:lnTo>
                          <a:pt x="9213" y="18999"/>
                        </a:lnTo>
                        <a:lnTo>
                          <a:pt x="9044" y="19186"/>
                        </a:lnTo>
                        <a:lnTo>
                          <a:pt x="8893" y="19395"/>
                        </a:lnTo>
                        <a:lnTo>
                          <a:pt x="8817" y="19627"/>
                        </a:lnTo>
                        <a:lnTo>
                          <a:pt x="8779" y="19858"/>
                        </a:lnTo>
                        <a:lnTo>
                          <a:pt x="8779" y="20112"/>
                        </a:lnTo>
                        <a:lnTo>
                          <a:pt x="8855" y="20354"/>
                        </a:lnTo>
                        <a:lnTo>
                          <a:pt x="8968" y="20586"/>
                        </a:lnTo>
                        <a:lnTo>
                          <a:pt x="9138" y="20817"/>
                        </a:lnTo>
                        <a:lnTo>
                          <a:pt x="9365" y="21026"/>
                        </a:lnTo>
                        <a:lnTo>
                          <a:pt x="9610" y="21192"/>
                        </a:lnTo>
                        <a:lnTo>
                          <a:pt x="9950" y="21368"/>
                        </a:lnTo>
                        <a:lnTo>
                          <a:pt x="10120" y="21445"/>
                        </a:lnTo>
                        <a:lnTo>
                          <a:pt x="10346" y="21511"/>
                        </a:lnTo>
                        <a:lnTo>
                          <a:pt x="10516" y="21555"/>
                        </a:lnTo>
                        <a:lnTo>
                          <a:pt x="10743" y="21600"/>
                        </a:lnTo>
                        <a:lnTo>
                          <a:pt x="10988" y="21644"/>
                        </a:lnTo>
                        <a:lnTo>
                          <a:pt x="11215" y="21666"/>
                        </a:lnTo>
                        <a:lnTo>
                          <a:pt x="11498" y="21666"/>
                        </a:lnTo>
                        <a:lnTo>
                          <a:pt x="11762" y="21666"/>
                        </a:lnTo>
                        <a:lnTo>
                          <a:pt x="12253" y="21644"/>
                        </a:lnTo>
                        <a:lnTo>
                          <a:pt x="12763" y="21577"/>
                        </a:lnTo>
                        <a:lnTo>
                          <a:pt x="13197" y="21467"/>
                        </a:lnTo>
                        <a:lnTo>
                          <a:pt x="13556" y="21346"/>
                        </a:lnTo>
                        <a:lnTo>
                          <a:pt x="13896" y="21192"/>
                        </a:lnTo>
                        <a:lnTo>
                          <a:pt x="14179" y="21026"/>
                        </a:lnTo>
                        <a:lnTo>
                          <a:pt x="14444" y="20839"/>
                        </a:lnTo>
                        <a:lnTo>
                          <a:pt x="14576" y="20641"/>
                        </a:lnTo>
                        <a:lnTo>
                          <a:pt x="14727" y="20431"/>
                        </a:lnTo>
                        <a:lnTo>
                          <a:pt x="14765" y="20200"/>
                        </a:lnTo>
                        <a:lnTo>
                          <a:pt x="14802" y="19991"/>
                        </a:lnTo>
                        <a:lnTo>
                          <a:pt x="14727" y="19759"/>
                        </a:lnTo>
                        <a:lnTo>
                          <a:pt x="14613" y="19550"/>
                        </a:lnTo>
                        <a:lnTo>
                          <a:pt x="14444" y="19307"/>
                        </a:lnTo>
                        <a:lnTo>
                          <a:pt x="14217" y="19098"/>
                        </a:lnTo>
                        <a:lnTo>
                          <a:pt x="13934" y="18911"/>
                        </a:lnTo>
                        <a:lnTo>
                          <a:pt x="13669" y="18745"/>
                        </a:lnTo>
                        <a:lnTo>
                          <a:pt x="13462" y="18547"/>
                        </a:lnTo>
                        <a:lnTo>
                          <a:pt x="13311" y="18337"/>
                        </a:lnTo>
                        <a:lnTo>
                          <a:pt x="13197" y="18150"/>
                        </a:lnTo>
                        <a:lnTo>
                          <a:pt x="13122" y="17941"/>
                        </a:lnTo>
                        <a:lnTo>
                          <a:pt x="13122" y="17720"/>
                        </a:lnTo>
                        <a:lnTo>
                          <a:pt x="13122" y="17533"/>
                        </a:lnTo>
                        <a:lnTo>
                          <a:pt x="13197" y="17346"/>
                        </a:lnTo>
                        <a:lnTo>
                          <a:pt x="13273" y="17158"/>
                        </a:lnTo>
                        <a:lnTo>
                          <a:pt x="13386" y="16982"/>
                        </a:lnTo>
                        <a:lnTo>
                          <a:pt x="13537" y="16839"/>
                        </a:lnTo>
                        <a:lnTo>
                          <a:pt x="13707" y="16706"/>
                        </a:lnTo>
                        <a:lnTo>
                          <a:pt x="13896" y="16607"/>
                        </a:lnTo>
                        <a:lnTo>
                          <a:pt x="14104" y="16519"/>
                        </a:lnTo>
                        <a:lnTo>
                          <a:pt x="14330" y="16453"/>
                        </a:lnTo>
                        <a:lnTo>
                          <a:pt x="14538" y="16431"/>
                        </a:lnTo>
                        <a:lnTo>
                          <a:pt x="14897" y="16453"/>
                        </a:lnTo>
                        <a:lnTo>
                          <a:pt x="15406" y="16497"/>
                        </a:lnTo>
                        <a:lnTo>
                          <a:pt x="16105" y="16541"/>
                        </a:lnTo>
                        <a:lnTo>
                          <a:pt x="16898" y="16607"/>
                        </a:lnTo>
                        <a:lnTo>
                          <a:pt x="17804" y="16651"/>
                        </a:lnTo>
                        <a:lnTo>
                          <a:pt x="18786" y="16684"/>
                        </a:lnTo>
                        <a:lnTo>
                          <a:pt x="19844" y="16728"/>
                        </a:lnTo>
                        <a:lnTo>
                          <a:pt x="20920" y="16751"/>
                        </a:lnTo>
                        <a:lnTo>
                          <a:pt x="21109" y="16497"/>
                        </a:lnTo>
                        <a:lnTo>
                          <a:pt x="21241" y="16222"/>
                        </a:lnTo>
                        <a:lnTo>
                          <a:pt x="21392" y="15946"/>
                        </a:lnTo>
                        <a:lnTo>
                          <a:pt x="21467" y="15648"/>
                        </a:lnTo>
                        <a:lnTo>
                          <a:pt x="21543" y="15351"/>
                        </a:lnTo>
                        <a:lnTo>
                          <a:pt x="21618" y="15042"/>
                        </a:lnTo>
                        <a:lnTo>
                          <a:pt x="21618" y="14745"/>
                        </a:lnTo>
                        <a:lnTo>
                          <a:pt x="21618" y="14447"/>
                        </a:lnTo>
                        <a:lnTo>
                          <a:pt x="21618" y="14150"/>
                        </a:lnTo>
                        <a:lnTo>
                          <a:pt x="21581" y="13852"/>
                        </a:lnTo>
                        <a:lnTo>
                          <a:pt x="21505" y="13577"/>
                        </a:lnTo>
                        <a:lnTo>
                          <a:pt x="21430" y="13301"/>
                        </a:lnTo>
                        <a:lnTo>
                          <a:pt x="21354" y="13048"/>
                        </a:lnTo>
                        <a:lnTo>
                          <a:pt x="21241" y="12816"/>
                        </a:lnTo>
                        <a:lnTo>
                          <a:pt x="21146" y="12607"/>
                        </a:lnTo>
                        <a:lnTo>
                          <a:pt x="21033" y="12431"/>
                        </a:lnTo>
                        <a:lnTo>
                          <a:pt x="20920" y="12265"/>
                        </a:lnTo>
                        <a:lnTo>
                          <a:pt x="20769" y="12144"/>
                        </a:lnTo>
                        <a:lnTo>
                          <a:pt x="20637" y="12034"/>
                        </a:lnTo>
                        <a:lnTo>
                          <a:pt x="20486" y="11946"/>
                        </a:lnTo>
                        <a:lnTo>
                          <a:pt x="20297" y="11891"/>
                        </a:lnTo>
                        <a:lnTo>
                          <a:pt x="20165" y="11846"/>
                        </a:lnTo>
                        <a:lnTo>
                          <a:pt x="19976" y="11824"/>
                        </a:lnTo>
                        <a:lnTo>
                          <a:pt x="19806" y="11802"/>
                        </a:lnTo>
                        <a:lnTo>
                          <a:pt x="19390" y="11824"/>
                        </a:lnTo>
                        <a:lnTo>
                          <a:pt x="18956" y="11891"/>
                        </a:lnTo>
                        <a:lnTo>
                          <a:pt x="18503" y="11968"/>
                        </a:lnTo>
                        <a:lnTo>
                          <a:pt x="17993" y="12078"/>
                        </a:lnTo>
                        <a:lnTo>
                          <a:pt x="17653" y="12144"/>
                        </a:lnTo>
                        <a:lnTo>
                          <a:pt x="17332" y="12199"/>
                        </a:lnTo>
                        <a:lnTo>
                          <a:pt x="17049" y="12221"/>
                        </a:lnTo>
                        <a:lnTo>
                          <a:pt x="16747" y="12243"/>
                        </a:lnTo>
                        <a:lnTo>
                          <a:pt x="16464" y="12243"/>
                        </a:lnTo>
                        <a:lnTo>
                          <a:pt x="16218" y="12243"/>
                        </a:lnTo>
                        <a:lnTo>
                          <a:pt x="15992" y="12221"/>
                        </a:lnTo>
                        <a:lnTo>
                          <a:pt x="15746" y="12199"/>
                        </a:lnTo>
                        <a:lnTo>
                          <a:pt x="15520" y="12155"/>
                        </a:lnTo>
                        <a:lnTo>
                          <a:pt x="15350" y="12122"/>
                        </a:lnTo>
                        <a:lnTo>
                          <a:pt x="15161" y="12056"/>
                        </a:lnTo>
                        <a:lnTo>
                          <a:pt x="14972" y="11990"/>
                        </a:lnTo>
                        <a:lnTo>
                          <a:pt x="14689" y="11846"/>
                        </a:lnTo>
                        <a:lnTo>
                          <a:pt x="14444" y="11670"/>
                        </a:lnTo>
                        <a:lnTo>
                          <a:pt x="14255" y="11483"/>
                        </a:lnTo>
                        <a:lnTo>
                          <a:pt x="14104" y="11295"/>
                        </a:lnTo>
                        <a:lnTo>
                          <a:pt x="14028" y="11086"/>
                        </a:lnTo>
                        <a:lnTo>
                          <a:pt x="13972" y="10888"/>
                        </a:lnTo>
                        <a:lnTo>
                          <a:pt x="13972" y="10700"/>
                        </a:lnTo>
                        <a:lnTo>
                          <a:pt x="14009" y="10513"/>
                        </a:lnTo>
                        <a:lnTo>
                          <a:pt x="14066" y="10359"/>
                        </a:lnTo>
                        <a:lnTo>
                          <a:pt x="14179" y="10215"/>
                        </a:lnTo>
                        <a:lnTo>
                          <a:pt x="14406" y="10006"/>
                        </a:lnTo>
                        <a:lnTo>
                          <a:pt x="14651" y="9830"/>
                        </a:lnTo>
                        <a:lnTo>
                          <a:pt x="14878" y="9686"/>
                        </a:lnTo>
                        <a:lnTo>
                          <a:pt x="15123" y="9554"/>
                        </a:lnTo>
                        <a:lnTo>
                          <a:pt x="15350" y="9477"/>
                        </a:lnTo>
                        <a:lnTo>
                          <a:pt x="15558" y="9411"/>
                        </a:lnTo>
                        <a:lnTo>
                          <a:pt x="15803" y="9345"/>
                        </a:lnTo>
                        <a:lnTo>
                          <a:pt x="16030" y="9323"/>
                        </a:lnTo>
                        <a:lnTo>
                          <a:pt x="16256" y="9301"/>
                        </a:lnTo>
                        <a:lnTo>
                          <a:pt x="16464" y="9323"/>
                        </a:lnTo>
                        <a:lnTo>
                          <a:pt x="16690" y="9345"/>
                        </a:lnTo>
                        <a:lnTo>
                          <a:pt x="16898" y="9367"/>
                        </a:lnTo>
                        <a:lnTo>
                          <a:pt x="17332" y="9477"/>
                        </a:lnTo>
                        <a:lnTo>
                          <a:pt x="17767" y="9598"/>
                        </a:lnTo>
                        <a:lnTo>
                          <a:pt x="18163" y="9731"/>
                        </a:lnTo>
                        <a:lnTo>
                          <a:pt x="18597" y="9874"/>
                        </a:lnTo>
                        <a:lnTo>
                          <a:pt x="18994" y="10006"/>
                        </a:lnTo>
                        <a:lnTo>
                          <a:pt x="19428" y="10083"/>
                        </a:lnTo>
                        <a:lnTo>
                          <a:pt x="19617" y="10127"/>
                        </a:lnTo>
                        <a:lnTo>
                          <a:pt x="19844" y="10149"/>
                        </a:lnTo>
                        <a:lnTo>
                          <a:pt x="20013" y="10149"/>
                        </a:lnTo>
                        <a:lnTo>
                          <a:pt x="20240" y="10127"/>
                        </a:lnTo>
                        <a:lnTo>
                          <a:pt x="20410" y="10105"/>
                        </a:lnTo>
                        <a:lnTo>
                          <a:pt x="20637" y="10061"/>
                        </a:lnTo>
                        <a:lnTo>
                          <a:pt x="20844" y="9984"/>
                        </a:lnTo>
                        <a:lnTo>
                          <a:pt x="21033" y="9896"/>
                        </a:lnTo>
                        <a:lnTo>
                          <a:pt x="21146" y="9830"/>
                        </a:lnTo>
                        <a:lnTo>
                          <a:pt x="21203" y="9753"/>
                        </a:lnTo>
                        <a:lnTo>
                          <a:pt x="21279" y="9642"/>
                        </a:lnTo>
                        <a:lnTo>
                          <a:pt x="21354" y="9521"/>
                        </a:lnTo>
                        <a:lnTo>
                          <a:pt x="21430" y="9246"/>
                        </a:lnTo>
                        <a:lnTo>
                          <a:pt x="21430" y="8904"/>
                        </a:lnTo>
                        <a:lnTo>
                          <a:pt x="21430" y="8540"/>
                        </a:lnTo>
                        <a:lnTo>
                          <a:pt x="21392" y="8144"/>
                        </a:lnTo>
                        <a:lnTo>
                          <a:pt x="21354" y="7714"/>
                        </a:lnTo>
                        <a:lnTo>
                          <a:pt x="21279" y="7295"/>
                        </a:lnTo>
                        <a:lnTo>
                          <a:pt x="21146" y="6446"/>
                        </a:lnTo>
                        <a:lnTo>
                          <a:pt x="20995" y="5686"/>
                        </a:lnTo>
                        <a:lnTo>
                          <a:pt x="20958" y="5366"/>
                        </a:lnTo>
                        <a:lnTo>
                          <a:pt x="20958" y="5091"/>
                        </a:lnTo>
                        <a:lnTo>
                          <a:pt x="20958" y="4860"/>
                        </a:lnTo>
                        <a:lnTo>
                          <a:pt x="21033" y="4716"/>
                        </a:lnTo>
                        <a:lnTo>
                          <a:pt x="20637" y="4860"/>
                        </a:lnTo>
                        <a:lnTo>
                          <a:pt x="20127" y="4992"/>
                        </a:lnTo>
                        <a:lnTo>
                          <a:pt x="19617" y="5069"/>
                        </a:lnTo>
                        <a:lnTo>
                          <a:pt x="19032" y="5157"/>
                        </a:lnTo>
                        <a:lnTo>
                          <a:pt x="18465" y="5201"/>
                        </a:lnTo>
                        <a:lnTo>
                          <a:pt x="17842" y="5245"/>
                        </a:lnTo>
                        <a:lnTo>
                          <a:pt x="17219" y="5267"/>
                        </a:lnTo>
                        <a:lnTo>
                          <a:pt x="16615" y="5267"/>
                        </a:lnTo>
                        <a:lnTo>
                          <a:pt x="15992" y="5245"/>
                        </a:lnTo>
                        <a:lnTo>
                          <a:pt x="15369" y="5201"/>
                        </a:lnTo>
                        <a:lnTo>
                          <a:pt x="14840" y="5157"/>
                        </a:lnTo>
                        <a:lnTo>
                          <a:pt x="14293" y="5091"/>
                        </a:lnTo>
                        <a:lnTo>
                          <a:pt x="13783" y="5014"/>
                        </a:lnTo>
                        <a:lnTo>
                          <a:pt x="13386" y="4926"/>
                        </a:lnTo>
                        <a:lnTo>
                          <a:pt x="13027" y="4815"/>
                        </a:lnTo>
                        <a:lnTo>
                          <a:pt x="12725" y="4716"/>
                        </a:lnTo>
                        <a:lnTo>
                          <a:pt x="12480" y="4606"/>
                        </a:lnTo>
                        <a:lnTo>
                          <a:pt x="12291" y="4496"/>
                        </a:lnTo>
                        <a:lnTo>
                          <a:pt x="12197" y="4397"/>
                        </a:lnTo>
                        <a:lnTo>
                          <a:pt x="12083" y="4286"/>
                        </a:lnTo>
                        <a:lnTo>
                          <a:pt x="12046" y="4187"/>
                        </a:lnTo>
                        <a:lnTo>
                          <a:pt x="12008" y="4077"/>
                        </a:lnTo>
                        <a:lnTo>
                          <a:pt x="12046" y="3967"/>
                        </a:lnTo>
                        <a:lnTo>
                          <a:pt x="12121" y="3868"/>
                        </a:lnTo>
                        <a:lnTo>
                          <a:pt x="12197" y="3735"/>
                        </a:lnTo>
                        <a:lnTo>
                          <a:pt x="12291" y="3614"/>
                        </a:lnTo>
                        <a:lnTo>
                          <a:pt x="12442" y="3482"/>
                        </a:lnTo>
                        <a:lnTo>
                          <a:pt x="12631" y="3361"/>
                        </a:lnTo>
                        <a:lnTo>
                          <a:pt x="13065" y="3085"/>
                        </a:lnTo>
                        <a:lnTo>
                          <a:pt x="13537" y="2766"/>
                        </a:lnTo>
                        <a:lnTo>
                          <a:pt x="13783" y="2578"/>
                        </a:lnTo>
                        <a:lnTo>
                          <a:pt x="13934" y="2380"/>
                        </a:lnTo>
                        <a:lnTo>
                          <a:pt x="14028" y="2171"/>
                        </a:lnTo>
                        <a:lnTo>
                          <a:pt x="14104" y="1961"/>
                        </a:lnTo>
                        <a:lnTo>
                          <a:pt x="14104" y="1730"/>
                        </a:lnTo>
                        <a:lnTo>
                          <a:pt x="14066" y="1498"/>
                        </a:lnTo>
                        <a:lnTo>
                          <a:pt x="13972" y="1267"/>
                        </a:lnTo>
                        <a:lnTo>
                          <a:pt x="13820" y="1057"/>
                        </a:lnTo>
                        <a:lnTo>
                          <a:pt x="13594" y="837"/>
                        </a:lnTo>
                        <a:lnTo>
                          <a:pt x="13386" y="628"/>
                        </a:lnTo>
                        <a:lnTo>
                          <a:pt x="13103" y="462"/>
                        </a:lnTo>
                        <a:lnTo>
                          <a:pt x="12763" y="308"/>
                        </a:lnTo>
                        <a:lnTo>
                          <a:pt x="12404" y="187"/>
                        </a:lnTo>
                        <a:lnTo>
                          <a:pt x="12008" y="77"/>
                        </a:lnTo>
                        <a:lnTo>
                          <a:pt x="11574" y="33"/>
                        </a:lnTo>
                        <a:lnTo>
                          <a:pt x="11102" y="11"/>
                        </a:lnTo>
                        <a:lnTo>
                          <a:pt x="10667" y="11"/>
                        </a:lnTo>
                        <a:lnTo>
                          <a:pt x="10233" y="77"/>
                        </a:lnTo>
                        <a:lnTo>
                          <a:pt x="9837" y="187"/>
                        </a:lnTo>
                        <a:lnTo>
                          <a:pt x="9440" y="286"/>
                        </a:lnTo>
                        <a:lnTo>
                          <a:pt x="9062" y="462"/>
                        </a:lnTo>
                        <a:lnTo>
                          <a:pt x="8741" y="628"/>
                        </a:lnTo>
                        <a:lnTo>
                          <a:pt x="8458" y="815"/>
                        </a:lnTo>
                        <a:lnTo>
                          <a:pt x="8232" y="1035"/>
                        </a:lnTo>
                        <a:lnTo>
                          <a:pt x="8062" y="1245"/>
                        </a:lnTo>
                        <a:lnTo>
                          <a:pt x="7911" y="1476"/>
                        </a:lnTo>
                        <a:lnTo>
                          <a:pt x="7835" y="1708"/>
                        </a:lnTo>
                        <a:lnTo>
                          <a:pt x="7797" y="1961"/>
                        </a:lnTo>
                        <a:lnTo>
                          <a:pt x="7835" y="2193"/>
                        </a:lnTo>
                        <a:lnTo>
                          <a:pt x="7948" y="2402"/>
                        </a:lnTo>
                        <a:lnTo>
                          <a:pt x="8062" y="2534"/>
                        </a:lnTo>
                        <a:lnTo>
                          <a:pt x="8175" y="2644"/>
                        </a:lnTo>
                        <a:lnTo>
                          <a:pt x="8269" y="2744"/>
                        </a:lnTo>
                        <a:lnTo>
                          <a:pt x="8420" y="2832"/>
                        </a:lnTo>
                        <a:lnTo>
                          <a:pt x="8704" y="3019"/>
                        </a:lnTo>
                        <a:lnTo>
                          <a:pt x="8968" y="3206"/>
                        </a:lnTo>
                        <a:lnTo>
                          <a:pt x="9138" y="3405"/>
                        </a:lnTo>
                        <a:lnTo>
                          <a:pt x="9327" y="3570"/>
                        </a:lnTo>
                        <a:lnTo>
                          <a:pt x="9440" y="3735"/>
                        </a:lnTo>
                        <a:lnTo>
                          <a:pt x="9516" y="3890"/>
                        </a:lnTo>
                        <a:lnTo>
                          <a:pt x="9534" y="4033"/>
                        </a:lnTo>
                        <a:lnTo>
                          <a:pt x="9534" y="4165"/>
                        </a:lnTo>
                        <a:lnTo>
                          <a:pt x="9516" y="4286"/>
                        </a:lnTo>
                        <a:lnTo>
                          <a:pt x="9440" y="4397"/>
                        </a:lnTo>
                        <a:lnTo>
                          <a:pt x="9327" y="4496"/>
                        </a:lnTo>
                        <a:lnTo>
                          <a:pt x="9176" y="4562"/>
                        </a:lnTo>
                        <a:lnTo>
                          <a:pt x="9006" y="4628"/>
                        </a:lnTo>
                        <a:lnTo>
                          <a:pt x="8779" y="4694"/>
                        </a:lnTo>
                        <a:lnTo>
                          <a:pt x="8534" y="4716"/>
                        </a:lnTo>
                        <a:lnTo>
                          <a:pt x="8232" y="4716"/>
                        </a:lnTo>
                        <a:lnTo>
                          <a:pt x="7118" y="4738"/>
                        </a:lnTo>
                        <a:lnTo>
                          <a:pt x="5947" y="4771"/>
                        </a:lnTo>
                        <a:lnTo>
                          <a:pt x="4795" y="4815"/>
                        </a:lnTo>
                        <a:lnTo>
                          <a:pt x="3681" y="4860"/>
                        </a:lnTo>
                        <a:lnTo>
                          <a:pt x="2662" y="4882"/>
                        </a:lnTo>
                        <a:lnTo>
                          <a:pt x="1755" y="4882"/>
                        </a:lnTo>
                        <a:lnTo>
                          <a:pt x="1359" y="4860"/>
                        </a:lnTo>
                        <a:lnTo>
                          <a:pt x="981" y="4837"/>
                        </a:lnTo>
                        <a:lnTo>
                          <a:pt x="698" y="4771"/>
                        </a:lnTo>
                        <a:lnTo>
                          <a:pt x="453" y="4716"/>
                        </a:lnTo>
                        <a:lnTo>
                          <a:pt x="453" y="5322"/>
                        </a:lnTo>
                        <a:lnTo>
                          <a:pt x="453" y="6083"/>
                        </a:lnTo>
                        <a:lnTo>
                          <a:pt x="453" y="6909"/>
                        </a:lnTo>
                        <a:lnTo>
                          <a:pt x="453" y="7780"/>
                        </a:lnTo>
                        <a:lnTo>
                          <a:pt x="453" y="8606"/>
                        </a:lnTo>
                        <a:lnTo>
                          <a:pt x="453" y="9345"/>
                        </a:lnTo>
                        <a:lnTo>
                          <a:pt x="453" y="9918"/>
                        </a:lnTo>
                        <a:lnTo>
                          <a:pt x="453" y="10282"/>
                        </a:lnTo>
                        <a:lnTo>
                          <a:pt x="490" y="10381"/>
                        </a:lnTo>
                        <a:lnTo>
                          <a:pt x="547" y="10491"/>
                        </a:lnTo>
                        <a:lnTo>
                          <a:pt x="660" y="10590"/>
                        </a:lnTo>
                        <a:lnTo>
                          <a:pt x="811" y="10700"/>
                        </a:lnTo>
                        <a:lnTo>
                          <a:pt x="981" y="10811"/>
                        </a:lnTo>
                        <a:lnTo>
                          <a:pt x="1208" y="10888"/>
                        </a:lnTo>
                        <a:lnTo>
                          <a:pt x="1453" y="10954"/>
                        </a:lnTo>
                        <a:lnTo>
                          <a:pt x="1718" y="11020"/>
                        </a:lnTo>
                        <a:lnTo>
                          <a:pt x="1963" y="11064"/>
                        </a:lnTo>
                        <a:lnTo>
                          <a:pt x="2265" y="11086"/>
                        </a:lnTo>
                        <a:lnTo>
                          <a:pt x="2548" y="11064"/>
                        </a:lnTo>
                        <a:lnTo>
                          <a:pt x="2794" y="11042"/>
                        </a:lnTo>
                        <a:lnTo>
                          <a:pt x="3096" y="10976"/>
                        </a:lnTo>
                        <a:lnTo>
                          <a:pt x="3341" y="10888"/>
                        </a:lnTo>
                        <a:lnTo>
                          <a:pt x="3606" y="10766"/>
                        </a:lnTo>
                        <a:lnTo>
                          <a:pt x="3813" y="1059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1270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3" name="Puzzle1"/>
                  <p:cNvSpPr>
                    <a:spLocks noEditPoints="1" noChangeArrowheads="1"/>
                  </p:cNvSpPr>
                  <p:nvPr/>
                </p:nvSpPr>
                <p:spPr bwMode="auto">
                  <a:xfrm>
                    <a:off x="3994335" y="5378353"/>
                    <a:ext cx="112219" cy="51462"/>
                  </a:xfrm>
                  <a:custGeom>
                    <a:avLst/>
                    <a:gdLst>
                      <a:gd name="T0" fmla="*/ 16740 w 21600"/>
                      <a:gd name="T1" fmla="*/ 21078 h 21600"/>
                      <a:gd name="T2" fmla="*/ 16976 w 21600"/>
                      <a:gd name="T3" fmla="*/ 521 h 21600"/>
                      <a:gd name="T4" fmla="*/ 4725 w 21600"/>
                      <a:gd name="T5" fmla="*/ 856 h 21600"/>
                      <a:gd name="T6" fmla="*/ 5040 w 21600"/>
                      <a:gd name="T7" fmla="*/ 21004 h 21600"/>
                      <a:gd name="T8" fmla="*/ 10811 w 21600"/>
                      <a:gd name="T9" fmla="*/ 12885 h 21600"/>
                      <a:gd name="T10" fmla="*/ 10845 w 21600"/>
                      <a:gd name="T11" fmla="*/ 8714 h 21600"/>
                      <a:gd name="T12" fmla="*/ 21600 w 21600"/>
                      <a:gd name="T13" fmla="*/ 10000 h 21600"/>
                      <a:gd name="T14" fmla="*/ 56 w 21600"/>
                      <a:gd name="T15" fmla="*/ 10000 h 21600"/>
                      <a:gd name="T16" fmla="*/ 6086 w 21600"/>
                      <a:gd name="T17" fmla="*/ 2569 h 21600"/>
                      <a:gd name="T18" fmla="*/ 16132 w 21600"/>
                      <a:gd name="T19" fmla="*/ 19552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T16" t="T17" r="T18" b="T19"/>
                    <a:pathLst>
                      <a:path w="21600" h="21600">
                        <a:moveTo>
                          <a:pt x="9360" y="20836"/>
                        </a:moveTo>
                        <a:lnTo>
                          <a:pt x="9528" y="20836"/>
                        </a:lnTo>
                        <a:lnTo>
                          <a:pt x="9686" y="20762"/>
                        </a:lnTo>
                        <a:lnTo>
                          <a:pt x="9810" y="20687"/>
                        </a:lnTo>
                        <a:lnTo>
                          <a:pt x="9922" y="20575"/>
                        </a:lnTo>
                        <a:lnTo>
                          <a:pt x="10012" y="20426"/>
                        </a:lnTo>
                        <a:lnTo>
                          <a:pt x="10068" y="20296"/>
                        </a:lnTo>
                        <a:lnTo>
                          <a:pt x="10113" y="20110"/>
                        </a:lnTo>
                        <a:lnTo>
                          <a:pt x="10136" y="19905"/>
                        </a:lnTo>
                        <a:lnTo>
                          <a:pt x="10136" y="19682"/>
                        </a:lnTo>
                        <a:lnTo>
                          <a:pt x="10113" y="19440"/>
                        </a:lnTo>
                        <a:lnTo>
                          <a:pt x="10068" y="19142"/>
                        </a:lnTo>
                        <a:lnTo>
                          <a:pt x="10012" y="18900"/>
                        </a:lnTo>
                        <a:lnTo>
                          <a:pt x="9900" y="18620"/>
                        </a:lnTo>
                        <a:lnTo>
                          <a:pt x="9787" y="18285"/>
                        </a:lnTo>
                        <a:lnTo>
                          <a:pt x="9641" y="17968"/>
                        </a:lnTo>
                        <a:lnTo>
                          <a:pt x="9472" y="17652"/>
                        </a:lnTo>
                        <a:lnTo>
                          <a:pt x="9382" y="17466"/>
                        </a:lnTo>
                        <a:lnTo>
                          <a:pt x="9315" y="17298"/>
                        </a:lnTo>
                        <a:lnTo>
                          <a:pt x="9258" y="17112"/>
                        </a:lnTo>
                        <a:lnTo>
                          <a:pt x="9191" y="16926"/>
                        </a:lnTo>
                        <a:lnTo>
                          <a:pt x="9123" y="16535"/>
                        </a:lnTo>
                        <a:lnTo>
                          <a:pt x="9101" y="16144"/>
                        </a:lnTo>
                        <a:lnTo>
                          <a:pt x="9101" y="15753"/>
                        </a:lnTo>
                        <a:lnTo>
                          <a:pt x="9168" y="15362"/>
                        </a:lnTo>
                        <a:lnTo>
                          <a:pt x="9236" y="14971"/>
                        </a:lnTo>
                        <a:lnTo>
                          <a:pt x="9360" y="14580"/>
                        </a:lnTo>
                        <a:lnTo>
                          <a:pt x="9495" y="14244"/>
                        </a:lnTo>
                        <a:lnTo>
                          <a:pt x="9663" y="13891"/>
                        </a:lnTo>
                        <a:lnTo>
                          <a:pt x="9855" y="13611"/>
                        </a:lnTo>
                        <a:lnTo>
                          <a:pt x="10068" y="13351"/>
                        </a:lnTo>
                        <a:lnTo>
                          <a:pt x="10293" y="13146"/>
                        </a:lnTo>
                        <a:lnTo>
                          <a:pt x="10552" y="12997"/>
                        </a:lnTo>
                        <a:lnTo>
                          <a:pt x="10811" y="12885"/>
                        </a:lnTo>
                        <a:lnTo>
                          <a:pt x="11069" y="12866"/>
                        </a:lnTo>
                        <a:lnTo>
                          <a:pt x="11351" y="12885"/>
                        </a:lnTo>
                        <a:lnTo>
                          <a:pt x="11610" y="12997"/>
                        </a:lnTo>
                        <a:lnTo>
                          <a:pt x="11846" y="13183"/>
                        </a:lnTo>
                        <a:lnTo>
                          <a:pt x="12060" y="13388"/>
                        </a:lnTo>
                        <a:lnTo>
                          <a:pt x="12251" y="13648"/>
                        </a:lnTo>
                        <a:lnTo>
                          <a:pt x="12419" y="13928"/>
                        </a:lnTo>
                        <a:lnTo>
                          <a:pt x="12555" y="14244"/>
                        </a:lnTo>
                        <a:lnTo>
                          <a:pt x="12690" y="14617"/>
                        </a:lnTo>
                        <a:lnTo>
                          <a:pt x="12768" y="15008"/>
                        </a:lnTo>
                        <a:lnTo>
                          <a:pt x="12836" y="15399"/>
                        </a:lnTo>
                        <a:lnTo>
                          <a:pt x="12858" y="15753"/>
                        </a:lnTo>
                        <a:lnTo>
                          <a:pt x="12858" y="16144"/>
                        </a:lnTo>
                        <a:lnTo>
                          <a:pt x="12813" y="16535"/>
                        </a:lnTo>
                        <a:lnTo>
                          <a:pt x="12746" y="16888"/>
                        </a:lnTo>
                        <a:lnTo>
                          <a:pt x="12667" y="17224"/>
                        </a:lnTo>
                        <a:lnTo>
                          <a:pt x="12510" y="17503"/>
                        </a:lnTo>
                        <a:lnTo>
                          <a:pt x="12228" y="18043"/>
                        </a:lnTo>
                        <a:lnTo>
                          <a:pt x="11970" y="18546"/>
                        </a:lnTo>
                        <a:lnTo>
                          <a:pt x="11868" y="18751"/>
                        </a:lnTo>
                        <a:lnTo>
                          <a:pt x="11778" y="18974"/>
                        </a:lnTo>
                        <a:lnTo>
                          <a:pt x="11711" y="19179"/>
                        </a:lnTo>
                        <a:lnTo>
                          <a:pt x="11666" y="19365"/>
                        </a:lnTo>
                        <a:lnTo>
                          <a:pt x="11632" y="19570"/>
                        </a:lnTo>
                        <a:lnTo>
                          <a:pt x="11632" y="19756"/>
                        </a:lnTo>
                        <a:lnTo>
                          <a:pt x="11632" y="19942"/>
                        </a:lnTo>
                        <a:lnTo>
                          <a:pt x="11643" y="20110"/>
                        </a:lnTo>
                        <a:lnTo>
                          <a:pt x="11711" y="20296"/>
                        </a:lnTo>
                        <a:lnTo>
                          <a:pt x="11801" y="20464"/>
                        </a:lnTo>
                        <a:lnTo>
                          <a:pt x="11891" y="20650"/>
                        </a:lnTo>
                        <a:lnTo>
                          <a:pt x="12037" y="20836"/>
                        </a:lnTo>
                        <a:lnTo>
                          <a:pt x="12206" y="21004"/>
                        </a:lnTo>
                        <a:lnTo>
                          <a:pt x="12419" y="21190"/>
                        </a:lnTo>
                        <a:lnTo>
                          <a:pt x="12667" y="21320"/>
                        </a:lnTo>
                        <a:lnTo>
                          <a:pt x="12960" y="21432"/>
                        </a:lnTo>
                        <a:lnTo>
                          <a:pt x="13286" y="21544"/>
                        </a:lnTo>
                        <a:lnTo>
                          <a:pt x="13612" y="21655"/>
                        </a:lnTo>
                        <a:lnTo>
                          <a:pt x="13983" y="21693"/>
                        </a:lnTo>
                        <a:lnTo>
                          <a:pt x="14343" y="21730"/>
                        </a:lnTo>
                        <a:lnTo>
                          <a:pt x="14715" y="21730"/>
                        </a:lnTo>
                        <a:lnTo>
                          <a:pt x="15075" y="21730"/>
                        </a:lnTo>
                        <a:lnTo>
                          <a:pt x="15446" y="21655"/>
                        </a:lnTo>
                        <a:lnTo>
                          <a:pt x="15794" y="21581"/>
                        </a:lnTo>
                        <a:lnTo>
                          <a:pt x="16132" y="21432"/>
                        </a:lnTo>
                        <a:lnTo>
                          <a:pt x="16458" y="21302"/>
                        </a:lnTo>
                        <a:lnTo>
                          <a:pt x="16740" y="21078"/>
                        </a:lnTo>
                        <a:lnTo>
                          <a:pt x="16976" y="20836"/>
                        </a:lnTo>
                        <a:lnTo>
                          <a:pt x="17043" y="20650"/>
                        </a:lnTo>
                        <a:lnTo>
                          <a:pt x="17088" y="20426"/>
                        </a:lnTo>
                        <a:lnTo>
                          <a:pt x="17133" y="20222"/>
                        </a:lnTo>
                        <a:lnTo>
                          <a:pt x="17156" y="19980"/>
                        </a:lnTo>
                        <a:lnTo>
                          <a:pt x="17167" y="19477"/>
                        </a:lnTo>
                        <a:lnTo>
                          <a:pt x="17167" y="18974"/>
                        </a:lnTo>
                        <a:lnTo>
                          <a:pt x="17156" y="18397"/>
                        </a:lnTo>
                        <a:lnTo>
                          <a:pt x="17111" y="17820"/>
                        </a:lnTo>
                        <a:lnTo>
                          <a:pt x="17066" y="17261"/>
                        </a:lnTo>
                        <a:lnTo>
                          <a:pt x="16998" y="16646"/>
                        </a:lnTo>
                        <a:lnTo>
                          <a:pt x="16852" y="15511"/>
                        </a:lnTo>
                        <a:lnTo>
                          <a:pt x="16740" y="14393"/>
                        </a:lnTo>
                        <a:lnTo>
                          <a:pt x="16717" y="13928"/>
                        </a:lnTo>
                        <a:lnTo>
                          <a:pt x="16695" y="13462"/>
                        </a:lnTo>
                        <a:lnTo>
                          <a:pt x="16717" y="13071"/>
                        </a:lnTo>
                        <a:lnTo>
                          <a:pt x="16785" y="12755"/>
                        </a:lnTo>
                        <a:lnTo>
                          <a:pt x="16852" y="12419"/>
                        </a:lnTo>
                        <a:lnTo>
                          <a:pt x="16953" y="12140"/>
                        </a:lnTo>
                        <a:lnTo>
                          <a:pt x="17088" y="11898"/>
                        </a:lnTo>
                        <a:lnTo>
                          <a:pt x="17212" y="11675"/>
                        </a:lnTo>
                        <a:lnTo>
                          <a:pt x="17370" y="11470"/>
                        </a:lnTo>
                        <a:lnTo>
                          <a:pt x="17516" y="11284"/>
                        </a:lnTo>
                        <a:lnTo>
                          <a:pt x="17696" y="11135"/>
                        </a:lnTo>
                        <a:lnTo>
                          <a:pt x="17865" y="11042"/>
                        </a:lnTo>
                        <a:lnTo>
                          <a:pt x="18033" y="10930"/>
                        </a:lnTo>
                        <a:lnTo>
                          <a:pt x="18213" y="10893"/>
                        </a:lnTo>
                        <a:lnTo>
                          <a:pt x="18382" y="10893"/>
                        </a:lnTo>
                        <a:lnTo>
                          <a:pt x="18551" y="10967"/>
                        </a:lnTo>
                        <a:lnTo>
                          <a:pt x="18708" y="11042"/>
                        </a:lnTo>
                        <a:lnTo>
                          <a:pt x="18855" y="11172"/>
                        </a:lnTo>
                        <a:lnTo>
                          <a:pt x="19012" y="11358"/>
                        </a:lnTo>
                        <a:lnTo>
                          <a:pt x="19136" y="11600"/>
                        </a:lnTo>
                        <a:lnTo>
                          <a:pt x="19271" y="11861"/>
                        </a:lnTo>
                        <a:lnTo>
                          <a:pt x="19440" y="12028"/>
                        </a:lnTo>
                        <a:lnTo>
                          <a:pt x="19608" y="12177"/>
                        </a:lnTo>
                        <a:lnTo>
                          <a:pt x="19822" y="12289"/>
                        </a:lnTo>
                        <a:lnTo>
                          <a:pt x="20025" y="12289"/>
                        </a:lnTo>
                        <a:lnTo>
                          <a:pt x="20238" y="12289"/>
                        </a:lnTo>
                        <a:lnTo>
                          <a:pt x="20452" y="12215"/>
                        </a:lnTo>
                        <a:lnTo>
                          <a:pt x="20643" y="12103"/>
                        </a:lnTo>
                        <a:lnTo>
                          <a:pt x="20846" y="11973"/>
                        </a:lnTo>
                        <a:lnTo>
                          <a:pt x="21037" y="11786"/>
                        </a:lnTo>
                        <a:lnTo>
                          <a:pt x="21206" y="11563"/>
                        </a:lnTo>
                        <a:lnTo>
                          <a:pt x="21363" y="11321"/>
                        </a:lnTo>
                        <a:lnTo>
                          <a:pt x="21465" y="11079"/>
                        </a:lnTo>
                        <a:lnTo>
                          <a:pt x="21577" y="10744"/>
                        </a:lnTo>
                        <a:lnTo>
                          <a:pt x="21622" y="10427"/>
                        </a:lnTo>
                        <a:lnTo>
                          <a:pt x="21645" y="10111"/>
                        </a:lnTo>
                        <a:lnTo>
                          <a:pt x="21622" y="9608"/>
                        </a:lnTo>
                        <a:lnTo>
                          <a:pt x="21577" y="9142"/>
                        </a:lnTo>
                        <a:lnTo>
                          <a:pt x="21465" y="8751"/>
                        </a:lnTo>
                        <a:lnTo>
                          <a:pt x="21363" y="8397"/>
                        </a:lnTo>
                        <a:lnTo>
                          <a:pt x="21206" y="8062"/>
                        </a:lnTo>
                        <a:lnTo>
                          <a:pt x="21037" y="7820"/>
                        </a:lnTo>
                        <a:lnTo>
                          <a:pt x="20846" y="7597"/>
                        </a:lnTo>
                        <a:lnTo>
                          <a:pt x="20643" y="7429"/>
                        </a:lnTo>
                        <a:lnTo>
                          <a:pt x="20452" y="7317"/>
                        </a:lnTo>
                        <a:lnTo>
                          <a:pt x="20238" y="7206"/>
                        </a:lnTo>
                        <a:lnTo>
                          <a:pt x="20025" y="7168"/>
                        </a:lnTo>
                        <a:lnTo>
                          <a:pt x="19822" y="7206"/>
                        </a:lnTo>
                        <a:lnTo>
                          <a:pt x="19608" y="7243"/>
                        </a:lnTo>
                        <a:lnTo>
                          <a:pt x="19440" y="7355"/>
                        </a:lnTo>
                        <a:lnTo>
                          <a:pt x="19271" y="7504"/>
                        </a:lnTo>
                        <a:lnTo>
                          <a:pt x="19136" y="7708"/>
                        </a:lnTo>
                        <a:lnTo>
                          <a:pt x="19012" y="7895"/>
                        </a:lnTo>
                        <a:lnTo>
                          <a:pt x="18832" y="8025"/>
                        </a:lnTo>
                        <a:lnTo>
                          <a:pt x="18663" y="8174"/>
                        </a:lnTo>
                        <a:lnTo>
                          <a:pt x="18472" y="8248"/>
                        </a:lnTo>
                        <a:lnTo>
                          <a:pt x="18270" y="8286"/>
                        </a:lnTo>
                        <a:lnTo>
                          <a:pt x="18078" y="8323"/>
                        </a:lnTo>
                        <a:lnTo>
                          <a:pt x="17887" y="8323"/>
                        </a:lnTo>
                        <a:lnTo>
                          <a:pt x="17696" y="8248"/>
                        </a:lnTo>
                        <a:lnTo>
                          <a:pt x="17493" y="8174"/>
                        </a:lnTo>
                        <a:lnTo>
                          <a:pt x="17302" y="8062"/>
                        </a:lnTo>
                        <a:lnTo>
                          <a:pt x="17133" y="7969"/>
                        </a:lnTo>
                        <a:lnTo>
                          <a:pt x="16976" y="7783"/>
                        </a:lnTo>
                        <a:lnTo>
                          <a:pt x="16852" y="7597"/>
                        </a:lnTo>
                        <a:lnTo>
                          <a:pt x="16740" y="7429"/>
                        </a:lnTo>
                        <a:lnTo>
                          <a:pt x="16672" y="7168"/>
                        </a:lnTo>
                        <a:lnTo>
                          <a:pt x="16638" y="6926"/>
                        </a:lnTo>
                        <a:lnTo>
                          <a:pt x="16616" y="6498"/>
                        </a:lnTo>
                        <a:lnTo>
                          <a:pt x="16616" y="5772"/>
                        </a:lnTo>
                        <a:lnTo>
                          <a:pt x="16650" y="4915"/>
                        </a:lnTo>
                        <a:lnTo>
                          <a:pt x="16695" y="3928"/>
                        </a:lnTo>
                        <a:lnTo>
                          <a:pt x="16762" y="2960"/>
                        </a:lnTo>
                        <a:lnTo>
                          <a:pt x="16830" y="1992"/>
                        </a:lnTo>
                        <a:lnTo>
                          <a:pt x="16908" y="1173"/>
                        </a:lnTo>
                        <a:lnTo>
                          <a:pt x="16976" y="521"/>
                        </a:lnTo>
                        <a:lnTo>
                          <a:pt x="16953" y="521"/>
                        </a:lnTo>
                        <a:lnTo>
                          <a:pt x="16931" y="521"/>
                        </a:lnTo>
                        <a:lnTo>
                          <a:pt x="16267" y="484"/>
                        </a:lnTo>
                        <a:lnTo>
                          <a:pt x="15637" y="428"/>
                        </a:lnTo>
                        <a:lnTo>
                          <a:pt x="15063" y="353"/>
                        </a:lnTo>
                        <a:lnTo>
                          <a:pt x="14523" y="279"/>
                        </a:lnTo>
                        <a:lnTo>
                          <a:pt x="14040" y="167"/>
                        </a:lnTo>
                        <a:lnTo>
                          <a:pt x="13635" y="93"/>
                        </a:lnTo>
                        <a:lnTo>
                          <a:pt x="13331" y="18"/>
                        </a:lnTo>
                        <a:lnTo>
                          <a:pt x="13117" y="18"/>
                        </a:lnTo>
                        <a:lnTo>
                          <a:pt x="12982" y="18"/>
                        </a:lnTo>
                        <a:lnTo>
                          <a:pt x="12858" y="130"/>
                        </a:lnTo>
                        <a:lnTo>
                          <a:pt x="12723" y="279"/>
                        </a:lnTo>
                        <a:lnTo>
                          <a:pt x="12622" y="446"/>
                        </a:lnTo>
                        <a:lnTo>
                          <a:pt x="12510" y="670"/>
                        </a:lnTo>
                        <a:lnTo>
                          <a:pt x="12419" y="912"/>
                        </a:lnTo>
                        <a:lnTo>
                          <a:pt x="12363" y="1210"/>
                        </a:lnTo>
                        <a:lnTo>
                          <a:pt x="12318" y="1526"/>
                        </a:lnTo>
                        <a:lnTo>
                          <a:pt x="12273" y="1843"/>
                        </a:lnTo>
                        <a:lnTo>
                          <a:pt x="12251" y="2215"/>
                        </a:lnTo>
                        <a:lnTo>
                          <a:pt x="12273" y="2532"/>
                        </a:lnTo>
                        <a:lnTo>
                          <a:pt x="12318" y="2886"/>
                        </a:lnTo>
                        <a:lnTo>
                          <a:pt x="12386" y="3240"/>
                        </a:lnTo>
                        <a:lnTo>
                          <a:pt x="12464" y="3556"/>
                        </a:lnTo>
                        <a:lnTo>
                          <a:pt x="12577" y="3891"/>
                        </a:lnTo>
                        <a:lnTo>
                          <a:pt x="12746" y="4171"/>
                        </a:lnTo>
                        <a:lnTo>
                          <a:pt x="12926" y="4487"/>
                        </a:lnTo>
                        <a:lnTo>
                          <a:pt x="13050" y="4860"/>
                        </a:lnTo>
                        <a:lnTo>
                          <a:pt x="13162" y="5251"/>
                        </a:lnTo>
                        <a:lnTo>
                          <a:pt x="13218" y="5604"/>
                        </a:lnTo>
                        <a:lnTo>
                          <a:pt x="13263" y="5995"/>
                        </a:lnTo>
                        <a:lnTo>
                          <a:pt x="13241" y="6386"/>
                        </a:lnTo>
                        <a:lnTo>
                          <a:pt x="13218" y="6740"/>
                        </a:lnTo>
                        <a:lnTo>
                          <a:pt x="13139" y="7094"/>
                        </a:lnTo>
                        <a:lnTo>
                          <a:pt x="13050" y="7429"/>
                        </a:lnTo>
                        <a:lnTo>
                          <a:pt x="12903" y="7746"/>
                        </a:lnTo>
                        <a:lnTo>
                          <a:pt x="12723" y="8025"/>
                        </a:lnTo>
                        <a:lnTo>
                          <a:pt x="12532" y="8286"/>
                        </a:lnTo>
                        <a:lnTo>
                          <a:pt x="12318" y="8491"/>
                        </a:lnTo>
                        <a:lnTo>
                          <a:pt x="12060" y="8677"/>
                        </a:lnTo>
                        <a:lnTo>
                          <a:pt x="11756" y="8788"/>
                        </a:lnTo>
                        <a:lnTo>
                          <a:pt x="11452" y="8826"/>
                        </a:lnTo>
                        <a:lnTo>
                          <a:pt x="11283" y="8826"/>
                        </a:lnTo>
                        <a:lnTo>
                          <a:pt x="11126" y="8826"/>
                        </a:lnTo>
                        <a:lnTo>
                          <a:pt x="11002" y="8788"/>
                        </a:lnTo>
                        <a:lnTo>
                          <a:pt x="10845" y="8714"/>
                        </a:lnTo>
                        <a:lnTo>
                          <a:pt x="10721" y="8640"/>
                        </a:lnTo>
                        <a:lnTo>
                          <a:pt x="10608" y="8565"/>
                        </a:lnTo>
                        <a:lnTo>
                          <a:pt x="10485" y="8453"/>
                        </a:lnTo>
                        <a:lnTo>
                          <a:pt x="10372" y="8323"/>
                        </a:lnTo>
                        <a:lnTo>
                          <a:pt x="10181" y="8062"/>
                        </a:lnTo>
                        <a:lnTo>
                          <a:pt x="10035" y="7746"/>
                        </a:lnTo>
                        <a:lnTo>
                          <a:pt x="9900" y="7392"/>
                        </a:lnTo>
                        <a:lnTo>
                          <a:pt x="9787" y="7001"/>
                        </a:lnTo>
                        <a:lnTo>
                          <a:pt x="9731" y="6610"/>
                        </a:lnTo>
                        <a:lnTo>
                          <a:pt x="9686" y="6219"/>
                        </a:lnTo>
                        <a:lnTo>
                          <a:pt x="9663" y="5772"/>
                        </a:lnTo>
                        <a:lnTo>
                          <a:pt x="9686" y="5381"/>
                        </a:lnTo>
                        <a:lnTo>
                          <a:pt x="9753" y="4990"/>
                        </a:lnTo>
                        <a:lnTo>
                          <a:pt x="9832" y="4636"/>
                        </a:lnTo>
                        <a:lnTo>
                          <a:pt x="9945" y="4320"/>
                        </a:lnTo>
                        <a:lnTo>
                          <a:pt x="10068" y="4022"/>
                        </a:lnTo>
                        <a:lnTo>
                          <a:pt x="10203" y="3817"/>
                        </a:lnTo>
                        <a:lnTo>
                          <a:pt x="10316" y="3593"/>
                        </a:lnTo>
                        <a:lnTo>
                          <a:pt x="10395" y="3351"/>
                        </a:lnTo>
                        <a:lnTo>
                          <a:pt x="10462" y="3109"/>
                        </a:lnTo>
                        <a:lnTo>
                          <a:pt x="10507" y="2848"/>
                        </a:lnTo>
                        <a:lnTo>
                          <a:pt x="10530" y="2606"/>
                        </a:lnTo>
                        <a:lnTo>
                          <a:pt x="10507" y="2346"/>
                        </a:lnTo>
                        <a:lnTo>
                          <a:pt x="10462" y="2141"/>
                        </a:lnTo>
                        <a:lnTo>
                          <a:pt x="10395" y="1880"/>
                        </a:lnTo>
                        <a:lnTo>
                          <a:pt x="10293" y="1638"/>
                        </a:lnTo>
                        <a:lnTo>
                          <a:pt x="10158" y="1415"/>
                        </a:lnTo>
                        <a:lnTo>
                          <a:pt x="9967" y="1210"/>
                        </a:lnTo>
                        <a:lnTo>
                          <a:pt x="9753" y="986"/>
                        </a:lnTo>
                        <a:lnTo>
                          <a:pt x="9495" y="819"/>
                        </a:lnTo>
                        <a:lnTo>
                          <a:pt x="9191" y="670"/>
                        </a:lnTo>
                        <a:lnTo>
                          <a:pt x="8842" y="521"/>
                        </a:lnTo>
                        <a:lnTo>
                          <a:pt x="8471" y="446"/>
                        </a:lnTo>
                        <a:lnTo>
                          <a:pt x="7998" y="428"/>
                        </a:lnTo>
                        <a:lnTo>
                          <a:pt x="7413" y="428"/>
                        </a:lnTo>
                        <a:lnTo>
                          <a:pt x="6817" y="446"/>
                        </a:lnTo>
                        <a:lnTo>
                          <a:pt x="6187" y="521"/>
                        </a:lnTo>
                        <a:lnTo>
                          <a:pt x="5602" y="633"/>
                        </a:lnTo>
                        <a:lnTo>
                          <a:pt x="5107" y="744"/>
                        </a:lnTo>
                        <a:lnTo>
                          <a:pt x="4725" y="856"/>
                        </a:lnTo>
                        <a:lnTo>
                          <a:pt x="4848" y="1564"/>
                        </a:lnTo>
                        <a:lnTo>
                          <a:pt x="5028" y="2495"/>
                        </a:lnTo>
                        <a:lnTo>
                          <a:pt x="5175" y="3556"/>
                        </a:lnTo>
                        <a:lnTo>
                          <a:pt x="5298" y="4673"/>
                        </a:lnTo>
                        <a:lnTo>
                          <a:pt x="5343" y="5213"/>
                        </a:lnTo>
                        <a:lnTo>
                          <a:pt x="5388" y="5753"/>
                        </a:lnTo>
                        <a:lnTo>
                          <a:pt x="5411" y="6275"/>
                        </a:lnTo>
                        <a:lnTo>
                          <a:pt x="5411" y="6740"/>
                        </a:lnTo>
                        <a:lnTo>
                          <a:pt x="5366" y="7168"/>
                        </a:lnTo>
                        <a:lnTo>
                          <a:pt x="5321" y="7541"/>
                        </a:lnTo>
                        <a:lnTo>
                          <a:pt x="5287" y="7708"/>
                        </a:lnTo>
                        <a:lnTo>
                          <a:pt x="5242" y="7857"/>
                        </a:lnTo>
                        <a:lnTo>
                          <a:pt x="5197" y="7969"/>
                        </a:lnTo>
                        <a:lnTo>
                          <a:pt x="5130" y="8062"/>
                        </a:lnTo>
                        <a:lnTo>
                          <a:pt x="5006" y="8248"/>
                        </a:lnTo>
                        <a:lnTo>
                          <a:pt x="4848" y="8397"/>
                        </a:lnTo>
                        <a:lnTo>
                          <a:pt x="4725" y="8528"/>
                        </a:lnTo>
                        <a:lnTo>
                          <a:pt x="4567" y="8640"/>
                        </a:lnTo>
                        <a:lnTo>
                          <a:pt x="4421" y="8714"/>
                        </a:lnTo>
                        <a:lnTo>
                          <a:pt x="4263" y="8751"/>
                        </a:lnTo>
                        <a:lnTo>
                          <a:pt x="4095" y="8788"/>
                        </a:lnTo>
                        <a:lnTo>
                          <a:pt x="3948" y="8788"/>
                        </a:lnTo>
                        <a:lnTo>
                          <a:pt x="3791" y="8751"/>
                        </a:lnTo>
                        <a:lnTo>
                          <a:pt x="3667" y="8714"/>
                        </a:lnTo>
                        <a:lnTo>
                          <a:pt x="3510" y="8677"/>
                        </a:lnTo>
                        <a:lnTo>
                          <a:pt x="3386" y="8602"/>
                        </a:lnTo>
                        <a:lnTo>
                          <a:pt x="3251" y="8491"/>
                        </a:lnTo>
                        <a:lnTo>
                          <a:pt x="3127" y="8360"/>
                        </a:lnTo>
                        <a:lnTo>
                          <a:pt x="3015" y="8248"/>
                        </a:lnTo>
                        <a:lnTo>
                          <a:pt x="2925" y="8062"/>
                        </a:lnTo>
                        <a:lnTo>
                          <a:pt x="2778" y="7857"/>
                        </a:lnTo>
                        <a:lnTo>
                          <a:pt x="2610" y="7671"/>
                        </a:lnTo>
                        <a:lnTo>
                          <a:pt x="2407" y="7541"/>
                        </a:lnTo>
                        <a:lnTo>
                          <a:pt x="2171" y="7466"/>
                        </a:lnTo>
                        <a:lnTo>
                          <a:pt x="1957" y="7429"/>
                        </a:lnTo>
                        <a:lnTo>
                          <a:pt x="1698" y="7429"/>
                        </a:lnTo>
                        <a:lnTo>
                          <a:pt x="1462" y="7466"/>
                        </a:lnTo>
                        <a:lnTo>
                          <a:pt x="1226" y="7559"/>
                        </a:lnTo>
                        <a:lnTo>
                          <a:pt x="989" y="7708"/>
                        </a:lnTo>
                        <a:lnTo>
                          <a:pt x="776" y="7932"/>
                        </a:lnTo>
                        <a:lnTo>
                          <a:pt x="551" y="8211"/>
                        </a:lnTo>
                        <a:lnTo>
                          <a:pt x="382" y="8528"/>
                        </a:lnTo>
                        <a:lnTo>
                          <a:pt x="315" y="8714"/>
                        </a:lnTo>
                        <a:lnTo>
                          <a:pt x="236" y="8919"/>
                        </a:lnTo>
                        <a:lnTo>
                          <a:pt x="191" y="9142"/>
                        </a:lnTo>
                        <a:lnTo>
                          <a:pt x="123" y="9347"/>
                        </a:lnTo>
                        <a:lnTo>
                          <a:pt x="78" y="9608"/>
                        </a:lnTo>
                        <a:lnTo>
                          <a:pt x="56" y="9887"/>
                        </a:lnTo>
                        <a:lnTo>
                          <a:pt x="33" y="10185"/>
                        </a:lnTo>
                        <a:lnTo>
                          <a:pt x="33" y="10464"/>
                        </a:lnTo>
                        <a:lnTo>
                          <a:pt x="33" y="10706"/>
                        </a:lnTo>
                        <a:lnTo>
                          <a:pt x="56" y="10967"/>
                        </a:lnTo>
                        <a:lnTo>
                          <a:pt x="78" y="11172"/>
                        </a:lnTo>
                        <a:lnTo>
                          <a:pt x="123" y="11395"/>
                        </a:lnTo>
                        <a:lnTo>
                          <a:pt x="168" y="11600"/>
                        </a:lnTo>
                        <a:lnTo>
                          <a:pt x="236" y="11786"/>
                        </a:lnTo>
                        <a:lnTo>
                          <a:pt x="292" y="11973"/>
                        </a:lnTo>
                        <a:lnTo>
                          <a:pt x="382" y="12140"/>
                        </a:lnTo>
                        <a:lnTo>
                          <a:pt x="540" y="12419"/>
                        </a:lnTo>
                        <a:lnTo>
                          <a:pt x="731" y="12680"/>
                        </a:lnTo>
                        <a:lnTo>
                          <a:pt x="944" y="12866"/>
                        </a:lnTo>
                        <a:lnTo>
                          <a:pt x="1158" y="12997"/>
                        </a:lnTo>
                        <a:lnTo>
                          <a:pt x="1395" y="13108"/>
                        </a:lnTo>
                        <a:lnTo>
                          <a:pt x="1608" y="13183"/>
                        </a:lnTo>
                        <a:lnTo>
                          <a:pt x="1856" y="13183"/>
                        </a:lnTo>
                        <a:lnTo>
                          <a:pt x="2070" y="13146"/>
                        </a:lnTo>
                        <a:lnTo>
                          <a:pt x="2261" y="13071"/>
                        </a:lnTo>
                        <a:lnTo>
                          <a:pt x="2430" y="12960"/>
                        </a:lnTo>
                        <a:lnTo>
                          <a:pt x="2587" y="12792"/>
                        </a:lnTo>
                        <a:lnTo>
                          <a:pt x="2688" y="12606"/>
                        </a:lnTo>
                        <a:lnTo>
                          <a:pt x="2801" y="12419"/>
                        </a:lnTo>
                        <a:lnTo>
                          <a:pt x="2925" y="12289"/>
                        </a:lnTo>
                        <a:lnTo>
                          <a:pt x="3082" y="12177"/>
                        </a:lnTo>
                        <a:lnTo>
                          <a:pt x="3228" y="12103"/>
                        </a:lnTo>
                        <a:lnTo>
                          <a:pt x="3408" y="12103"/>
                        </a:lnTo>
                        <a:lnTo>
                          <a:pt x="3577" y="12103"/>
                        </a:lnTo>
                        <a:lnTo>
                          <a:pt x="3723" y="12177"/>
                        </a:lnTo>
                        <a:lnTo>
                          <a:pt x="3903" y="12252"/>
                        </a:lnTo>
                        <a:lnTo>
                          <a:pt x="4072" y="12364"/>
                        </a:lnTo>
                        <a:lnTo>
                          <a:pt x="4230" y="12494"/>
                        </a:lnTo>
                        <a:lnTo>
                          <a:pt x="4353" y="12643"/>
                        </a:lnTo>
                        <a:lnTo>
                          <a:pt x="4488" y="12829"/>
                        </a:lnTo>
                        <a:lnTo>
                          <a:pt x="4567" y="13034"/>
                        </a:lnTo>
                        <a:lnTo>
                          <a:pt x="4657" y="13257"/>
                        </a:lnTo>
                        <a:lnTo>
                          <a:pt x="4702" y="13462"/>
                        </a:lnTo>
                        <a:lnTo>
                          <a:pt x="4725" y="13686"/>
                        </a:lnTo>
                        <a:lnTo>
                          <a:pt x="4702" y="14282"/>
                        </a:lnTo>
                        <a:lnTo>
                          <a:pt x="4657" y="15045"/>
                        </a:lnTo>
                        <a:lnTo>
                          <a:pt x="4612" y="15976"/>
                        </a:lnTo>
                        <a:lnTo>
                          <a:pt x="4590" y="16926"/>
                        </a:lnTo>
                        <a:lnTo>
                          <a:pt x="4567" y="17968"/>
                        </a:lnTo>
                        <a:lnTo>
                          <a:pt x="4567" y="19011"/>
                        </a:lnTo>
                        <a:lnTo>
                          <a:pt x="4590" y="19514"/>
                        </a:lnTo>
                        <a:lnTo>
                          <a:pt x="4612" y="19980"/>
                        </a:lnTo>
                        <a:lnTo>
                          <a:pt x="4657" y="20426"/>
                        </a:lnTo>
                        <a:lnTo>
                          <a:pt x="4725" y="20836"/>
                        </a:lnTo>
                        <a:lnTo>
                          <a:pt x="4848" y="20929"/>
                        </a:lnTo>
                        <a:lnTo>
                          <a:pt x="5040" y="21004"/>
                        </a:lnTo>
                        <a:lnTo>
                          <a:pt x="5265" y="21078"/>
                        </a:lnTo>
                        <a:lnTo>
                          <a:pt x="5478" y="21115"/>
                        </a:lnTo>
                        <a:lnTo>
                          <a:pt x="6041" y="21115"/>
                        </a:lnTo>
                        <a:lnTo>
                          <a:pt x="6637" y="21078"/>
                        </a:lnTo>
                        <a:lnTo>
                          <a:pt x="7312" y="21004"/>
                        </a:lnTo>
                        <a:lnTo>
                          <a:pt x="7998" y="20929"/>
                        </a:lnTo>
                        <a:lnTo>
                          <a:pt x="8696" y="20855"/>
                        </a:lnTo>
                        <a:lnTo>
                          <a:pt x="9360" y="208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4" name="Puzzle3"/>
                  <p:cNvSpPr>
                    <a:spLocks noEditPoints="1" noChangeArrowheads="1"/>
                  </p:cNvSpPr>
                  <p:nvPr/>
                </p:nvSpPr>
                <p:spPr bwMode="auto">
                  <a:xfrm>
                    <a:off x="4134390" y="5402052"/>
                    <a:ext cx="69387" cy="74256"/>
                  </a:xfrm>
                  <a:custGeom>
                    <a:avLst/>
                    <a:gdLst>
                      <a:gd name="T0" fmla="*/ 10391 w 21600"/>
                      <a:gd name="T1" fmla="*/ 15806 h 21600"/>
                      <a:gd name="T2" fmla="*/ 20551 w 21600"/>
                      <a:gd name="T3" fmla="*/ 21088 h 21600"/>
                      <a:gd name="T4" fmla="*/ 13180 w 21600"/>
                      <a:gd name="T5" fmla="*/ 13801 h 21600"/>
                      <a:gd name="T6" fmla="*/ 20551 w 21600"/>
                      <a:gd name="T7" fmla="*/ 7025 h 21600"/>
                      <a:gd name="T8" fmla="*/ 10500 w 21600"/>
                      <a:gd name="T9" fmla="*/ 52 h 21600"/>
                      <a:gd name="T10" fmla="*/ 692 w 21600"/>
                      <a:gd name="T11" fmla="*/ 6802 h 21600"/>
                      <a:gd name="T12" fmla="*/ 8064 w 21600"/>
                      <a:gd name="T13" fmla="*/ 13526 h 21600"/>
                      <a:gd name="T14" fmla="*/ 692 w 21600"/>
                      <a:gd name="T15" fmla="*/ 21088 h 21600"/>
                      <a:gd name="T16" fmla="*/ 2273 w 21600"/>
                      <a:gd name="T17" fmla="*/ 7719 h 21600"/>
                      <a:gd name="T18" fmla="*/ 19149 w 21600"/>
                      <a:gd name="T19" fmla="*/ 20237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T16" t="T17" r="T18" b="T19"/>
                    <a:pathLst>
                      <a:path w="21600" h="21600">
                        <a:moveTo>
                          <a:pt x="6625" y="20892"/>
                        </a:moveTo>
                        <a:lnTo>
                          <a:pt x="7105" y="21023"/>
                        </a:lnTo>
                        <a:lnTo>
                          <a:pt x="7513" y="21088"/>
                        </a:lnTo>
                        <a:lnTo>
                          <a:pt x="7922" y="21115"/>
                        </a:lnTo>
                        <a:lnTo>
                          <a:pt x="8242" y="21115"/>
                        </a:lnTo>
                        <a:lnTo>
                          <a:pt x="8544" y="21062"/>
                        </a:lnTo>
                        <a:lnTo>
                          <a:pt x="8810" y="20997"/>
                        </a:lnTo>
                        <a:lnTo>
                          <a:pt x="9023" y="20892"/>
                        </a:lnTo>
                        <a:lnTo>
                          <a:pt x="9148" y="20761"/>
                        </a:lnTo>
                        <a:lnTo>
                          <a:pt x="9290" y="20616"/>
                        </a:lnTo>
                        <a:lnTo>
                          <a:pt x="9361" y="20459"/>
                        </a:lnTo>
                        <a:lnTo>
                          <a:pt x="9396" y="20289"/>
                        </a:lnTo>
                        <a:lnTo>
                          <a:pt x="9396" y="20092"/>
                        </a:lnTo>
                        <a:lnTo>
                          <a:pt x="9325" y="19909"/>
                        </a:lnTo>
                        <a:lnTo>
                          <a:pt x="9219" y="19738"/>
                        </a:lnTo>
                        <a:lnTo>
                          <a:pt x="9094" y="19555"/>
                        </a:lnTo>
                        <a:lnTo>
                          <a:pt x="8917" y="19384"/>
                        </a:lnTo>
                        <a:lnTo>
                          <a:pt x="8650" y="19162"/>
                        </a:lnTo>
                        <a:lnTo>
                          <a:pt x="8437" y="18900"/>
                        </a:lnTo>
                        <a:lnTo>
                          <a:pt x="8277" y="18624"/>
                        </a:lnTo>
                        <a:lnTo>
                          <a:pt x="8135" y="18349"/>
                        </a:lnTo>
                        <a:lnTo>
                          <a:pt x="8028" y="18048"/>
                        </a:lnTo>
                        <a:lnTo>
                          <a:pt x="7993" y="17746"/>
                        </a:lnTo>
                        <a:lnTo>
                          <a:pt x="7993" y="17471"/>
                        </a:lnTo>
                        <a:lnTo>
                          <a:pt x="8028" y="17169"/>
                        </a:lnTo>
                        <a:lnTo>
                          <a:pt x="8135" y="16920"/>
                        </a:lnTo>
                        <a:lnTo>
                          <a:pt x="8277" y="16671"/>
                        </a:lnTo>
                        <a:lnTo>
                          <a:pt x="8366" y="16540"/>
                        </a:lnTo>
                        <a:lnTo>
                          <a:pt x="8473" y="16409"/>
                        </a:lnTo>
                        <a:lnTo>
                          <a:pt x="8615" y="16317"/>
                        </a:lnTo>
                        <a:lnTo>
                          <a:pt x="8739" y="16213"/>
                        </a:lnTo>
                        <a:lnTo>
                          <a:pt x="8881" y="16134"/>
                        </a:lnTo>
                        <a:lnTo>
                          <a:pt x="9059" y="16055"/>
                        </a:lnTo>
                        <a:lnTo>
                          <a:pt x="9254" y="15990"/>
                        </a:lnTo>
                        <a:lnTo>
                          <a:pt x="9432" y="15911"/>
                        </a:lnTo>
                        <a:lnTo>
                          <a:pt x="9663" y="15885"/>
                        </a:lnTo>
                        <a:lnTo>
                          <a:pt x="9876" y="15833"/>
                        </a:lnTo>
                        <a:lnTo>
                          <a:pt x="10142" y="15806"/>
                        </a:lnTo>
                        <a:lnTo>
                          <a:pt x="10391" y="15806"/>
                        </a:lnTo>
                        <a:lnTo>
                          <a:pt x="10728" y="15806"/>
                        </a:lnTo>
                        <a:lnTo>
                          <a:pt x="10995" y="15806"/>
                        </a:lnTo>
                        <a:lnTo>
                          <a:pt x="11279" y="15833"/>
                        </a:lnTo>
                        <a:lnTo>
                          <a:pt x="11546" y="15885"/>
                        </a:lnTo>
                        <a:lnTo>
                          <a:pt x="11776" y="15937"/>
                        </a:lnTo>
                        <a:lnTo>
                          <a:pt x="12025" y="15990"/>
                        </a:lnTo>
                        <a:lnTo>
                          <a:pt x="12221" y="16055"/>
                        </a:lnTo>
                        <a:lnTo>
                          <a:pt x="12434" y="16134"/>
                        </a:lnTo>
                        <a:lnTo>
                          <a:pt x="12611" y="16213"/>
                        </a:lnTo>
                        <a:lnTo>
                          <a:pt x="12771" y="16317"/>
                        </a:lnTo>
                        <a:lnTo>
                          <a:pt x="12913" y="16409"/>
                        </a:lnTo>
                        <a:lnTo>
                          <a:pt x="13038" y="16514"/>
                        </a:lnTo>
                        <a:lnTo>
                          <a:pt x="13251" y="16737"/>
                        </a:lnTo>
                        <a:lnTo>
                          <a:pt x="13428" y="16986"/>
                        </a:lnTo>
                        <a:lnTo>
                          <a:pt x="13517" y="17248"/>
                        </a:lnTo>
                        <a:lnTo>
                          <a:pt x="13588" y="17523"/>
                        </a:lnTo>
                        <a:lnTo>
                          <a:pt x="13588" y="17799"/>
                        </a:lnTo>
                        <a:lnTo>
                          <a:pt x="13517" y="18074"/>
                        </a:lnTo>
                        <a:lnTo>
                          <a:pt x="13428" y="18323"/>
                        </a:lnTo>
                        <a:lnTo>
                          <a:pt x="13286" y="18572"/>
                        </a:lnTo>
                        <a:lnTo>
                          <a:pt x="13109" y="18808"/>
                        </a:lnTo>
                        <a:lnTo>
                          <a:pt x="12878" y="19031"/>
                        </a:lnTo>
                        <a:lnTo>
                          <a:pt x="12434" y="19411"/>
                        </a:lnTo>
                        <a:lnTo>
                          <a:pt x="12132" y="19738"/>
                        </a:lnTo>
                        <a:lnTo>
                          <a:pt x="12025" y="19856"/>
                        </a:lnTo>
                        <a:lnTo>
                          <a:pt x="11919" y="20014"/>
                        </a:lnTo>
                        <a:lnTo>
                          <a:pt x="11883" y="20132"/>
                        </a:lnTo>
                        <a:lnTo>
                          <a:pt x="11883" y="20263"/>
                        </a:lnTo>
                        <a:lnTo>
                          <a:pt x="11883" y="20394"/>
                        </a:lnTo>
                        <a:lnTo>
                          <a:pt x="11954" y="20485"/>
                        </a:lnTo>
                        <a:lnTo>
                          <a:pt x="12061" y="20590"/>
                        </a:lnTo>
                        <a:lnTo>
                          <a:pt x="12185" y="20695"/>
                        </a:lnTo>
                        <a:lnTo>
                          <a:pt x="12327" y="20787"/>
                        </a:lnTo>
                        <a:lnTo>
                          <a:pt x="12540" y="20892"/>
                        </a:lnTo>
                        <a:lnTo>
                          <a:pt x="12771" y="20997"/>
                        </a:lnTo>
                        <a:lnTo>
                          <a:pt x="13073" y="21088"/>
                        </a:lnTo>
                        <a:lnTo>
                          <a:pt x="13428" y="21193"/>
                        </a:lnTo>
                        <a:lnTo>
                          <a:pt x="13873" y="21298"/>
                        </a:lnTo>
                        <a:lnTo>
                          <a:pt x="14317" y="21390"/>
                        </a:lnTo>
                        <a:lnTo>
                          <a:pt x="14778" y="21468"/>
                        </a:lnTo>
                        <a:lnTo>
                          <a:pt x="15294" y="21547"/>
                        </a:lnTo>
                        <a:lnTo>
                          <a:pt x="15809" y="21600"/>
                        </a:lnTo>
                        <a:lnTo>
                          <a:pt x="16359" y="21652"/>
                        </a:lnTo>
                        <a:lnTo>
                          <a:pt x="16875" y="21678"/>
                        </a:lnTo>
                        <a:lnTo>
                          <a:pt x="17407" y="21678"/>
                        </a:lnTo>
                        <a:lnTo>
                          <a:pt x="17958" y="21678"/>
                        </a:lnTo>
                        <a:lnTo>
                          <a:pt x="18473" y="21652"/>
                        </a:lnTo>
                        <a:lnTo>
                          <a:pt x="18953" y="21573"/>
                        </a:lnTo>
                        <a:lnTo>
                          <a:pt x="19397" y="21495"/>
                        </a:lnTo>
                        <a:lnTo>
                          <a:pt x="19841" y="21390"/>
                        </a:lnTo>
                        <a:lnTo>
                          <a:pt x="20214" y="21272"/>
                        </a:lnTo>
                        <a:lnTo>
                          <a:pt x="20551" y="21088"/>
                        </a:lnTo>
                        <a:lnTo>
                          <a:pt x="20480" y="20787"/>
                        </a:lnTo>
                        <a:lnTo>
                          <a:pt x="20409" y="20485"/>
                        </a:lnTo>
                        <a:lnTo>
                          <a:pt x="20356" y="20158"/>
                        </a:lnTo>
                        <a:lnTo>
                          <a:pt x="20356" y="19804"/>
                        </a:lnTo>
                        <a:lnTo>
                          <a:pt x="20321" y="19083"/>
                        </a:lnTo>
                        <a:lnTo>
                          <a:pt x="20356" y="18349"/>
                        </a:lnTo>
                        <a:lnTo>
                          <a:pt x="20409" y="17641"/>
                        </a:lnTo>
                        <a:lnTo>
                          <a:pt x="20480" y="17012"/>
                        </a:lnTo>
                        <a:lnTo>
                          <a:pt x="20551" y="16488"/>
                        </a:lnTo>
                        <a:lnTo>
                          <a:pt x="20551" y="16055"/>
                        </a:lnTo>
                        <a:lnTo>
                          <a:pt x="20551" y="15911"/>
                        </a:lnTo>
                        <a:lnTo>
                          <a:pt x="20445" y="15754"/>
                        </a:lnTo>
                        <a:lnTo>
                          <a:pt x="20356" y="15610"/>
                        </a:lnTo>
                        <a:lnTo>
                          <a:pt x="20178" y="15452"/>
                        </a:lnTo>
                        <a:lnTo>
                          <a:pt x="20001" y="15334"/>
                        </a:lnTo>
                        <a:lnTo>
                          <a:pt x="19770" y="15230"/>
                        </a:lnTo>
                        <a:lnTo>
                          <a:pt x="19521" y="15125"/>
                        </a:lnTo>
                        <a:lnTo>
                          <a:pt x="19290" y="15059"/>
                        </a:lnTo>
                        <a:lnTo>
                          <a:pt x="19024" y="15007"/>
                        </a:lnTo>
                        <a:lnTo>
                          <a:pt x="18740" y="14954"/>
                        </a:lnTo>
                        <a:lnTo>
                          <a:pt x="18509" y="14954"/>
                        </a:lnTo>
                        <a:lnTo>
                          <a:pt x="18225" y="14954"/>
                        </a:lnTo>
                        <a:lnTo>
                          <a:pt x="17994" y="15007"/>
                        </a:lnTo>
                        <a:lnTo>
                          <a:pt x="17763" y="15085"/>
                        </a:lnTo>
                        <a:lnTo>
                          <a:pt x="17550" y="15177"/>
                        </a:lnTo>
                        <a:lnTo>
                          <a:pt x="17372" y="15308"/>
                        </a:lnTo>
                        <a:lnTo>
                          <a:pt x="17176" y="15426"/>
                        </a:lnTo>
                        <a:lnTo>
                          <a:pt x="16928" y="15557"/>
                        </a:lnTo>
                        <a:lnTo>
                          <a:pt x="16661" y="15636"/>
                        </a:lnTo>
                        <a:lnTo>
                          <a:pt x="16359" y="15688"/>
                        </a:lnTo>
                        <a:lnTo>
                          <a:pt x="16022" y="15715"/>
                        </a:lnTo>
                        <a:lnTo>
                          <a:pt x="15667" y="15688"/>
                        </a:lnTo>
                        <a:lnTo>
                          <a:pt x="15294" y="15662"/>
                        </a:lnTo>
                        <a:lnTo>
                          <a:pt x="14956" y="15583"/>
                        </a:lnTo>
                        <a:lnTo>
                          <a:pt x="14619" y="15479"/>
                        </a:lnTo>
                        <a:lnTo>
                          <a:pt x="14281" y="15334"/>
                        </a:lnTo>
                        <a:lnTo>
                          <a:pt x="13961" y="15177"/>
                        </a:lnTo>
                        <a:lnTo>
                          <a:pt x="13695" y="14981"/>
                        </a:lnTo>
                        <a:lnTo>
                          <a:pt x="13588" y="14850"/>
                        </a:lnTo>
                        <a:lnTo>
                          <a:pt x="13482" y="14732"/>
                        </a:lnTo>
                        <a:lnTo>
                          <a:pt x="13393" y="14600"/>
                        </a:lnTo>
                        <a:lnTo>
                          <a:pt x="13322" y="14456"/>
                        </a:lnTo>
                        <a:lnTo>
                          <a:pt x="13251" y="14299"/>
                        </a:lnTo>
                        <a:lnTo>
                          <a:pt x="13215" y="14155"/>
                        </a:lnTo>
                        <a:lnTo>
                          <a:pt x="13180" y="13971"/>
                        </a:lnTo>
                        <a:lnTo>
                          <a:pt x="13180" y="13801"/>
                        </a:lnTo>
                        <a:lnTo>
                          <a:pt x="13180" y="13591"/>
                        </a:lnTo>
                        <a:lnTo>
                          <a:pt x="13215" y="13395"/>
                        </a:lnTo>
                        <a:lnTo>
                          <a:pt x="13251" y="13198"/>
                        </a:lnTo>
                        <a:lnTo>
                          <a:pt x="13322" y="13015"/>
                        </a:lnTo>
                        <a:lnTo>
                          <a:pt x="13393" y="12870"/>
                        </a:lnTo>
                        <a:lnTo>
                          <a:pt x="13482" y="12713"/>
                        </a:lnTo>
                        <a:lnTo>
                          <a:pt x="13588" y="12569"/>
                        </a:lnTo>
                        <a:lnTo>
                          <a:pt x="13730" y="12438"/>
                        </a:lnTo>
                        <a:lnTo>
                          <a:pt x="13997" y="12215"/>
                        </a:lnTo>
                        <a:lnTo>
                          <a:pt x="14334" y="12005"/>
                        </a:lnTo>
                        <a:lnTo>
                          <a:pt x="14690" y="11861"/>
                        </a:lnTo>
                        <a:lnTo>
                          <a:pt x="15063" y="11756"/>
                        </a:lnTo>
                        <a:lnTo>
                          <a:pt x="15436" y="11678"/>
                        </a:lnTo>
                        <a:lnTo>
                          <a:pt x="15809" y="11638"/>
                        </a:lnTo>
                        <a:lnTo>
                          <a:pt x="16182" y="11638"/>
                        </a:lnTo>
                        <a:lnTo>
                          <a:pt x="16555" y="11678"/>
                        </a:lnTo>
                        <a:lnTo>
                          <a:pt x="16910" y="11730"/>
                        </a:lnTo>
                        <a:lnTo>
                          <a:pt x="17248" y="11835"/>
                        </a:lnTo>
                        <a:lnTo>
                          <a:pt x="17514" y="11966"/>
                        </a:lnTo>
                        <a:lnTo>
                          <a:pt x="17763" y="12110"/>
                        </a:lnTo>
                        <a:lnTo>
                          <a:pt x="17887" y="12215"/>
                        </a:lnTo>
                        <a:lnTo>
                          <a:pt x="18065" y="12307"/>
                        </a:lnTo>
                        <a:lnTo>
                          <a:pt x="18260" y="12412"/>
                        </a:lnTo>
                        <a:lnTo>
                          <a:pt x="18438" y="12464"/>
                        </a:lnTo>
                        <a:lnTo>
                          <a:pt x="18669" y="12543"/>
                        </a:lnTo>
                        <a:lnTo>
                          <a:pt x="18882" y="12569"/>
                        </a:lnTo>
                        <a:lnTo>
                          <a:pt x="19113" y="12595"/>
                        </a:lnTo>
                        <a:lnTo>
                          <a:pt x="19361" y="12608"/>
                        </a:lnTo>
                        <a:lnTo>
                          <a:pt x="19592" y="12608"/>
                        </a:lnTo>
                        <a:lnTo>
                          <a:pt x="19841" y="12595"/>
                        </a:lnTo>
                        <a:lnTo>
                          <a:pt x="20072" y="12543"/>
                        </a:lnTo>
                        <a:lnTo>
                          <a:pt x="20321" y="12490"/>
                        </a:lnTo>
                        <a:lnTo>
                          <a:pt x="20551" y="12438"/>
                        </a:lnTo>
                        <a:lnTo>
                          <a:pt x="20800" y="12333"/>
                        </a:lnTo>
                        <a:lnTo>
                          <a:pt x="20996" y="12241"/>
                        </a:lnTo>
                        <a:lnTo>
                          <a:pt x="21244" y="12110"/>
                        </a:lnTo>
                        <a:lnTo>
                          <a:pt x="21298" y="12032"/>
                        </a:lnTo>
                        <a:lnTo>
                          <a:pt x="21404" y="11966"/>
                        </a:lnTo>
                        <a:lnTo>
                          <a:pt x="21475" y="11861"/>
                        </a:lnTo>
                        <a:lnTo>
                          <a:pt x="21511" y="11730"/>
                        </a:lnTo>
                        <a:lnTo>
                          <a:pt x="21617" y="11481"/>
                        </a:lnTo>
                        <a:lnTo>
                          <a:pt x="21653" y="11180"/>
                        </a:lnTo>
                        <a:lnTo>
                          <a:pt x="21653" y="10826"/>
                        </a:lnTo>
                        <a:lnTo>
                          <a:pt x="21653" y="10472"/>
                        </a:lnTo>
                        <a:lnTo>
                          <a:pt x="21582" y="10092"/>
                        </a:lnTo>
                        <a:lnTo>
                          <a:pt x="21511" y="9725"/>
                        </a:lnTo>
                        <a:lnTo>
                          <a:pt x="21298" y="8912"/>
                        </a:lnTo>
                        <a:lnTo>
                          <a:pt x="21067" y="8191"/>
                        </a:lnTo>
                        <a:lnTo>
                          <a:pt x="20800" y="7536"/>
                        </a:lnTo>
                        <a:lnTo>
                          <a:pt x="20551" y="7025"/>
                        </a:lnTo>
                        <a:lnTo>
                          <a:pt x="20001" y="7103"/>
                        </a:lnTo>
                        <a:lnTo>
                          <a:pt x="19432" y="7156"/>
                        </a:lnTo>
                        <a:lnTo>
                          <a:pt x="18846" y="7208"/>
                        </a:lnTo>
                        <a:lnTo>
                          <a:pt x="18225" y="7208"/>
                        </a:lnTo>
                        <a:lnTo>
                          <a:pt x="17656" y="7208"/>
                        </a:lnTo>
                        <a:lnTo>
                          <a:pt x="17070" y="7182"/>
                        </a:lnTo>
                        <a:lnTo>
                          <a:pt x="16484" y="7156"/>
                        </a:lnTo>
                        <a:lnTo>
                          <a:pt x="15986" y="7103"/>
                        </a:lnTo>
                        <a:lnTo>
                          <a:pt x="14992" y="6999"/>
                        </a:lnTo>
                        <a:lnTo>
                          <a:pt x="14210" y="6907"/>
                        </a:lnTo>
                        <a:lnTo>
                          <a:pt x="13695" y="6828"/>
                        </a:lnTo>
                        <a:lnTo>
                          <a:pt x="13517" y="6802"/>
                        </a:lnTo>
                        <a:lnTo>
                          <a:pt x="13073" y="6645"/>
                        </a:lnTo>
                        <a:lnTo>
                          <a:pt x="12700" y="6474"/>
                        </a:lnTo>
                        <a:lnTo>
                          <a:pt x="12363" y="6304"/>
                        </a:lnTo>
                        <a:lnTo>
                          <a:pt x="12132" y="6094"/>
                        </a:lnTo>
                        <a:lnTo>
                          <a:pt x="11919" y="5871"/>
                        </a:lnTo>
                        <a:lnTo>
                          <a:pt x="11776" y="5649"/>
                        </a:lnTo>
                        <a:lnTo>
                          <a:pt x="11688" y="5413"/>
                        </a:lnTo>
                        <a:lnTo>
                          <a:pt x="11617" y="5190"/>
                        </a:lnTo>
                        <a:lnTo>
                          <a:pt x="11617" y="4941"/>
                        </a:lnTo>
                        <a:lnTo>
                          <a:pt x="11652" y="4718"/>
                        </a:lnTo>
                        <a:lnTo>
                          <a:pt x="11723" y="4482"/>
                        </a:lnTo>
                        <a:lnTo>
                          <a:pt x="11812" y="4285"/>
                        </a:lnTo>
                        <a:lnTo>
                          <a:pt x="11919" y="4089"/>
                        </a:lnTo>
                        <a:lnTo>
                          <a:pt x="12096" y="3905"/>
                        </a:lnTo>
                        <a:lnTo>
                          <a:pt x="12292" y="3735"/>
                        </a:lnTo>
                        <a:lnTo>
                          <a:pt x="12505" y="3604"/>
                        </a:lnTo>
                        <a:lnTo>
                          <a:pt x="12700" y="3460"/>
                        </a:lnTo>
                        <a:lnTo>
                          <a:pt x="12878" y="3250"/>
                        </a:lnTo>
                        <a:lnTo>
                          <a:pt x="13038" y="3027"/>
                        </a:lnTo>
                        <a:lnTo>
                          <a:pt x="13180" y="2752"/>
                        </a:lnTo>
                        <a:lnTo>
                          <a:pt x="13286" y="2477"/>
                        </a:lnTo>
                        <a:lnTo>
                          <a:pt x="13322" y="2175"/>
                        </a:lnTo>
                        <a:lnTo>
                          <a:pt x="13357" y="1874"/>
                        </a:lnTo>
                        <a:lnTo>
                          <a:pt x="13286" y="1572"/>
                        </a:lnTo>
                        <a:lnTo>
                          <a:pt x="13180" y="1271"/>
                        </a:lnTo>
                        <a:lnTo>
                          <a:pt x="13038" y="983"/>
                        </a:lnTo>
                        <a:lnTo>
                          <a:pt x="12949" y="865"/>
                        </a:lnTo>
                        <a:lnTo>
                          <a:pt x="12807" y="733"/>
                        </a:lnTo>
                        <a:lnTo>
                          <a:pt x="12665" y="616"/>
                        </a:lnTo>
                        <a:lnTo>
                          <a:pt x="12505" y="511"/>
                        </a:lnTo>
                        <a:lnTo>
                          <a:pt x="12327" y="406"/>
                        </a:lnTo>
                        <a:lnTo>
                          <a:pt x="12132" y="314"/>
                        </a:lnTo>
                        <a:lnTo>
                          <a:pt x="11883" y="235"/>
                        </a:lnTo>
                        <a:lnTo>
                          <a:pt x="11652" y="183"/>
                        </a:lnTo>
                        <a:lnTo>
                          <a:pt x="11368" y="104"/>
                        </a:lnTo>
                        <a:lnTo>
                          <a:pt x="11101" y="78"/>
                        </a:lnTo>
                        <a:lnTo>
                          <a:pt x="10800" y="52"/>
                        </a:lnTo>
                        <a:lnTo>
                          <a:pt x="10444" y="52"/>
                        </a:lnTo>
                        <a:lnTo>
                          <a:pt x="10142" y="52"/>
                        </a:lnTo>
                        <a:lnTo>
                          <a:pt x="9840" y="78"/>
                        </a:lnTo>
                        <a:lnTo>
                          <a:pt x="9574" y="104"/>
                        </a:lnTo>
                        <a:lnTo>
                          <a:pt x="9325" y="157"/>
                        </a:lnTo>
                        <a:lnTo>
                          <a:pt x="9094" y="209"/>
                        </a:lnTo>
                        <a:lnTo>
                          <a:pt x="8846" y="262"/>
                        </a:lnTo>
                        <a:lnTo>
                          <a:pt x="8650" y="340"/>
                        </a:lnTo>
                        <a:lnTo>
                          <a:pt x="8437" y="432"/>
                        </a:lnTo>
                        <a:lnTo>
                          <a:pt x="8277" y="511"/>
                        </a:lnTo>
                        <a:lnTo>
                          <a:pt x="8100" y="616"/>
                        </a:lnTo>
                        <a:lnTo>
                          <a:pt x="7957" y="707"/>
                        </a:lnTo>
                        <a:lnTo>
                          <a:pt x="7833" y="838"/>
                        </a:lnTo>
                        <a:lnTo>
                          <a:pt x="7620" y="1061"/>
                        </a:lnTo>
                        <a:lnTo>
                          <a:pt x="7442" y="1336"/>
                        </a:lnTo>
                        <a:lnTo>
                          <a:pt x="7353" y="1599"/>
                        </a:lnTo>
                        <a:lnTo>
                          <a:pt x="7318" y="1900"/>
                        </a:lnTo>
                        <a:lnTo>
                          <a:pt x="7318" y="2175"/>
                        </a:lnTo>
                        <a:lnTo>
                          <a:pt x="7353" y="2450"/>
                        </a:lnTo>
                        <a:lnTo>
                          <a:pt x="7442" y="2726"/>
                        </a:lnTo>
                        <a:lnTo>
                          <a:pt x="7620" y="2975"/>
                        </a:lnTo>
                        <a:lnTo>
                          <a:pt x="7833" y="3198"/>
                        </a:lnTo>
                        <a:lnTo>
                          <a:pt x="8064" y="3433"/>
                        </a:lnTo>
                        <a:lnTo>
                          <a:pt x="8295" y="3630"/>
                        </a:lnTo>
                        <a:lnTo>
                          <a:pt x="8508" y="3853"/>
                        </a:lnTo>
                        <a:lnTo>
                          <a:pt x="8686" y="4089"/>
                        </a:lnTo>
                        <a:lnTo>
                          <a:pt x="8775" y="4312"/>
                        </a:lnTo>
                        <a:lnTo>
                          <a:pt x="8846" y="4561"/>
                        </a:lnTo>
                        <a:lnTo>
                          <a:pt x="8846" y="4810"/>
                        </a:lnTo>
                        <a:lnTo>
                          <a:pt x="8810" y="5059"/>
                        </a:lnTo>
                        <a:lnTo>
                          <a:pt x="8721" y="5295"/>
                        </a:lnTo>
                        <a:lnTo>
                          <a:pt x="8579" y="5544"/>
                        </a:lnTo>
                        <a:lnTo>
                          <a:pt x="8366" y="5766"/>
                        </a:lnTo>
                        <a:lnTo>
                          <a:pt x="8135" y="5976"/>
                        </a:lnTo>
                        <a:lnTo>
                          <a:pt x="7833" y="6199"/>
                        </a:lnTo>
                        <a:lnTo>
                          <a:pt x="7478" y="6369"/>
                        </a:lnTo>
                        <a:lnTo>
                          <a:pt x="7069" y="6527"/>
                        </a:lnTo>
                        <a:lnTo>
                          <a:pt x="6590" y="6671"/>
                        </a:lnTo>
                        <a:lnTo>
                          <a:pt x="6092" y="6802"/>
                        </a:lnTo>
                        <a:lnTo>
                          <a:pt x="5684" y="6802"/>
                        </a:lnTo>
                        <a:lnTo>
                          <a:pt x="5133" y="6802"/>
                        </a:lnTo>
                        <a:lnTo>
                          <a:pt x="4547" y="6802"/>
                        </a:lnTo>
                        <a:lnTo>
                          <a:pt x="3872" y="6802"/>
                        </a:lnTo>
                        <a:lnTo>
                          <a:pt x="3144" y="6802"/>
                        </a:lnTo>
                        <a:lnTo>
                          <a:pt x="2362" y="6802"/>
                        </a:lnTo>
                        <a:lnTo>
                          <a:pt x="1545" y="6802"/>
                        </a:lnTo>
                        <a:lnTo>
                          <a:pt x="692" y="6802"/>
                        </a:lnTo>
                        <a:lnTo>
                          <a:pt x="586" y="7234"/>
                        </a:lnTo>
                        <a:lnTo>
                          <a:pt x="461" y="7837"/>
                        </a:lnTo>
                        <a:lnTo>
                          <a:pt x="355" y="8493"/>
                        </a:lnTo>
                        <a:lnTo>
                          <a:pt x="248" y="9187"/>
                        </a:lnTo>
                        <a:lnTo>
                          <a:pt x="142" y="9869"/>
                        </a:lnTo>
                        <a:lnTo>
                          <a:pt x="106" y="10498"/>
                        </a:lnTo>
                        <a:lnTo>
                          <a:pt x="106" y="10983"/>
                        </a:lnTo>
                        <a:lnTo>
                          <a:pt x="106" y="11311"/>
                        </a:lnTo>
                        <a:lnTo>
                          <a:pt x="213" y="11481"/>
                        </a:lnTo>
                        <a:lnTo>
                          <a:pt x="319" y="11651"/>
                        </a:lnTo>
                        <a:lnTo>
                          <a:pt x="497" y="11783"/>
                        </a:lnTo>
                        <a:lnTo>
                          <a:pt x="692" y="11914"/>
                        </a:lnTo>
                        <a:lnTo>
                          <a:pt x="941" y="12032"/>
                        </a:lnTo>
                        <a:lnTo>
                          <a:pt x="1207" y="12110"/>
                        </a:lnTo>
                        <a:lnTo>
                          <a:pt x="1509" y="12189"/>
                        </a:lnTo>
                        <a:lnTo>
                          <a:pt x="1794" y="12241"/>
                        </a:lnTo>
                        <a:lnTo>
                          <a:pt x="2131" y="12267"/>
                        </a:lnTo>
                        <a:lnTo>
                          <a:pt x="2433" y="12281"/>
                        </a:lnTo>
                        <a:lnTo>
                          <a:pt x="2735" y="12267"/>
                        </a:lnTo>
                        <a:lnTo>
                          <a:pt x="3055" y="12241"/>
                        </a:lnTo>
                        <a:lnTo>
                          <a:pt x="3357" y="12189"/>
                        </a:lnTo>
                        <a:lnTo>
                          <a:pt x="3623" y="12084"/>
                        </a:lnTo>
                        <a:lnTo>
                          <a:pt x="3872" y="11979"/>
                        </a:lnTo>
                        <a:lnTo>
                          <a:pt x="4103" y="11861"/>
                        </a:lnTo>
                        <a:lnTo>
                          <a:pt x="4316" y="11704"/>
                        </a:lnTo>
                        <a:lnTo>
                          <a:pt x="4582" y="11612"/>
                        </a:lnTo>
                        <a:lnTo>
                          <a:pt x="4849" y="11533"/>
                        </a:lnTo>
                        <a:lnTo>
                          <a:pt x="5169" y="11507"/>
                        </a:lnTo>
                        <a:lnTo>
                          <a:pt x="5506" y="11481"/>
                        </a:lnTo>
                        <a:lnTo>
                          <a:pt x="5808" y="11507"/>
                        </a:lnTo>
                        <a:lnTo>
                          <a:pt x="6146" y="11560"/>
                        </a:lnTo>
                        <a:lnTo>
                          <a:pt x="6501" y="11651"/>
                        </a:lnTo>
                        <a:lnTo>
                          <a:pt x="6803" y="11783"/>
                        </a:lnTo>
                        <a:lnTo>
                          <a:pt x="7105" y="11940"/>
                        </a:lnTo>
                        <a:lnTo>
                          <a:pt x="7353" y="12110"/>
                        </a:lnTo>
                        <a:lnTo>
                          <a:pt x="7584" y="12333"/>
                        </a:lnTo>
                        <a:lnTo>
                          <a:pt x="7798" y="12595"/>
                        </a:lnTo>
                        <a:lnTo>
                          <a:pt x="7922" y="12870"/>
                        </a:lnTo>
                        <a:lnTo>
                          <a:pt x="8028" y="13198"/>
                        </a:lnTo>
                        <a:lnTo>
                          <a:pt x="8064" y="13526"/>
                        </a:lnTo>
                        <a:lnTo>
                          <a:pt x="8028" y="13775"/>
                        </a:lnTo>
                        <a:lnTo>
                          <a:pt x="7922" y="13998"/>
                        </a:lnTo>
                        <a:lnTo>
                          <a:pt x="7798" y="14220"/>
                        </a:lnTo>
                        <a:lnTo>
                          <a:pt x="7584" y="14404"/>
                        </a:lnTo>
                        <a:lnTo>
                          <a:pt x="7353" y="14574"/>
                        </a:lnTo>
                        <a:lnTo>
                          <a:pt x="7105" y="14732"/>
                        </a:lnTo>
                        <a:lnTo>
                          <a:pt x="6803" y="14850"/>
                        </a:lnTo>
                        <a:lnTo>
                          <a:pt x="6501" y="14954"/>
                        </a:lnTo>
                        <a:lnTo>
                          <a:pt x="6146" y="15033"/>
                        </a:lnTo>
                        <a:lnTo>
                          <a:pt x="5808" y="15085"/>
                        </a:lnTo>
                        <a:lnTo>
                          <a:pt x="5506" y="15085"/>
                        </a:lnTo>
                        <a:lnTo>
                          <a:pt x="5169" y="15059"/>
                        </a:lnTo>
                        <a:lnTo>
                          <a:pt x="4849" y="15007"/>
                        </a:lnTo>
                        <a:lnTo>
                          <a:pt x="4582" y="14902"/>
                        </a:lnTo>
                        <a:lnTo>
                          <a:pt x="4316" y="14784"/>
                        </a:lnTo>
                        <a:lnTo>
                          <a:pt x="4103" y="14600"/>
                        </a:lnTo>
                        <a:lnTo>
                          <a:pt x="3907" y="14430"/>
                        </a:lnTo>
                        <a:lnTo>
                          <a:pt x="3659" y="14299"/>
                        </a:lnTo>
                        <a:lnTo>
                          <a:pt x="3428" y="14194"/>
                        </a:lnTo>
                        <a:lnTo>
                          <a:pt x="3179" y="14129"/>
                        </a:lnTo>
                        <a:lnTo>
                          <a:pt x="2913" y="14102"/>
                        </a:lnTo>
                        <a:lnTo>
                          <a:pt x="2646" y="14102"/>
                        </a:lnTo>
                        <a:lnTo>
                          <a:pt x="2362" y="14129"/>
                        </a:lnTo>
                        <a:lnTo>
                          <a:pt x="2096" y="14168"/>
                        </a:lnTo>
                        <a:lnTo>
                          <a:pt x="1811" y="14273"/>
                        </a:lnTo>
                        <a:lnTo>
                          <a:pt x="1545" y="14378"/>
                        </a:lnTo>
                        <a:lnTo>
                          <a:pt x="1314" y="14496"/>
                        </a:lnTo>
                        <a:lnTo>
                          <a:pt x="1065" y="14653"/>
                        </a:lnTo>
                        <a:lnTo>
                          <a:pt x="870" y="14797"/>
                        </a:lnTo>
                        <a:lnTo>
                          <a:pt x="657" y="14981"/>
                        </a:lnTo>
                        <a:lnTo>
                          <a:pt x="497" y="15177"/>
                        </a:lnTo>
                        <a:lnTo>
                          <a:pt x="390" y="15413"/>
                        </a:lnTo>
                        <a:lnTo>
                          <a:pt x="284" y="15636"/>
                        </a:lnTo>
                        <a:lnTo>
                          <a:pt x="248" y="15911"/>
                        </a:lnTo>
                        <a:lnTo>
                          <a:pt x="284" y="16239"/>
                        </a:lnTo>
                        <a:lnTo>
                          <a:pt x="319" y="16566"/>
                        </a:lnTo>
                        <a:lnTo>
                          <a:pt x="497" y="17340"/>
                        </a:lnTo>
                        <a:lnTo>
                          <a:pt x="692" y="18152"/>
                        </a:lnTo>
                        <a:lnTo>
                          <a:pt x="799" y="18559"/>
                        </a:lnTo>
                        <a:lnTo>
                          <a:pt x="905" y="18978"/>
                        </a:lnTo>
                        <a:lnTo>
                          <a:pt x="959" y="19384"/>
                        </a:lnTo>
                        <a:lnTo>
                          <a:pt x="994" y="19791"/>
                        </a:lnTo>
                        <a:lnTo>
                          <a:pt x="994" y="20132"/>
                        </a:lnTo>
                        <a:lnTo>
                          <a:pt x="959" y="20485"/>
                        </a:lnTo>
                        <a:lnTo>
                          <a:pt x="941" y="20669"/>
                        </a:lnTo>
                        <a:lnTo>
                          <a:pt x="870" y="20813"/>
                        </a:lnTo>
                        <a:lnTo>
                          <a:pt x="799" y="20970"/>
                        </a:lnTo>
                        <a:lnTo>
                          <a:pt x="692" y="21088"/>
                        </a:lnTo>
                        <a:lnTo>
                          <a:pt x="1474" y="20997"/>
                        </a:lnTo>
                        <a:lnTo>
                          <a:pt x="2291" y="20866"/>
                        </a:lnTo>
                        <a:lnTo>
                          <a:pt x="3108" y="20787"/>
                        </a:lnTo>
                        <a:lnTo>
                          <a:pt x="3907" y="20721"/>
                        </a:lnTo>
                        <a:lnTo>
                          <a:pt x="4653" y="20695"/>
                        </a:lnTo>
                        <a:lnTo>
                          <a:pt x="5364" y="20695"/>
                        </a:lnTo>
                        <a:lnTo>
                          <a:pt x="5701" y="20721"/>
                        </a:lnTo>
                        <a:lnTo>
                          <a:pt x="6057" y="20761"/>
                        </a:lnTo>
                        <a:lnTo>
                          <a:pt x="6323" y="20813"/>
                        </a:lnTo>
                        <a:lnTo>
                          <a:pt x="6625" y="20892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1270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5" name="Puzzle4"/>
                  <p:cNvSpPr>
                    <a:spLocks noEditPoints="1" noChangeArrowheads="1"/>
                  </p:cNvSpPr>
                  <p:nvPr/>
                </p:nvSpPr>
                <p:spPr bwMode="auto">
                  <a:xfrm>
                    <a:off x="4274444" y="5496848"/>
                    <a:ext cx="67032" cy="86364"/>
                  </a:xfrm>
                  <a:custGeom>
                    <a:avLst/>
                    <a:gdLst>
                      <a:gd name="T0" fmla="*/ 8307 w 21600"/>
                      <a:gd name="T1" fmla="*/ 11593 h 21600"/>
                      <a:gd name="T2" fmla="*/ 453 w 21600"/>
                      <a:gd name="T3" fmla="*/ 16938 h 21600"/>
                      <a:gd name="T4" fmla="*/ 11500 w 21600"/>
                      <a:gd name="T5" fmla="*/ 21600 h 21600"/>
                      <a:gd name="T6" fmla="*/ 20920 w 21600"/>
                      <a:gd name="T7" fmla="*/ 16751 h 21600"/>
                      <a:gd name="T8" fmla="*/ 13972 w 21600"/>
                      <a:gd name="T9" fmla="*/ 10888 h 21600"/>
                      <a:gd name="T10" fmla="*/ 21033 w 21600"/>
                      <a:gd name="T11" fmla="*/ 4716 h 21600"/>
                      <a:gd name="T12" fmla="*/ 11102 w 21600"/>
                      <a:gd name="T13" fmla="*/ 11 h 21600"/>
                      <a:gd name="T14" fmla="*/ 453 w 21600"/>
                      <a:gd name="T15" fmla="*/ 4716 h 21600"/>
                      <a:gd name="T16" fmla="*/ 2076 w 21600"/>
                      <a:gd name="T17" fmla="*/ 5664 h 21600"/>
                      <a:gd name="T18" fmla="*/ 20203 w 21600"/>
                      <a:gd name="T19" fmla="*/ 1598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T16" t="T17" r="T18" b="T19"/>
                    <a:pathLst>
                      <a:path w="21600" h="21600">
                        <a:moveTo>
                          <a:pt x="3813" y="10590"/>
                        </a:moveTo>
                        <a:lnTo>
                          <a:pt x="3927" y="10513"/>
                        </a:lnTo>
                        <a:lnTo>
                          <a:pt x="4078" y="10425"/>
                        </a:lnTo>
                        <a:lnTo>
                          <a:pt x="4210" y="10359"/>
                        </a:lnTo>
                        <a:lnTo>
                          <a:pt x="4361" y="10315"/>
                        </a:lnTo>
                        <a:lnTo>
                          <a:pt x="4682" y="10237"/>
                        </a:lnTo>
                        <a:lnTo>
                          <a:pt x="5041" y="10193"/>
                        </a:lnTo>
                        <a:lnTo>
                          <a:pt x="5456" y="10171"/>
                        </a:lnTo>
                        <a:lnTo>
                          <a:pt x="5853" y="10193"/>
                        </a:lnTo>
                        <a:lnTo>
                          <a:pt x="6249" y="10260"/>
                        </a:lnTo>
                        <a:lnTo>
                          <a:pt x="6646" y="10337"/>
                        </a:lnTo>
                        <a:lnTo>
                          <a:pt x="7004" y="10469"/>
                        </a:lnTo>
                        <a:lnTo>
                          <a:pt x="7363" y="10612"/>
                        </a:lnTo>
                        <a:lnTo>
                          <a:pt x="7665" y="10788"/>
                        </a:lnTo>
                        <a:lnTo>
                          <a:pt x="7911" y="10998"/>
                        </a:lnTo>
                        <a:lnTo>
                          <a:pt x="8024" y="11097"/>
                        </a:lnTo>
                        <a:lnTo>
                          <a:pt x="8137" y="11207"/>
                        </a:lnTo>
                        <a:lnTo>
                          <a:pt x="8194" y="11340"/>
                        </a:lnTo>
                        <a:lnTo>
                          <a:pt x="8269" y="11461"/>
                        </a:lnTo>
                        <a:lnTo>
                          <a:pt x="8307" y="11593"/>
                        </a:lnTo>
                        <a:lnTo>
                          <a:pt x="8307" y="11714"/>
                        </a:lnTo>
                        <a:lnTo>
                          <a:pt x="8307" y="11868"/>
                        </a:lnTo>
                        <a:lnTo>
                          <a:pt x="8307" y="12012"/>
                        </a:lnTo>
                        <a:lnTo>
                          <a:pt x="8194" y="12265"/>
                        </a:lnTo>
                        <a:lnTo>
                          <a:pt x="8062" y="12519"/>
                        </a:lnTo>
                        <a:lnTo>
                          <a:pt x="7873" y="12706"/>
                        </a:lnTo>
                        <a:lnTo>
                          <a:pt x="7627" y="12904"/>
                        </a:lnTo>
                        <a:lnTo>
                          <a:pt x="7363" y="13048"/>
                        </a:lnTo>
                        <a:lnTo>
                          <a:pt x="7080" y="13180"/>
                        </a:lnTo>
                        <a:lnTo>
                          <a:pt x="6759" y="13257"/>
                        </a:lnTo>
                        <a:lnTo>
                          <a:pt x="6419" y="13345"/>
                        </a:lnTo>
                        <a:lnTo>
                          <a:pt x="6098" y="13389"/>
                        </a:lnTo>
                        <a:lnTo>
                          <a:pt x="5739" y="13389"/>
                        </a:lnTo>
                        <a:lnTo>
                          <a:pt x="5418" y="13389"/>
                        </a:lnTo>
                        <a:lnTo>
                          <a:pt x="5079" y="13345"/>
                        </a:lnTo>
                        <a:lnTo>
                          <a:pt x="4758" y="13301"/>
                        </a:lnTo>
                        <a:lnTo>
                          <a:pt x="4474" y="13213"/>
                        </a:lnTo>
                        <a:lnTo>
                          <a:pt x="4172" y="13114"/>
                        </a:lnTo>
                        <a:lnTo>
                          <a:pt x="3965" y="12982"/>
                        </a:lnTo>
                        <a:lnTo>
                          <a:pt x="3738" y="12838"/>
                        </a:lnTo>
                        <a:lnTo>
                          <a:pt x="3493" y="12706"/>
                        </a:lnTo>
                        <a:lnTo>
                          <a:pt x="3228" y="12607"/>
                        </a:lnTo>
                        <a:lnTo>
                          <a:pt x="2945" y="12519"/>
                        </a:lnTo>
                        <a:lnTo>
                          <a:pt x="2700" y="12431"/>
                        </a:lnTo>
                        <a:lnTo>
                          <a:pt x="2397" y="12375"/>
                        </a:lnTo>
                        <a:lnTo>
                          <a:pt x="2152" y="12331"/>
                        </a:lnTo>
                        <a:lnTo>
                          <a:pt x="1888" y="12309"/>
                        </a:lnTo>
                        <a:lnTo>
                          <a:pt x="1642" y="12309"/>
                        </a:lnTo>
                        <a:lnTo>
                          <a:pt x="1397" y="12331"/>
                        </a:lnTo>
                        <a:lnTo>
                          <a:pt x="1170" y="12397"/>
                        </a:lnTo>
                        <a:lnTo>
                          <a:pt x="962" y="12453"/>
                        </a:lnTo>
                        <a:lnTo>
                          <a:pt x="774" y="12563"/>
                        </a:lnTo>
                        <a:lnTo>
                          <a:pt x="623" y="12684"/>
                        </a:lnTo>
                        <a:lnTo>
                          <a:pt x="528" y="12838"/>
                        </a:lnTo>
                        <a:lnTo>
                          <a:pt x="453" y="13026"/>
                        </a:lnTo>
                        <a:lnTo>
                          <a:pt x="339" y="13477"/>
                        </a:lnTo>
                        <a:lnTo>
                          <a:pt x="226" y="13984"/>
                        </a:lnTo>
                        <a:lnTo>
                          <a:pt x="151" y="14535"/>
                        </a:lnTo>
                        <a:lnTo>
                          <a:pt x="113" y="15075"/>
                        </a:lnTo>
                        <a:lnTo>
                          <a:pt x="113" y="15626"/>
                        </a:lnTo>
                        <a:lnTo>
                          <a:pt x="151" y="16133"/>
                        </a:lnTo>
                        <a:lnTo>
                          <a:pt x="188" y="16376"/>
                        </a:lnTo>
                        <a:lnTo>
                          <a:pt x="264" y="16585"/>
                        </a:lnTo>
                        <a:lnTo>
                          <a:pt x="339" y="16773"/>
                        </a:lnTo>
                        <a:lnTo>
                          <a:pt x="453" y="16938"/>
                        </a:lnTo>
                        <a:lnTo>
                          <a:pt x="1095" y="16883"/>
                        </a:lnTo>
                        <a:lnTo>
                          <a:pt x="1963" y="16795"/>
                        </a:lnTo>
                        <a:lnTo>
                          <a:pt x="2945" y="16751"/>
                        </a:lnTo>
                        <a:lnTo>
                          <a:pt x="3965" y="16706"/>
                        </a:lnTo>
                        <a:lnTo>
                          <a:pt x="5022" y="16684"/>
                        </a:lnTo>
                        <a:lnTo>
                          <a:pt x="5947" y="16684"/>
                        </a:lnTo>
                        <a:lnTo>
                          <a:pt x="6759" y="16706"/>
                        </a:lnTo>
                        <a:lnTo>
                          <a:pt x="7363" y="16751"/>
                        </a:lnTo>
                        <a:lnTo>
                          <a:pt x="7948" y="16839"/>
                        </a:lnTo>
                        <a:lnTo>
                          <a:pt x="8458" y="16916"/>
                        </a:lnTo>
                        <a:lnTo>
                          <a:pt x="8893" y="17026"/>
                        </a:lnTo>
                        <a:lnTo>
                          <a:pt x="9289" y="17158"/>
                        </a:lnTo>
                        <a:lnTo>
                          <a:pt x="9572" y="17280"/>
                        </a:lnTo>
                        <a:lnTo>
                          <a:pt x="9799" y="17412"/>
                        </a:lnTo>
                        <a:lnTo>
                          <a:pt x="9969" y="17555"/>
                        </a:lnTo>
                        <a:lnTo>
                          <a:pt x="10120" y="17687"/>
                        </a:lnTo>
                        <a:lnTo>
                          <a:pt x="10158" y="17831"/>
                        </a:lnTo>
                        <a:lnTo>
                          <a:pt x="10195" y="17974"/>
                        </a:lnTo>
                        <a:lnTo>
                          <a:pt x="10158" y="18128"/>
                        </a:lnTo>
                        <a:lnTo>
                          <a:pt x="10082" y="18271"/>
                        </a:lnTo>
                        <a:lnTo>
                          <a:pt x="9969" y="18426"/>
                        </a:lnTo>
                        <a:lnTo>
                          <a:pt x="9837" y="18569"/>
                        </a:lnTo>
                        <a:lnTo>
                          <a:pt x="9648" y="18701"/>
                        </a:lnTo>
                        <a:lnTo>
                          <a:pt x="9440" y="18822"/>
                        </a:lnTo>
                        <a:lnTo>
                          <a:pt x="9213" y="18999"/>
                        </a:lnTo>
                        <a:lnTo>
                          <a:pt x="9044" y="19186"/>
                        </a:lnTo>
                        <a:lnTo>
                          <a:pt x="8893" y="19395"/>
                        </a:lnTo>
                        <a:lnTo>
                          <a:pt x="8817" y="19627"/>
                        </a:lnTo>
                        <a:lnTo>
                          <a:pt x="8779" y="19858"/>
                        </a:lnTo>
                        <a:lnTo>
                          <a:pt x="8779" y="20112"/>
                        </a:lnTo>
                        <a:lnTo>
                          <a:pt x="8855" y="20354"/>
                        </a:lnTo>
                        <a:lnTo>
                          <a:pt x="8968" y="20586"/>
                        </a:lnTo>
                        <a:lnTo>
                          <a:pt x="9138" y="20817"/>
                        </a:lnTo>
                        <a:lnTo>
                          <a:pt x="9365" y="21026"/>
                        </a:lnTo>
                        <a:lnTo>
                          <a:pt x="9610" y="21192"/>
                        </a:lnTo>
                        <a:lnTo>
                          <a:pt x="9950" y="21368"/>
                        </a:lnTo>
                        <a:lnTo>
                          <a:pt x="10120" y="21445"/>
                        </a:lnTo>
                        <a:lnTo>
                          <a:pt x="10346" y="21511"/>
                        </a:lnTo>
                        <a:lnTo>
                          <a:pt x="10516" y="21555"/>
                        </a:lnTo>
                        <a:lnTo>
                          <a:pt x="10743" y="21600"/>
                        </a:lnTo>
                        <a:lnTo>
                          <a:pt x="10988" y="21644"/>
                        </a:lnTo>
                        <a:lnTo>
                          <a:pt x="11215" y="21666"/>
                        </a:lnTo>
                        <a:lnTo>
                          <a:pt x="11498" y="21666"/>
                        </a:lnTo>
                        <a:lnTo>
                          <a:pt x="11762" y="21666"/>
                        </a:lnTo>
                        <a:lnTo>
                          <a:pt x="12253" y="21644"/>
                        </a:lnTo>
                        <a:lnTo>
                          <a:pt x="12763" y="21577"/>
                        </a:lnTo>
                        <a:lnTo>
                          <a:pt x="13197" y="21467"/>
                        </a:lnTo>
                        <a:lnTo>
                          <a:pt x="13556" y="21346"/>
                        </a:lnTo>
                        <a:lnTo>
                          <a:pt x="13896" y="21192"/>
                        </a:lnTo>
                        <a:lnTo>
                          <a:pt x="14179" y="21026"/>
                        </a:lnTo>
                        <a:lnTo>
                          <a:pt x="14444" y="20839"/>
                        </a:lnTo>
                        <a:lnTo>
                          <a:pt x="14576" y="20641"/>
                        </a:lnTo>
                        <a:lnTo>
                          <a:pt x="14727" y="20431"/>
                        </a:lnTo>
                        <a:lnTo>
                          <a:pt x="14765" y="20200"/>
                        </a:lnTo>
                        <a:lnTo>
                          <a:pt x="14802" y="19991"/>
                        </a:lnTo>
                        <a:lnTo>
                          <a:pt x="14727" y="19759"/>
                        </a:lnTo>
                        <a:lnTo>
                          <a:pt x="14613" y="19550"/>
                        </a:lnTo>
                        <a:lnTo>
                          <a:pt x="14444" y="19307"/>
                        </a:lnTo>
                        <a:lnTo>
                          <a:pt x="14217" y="19098"/>
                        </a:lnTo>
                        <a:lnTo>
                          <a:pt x="13934" y="18911"/>
                        </a:lnTo>
                        <a:lnTo>
                          <a:pt x="13669" y="18745"/>
                        </a:lnTo>
                        <a:lnTo>
                          <a:pt x="13462" y="18547"/>
                        </a:lnTo>
                        <a:lnTo>
                          <a:pt x="13311" y="18337"/>
                        </a:lnTo>
                        <a:lnTo>
                          <a:pt x="13197" y="18150"/>
                        </a:lnTo>
                        <a:lnTo>
                          <a:pt x="13122" y="17941"/>
                        </a:lnTo>
                        <a:lnTo>
                          <a:pt x="13122" y="17720"/>
                        </a:lnTo>
                        <a:lnTo>
                          <a:pt x="13122" y="17533"/>
                        </a:lnTo>
                        <a:lnTo>
                          <a:pt x="13197" y="17346"/>
                        </a:lnTo>
                        <a:lnTo>
                          <a:pt x="13273" y="17158"/>
                        </a:lnTo>
                        <a:lnTo>
                          <a:pt x="13386" y="16982"/>
                        </a:lnTo>
                        <a:lnTo>
                          <a:pt x="13537" y="16839"/>
                        </a:lnTo>
                        <a:lnTo>
                          <a:pt x="13707" y="16706"/>
                        </a:lnTo>
                        <a:lnTo>
                          <a:pt x="13896" y="16607"/>
                        </a:lnTo>
                        <a:lnTo>
                          <a:pt x="14104" y="16519"/>
                        </a:lnTo>
                        <a:lnTo>
                          <a:pt x="14330" y="16453"/>
                        </a:lnTo>
                        <a:lnTo>
                          <a:pt x="14538" y="16431"/>
                        </a:lnTo>
                        <a:lnTo>
                          <a:pt x="14897" y="16453"/>
                        </a:lnTo>
                        <a:lnTo>
                          <a:pt x="15406" y="16497"/>
                        </a:lnTo>
                        <a:lnTo>
                          <a:pt x="16105" y="16541"/>
                        </a:lnTo>
                        <a:lnTo>
                          <a:pt x="16898" y="16607"/>
                        </a:lnTo>
                        <a:lnTo>
                          <a:pt x="17804" y="16651"/>
                        </a:lnTo>
                        <a:lnTo>
                          <a:pt x="18786" y="16684"/>
                        </a:lnTo>
                        <a:lnTo>
                          <a:pt x="19844" y="16728"/>
                        </a:lnTo>
                        <a:lnTo>
                          <a:pt x="20920" y="16751"/>
                        </a:lnTo>
                        <a:lnTo>
                          <a:pt x="21109" y="16497"/>
                        </a:lnTo>
                        <a:lnTo>
                          <a:pt x="21241" y="16222"/>
                        </a:lnTo>
                        <a:lnTo>
                          <a:pt x="21392" y="15946"/>
                        </a:lnTo>
                        <a:lnTo>
                          <a:pt x="21467" y="15648"/>
                        </a:lnTo>
                        <a:lnTo>
                          <a:pt x="21543" y="15351"/>
                        </a:lnTo>
                        <a:lnTo>
                          <a:pt x="21618" y="15042"/>
                        </a:lnTo>
                        <a:lnTo>
                          <a:pt x="21618" y="14745"/>
                        </a:lnTo>
                        <a:lnTo>
                          <a:pt x="21618" y="14447"/>
                        </a:lnTo>
                        <a:lnTo>
                          <a:pt x="21618" y="14150"/>
                        </a:lnTo>
                        <a:lnTo>
                          <a:pt x="21581" y="13852"/>
                        </a:lnTo>
                        <a:lnTo>
                          <a:pt x="21505" y="13577"/>
                        </a:lnTo>
                        <a:lnTo>
                          <a:pt x="21430" y="13301"/>
                        </a:lnTo>
                        <a:lnTo>
                          <a:pt x="21354" y="13048"/>
                        </a:lnTo>
                        <a:lnTo>
                          <a:pt x="21241" y="12816"/>
                        </a:lnTo>
                        <a:lnTo>
                          <a:pt x="21146" y="12607"/>
                        </a:lnTo>
                        <a:lnTo>
                          <a:pt x="21033" y="12431"/>
                        </a:lnTo>
                        <a:lnTo>
                          <a:pt x="20920" y="12265"/>
                        </a:lnTo>
                        <a:lnTo>
                          <a:pt x="20769" y="12144"/>
                        </a:lnTo>
                        <a:lnTo>
                          <a:pt x="20637" y="12034"/>
                        </a:lnTo>
                        <a:lnTo>
                          <a:pt x="20486" y="11946"/>
                        </a:lnTo>
                        <a:lnTo>
                          <a:pt x="20297" y="11891"/>
                        </a:lnTo>
                        <a:lnTo>
                          <a:pt x="20165" y="11846"/>
                        </a:lnTo>
                        <a:lnTo>
                          <a:pt x="19976" y="11824"/>
                        </a:lnTo>
                        <a:lnTo>
                          <a:pt x="19806" y="11802"/>
                        </a:lnTo>
                        <a:lnTo>
                          <a:pt x="19390" y="11824"/>
                        </a:lnTo>
                        <a:lnTo>
                          <a:pt x="18956" y="11891"/>
                        </a:lnTo>
                        <a:lnTo>
                          <a:pt x="18503" y="11968"/>
                        </a:lnTo>
                        <a:lnTo>
                          <a:pt x="17993" y="12078"/>
                        </a:lnTo>
                        <a:lnTo>
                          <a:pt x="17653" y="12144"/>
                        </a:lnTo>
                        <a:lnTo>
                          <a:pt x="17332" y="12199"/>
                        </a:lnTo>
                        <a:lnTo>
                          <a:pt x="17049" y="12221"/>
                        </a:lnTo>
                        <a:lnTo>
                          <a:pt x="16747" y="12243"/>
                        </a:lnTo>
                        <a:lnTo>
                          <a:pt x="16464" y="12243"/>
                        </a:lnTo>
                        <a:lnTo>
                          <a:pt x="16218" y="12243"/>
                        </a:lnTo>
                        <a:lnTo>
                          <a:pt x="15992" y="12221"/>
                        </a:lnTo>
                        <a:lnTo>
                          <a:pt x="15746" y="12199"/>
                        </a:lnTo>
                        <a:lnTo>
                          <a:pt x="15520" y="12155"/>
                        </a:lnTo>
                        <a:lnTo>
                          <a:pt x="15350" y="12122"/>
                        </a:lnTo>
                        <a:lnTo>
                          <a:pt x="15161" y="12056"/>
                        </a:lnTo>
                        <a:lnTo>
                          <a:pt x="14972" y="11990"/>
                        </a:lnTo>
                        <a:lnTo>
                          <a:pt x="14689" y="11846"/>
                        </a:lnTo>
                        <a:lnTo>
                          <a:pt x="14444" y="11670"/>
                        </a:lnTo>
                        <a:lnTo>
                          <a:pt x="14255" y="11483"/>
                        </a:lnTo>
                        <a:lnTo>
                          <a:pt x="14104" y="11295"/>
                        </a:lnTo>
                        <a:lnTo>
                          <a:pt x="14028" y="11086"/>
                        </a:lnTo>
                        <a:lnTo>
                          <a:pt x="13972" y="10888"/>
                        </a:lnTo>
                        <a:lnTo>
                          <a:pt x="13972" y="10700"/>
                        </a:lnTo>
                        <a:lnTo>
                          <a:pt x="14009" y="10513"/>
                        </a:lnTo>
                        <a:lnTo>
                          <a:pt x="14066" y="10359"/>
                        </a:lnTo>
                        <a:lnTo>
                          <a:pt x="14179" y="10215"/>
                        </a:lnTo>
                        <a:lnTo>
                          <a:pt x="14406" y="10006"/>
                        </a:lnTo>
                        <a:lnTo>
                          <a:pt x="14651" y="9830"/>
                        </a:lnTo>
                        <a:lnTo>
                          <a:pt x="14878" y="9686"/>
                        </a:lnTo>
                        <a:lnTo>
                          <a:pt x="15123" y="9554"/>
                        </a:lnTo>
                        <a:lnTo>
                          <a:pt x="15350" y="9477"/>
                        </a:lnTo>
                        <a:lnTo>
                          <a:pt x="15558" y="9411"/>
                        </a:lnTo>
                        <a:lnTo>
                          <a:pt x="15803" y="9345"/>
                        </a:lnTo>
                        <a:lnTo>
                          <a:pt x="16030" y="9323"/>
                        </a:lnTo>
                        <a:lnTo>
                          <a:pt x="16256" y="9301"/>
                        </a:lnTo>
                        <a:lnTo>
                          <a:pt x="16464" y="9323"/>
                        </a:lnTo>
                        <a:lnTo>
                          <a:pt x="16690" y="9345"/>
                        </a:lnTo>
                        <a:lnTo>
                          <a:pt x="16898" y="9367"/>
                        </a:lnTo>
                        <a:lnTo>
                          <a:pt x="17332" y="9477"/>
                        </a:lnTo>
                        <a:lnTo>
                          <a:pt x="17767" y="9598"/>
                        </a:lnTo>
                        <a:lnTo>
                          <a:pt x="18163" y="9731"/>
                        </a:lnTo>
                        <a:lnTo>
                          <a:pt x="18597" y="9874"/>
                        </a:lnTo>
                        <a:lnTo>
                          <a:pt x="18994" y="10006"/>
                        </a:lnTo>
                        <a:lnTo>
                          <a:pt x="19428" y="10083"/>
                        </a:lnTo>
                        <a:lnTo>
                          <a:pt x="19617" y="10127"/>
                        </a:lnTo>
                        <a:lnTo>
                          <a:pt x="19844" y="10149"/>
                        </a:lnTo>
                        <a:lnTo>
                          <a:pt x="20013" y="10149"/>
                        </a:lnTo>
                        <a:lnTo>
                          <a:pt x="20240" y="10127"/>
                        </a:lnTo>
                        <a:lnTo>
                          <a:pt x="20410" y="10105"/>
                        </a:lnTo>
                        <a:lnTo>
                          <a:pt x="20637" y="10061"/>
                        </a:lnTo>
                        <a:lnTo>
                          <a:pt x="20844" y="9984"/>
                        </a:lnTo>
                        <a:lnTo>
                          <a:pt x="21033" y="9896"/>
                        </a:lnTo>
                        <a:lnTo>
                          <a:pt x="21146" y="9830"/>
                        </a:lnTo>
                        <a:lnTo>
                          <a:pt x="21203" y="9753"/>
                        </a:lnTo>
                        <a:lnTo>
                          <a:pt x="21279" y="9642"/>
                        </a:lnTo>
                        <a:lnTo>
                          <a:pt x="21354" y="9521"/>
                        </a:lnTo>
                        <a:lnTo>
                          <a:pt x="21430" y="9246"/>
                        </a:lnTo>
                        <a:lnTo>
                          <a:pt x="21430" y="8904"/>
                        </a:lnTo>
                        <a:lnTo>
                          <a:pt x="21430" y="8540"/>
                        </a:lnTo>
                        <a:lnTo>
                          <a:pt x="21392" y="8144"/>
                        </a:lnTo>
                        <a:lnTo>
                          <a:pt x="21354" y="7714"/>
                        </a:lnTo>
                        <a:lnTo>
                          <a:pt x="21279" y="7295"/>
                        </a:lnTo>
                        <a:lnTo>
                          <a:pt x="21146" y="6446"/>
                        </a:lnTo>
                        <a:lnTo>
                          <a:pt x="20995" y="5686"/>
                        </a:lnTo>
                        <a:lnTo>
                          <a:pt x="20958" y="5366"/>
                        </a:lnTo>
                        <a:lnTo>
                          <a:pt x="20958" y="5091"/>
                        </a:lnTo>
                        <a:lnTo>
                          <a:pt x="20958" y="4860"/>
                        </a:lnTo>
                        <a:lnTo>
                          <a:pt x="21033" y="4716"/>
                        </a:lnTo>
                        <a:lnTo>
                          <a:pt x="20637" y="4860"/>
                        </a:lnTo>
                        <a:lnTo>
                          <a:pt x="20127" y="4992"/>
                        </a:lnTo>
                        <a:lnTo>
                          <a:pt x="19617" y="5069"/>
                        </a:lnTo>
                        <a:lnTo>
                          <a:pt x="19032" y="5157"/>
                        </a:lnTo>
                        <a:lnTo>
                          <a:pt x="18465" y="5201"/>
                        </a:lnTo>
                        <a:lnTo>
                          <a:pt x="17842" y="5245"/>
                        </a:lnTo>
                        <a:lnTo>
                          <a:pt x="17219" y="5267"/>
                        </a:lnTo>
                        <a:lnTo>
                          <a:pt x="16615" y="5267"/>
                        </a:lnTo>
                        <a:lnTo>
                          <a:pt x="15992" y="5245"/>
                        </a:lnTo>
                        <a:lnTo>
                          <a:pt x="15369" y="5201"/>
                        </a:lnTo>
                        <a:lnTo>
                          <a:pt x="14840" y="5157"/>
                        </a:lnTo>
                        <a:lnTo>
                          <a:pt x="14293" y="5091"/>
                        </a:lnTo>
                        <a:lnTo>
                          <a:pt x="13783" y="5014"/>
                        </a:lnTo>
                        <a:lnTo>
                          <a:pt x="13386" y="4926"/>
                        </a:lnTo>
                        <a:lnTo>
                          <a:pt x="13027" y="4815"/>
                        </a:lnTo>
                        <a:lnTo>
                          <a:pt x="12725" y="4716"/>
                        </a:lnTo>
                        <a:lnTo>
                          <a:pt x="12480" y="4606"/>
                        </a:lnTo>
                        <a:lnTo>
                          <a:pt x="12291" y="4496"/>
                        </a:lnTo>
                        <a:lnTo>
                          <a:pt x="12197" y="4397"/>
                        </a:lnTo>
                        <a:lnTo>
                          <a:pt x="12083" y="4286"/>
                        </a:lnTo>
                        <a:lnTo>
                          <a:pt x="12046" y="4187"/>
                        </a:lnTo>
                        <a:lnTo>
                          <a:pt x="12008" y="4077"/>
                        </a:lnTo>
                        <a:lnTo>
                          <a:pt x="12046" y="3967"/>
                        </a:lnTo>
                        <a:lnTo>
                          <a:pt x="12121" y="3868"/>
                        </a:lnTo>
                        <a:lnTo>
                          <a:pt x="12197" y="3735"/>
                        </a:lnTo>
                        <a:lnTo>
                          <a:pt x="12291" y="3614"/>
                        </a:lnTo>
                        <a:lnTo>
                          <a:pt x="12442" y="3482"/>
                        </a:lnTo>
                        <a:lnTo>
                          <a:pt x="12631" y="3361"/>
                        </a:lnTo>
                        <a:lnTo>
                          <a:pt x="13065" y="3085"/>
                        </a:lnTo>
                        <a:lnTo>
                          <a:pt x="13537" y="2766"/>
                        </a:lnTo>
                        <a:lnTo>
                          <a:pt x="13783" y="2578"/>
                        </a:lnTo>
                        <a:lnTo>
                          <a:pt x="13934" y="2380"/>
                        </a:lnTo>
                        <a:lnTo>
                          <a:pt x="14028" y="2171"/>
                        </a:lnTo>
                        <a:lnTo>
                          <a:pt x="14104" y="1961"/>
                        </a:lnTo>
                        <a:lnTo>
                          <a:pt x="14104" y="1730"/>
                        </a:lnTo>
                        <a:lnTo>
                          <a:pt x="14066" y="1498"/>
                        </a:lnTo>
                        <a:lnTo>
                          <a:pt x="13972" y="1267"/>
                        </a:lnTo>
                        <a:lnTo>
                          <a:pt x="13820" y="1057"/>
                        </a:lnTo>
                        <a:lnTo>
                          <a:pt x="13594" y="837"/>
                        </a:lnTo>
                        <a:lnTo>
                          <a:pt x="13386" y="628"/>
                        </a:lnTo>
                        <a:lnTo>
                          <a:pt x="13103" y="462"/>
                        </a:lnTo>
                        <a:lnTo>
                          <a:pt x="12763" y="308"/>
                        </a:lnTo>
                        <a:lnTo>
                          <a:pt x="12404" y="187"/>
                        </a:lnTo>
                        <a:lnTo>
                          <a:pt x="12008" y="77"/>
                        </a:lnTo>
                        <a:lnTo>
                          <a:pt x="11574" y="33"/>
                        </a:lnTo>
                        <a:lnTo>
                          <a:pt x="11102" y="11"/>
                        </a:lnTo>
                        <a:lnTo>
                          <a:pt x="10667" y="11"/>
                        </a:lnTo>
                        <a:lnTo>
                          <a:pt x="10233" y="77"/>
                        </a:lnTo>
                        <a:lnTo>
                          <a:pt x="9837" y="187"/>
                        </a:lnTo>
                        <a:lnTo>
                          <a:pt x="9440" y="286"/>
                        </a:lnTo>
                        <a:lnTo>
                          <a:pt x="9062" y="462"/>
                        </a:lnTo>
                        <a:lnTo>
                          <a:pt x="8741" y="628"/>
                        </a:lnTo>
                        <a:lnTo>
                          <a:pt x="8458" y="815"/>
                        </a:lnTo>
                        <a:lnTo>
                          <a:pt x="8232" y="1035"/>
                        </a:lnTo>
                        <a:lnTo>
                          <a:pt x="8062" y="1245"/>
                        </a:lnTo>
                        <a:lnTo>
                          <a:pt x="7911" y="1476"/>
                        </a:lnTo>
                        <a:lnTo>
                          <a:pt x="7835" y="1708"/>
                        </a:lnTo>
                        <a:lnTo>
                          <a:pt x="7797" y="1961"/>
                        </a:lnTo>
                        <a:lnTo>
                          <a:pt x="7835" y="2193"/>
                        </a:lnTo>
                        <a:lnTo>
                          <a:pt x="7948" y="2402"/>
                        </a:lnTo>
                        <a:lnTo>
                          <a:pt x="8062" y="2534"/>
                        </a:lnTo>
                        <a:lnTo>
                          <a:pt x="8175" y="2644"/>
                        </a:lnTo>
                        <a:lnTo>
                          <a:pt x="8269" y="2744"/>
                        </a:lnTo>
                        <a:lnTo>
                          <a:pt x="8420" y="2832"/>
                        </a:lnTo>
                        <a:lnTo>
                          <a:pt x="8704" y="3019"/>
                        </a:lnTo>
                        <a:lnTo>
                          <a:pt x="8968" y="3206"/>
                        </a:lnTo>
                        <a:lnTo>
                          <a:pt x="9138" y="3405"/>
                        </a:lnTo>
                        <a:lnTo>
                          <a:pt x="9327" y="3570"/>
                        </a:lnTo>
                        <a:lnTo>
                          <a:pt x="9440" y="3735"/>
                        </a:lnTo>
                        <a:lnTo>
                          <a:pt x="9516" y="3890"/>
                        </a:lnTo>
                        <a:lnTo>
                          <a:pt x="9534" y="4033"/>
                        </a:lnTo>
                        <a:lnTo>
                          <a:pt x="9534" y="4165"/>
                        </a:lnTo>
                        <a:lnTo>
                          <a:pt x="9516" y="4286"/>
                        </a:lnTo>
                        <a:lnTo>
                          <a:pt x="9440" y="4397"/>
                        </a:lnTo>
                        <a:lnTo>
                          <a:pt x="9327" y="4496"/>
                        </a:lnTo>
                        <a:lnTo>
                          <a:pt x="9176" y="4562"/>
                        </a:lnTo>
                        <a:lnTo>
                          <a:pt x="9006" y="4628"/>
                        </a:lnTo>
                        <a:lnTo>
                          <a:pt x="8779" y="4694"/>
                        </a:lnTo>
                        <a:lnTo>
                          <a:pt x="8534" y="4716"/>
                        </a:lnTo>
                        <a:lnTo>
                          <a:pt x="8232" y="4716"/>
                        </a:lnTo>
                        <a:lnTo>
                          <a:pt x="7118" y="4738"/>
                        </a:lnTo>
                        <a:lnTo>
                          <a:pt x="5947" y="4771"/>
                        </a:lnTo>
                        <a:lnTo>
                          <a:pt x="4795" y="4815"/>
                        </a:lnTo>
                        <a:lnTo>
                          <a:pt x="3681" y="4860"/>
                        </a:lnTo>
                        <a:lnTo>
                          <a:pt x="2662" y="4882"/>
                        </a:lnTo>
                        <a:lnTo>
                          <a:pt x="1755" y="4882"/>
                        </a:lnTo>
                        <a:lnTo>
                          <a:pt x="1359" y="4860"/>
                        </a:lnTo>
                        <a:lnTo>
                          <a:pt x="981" y="4837"/>
                        </a:lnTo>
                        <a:lnTo>
                          <a:pt x="698" y="4771"/>
                        </a:lnTo>
                        <a:lnTo>
                          <a:pt x="453" y="4716"/>
                        </a:lnTo>
                        <a:lnTo>
                          <a:pt x="453" y="5322"/>
                        </a:lnTo>
                        <a:lnTo>
                          <a:pt x="453" y="6083"/>
                        </a:lnTo>
                        <a:lnTo>
                          <a:pt x="453" y="6909"/>
                        </a:lnTo>
                        <a:lnTo>
                          <a:pt x="453" y="7780"/>
                        </a:lnTo>
                        <a:lnTo>
                          <a:pt x="453" y="8606"/>
                        </a:lnTo>
                        <a:lnTo>
                          <a:pt x="453" y="9345"/>
                        </a:lnTo>
                        <a:lnTo>
                          <a:pt x="453" y="9918"/>
                        </a:lnTo>
                        <a:lnTo>
                          <a:pt x="453" y="10282"/>
                        </a:lnTo>
                        <a:lnTo>
                          <a:pt x="490" y="10381"/>
                        </a:lnTo>
                        <a:lnTo>
                          <a:pt x="547" y="10491"/>
                        </a:lnTo>
                        <a:lnTo>
                          <a:pt x="660" y="10590"/>
                        </a:lnTo>
                        <a:lnTo>
                          <a:pt x="811" y="10700"/>
                        </a:lnTo>
                        <a:lnTo>
                          <a:pt x="981" y="10811"/>
                        </a:lnTo>
                        <a:lnTo>
                          <a:pt x="1208" y="10888"/>
                        </a:lnTo>
                        <a:lnTo>
                          <a:pt x="1453" y="10954"/>
                        </a:lnTo>
                        <a:lnTo>
                          <a:pt x="1718" y="11020"/>
                        </a:lnTo>
                        <a:lnTo>
                          <a:pt x="1963" y="11064"/>
                        </a:lnTo>
                        <a:lnTo>
                          <a:pt x="2265" y="11086"/>
                        </a:lnTo>
                        <a:lnTo>
                          <a:pt x="2548" y="11064"/>
                        </a:lnTo>
                        <a:lnTo>
                          <a:pt x="2794" y="11042"/>
                        </a:lnTo>
                        <a:lnTo>
                          <a:pt x="3096" y="10976"/>
                        </a:lnTo>
                        <a:lnTo>
                          <a:pt x="3341" y="10888"/>
                        </a:lnTo>
                        <a:lnTo>
                          <a:pt x="3606" y="10766"/>
                        </a:lnTo>
                        <a:lnTo>
                          <a:pt x="3813" y="1059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1270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6" name="Puzzle2"/>
                  <p:cNvSpPr>
                    <a:spLocks noEditPoints="1" noChangeArrowheads="1"/>
                  </p:cNvSpPr>
                  <p:nvPr/>
                </p:nvSpPr>
                <p:spPr bwMode="auto">
                  <a:xfrm>
                    <a:off x="4449513" y="5449450"/>
                    <a:ext cx="110933" cy="67845"/>
                  </a:xfrm>
                  <a:custGeom>
                    <a:avLst/>
                    <a:gdLst>
                      <a:gd name="T0" fmla="*/ 11 w 21600"/>
                      <a:gd name="T1" fmla="*/ 13386 h 21600"/>
                      <a:gd name="T2" fmla="*/ 4202 w 21600"/>
                      <a:gd name="T3" fmla="*/ 21161 h 21600"/>
                      <a:gd name="T4" fmla="*/ 10400 w 21600"/>
                      <a:gd name="T5" fmla="*/ 13909 h 21600"/>
                      <a:gd name="T6" fmla="*/ 16821 w 21600"/>
                      <a:gd name="T7" fmla="*/ 21190 h 21600"/>
                      <a:gd name="T8" fmla="*/ 21600 w 21600"/>
                      <a:gd name="T9" fmla="*/ 15083 h 21600"/>
                      <a:gd name="T10" fmla="*/ 16889 w 21600"/>
                      <a:gd name="T11" fmla="*/ 5739 h 21600"/>
                      <a:gd name="T12" fmla="*/ 10800 w 21600"/>
                      <a:gd name="T13" fmla="*/ 28 h 21600"/>
                      <a:gd name="T14" fmla="*/ 4202 w 21600"/>
                      <a:gd name="T15" fmla="*/ 5894 h 21600"/>
                      <a:gd name="T16" fmla="*/ 5388 w 21600"/>
                      <a:gd name="T17" fmla="*/ 6742 h 21600"/>
                      <a:gd name="T18" fmla="*/ 16177 w 21600"/>
                      <a:gd name="T19" fmla="*/ 20441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T16" t="T17" r="T18" b="T19"/>
                    <a:pathLst>
                      <a:path w="21600" h="21600">
                        <a:moveTo>
                          <a:pt x="4247" y="12354"/>
                        </a:moveTo>
                        <a:lnTo>
                          <a:pt x="4134" y="12468"/>
                        </a:lnTo>
                        <a:lnTo>
                          <a:pt x="4010" y="12581"/>
                        </a:lnTo>
                        <a:lnTo>
                          <a:pt x="3897" y="12637"/>
                        </a:lnTo>
                        <a:lnTo>
                          <a:pt x="3773" y="12694"/>
                        </a:lnTo>
                        <a:lnTo>
                          <a:pt x="3637" y="12694"/>
                        </a:lnTo>
                        <a:lnTo>
                          <a:pt x="3524" y="12694"/>
                        </a:lnTo>
                        <a:lnTo>
                          <a:pt x="3400" y="12665"/>
                        </a:lnTo>
                        <a:lnTo>
                          <a:pt x="3287" y="12609"/>
                        </a:lnTo>
                        <a:lnTo>
                          <a:pt x="3027" y="12496"/>
                        </a:lnTo>
                        <a:lnTo>
                          <a:pt x="2790" y="12340"/>
                        </a:lnTo>
                        <a:lnTo>
                          <a:pt x="2530" y="12142"/>
                        </a:lnTo>
                        <a:lnTo>
                          <a:pt x="2293" y="11987"/>
                        </a:lnTo>
                        <a:lnTo>
                          <a:pt x="2033" y="11817"/>
                        </a:lnTo>
                        <a:lnTo>
                          <a:pt x="1773" y="11676"/>
                        </a:lnTo>
                        <a:lnTo>
                          <a:pt x="1638" y="11662"/>
                        </a:lnTo>
                        <a:lnTo>
                          <a:pt x="1513" y="11634"/>
                        </a:lnTo>
                        <a:lnTo>
                          <a:pt x="1378" y="11634"/>
                        </a:lnTo>
                        <a:lnTo>
                          <a:pt x="1253" y="11634"/>
                        </a:lnTo>
                        <a:lnTo>
                          <a:pt x="1118" y="11662"/>
                        </a:lnTo>
                        <a:lnTo>
                          <a:pt x="971" y="11732"/>
                        </a:lnTo>
                        <a:lnTo>
                          <a:pt x="835" y="11817"/>
                        </a:lnTo>
                        <a:lnTo>
                          <a:pt x="711" y="11959"/>
                        </a:lnTo>
                        <a:lnTo>
                          <a:pt x="553" y="12086"/>
                        </a:lnTo>
                        <a:lnTo>
                          <a:pt x="429" y="12284"/>
                        </a:lnTo>
                        <a:lnTo>
                          <a:pt x="271" y="12524"/>
                        </a:lnTo>
                        <a:lnTo>
                          <a:pt x="146" y="12793"/>
                        </a:lnTo>
                        <a:lnTo>
                          <a:pt x="79" y="12962"/>
                        </a:lnTo>
                        <a:lnTo>
                          <a:pt x="33" y="13146"/>
                        </a:lnTo>
                        <a:lnTo>
                          <a:pt x="11" y="13386"/>
                        </a:lnTo>
                        <a:lnTo>
                          <a:pt x="11" y="13641"/>
                        </a:lnTo>
                        <a:lnTo>
                          <a:pt x="33" y="13881"/>
                        </a:lnTo>
                        <a:lnTo>
                          <a:pt x="101" y="14150"/>
                        </a:lnTo>
                        <a:lnTo>
                          <a:pt x="192" y="14404"/>
                        </a:lnTo>
                        <a:lnTo>
                          <a:pt x="293" y="14645"/>
                        </a:lnTo>
                        <a:lnTo>
                          <a:pt x="451" y="14857"/>
                        </a:lnTo>
                        <a:lnTo>
                          <a:pt x="621" y="15054"/>
                        </a:lnTo>
                        <a:lnTo>
                          <a:pt x="734" y="15125"/>
                        </a:lnTo>
                        <a:lnTo>
                          <a:pt x="835" y="15210"/>
                        </a:lnTo>
                        <a:lnTo>
                          <a:pt x="948" y="15267"/>
                        </a:lnTo>
                        <a:lnTo>
                          <a:pt x="1084" y="15323"/>
                        </a:lnTo>
                        <a:lnTo>
                          <a:pt x="1208" y="15351"/>
                        </a:lnTo>
                        <a:lnTo>
                          <a:pt x="1355" y="15380"/>
                        </a:lnTo>
                        <a:lnTo>
                          <a:pt x="1513" y="15380"/>
                        </a:lnTo>
                        <a:lnTo>
                          <a:pt x="1683" y="15380"/>
                        </a:lnTo>
                        <a:lnTo>
                          <a:pt x="1864" y="15351"/>
                        </a:lnTo>
                        <a:lnTo>
                          <a:pt x="2033" y="15323"/>
                        </a:lnTo>
                        <a:lnTo>
                          <a:pt x="2225" y="15238"/>
                        </a:lnTo>
                        <a:lnTo>
                          <a:pt x="2428" y="15153"/>
                        </a:lnTo>
                        <a:lnTo>
                          <a:pt x="2745" y="15026"/>
                        </a:lnTo>
                        <a:lnTo>
                          <a:pt x="3005" y="14913"/>
                        </a:lnTo>
                        <a:lnTo>
                          <a:pt x="3264" y="14828"/>
                        </a:lnTo>
                        <a:lnTo>
                          <a:pt x="3513" y="14800"/>
                        </a:lnTo>
                        <a:lnTo>
                          <a:pt x="3615" y="14828"/>
                        </a:lnTo>
                        <a:lnTo>
                          <a:pt x="3728" y="14857"/>
                        </a:lnTo>
                        <a:lnTo>
                          <a:pt x="3807" y="14913"/>
                        </a:lnTo>
                        <a:lnTo>
                          <a:pt x="3920" y="14998"/>
                        </a:lnTo>
                        <a:lnTo>
                          <a:pt x="4010" y="15097"/>
                        </a:lnTo>
                        <a:lnTo>
                          <a:pt x="4089" y="15238"/>
                        </a:lnTo>
                        <a:lnTo>
                          <a:pt x="4179" y="15408"/>
                        </a:lnTo>
                        <a:lnTo>
                          <a:pt x="4247" y="15620"/>
                        </a:lnTo>
                        <a:lnTo>
                          <a:pt x="4326" y="15860"/>
                        </a:lnTo>
                        <a:lnTo>
                          <a:pt x="4394" y="16129"/>
                        </a:lnTo>
                        <a:lnTo>
                          <a:pt x="4439" y="16440"/>
                        </a:lnTo>
                        <a:lnTo>
                          <a:pt x="4507" y="16737"/>
                        </a:lnTo>
                        <a:lnTo>
                          <a:pt x="4552" y="17090"/>
                        </a:lnTo>
                        <a:lnTo>
                          <a:pt x="4575" y="17443"/>
                        </a:lnTo>
                        <a:lnTo>
                          <a:pt x="4586" y="17825"/>
                        </a:lnTo>
                        <a:lnTo>
                          <a:pt x="4586" y="18193"/>
                        </a:lnTo>
                        <a:lnTo>
                          <a:pt x="4586" y="18574"/>
                        </a:lnTo>
                        <a:lnTo>
                          <a:pt x="4586" y="18984"/>
                        </a:lnTo>
                        <a:lnTo>
                          <a:pt x="4552" y="19366"/>
                        </a:lnTo>
                        <a:lnTo>
                          <a:pt x="4507" y="19748"/>
                        </a:lnTo>
                        <a:lnTo>
                          <a:pt x="4462" y="20129"/>
                        </a:lnTo>
                        <a:lnTo>
                          <a:pt x="4371" y="20483"/>
                        </a:lnTo>
                        <a:lnTo>
                          <a:pt x="4292" y="20836"/>
                        </a:lnTo>
                        <a:lnTo>
                          <a:pt x="4202" y="21161"/>
                        </a:lnTo>
                        <a:lnTo>
                          <a:pt x="4744" y="21161"/>
                        </a:lnTo>
                        <a:lnTo>
                          <a:pt x="5264" y="21161"/>
                        </a:lnTo>
                        <a:lnTo>
                          <a:pt x="5784" y="21161"/>
                        </a:lnTo>
                        <a:lnTo>
                          <a:pt x="6235" y="21161"/>
                        </a:lnTo>
                        <a:lnTo>
                          <a:pt x="6676" y="21161"/>
                        </a:lnTo>
                        <a:lnTo>
                          <a:pt x="7060" y="21161"/>
                        </a:lnTo>
                        <a:lnTo>
                          <a:pt x="7410" y="21161"/>
                        </a:lnTo>
                        <a:lnTo>
                          <a:pt x="7670" y="21161"/>
                        </a:lnTo>
                        <a:lnTo>
                          <a:pt x="8020" y="21020"/>
                        </a:lnTo>
                        <a:lnTo>
                          <a:pt x="8303" y="20893"/>
                        </a:lnTo>
                        <a:lnTo>
                          <a:pt x="8563" y="20695"/>
                        </a:lnTo>
                        <a:lnTo>
                          <a:pt x="8800" y="20511"/>
                        </a:lnTo>
                        <a:lnTo>
                          <a:pt x="8969" y="20285"/>
                        </a:lnTo>
                        <a:lnTo>
                          <a:pt x="9150" y="20045"/>
                        </a:lnTo>
                        <a:lnTo>
                          <a:pt x="9252" y="19804"/>
                        </a:lnTo>
                        <a:lnTo>
                          <a:pt x="9342" y="19550"/>
                        </a:lnTo>
                        <a:lnTo>
                          <a:pt x="9410" y="19281"/>
                        </a:lnTo>
                        <a:lnTo>
                          <a:pt x="9433" y="19013"/>
                        </a:lnTo>
                        <a:lnTo>
                          <a:pt x="9433" y="18744"/>
                        </a:lnTo>
                        <a:lnTo>
                          <a:pt x="9387" y="18504"/>
                        </a:lnTo>
                        <a:lnTo>
                          <a:pt x="9320" y="18221"/>
                        </a:lnTo>
                        <a:lnTo>
                          <a:pt x="9207" y="17981"/>
                        </a:lnTo>
                        <a:lnTo>
                          <a:pt x="9105" y="17740"/>
                        </a:lnTo>
                        <a:lnTo>
                          <a:pt x="8924" y="17514"/>
                        </a:lnTo>
                        <a:lnTo>
                          <a:pt x="8777" y="17274"/>
                        </a:lnTo>
                        <a:lnTo>
                          <a:pt x="8642" y="17034"/>
                        </a:lnTo>
                        <a:lnTo>
                          <a:pt x="8563" y="16765"/>
                        </a:lnTo>
                        <a:lnTo>
                          <a:pt x="8472" y="16468"/>
                        </a:lnTo>
                        <a:lnTo>
                          <a:pt x="8450" y="16157"/>
                        </a:lnTo>
                        <a:lnTo>
                          <a:pt x="8450" y="15860"/>
                        </a:lnTo>
                        <a:lnTo>
                          <a:pt x="8472" y="15563"/>
                        </a:lnTo>
                        <a:lnTo>
                          <a:pt x="8540" y="15267"/>
                        </a:lnTo>
                        <a:lnTo>
                          <a:pt x="8642" y="14998"/>
                        </a:lnTo>
                        <a:lnTo>
                          <a:pt x="8777" y="14729"/>
                        </a:lnTo>
                        <a:lnTo>
                          <a:pt x="8868" y="14616"/>
                        </a:lnTo>
                        <a:lnTo>
                          <a:pt x="8969" y="14475"/>
                        </a:lnTo>
                        <a:lnTo>
                          <a:pt x="9060" y="14376"/>
                        </a:lnTo>
                        <a:lnTo>
                          <a:pt x="9184" y="14291"/>
                        </a:lnTo>
                        <a:lnTo>
                          <a:pt x="9297" y="14206"/>
                        </a:lnTo>
                        <a:lnTo>
                          <a:pt x="9433" y="14121"/>
                        </a:lnTo>
                        <a:lnTo>
                          <a:pt x="9579" y="14051"/>
                        </a:lnTo>
                        <a:lnTo>
                          <a:pt x="9726" y="13994"/>
                        </a:lnTo>
                        <a:lnTo>
                          <a:pt x="9884" y="13938"/>
                        </a:lnTo>
                        <a:lnTo>
                          <a:pt x="10054" y="13909"/>
                        </a:lnTo>
                        <a:lnTo>
                          <a:pt x="10257" y="13881"/>
                        </a:lnTo>
                        <a:lnTo>
                          <a:pt x="10449" y="13881"/>
                        </a:lnTo>
                        <a:lnTo>
                          <a:pt x="10664" y="13881"/>
                        </a:lnTo>
                        <a:lnTo>
                          <a:pt x="10856" y="13909"/>
                        </a:lnTo>
                        <a:lnTo>
                          <a:pt x="11037" y="13966"/>
                        </a:lnTo>
                        <a:lnTo>
                          <a:pt x="11206" y="14023"/>
                        </a:lnTo>
                        <a:lnTo>
                          <a:pt x="11353" y="14093"/>
                        </a:lnTo>
                        <a:lnTo>
                          <a:pt x="11511" y="14178"/>
                        </a:lnTo>
                        <a:lnTo>
                          <a:pt x="11635" y="14263"/>
                        </a:lnTo>
                        <a:lnTo>
                          <a:pt x="11748" y="14376"/>
                        </a:lnTo>
                        <a:lnTo>
                          <a:pt x="11861" y="14475"/>
                        </a:lnTo>
                        <a:lnTo>
                          <a:pt x="11941" y="14616"/>
                        </a:lnTo>
                        <a:lnTo>
                          <a:pt x="12031" y="14758"/>
                        </a:lnTo>
                        <a:lnTo>
                          <a:pt x="12099" y="14885"/>
                        </a:lnTo>
                        <a:lnTo>
                          <a:pt x="12200" y="15210"/>
                        </a:lnTo>
                        <a:lnTo>
                          <a:pt x="12268" y="15507"/>
                        </a:lnTo>
                        <a:lnTo>
                          <a:pt x="12291" y="15832"/>
                        </a:lnTo>
                        <a:lnTo>
                          <a:pt x="12291" y="16157"/>
                        </a:lnTo>
                        <a:lnTo>
                          <a:pt x="12246" y="16482"/>
                        </a:lnTo>
                        <a:lnTo>
                          <a:pt x="12178" y="16807"/>
                        </a:lnTo>
                        <a:lnTo>
                          <a:pt x="12099" y="17090"/>
                        </a:lnTo>
                        <a:lnTo>
                          <a:pt x="12008" y="17330"/>
                        </a:lnTo>
                        <a:lnTo>
                          <a:pt x="11884" y="17542"/>
                        </a:lnTo>
                        <a:lnTo>
                          <a:pt x="11748" y="17712"/>
                        </a:lnTo>
                        <a:lnTo>
                          <a:pt x="11613" y="17839"/>
                        </a:lnTo>
                        <a:lnTo>
                          <a:pt x="11489" y="18037"/>
                        </a:lnTo>
                        <a:lnTo>
                          <a:pt x="11398" y="18221"/>
                        </a:lnTo>
                        <a:lnTo>
                          <a:pt x="11319" y="18447"/>
                        </a:lnTo>
                        <a:lnTo>
                          <a:pt x="11251" y="18659"/>
                        </a:lnTo>
                        <a:lnTo>
                          <a:pt x="11206" y="18900"/>
                        </a:lnTo>
                        <a:lnTo>
                          <a:pt x="11184" y="19154"/>
                        </a:lnTo>
                        <a:lnTo>
                          <a:pt x="11184" y="19423"/>
                        </a:lnTo>
                        <a:lnTo>
                          <a:pt x="11229" y="19663"/>
                        </a:lnTo>
                        <a:lnTo>
                          <a:pt x="11297" y="19903"/>
                        </a:lnTo>
                        <a:lnTo>
                          <a:pt x="11376" y="20158"/>
                        </a:lnTo>
                        <a:lnTo>
                          <a:pt x="11511" y="20398"/>
                        </a:lnTo>
                        <a:lnTo>
                          <a:pt x="11681" y="20610"/>
                        </a:lnTo>
                        <a:lnTo>
                          <a:pt x="11884" y="20808"/>
                        </a:lnTo>
                        <a:lnTo>
                          <a:pt x="12121" y="20992"/>
                        </a:lnTo>
                        <a:lnTo>
                          <a:pt x="12404" y="21161"/>
                        </a:lnTo>
                        <a:lnTo>
                          <a:pt x="12528" y="21190"/>
                        </a:lnTo>
                        <a:lnTo>
                          <a:pt x="12856" y="21274"/>
                        </a:lnTo>
                        <a:lnTo>
                          <a:pt x="13330" y="21373"/>
                        </a:lnTo>
                        <a:lnTo>
                          <a:pt x="13963" y="21486"/>
                        </a:lnTo>
                        <a:lnTo>
                          <a:pt x="14313" y="21543"/>
                        </a:lnTo>
                        <a:lnTo>
                          <a:pt x="14652" y="21571"/>
                        </a:lnTo>
                        <a:lnTo>
                          <a:pt x="15025" y="21600"/>
                        </a:lnTo>
                        <a:lnTo>
                          <a:pt x="15409" y="21600"/>
                        </a:lnTo>
                        <a:lnTo>
                          <a:pt x="15782" y="21600"/>
                        </a:lnTo>
                        <a:lnTo>
                          <a:pt x="16177" y="21571"/>
                        </a:lnTo>
                        <a:lnTo>
                          <a:pt x="16516" y="21486"/>
                        </a:lnTo>
                        <a:lnTo>
                          <a:pt x="16889" y="21402"/>
                        </a:lnTo>
                        <a:lnTo>
                          <a:pt x="16821" y="21190"/>
                        </a:lnTo>
                        <a:lnTo>
                          <a:pt x="16776" y="20935"/>
                        </a:lnTo>
                        <a:lnTo>
                          <a:pt x="16742" y="20667"/>
                        </a:lnTo>
                        <a:lnTo>
                          <a:pt x="16719" y="20370"/>
                        </a:lnTo>
                        <a:lnTo>
                          <a:pt x="16697" y="19719"/>
                        </a:lnTo>
                        <a:lnTo>
                          <a:pt x="16697" y="19013"/>
                        </a:lnTo>
                        <a:lnTo>
                          <a:pt x="16719" y="18306"/>
                        </a:lnTo>
                        <a:lnTo>
                          <a:pt x="16753" y="17599"/>
                        </a:lnTo>
                        <a:lnTo>
                          <a:pt x="16821" y="16949"/>
                        </a:lnTo>
                        <a:lnTo>
                          <a:pt x="16889" y="16383"/>
                        </a:lnTo>
                        <a:lnTo>
                          <a:pt x="16934" y="16129"/>
                        </a:lnTo>
                        <a:lnTo>
                          <a:pt x="17002" y="15945"/>
                        </a:lnTo>
                        <a:lnTo>
                          <a:pt x="17081" y="15790"/>
                        </a:lnTo>
                        <a:lnTo>
                          <a:pt x="17194" y="15648"/>
                        </a:lnTo>
                        <a:lnTo>
                          <a:pt x="17318" y="15563"/>
                        </a:lnTo>
                        <a:lnTo>
                          <a:pt x="17453" y="15507"/>
                        </a:lnTo>
                        <a:lnTo>
                          <a:pt x="17600" y="15450"/>
                        </a:lnTo>
                        <a:lnTo>
                          <a:pt x="17758" y="15450"/>
                        </a:lnTo>
                        <a:lnTo>
                          <a:pt x="17905" y="15479"/>
                        </a:lnTo>
                        <a:lnTo>
                          <a:pt x="18064" y="15535"/>
                        </a:lnTo>
                        <a:lnTo>
                          <a:pt x="18233" y="15620"/>
                        </a:lnTo>
                        <a:lnTo>
                          <a:pt x="18380" y="15733"/>
                        </a:lnTo>
                        <a:lnTo>
                          <a:pt x="18561" y="15832"/>
                        </a:lnTo>
                        <a:lnTo>
                          <a:pt x="18707" y="15973"/>
                        </a:lnTo>
                        <a:lnTo>
                          <a:pt x="18866" y="16129"/>
                        </a:lnTo>
                        <a:lnTo>
                          <a:pt x="18990" y="16327"/>
                        </a:lnTo>
                        <a:lnTo>
                          <a:pt x="19125" y="16482"/>
                        </a:lnTo>
                        <a:lnTo>
                          <a:pt x="19295" y="16624"/>
                        </a:lnTo>
                        <a:lnTo>
                          <a:pt x="19464" y="16737"/>
                        </a:lnTo>
                        <a:lnTo>
                          <a:pt x="19668" y="16807"/>
                        </a:lnTo>
                        <a:lnTo>
                          <a:pt x="19860" y="16836"/>
                        </a:lnTo>
                        <a:lnTo>
                          <a:pt x="20052" y="16864"/>
                        </a:lnTo>
                        <a:lnTo>
                          <a:pt x="20266" y="16836"/>
                        </a:lnTo>
                        <a:lnTo>
                          <a:pt x="20470" y="16793"/>
                        </a:lnTo>
                        <a:lnTo>
                          <a:pt x="20662" y="16708"/>
                        </a:lnTo>
                        <a:lnTo>
                          <a:pt x="20854" y="16567"/>
                        </a:lnTo>
                        <a:lnTo>
                          <a:pt x="21035" y="16412"/>
                        </a:lnTo>
                        <a:lnTo>
                          <a:pt x="21182" y="16214"/>
                        </a:lnTo>
                        <a:lnTo>
                          <a:pt x="21340" y="16002"/>
                        </a:lnTo>
                        <a:lnTo>
                          <a:pt x="21441" y="15733"/>
                        </a:lnTo>
                        <a:lnTo>
                          <a:pt x="21532" y="15436"/>
                        </a:lnTo>
                        <a:lnTo>
                          <a:pt x="21600" y="15083"/>
                        </a:lnTo>
                        <a:lnTo>
                          <a:pt x="21600" y="14885"/>
                        </a:lnTo>
                        <a:lnTo>
                          <a:pt x="21600" y="14729"/>
                        </a:lnTo>
                        <a:lnTo>
                          <a:pt x="21600" y="14531"/>
                        </a:lnTo>
                        <a:lnTo>
                          <a:pt x="21577" y="14376"/>
                        </a:lnTo>
                        <a:lnTo>
                          <a:pt x="21532" y="14206"/>
                        </a:lnTo>
                        <a:lnTo>
                          <a:pt x="21487" y="14051"/>
                        </a:lnTo>
                        <a:lnTo>
                          <a:pt x="21419" y="13909"/>
                        </a:lnTo>
                        <a:lnTo>
                          <a:pt x="21351" y="13768"/>
                        </a:lnTo>
                        <a:lnTo>
                          <a:pt x="21204" y="13500"/>
                        </a:lnTo>
                        <a:lnTo>
                          <a:pt x="21035" y="13287"/>
                        </a:lnTo>
                        <a:lnTo>
                          <a:pt x="20809" y="13090"/>
                        </a:lnTo>
                        <a:lnTo>
                          <a:pt x="20594" y="12962"/>
                        </a:lnTo>
                        <a:lnTo>
                          <a:pt x="20357" y="12821"/>
                        </a:lnTo>
                        <a:lnTo>
                          <a:pt x="20120" y="12764"/>
                        </a:lnTo>
                        <a:lnTo>
                          <a:pt x="19882" y="12708"/>
                        </a:lnTo>
                        <a:lnTo>
                          <a:pt x="19645" y="12736"/>
                        </a:lnTo>
                        <a:lnTo>
                          <a:pt x="19430" y="12793"/>
                        </a:lnTo>
                        <a:lnTo>
                          <a:pt x="19227" y="12906"/>
                        </a:lnTo>
                        <a:lnTo>
                          <a:pt x="19148" y="12962"/>
                        </a:lnTo>
                        <a:lnTo>
                          <a:pt x="19058" y="13047"/>
                        </a:lnTo>
                        <a:lnTo>
                          <a:pt x="18990" y="13146"/>
                        </a:lnTo>
                        <a:lnTo>
                          <a:pt x="18911" y="13259"/>
                        </a:lnTo>
                        <a:lnTo>
                          <a:pt x="18775" y="13471"/>
                        </a:lnTo>
                        <a:lnTo>
                          <a:pt x="18628" y="13641"/>
                        </a:lnTo>
                        <a:lnTo>
                          <a:pt x="18470" y="13740"/>
                        </a:lnTo>
                        <a:lnTo>
                          <a:pt x="18301" y="13825"/>
                        </a:lnTo>
                        <a:lnTo>
                          <a:pt x="18143" y="13853"/>
                        </a:lnTo>
                        <a:lnTo>
                          <a:pt x="17973" y="13881"/>
                        </a:lnTo>
                        <a:lnTo>
                          <a:pt x="17804" y="13853"/>
                        </a:lnTo>
                        <a:lnTo>
                          <a:pt x="17646" y="13796"/>
                        </a:lnTo>
                        <a:lnTo>
                          <a:pt x="17499" y="13726"/>
                        </a:lnTo>
                        <a:lnTo>
                          <a:pt x="17341" y="13641"/>
                        </a:lnTo>
                        <a:lnTo>
                          <a:pt x="17216" y="13528"/>
                        </a:lnTo>
                        <a:lnTo>
                          <a:pt x="17103" y="13386"/>
                        </a:lnTo>
                        <a:lnTo>
                          <a:pt x="17024" y="13259"/>
                        </a:lnTo>
                        <a:lnTo>
                          <a:pt x="16934" y="13118"/>
                        </a:lnTo>
                        <a:lnTo>
                          <a:pt x="16889" y="12991"/>
                        </a:lnTo>
                        <a:lnTo>
                          <a:pt x="16889" y="12849"/>
                        </a:lnTo>
                        <a:lnTo>
                          <a:pt x="16889" y="12383"/>
                        </a:lnTo>
                        <a:lnTo>
                          <a:pt x="16889" y="11662"/>
                        </a:lnTo>
                        <a:lnTo>
                          <a:pt x="16889" y="10701"/>
                        </a:lnTo>
                        <a:lnTo>
                          <a:pt x="16889" y="9640"/>
                        </a:lnTo>
                        <a:lnTo>
                          <a:pt x="16889" y="8566"/>
                        </a:lnTo>
                        <a:lnTo>
                          <a:pt x="16889" y="7478"/>
                        </a:lnTo>
                        <a:lnTo>
                          <a:pt x="16889" y="6502"/>
                        </a:lnTo>
                        <a:lnTo>
                          <a:pt x="16889" y="5739"/>
                        </a:lnTo>
                        <a:lnTo>
                          <a:pt x="16674" y="5894"/>
                        </a:lnTo>
                        <a:lnTo>
                          <a:pt x="16414" y="6036"/>
                        </a:lnTo>
                        <a:lnTo>
                          <a:pt x="16154" y="6177"/>
                        </a:lnTo>
                        <a:lnTo>
                          <a:pt x="15849" y="6248"/>
                        </a:lnTo>
                        <a:lnTo>
                          <a:pt x="15544" y="6304"/>
                        </a:lnTo>
                        <a:lnTo>
                          <a:pt x="15217" y="6332"/>
                        </a:lnTo>
                        <a:lnTo>
                          <a:pt x="14866" y="6361"/>
                        </a:lnTo>
                        <a:lnTo>
                          <a:pt x="14550" y="6361"/>
                        </a:lnTo>
                        <a:lnTo>
                          <a:pt x="14200" y="6332"/>
                        </a:lnTo>
                        <a:lnTo>
                          <a:pt x="13850" y="6276"/>
                        </a:lnTo>
                        <a:lnTo>
                          <a:pt x="13522" y="6219"/>
                        </a:lnTo>
                        <a:lnTo>
                          <a:pt x="13206" y="6149"/>
                        </a:lnTo>
                        <a:lnTo>
                          <a:pt x="12901" y="6064"/>
                        </a:lnTo>
                        <a:lnTo>
                          <a:pt x="12618" y="5951"/>
                        </a:lnTo>
                        <a:lnTo>
                          <a:pt x="12358" y="5838"/>
                        </a:lnTo>
                        <a:lnTo>
                          <a:pt x="12121" y="5739"/>
                        </a:lnTo>
                        <a:lnTo>
                          <a:pt x="11941" y="5626"/>
                        </a:lnTo>
                        <a:lnTo>
                          <a:pt x="11794" y="5513"/>
                        </a:lnTo>
                        <a:lnTo>
                          <a:pt x="11658" y="5414"/>
                        </a:lnTo>
                        <a:lnTo>
                          <a:pt x="11556" y="5301"/>
                        </a:lnTo>
                        <a:lnTo>
                          <a:pt x="11466" y="5187"/>
                        </a:lnTo>
                        <a:lnTo>
                          <a:pt x="11398" y="5089"/>
                        </a:lnTo>
                        <a:lnTo>
                          <a:pt x="11376" y="4947"/>
                        </a:lnTo>
                        <a:lnTo>
                          <a:pt x="11353" y="4834"/>
                        </a:lnTo>
                        <a:lnTo>
                          <a:pt x="11353" y="4707"/>
                        </a:lnTo>
                        <a:lnTo>
                          <a:pt x="11376" y="4565"/>
                        </a:lnTo>
                        <a:lnTo>
                          <a:pt x="11443" y="4410"/>
                        </a:lnTo>
                        <a:lnTo>
                          <a:pt x="11511" y="4240"/>
                        </a:lnTo>
                        <a:lnTo>
                          <a:pt x="11703" y="3887"/>
                        </a:lnTo>
                        <a:lnTo>
                          <a:pt x="11986" y="3505"/>
                        </a:lnTo>
                        <a:lnTo>
                          <a:pt x="12144" y="3265"/>
                        </a:lnTo>
                        <a:lnTo>
                          <a:pt x="12246" y="3025"/>
                        </a:lnTo>
                        <a:lnTo>
                          <a:pt x="12336" y="2756"/>
                        </a:lnTo>
                        <a:lnTo>
                          <a:pt x="12404" y="2445"/>
                        </a:lnTo>
                        <a:lnTo>
                          <a:pt x="12438" y="2176"/>
                        </a:lnTo>
                        <a:lnTo>
                          <a:pt x="12438" y="1880"/>
                        </a:lnTo>
                        <a:lnTo>
                          <a:pt x="12404" y="1583"/>
                        </a:lnTo>
                        <a:lnTo>
                          <a:pt x="12336" y="1314"/>
                        </a:lnTo>
                        <a:lnTo>
                          <a:pt x="12246" y="1046"/>
                        </a:lnTo>
                        <a:lnTo>
                          <a:pt x="12099" y="791"/>
                        </a:lnTo>
                        <a:lnTo>
                          <a:pt x="12008" y="692"/>
                        </a:lnTo>
                        <a:lnTo>
                          <a:pt x="11918" y="579"/>
                        </a:lnTo>
                        <a:lnTo>
                          <a:pt x="11816" y="466"/>
                        </a:lnTo>
                        <a:lnTo>
                          <a:pt x="11703" y="381"/>
                        </a:lnTo>
                        <a:lnTo>
                          <a:pt x="11579" y="310"/>
                        </a:lnTo>
                        <a:lnTo>
                          <a:pt x="11443" y="226"/>
                        </a:lnTo>
                        <a:lnTo>
                          <a:pt x="11297" y="169"/>
                        </a:lnTo>
                        <a:lnTo>
                          <a:pt x="11138" y="113"/>
                        </a:lnTo>
                        <a:lnTo>
                          <a:pt x="10969" y="56"/>
                        </a:lnTo>
                        <a:lnTo>
                          <a:pt x="10800" y="28"/>
                        </a:lnTo>
                        <a:lnTo>
                          <a:pt x="10619" y="28"/>
                        </a:lnTo>
                        <a:lnTo>
                          <a:pt x="10404" y="28"/>
                        </a:lnTo>
                        <a:lnTo>
                          <a:pt x="10257" y="28"/>
                        </a:lnTo>
                        <a:lnTo>
                          <a:pt x="10076" y="56"/>
                        </a:lnTo>
                        <a:lnTo>
                          <a:pt x="9952" y="84"/>
                        </a:lnTo>
                        <a:lnTo>
                          <a:pt x="9794" y="141"/>
                        </a:lnTo>
                        <a:lnTo>
                          <a:pt x="9692" y="226"/>
                        </a:lnTo>
                        <a:lnTo>
                          <a:pt x="9557" y="282"/>
                        </a:lnTo>
                        <a:lnTo>
                          <a:pt x="9455" y="381"/>
                        </a:lnTo>
                        <a:lnTo>
                          <a:pt x="9365" y="466"/>
                        </a:lnTo>
                        <a:lnTo>
                          <a:pt x="9274" y="579"/>
                        </a:lnTo>
                        <a:lnTo>
                          <a:pt x="9184" y="692"/>
                        </a:lnTo>
                        <a:lnTo>
                          <a:pt x="9128" y="791"/>
                        </a:lnTo>
                        <a:lnTo>
                          <a:pt x="9060" y="932"/>
                        </a:lnTo>
                        <a:lnTo>
                          <a:pt x="8969" y="1201"/>
                        </a:lnTo>
                        <a:lnTo>
                          <a:pt x="8913" y="1498"/>
                        </a:lnTo>
                        <a:lnTo>
                          <a:pt x="8890" y="1795"/>
                        </a:lnTo>
                        <a:lnTo>
                          <a:pt x="8890" y="2120"/>
                        </a:lnTo>
                        <a:lnTo>
                          <a:pt x="8913" y="2445"/>
                        </a:lnTo>
                        <a:lnTo>
                          <a:pt x="8969" y="2756"/>
                        </a:lnTo>
                        <a:lnTo>
                          <a:pt x="9060" y="3081"/>
                        </a:lnTo>
                        <a:lnTo>
                          <a:pt x="9173" y="3378"/>
                        </a:lnTo>
                        <a:lnTo>
                          <a:pt x="9297" y="3647"/>
                        </a:lnTo>
                        <a:lnTo>
                          <a:pt x="9466" y="3887"/>
                        </a:lnTo>
                        <a:lnTo>
                          <a:pt x="9579" y="4085"/>
                        </a:lnTo>
                        <a:lnTo>
                          <a:pt x="9670" y="4269"/>
                        </a:lnTo>
                        <a:lnTo>
                          <a:pt x="9726" y="4467"/>
                        </a:lnTo>
                        <a:lnTo>
                          <a:pt x="9771" y="4650"/>
                        </a:lnTo>
                        <a:lnTo>
                          <a:pt x="9771" y="4834"/>
                        </a:lnTo>
                        <a:lnTo>
                          <a:pt x="9749" y="5032"/>
                        </a:lnTo>
                        <a:lnTo>
                          <a:pt x="9715" y="5216"/>
                        </a:lnTo>
                        <a:lnTo>
                          <a:pt x="9625" y="5385"/>
                        </a:lnTo>
                        <a:lnTo>
                          <a:pt x="9534" y="5513"/>
                        </a:lnTo>
                        <a:lnTo>
                          <a:pt x="9410" y="5626"/>
                        </a:lnTo>
                        <a:lnTo>
                          <a:pt x="9229" y="5710"/>
                        </a:lnTo>
                        <a:lnTo>
                          <a:pt x="9060" y="5767"/>
                        </a:lnTo>
                        <a:lnTo>
                          <a:pt x="8845" y="5767"/>
                        </a:lnTo>
                        <a:lnTo>
                          <a:pt x="8585" y="5739"/>
                        </a:lnTo>
                        <a:lnTo>
                          <a:pt x="8325" y="5654"/>
                        </a:lnTo>
                        <a:lnTo>
                          <a:pt x="8020" y="5513"/>
                        </a:lnTo>
                        <a:lnTo>
                          <a:pt x="7840" y="5442"/>
                        </a:lnTo>
                        <a:lnTo>
                          <a:pt x="7648" y="5385"/>
                        </a:lnTo>
                        <a:lnTo>
                          <a:pt x="7433" y="5329"/>
                        </a:lnTo>
                        <a:lnTo>
                          <a:pt x="7241" y="5301"/>
                        </a:lnTo>
                        <a:lnTo>
                          <a:pt x="6755" y="5301"/>
                        </a:lnTo>
                        <a:lnTo>
                          <a:pt x="6281" y="5329"/>
                        </a:lnTo>
                        <a:lnTo>
                          <a:pt x="5784" y="5385"/>
                        </a:lnTo>
                        <a:lnTo>
                          <a:pt x="5264" y="5498"/>
                        </a:lnTo>
                        <a:lnTo>
                          <a:pt x="4744" y="5597"/>
                        </a:lnTo>
                        <a:lnTo>
                          <a:pt x="4247" y="5739"/>
                        </a:lnTo>
                        <a:lnTo>
                          <a:pt x="4202" y="5894"/>
                        </a:lnTo>
                        <a:lnTo>
                          <a:pt x="4202" y="6191"/>
                        </a:lnTo>
                        <a:lnTo>
                          <a:pt x="4202" y="6545"/>
                        </a:lnTo>
                        <a:lnTo>
                          <a:pt x="4225" y="6954"/>
                        </a:lnTo>
                        <a:lnTo>
                          <a:pt x="4315" y="7930"/>
                        </a:lnTo>
                        <a:lnTo>
                          <a:pt x="4394" y="9018"/>
                        </a:lnTo>
                        <a:lnTo>
                          <a:pt x="4439" y="9570"/>
                        </a:lnTo>
                        <a:lnTo>
                          <a:pt x="4462" y="10107"/>
                        </a:lnTo>
                        <a:lnTo>
                          <a:pt x="4484" y="10630"/>
                        </a:lnTo>
                        <a:lnTo>
                          <a:pt x="4507" y="11082"/>
                        </a:lnTo>
                        <a:lnTo>
                          <a:pt x="4484" y="11520"/>
                        </a:lnTo>
                        <a:lnTo>
                          <a:pt x="4439" y="11874"/>
                        </a:lnTo>
                        <a:lnTo>
                          <a:pt x="4394" y="12029"/>
                        </a:lnTo>
                        <a:lnTo>
                          <a:pt x="4349" y="12171"/>
                        </a:lnTo>
                        <a:lnTo>
                          <a:pt x="4315" y="12284"/>
                        </a:lnTo>
                        <a:lnTo>
                          <a:pt x="4247" y="12354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1270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7" name="Puzzle1"/>
                  <p:cNvSpPr>
                    <a:spLocks noEditPoints="1" noChangeArrowheads="1"/>
                  </p:cNvSpPr>
                  <p:nvPr/>
                </p:nvSpPr>
                <p:spPr bwMode="auto">
                  <a:xfrm>
                    <a:off x="4239431" y="5425751"/>
                    <a:ext cx="112219" cy="51462"/>
                  </a:xfrm>
                  <a:custGeom>
                    <a:avLst/>
                    <a:gdLst>
                      <a:gd name="T0" fmla="*/ 16740 w 21600"/>
                      <a:gd name="T1" fmla="*/ 21078 h 21600"/>
                      <a:gd name="T2" fmla="*/ 16976 w 21600"/>
                      <a:gd name="T3" fmla="*/ 521 h 21600"/>
                      <a:gd name="T4" fmla="*/ 4725 w 21600"/>
                      <a:gd name="T5" fmla="*/ 856 h 21600"/>
                      <a:gd name="T6" fmla="*/ 5040 w 21600"/>
                      <a:gd name="T7" fmla="*/ 21004 h 21600"/>
                      <a:gd name="T8" fmla="*/ 10811 w 21600"/>
                      <a:gd name="T9" fmla="*/ 12885 h 21600"/>
                      <a:gd name="T10" fmla="*/ 10845 w 21600"/>
                      <a:gd name="T11" fmla="*/ 8714 h 21600"/>
                      <a:gd name="T12" fmla="*/ 21600 w 21600"/>
                      <a:gd name="T13" fmla="*/ 10000 h 21600"/>
                      <a:gd name="T14" fmla="*/ 56 w 21600"/>
                      <a:gd name="T15" fmla="*/ 10000 h 21600"/>
                      <a:gd name="T16" fmla="*/ 6086 w 21600"/>
                      <a:gd name="T17" fmla="*/ 2569 h 21600"/>
                      <a:gd name="T18" fmla="*/ 16132 w 21600"/>
                      <a:gd name="T19" fmla="*/ 19552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T16" t="T17" r="T18" b="T19"/>
                    <a:pathLst>
                      <a:path w="21600" h="21600">
                        <a:moveTo>
                          <a:pt x="9360" y="20836"/>
                        </a:moveTo>
                        <a:lnTo>
                          <a:pt x="9528" y="20836"/>
                        </a:lnTo>
                        <a:lnTo>
                          <a:pt x="9686" y="20762"/>
                        </a:lnTo>
                        <a:lnTo>
                          <a:pt x="9810" y="20687"/>
                        </a:lnTo>
                        <a:lnTo>
                          <a:pt x="9922" y="20575"/>
                        </a:lnTo>
                        <a:lnTo>
                          <a:pt x="10012" y="20426"/>
                        </a:lnTo>
                        <a:lnTo>
                          <a:pt x="10068" y="20296"/>
                        </a:lnTo>
                        <a:lnTo>
                          <a:pt x="10113" y="20110"/>
                        </a:lnTo>
                        <a:lnTo>
                          <a:pt x="10136" y="19905"/>
                        </a:lnTo>
                        <a:lnTo>
                          <a:pt x="10136" y="19682"/>
                        </a:lnTo>
                        <a:lnTo>
                          <a:pt x="10113" y="19440"/>
                        </a:lnTo>
                        <a:lnTo>
                          <a:pt x="10068" y="19142"/>
                        </a:lnTo>
                        <a:lnTo>
                          <a:pt x="10012" y="18900"/>
                        </a:lnTo>
                        <a:lnTo>
                          <a:pt x="9900" y="18620"/>
                        </a:lnTo>
                        <a:lnTo>
                          <a:pt x="9787" y="18285"/>
                        </a:lnTo>
                        <a:lnTo>
                          <a:pt x="9641" y="17968"/>
                        </a:lnTo>
                        <a:lnTo>
                          <a:pt x="9472" y="17652"/>
                        </a:lnTo>
                        <a:lnTo>
                          <a:pt x="9382" y="17466"/>
                        </a:lnTo>
                        <a:lnTo>
                          <a:pt x="9315" y="17298"/>
                        </a:lnTo>
                        <a:lnTo>
                          <a:pt x="9258" y="17112"/>
                        </a:lnTo>
                        <a:lnTo>
                          <a:pt x="9191" y="16926"/>
                        </a:lnTo>
                        <a:lnTo>
                          <a:pt x="9123" y="16535"/>
                        </a:lnTo>
                        <a:lnTo>
                          <a:pt x="9101" y="16144"/>
                        </a:lnTo>
                        <a:lnTo>
                          <a:pt x="9101" y="15753"/>
                        </a:lnTo>
                        <a:lnTo>
                          <a:pt x="9168" y="15362"/>
                        </a:lnTo>
                        <a:lnTo>
                          <a:pt x="9236" y="14971"/>
                        </a:lnTo>
                        <a:lnTo>
                          <a:pt x="9360" y="14580"/>
                        </a:lnTo>
                        <a:lnTo>
                          <a:pt x="9495" y="14244"/>
                        </a:lnTo>
                        <a:lnTo>
                          <a:pt x="9663" y="13891"/>
                        </a:lnTo>
                        <a:lnTo>
                          <a:pt x="9855" y="13611"/>
                        </a:lnTo>
                        <a:lnTo>
                          <a:pt x="10068" y="13351"/>
                        </a:lnTo>
                        <a:lnTo>
                          <a:pt x="10293" y="13146"/>
                        </a:lnTo>
                        <a:lnTo>
                          <a:pt x="10552" y="12997"/>
                        </a:lnTo>
                        <a:lnTo>
                          <a:pt x="10811" y="12885"/>
                        </a:lnTo>
                        <a:lnTo>
                          <a:pt x="11069" y="12866"/>
                        </a:lnTo>
                        <a:lnTo>
                          <a:pt x="11351" y="12885"/>
                        </a:lnTo>
                        <a:lnTo>
                          <a:pt x="11610" y="12997"/>
                        </a:lnTo>
                        <a:lnTo>
                          <a:pt x="11846" y="13183"/>
                        </a:lnTo>
                        <a:lnTo>
                          <a:pt x="12060" y="13388"/>
                        </a:lnTo>
                        <a:lnTo>
                          <a:pt x="12251" y="13648"/>
                        </a:lnTo>
                        <a:lnTo>
                          <a:pt x="12419" y="13928"/>
                        </a:lnTo>
                        <a:lnTo>
                          <a:pt x="12555" y="14244"/>
                        </a:lnTo>
                        <a:lnTo>
                          <a:pt x="12690" y="14617"/>
                        </a:lnTo>
                        <a:lnTo>
                          <a:pt x="12768" y="15008"/>
                        </a:lnTo>
                        <a:lnTo>
                          <a:pt x="12836" y="15399"/>
                        </a:lnTo>
                        <a:lnTo>
                          <a:pt x="12858" y="15753"/>
                        </a:lnTo>
                        <a:lnTo>
                          <a:pt x="12858" y="16144"/>
                        </a:lnTo>
                        <a:lnTo>
                          <a:pt x="12813" y="16535"/>
                        </a:lnTo>
                        <a:lnTo>
                          <a:pt x="12746" y="16888"/>
                        </a:lnTo>
                        <a:lnTo>
                          <a:pt x="12667" y="17224"/>
                        </a:lnTo>
                        <a:lnTo>
                          <a:pt x="12510" y="17503"/>
                        </a:lnTo>
                        <a:lnTo>
                          <a:pt x="12228" y="18043"/>
                        </a:lnTo>
                        <a:lnTo>
                          <a:pt x="11970" y="18546"/>
                        </a:lnTo>
                        <a:lnTo>
                          <a:pt x="11868" y="18751"/>
                        </a:lnTo>
                        <a:lnTo>
                          <a:pt x="11778" y="18974"/>
                        </a:lnTo>
                        <a:lnTo>
                          <a:pt x="11711" y="19179"/>
                        </a:lnTo>
                        <a:lnTo>
                          <a:pt x="11666" y="19365"/>
                        </a:lnTo>
                        <a:lnTo>
                          <a:pt x="11632" y="19570"/>
                        </a:lnTo>
                        <a:lnTo>
                          <a:pt x="11632" y="19756"/>
                        </a:lnTo>
                        <a:lnTo>
                          <a:pt x="11632" y="19942"/>
                        </a:lnTo>
                        <a:lnTo>
                          <a:pt x="11643" y="20110"/>
                        </a:lnTo>
                        <a:lnTo>
                          <a:pt x="11711" y="20296"/>
                        </a:lnTo>
                        <a:lnTo>
                          <a:pt x="11801" y="20464"/>
                        </a:lnTo>
                        <a:lnTo>
                          <a:pt x="11891" y="20650"/>
                        </a:lnTo>
                        <a:lnTo>
                          <a:pt x="12037" y="20836"/>
                        </a:lnTo>
                        <a:lnTo>
                          <a:pt x="12206" y="21004"/>
                        </a:lnTo>
                        <a:lnTo>
                          <a:pt x="12419" y="21190"/>
                        </a:lnTo>
                        <a:lnTo>
                          <a:pt x="12667" y="21320"/>
                        </a:lnTo>
                        <a:lnTo>
                          <a:pt x="12960" y="21432"/>
                        </a:lnTo>
                        <a:lnTo>
                          <a:pt x="13286" y="21544"/>
                        </a:lnTo>
                        <a:lnTo>
                          <a:pt x="13612" y="21655"/>
                        </a:lnTo>
                        <a:lnTo>
                          <a:pt x="13983" y="21693"/>
                        </a:lnTo>
                        <a:lnTo>
                          <a:pt x="14343" y="21730"/>
                        </a:lnTo>
                        <a:lnTo>
                          <a:pt x="14715" y="21730"/>
                        </a:lnTo>
                        <a:lnTo>
                          <a:pt x="15075" y="21730"/>
                        </a:lnTo>
                        <a:lnTo>
                          <a:pt x="15446" y="21655"/>
                        </a:lnTo>
                        <a:lnTo>
                          <a:pt x="15794" y="21581"/>
                        </a:lnTo>
                        <a:lnTo>
                          <a:pt x="16132" y="21432"/>
                        </a:lnTo>
                        <a:lnTo>
                          <a:pt x="16458" y="21302"/>
                        </a:lnTo>
                        <a:lnTo>
                          <a:pt x="16740" y="21078"/>
                        </a:lnTo>
                        <a:lnTo>
                          <a:pt x="16976" y="20836"/>
                        </a:lnTo>
                        <a:lnTo>
                          <a:pt x="17043" y="20650"/>
                        </a:lnTo>
                        <a:lnTo>
                          <a:pt x="17088" y="20426"/>
                        </a:lnTo>
                        <a:lnTo>
                          <a:pt x="17133" y="20222"/>
                        </a:lnTo>
                        <a:lnTo>
                          <a:pt x="17156" y="19980"/>
                        </a:lnTo>
                        <a:lnTo>
                          <a:pt x="17167" y="19477"/>
                        </a:lnTo>
                        <a:lnTo>
                          <a:pt x="17167" y="18974"/>
                        </a:lnTo>
                        <a:lnTo>
                          <a:pt x="17156" y="18397"/>
                        </a:lnTo>
                        <a:lnTo>
                          <a:pt x="17111" y="17820"/>
                        </a:lnTo>
                        <a:lnTo>
                          <a:pt x="17066" y="17261"/>
                        </a:lnTo>
                        <a:lnTo>
                          <a:pt x="16998" y="16646"/>
                        </a:lnTo>
                        <a:lnTo>
                          <a:pt x="16852" y="15511"/>
                        </a:lnTo>
                        <a:lnTo>
                          <a:pt x="16740" y="14393"/>
                        </a:lnTo>
                        <a:lnTo>
                          <a:pt x="16717" y="13928"/>
                        </a:lnTo>
                        <a:lnTo>
                          <a:pt x="16695" y="13462"/>
                        </a:lnTo>
                        <a:lnTo>
                          <a:pt x="16717" y="13071"/>
                        </a:lnTo>
                        <a:lnTo>
                          <a:pt x="16785" y="12755"/>
                        </a:lnTo>
                        <a:lnTo>
                          <a:pt x="16852" y="12419"/>
                        </a:lnTo>
                        <a:lnTo>
                          <a:pt x="16953" y="12140"/>
                        </a:lnTo>
                        <a:lnTo>
                          <a:pt x="17088" y="11898"/>
                        </a:lnTo>
                        <a:lnTo>
                          <a:pt x="17212" y="11675"/>
                        </a:lnTo>
                        <a:lnTo>
                          <a:pt x="17370" y="11470"/>
                        </a:lnTo>
                        <a:lnTo>
                          <a:pt x="17516" y="11284"/>
                        </a:lnTo>
                        <a:lnTo>
                          <a:pt x="17696" y="11135"/>
                        </a:lnTo>
                        <a:lnTo>
                          <a:pt x="17865" y="11042"/>
                        </a:lnTo>
                        <a:lnTo>
                          <a:pt x="18033" y="10930"/>
                        </a:lnTo>
                        <a:lnTo>
                          <a:pt x="18213" y="10893"/>
                        </a:lnTo>
                        <a:lnTo>
                          <a:pt x="18382" y="10893"/>
                        </a:lnTo>
                        <a:lnTo>
                          <a:pt x="18551" y="10967"/>
                        </a:lnTo>
                        <a:lnTo>
                          <a:pt x="18708" y="11042"/>
                        </a:lnTo>
                        <a:lnTo>
                          <a:pt x="18855" y="11172"/>
                        </a:lnTo>
                        <a:lnTo>
                          <a:pt x="19012" y="11358"/>
                        </a:lnTo>
                        <a:lnTo>
                          <a:pt x="19136" y="11600"/>
                        </a:lnTo>
                        <a:lnTo>
                          <a:pt x="19271" y="11861"/>
                        </a:lnTo>
                        <a:lnTo>
                          <a:pt x="19440" y="12028"/>
                        </a:lnTo>
                        <a:lnTo>
                          <a:pt x="19608" y="12177"/>
                        </a:lnTo>
                        <a:lnTo>
                          <a:pt x="19822" y="12289"/>
                        </a:lnTo>
                        <a:lnTo>
                          <a:pt x="20025" y="12289"/>
                        </a:lnTo>
                        <a:lnTo>
                          <a:pt x="20238" y="12289"/>
                        </a:lnTo>
                        <a:lnTo>
                          <a:pt x="20452" y="12215"/>
                        </a:lnTo>
                        <a:lnTo>
                          <a:pt x="20643" y="12103"/>
                        </a:lnTo>
                        <a:lnTo>
                          <a:pt x="20846" y="11973"/>
                        </a:lnTo>
                        <a:lnTo>
                          <a:pt x="21037" y="11786"/>
                        </a:lnTo>
                        <a:lnTo>
                          <a:pt x="21206" y="11563"/>
                        </a:lnTo>
                        <a:lnTo>
                          <a:pt x="21363" y="11321"/>
                        </a:lnTo>
                        <a:lnTo>
                          <a:pt x="21465" y="11079"/>
                        </a:lnTo>
                        <a:lnTo>
                          <a:pt x="21577" y="10744"/>
                        </a:lnTo>
                        <a:lnTo>
                          <a:pt x="21622" y="10427"/>
                        </a:lnTo>
                        <a:lnTo>
                          <a:pt x="21645" y="10111"/>
                        </a:lnTo>
                        <a:lnTo>
                          <a:pt x="21622" y="9608"/>
                        </a:lnTo>
                        <a:lnTo>
                          <a:pt x="21577" y="9142"/>
                        </a:lnTo>
                        <a:lnTo>
                          <a:pt x="21465" y="8751"/>
                        </a:lnTo>
                        <a:lnTo>
                          <a:pt x="21363" y="8397"/>
                        </a:lnTo>
                        <a:lnTo>
                          <a:pt x="21206" y="8062"/>
                        </a:lnTo>
                        <a:lnTo>
                          <a:pt x="21037" y="7820"/>
                        </a:lnTo>
                        <a:lnTo>
                          <a:pt x="20846" y="7597"/>
                        </a:lnTo>
                        <a:lnTo>
                          <a:pt x="20643" y="7429"/>
                        </a:lnTo>
                        <a:lnTo>
                          <a:pt x="20452" y="7317"/>
                        </a:lnTo>
                        <a:lnTo>
                          <a:pt x="20238" y="7206"/>
                        </a:lnTo>
                        <a:lnTo>
                          <a:pt x="20025" y="7168"/>
                        </a:lnTo>
                        <a:lnTo>
                          <a:pt x="19822" y="7206"/>
                        </a:lnTo>
                        <a:lnTo>
                          <a:pt x="19608" y="7243"/>
                        </a:lnTo>
                        <a:lnTo>
                          <a:pt x="19440" y="7355"/>
                        </a:lnTo>
                        <a:lnTo>
                          <a:pt x="19271" y="7504"/>
                        </a:lnTo>
                        <a:lnTo>
                          <a:pt x="19136" y="7708"/>
                        </a:lnTo>
                        <a:lnTo>
                          <a:pt x="19012" y="7895"/>
                        </a:lnTo>
                        <a:lnTo>
                          <a:pt x="18832" y="8025"/>
                        </a:lnTo>
                        <a:lnTo>
                          <a:pt x="18663" y="8174"/>
                        </a:lnTo>
                        <a:lnTo>
                          <a:pt x="18472" y="8248"/>
                        </a:lnTo>
                        <a:lnTo>
                          <a:pt x="18270" y="8286"/>
                        </a:lnTo>
                        <a:lnTo>
                          <a:pt x="18078" y="8323"/>
                        </a:lnTo>
                        <a:lnTo>
                          <a:pt x="17887" y="8323"/>
                        </a:lnTo>
                        <a:lnTo>
                          <a:pt x="17696" y="8248"/>
                        </a:lnTo>
                        <a:lnTo>
                          <a:pt x="17493" y="8174"/>
                        </a:lnTo>
                        <a:lnTo>
                          <a:pt x="17302" y="8062"/>
                        </a:lnTo>
                        <a:lnTo>
                          <a:pt x="17133" y="7969"/>
                        </a:lnTo>
                        <a:lnTo>
                          <a:pt x="16976" y="7783"/>
                        </a:lnTo>
                        <a:lnTo>
                          <a:pt x="16852" y="7597"/>
                        </a:lnTo>
                        <a:lnTo>
                          <a:pt x="16740" y="7429"/>
                        </a:lnTo>
                        <a:lnTo>
                          <a:pt x="16672" y="7168"/>
                        </a:lnTo>
                        <a:lnTo>
                          <a:pt x="16638" y="6926"/>
                        </a:lnTo>
                        <a:lnTo>
                          <a:pt x="16616" y="6498"/>
                        </a:lnTo>
                        <a:lnTo>
                          <a:pt x="16616" y="5772"/>
                        </a:lnTo>
                        <a:lnTo>
                          <a:pt x="16650" y="4915"/>
                        </a:lnTo>
                        <a:lnTo>
                          <a:pt x="16695" y="3928"/>
                        </a:lnTo>
                        <a:lnTo>
                          <a:pt x="16762" y="2960"/>
                        </a:lnTo>
                        <a:lnTo>
                          <a:pt x="16830" y="1992"/>
                        </a:lnTo>
                        <a:lnTo>
                          <a:pt x="16908" y="1173"/>
                        </a:lnTo>
                        <a:lnTo>
                          <a:pt x="16976" y="521"/>
                        </a:lnTo>
                        <a:lnTo>
                          <a:pt x="16953" y="521"/>
                        </a:lnTo>
                        <a:lnTo>
                          <a:pt x="16931" y="521"/>
                        </a:lnTo>
                        <a:lnTo>
                          <a:pt x="16267" y="484"/>
                        </a:lnTo>
                        <a:lnTo>
                          <a:pt x="15637" y="428"/>
                        </a:lnTo>
                        <a:lnTo>
                          <a:pt x="15063" y="353"/>
                        </a:lnTo>
                        <a:lnTo>
                          <a:pt x="14523" y="279"/>
                        </a:lnTo>
                        <a:lnTo>
                          <a:pt x="14040" y="167"/>
                        </a:lnTo>
                        <a:lnTo>
                          <a:pt x="13635" y="93"/>
                        </a:lnTo>
                        <a:lnTo>
                          <a:pt x="13331" y="18"/>
                        </a:lnTo>
                        <a:lnTo>
                          <a:pt x="13117" y="18"/>
                        </a:lnTo>
                        <a:lnTo>
                          <a:pt x="12982" y="18"/>
                        </a:lnTo>
                        <a:lnTo>
                          <a:pt x="12858" y="130"/>
                        </a:lnTo>
                        <a:lnTo>
                          <a:pt x="12723" y="279"/>
                        </a:lnTo>
                        <a:lnTo>
                          <a:pt x="12622" y="446"/>
                        </a:lnTo>
                        <a:lnTo>
                          <a:pt x="12510" y="670"/>
                        </a:lnTo>
                        <a:lnTo>
                          <a:pt x="12419" y="912"/>
                        </a:lnTo>
                        <a:lnTo>
                          <a:pt x="12363" y="1210"/>
                        </a:lnTo>
                        <a:lnTo>
                          <a:pt x="12318" y="1526"/>
                        </a:lnTo>
                        <a:lnTo>
                          <a:pt x="12273" y="1843"/>
                        </a:lnTo>
                        <a:lnTo>
                          <a:pt x="12251" y="2215"/>
                        </a:lnTo>
                        <a:lnTo>
                          <a:pt x="12273" y="2532"/>
                        </a:lnTo>
                        <a:lnTo>
                          <a:pt x="12318" y="2886"/>
                        </a:lnTo>
                        <a:lnTo>
                          <a:pt x="12386" y="3240"/>
                        </a:lnTo>
                        <a:lnTo>
                          <a:pt x="12464" y="3556"/>
                        </a:lnTo>
                        <a:lnTo>
                          <a:pt x="12577" y="3891"/>
                        </a:lnTo>
                        <a:lnTo>
                          <a:pt x="12746" y="4171"/>
                        </a:lnTo>
                        <a:lnTo>
                          <a:pt x="12926" y="4487"/>
                        </a:lnTo>
                        <a:lnTo>
                          <a:pt x="13050" y="4860"/>
                        </a:lnTo>
                        <a:lnTo>
                          <a:pt x="13162" y="5251"/>
                        </a:lnTo>
                        <a:lnTo>
                          <a:pt x="13218" y="5604"/>
                        </a:lnTo>
                        <a:lnTo>
                          <a:pt x="13263" y="5995"/>
                        </a:lnTo>
                        <a:lnTo>
                          <a:pt x="13241" y="6386"/>
                        </a:lnTo>
                        <a:lnTo>
                          <a:pt x="13218" y="6740"/>
                        </a:lnTo>
                        <a:lnTo>
                          <a:pt x="13139" y="7094"/>
                        </a:lnTo>
                        <a:lnTo>
                          <a:pt x="13050" y="7429"/>
                        </a:lnTo>
                        <a:lnTo>
                          <a:pt x="12903" y="7746"/>
                        </a:lnTo>
                        <a:lnTo>
                          <a:pt x="12723" y="8025"/>
                        </a:lnTo>
                        <a:lnTo>
                          <a:pt x="12532" y="8286"/>
                        </a:lnTo>
                        <a:lnTo>
                          <a:pt x="12318" y="8491"/>
                        </a:lnTo>
                        <a:lnTo>
                          <a:pt x="12060" y="8677"/>
                        </a:lnTo>
                        <a:lnTo>
                          <a:pt x="11756" y="8788"/>
                        </a:lnTo>
                        <a:lnTo>
                          <a:pt x="11452" y="8826"/>
                        </a:lnTo>
                        <a:lnTo>
                          <a:pt x="11283" y="8826"/>
                        </a:lnTo>
                        <a:lnTo>
                          <a:pt x="11126" y="8826"/>
                        </a:lnTo>
                        <a:lnTo>
                          <a:pt x="11002" y="8788"/>
                        </a:lnTo>
                        <a:lnTo>
                          <a:pt x="10845" y="8714"/>
                        </a:lnTo>
                        <a:lnTo>
                          <a:pt x="10721" y="8640"/>
                        </a:lnTo>
                        <a:lnTo>
                          <a:pt x="10608" y="8565"/>
                        </a:lnTo>
                        <a:lnTo>
                          <a:pt x="10485" y="8453"/>
                        </a:lnTo>
                        <a:lnTo>
                          <a:pt x="10372" y="8323"/>
                        </a:lnTo>
                        <a:lnTo>
                          <a:pt x="10181" y="8062"/>
                        </a:lnTo>
                        <a:lnTo>
                          <a:pt x="10035" y="7746"/>
                        </a:lnTo>
                        <a:lnTo>
                          <a:pt x="9900" y="7392"/>
                        </a:lnTo>
                        <a:lnTo>
                          <a:pt x="9787" y="7001"/>
                        </a:lnTo>
                        <a:lnTo>
                          <a:pt x="9731" y="6610"/>
                        </a:lnTo>
                        <a:lnTo>
                          <a:pt x="9686" y="6219"/>
                        </a:lnTo>
                        <a:lnTo>
                          <a:pt x="9663" y="5772"/>
                        </a:lnTo>
                        <a:lnTo>
                          <a:pt x="9686" y="5381"/>
                        </a:lnTo>
                        <a:lnTo>
                          <a:pt x="9753" y="4990"/>
                        </a:lnTo>
                        <a:lnTo>
                          <a:pt x="9832" y="4636"/>
                        </a:lnTo>
                        <a:lnTo>
                          <a:pt x="9945" y="4320"/>
                        </a:lnTo>
                        <a:lnTo>
                          <a:pt x="10068" y="4022"/>
                        </a:lnTo>
                        <a:lnTo>
                          <a:pt x="10203" y="3817"/>
                        </a:lnTo>
                        <a:lnTo>
                          <a:pt x="10316" y="3593"/>
                        </a:lnTo>
                        <a:lnTo>
                          <a:pt x="10395" y="3351"/>
                        </a:lnTo>
                        <a:lnTo>
                          <a:pt x="10462" y="3109"/>
                        </a:lnTo>
                        <a:lnTo>
                          <a:pt x="10507" y="2848"/>
                        </a:lnTo>
                        <a:lnTo>
                          <a:pt x="10530" y="2606"/>
                        </a:lnTo>
                        <a:lnTo>
                          <a:pt x="10507" y="2346"/>
                        </a:lnTo>
                        <a:lnTo>
                          <a:pt x="10462" y="2141"/>
                        </a:lnTo>
                        <a:lnTo>
                          <a:pt x="10395" y="1880"/>
                        </a:lnTo>
                        <a:lnTo>
                          <a:pt x="10293" y="1638"/>
                        </a:lnTo>
                        <a:lnTo>
                          <a:pt x="10158" y="1415"/>
                        </a:lnTo>
                        <a:lnTo>
                          <a:pt x="9967" y="1210"/>
                        </a:lnTo>
                        <a:lnTo>
                          <a:pt x="9753" y="986"/>
                        </a:lnTo>
                        <a:lnTo>
                          <a:pt x="9495" y="819"/>
                        </a:lnTo>
                        <a:lnTo>
                          <a:pt x="9191" y="670"/>
                        </a:lnTo>
                        <a:lnTo>
                          <a:pt x="8842" y="521"/>
                        </a:lnTo>
                        <a:lnTo>
                          <a:pt x="8471" y="446"/>
                        </a:lnTo>
                        <a:lnTo>
                          <a:pt x="7998" y="428"/>
                        </a:lnTo>
                        <a:lnTo>
                          <a:pt x="7413" y="428"/>
                        </a:lnTo>
                        <a:lnTo>
                          <a:pt x="6817" y="446"/>
                        </a:lnTo>
                        <a:lnTo>
                          <a:pt x="6187" y="521"/>
                        </a:lnTo>
                        <a:lnTo>
                          <a:pt x="5602" y="633"/>
                        </a:lnTo>
                        <a:lnTo>
                          <a:pt x="5107" y="744"/>
                        </a:lnTo>
                        <a:lnTo>
                          <a:pt x="4725" y="856"/>
                        </a:lnTo>
                        <a:lnTo>
                          <a:pt x="4848" y="1564"/>
                        </a:lnTo>
                        <a:lnTo>
                          <a:pt x="5028" y="2495"/>
                        </a:lnTo>
                        <a:lnTo>
                          <a:pt x="5175" y="3556"/>
                        </a:lnTo>
                        <a:lnTo>
                          <a:pt x="5298" y="4673"/>
                        </a:lnTo>
                        <a:lnTo>
                          <a:pt x="5343" y="5213"/>
                        </a:lnTo>
                        <a:lnTo>
                          <a:pt x="5388" y="5753"/>
                        </a:lnTo>
                        <a:lnTo>
                          <a:pt x="5411" y="6275"/>
                        </a:lnTo>
                        <a:lnTo>
                          <a:pt x="5411" y="6740"/>
                        </a:lnTo>
                        <a:lnTo>
                          <a:pt x="5366" y="7168"/>
                        </a:lnTo>
                        <a:lnTo>
                          <a:pt x="5321" y="7541"/>
                        </a:lnTo>
                        <a:lnTo>
                          <a:pt x="5287" y="7708"/>
                        </a:lnTo>
                        <a:lnTo>
                          <a:pt x="5242" y="7857"/>
                        </a:lnTo>
                        <a:lnTo>
                          <a:pt x="5197" y="7969"/>
                        </a:lnTo>
                        <a:lnTo>
                          <a:pt x="5130" y="8062"/>
                        </a:lnTo>
                        <a:lnTo>
                          <a:pt x="5006" y="8248"/>
                        </a:lnTo>
                        <a:lnTo>
                          <a:pt x="4848" y="8397"/>
                        </a:lnTo>
                        <a:lnTo>
                          <a:pt x="4725" y="8528"/>
                        </a:lnTo>
                        <a:lnTo>
                          <a:pt x="4567" y="8640"/>
                        </a:lnTo>
                        <a:lnTo>
                          <a:pt x="4421" y="8714"/>
                        </a:lnTo>
                        <a:lnTo>
                          <a:pt x="4263" y="8751"/>
                        </a:lnTo>
                        <a:lnTo>
                          <a:pt x="4095" y="8788"/>
                        </a:lnTo>
                        <a:lnTo>
                          <a:pt x="3948" y="8788"/>
                        </a:lnTo>
                        <a:lnTo>
                          <a:pt x="3791" y="8751"/>
                        </a:lnTo>
                        <a:lnTo>
                          <a:pt x="3667" y="8714"/>
                        </a:lnTo>
                        <a:lnTo>
                          <a:pt x="3510" y="8677"/>
                        </a:lnTo>
                        <a:lnTo>
                          <a:pt x="3386" y="8602"/>
                        </a:lnTo>
                        <a:lnTo>
                          <a:pt x="3251" y="8491"/>
                        </a:lnTo>
                        <a:lnTo>
                          <a:pt x="3127" y="8360"/>
                        </a:lnTo>
                        <a:lnTo>
                          <a:pt x="3015" y="8248"/>
                        </a:lnTo>
                        <a:lnTo>
                          <a:pt x="2925" y="8062"/>
                        </a:lnTo>
                        <a:lnTo>
                          <a:pt x="2778" y="7857"/>
                        </a:lnTo>
                        <a:lnTo>
                          <a:pt x="2610" y="7671"/>
                        </a:lnTo>
                        <a:lnTo>
                          <a:pt x="2407" y="7541"/>
                        </a:lnTo>
                        <a:lnTo>
                          <a:pt x="2171" y="7466"/>
                        </a:lnTo>
                        <a:lnTo>
                          <a:pt x="1957" y="7429"/>
                        </a:lnTo>
                        <a:lnTo>
                          <a:pt x="1698" y="7429"/>
                        </a:lnTo>
                        <a:lnTo>
                          <a:pt x="1462" y="7466"/>
                        </a:lnTo>
                        <a:lnTo>
                          <a:pt x="1226" y="7559"/>
                        </a:lnTo>
                        <a:lnTo>
                          <a:pt x="989" y="7708"/>
                        </a:lnTo>
                        <a:lnTo>
                          <a:pt x="776" y="7932"/>
                        </a:lnTo>
                        <a:lnTo>
                          <a:pt x="551" y="8211"/>
                        </a:lnTo>
                        <a:lnTo>
                          <a:pt x="382" y="8528"/>
                        </a:lnTo>
                        <a:lnTo>
                          <a:pt x="315" y="8714"/>
                        </a:lnTo>
                        <a:lnTo>
                          <a:pt x="236" y="8919"/>
                        </a:lnTo>
                        <a:lnTo>
                          <a:pt x="191" y="9142"/>
                        </a:lnTo>
                        <a:lnTo>
                          <a:pt x="123" y="9347"/>
                        </a:lnTo>
                        <a:lnTo>
                          <a:pt x="78" y="9608"/>
                        </a:lnTo>
                        <a:lnTo>
                          <a:pt x="56" y="9887"/>
                        </a:lnTo>
                        <a:lnTo>
                          <a:pt x="33" y="10185"/>
                        </a:lnTo>
                        <a:lnTo>
                          <a:pt x="33" y="10464"/>
                        </a:lnTo>
                        <a:lnTo>
                          <a:pt x="33" y="10706"/>
                        </a:lnTo>
                        <a:lnTo>
                          <a:pt x="56" y="10967"/>
                        </a:lnTo>
                        <a:lnTo>
                          <a:pt x="78" y="11172"/>
                        </a:lnTo>
                        <a:lnTo>
                          <a:pt x="123" y="11395"/>
                        </a:lnTo>
                        <a:lnTo>
                          <a:pt x="168" y="11600"/>
                        </a:lnTo>
                        <a:lnTo>
                          <a:pt x="236" y="11786"/>
                        </a:lnTo>
                        <a:lnTo>
                          <a:pt x="292" y="11973"/>
                        </a:lnTo>
                        <a:lnTo>
                          <a:pt x="382" y="12140"/>
                        </a:lnTo>
                        <a:lnTo>
                          <a:pt x="540" y="12419"/>
                        </a:lnTo>
                        <a:lnTo>
                          <a:pt x="731" y="12680"/>
                        </a:lnTo>
                        <a:lnTo>
                          <a:pt x="944" y="12866"/>
                        </a:lnTo>
                        <a:lnTo>
                          <a:pt x="1158" y="12997"/>
                        </a:lnTo>
                        <a:lnTo>
                          <a:pt x="1395" y="13108"/>
                        </a:lnTo>
                        <a:lnTo>
                          <a:pt x="1608" y="13183"/>
                        </a:lnTo>
                        <a:lnTo>
                          <a:pt x="1856" y="13183"/>
                        </a:lnTo>
                        <a:lnTo>
                          <a:pt x="2070" y="13146"/>
                        </a:lnTo>
                        <a:lnTo>
                          <a:pt x="2261" y="13071"/>
                        </a:lnTo>
                        <a:lnTo>
                          <a:pt x="2430" y="12960"/>
                        </a:lnTo>
                        <a:lnTo>
                          <a:pt x="2587" y="12792"/>
                        </a:lnTo>
                        <a:lnTo>
                          <a:pt x="2688" y="12606"/>
                        </a:lnTo>
                        <a:lnTo>
                          <a:pt x="2801" y="12419"/>
                        </a:lnTo>
                        <a:lnTo>
                          <a:pt x="2925" y="12289"/>
                        </a:lnTo>
                        <a:lnTo>
                          <a:pt x="3082" y="12177"/>
                        </a:lnTo>
                        <a:lnTo>
                          <a:pt x="3228" y="12103"/>
                        </a:lnTo>
                        <a:lnTo>
                          <a:pt x="3408" y="12103"/>
                        </a:lnTo>
                        <a:lnTo>
                          <a:pt x="3577" y="12103"/>
                        </a:lnTo>
                        <a:lnTo>
                          <a:pt x="3723" y="12177"/>
                        </a:lnTo>
                        <a:lnTo>
                          <a:pt x="3903" y="12252"/>
                        </a:lnTo>
                        <a:lnTo>
                          <a:pt x="4072" y="12364"/>
                        </a:lnTo>
                        <a:lnTo>
                          <a:pt x="4230" y="12494"/>
                        </a:lnTo>
                        <a:lnTo>
                          <a:pt x="4353" y="12643"/>
                        </a:lnTo>
                        <a:lnTo>
                          <a:pt x="4488" y="12829"/>
                        </a:lnTo>
                        <a:lnTo>
                          <a:pt x="4567" y="13034"/>
                        </a:lnTo>
                        <a:lnTo>
                          <a:pt x="4657" y="13257"/>
                        </a:lnTo>
                        <a:lnTo>
                          <a:pt x="4702" y="13462"/>
                        </a:lnTo>
                        <a:lnTo>
                          <a:pt x="4725" y="13686"/>
                        </a:lnTo>
                        <a:lnTo>
                          <a:pt x="4702" y="14282"/>
                        </a:lnTo>
                        <a:lnTo>
                          <a:pt x="4657" y="15045"/>
                        </a:lnTo>
                        <a:lnTo>
                          <a:pt x="4612" y="15976"/>
                        </a:lnTo>
                        <a:lnTo>
                          <a:pt x="4590" y="16926"/>
                        </a:lnTo>
                        <a:lnTo>
                          <a:pt x="4567" y="17968"/>
                        </a:lnTo>
                        <a:lnTo>
                          <a:pt x="4567" y="19011"/>
                        </a:lnTo>
                        <a:lnTo>
                          <a:pt x="4590" y="19514"/>
                        </a:lnTo>
                        <a:lnTo>
                          <a:pt x="4612" y="19980"/>
                        </a:lnTo>
                        <a:lnTo>
                          <a:pt x="4657" y="20426"/>
                        </a:lnTo>
                        <a:lnTo>
                          <a:pt x="4725" y="20836"/>
                        </a:lnTo>
                        <a:lnTo>
                          <a:pt x="4848" y="20929"/>
                        </a:lnTo>
                        <a:lnTo>
                          <a:pt x="5040" y="21004"/>
                        </a:lnTo>
                        <a:lnTo>
                          <a:pt x="5265" y="21078"/>
                        </a:lnTo>
                        <a:lnTo>
                          <a:pt x="5478" y="21115"/>
                        </a:lnTo>
                        <a:lnTo>
                          <a:pt x="6041" y="21115"/>
                        </a:lnTo>
                        <a:lnTo>
                          <a:pt x="6637" y="21078"/>
                        </a:lnTo>
                        <a:lnTo>
                          <a:pt x="7312" y="21004"/>
                        </a:lnTo>
                        <a:lnTo>
                          <a:pt x="7998" y="20929"/>
                        </a:lnTo>
                        <a:lnTo>
                          <a:pt x="8696" y="20855"/>
                        </a:lnTo>
                        <a:lnTo>
                          <a:pt x="9360" y="208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 w="1270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8" name="Puzzle2"/>
                  <p:cNvSpPr>
                    <a:spLocks noEditPoints="1" noChangeArrowheads="1"/>
                  </p:cNvSpPr>
                  <p:nvPr/>
                </p:nvSpPr>
                <p:spPr bwMode="auto">
                  <a:xfrm>
                    <a:off x="4258818" y="5291361"/>
                    <a:ext cx="110933" cy="67667"/>
                  </a:xfrm>
                  <a:custGeom>
                    <a:avLst/>
                    <a:gdLst>
                      <a:gd name="T0" fmla="*/ 11 w 21600"/>
                      <a:gd name="T1" fmla="*/ 13386 h 21600"/>
                      <a:gd name="T2" fmla="*/ 4202 w 21600"/>
                      <a:gd name="T3" fmla="*/ 21161 h 21600"/>
                      <a:gd name="T4" fmla="*/ 10400 w 21600"/>
                      <a:gd name="T5" fmla="*/ 13909 h 21600"/>
                      <a:gd name="T6" fmla="*/ 16821 w 21600"/>
                      <a:gd name="T7" fmla="*/ 21190 h 21600"/>
                      <a:gd name="T8" fmla="*/ 21600 w 21600"/>
                      <a:gd name="T9" fmla="*/ 15083 h 21600"/>
                      <a:gd name="T10" fmla="*/ 16889 w 21600"/>
                      <a:gd name="T11" fmla="*/ 5739 h 21600"/>
                      <a:gd name="T12" fmla="*/ 10800 w 21600"/>
                      <a:gd name="T13" fmla="*/ 28 h 21600"/>
                      <a:gd name="T14" fmla="*/ 4202 w 21600"/>
                      <a:gd name="T15" fmla="*/ 5894 h 21600"/>
                      <a:gd name="T16" fmla="*/ 5388 w 21600"/>
                      <a:gd name="T17" fmla="*/ 6742 h 21600"/>
                      <a:gd name="T18" fmla="*/ 16177 w 21600"/>
                      <a:gd name="T19" fmla="*/ 20441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T16" t="T17" r="T18" b="T19"/>
                    <a:pathLst>
                      <a:path w="21600" h="21600">
                        <a:moveTo>
                          <a:pt x="4247" y="12354"/>
                        </a:moveTo>
                        <a:lnTo>
                          <a:pt x="4134" y="12468"/>
                        </a:lnTo>
                        <a:lnTo>
                          <a:pt x="4010" y="12581"/>
                        </a:lnTo>
                        <a:lnTo>
                          <a:pt x="3897" y="12637"/>
                        </a:lnTo>
                        <a:lnTo>
                          <a:pt x="3773" y="12694"/>
                        </a:lnTo>
                        <a:lnTo>
                          <a:pt x="3637" y="12694"/>
                        </a:lnTo>
                        <a:lnTo>
                          <a:pt x="3524" y="12694"/>
                        </a:lnTo>
                        <a:lnTo>
                          <a:pt x="3400" y="12665"/>
                        </a:lnTo>
                        <a:lnTo>
                          <a:pt x="3287" y="12609"/>
                        </a:lnTo>
                        <a:lnTo>
                          <a:pt x="3027" y="12496"/>
                        </a:lnTo>
                        <a:lnTo>
                          <a:pt x="2790" y="12340"/>
                        </a:lnTo>
                        <a:lnTo>
                          <a:pt x="2530" y="12142"/>
                        </a:lnTo>
                        <a:lnTo>
                          <a:pt x="2293" y="11987"/>
                        </a:lnTo>
                        <a:lnTo>
                          <a:pt x="2033" y="11817"/>
                        </a:lnTo>
                        <a:lnTo>
                          <a:pt x="1773" y="11676"/>
                        </a:lnTo>
                        <a:lnTo>
                          <a:pt x="1638" y="11662"/>
                        </a:lnTo>
                        <a:lnTo>
                          <a:pt x="1513" y="11634"/>
                        </a:lnTo>
                        <a:lnTo>
                          <a:pt x="1378" y="11634"/>
                        </a:lnTo>
                        <a:lnTo>
                          <a:pt x="1253" y="11634"/>
                        </a:lnTo>
                        <a:lnTo>
                          <a:pt x="1118" y="11662"/>
                        </a:lnTo>
                        <a:lnTo>
                          <a:pt x="971" y="11732"/>
                        </a:lnTo>
                        <a:lnTo>
                          <a:pt x="835" y="11817"/>
                        </a:lnTo>
                        <a:lnTo>
                          <a:pt x="711" y="11959"/>
                        </a:lnTo>
                        <a:lnTo>
                          <a:pt x="553" y="12086"/>
                        </a:lnTo>
                        <a:lnTo>
                          <a:pt x="429" y="12284"/>
                        </a:lnTo>
                        <a:lnTo>
                          <a:pt x="271" y="12524"/>
                        </a:lnTo>
                        <a:lnTo>
                          <a:pt x="146" y="12793"/>
                        </a:lnTo>
                        <a:lnTo>
                          <a:pt x="79" y="12962"/>
                        </a:lnTo>
                        <a:lnTo>
                          <a:pt x="33" y="13146"/>
                        </a:lnTo>
                        <a:lnTo>
                          <a:pt x="11" y="13386"/>
                        </a:lnTo>
                        <a:lnTo>
                          <a:pt x="11" y="13641"/>
                        </a:lnTo>
                        <a:lnTo>
                          <a:pt x="33" y="13881"/>
                        </a:lnTo>
                        <a:lnTo>
                          <a:pt x="101" y="14150"/>
                        </a:lnTo>
                        <a:lnTo>
                          <a:pt x="192" y="14404"/>
                        </a:lnTo>
                        <a:lnTo>
                          <a:pt x="293" y="14645"/>
                        </a:lnTo>
                        <a:lnTo>
                          <a:pt x="451" y="14857"/>
                        </a:lnTo>
                        <a:lnTo>
                          <a:pt x="621" y="15054"/>
                        </a:lnTo>
                        <a:lnTo>
                          <a:pt x="734" y="15125"/>
                        </a:lnTo>
                        <a:lnTo>
                          <a:pt x="835" y="15210"/>
                        </a:lnTo>
                        <a:lnTo>
                          <a:pt x="948" y="15267"/>
                        </a:lnTo>
                        <a:lnTo>
                          <a:pt x="1084" y="15323"/>
                        </a:lnTo>
                        <a:lnTo>
                          <a:pt x="1208" y="15351"/>
                        </a:lnTo>
                        <a:lnTo>
                          <a:pt x="1355" y="15380"/>
                        </a:lnTo>
                        <a:lnTo>
                          <a:pt x="1513" y="15380"/>
                        </a:lnTo>
                        <a:lnTo>
                          <a:pt x="1683" y="15380"/>
                        </a:lnTo>
                        <a:lnTo>
                          <a:pt x="1864" y="15351"/>
                        </a:lnTo>
                        <a:lnTo>
                          <a:pt x="2033" y="15323"/>
                        </a:lnTo>
                        <a:lnTo>
                          <a:pt x="2225" y="15238"/>
                        </a:lnTo>
                        <a:lnTo>
                          <a:pt x="2428" y="15153"/>
                        </a:lnTo>
                        <a:lnTo>
                          <a:pt x="2745" y="15026"/>
                        </a:lnTo>
                        <a:lnTo>
                          <a:pt x="3005" y="14913"/>
                        </a:lnTo>
                        <a:lnTo>
                          <a:pt x="3264" y="14828"/>
                        </a:lnTo>
                        <a:lnTo>
                          <a:pt x="3513" y="14800"/>
                        </a:lnTo>
                        <a:lnTo>
                          <a:pt x="3615" y="14828"/>
                        </a:lnTo>
                        <a:lnTo>
                          <a:pt x="3728" y="14857"/>
                        </a:lnTo>
                        <a:lnTo>
                          <a:pt x="3807" y="14913"/>
                        </a:lnTo>
                        <a:lnTo>
                          <a:pt x="3920" y="14998"/>
                        </a:lnTo>
                        <a:lnTo>
                          <a:pt x="4010" y="15097"/>
                        </a:lnTo>
                        <a:lnTo>
                          <a:pt x="4089" y="15238"/>
                        </a:lnTo>
                        <a:lnTo>
                          <a:pt x="4179" y="15408"/>
                        </a:lnTo>
                        <a:lnTo>
                          <a:pt x="4247" y="15620"/>
                        </a:lnTo>
                        <a:lnTo>
                          <a:pt x="4326" y="15860"/>
                        </a:lnTo>
                        <a:lnTo>
                          <a:pt x="4394" y="16129"/>
                        </a:lnTo>
                        <a:lnTo>
                          <a:pt x="4439" y="16440"/>
                        </a:lnTo>
                        <a:lnTo>
                          <a:pt x="4507" y="16737"/>
                        </a:lnTo>
                        <a:lnTo>
                          <a:pt x="4552" y="17090"/>
                        </a:lnTo>
                        <a:lnTo>
                          <a:pt x="4575" y="17443"/>
                        </a:lnTo>
                        <a:lnTo>
                          <a:pt x="4586" y="17825"/>
                        </a:lnTo>
                        <a:lnTo>
                          <a:pt x="4586" y="18193"/>
                        </a:lnTo>
                        <a:lnTo>
                          <a:pt x="4586" y="18574"/>
                        </a:lnTo>
                        <a:lnTo>
                          <a:pt x="4586" y="18984"/>
                        </a:lnTo>
                        <a:lnTo>
                          <a:pt x="4552" y="19366"/>
                        </a:lnTo>
                        <a:lnTo>
                          <a:pt x="4507" y="19748"/>
                        </a:lnTo>
                        <a:lnTo>
                          <a:pt x="4462" y="20129"/>
                        </a:lnTo>
                        <a:lnTo>
                          <a:pt x="4371" y="20483"/>
                        </a:lnTo>
                        <a:lnTo>
                          <a:pt x="4292" y="20836"/>
                        </a:lnTo>
                        <a:lnTo>
                          <a:pt x="4202" y="21161"/>
                        </a:lnTo>
                        <a:lnTo>
                          <a:pt x="4744" y="21161"/>
                        </a:lnTo>
                        <a:lnTo>
                          <a:pt x="5264" y="21161"/>
                        </a:lnTo>
                        <a:lnTo>
                          <a:pt x="5784" y="21161"/>
                        </a:lnTo>
                        <a:lnTo>
                          <a:pt x="6235" y="21161"/>
                        </a:lnTo>
                        <a:lnTo>
                          <a:pt x="6676" y="21161"/>
                        </a:lnTo>
                        <a:lnTo>
                          <a:pt x="7060" y="21161"/>
                        </a:lnTo>
                        <a:lnTo>
                          <a:pt x="7410" y="21161"/>
                        </a:lnTo>
                        <a:lnTo>
                          <a:pt x="7670" y="21161"/>
                        </a:lnTo>
                        <a:lnTo>
                          <a:pt x="8020" y="21020"/>
                        </a:lnTo>
                        <a:lnTo>
                          <a:pt x="8303" y="20893"/>
                        </a:lnTo>
                        <a:lnTo>
                          <a:pt x="8563" y="20695"/>
                        </a:lnTo>
                        <a:lnTo>
                          <a:pt x="8800" y="20511"/>
                        </a:lnTo>
                        <a:lnTo>
                          <a:pt x="8969" y="20285"/>
                        </a:lnTo>
                        <a:lnTo>
                          <a:pt x="9150" y="20045"/>
                        </a:lnTo>
                        <a:lnTo>
                          <a:pt x="9252" y="19804"/>
                        </a:lnTo>
                        <a:lnTo>
                          <a:pt x="9342" y="19550"/>
                        </a:lnTo>
                        <a:lnTo>
                          <a:pt x="9410" y="19281"/>
                        </a:lnTo>
                        <a:lnTo>
                          <a:pt x="9433" y="19013"/>
                        </a:lnTo>
                        <a:lnTo>
                          <a:pt x="9433" y="18744"/>
                        </a:lnTo>
                        <a:lnTo>
                          <a:pt x="9387" y="18504"/>
                        </a:lnTo>
                        <a:lnTo>
                          <a:pt x="9320" y="18221"/>
                        </a:lnTo>
                        <a:lnTo>
                          <a:pt x="9207" y="17981"/>
                        </a:lnTo>
                        <a:lnTo>
                          <a:pt x="9105" y="17740"/>
                        </a:lnTo>
                        <a:lnTo>
                          <a:pt x="8924" y="17514"/>
                        </a:lnTo>
                        <a:lnTo>
                          <a:pt x="8777" y="17274"/>
                        </a:lnTo>
                        <a:lnTo>
                          <a:pt x="8642" y="17034"/>
                        </a:lnTo>
                        <a:lnTo>
                          <a:pt x="8563" y="16765"/>
                        </a:lnTo>
                        <a:lnTo>
                          <a:pt x="8472" y="16468"/>
                        </a:lnTo>
                        <a:lnTo>
                          <a:pt x="8450" y="16157"/>
                        </a:lnTo>
                        <a:lnTo>
                          <a:pt x="8450" y="15860"/>
                        </a:lnTo>
                        <a:lnTo>
                          <a:pt x="8472" y="15563"/>
                        </a:lnTo>
                        <a:lnTo>
                          <a:pt x="8540" y="15267"/>
                        </a:lnTo>
                        <a:lnTo>
                          <a:pt x="8642" y="14998"/>
                        </a:lnTo>
                        <a:lnTo>
                          <a:pt x="8777" y="14729"/>
                        </a:lnTo>
                        <a:lnTo>
                          <a:pt x="8868" y="14616"/>
                        </a:lnTo>
                        <a:lnTo>
                          <a:pt x="8969" y="14475"/>
                        </a:lnTo>
                        <a:lnTo>
                          <a:pt x="9060" y="14376"/>
                        </a:lnTo>
                        <a:lnTo>
                          <a:pt x="9184" y="14291"/>
                        </a:lnTo>
                        <a:lnTo>
                          <a:pt x="9297" y="14206"/>
                        </a:lnTo>
                        <a:lnTo>
                          <a:pt x="9433" y="14121"/>
                        </a:lnTo>
                        <a:lnTo>
                          <a:pt x="9579" y="14051"/>
                        </a:lnTo>
                        <a:lnTo>
                          <a:pt x="9726" y="13994"/>
                        </a:lnTo>
                        <a:lnTo>
                          <a:pt x="9884" y="13938"/>
                        </a:lnTo>
                        <a:lnTo>
                          <a:pt x="10054" y="13909"/>
                        </a:lnTo>
                        <a:lnTo>
                          <a:pt x="10257" y="13881"/>
                        </a:lnTo>
                        <a:lnTo>
                          <a:pt x="10449" y="13881"/>
                        </a:lnTo>
                        <a:lnTo>
                          <a:pt x="10664" y="13881"/>
                        </a:lnTo>
                        <a:lnTo>
                          <a:pt x="10856" y="13909"/>
                        </a:lnTo>
                        <a:lnTo>
                          <a:pt x="11037" y="13966"/>
                        </a:lnTo>
                        <a:lnTo>
                          <a:pt x="11206" y="14023"/>
                        </a:lnTo>
                        <a:lnTo>
                          <a:pt x="11353" y="14093"/>
                        </a:lnTo>
                        <a:lnTo>
                          <a:pt x="11511" y="14178"/>
                        </a:lnTo>
                        <a:lnTo>
                          <a:pt x="11635" y="14263"/>
                        </a:lnTo>
                        <a:lnTo>
                          <a:pt x="11748" y="14376"/>
                        </a:lnTo>
                        <a:lnTo>
                          <a:pt x="11861" y="14475"/>
                        </a:lnTo>
                        <a:lnTo>
                          <a:pt x="11941" y="14616"/>
                        </a:lnTo>
                        <a:lnTo>
                          <a:pt x="12031" y="14758"/>
                        </a:lnTo>
                        <a:lnTo>
                          <a:pt x="12099" y="14885"/>
                        </a:lnTo>
                        <a:lnTo>
                          <a:pt x="12200" y="15210"/>
                        </a:lnTo>
                        <a:lnTo>
                          <a:pt x="12268" y="15507"/>
                        </a:lnTo>
                        <a:lnTo>
                          <a:pt x="12291" y="15832"/>
                        </a:lnTo>
                        <a:lnTo>
                          <a:pt x="12291" y="16157"/>
                        </a:lnTo>
                        <a:lnTo>
                          <a:pt x="12246" y="16482"/>
                        </a:lnTo>
                        <a:lnTo>
                          <a:pt x="12178" y="16807"/>
                        </a:lnTo>
                        <a:lnTo>
                          <a:pt x="12099" y="17090"/>
                        </a:lnTo>
                        <a:lnTo>
                          <a:pt x="12008" y="17330"/>
                        </a:lnTo>
                        <a:lnTo>
                          <a:pt x="11884" y="17542"/>
                        </a:lnTo>
                        <a:lnTo>
                          <a:pt x="11748" y="17712"/>
                        </a:lnTo>
                        <a:lnTo>
                          <a:pt x="11613" y="17839"/>
                        </a:lnTo>
                        <a:lnTo>
                          <a:pt x="11489" y="18037"/>
                        </a:lnTo>
                        <a:lnTo>
                          <a:pt x="11398" y="18221"/>
                        </a:lnTo>
                        <a:lnTo>
                          <a:pt x="11319" y="18447"/>
                        </a:lnTo>
                        <a:lnTo>
                          <a:pt x="11251" y="18659"/>
                        </a:lnTo>
                        <a:lnTo>
                          <a:pt x="11206" y="18900"/>
                        </a:lnTo>
                        <a:lnTo>
                          <a:pt x="11184" y="19154"/>
                        </a:lnTo>
                        <a:lnTo>
                          <a:pt x="11184" y="19423"/>
                        </a:lnTo>
                        <a:lnTo>
                          <a:pt x="11229" y="19663"/>
                        </a:lnTo>
                        <a:lnTo>
                          <a:pt x="11297" y="19903"/>
                        </a:lnTo>
                        <a:lnTo>
                          <a:pt x="11376" y="20158"/>
                        </a:lnTo>
                        <a:lnTo>
                          <a:pt x="11511" y="20398"/>
                        </a:lnTo>
                        <a:lnTo>
                          <a:pt x="11681" y="20610"/>
                        </a:lnTo>
                        <a:lnTo>
                          <a:pt x="11884" y="20808"/>
                        </a:lnTo>
                        <a:lnTo>
                          <a:pt x="12121" y="20992"/>
                        </a:lnTo>
                        <a:lnTo>
                          <a:pt x="12404" y="21161"/>
                        </a:lnTo>
                        <a:lnTo>
                          <a:pt x="12528" y="21190"/>
                        </a:lnTo>
                        <a:lnTo>
                          <a:pt x="12856" y="21274"/>
                        </a:lnTo>
                        <a:lnTo>
                          <a:pt x="13330" y="21373"/>
                        </a:lnTo>
                        <a:lnTo>
                          <a:pt x="13963" y="21486"/>
                        </a:lnTo>
                        <a:lnTo>
                          <a:pt x="14313" y="21543"/>
                        </a:lnTo>
                        <a:lnTo>
                          <a:pt x="14652" y="21571"/>
                        </a:lnTo>
                        <a:lnTo>
                          <a:pt x="15025" y="21600"/>
                        </a:lnTo>
                        <a:lnTo>
                          <a:pt x="15409" y="21600"/>
                        </a:lnTo>
                        <a:lnTo>
                          <a:pt x="15782" y="21600"/>
                        </a:lnTo>
                        <a:lnTo>
                          <a:pt x="16177" y="21571"/>
                        </a:lnTo>
                        <a:lnTo>
                          <a:pt x="16516" y="21486"/>
                        </a:lnTo>
                        <a:lnTo>
                          <a:pt x="16889" y="21402"/>
                        </a:lnTo>
                        <a:lnTo>
                          <a:pt x="16821" y="21190"/>
                        </a:lnTo>
                        <a:lnTo>
                          <a:pt x="16776" y="20935"/>
                        </a:lnTo>
                        <a:lnTo>
                          <a:pt x="16742" y="20667"/>
                        </a:lnTo>
                        <a:lnTo>
                          <a:pt x="16719" y="20370"/>
                        </a:lnTo>
                        <a:lnTo>
                          <a:pt x="16697" y="19719"/>
                        </a:lnTo>
                        <a:lnTo>
                          <a:pt x="16697" y="19013"/>
                        </a:lnTo>
                        <a:lnTo>
                          <a:pt x="16719" y="18306"/>
                        </a:lnTo>
                        <a:lnTo>
                          <a:pt x="16753" y="17599"/>
                        </a:lnTo>
                        <a:lnTo>
                          <a:pt x="16821" y="16949"/>
                        </a:lnTo>
                        <a:lnTo>
                          <a:pt x="16889" y="16383"/>
                        </a:lnTo>
                        <a:lnTo>
                          <a:pt x="16934" y="16129"/>
                        </a:lnTo>
                        <a:lnTo>
                          <a:pt x="17002" y="15945"/>
                        </a:lnTo>
                        <a:lnTo>
                          <a:pt x="17081" y="15790"/>
                        </a:lnTo>
                        <a:lnTo>
                          <a:pt x="17194" y="15648"/>
                        </a:lnTo>
                        <a:lnTo>
                          <a:pt x="17318" y="15563"/>
                        </a:lnTo>
                        <a:lnTo>
                          <a:pt x="17453" y="15507"/>
                        </a:lnTo>
                        <a:lnTo>
                          <a:pt x="17600" y="15450"/>
                        </a:lnTo>
                        <a:lnTo>
                          <a:pt x="17758" y="15450"/>
                        </a:lnTo>
                        <a:lnTo>
                          <a:pt x="17905" y="15479"/>
                        </a:lnTo>
                        <a:lnTo>
                          <a:pt x="18064" y="15535"/>
                        </a:lnTo>
                        <a:lnTo>
                          <a:pt x="18233" y="15620"/>
                        </a:lnTo>
                        <a:lnTo>
                          <a:pt x="18380" y="15733"/>
                        </a:lnTo>
                        <a:lnTo>
                          <a:pt x="18561" y="15832"/>
                        </a:lnTo>
                        <a:lnTo>
                          <a:pt x="18707" y="15973"/>
                        </a:lnTo>
                        <a:lnTo>
                          <a:pt x="18866" y="16129"/>
                        </a:lnTo>
                        <a:lnTo>
                          <a:pt x="18990" y="16327"/>
                        </a:lnTo>
                        <a:lnTo>
                          <a:pt x="19125" y="16482"/>
                        </a:lnTo>
                        <a:lnTo>
                          <a:pt x="19295" y="16624"/>
                        </a:lnTo>
                        <a:lnTo>
                          <a:pt x="19464" y="16737"/>
                        </a:lnTo>
                        <a:lnTo>
                          <a:pt x="19668" y="16807"/>
                        </a:lnTo>
                        <a:lnTo>
                          <a:pt x="19860" y="16836"/>
                        </a:lnTo>
                        <a:lnTo>
                          <a:pt x="20052" y="16864"/>
                        </a:lnTo>
                        <a:lnTo>
                          <a:pt x="20266" y="16836"/>
                        </a:lnTo>
                        <a:lnTo>
                          <a:pt x="20470" y="16793"/>
                        </a:lnTo>
                        <a:lnTo>
                          <a:pt x="20662" y="16708"/>
                        </a:lnTo>
                        <a:lnTo>
                          <a:pt x="20854" y="16567"/>
                        </a:lnTo>
                        <a:lnTo>
                          <a:pt x="21035" y="16412"/>
                        </a:lnTo>
                        <a:lnTo>
                          <a:pt x="21182" y="16214"/>
                        </a:lnTo>
                        <a:lnTo>
                          <a:pt x="21340" y="16002"/>
                        </a:lnTo>
                        <a:lnTo>
                          <a:pt x="21441" y="15733"/>
                        </a:lnTo>
                        <a:lnTo>
                          <a:pt x="21532" y="15436"/>
                        </a:lnTo>
                        <a:lnTo>
                          <a:pt x="21600" y="15083"/>
                        </a:lnTo>
                        <a:lnTo>
                          <a:pt x="21600" y="14885"/>
                        </a:lnTo>
                        <a:lnTo>
                          <a:pt x="21600" y="14729"/>
                        </a:lnTo>
                        <a:lnTo>
                          <a:pt x="21600" y="14531"/>
                        </a:lnTo>
                        <a:lnTo>
                          <a:pt x="21577" y="14376"/>
                        </a:lnTo>
                        <a:lnTo>
                          <a:pt x="21532" y="14206"/>
                        </a:lnTo>
                        <a:lnTo>
                          <a:pt x="21487" y="14051"/>
                        </a:lnTo>
                        <a:lnTo>
                          <a:pt x="21419" y="13909"/>
                        </a:lnTo>
                        <a:lnTo>
                          <a:pt x="21351" y="13768"/>
                        </a:lnTo>
                        <a:lnTo>
                          <a:pt x="21204" y="13500"/>
                        </a:lnTo>
                        <a:lnTo>
                          <a:pt x="21035" y="13287"/>
                        </a:lnTo>
                        <a:lnTo>
                          <a:pt x="20809" y="13090"/>
                        </a:lnTo>
                        <a:lnTo>
                          <a:pt x="20594" y="12962"/>
                        </a:lnTo>
                        <a:lnTo>
                          <a:pt x="20357" y="12821"/>
                        </a:lnTo>
                        <a:lnTo>
                          <a:pt x="20120" y="12764"/>
                        </a:lnTo>
                        <a:lnTo>
                          <a:pt x="19882" y="12708"/>
                        </a:lnTo>
                        <a:lnTo>
                          <a:pt x="19645" y="12736"/>
                        </a:lnTo>
                        <a:lnTo>
                          <a:pt x="19430" y="12793"/>
                        </a:lnTo>
                        <a:lnTo>
                          <a:pt x="19227" y="12906"/>
                        </a:lnTo>
                        <a:lnTo>
                          <a:pt x="19148" y="12962"/>
                        </a:lnTo>
                        <a:lnTo>
                          <a:pt x="19058" y="13047"/>
                        </a:lnTo>
                        <a:lnTo>
                          <a:pt x="18990" y="13146"/>
                        </a:lnTo>
                        <a:lnTo>
                          <a:pt x="18911" y="13259"/>
                        </a:lnTo>
                        <a:lnTo>
                          <a:pt x="18775" y="13471"/>
                        </a:lnTo>
                        <a:lnTo>
                          <a:pt x="18628" y="13641"/>
                        </a:lnTo>
                        <a:lnTo>
                          <a:pt x="18470" y="13740"/>
                        </a:lnTo>
                        <a:lnTo>
                          <a:pt x="18301" y="13825"/>
                        </a:lnTo>
                        <a:lnTo>
                          <a:pt x="18143" y="13853"/>
                        </a:lnTo>
                        <a:lnTo>
                          <a:pt x="17973" y="13881"/>
                        </a:lnTo>
                        <a:lnTo>
                          <a:pt x="17804" y="13853"/>
                        </a:lnTo>
                        <a:lnTo>
                          <a:pt x="17646" y="13796"/>
                        </a:lnTo>
                        <a:lnTo>
                          <a:pt x="17499" y="13726"/>
                        </a:lnTo>
                        <a:lnTo>
                          <a:pt x="17341" y="13641"/>
                        </a:lnTo>
                        <a:lnTo>
                          <a:pt x="17216" y="13528"/>
                        </a:lnTo>
                        <a:lnTo>
                          <a:pt x="17103" y="13386"/>
                        </a:lnTo>
                        <a:lnTo>
                          <a:pt x="17024" y="13259"/>
                        </a:lnTo>
                        <a:lnTo>
                          <a:pt x="16934" y="13118"/>
                        </a:lnTo>
                        <a:lnTo>
                          <a:pt x="16889" y="12991"/>
                        </a:lnTo>
                        <a:lnTo>
                          <a:pt x="16889" y="12849"/>
                        </a:lnTo>
                        <a:lnTo>
                          <a:pt x="16889" y="12383"/>
                        </a:lnTo>
                        <a:lnTo>
                          <a:pt x="16889" y="11662"/>
                        </a:lnTo>
                        <a:lnTo>
                          <a:pt x="16889" y="10701"/>
                        </a:lnTo>
                        <a:lnTo>
                          <a:pt x="16889" y="9640"/>
                        </a:lnTo>
                        <a:lnTo>
                          <a:pt x="16889" y="8566"/>
                        </a:lnTo>
                        <a:lnTo>
                          <a:pt x="16889" y="7478"/>
                        </a:lnTo>
                        <a:lnTo>
                          <a:pt x="16889" y="6502"/>
                        </a:lnTo>
                        <a:lnTo>
                          <a:pt x="16889" y="5739"/>
                        </a:lnTo>
                        <a:lnTo>
                          <a:pt x="16674" y="5894"/>
                        </a:lnTo>
                        <a:lnTo>
                          <a:pt x="16414" y="6036"/>
                        </a:lnTo>
                        <a:lnTo>
                          <a:pt x="16154" y="6177"/>
                        </a:lnTo>
                        <a:lnTo>
                          <a:pt x="15849" y="6248"/>
                        </a:lnTo>
                        <a:lnTo>
                          <a:pt x="15544" y="6304"/>
                        </a:lnTo>
                        <a:lnTo>
                          <a:pt x="15217" y="6332"/>
                        </a:lnTo>
                        <a:lnTo>
                          <a:pt x="14866" y="6361"/>
                        </a:lnTo>
                        <a:lnTo>
                          <a:pt x="14550" y="6361"/>
                        </a:lnTo>
                        <a:lnTo>
                          <a:pt x="14200" y="6332"/>
                        </a:lnTo>
                        <a:lnTo>
                          <a:pt x="13850" y="6276"/>
                        </a:lnTo>
                        <a:lnTo>
                          <a:pt x="13522" y="6219"/>
                        </a:lnTo>
                        <a:lnTo>
                          <a:pt x="13206" y="6149"/>
                        </a:lnTo>
                        <a:lnTo>
                          <a:pt x="12901" y="6064"/>
                        </a:lnTo>
                        <a:lnTo>
                          <a:pt x="12618" y="5951"/>
                        </a:lnTo>
                        <a:lnTo>
                          <a:pt x="12358" y="5838"/>
                        </a:lnTo>
                        <a:lnTo>
                          <a:pt x="12121" y="5739"/>
                        </a:lnTo>
                        <a:lnTo>
                          <a:pt x="11941" y="5626"/>
                        </a:lnTo>
                        <a:lnTo>
                          <a:pt x="11794" y="5513"/>
                        </a:lnTo>
                        <a:lnTo>
                          <a:pt x="11658" y="5414"/>
                        </a:lnTo>
                        <a:lnTo>
                          <a:pt x="11556" y="5301"/>
                        </a:lnTo>
                        <a:lnTo>
                          <a:pt x="11466" y="5187"/>
                        </a:lnTo>
                        <a:lnTo>
                          <a:pt x="11398" y="5089"/>
                        </a:lnTo>
                        <a:lnTo>
                          <a:pt x="11376" y="4947"/>
                        </a:lnTo>
                        <a:lnTo>
                          <a:pt x="11353" y="4834"/>
                        </a:lnTo>
                        <a:lnTo>
                          <a:pt x="11353" y="4707"/>
                        </a:lnTo>
                        <a:lnTo>
                          <a:pt x="11376" y="4565"/>
                        </a:lnTo>
                        <a:lnTo>
                          <a:pt x="11443" y="4410"/>
                        </a:lnTo>
                        <a:lnTo>
                          <a:pt x="11511" y="4240"/>
                        </a:lnTo>
                        <a:lnTo>
                          <a:pt x="11703" y="3887"/>
                        </a:lnTo>
                        <a:lnTo>
                          <a:pt x="11986" y="3505"/>
                        </a:lnTo>
                        <a:lnTo>
                          <a:pt x="12144" y="3265"/>
                        </a:lnTo>
                        <a:lnTo>
                          <a:pt x="12246" y="3025"/>
                        </a:lnTo>
                        <a:lnTo>
                          <a:pt x="12336" y="2756"/>
                        </a:lnTo>
                        <a:lnTo>
                          <a:pt x="12404" y="2445"/>
                        </a:lnTo>
                        <a:lnTo>
                          <a:pt x="12438" y="2176"/>
                        </a:lnTo>
                        <a:lnTo>
                          <a:pt x="12438" y="1880"/>
                        </a:lnTo>
                        <a:lnTo>
                          <a:pt x="12404" y="1583"/>
                        </a:lnTo>
                        <a:lnTo>
                          <a:pt x="12336" y="1314"/>
                        </a:lnTo>
                        <a:lnTo>
                          <a:pt x="12246" y="1046"/>
                        </a:lnTo>
                        <a:lnTo>
                          <a:pt x="12099" y="791"/>
                        </a:lnTo>
                        <a:lnTo>
                          <a:pt x="12008" y="692"/>
                        </a:lnTo>
                        <a:lnTo>
                          <a:pt x="11918" y="579"/>
                        </a:lnTo>
                        <a:lnTo>
                          <a:pt x="11816" y="466"/>
                        </a:lnTo>
                        <a:lnTo>
                          <a:pt x="11703" y="381"/>
                        </a:lnTo>
                        <a:lnTo>
                          <a:pt x="11579" y="310"/>
                        </a:lnTo>
                        <a:lnTo>
                          <a:pt x="11443" y="226"/>
                        </a:lnTo>
                        <a:lnTo>
                          <a:pt x="11297" y="169"/>
                        </a:lnTo>
                        <a:lnTo>
                          <a:pt x="11138" y="113"/>
                        </a:lnTo>
                        <a:lnTo>
                          <a:pt x="10969" y="56"/>
                        </a:lnTo>
                        <a:lnTo>
                          <a:pt x="10800" y="28"/>
                        </a:lnTo>
                        <a:lnTo>
                          <a:pt x="10619" y="28"/>
                        </a:lnTo>
                        <a:lnTo>
                          <a:pt x="10404" y="28"/>
                        </a:lnTo>
                        <a:lnTo>
                          <a:pt x="10257" y="28"/>
                        </a:lnTo>
                        <a:lnTo>
                          <a:pt x="10076" y="56"/>
                        </a:lnTo>
                        <a:lnTo>
                          <a:pt x="9952" y="84"/>
                        </a:lnTo>
                        <a:lnTo>
                          <a:pt x="9794" y="141"/>
                        </a:lnTo>
                        <a:lnTo>
                          <a:pt x="9692" y="226"/>
                        </a:lnTo>
                        <a:lnTo>
                          <a:pt x="9557" y="282"/>
                        </a:lnTo>
                        <a:lnTo>
                          <a:pt x="9455" y="381"/>
                        </a:lnTo>
                        <a:lnTo>
                          <a:pt x="9365" y="466"/>
                        </a:lnTo>
                        <a:lnTo>
                          <a:pt x="9274" y="579"/>
                        </a:lnTo>
                        <a:lnTo>
                          <a:pt x="9184" y="692"/>
                        </a:lnTo>
                        <a:lnTo>
                          <a:pt x="9128" y="791"/>
                        </a:lnTo>
                        <a:lnTo>
                          <a:pt x="9060" y="932"/>
                        </a:lnTo>
                        <a:lnTo>
                          <a:pt x="8969" y="1201"/>
                        </a:lnTo>
                        <a:lnTo>
                          <a:pt x="8913" y="1498"/>
                        </a:lnTo>
                        <a:lnTo>
                          <a:pt x="8890" y="1795"/>
                        </a:lnTo>
                        <a:lnTo>
                          <a:pt x="8890" y="2120"/>
                        </a:lnTo>
                        <a:lnTo>
                          <a:pt x="8913" y="2445"/>
                        </a:lnTo>
                        <a:lnTo>
                          <a:pt x="8969" y="2756"/>
                        </a:lnTo>
                        <a:lnTo>
                          <a:pt x="9060" y="3081"/>
                        </a:lnTo>
                        <a:lnTo>
                          <a:pt x="9173" y="3378"/>
                        </a:lnTo>
                        <a:lnTo>
                          <a:pt x="9297" y="3647"/>
                        </a:lnTo>
                        <a:lnTo>
                          <a:pt x="9466" y="3887"/>
                        </a:lnTo>
                        <a:lnTo>
                          <a:pt x="9579" y="4085"/>
                        </a:lnTo>
                        <a:lnTo>
                          <a:pt x="9670" y="4269"/>
                        </a:lnTo>
                        <a:lnTo>
                          <a:pt x="9726" y="4467"/>
                        </a:lnTo>
                        <a:lnTo>
                          <a:pt x="9771" y="4650"/>
                        </a:lnTo>
                        <a:lnTo>
                          <a:pt x="9771" y="4834"/>
                        </a:lnTo>
                        <a:lnTo>
                          <a:pt x="9749" y="5032"/>
                        </a:lnTo>
                        <a:lnTo>
                          <a:pt x="9715" y="5216"/>
                        </a:lnTo>
                        <a:lnTo>
                          <a:pt x="9625" y="5385"/>
                        </a:lnTo>
                        <a:lnTo>
                          <a:pt x="9534" y="5513"/>
                        </a:lnTo>
                        <a:lnTo>
                          <a:pt x="9410" y="5626"/>
                        </a:lnTo>
                        <a:lnTo>
                          <a:pt x="9229" y="5710"/>
                        </a:lnTo>
                        <a:lnTo>
                          <a:pt x="9060" y="5767"/>
                        </a:lnTo>
                        <a:lnTo>
                          <a:pt x="8845" y="5767"/>
                        </a:lnTo>
                        <a:lnTo>
                          <a:pt x="8585" y="5739"/>
                        </a:lnTo>
                        <a:lnTo>
                          <a:pt x="8325" y="5654"/>
                        </a:lnTo>
                        <a:lnTo>
                          <a:pt x="8020" y="5513"/>
                        </a:lnTo>
                        <a:lnTo>
                          <a:pt x="7840" y="5442"/>
                        </a:lnTo>
                        <a:lnTo>
                          <a:pt x="7648" y="5385"/>
                        </a:lnTo>
                        <a:lnTo>
                          <a:pt x="7433" y="5329"/>
                        </a:lnTo>
                        <a:lnTo>
                          <a:pt x="7241" y="5301"/>
                        </a:lnTo>
                        <a:lnTo>
                          <a:pt x="6755" y="5301"/>
                        </a:lnTo>
                        <a:lnTo>
                          <a:pt x="6281" y="5329"/>
                        </a:lnTo>
                        <a:lnTo>
                          <a:pt x="5784" y="5385"/>
                        </a:lnTo>
                        <a:lnTo>
                          <a:pt x="5264" y="5498"/>
                        </a:lnTo>
                        <a:lnTo>
                          <a:pt x="4744" y="5597"/>
                        </a:lnTo>
                        <a:lnTo>
                          <a:pt x="4247" y="5739"/>
                        </a:lnTo>
                        <a:lnTo>
                          <a:pt x="4202" y="5894"/>
                        </a:lnTo>
                        <a:lnTo>
                          <a:pt x="4202" y="6191"/>
                        </a:lnTo>
                        <a:lnTo>
                          <a:pt x="4202" y="6545"/>
                        </a:lnTo>
                        <a:lnTo>
                          <a:pt x="4225" y="6954"/>
                        </a:lnTo>
                        <a:lnTo>
                          <a:pt x="4315" y="7930"/>
                        </a:lnTo>
                        <a:lnTo>
                          <a:pt x="4394" y="9018"/>
                        </a:lnTo>
                        <a:lnTo>
                          <a:pt x="4439" y="9570"/>
                        </a:lnTo>
                        <a:lnTo>
                          <a:pt x="4462" y="10107"/>
                        </a:lnTo>
                        <a:lnTo>
                          <a:pt x="4484" y="10630"/>
                        </a:lnTo>
                        <a:lnTo>
                          <a:pt x="4507" y="11082"/>
                        </a:lnTo>
                        <a:lnTo>
                          <a:pt x="4484" y="11520"/>
                        </a:lnTo>
                        <a:lnTo>
                          <a:pt x="4439" y="11874"/>
                        </a:lnTo>
                        <a:lnTo>
                          <a:pt x="4394" y="12029"/>
                        </a:lnTo>
                        <a:lnTo>
                          <a:pt x="4349" y="12171"/>
                        </a:lnTo>
                        <a:lnTo>
                          <a:pt x="4315" y="12284"/>
                        </a:lnTo>
                        <a:lnTo>
                          <a:pt x="4247" y="12354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1270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99" name="Puzzle1"/>
                  <p:cNvSpPr>
                    <a:spLocks noEditPoints="1" noChangeArrowheads="1"/>
                  </p:cNvSpPr>
                  <p:nvPr/>
                </p:nvSpPr>
                <p:spPr bwMode="auto">
                  <a:xfrm>
                    <a:off x="4274444" y="5212461"/>
                    <a:ext cx="112219" cy="51641"/>
                  </a:xfrm>
                  <a:custGeom>
                    <a:avLst/>
                    <a:gdLst>
                      <a:gd name="T0" fmla="*/ 16740 w 21600"/>
                      <a:gd name="T1" fmla="*/ 21078 h 21600"/>
                      <a:gd name="T2" fmla="*/ 16976 w 21600"/>
                      <a:gd name="T3" fmla="*/ 521 h 21600"/>
                      <a:gd name="T4" fmla="*/ 4725 w 21600"/>
                      <a:gd name="T5" fmla="*/ 856 h 21600"/>
                      <a:gd name="T6" fmla="*/ 5040 w 21600"/>
                      <a:gd name="T7" fmla="*/ 21004 h 21600"/>
                      <a:gd name="T8" fmla="*/ 10811 w 21600"/>
                      <a:gd name="T9" fmla="*/ 12885 h 21600"/>
                      <a:gd name="T10" fmla="*/ 10845 w 21600"/>
                      <a:gd name="T11" fmla="*/ 8714 h 21600"/>
                      <a:gd name="T12" fmla="*/ 21600 w 21600"/>
                      <a:gd name="T13" fmla="*/ 10000 h 21600"/>
                      <a:gd name="T14" fmla="*/ 56 w 21600"/>
                      <a:gd name="T15" fmla="*/ 10000 h 21600"/>
                      <a:gd name="T16" fmla="*/ 6086 w 21600"/>
                      <a:gd name="T17" fmla="*/ 2569 h 21600"/>
                      <a:gd name="T18" fmla="*/ 16132 w 21600"/>
                      <a:gd name="T19" fmla="*/ 19552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T16" t="T17" r="T18" b="T19"/>
                    <a:pathLst>
                      <a:path w="21600" h="21600">
                        <a:moveTo>
                          <a:pt x="9360" y="20836"/>
                        </a:moveTo>
                        <a:lnTo>
                          <a:pt x="9528" y="20836"/>
                        </a:lnTo>
                        <a:lnTo>
                          <a:pt x="9686" y="20762"/>
                        </a:lnTo>
                        <a:lnTo>
                          <a:pt x="9810" y="20687"/>
                        </a:lnTo>
                        <a:lnTo>
                          <a:pt x="9922" y="20575"/>
                        </a:lnTo>
                        <a:lnTo>
                          <a:pt x="10012" y="20426"/>
                        </a:lnTo>
                        <a:lnTo>
                          <a:pt x="10068" y="20296"/>
                        </a:lnTo>
                        <a:lnTo>
                          <a:pt x="10113" y="20110"/>
                        </a:lnTo>
                        <a:lnTo>
                          <a:pt x="10136" y="19905"/>
                        </a:lnTo>
                        <a:lnTo>
                          <a:pt x="10136" y="19682"/>
                        </a:lnTo>
                        <a:lnTo>
                          <a:pt x="10113" y="19440"/>
                        </a:lnTo>
                        <a:lnTo>
                          <a:pt x="10068" y="19142"/>
                        </a:lnTo>
                        <a:lnTo>
                          <a:pt x="10012" y="18900"/>
                        </a:lnTo>
                        <a:lnTo>
                          <a:pt x="9900" y="18620"/>
                        </a:lnTo>
                        <a:lnTo>
                          <a:pt x="9787" y="18285"/>
                        </a:lnTo>
                        <a:lnTo>
                          <a:pt x="9641" y="17968"/>
                        </a:lnTo>
                        <a:lnTo>
                          <a:pt x="9472" y="17652"/>
                        </a:lnTo>
                        <a:lnTo>
                          <a:pt x="9382" y="17466"/>
                        </a:lnTo>
                        <a:lnTo>
                          <a:pt x="9315" y="17298"/>
                        </a:lnTo>
                        <a:lnTo>
                          <a:pt x="9258" y="17112"/>
                        </a:lnTo>
                        <a:lnTo>
                          <a:pt x="9191" y="16926"/>
                        </a:lnTo>
                        <a:lnTo>
                          <a:pt x="9123" y="16535"/>
                        </a:lnTo>
                        <a:lnTo>
                          <a:pt x="9101" y="16144"/>
                        </a:lnTo>
                        <a:lnTo>
                          <a:pt x="9101" y="15753"/>
                        </a:lnTo>
                        <a:lnTo>
                          <a:pt x="9168" y="15362"/>
                        </a:lnTo>
                        <a:lnTo>
                          <a:pt x="9236" y="14971"/>
                        </a:lnTo>
                        <a:lnTo>
                          <a:pt x="9360" y="14580"/>
                        </a:lnTo>
                        <a:lnTo>
                          <a:pt x="9495" y="14244"/>
                        </a:lnTo>
                        <a:lnTo>
                          <a:pt x="9663" y="13891"/>
                        </a:lnTo>
                        <a:lnTo>
                          <a:pt x="9855" y="13611"/>
                        </a:lnTo>
                        <a:lnTo>
                          <a:pt x="10068" y="13351"/>
                        </a:lnTo>
                        <a:lnTo>
                          <a:pt x="10293" y="13146"/>
                        </a:lnTo>
                        <a:lnTo>
                          <a:pt x="10552" y="12997"/>
                        </a:lnTo>
                        <a:lnTo>
                          <a:pt x="10811" y="12885"/>
                        </a:lnTo>
                        <a:lnTo>
                          <a:pt x="11069" y="12866"/>
                        </a:lnTo>
                        <a:lnTo>
                          <a:pt x="11351" y="12885"/>
                        </a:lnTo>
                        <a:lnTo>
                          <a:pt x="11610" y="12997"/>
                        </a:lnTo>
                        <a:lnTo>
                          <a:pt x="11846" y="13183"/>
                        </a:lnTo>
                        <a:lnTo>
                          <a:pt x="12060" y="13388"/>
                        </a:lnTo>
                        <a:lnTo>
                          <a:pt x="12251" y="13648"/>
                        </a:lnTo>
                        <a:lnTo>
                          <a:pt x="12419" y="13928"/>
                        </a:lnTo>
                        <a:lnTo>
                          <a:pt x="12555" y="14244"/>
                        </a:lnTo>
                        <a:lnTo>
                          <a:pt x="12690" y="14617"/>
                        </a:lnTo>
                        <a:lnTo>
                          <a:pt x="12768" y="15008"/>
                        </a:lnTo>
                        <a:lnTo>
                          <a:pt x="12836" y="15399"/>
                        </a:lnTo>
                        <a:lnTo>
                          <a:pt x="12858" y="15753"/>
                        </a:lnTo>
                        <a:lnTo>
                          <a:pt x="12858" y="16144"/>
                        </a:lnTo>
                        <a:lnTo>
                          <a:pt x="12813" y="16535"/>
                        </a:lnTo>
                        <a:lnTo>
                          <a:pt x="12746" y="16888"/>
                        </a:lnTo>
                        <a:lnTo>
                          <a:pt x="12667" y="17224"/>
                        </a:lnTo>
                        <a:lnTo>
                          <a:pt x="12510" y="17503"/>
                        </a:lnTo>
                        <a:lnTo>
                          <a:pt x="12228" y="18043"/>
                        </a:lnTo>
                        <a:lnTo>
                          <a:pt x="11970" y="18546"/>
                        </a:lnTo>
                        <a:lnTo>
                          <a:pt x="11868" y="18751"/>
                        </a:lnTo>
                        <a:lnTo>
                          <a:pt x="11778" y="18974"/>
                        </a:lnTo>
                        <a:lnTo>
                          <a:pt x="11711" y="19179"/>
                        </a:lnTo>
                        <a:lnTo>
                          <a:pt x="11666" y="19365"/>
                        </a:lnTo>
                        <a:lnTo>
                          <a:pt x="11632" y="19570"/>
                        </a:lnTo>
                        <a:lnTo>
                          <a:pt x="11632" y="19756"/>
                        </a:lnTo>
                        <a:lnTo>
                          <a:pt x="11632" y="19942"/>
                        </a:lnTo>
                        <a:lnTo>
                          <a:pt x="11643" y="20110"/>
                        </a:lnTo>
                        <a:lnTo>
                          <a:pt x="11711" y="20296"/>
                        </a:lnTo>
                        <a:lnTo>
                          <a:pt x="11801" y="20464"/>
                        </a:lnTo>
                        <a:lnTo>
                          <a:pt x="11891" y="20650"/>
                        </a:lnTo>
                        <a:lnTo>
                          <a:pt x="12037" y="20836"/>
                        </a:lnTo>
                        <a:lnTo>
                          <a:pt x="12206" y="21004"/>
                        </a:lnTo>
                        <a:lnTo>
                          <a:pt x="12419" y="21190"/>
                        </a:lnTo>
                        <a:lnTo>
                          <a:pt x="12667" y="21320"/>
                        </a:lnTo>
                        <a:lnTo>
                          <a:pt x="12960" y="21432"/>
                        </a:lnTo>
                        <a:lnTo>
                          <a:pt x="13286" y="21544"/>
                        </a:lnTo>
                        <a:lnTo>
                          <a:pt x="13612" y="21655"/>
                        </a:lnTo>
                        <a:lnTo>
                          <a:pt x="13983" y="21693"/>
                        </a:lnTo>
                        <a:lnTo>
                          <a:pt x="14343" y="21730"/>
                        </a:lnTo>
                        <a:lnTo>
                          <a:pt x="14715" y="21730"/>
                        </a:lnTo>
                        <a:lnTo>
                          <a:pt x="15075" y="21730"/>
                        </a:lnTo>
                        <a:lnTo>
                          <a:pt x="15446" y="21655"/>
                        </a:lnTo>
                        <a:lnTo>
                          <a:pt x="15794" y="21581"/>
                        </a:lnTo>
                        <a:lnTo>
                          <a:pt x="16132" y="21432"/>
                        </a:lnTo>
                        <a:lnTo>
                          <a:pt x="16458" y="21302"/>
                        </a:lnTo>
                        <a:lnTo>
                          <a:pt x="16740" y="21078"/>
                        </a:lnTo>
                        <a:lnTo>
                          <a:pt x="16976" y="20836"/>
                        </a:lnTo>
                        <a:lnTo>
                          <a:pt x="17043" y="20650"/>
                        </a:lnTo>
                        <a:lnTo>
                          <a:pt x="17088" y="20426"/>
                        </a:lnTo>
                        <a:lnTo>
                          <a:pt x="17133" y="20222"/>
                        </a:lnTo>
                        <a:lnTo>
                          <a:pt x="17156" y="19980"/>
                        </a:lnTo>
                        <a:lnTo>
                          <a:pt x="17167" y="19477"/>
                        </a:lnTo>
                        <a:lnTo>
                          <a:pt x="17167" y="18974"/>
                        </a:lnTo>
                        <a:lnTo>
                          <a:pt x="17156" y="18397"/>
                        </a:lnTo>
                        <a:lnTo>
                          <a:pt x="17111" y="17820"/>
                        </a:lnTo>
                        <a:lnTo>
                          <a:pt x="17066" y="17261"/>
                        </a:lnTo>
                        <a:lnTo>
                          <a:pt x="16998" y="16646"/>
                        </a:lnTo>
                        <a:lnTo>
                          <a:pt x="16852" y="15511"/>
                        </a:lnTo>
                        <a:lnTo>
                          <a:pt x="16740" y="14393"/>
                        </a:lnTo>
                        <a:lnTo>
                          <a:pt x="16717" y="13928"/>
                        </a:lnTo>
                        <a:lnTo>
                          <a:pt x="16695" y="13462"/>
                        </a:lnTo>
                        <a:lnTo>
                          <a:pt x="16717" y="13071"/>
                        </a:lnTo>
                        <a:lnTo>
                          <a:pt x="16785" y="12755"/>
                        </a:lnTo>
                        <a:lnTo>
                          <a:pt x="16852" y="12419"/>
                        </a:lnTo>
                        <a:lnTo>
                          <a:pt x="16953" y="12140"/>
                        </a:lnTo>
                        <a:lnTo>
                          <a:pt x="17088" y="11898"/>
                        </a:lnTo>
                        <a:lnTo>
                          <a:pt x="17212" y="11675"/>
                        </a:lnTo>
                        <a:lnTo>
                          <a:pt x="17370" y="11470"/>
                        </a:lnTo>
                        <a:lnTo>
                          <a:pt x="17516" y="11284"/>
                        </a:lnTo>
                        <a:lnTo>
                          <a:pt x="17696" y="11135"/>
                        </a:lnTo>
                        <a:lnTo>
                          <a:pt x="17865" y="11042"/>
                        </a:lnTo>
                        <a:lnTo>
                          <a:pt x="18033" y="10930"/>
                        </a:lnTo>
                        <a:lnTo>
                          <a:pt x="18213" y="10893"/>
                        </a:lnTo>
                        <a:lnTo>
                          <a:pt x="18382" y="10893"/>
                        </a:lnTo>
                        <a:lnTo>
                          <a:pt x="18551" y="10967"/>
                        </a:lnTo>
                        <a:lnTo>
                          <a:pt x="18708" y="11042"/>
                        </a:lnTo>
                        <a:lnTo>
                          <a:pt x="18855" y="11172"/>
                        </a:lnTo>
                        <a:lnTo>
                          <a:pt x="19012" y="11358"/>
                        </a:lnTo>
                        <a:lnTo>
                          <a:pt x="19136" y="11600"/>
                        </a:lnTo>
                        <a:lnTo>
                          <a:pt x="19271" y="11861"/>
                        </a:lnTo>
                        <a:lnTo>
                          <a:pt x="19440" y="12028"/>
                        </a:lnTo>
                        <a:lnTo>
                          <a:pt x="19608" y="12177"/>
                        </a:lnTo>
                        <a:lnTo>
                          <a:pt x="19822" y="12289"/>
                        </a:lnTo>
                        <a:lnTo>
                          <a:pt x="20025" y="12289"/>
                        </a:lnTo>
                        <a:lnTo>
                          <a:pt x="20238" y="12289"/>
                        </a:lnTo>
                        <a:lnTo>
                          <a:pt x="20452" y="12215"/>
                        </a:lnTo>
                        <a:lnTo>
                          <a:pt x="20643" y="12103"/>
                        </a:lnTo>
                        <a:lnTo>
                          <a:pt x="20846" y="11973"/>
                        </a:lnTo>
                        <a:lnTo>
                          <a:pt x="21037" y="11786"/>
                        </a:lnTo>
                        <a:lnTo>
                          <a:pt x="21206" y="11563"/>
                        </a:lnTo>
                        <a:lnTo>
                          <a:pt x="21363" y="11321"/>
                        </a:lnTo>
                        <a:lnTo>
                          <a:pt x="21465" y="11079"/>
                        </a:lnTo>
                        <a:lnTo>
                          <a:pt x="21577" y="10744"/>
                        </a:lnTo>
                        <a:lnTo>
                          <a:pt x="21622" y="10427"/>
                        </a:lnTo>
                        <a:lnTo>
                          <a:pt x="21645" y="10111"/>
                        </a:lnTo>
                        <a:lnTo>
                          <a:pt x="21622" y="9608"/>
                        </a:lnTo>
                        <a:lnTo>
                          <a:pt x="21577" y="9142"/>
                        </a:lnTo>
                        <a:lnTo>
                          <a:pt x="21465" y="8751"/>
                        </a:lnTo>
                        <a:lnTo>
                          <a:pt x="21363" y="8397"/>
                        </a:lnTo>
                        <a:lnTo>
                          <a:pt x="21206" y="8062"/>
                        </a:lnTo>
                        <a:lnTo>
                          <a:pt x="21037" y="7820"/>
                        </a:lnTo>
                        <a:lnTo>
                          <a:pt x="20846" y="7597"/>
                        </a:lnTo>
                        <a:lnTo>
                          <a:pt x="20643" y="7429"/>
                        </a:lnTo>
                        <a:lnTo>
                          <a:pt x="20452" y="7317"/>
                        </a:lnTo>
                        <a:lnTo>
                          <a:pt x="20238" y="7206"/>
                        </a:lnTo>
                        <a:lnTo>
                          <a:pt x="20025" y="7168"/>
                        </a:lnTo>
                        <a:lnTo>
                          <a:pt x="19822" y="7206"/>
                        </a:lnTo>
                        <a:lnTo>
                          <a:pt x="19608" y="7243"/>
                        </a:lnTo>
                        <a:lnTo>
                          <a:pt x="19440" y="7355"/>
                        </a:lnTo>
                        <a:lnTo>
                          <a:pt x="19271" y="7504"/>
                        </a:lnTo>
                        <a:lnTo>
                          <a:pt x="19136" y="7708"/>
                        </a:lnTo>
                        <a:lnTo>
                          <a:pt x="19012" y="7895"/>
                        </a:lnTo>
                        <a:lnTo>
                          <a:pt x="18832" y="8025"/>
                        </a:lnTo>
                        <a:lnTo>
                          <a:pt x="18663" y="8174"/>
                        </a:lnTo>
                        <a:lnTo>
                          <a:pt x="18472" y="8248"/>
                        </a:lnTo>
                        <a:lnTo>
                          <a:pt x="18270" y="8286"/>
                        </a:lnTo>
                        <a:lnTo>
                          <a:pt x="18078" y="8323"/>
                        </a:lnTo>
                        <a:lnTo>
                          <a:pt x="17887" y="8323"/>
                        </a:lnTo>
                        <a:lnTo>
                          <a:pt x="17696" y="8248"/>
                        </a:lnTo>
                        <a:lnTo>
                          <a:pt x="17493" y="8174"/>
                        </a:lnTo>
                        <a:lnTo>
                          <a:pt x="17302" y="8062"/>
                        </a:lnTo>
                        <a:lnTo>
                          <a:pt x="17133" y="7969"/>
                        </a:lnTo>
                        <a:lnTo>
                          <a:pt x="16976" y="7783"/>
                        </a:lnTo>
                        <a:lnTo>
                          <a:pt x="16852" y="7597"/>
                        </a:lnTo>
                        <a:lnTo>
                          <a:pt x="16740" y="7429"/>
                        </a:lnTo>
                        <a:lnTo>
                          <a:pt x="16672" y="7168"/>
                        </a:lnTo>
                        <a:lnTo>
                          <a:pt x="16638" y="6926"/>
                        </a:lnTo>
                        <a:lnTo>
                          <a:pt x="16616" y="6498"/>
                        </a:lnTo>
                        <a:lnTo>
                          <a:pt x="16616" y="5772"/>
                        </a:lnTo>
                        <a:lnTo>
                          <a:pt x="16650" y="4915"/>
                        </a:lnTo>
                        <a:lnTo>
                          <a:pt x="16695" y="3928"/>
                        </a:lnTo>
                        <a:lnTo>
                          <a:pt x="16762" y="2960"/>
                        </a:lnTo>
                        <a:lnTo>
                          <a:pt x="16830" y="1992"/>
                        </a:lnTo>
                        <a:lnTo>
                          <a:pt x="16908" y="1173"/>
                        </a:lnTo>
                        <a:lnTo>
                          <a:pt x="16976" y="521"/>
                        </a:lnTo>
                        <a:lnTo>
                          <a:pt x="16953" y="521"/>
                        </a:lnTo>
                        <a:lnTo>
                          <a:pt x="16931" y="521"/>
                        </a:lnTo>
                        <a:lnTo>
                          <a:pt x="16267" y="484"/>
                        </a:lnTo>
                        <a:lnTo>
                          <a:pt x="15637" y="428"/>
                        </a:lnTo>
                        <a:lnTo>
                          <a:pt x="15063" y="353"/>
                        </a:lnTo>
                        <a:lnTo>
                          <a:pt x="14523" y="279"/>
                        </a:lnTo>
                        <a:lnTo>
                          <a:pt x="14040" y="167"/>
                        </a:lnTo>
                        <a:lnTo>
                          <a:pt x="13635" y="93"/>
                        </a:lnTo>
                        <a:lnTo>
                          <a:pt x="13331" y="18"/>
                        </a:lnTo>
                        <a:lnTo>
                          <a:pt x="13117" y="18"/>
                        </a:lnTo>
                        <a:lnTo>
                          <a:pt x="12982" y="18"/>
                        </a:lnTo>
                        <a:lnTo>
                          <a:pt x="12858" y="130"/>
                        </a:lnTo>
                        <a:lnTo>
                          <a:pt x="12723" y="279"/>
                        </a:lnTo>
                        <a:lnTo>
                          <a:pt x="12622" y="446"/>
                        </a:lnTo>
                        <a:lnTo>
                          <a:pt x="12510" y="670"/>
                        </a:lnTo>
                        <a:lnTo>
                          <a:pt x="12419" y="912"/>
                        </a:lnTo>
                        <a:lnTo>
                          <a:pt x="12363" y="1210"/>
                        </a:lnTo>
                        <a:lnTo>
                          <a:pt x="12318" y="1526"/>
                        </a:lnTo>
                        <a:lnTo>
                          <a:pt x="12273" y="1843"/>
                        </a:lnTo>
                        <a:lnTo>
                          <a:pt x="12251" y="2215"/>
                        </a:lnTo>
                        <a:lnTo>
                          <a:pt x="12273" y="2532"/>
                        </a:lnTo>
                        <a:lnTo>
                          <a:pt x="12318" y="2886"/>
                        </a:lnTo>
                        <a:lnTo>
                          <a:pt x="12386" y="3240"/>
                        </a:lnTo>
                        <a:lnTo>
                          <a:pt x="12464" y="3556"/>
                        </a:lnTo>
                        <a:lnTo>
                          <a:pt x="12577" y="3891"/>
                        </a:lnTo>
                        <a:lnTo>
                          <a:pt x="12746" y="4171"/>
                        </a:lnTo>
                        <a:lnTo>
                          <a:pt x="12926" y="4487"/>
                        </a:lnTo>
                        <a:lnTo>
                          <a:pt x="13050" y="4860"/>
                        </a:lnTo>
                        <a:lnTo>
                          <a:pt x="13162" y="5251"/>
                        </a:lnTo>
                        <a:lnTo>
                          <a:pt x="13218" y="5604"/>
                        </a:lnTo>
                        <a:lnTo>
                          <a:pt x="13263" y="5995"/>
                        </a:lnTo>
                        <a:lnTo>
                          <a:pt x="13241" y="6386"/>
                        </a:lnTo>
                        <a:lnTo>
                          <a:pt x="13218" y="6740"/>
                        </a:lnTo>
                        <a:lnTo>
                          <a:pt x="13139" y="7094"/>
                        </a:lnTo>
                        <a:lnTo>
                          <a:pt x="13050" y="7429"/>
                        </a:lnTo>
                        <a:lnTo>
                          <a:pt x="12903" y="7746"/>
                        </a:lnTo>
                        <a:lnTo>
                          <a:pt x="12723" y="8025"/>
                        </a:lnTo>
                        <a:lnTo>
                          <a:pt x="12532" y="8286"/>
                        </a:lnTo>
                        <a:lnTo>
                          <a:pt x="12318" y="8491"/>
                        </a:lnTo>
                        <a:lnTo>
                          <a:pt x="12060" y="8677"/>
                        </a:lnTo>
                        <a:lnTo>
                          <a:pt x="11756" y="8788"/>
                        </a:lnTo>
                        <a:lnTo>
                          <a:pt x="11452" y="8826"/>
                        </a:lnTo>
                        <a:lnTo>
                          <a:pt x="11283" y="8826"/>
                        </a:lnTo>
                        <a:lnTo>
                          <a:pt x="11126" y="8826"/>
                        </a:lnTo>
                        <a:lnTo>
                          <a:pt x="11002" y="8788"/>
                        </a:lnTo>
                        <a:lnTo>
                          <a:pt x="10845" y="8714"/>
                        </a:lnTo>
                        <a:lnTo>
                          <a:pt x="10721" y="8640"/>
                        </a:lnTo>
                        <a:lnTo>
                          <a:pt x="10608" y="8565"/>
                        </a:lnTo>
                        <a:lnTo>
                          <a:pt x="10485" y="8453"/>
                        </a:lnTo>
                        <a:lnTo>
                          <a:pt x="10372" y="8323"/>
                        </a:lnTo>
                        <a:lnTo>
                          <a:pt x="10181" y="8062"/>
                        </a:lnTo>
                        <a:lnTo>
                          <a:pt x="10035" y="7746"/>
                        </a:lnTo>
                        <a:lnTo>
                          <a:pt x="9900" y="7392"/>
                        </a:lnTo>
                        <a:lnTo>
                          <a:pt x="9787" y="7001"/>
                        </a:lnTo>
                        <a:lnTo>
                          <a:pt x="9731" y="6610"/>
                        </a:lnTo>
                        <a:lnTo>
                          <a:pt x="9686" y="6219"/>
                        </a:lnTo>
                        <a:lnTo>
                          <a:pt x="9663" y="5772"/>
                        </a:lnTo>
                        <a:lnTo>
                          <a:pt x="9686" y="5381"/>
                        </a:lnTo>
                        <a:lnTo>
                          <a:pt x="9753" y="4990"/>
                        </a:lnTo>
                        <a:lnTo>
                          <a:pt x="9832" y="4636"/>
                        </a:lnTo>
                        <a:lnTo>
                          <a:pt x="9945" y="4320"/>
                        </a:lnTo>
                        <a:lnTo>
                          <a:pt x="10068" y="4022"/>
                        </a:lnTo>
                        <a:lnTo>
                          <a:pt x="10203" y="3817"/>
                        </a:lnTo>
                        <a:lnTo>
                          <a:pt x="10316" y="3593"/>
                        </a:lnTo>
                        <a:lnTo>
                          <a:pt x="10395" y="3351"/>
                        </a:lnTo>
                        <a:lnTo>
                          <a:pt x="10462" y="3109"/>
                        </a:lnTo>
                        <a:lnTo>
                          <a:pt x="10507" y="2848"/>
                        </a:lnTo>
                        <a:lnTo>
                          <a:pt x="10530" y="2606"/>
                        </a:lnTo>
                        <a:lnTo>
                          <a:pt x="10507" y="2346"/>
                        </a:lnTo>
                        <a:lnTo>
                          <a:pt x="10462" y="2141"/>
                        </a:lnTo>
                        <a:lnTo>
                          <a:pt x="10395" y="1880"/>
                        </a:lnTo>
                        <a:lnTo>
                          <a:pt x="10293" y="1638"/>
                        </a:lnTo>
                        <a:lnTo>
                          <a:pt x="10158" y="1415"/>
                        </a:lnTo>
                        <a:lnTo>
                          <a:pt x="9967" y="1210"/>
                        </a:lnTo>
                        <a:lnTo>
                          <a:pt x="9753" y="986"/>
                        </a:lnTo>
                        <a:lnTo>
                          <a:pt x="9495" y="819"/>
                        </a:lnTo>
                        <a:lnTo>
                          <a:pt x="9191" y="670"/>
                        </a:lnTo>
                        <a:lnTo>
                          <a:pt x="8842" y="521"/>
                        </a:lnTo>
                        <a:lnTo>
                          <a:pt x="8471" y="446"/>
                        </a:lnTo>
                        <a:lnTo>
                          <a:pt x="7998" y="428"/>
                        </a:lnTo>
                        <a:lnTo>
                          <a:pt x="7413" y="428"/>
                        </a:lnTo>
                        <a:lnTo>
                          <a:pt x="6817" y="446"/>
                        </a:lnTo>
                        <a:lnTo>
                          <a:pt x="6187" y="521"/>
                        </a:lnTo>
                        <a:lnTo>
                          <a:pt x="5602" y="633"/>
                        </a:lnTo>
                        <a:lnTo>
                          <a:pt x="5107" y="744"/>
                        </a:lnTo>
                        <a:lnTo>
                          <a:pt x="4725" y="856"/>
                        </a:lnTo>
                        <a:lnTo>
                          <a:pt x="4848" y="1564"/>
                        </a:lnTo>
                        <a:lnTo>
                          <a:pt x="5028" y="2495"/>
                        </a:lnTo>
                        <a:lnTo>
                          <a:pt x="5175" y="3556"/>
                        </a:lnTo>
                        <a:lnTo>
                          <a:pt x="5298" y="4673"/>
                        </a:lnTo>
                        <a:lnTo>
                          <a:pt x="5343" y="5213"/>
                        </a:lnTo>
                        <a:lnTo>
                          <a:pt x="5388" y="5753"/>
                        </a:lnTo>
                        <a:lnTo>
                          <a:pt x="5411" y="6275"/>
                        </a:lnTo>
                        <a:lnTo>
                          <a:pt x="5411" y="6740"/>
                        </a:lnTo>
                        <a:lnTo>
                          <a:pt x="5366" y="7168"/>
                        </a:lnTo>
                        <a:lnTo>
                          <a:pt x="5321" y="7541"/>
                        </a:lnTo>
                        <a:lnTo>
                          <a:pt x="5287" y="7708"/>
                        </a:lnTo>
                        <a:lnTo>
                          <a:pt x="5242" y="7857"/>
                        </a:lnTo>
                        <a:lnTo>
                          <a:pt x="5197" y="7969"/>
                        </a:lnTo>
                        <a:lnTo>
                          <a:pt x="5130" y="8062"/>
                        </a:lnTo>
                        <a:lnTo>
                          <a:pt x="5006" y="8248"/>
                        </a:lnTo>
                        <a:lnTo>
                          <a:pt x="4848" y="8397"/>
                        </a:lnTo>
                        <a:lnTo>
                          <a:pt x="4725" y="8528"/>
                        </a:lnTo>
                        <a:lnTo>
                          <a:pt x="4567" y="8640"/>
                        </a:lnTo>
                        <a:lnTo>
                          <a:pt x="4421" y="8714"/>
                        </a:lnTo>
                        <a:lnTo>
                          <a:pt x="4263" y="8751"/>
                        </a:lnTo>
                        <a:lnTo>
                          <a:pt x="4095" y="8788"/>
                        </a:lnTo>
                        <a:lnTo>
                          <a:pt x="3948" y="8788"/>
                        </a:lnTo>
                        <a:lnTo>
                          <a:pt x="3791" y="8751"/>
                        </a:lnTo>
                        <a:lnTo>
                          <a:pt x="3667" y="8714"/>
                        </a:lnTo>
                        <a:lnTo>
                          <a:pt x="3510" y="8677"/>
                        </a:lnTo>
                        <a:lnTo>
                          <a:pt x="3386" y="8602"/>
                        </a:lnTo>
                        <a:lnTo>
                          <a:pt x="3251" y="8491"/>
                        </a:lnTo>
                        <a:lnTo>
                          <a:pt x="3127" y="8360"/>
                        </a:lnTo>
                        <a:lnTo>
                          <a:pt x="3015" y="8248"/>
                        </a:lnTo>
                        <a:lnTo>
                          <a:pt x="2925" y="8062"/>
                        </a:lnTo>
                        <a:lnTo>
                          <a:pt x="2778" y="7857"/>
                        </a:lnTo>
                        <a:lnTo>
                          <a:pt x="2610" y="7671"/>
                        </a:lnTo>
                        <a:lnTo>
                          <a:pt x="2407" y="7541"/>
                        </a:lnTo>
                        <a:lnTo>
                          <a:pt x="2171" y="7466"/>
                        </a:lnTo>
                        <a:lnTo>
                          <a:pt x="1957" y="7429"/>
                        </a:lnTo>
                        <a:lnTo>
                          <a:pt x="1698" y="7429"/>
                        </a:lnTo>
                        <a:lnTo>
                          <a:pt x="1462" y="7466"/>
                        </a:lnTo>
                        <a:lnTo>
                          <a:pt x="1226" y="7559"/>
                        </a:lnTo>
                        <a:lnTo>
                          <a:pt x="989" y="7708"/>
                        </a:lnTo>
                        <a:lnTo>
                          <a:pt x="776" y="7932"/>
                        </a:lnTo>
                        <a:lnTo>
                          <a:pt x="551" y="8211"/>
                        </a:lnTo>
                        <a:lnTo>
                          <a:pt x="382" y="8528"/>
                        </a:lnTo>
                        <a:lnTo>
                          <a:pt x="315" y="8714"/>
                        </a:lnTo>
                        <a:lnTo>
                          <a:pt x="236" y="8919"/>
                        </a:lnTo>
                        <a:lnTo>
                          <a:pt x="191" y="9142"/>
                        </a:lnTo>
                        <a:lnTo>
                          <a:pt x="123" y="9347"/>
                        </a:lnTo>
                        <a:lnTo>
                          <a:pt x="78" y="9608"/>
                        </a:lnTo>
                        <a:lnTo>
                          <a:pt x="56" y="9887"/>
                        </a:lnTo>
                        <a:lnTo>
                          <a:pt x="33" y="10185"/>
                        </a:lnTo>
                        <a:lnTo>
                          <a:pt x="33" y="10464"/>
                        </a:lnTo>
                        <a:lnTo>
                          <a:pt x="33" y="10706"/>
                        </a:lnTo>
                        <a:lnTo>
                          <a:pt x="56" y="10967"/>
                        </a:lnTo>
                        <a:lnTo>
                          <a:pt x="78" y="11172"/>
                        </a:lnTo>
                        <a:lnTo>
                          <a:pt x="123" y="11395"/>
                        </a:lnTo>
                        <a:lnTo>
                          <a:pt x="168" y="11600"/>
                        </a:lnTo>
                        <a:lnTo>
                          <a:pt x="236" y="11786"/>
                        </a:lnTo>
                        <a:lnTo>
                          <a:pt x="292" y="11973"/>
                        </a:lnTo>
                        <a:lnTo>
                          <a:pt x="382" y="12140"/>
                        </a:lnTo>
                        <a:lnTo>
                          <a:pt x="540" y="12419"/>
                        </a:lnTo>
                        <a:lnTo>
                          <a:pt x="731" y="12680"/>
                        </a:lnTo>
                        <a:lnTo>
                          <a:pt x="944" y="12866"/>
                        </a:lnTo>
                        <a:lnTo>
                          <a:pt x="1158" y="12997"/>
                        </a:lnTo>
                        <a:lnTo>
                          <a:pt x="1395" y="13108"/>
                        </a:lnTo>
                        <a:lnTo>
                          <a:pt x="1608" y="13183"/>
                        </a:lnTo>
                        <a:lnTo>
                          <a:pt x="1856" y="13183"/>
                        </a:lnTo>
                        <a:lnTo>
                          <a:pt x="2070" y="13146"/>
                        </a:lnTo>
                        <a:lnTo>
                          <a:pt x="2261" y="13071"/>
                        </a:lnTo>
                        <a:lnTo>
                          <a:pt x="2430" y="12960"/>
                        </a:lnTo>
                        <a:lnTo>
                          <a:pt x="2587" y="12792"/>
                        </a:lnTo>
                        <a:lnTo>
                          <a:pt x="2688" y="12606"/>
                        </a:lnTo>
                        <a:lnTo>
                          <a:pt x="2801" y="12419"/>
                        </a:lnTo>
                        <a:lnTo>
                          <a:pt x="2925" y="12289"/>
                        </a:lnTo>
                        <a:lnTo>
                          <a:pt x="3082" y="12177"/>
                        </a:lnTo>
                        <a:lnTo>
                          <a:pt x="3228" y="12103"/>
                        </a:lnTo>
                        <a:lnTo>
                          <a:pt x="3408" y="12103"/>
                        </a:lnTo>
                        <a:lnTo>
                          <a:pt x="3577" y="12103"/>
                        </a:lnTo>
                        <a:lnTo>
                          <a:pt x="3723" y="12177"/>
                        </a:lnTo>
                        <a:lnTo>
                          <a:pt x="3903" y="12252"/>
                        </a:lnTo>
                        <a:lnTo>
                          <a:pt x="4072" y="12364"/>
                        </a:lnTo>
                        <a:lnTo>
                          <a:pt x="4230" y="12494"/>
                        </a:lnTo>
                        <a:lnTo>
                          <a:pt x="4353" y="12643"/>
                        </a:lnTo>
                        <a:lnTo>
                          <a:pt x="4488" y="12829"/>
                        </a:lnTo>
                        <a:lnTo>
                          <a:pt x="4567" y="13034"/>
                        </a:lnTo>
                        <a:lnTo>
                          <a:pt x="4657" y="13257"/>
                        </a:lnTo>
                        <a:lnTo>
                          <a:pt x="4702" y="13462"/>
                        </a:lnTo>
                        <a:lnTo>
                          <a:pt x="4725" y="13686"/>
                        </a:lnTo>
                        <a:lnTo>
                          <a:pt x="4702" y="14282"/>
                        </a:lnTo>
                        <a:lnTo>
                          <a:pt x="4657" y="15045"/>
                        </a:lnTo>
                        <a:lnTo>
                          <a:pt x="4612" y="15976"/>
                        </a:lnTo>
                        <a:lnTo>
                          <a:pt x="4590" y="16926"/>
                        </a:lnTo>
                        <a:lnTo>
                          <a:pt x="4567" y="17968"/>
                        </a:lnTo>
                        <a:lnTo>
                          <a:pt x="4567" y="19011"/>
                        </a:lnTo>
                        <a:lnTo>
                          <a:pt x="4590" y="19514"/>
                        </a:lnTo>
                        <a:lnTo>
                          <a:pt x="4612" y="19980"/>
                        </a:lnTo>
                        <a:lnTo>
                          <a:pt x="4657" y="20426"/>
                        </a:lnTo>
                        <a:lnTo>
                          <a:pt x="4725" y="20836"/>
                        </a:lnTo>
                        <a:lnTo>
                          <a:pt x="4848" y="20929"/>
                        </a:lnTo>
                        <a:lnTo>
                          <a:pt x="5040" y="21004"/>
                        </a:lnTo>
                        <a:lnTo>
                          <a:pt x="5265" y="21078"/>
                        </a:lnTo>
                        <a:lnTo>
                          <a:pt x="5478" y="21115"/>
                        </a:lnTo>
                        <a:lnTo>
                          <a:pt x="6041" y="21115"/>
                        </a:lnTo>
                        <a:lnTo>
                          <a:pt x="6637" y="21078"/>
                        </a:lnTo>
                        <a:lnTo>
                          <a:pt x="7312" y="21004"/>
                        </a:lnTo>
                        <a:lnTo>
                          <a:pt x="7998" y="20929"/>
                        </a:lnTo>
                        <a:lnTo>
                          <a:pt x="8696" y="20855"/>
                        </a:lnTo>
                        <a:lnTo>
                          <a:pt x="9360" y="20836"/>
                        </a:lnTo>
                        <a:close/>
                      </a:path>
                    </a:pathLst>
                  </a:custGeom>
                  <a:solidFill>
                    <a:srgbClr val="00FF00"/>
                  </a:solidFill>
                  <a:ln w="1270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0" name="Puzzle4"/>
                  <p:cNvSpPr>
                    <a:spLocks noEditPoints="1" noChangeArrowheads="1"/>
                  </p:cNvSpPr>
                  <p:nvPr/>
                </p:nvSpPr>
                <p:spPr bwMode="auto">
                  <a:xfrm>
                    <a:off x="4449513" y="5307256"/>
                    <a:ext cx="67032" cy="86365"/>
                  </a:xfrm>
                  <a:custGeom>
                    <a:avLst/>
                    <a:gdLst>
                      <a:gd name="T0" fmla="*/ 8307 w 21600"/>
                      <a:gd name="T1" fmla="*/ 11593 h 21600"/>
                      <a:gd name="T2" fmla="*/ 453 w 21600"/>
                      <a:gd name="T3" fmla="*/ 16938 h 21600"/>
                      <a:gd name="T4" fmla="*/ 11500 w 21600"/>
                      <a:gd name="T5" fmla="*/ 21600 h 21600"/>
                      <a:gd name="T6" fmla="*/ 20920 w 21600"/>
                      <a:gd name="T7" fmla="*/ 16751 h 21600"/>
                      <a:gd name="T8" fmla="*/ 13972 w 21600"/>
                      <a:gd name="T9" fmla="*/ 10888 h 21600"/>
                      <a:gd name="T10" fmla="*/ 21033 w 21600"/>
                      <a:gd name="T11" fmla="*/ 4716 h 21600"/>
                      <a:gd name="T12" fmla="*/ 11102 w 21600"/>
                      <a:gd name="T13" fmla="*/ 11 h 21600"/>
                      <a:gd name="T14" fmla="*/ 453 w 21600"/>
                      <a:gd name="T15" fmla="*/ 4716 h 21600"/>
                      <a:gd name="T16" fmla="*/ 2076 w 21600"/>
                      <a:gd name="T17" fmla="*/ 5664 h 21600"/>
                      <a:gd name="T18" fmla="*/ 20203 w 21600"/>
                      <a:gd name="T19" fmla="*/ 1598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T16" t="T17" r="T18" b="T19"/>
                    <a:pathLst>
                      <a:path w="21600" h="21600">
                        <a:moveTo>
                          <a:pt x="3813" y="10590"/>
                        </a:moveTo>
                        <a:lnTo>
                          <a:pt x="3927" y="10513"/>
                        </a:lnTo>
                        <a:lnTo>
                          <a:pt x="4078" y="10425"/>
                        </a:lnTo>
                        <a:lnTo>
                          <a:pt x="4210" y="10359"/>
                        </a:lnTo>
                        <a:lnTo>
                          <a:pt x="4361" y="10315"/>
                        </a:lnTo>
                        <a:lnTo>
                          <a:pt x="4682" y="10237"/>
                        </a:lnTo>
                        <a:lnTo>
                          <a:pt x="5041" y="10193"/>
                        </a:lnTo>
                        <a:lnTo>
                          <a:pt x="5456" y="10171"/>
                        </a:lnTo>
                        <a:lnTo>
                          <a:pt x="5853" y="10193"/>
                        </a:lnTo>
                        <a:lnTo>
                          <a:pt x="6249" y="10260"/>
                        </a:lnTo>
                        <a:lnTo>
                          <a:pt x="6646" y="10337"/>
                        </a:lnTo>
                        <a:lnTo>
                          <a:pt x="7004" y="10469"/>
                        </a:lnTo>
                        <a:lnTo>
                          <a:pt x="7363" y="10612"/>
                        </a:lnTo>
                        <a:lnTo>
                          <a:pt x="7665" y="10788"/>
                        </a:lnTo>
                        <a:lnTo>
                          <a:pt x="7911" y="10998"/>
                        </a:lnTo>
                        <a:lnTo>
                          <a:pt x="8024" y="11097"/>
                        </a:lnTo>
                        <a:lnTo>
                          <a:pt x="8137" y="11207"/>
                        </a:lnTo>
                        <a:lnTo>
                          <a:pt x="8194" y="11340"/>
                        </a:lnTo>
                        <a:lnTo>
                          <a:pt x="8269" y="11461"/>
                        </a:lnTo>
                        <a:lnTo>
                          <a:pt x="8307" y="11593"/>
                        </a:lnTo>
                        <a:lnTo>
                          <a:pt x="8307" y="11714"/>
                        </a:lnTo>
                        <a:lnTo>
                          <a:pt x="8307" y="11868"/>
                        </a:lnTo>
                        <a:lnTo>
                          <a:pt x="8307" y="12012"/>
                        </a:lnTo>
                        <a:lnTo>
                          <a:pt x="8194" y="12265"/>
                        </a:lnTo>
                        <a:lnTo>
                          <a:pt x="8062" y="12519"/>
                        </a:lnTo>
                        <a:lnTo>
                          <a:pt x="7873" y="12706"/>
                        </a:lnTo>
                        <a:lnTo>
                          <a:pt x="7627" y="12904"/>
                        </a:lnTo>
                        <a:lnTo>
                          <a:pt x="7363" y="13048"/>
                        </a:lnTo>
                        <a:lnTo>
                          <a:pt x="7080" y="13180"/>
                        </a:lnTo>
                        <a:lnTo>
                          <a:pt x="6759" y="13257"/>
                        </a:lnTo>
                        <a:lnTo>
                          <a:pt x="6419" y="13345"/>
                        </a:lnTo>
                        <a:lnTo>
                          <a:pt x="6098" y="13389"/>
                        </a:lnTo>
                        <a:lnTo>
                          <a:pt x="5739" y="13389"/>
                        </a:lnTo>
                        <a:lnTo>
                          <a:pt x="5418" y="13389"/>
                        </a:lnTo>
                        <a:lnTo>
                          <a:pt x="5079" y="13345"/>
                        </a:lnTo>
                        <a:lnTo>
                          <a:pt x="4758" y="13301"/>
                        </a:lnTo>
                        <a:lnTo>
                          <a:pt x="4474" y="13213"/>
                        </a:lnTo>
                        <a:lnTo>
                          <a:pt x="4172" y="13114"/>
                        </a:lnTo>
                        <a:lnTo>
                          <a:pt x="3965" y="12982"/>
                        </a:lnTo>
                        <a:lnTo>
                          <a:pt x="3738" y="12838"/>
                        </a:lnTo>
                        <a:lnTo>
                          <a:pt x="3493" y="12706"/>
                        </a:lnTo>
                        <a:lnTo>
                          <a:pt x="3228" y="12607"/>
                        </a:lnTo>
                        <a:lnTo>
                          <a:pt x="2945" y="12519"/>
                        </a:lnTo>
                        <a:lnTo>
                          <a:pt x="2700" y="12431"/>
                        </a:lnTo>
                        <a:lnTo>
                          <a:pt x="2397" y="12375"/>
                        </a:lnTo>
                        <a:lnTo>
                          <a:pt x="2152" y="12331"/>
                        </a:lnTo>
                        <a:lnTo>
                          <a:pt x="1888" y="12309"/>
                        </a:lnTo>
                        <a:lnTo>
                          <a:pt x="1642" y="12309"/>
                        </a:lnTo>
                        <a:lnTo>
                          <a:pt x="1397" y="12331"/>
                        </a:lnTo>
                        <a:lnTo>
                          <a:pt x="1170" y="12397"/>
                        </a:lnTo>
                        <a:lnTo>
                          <a:pt x="962" y="12453"/>
                        </a:lnTo>
                        <a:lnTo>
                          <a:pt x="774" y="12563"/>
                        </a:lnTo>
                        <a:lnTo>
                          <a:pt x="623" y="12684"/>
                        </a:lnTo>
                        <a:lnTo>
                          <a:pt x="528" y="12838"/>
                        </a:lnTo>
                        <a:lnTo>
                          <a:pt x="453" y="13026"/>
                        </a:lnTo>
                        <a:lnTo>
                          <a:pt x="339" y="13477"/>
                        </a:lnTo>
                        <a:lnTo>
                          <a:pt x="226" y="13984"/>
                        </a:lnTo>
                        <a:lnTo>
                          <a:pt x="151" y="14535"/>
                        </a:lnTo>
                        <a:lnTo>
                          <a:pt x="113" y="15075"/>
                        </a:lnTo>
                        <a:lnTo>
                          <a:pt x="113" y="15626"/>
                        </a:lnTo>
                        <a:lnTo>
                          <a:pt x="151" y="16133"/>
                        </a:lnTo>
                        <a:lnTo>
                          <a:pt x="188" y="16376"/>
                        </a:lnTo>
                        <a:lnTo>
                          <a:pt x="264" y="16585"/>
                        </a:lnTo>
                        <a:lnTo>
                          <a:pt x="339" y="16773"/>
                        </a:lnTo>
                        <a:lnTo>
                          <a:pt x="453" y="16938"/>
                        </a:lnTo>
                        <a:lnTo>
                          <a:pt x="1095" y="16883"/>
                        </a:lnTo>
                        <a:lnTo>
                          <a:pt x="1963" y="16795"/>
                        </a:lnTo>
                        <a:lnTo>
                          <a:pt x="2945" y="16751"/>
                        </a:lnTo>
                        <a:lnTo>
                          <a:pt x="3965" y="16706"/>
                        </a:lnTo>
                        <a:lnTo>
                          <a:pt x="5022" y="16684"/>
                        </a:lnTo>
                        <a:lnTo>
                          <a:pt x="5947" y="16684"/>
                        </a:lnTo>
                        <a:lnTo>
                          <a:pt x="6759" y="16706"/>
                        </a:lnTo>
                        <a:lnTo>
                          <a:pt x="7363" y="16751"/>
                        </a:lnTo>
                        <a:lnTo>
                          <a:pt x="7948" y="16839"/>
                        </a:lnTo>
                        <a:lnTo>
                          <a:pt x="8458" y="16916"/>
                        </a:lnTo>
                        <a:lnTo>
                          <a:pt x="8893" y="17026"/>
                        </a:lnTo>
                        <a:lnTo>
                          <a:pt x="9289" y="17158"/>
                        </a:lnTo>
                        <a:lnTo>
                          <a:pt x="9572" y="17280"/>
                        </a:lnTo>
                        <a:lnTo>
                          <a:pt x="9799" y="17412"/>
                        </a:lnTo>
                        <a:lnTo>
                          <a:pt x="9969" y="17555"/>
                        </a:lnTo>
                        <a:lnTo>
                          <a:pt x="10120" y="17687"/>
                        </a:lnTo>
                        <a:lnTo>
                          <a:pt x="10158" y="17831"/>
                        </a:lnTo>
                        <a:lnTo>
                          <a:pt x="10195" y="17974"/>
                        </a:lnTo>
                        <a:lnTo>
                          <a:pt x="10158" y="18128"/>
                        </a:lnTo>
                        <a:lnTo>
                          <a:pt x="10082" y="18271"/>
                        </a:lnTo>
                        <a:lnTo>
                          <a:pt x="9969" y="18426"/>
                        </a:lnTo>
                        <a:lnTo>
                          <a:pt x="9837" y="18569"/>
                        </a:lnTo>
                        <a:lnTo>
                          <a:pt x="9648" y="18701"/>
                        </a:lnTo>
                        <a:lnTo>
                          <a:pt x="9440" y="18822"/>
                        </a:lnTo>
                        <a:lnTo>
                          <a:pt x="9213" y="18999"/>
                        </a:lnTo>
                        <a:lnTo>
                          <a:pt x="9044" y="19186"/>
                        </a:lnTo>
                        <a:lnTo>
                          <a:pt x="8893" y="19395"/>
                        </a:lnTo>
                        <a:lnTo>
                          <a:pt x="8817" y="19627"/>
                        </a:lnTo>
                        <a:lnTo>
                          <a:pt x="8779" y="19858"/>
                        </a:lnTo>
                        <a:lnTo>
                          <a:pt x="8779" y="20112"/>
                        </a:lnTo>
                        <a:lnTo>
                          <a:pt x="8855" y="20354"/>
                        </a:lnTo>
                        <a:lnTo>
                          <a:pt x="8968" y="20586"/>
                        </a:lnTo>
                        <a:lnTo>
                          <a:pt x="9138" y="20817"/>
                        </a:lnTo>
                        <a:lnTo>
                          <a:pt x="9365" y="21026"/>
                        </a:lnTo>
                        <a:lnTo>
                          <a:pt x="9610" y="21192"/>
                        </a:lnTo>
                        <a:lnTo>
                          <a:pt x="9950" y="21368"/>
                        </a:lnTo>
                        <a:lnTo>
                          <a:pt x="10120" y="21445"/>
                        </a:lnTo>
                        <a:lnTo>
                          <a:pt x="10346" y="21511"/>
                        </a:lnTo>
                        <a:lnTo>
                          <a:pt x="10516" y="21555"/>
                        </a:lnTo>
                        <a:lnTo>
                          <a:pt x="10743" y="21600"/>
                        </a:lnTo>
                        <a:lnTo>
                          <a:pt x="10988" y="21644"/>
                        </a:lnTo>
                        <a:lnTo>
                          <a:pt x="11215" y="21666"/>
                        </a:lnTo>
                        <a:lnTo>
                          <a:pt x="11498" y="21666"/>
                        </a:lnTo>
                        <a:lnTo>
                          <a:pt x="11762" y="21666"/>
                        </a:lnTo>
                        <a:lnTo>
                          <a:pt x="12253" y="21644"/>
                        </a:lnTo>
                        <a:lnTo>
                          <a:pt x="12763" y="21577"/>
                        </a:lnTo>
                        <a:lnTo>
                          <a:pt x="13197" y="21467"/>
                        </a:lnTo>
                        <a:lnTo>
                          <a:pt x="13556" y="21346"/>
                        </a:lnTo>
                        <a:lnTo>
                          <a:pt x="13896" y="21192"/>
                        </a:lnTo>
                        <a:lnTo>
                          <a:pt x="14179" y="21026"/>
                        </a:lnTo>
                        <a:lnTo>
                          <a:pt x="14444" y="20839"/>
                        </a:lnTo>
                        <a:lnTo>
                          <a:pt x="14576" y="20641"/>
                        </a:lnTo>
                        <a:lnTo>
                          <a:pt x="14727" y="20431"/>
                        </a:lnTo>
                        <a:lnTo>
                          <a:pt x="14765" y="20200"/>
                        </a:lnTo>
                        <a:lnTo>
                          <a:pt x="14802" y="19991"/>
                        </a:lnTo>
                        <a:lnTo>
                          <a:pt x="14727" y="19759"/>
                        </a:lnTo>
                        <a:lnTo>
                          <a:pt x="14613" y="19550"/>
                        </a:lnTo>
                        <a:lnTo>
                          <a:pt x="14444" y="19307"/>
                        </a:lnTo>
                        <a:lnTo>
                          <a:pt x="14217" y="19098"/>
                        </a:lnTo>
                        <a:lnTo>
                          <a:pt x="13934" y="18911"/>
                        </a:lnTo>
                        <a:lnTo>
                          <a:pt x="13669" y="18745"/>
                        </a:lnTo>
                        <a:lnTo>
                          <a:pt x="13462" y="18547"/>
                        </a:lnTo>
                        <a:lnTo>
                          <a:pt x="13311" y="18337"/>
                        </a:lnTo>
                        <a:lnTo>
                          <a:pt x="13197" y="18150"/>
                        </a:lnTo>
                        <a:lnTo>
                          <a:pt x="13122" y="17941"/>
                        </a:lnTo>
                        <a:lnTo>
                          <a:pt x="13122" y="17720"/>
                        </a:lnTo>
                        <a:lnTo>
                          <a:pt x="13122" y="17533"/>
                        </a:lnTo>
                        <a:lnTo>
                          <a:pt x="13197" y="17346"/>
                        </a:lnTo>
                        <a:lnTo>
                          <a:pt x="13273" y="17158"/>
                        </a:lnTo>
                        <a:lnTo>
                          <a:pt x="13386" y="16982"/>
                        </a:lnTo>
                        <a:lnTo>
                          <a:pt x="13537" y="16839"/>
                        </a:lnTo>
                        <a:lnTo>
                          <a:pt x="13707" y="16706"/>
                        </a:lnTo>
                        <a:lnTo>
                          <a:pt x="13896" y="16607"/>
                        </a:lnTo>
                        <a:lnTo>
                          <a:pt x="14104" y="16519"/>
                        </a:lnTo>
                        <a:lnTo>
                          <a:pt x="14330" y="16453"/>
                        </a:lnTo>
                        <a:lnTo>
                          <a:pt x="14538" y="16431"/>
                        </a:lnTo>
                        <a:lnTo>
                          <a:pt x="14897" y="16453"/>
                        </a:lnTo>
                        <a:lnTo>
                          <a:pt x="15406" y="16497"/>
                        </a:lnTo>
                        <a:lnTo>
                          <a:pt x="16105" y="16541"/>
                        </a:lnTo>
                        <a:lnTo>
                          <a:pt x="16898" y="16607"/>
                        </a:lnTo>
                        <a:lnTo>
                          <a:pt x="17804" y="16651"/>
                        </a:lnTo>
                        <a:lnTo>
                          <a:pt x="18786" y="16684"/>
                        </a:lnTo>
                        <a:lnTo>
                          <a:pt x="19844" y="16728"/>
                        </a:lnTo>
                        <a:lnTo>
                          <a:pt x="20920" y="16751"/>
                        </a:lnTo>
                        <a:lnTo>
                          <a:pt x="21109" y="16497"/>
                        </a:lnTo>
                        <a:lnTo>
                          <a:pt x="21241" y="16222"/>
                        </a:lnTo>
                        <a:lnTo>
                          <a:pt x="21392" y="15946"/>
                        </a:lnTo>
                        <a:lnTo>
                          <a:pt x="21467" y="15648"/>
                        </a:lnTo>
                        <a:lnTo>
                          <a:pt x="21543" y="15351"/>
                        </a:lnTo>
                        <a:lnTo>
                          <a:pt x="21618" y="15042"/>
                        </a:lnTo>
                        <a:lnTo>
                          <a:pt x="21618" y="14745"/>
                        </a:lnTo>
                        <a:lnTo>
                          <a:pt x="21618" y="14447"/>
                        </a:lnTo>
                        <a:lnTo>
                          <a:pt x="21618" y="14150"/>
                        </a:lnTo>
                        <a:lnTo>
                          <a:pt x="21581" y="13852"/>
                        </a:lnTo>
                        <a:lnTo>
                          <a:pt x="21505" y="13577"/>
                        </a:lnTo>
                        <a:lnTo>
                          <a:pt x="21430" y="13301"/>
                        </a:lnTo>
                        <a:lnTo>
                          <a:pt x="21354" y="13048"/>
                        </a:lnTo>
                        <a:lnTo>
                          <a:pt x="21241" y="12816"/>
                        </a:lnTo>
                        <a:lnTo>
                          <a:pt x="21146" y="12607"/>
                        </a:lnTo>
                        <a:lnTo>
                          <a:pt x="21033" y="12431"/>
                        </a:lnTo>
                        <a:lnTo>
                          <a:pt x="20920" y="12265"/>
                        </a:lnTo>
                        <a:lnTo>
                          <a:pt x="20769" y="12144"/>
                        </a:lnTo>
                        <a:lnTo>
                          <a:pt x="20637" y="12034"/>
                        </a:lnTo>
                        <a:lnTo>
                          <a:pt x="20486" y="11946"/>
                        </a:lnTo>
                        <a:lnTo>
                          <a:pt x="20297" y="11891"/>
                        </a:lnTo>
                        <a:lnTo>
                          <a:pt x="20165" y="11846"/>
                        </a:lnTo>
                        <a:lnTo>
                          <a:pt x="19976" y="11824"/>
                        </a:lnTo>
                        <a:lnTo>
                          <a:pt x="19806" y="11802"/>
                        </a:lnTo>
                        <a:lnTo>
                          <a:pt x="19390" y="11824"/>
                        </a:lnTo>
                        <a:lnTo>
                          <a:pt x="18956" y="11891"/>
                        </a:lnTo>
                        <a:lnTo>
                          <a:pt x="18503" y="11968"/>
                        </a:lnTo>
                        <a:lnTo>
                          <a:pt x="17993" y="12078"/>
                        </a:lnTo>
                        <a:lnTo>
                          <a:pt x="17653" y="12144"/>
                        </a:lnTo>
                        <a:lnTo>
                          <a:pt x="17332" y="12199"/>
                        </a:lnTo>
                        <a:lnTo>
                          <a:pt x="17049" y="12221"/>
                        </a:lnTo>
                        <a:lnTo>
                          <a:pt x="16747" y="12243"/>
                        </a:lnTo>
                        <a:lnTo>
                          <a:pt x="16464" y="12243"/>
                        </a:lnTo>
                        <a:lnTo>
                          <a:pt x="16218" y="12243"/>
                        </a:lnTo>
                        <a:lnTo>
                          <a:pt x="15992" y="12221"/>
                        </a:lnTo>
                        <a:lnTo>
                          <a:pt x="15746" y="12199"/>
                        </a:lnTo>
                        <a:lnTo>
                          <a:pt x="15520" y="12155"/>
                        </a:lnTo>
                        <a:lnTo>
                          <a:pt x="15350" y="12122"/>
                        </a:lnTo>
                        <a:lnTo>
                          <a:pt x="15161" y="12056"/>
                        </a:lnTo>
                        <a:lnTo>
                          <a:pt x="14972" y="11990"/>
                        </a:lnTo>
                        <a:lnTo>
                          <a:pt x="14689" y="11846"/>
                        </a:lnTo>
                        <a:lnTo>
                          <a:pt x="14444" y="11670"/>
                        </a:lnTo>
                        <a:lnTo>
                          <a:pt x="14255" y="11483"/>
                        </a:lnTo>
                        <a:lnTo>
                          <a:pt x="14104" y="11295"/>
                        </a:lnTo>
                        <a:lnTo>
                          <a:pt x="14028" y="11086"/>
                        </a:lnTo>
                        <a:lnTo>
                          <a:pt x="13972" y="10888"/>
                        </a:lnTo>
                        <a:lnTo>
                          <a:pt x="13972" y="10700"/>
                        </a:lnTo>
                        <a:lnTo>
                          <a:pt x="14009" y="10513"/>
                        </a:lnTo>
                        <a:lnTo>
                          <a:pt x="14066" y="10359"/>
                        </a:lnTo>
                        <a:lnTo>
                          <a:pt x="14179" y="10215"/>
                        </a:lnTo>
                        <a:lnTo>
                          <a:pt x="14406" y="10006"/>
                        </a:lnTo>
                        <a:lnTo>
                          <a:pt x="14651" y="9830"/>
                        </a:lnTo>
                        <a:lnTo>
                          <a:pt x="14878" y="9686"/>
                        </a:lnTo>
                        <a:lnTo>
                          <a:pt x="15123" y="9554"/>
                        </a:lnTo>
                        <a:lnTo>
                          <a:pt x="15350" y="9477"/>
                        </a:lnTo>
                        <a:lnTo>
                          <a:pt x="15558" y="9411"/>
                        </a:lnTo>
                        <a:lnTo>
                          <a:pt x="15803" y="9345"/>
                        </a:lnTo>
                        <a:lnTo>
                          <a:pt x="16030" y="9323"/>
                        </a:lnTo>
                        <a:lnTo>
                          <a:pt x="16256" y="9301"/>
                        </a:lnTo>
                        <a:lnTo>
                          <a:pt x="16464" y="9323"/>
                        </a:lnTo>
                        <a:lnTo>
                          <a:pt x="16690" y="9345"/>
                        </a:lnTo>
                        <a:lnTo>
                          <a:pt x="16898" y="9367"/>
                        </a:lnTo>
                        <a:lnTo>
                          <a:pt x="17332" y="9477"/>
                        </a:lnTo>
                        <a:lnTo>
                          <a:pt x="17767" y="9598"/>
                        </a:lnTo>
                        <a:lnTo>
                          <a:pt x="18163" y="9731"/>
                        </a:lnTo>
                        <a:lnTo>
                          <a:pt x="18597" y="9874"/>
                        </a:lnTo>
                        <a:lnTo>
                          <a:pt x="18994" y="10006"/>
                        </a:lnTo>
                        <a:lnTo>
                          <a:pt x="19428" y="10083"/>
                        </a:lnTo>
                        <a:lnTo>
                          <a:pt x="19617" y="10127"/>
                        </a:lnTo>
                        <a:lnTo>
                          <a:pt x="19844" y="10149"/>
                        </a:lnTo>
                        <a:lnTo>
                          <a:pt x="20013" y="10149"/>
                        </a:lnTo>
                        <a:lnTo>
                          <a:pt x="20240" y="10127"/>
                        </a:lnTo>
                        <a:lnTo>
                          <a:pt x="20410" y="10105"/>
                        </a:lnTo>
                        <a:lnTo>
                          <a:pt x="20637" y="10061"/>
                        </a:lnTo>
                        <a:lnTo>
                          <a:pt x="20844" y="9984"/>
                        </a:lnTo>
                        <a:lnTo>
                          <a:pt x="21033" y="9896"/>
                        </a:lnTo>
                        <a:lnTo>
                          <a:pt x="21146" y="9830"/>
                        </a:lnTo>
                        <a:lnTo>
                          <a:pt x="21203" y="9753"/>
                        </a:lnTo>
                        <a:lnTo>
                          <a:pt x="21279" y="9642"/>
                        </a:lnTo>
                        <a:lnTo>
                          <a:pt x="21354" y="9521"/>
                        </a:lnTo>
                        <a:lnTo>
                          <a:pt x="21430" y="9246"/>
                        </a:lnTo>
                        <a:lnTo>
                          <a:pt x="21430" y="8904"/>
                        </a:lnTo>
                        <a:lnTo>
                          <a:pt x="21430" y="8540"/>
                        </a:lnTo>
                        <a:lnTo>
                          <a:pt x="21392" y="8144"/>
                        </a:lnTo>
                        <a:lnTo>
                          <a:pt x="21354" y="7714"/>
                        </a:lnTo>
                        <a:lnTo>
                          <a:pt x="21279" y="7295"/>
                        </a:lnTo>
                        <a:lnTo>
                          <a:pt x="21146" y="6446"/>
                        </a:lnTo>
                        <a:lnTo>
                          <a:pt x="20995" y="5686"/>
                        </a:lnTo>
                        <a:lnTo>
                          <a:pt x="20958" y="5366"/>
                        </a:lnTo>
                        <a:lnTo>
                          <a:pt x="20958" y="5091"/>
                        </a:lnTo>
                        <a:lnTo>
                          <a:pt x="20958" y="4860"/>
                        </a:lnTo>
                        <a:lnTo>
                          <a:pt x="21033" y="4716"/>
                        </a:lnTo>
                        <a:lnTo>
                          <a:pt x="20637" y="4860"/>
                        </a:lnTo>
                        <a:lnTo>
                          <a:pt x="20127" y="4992"/>
                        </a:lnTo>
                        <a:lnTo>
                          <a:pt x="19617" y="5069"/>
                        </a:lnTo>
                        <a:lnTo>
                          <a:pt x="19032" y="5157"/>
                        </a:lnTo>
                        <a:lnTo>
                          <a:pt x="18465" y="5201"/>
                        </a:lnTo>
                        <a:lnTo>
                          <a:pt x="17842" y="5245"/>
                        </a:lnTo>
                        <a:lnTo>
                          <a:pt x="17219" y="5267"/>
                        </a:lnTo>
                        <a:lnTo>
                          <a:pt x="16615" y="5267"/>
                        </a:lnTo>
                        <a:lnTo>
                          <a:pt x="15992" y="5245"/>
                        </a:lnTo>
                        <a:lnTo>
                          <a:pt x="15369" y="5201"/>
                        </a:lnTo>
                        <a:lnTo>
                          <a:pt x="14840" y="5157"/>
                        </a:lnTo>
                        <a:lnTo>
                          <a:pt x="14293" y="5091"/>
                        </a:lnTo>
                        <a:lnTo>
                          <a:pt x="13783" y="5014"/>
                        </a:lnTo>
                        <a:lnTo>
                          <a:pt x="13386" y="4926"/>
                        </a:lnTo>
                        <a:lnTo>
                          <a:pt x="13027" y="4815"/>
                        </a:lnTo>
                        <a:lnTo>
                          <a:pt x="12725" y="4716"/>
                        </a:lnTo>
                        <a:lnTo>
                          <a:pt x="12480" y="4606"/>
                        </a:lnTo>
                        <a:lnTo>
                          <a:pt x="12291" y="4496"/>
                        </a:lnTo>
                        <a:lnTo>
                          <a:pt x="12197" y="4397"/>
                        </a:lnTo>
                        <a:lnTo>
                          <a:pt x="12083" y="4286"/>
                        </a:lnTo>
                        <a:lnTo>
                          <a:pt x="12046" y="4187"/>
                        </a:lnTo>
                        <a:lnTo>
                          <a:pt x="12008" y="4077"/>
                        </a:lnTo>
                        <a:lnTo>
                          <a:pt x="12046" y="3967"/>
                        </a:lnTo>
                        <a:lnTo>
                          <a:pt x="12121" y="3868"/>
                        </a:lnTo>
                        <a:lnTo>
                          <a:pt x="12197" y="3735"/>
                        </a:lnTo>
                        <a:lnTo>
                          <a:pt x="12291" y="3614"/>
                        </a:lnTo>
                        <a:lnTo>
                          <a:pt x="12442" y="3482"/>
                        </a:lnTo>
                        <a:lnTo>
                          <a:pt x="12631" y="3361"/>
                        </a:lnTo>
                        <a:lnTo>
                          <a:pt x="13065" y="3085"/>
                        </a:lnTo>
                        <a:lnTo>
                          <a:pt x="13537" y="2766"/>
                        </a:lnTo>
                        <a:lnTo>
                          <a:pt x="13783" y="2578"/>
                        </a:lnTo>
                        <a:lnTo>
                          <a:pt x="13934" y="2380"/>
                        </a:lnTo>
                        <a:lnTo>
                          <a:pt x="14028" y="2171"/>
                        </a:lnTo>
                        <a:lnTo>
                          <a:pt x="14104" y="1961"/>
                        </a:lnTo>
                        <a:lnTo>
                          <a:pt x="14104" y="1730"/>
                        </a:lnTo>
                        <a:lnTo>
                          <a:pt x="14066" y="1498"/>
                        </a:lnTo>
                        <a:lnTo>
                          <a:pt x="13972" y="1267"/>
                        </a:lnTo>
                        <a:lnTo>
                          <a:pt x="13820" y="1057"/>
                        </a:lnTo>
                        <a:lnTo>
                          <a:pt x="13594" y="837"/>
                        </a:lnTo>
                        <a:lnTo>
                          <a:pt x="13386" y="628"/>
                        </a:lnTo>
                        <a:lnTo>
                          <a:pt x="13103" y="462"/>
                        </a:lnTo>
                        <a:lnTo>
                          <a:pt x="12763" y="308"/>
                        </a:lnTo>
                        <a:lnTo>
                          <a:pt x="12404" y="187"/>
                        </a:lnTo>
                        <a:lnTo>
                          <a:pt x="12008" y="77"/>
                        </a:lnTo>
                        <a:lnTo>
                          <a:pt x="11574" y="33"/>
                        </a:lnTo>
                        <a:lnTo>
                          <a:pt x="11102" y="11"/>
                        </a:lnTo>
                        <a:lnTo>
                          <a:pt x="10667" y="11"/>
                        </a:lnTo>
                        <a:lnTo>
                          <a:pt x="10233" y="77"/>
                        </a:lnTo>
                        <a:lnTo>
                          <a:pt x="9837" y="187"/>
                        </a:lnTo>
                        <a:lnTo>
                          <a:pt x="9440" y="286"/>
                        </a:lnTo>
                        <a:lnTo>
                          <a:pt x="9062" y="462"/>
                        </a:lnTo>
                        <a:lnTo>
                          <a:pt x="8741" y="628"/>
                        </a:lnTo>
                        <a:lnTo>
                          <a:pt x="8458" y="815"/>
                        </a:lnTo>
                        <a:lnTo>
                          <a:pt x="8232" y="1035"/>
                        </a:lnTo>
                        <a:lnTo>
                          <a:pt x="8062" y="1245"/>
                        </a:lnTo>
                        <a:lnTo>
                          <a:pt x="7911" y="1476"/>
                        </a:lnTo>
                        <a:lnTo>
                          <a:pt x="7835" y="1708"/>
                        </a:lnTo>
                        <a:lnTo>
                          <a:pt x="7797" y="1961"/>
                        </a:lnTo>
                        <a:lnTo>
                          <a:pt x="7835" y="2193"/>
                        </a:lnTo>
                        <a:lnTo>
                          <a:pt x="7948" y="2402"/>
                        </a:lnTo>
                        <a:lnTo>
                          <a:pt x="8062" y="2534"/>
                        </a:lnTo>
                        <a:lnTo>
                          <a:pt x="8175" y="2644"/>
                        </a:lnTo>
                        <a:lnTo>
                          <a:pt x="8269" y="2744"/>
                        </a:lnTo>
                        <a:lnTo>
                          <a:pt x="8420" y="2832"/>
                        </a:lnTo>
                        <a:lnTo>
                          <a:pt x="8704" y="3019"/>
                        </a:lnTo>
                        <a:lnTo>
                          <a:pt x="8968" y="3206"/>
                        </a:lnTo>
                        <a:lnTo>
                          <a:pt x="9138" y="3405"/>
                        </a:lnTo>
                        <a:lnTo>
                          <a:pt x="9327" y="3570"/>
                        </a:lnTo>
                        <a:lnTo>
                          <a:pt x="9440" y="3735"/>
                        </a:lnTo>
                        <a:lnTo>
                          <a:pt x="9516" y="3890"/>
                        </a:lnTo>
                        <a:lnTo>
                          <a:pt x="9534" y="4033"/>
                        </a:lnTo>
                        <a:lnTo>
                          <a:pt x="9534" y="4165"/>
                        </a:lnTo>
                        <a:lnTo>
                          <a:pt x="9516" y="4286"/>
                        </a:lnTo>
                        <a:lnTo>
                          <a:pt x="9440" y="4397"/>
                        </a:lnTo>
                        <a:lnTo>
                          <a:pt x="9327" y="4496"/>
                        </a:lnTo>
                        <a:lnTo>
                          <a:pt x="9176" y="4562"/>
                        </a:lnTo>
                        <a:lnTo>
                          <a:pt x="9006" y="4628"/>
                        </a:lnTo>
                        <a:lnTo>
                          <a:pt x="8779" y="4694"/>
                        </a:lnTo>
                        <a:lnTo>
                          <a:pt x="8534" y="4716"/>
                        </a:lnTo>
                        <a:lnTo>
                          <a:pt x="8232" y="4716"/>
                        </a:lnTo>
                        <a:lnTo>
                          <a:pt x="7118" y="4738"/>
                        </a:lnTo>
                        <a:lnTo>
                          <a:pt x="5947" y="4771"/>
                        </a:lnTo>
                        <a:lnTo>
                          <a:pt x="4795" y="4815"/>
                        </a:lnTo>
                        <a:lnTo>
                          <a:pt x="3681" y="4860"/>
                        </a:lnTo>
                        <a:lnTo>
                          <a:pt x="2662" y="4882"/>
                        </a:lnTo>
                        <a:lnTo>
                          <a:pt x="1755" y="4882"/>
                        </a:lnTo>
                        <a:lnTo>
                          <a:pt x="1359" y="4860"/>
                        </a:lnTo>
                        <a:lnTo>
                          <a:pt x="981" y="4837"/>
                        </a:lnTo>
                        <a:lnTo>
                          <a:pt x="698" y="4771"/>
                        </a:lnTo>
                        <a:lnTo>
                          <a:pt x="453" y="4716"/>
                        </a:lnTo>
                        <a:lnTo>
                          <a:pt x="453" y="5322"/>
                        </a:lnTo>
                        <a:lnTo>
                          <a:pt x="453" y="6083"/>
                        </a:lnTo>
                        <a:lnTo>
                          <a:pt x="453" y="6909"/>
                        </a:lnTo>
                        <a:lnTo>
                          <a:pt x="453" y="7780"/>
                        </a:lnTo>
                        <a:lnTo>
                          <a:pt x="453" y="8606"/>
                        </a:lnTo>
                        <a:lnTo>
                          <a:pt x="453" y="9345"/>
                        </a:lnTo>
                        <a:lnTo>
                          <a:pt x="453" y="9918"/>
                        </a:lnTo>
                        <a:lnTo>
                          <a:pt x="453" y="10282"/>
                        </a:lnTo>
                        <a:lnTo>
                          <a:pt x="490" y="10381"/>
                        </a:lnTo>
                        <a:lnTo>
                          <a:pt x="547" y="10491"/>
                        </a:lnTo>
                        <a:lnTo>
                          <a:pt x="660" y="10590"/>
                        </a:lnTo>
                        <a:lnTo>
                          <a:pt x="811" y="10700"/>
                        </a:lnTo>
                        <a:lnTo>
                          <a:pt x="981" y="10811"/>
                        </a:lnTo>
                        <a:lnTo>
                          <a:pt x="1208" y="10888"/>
                        </a:lnTo>
                        <a:lnTo>
                          <a:pt x="1453" y="10954"/>
                        </a:lnTo>
                        <a:lnTo>
                          <a:pt x="1718" y="11020"/>
                        </a:lnTo>
                        <a:lnTo>
                          <a:pt x="1963" y="11064"/>
                        </a:lnTo>
                        <a:lnTo>
                          <a:pt x="2265" y="11086"/>
                        </a:lnTo>
                        <a:lnTo>
                          <a:pt x="2548" y="11064"/>
                        </a:lnTo>
                        <a:lnTo>
                          <a:pt x="2794" y="11042"/>
                        </a:lnTo>
                        <a:lnTo>
                          <a:pt x="3096" y="10976"/>
                        </a:lnTo>
                        <a:lnTo>
                          <a:pt x="3341" y="10888"/>
                        </a:lnTo>
                        <a:lnTo>
                          <a:pt x="3606" y="10766"/>
                        </a:lnTo>
                        <a:lnTo>
                          <a:pt x="3813" y="1059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1270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1" name="Puzzle3"/>
                  <p:cNvSpPr>
                    <a:spLocks noEditPoints="1" noChangeArrowheads="1"/>
                  </p:cNvSpPr>
                  <p:nvPr/>
                </p:nvSpPr>
                <p:spPr bwMode="auto">
                  <a:xfrm>
                    <a:off x="4449513" y="5188762"/>
                    <a:ext cx="69173" cy="74256"/>
                  </a:xfrm>
                  <a:custGeom>
                    <a:avLst/>
                    <a:gdLst>
                      <a:gd name="T0" fmla="*/ 10391 w 21600"/>
                      <a:gd name="T1" fmla="*/ 15806 h 21600"/>
                      <a:gd name="T2" fmla="*/ 20551 w 21600"/>
                      <a:gd name="T3" fmla="*/ 21088 h 21600"/>
                      <a:gd name="T4" fmla="*/ 13180 w 21600"/>
                      <a:gd name="T5" fmla="*/ 13801 h 21600"/>
                      <a:gd name="T6" fmla="*/ 20551 w 21600"/>
                      <a:gd name="T7" fmla="*/ 7025 h 21600"/>
                      <a:gd name="T8" fmla="*/ 10500 w 21600"/>
                      <a:gd name="T9" fmla="*/ 52 h 21600"/>
                      <a:gd name="T10" fmla="*/ 692 w 21600"/>
                      <a:gd name="T11" fmla="*/ 6802 h 21600"/>
                      <a:gd name="T12" fmla="*/ 8064 w 21600"/>
                      <a:gd name="T13" fmla="*/ 13526 h 21600"/>
                      <a:gd name="T14" fmla="*/ 692 w 21600"/>
                      <a:gd name="T15" fmla="*/ 21088 h 21600"/>
                      <a:gd name="T16" fmla="*/ 2273 w 21600"/>
                      <a:gd name="T17" fmla="*/ 7719 h 21600"/>
                      <a:gd name="T18" fmla="*/ 19149 w 21600"/>
                      <a:gd name="T19" fmla="*/ 20237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T16" t="T17" r="T18" b="T19"/>
                    <a:pathLst>
                      <a:path w="21600" h="21600">
                        <a:moveTo>
                          <a:pt x="6625" y="20892"/>
                        </a:moveTo>
                        <a:lnTo>
                          <a:pt x="7105" y="21023"/>
                        </a:lnTo>
                        <a:lnTo>
                          <a:pt x="7513" y="21088"/>
                        </a:lnTo>
                        <a:lnTo>
                          <a:pt x="7922" y="21115"/>
                        </a:lnTo>
                        <a:lnTo>
                          <a:pt x="8242" y="21115"/>
                        </a:lnTo>
                        <a:lnTo>
                          <a:pt x="8544" y="21062"/>
                        </a:lnTo>
                        <a:lnTo>
                          <a:pt x="8810" y="20997"/>
                        </a:lnTo>
                        <a:lnTo>
                          <a:pt x="9023" y="20892"/>
                        </a:lnTo>
                        <a:lnTo>
                          <a:pt x="9148" y="20761"/>
                        </a:lnTo>
                        <a:lnTo>
                          <a:pt x="9290" y="20616"/>
                        </a:lnTo>
                        <a:lnTo>
                          <a:pt x="9361" y="20459"/>
                        </a:lnTo>
                        <a:lnTo>
                          <a:pt x="9396" y="20289"/>
                        </a:lnTo>
                        <a:lnTo>
                          <a:pt x="9396" y="20092"/>
                        </a:lnTo>
                        <a:lnTo>
                          <a:pt x="9325" y="19909"/>
                        </a:lnTo>
                        <a:lnTo>
                          <a:pt x="9219" y="19738"/>
                        </a:lnTo>
                        <a:lnTo>
                          <a:pt x="9094" y="19555"/>
                        </a:lnTo>
                        <a:lnTo>
                          <a:pt x="8917" y="19384"/>
                        </a:lnTo>
                        <a:lnTo>
                          <a:pt x="8650" y="19162"/>
                        </a:lnTo>
                        <a:lnTo>
                          <a:pt x="8437" y="18900"/>
                        </a:lnTo>
                        <a:lnTo>
                          <a:pt x="8277" y="18624"/>
                        </a:lnTo>
                        <a:lnTo>
                          <a:pt x="8135" y="18349"/>
                        </a:lnTo>
                        <a:lnTo>
                          <a:pt x="8028" y="18048"/>
                        </a:lnTo>
                        <a:lnTo>
                          <a:pt x="7993" y="17746"/>
                        </a:lnTo>
                        <a:lnTo>
                          <a:pt x="7993" y="17471"/>
                        </a:lnTo>
                        <a:lnTo>
                          <a:pt x="8028" y="17169"/>
                        </a:lnTo>
                        <a:lnTo>
                          <a:pt x="8135" y="16920"/>
                        </a:lnTo>
                        <a:lnTo>
                          <a:pt x="8277" y="16671"/>
                        </a:lnTo>
                        <a:lnTo>
                          <a:pt x="8366" y="16540"/>
                        </a:lnTo>
                        <a:lnTo>
                          <a:pt x="8473" y="16409"/>
                        </a:lnTo>
                        <a:lnTo>
                          <a:pt x="8615" y="16317"/>
                        </a:lnTo>
                        <a:lnTo>
                          <a:pt x="8739" y="16213"/>
                        </a:lnTo>
                        <a:lnTo>
                          <a:pt x="8881" y="16134"/>
                        </a:lnTo>
                        <a:lnTo>
                          <a:pt x="9059" y="16055"/>
                        </a:lnTo>
                        <a:lnTo>
                          <a:pt x="9254" y="15990"/>
                        </a:lnTo>
                        <a:lnTo>
                          <a:pt x="9432" y="15911"/>
                        </a:lnTo>
                        <a:lnTo>
                          <a:pt x="9663" y="15885"/>
                        </a:lnTo>
                        <a:lnTo>
                          <a:pt x="9876" y="15833"/>
                        </a:lnTo>
                        <a:lnTo>
                          <a:pt x="10142" y="15806"/>
                        </a:lnTo>
                        <a:lnTo>
                          <a:pt x="10391" y="15806"/>
                        </a:lnTo>
                        <a:lnTo>
                          <a:pt x="10728" y="15806"/>
                        </a:lnTo>
                        <a:lnTo>
                          <a:pt x="10995" y="15806"/>
                        </a:lnTo>
                        <a:lnTo>
                          <a:pt x="11279" y="15833"/>
                        </a:lnTo>
                        <a:lnTo>
                          <a:pt x="11546" y="15885"/>
                        </a:lnTo>
                        <a:lnTo>
                          <a:pt x="11776" y="15937"/>
                        </a:lnTo>
                        <a:lnTo>
                          <a:pt x="12025" y="15990"/>
                        </a:lnTo>
                        <a:lnTo>
                          <a:pt x="12221" y="16055"/>
                        </a:lnTo>
                        <a:lnTo>
                          <a:pt x="12434" y="16134"/>
                        </a:lnTo>
                        <a:lnTo>
                          <a:pt x="12611" y="16213"/>
                        </a:lnTo>
                        <a:lnTo>
                          <a:pt x="12771" y="16317"/>
                        </a:lnTo>
                        <a:lnTo>
                          <a:pt x="12913" y="16409"/>
                        </a:lnTo>
                        <a:lnTo>
                          <a:pt x="13038" y="16514"/>
                        </a:lnTo>
                        <a:lnTo>
                          <a:pt x="13251" y="16737"/>
                        </a:lnTo>
                        <a:lnTo>
                          <a:pt x="13428" y="16986"/>
                        </a:lnTo>
                        <a:lnTo>
                          <a:pt x="13517" y="17248"/>
                        </a:lnTo>
                        <a:lnTo>
                          <a:pt x="13588" y="17523"/>
                        </a:lnTo>
                        <a:lnTo>
                          <a:pt x="13588" y="17799"/>
                        </a:lnTo>
                        <a:lnTo>
                          <a:pt x="13517" y="18074"/>
                        </a:lnTo>
                        <a:lnTo>
                          <a:pt x="13428" y="18323"/>
                        </a:lnTo>
                        <a:lnTo>
                          <a:pt x="13286" y="18572"/>
                        </a:lnTo>
                        <a:lnTo>
                          <a:pt x="13109" y="18808"/>
                        </a:lnTo>
                        <a:lnTo>
                          <a:pt x="12878" y="19031"/>
                        </a:lnTo>
                        <a:lnTo>
                          <a:pt x="12434" y="19411"/>
                        </a:lnTo>
                        <a:lnTo>
                          <a:pt x="12132" y="19738"/>
                        </a:lnTo>
                        <a:lnTo>
                          <a:pt x="12025" y="19856"/>
                        </a:lnTo>
                        <a:lnTo>
                          <a:pt x="11919" y="20014"/>
                        </a:lnTo>
                        <a:lnTo>
                          <a:pt x="11883" y="20132"/>
                        </a:lnTo>
                        <a:lnTo>
                          <a:pt x="11883" y="20263"/>
                        </a:lnTo>
                        <a:lnTo>
                          <a:pt x="11883" y="20394"/>
                        </a:lnTo>
                        <a:lnTo>
                          <a:pt x="11954" y="20485"/>
                        </a:lnTo>
                        <a:lnTo>
                          <a:pt x="12061" y="20590"/>
                        </a:lnTo>
                        <a:lnTo>
                          <a:pt x="12185" y="20695"/>
                        </a:lnTo>
                        <a:lnTo>
                          <a:pt x="12327" y="20787"/>
                        </a:lnTo>
                        <a:lnTo>
                          <a:pt x="12540" y="20892"/>
                        </a:lnTo>
                        <a:lnTo>
                          <a:pt x="12771" y="20997"/>
                        </a:lnTo>
                        <a:lnTo>
                          <a:pt x="13073" y="21088"/>
                        </a:lnTo>
                        <a:lnTo>
                          <a:pt x="13428" y="21193"/>
                        </a:lnTo>
                        <a:lnTo>
                          <a:pt x="13873" y="21298"/>
                        </a:lnTo>
                        <a:lnTo>
                          <a:pt x="14317" y="21390"/>
                        </a:lnTo>
                        <a:lnTo>
                          <a:pt x="14778" y="21468"/>
                        </a:lnTo>
                        <a:lnTo>
                          <a:pt x="15294" y="21547"/>
                        </a:lnTo>
                        <a:lnTo>
                          <a:pt x="15809" y="21600"/>
                        </a:lnTo>
                        <a:lnTo>
                          <a:pt x="16359" y="21652"/>
                        </a:lnTo>
                        <a:lnTo>
                          <a:pt x="16875" y="21678"/>
                        </a:lnTo>
                        <a:lnTo>
                          <a:pt x="17407" y="21678"/>
                        </a:lnTo>
                        <a:lnTo>
                          <a:pt x="17958" y="21678"/>
                        </a:lnTo>
                        <a:lnTo>
                          <a:pt x="18473" y="21652"/>
                        </a:lnTo>
                        <a:lnTo>
                          <a:pt x="18953" y="21573"/>
                        </a:lnTo>
                        <a:lnTo>
                          <a:pt x="19397" y="21495"/>
                        </a:lnTo>
                        <a:lnTo>
                          <a:pt x="19841" y="21390"/>
                        </a:lnTo>
                        <a:lnTo>
                          <a:pt x="20214" y="21272"/>
                        </a:lnTo>
                        <a:lnTo>
                          <a:pt x="20551" y="21088"/>
                        </a:lnTo>
                        <a:lnTo>
                          <a:pt x="20480" y="20787"/>
                        </a:lnTo>
                        <a:lnTo>
                          <a:pt x="20409" y="20485"/>
                        </a:lnTo>
                        <a:lnTo>
                          <a:pt x="20356" y="20158"/>
                        </a:lnTo>
                        <a:lnTo>
                          <a:pt x="20356" y="19804"/>
                        </a:lnTo>
                        <a:lnTo>
                          <a:pt x="20321" y="19083"/>
                        </a:lnTo>
                        <a:lnTo>
                          <a:pt x="20356" y="18349"/>
                        </a:lnTo>
                        <a:lnTo>
                          <a:pt x="20409" y="17641"/>
                        </a:lnTo>
                        <a:lnTo>
                          <a:pt x="20480" y="17012"/>
                        </a:lnTo>
                        <a:lnTo>
                          <a:pt x="20551" y="16488"/>
                        </a:lnTo>
                        <a:lnTo>
                          <a:pt x="20551" y="16055"/>
                        </a:lnTo>
                        <a:lnTo>
                          <a:pt x="20551" y="15911"/>
                        </a:lnTo>
                        <a:lnTo>
                          <a:pt x="20445" y="15754"/>
                        </a:lnTo>
                        <a:lnTo>
                          <a:pt x="20356" y="15610"/>
                        </a:lnTo>
                        <a:lnTo>
                          <a:pt x="20178" y="15452"/>
                        </a:lnTo>
                        <a:lnTo>
                          <a:pt x="20001" y="15334"/>
                        </a:lnTo>
                        <a:lnTo>
                          <a:pt x="19770" y="15230"/>
                        </a:lnTo>
                        <a:lnTo>
                          <a:pt x="19521" y="15125"/>
                        </a:lnTo>
                        <a:lnTo>
                          <a:pt x="19290" y="15059"/>
                        </a:lnTo>
                        <a:lnTo>
                          <a:pt x="19024" y="15007"/>
                        </a:lnTo>
                        <a:lnTo>
                          <a:pt x="18740" y="14954"/>
                        </a:lnTo>
                        <a:lnTo>
                          <a:pt x="18509" y="14954"/>
                        </a:lnTo>
                        <a:lnTo>
                          <a:pt x="18225" y="14954"/>
                        </a:lnTo>
                        <a:lnTo>
                          <a:pt x="17994" y="15007"/>
                        </a:lnTo>
                        <a:lnTo>
                          <a:pt x="17763" y="15085"/>
                        </a:lnTo>
                        <a:lnTo>
                          <a:pt x="17550" y="15177"/>
                        </a:lnTo>
                        <a:lnTo>
                          <a:pt x="17372" y="15308"/>
                        </a:lnTo>
                        <a:lnTo>
                          <a:pt x="17176" y="15426"/>
                        </a:lnTo>
                        <a:lnTo>
                          <a:pt x="16928" y="15557"/>
                        </a:lnTo>
                        <a:lnTo>
                          <a:pt x="16661" y="15636"/>
                        </a:lnTo>
                        <a:lnTo>
                          <a:pt x="16359" y="15688"/>
                        </a:lnTo>
                        <a:lnTo>
                          <a:pt x="16022" y="15715"/>
                        </a:lnTo>
                        <a:lnTo>
                          <a:pt x="15667" y="15688"/>
                        </a:lnTo>
                        <a:lnTo>
                          <a:pt x="15294" y="15662"/>
                        </a:lnTo>
                        <a:lnTo>
                          <a:pt x="14956" y="15583"/>
                        </a:lnTo>
                        <a:lnTo>
                          <a:pt x="14619" y="15479"/>
                        </a:lnTo>
                        <a:lnTo>
                          <a:pt x="14281" y="15334"/>
                        </a:lnTo>
                        <a:lnTo>
                          <a:pt x="13961" y="15177"/>
                        </a:lnTo>
                        <a:lnTo>
                          <a:pt x="13695" y="14981"/>
                        </a:lnTo>
                        <a:lnTo>
                          <a:pt x="13588" y="14850"/>
                        </a:lnTo>
                        <a:lnTo>
                          <a:pt x="13482" y="14732"/>
                        </a:lnTo>
                        <a:lnTo>
                          <a:pt x="13393" y="14600"/>
                        </a:lnTo>
                        <a:lnTo>
                          <a:pt x="13322" y="14456"/>
                        </a:lnTo>
                        <a:lnTo>
                          <a:pt x="13251" y="14299"/>
                        </a:lnTo>
                        <a:lnTo>
                          <a:pt x="13215" y="14155"/>
                        </a:lnTo>
                        <a:lnTo>
                          <a:pt x="13180" y="13971"/>
                        </a:lnTo>
                        <a:lnTo>
                          <a:pt x="13180" y="13801"/>
                        </a:lnTo>
                        <a:lnTo>
                          <a:pt x="13180" y="13591"/>
                        </a:lnTo>
                        <a:lnTo>
                          <a:pt x="13215" y="13395"/>
                        </a:lnTo>
                        <a:lnTo>
                          <a:pt x="13251" y="13198"/>
                        </a:lnTo>
                        <a:lnTo>
                          <a:pt x="13322" y="13015"/>
                        </a:lnTo>
                        <a:lnTo>
                          <a:pt x="13393" y="12870"/>
                        </a:lnTo>
                        <a:lnTo>
                          <a:pt x="13482" y="12713"/>
                        </a:lnTo>
                        <a:lnTo>
                          <a:pt x="13588" y="12569"/>
                        </a:lnTo>
                        <a:lnTo>
                          <a:pt x="13730" y="12438"/>
                        </a:lnTo>
                        <a:lnTo>
                          <a:pt x="13997" y="12215"/>
                        </a:lnTo>
                        <a:lnTo>
                          <a:pt x="14334" y="12005"/>
                        </a:lnTo>
                        <a:lnTo>
                          <a:pt x="14690" y="11861"/>
                        </a:lnTo>
                        <a:lnTo>
                          <a:pt x="15063" y="11756"/>
                        </a:lnTo>
                        <a:lnTo>
                          <a:pt x="15436" y="11678"/>
                        </a:lnTo>
                        <a:lnTo>
                          <a:pt x="15809" y="11638"/>
                        </a:lnTo>
                        <a:lnTo>
                          <a:pt x="16182" y="11638"/>
                        </a:lnTo>
                        <a:lnTo>
                          <a:pt x="16555" y="11678"/>
                        </a:lnTo>
                        <a:lnTo>
                          <a:pt x="16910" y="11730"/>
                        </a:lnTo>
                        <a:lnTo>
                          <a:pt x="17248" y="11835"/>
                        </a:lnTo>
                        <a:lnTo>
                          <a:pt x="17514" y="11966"/>
                        </a:lnTo>
                        <a:lnTo>
                          <a:pt x="17763" y="12110"/>
                        </a:lnTo>
                        <a:lnTo>
                          <a:pt x="17887" y="12215"/>
                        </a:lnTo>
                        <a:lnTo>
                          <a:pt x="18065" y="12307"/>
                        </a:lnTo>
                        <a:lnTo>
                          <a:pt x="18260" y="12412"/>
                        </a:lnTo>
                        <a:lnTo>
                          <a:pt x="18438" y="12464"/>
                        </a:lnTo>
                        <a:lnTo>
                          <a:pt x="18669" y="12543"/>
                        </a:lnTo>
                        <a:lnTo>
                          <a:pt x="18882" y="12569"/>
                        </a:lnTo>
                        <a:lnTo>
                          <a:pt x="19113" y="12595"/>
                        </a:lnTo>
                        <a:lnTo>
                          <a:pt x="19361" y="12608"/>
                        </a:lnTo>
                        <a:lnTo>
                          <a:pt x="19592" y="12608"/>
                        </a:lnTo>
                        <a:lnTo>
                          <a:pt x="19841" y="12595"/>
                        </a:lnTo>
                        <a:lnTo>
                          <a:pt x="20072" y="12543"/>
                        </a:lnTo>
                        <a:lnTo>
                          <a:pt x="20321" y="12490"/>
                        </a:lnTo>
                        <a:lnTo>
                          <a:pt x="20551" y="12438"/>
                        </a:lnTo>
                        <a:lnTo>
                          <a:pt x="20800" y="12333"/>
                        </a:lnTo>
                        <a:lnTo>
                          <a:pt x="20996" y="12241"/>
                        </a:lnTo>
                        <a:lnTo>
                          <a:pt x="21244" y="12110"/>
                        </a:lnTo>
                        <a:lnTo>
                          <a:pt x="21298" y="12032"/>
                        </a:lnTo>
                        <a:lnTo>
                          <a:pt x="21404" y="11966"/>
                        </a:lnTo>
                        <a:lnTo>
                          <a:pt x="21475" y="11861"/>
                        </a:lnTo>
                        <a:lnTo>
                          <a:pt x="21511" y="11730"/>
                        </a:lnTo>
                        <a:lnTo>
                          <a:pt x="21617" y="11481"/>
                        </a:lnTo>
                        <a:lnTo>
                          <a:pt x="21653" y="11180"/>
                        </a:lnTo>
                        <a:lnTo>
                          <a:pt x="21653" y="10826"/>
                        </a:lnTo>
                        <a:lnTo>
                          <a:pt x="21653" y="10472"/>
                        </a:lnTo>
                        <a:lnTo>
                          <a:pt x="21582" y="10092"/>
                        </a:lnTo>
                        <a:lnTo>
                          <a:pt x="21511" y="9725"/>
                        </a:lnTo>
                        <a:lnTo>
                          <a:pt x="21298" y="8912"/>
                        </a:lnTo>
                        <a:lnTo>
                          <a:pt x="21067" y="8191"/>
                        </a:lnTo>
                        <a:lnTo>
                          <a:pt x="20800" y="7536"/>
                        </a:lnTo>
                        <a:lnTo>
                          <a:pt x="20551" y="7025"/>
                        </a:lnTo>
                        <a:lnTo>
                          <a:pt x="20001" y="7103"/>
                        </a:lnTo>
                        <a:lnTo>
                          <a:pt x="19432" y="7156"/>
                        </a:lnTo>
                        <a:lnTo>
                          <a:pt x="18846" y="7208"/>
                        </a:lnTo>
                        <a:lnTo>
                          <a:pt x="18225" y="7208"/>
                        </a:lnTo>
                        <a:lnTo>
                          <a:pt x="17656" y="7208"/>
                        </a:lnTo>
                        <a:lnTo>
                          <a:pt x="17070" y="7182"/>
                        </a:lnTo>
                        <a:lnTo>
                          <a:pt x="16484" y="7156"/>
                        </a:lnTo>
                        <a:lnTo>
                          <a:pt x="15986" y="7103"/>
                        </a:lnTo>
                        <a:lnTo>
                          <a:pt x="14992" y="6999"/>
                        </a:lnTo>
                        <a:lnTo>
                          <a:pt x="14210" y="6907"/>
                        </a:lnTo>
                        <a:lnTo>
                          <a:pt x="13695" y="6828"/>
                        </a:lnTo>
                        <a:lnTo>
                          <a:pt x="13517" y="6802"/>
                        </a:lnTo>
                        <a:lnTo>
                          <a:pt x="13073" y="6645"/>
                        </a:lnTo>
                        <a:lnTo>
                          <a:pt x="12700" y="6474"/>
                        </a:lnTo>
                        <a:lnTo>
                          <a:pt x="12363" y="6304"/>
                        </a:lnTo>
                        <a:lnTo>
                          <a:pt x="12132" y="6094"/>
                        </a:lnTo>
                        <a:lnTo>
                          <a:pt x="11919" y="5871"/>
                        </a:lnTo>
                        <a:lnTo>
                          <a:pt x="11776" y="5649"/>
                        </a:lnTo>
                        <a:lnTo>
                          <a:pt x="11688" y="5413"/>
                        </a:lnTo>
                        <a:lnTo>
                          <a:pt x="11617" y="5190"/>
                        </a:lnTo>
                        <a:lnTo>
                          <a:pt x="11617" y="4941"/>
                        </a:lnTo>
                        <a:lnTo>
                          <a:pt x="11652" y="4718"/>
                        </a:lnTo>
                        <a:lnTo>
                          <a:pt x="11723" y="4482"/>
                        </a:lnTo>
                        <a:lnTo>
                          <a:pt x="11812" y="4285"/>
                        </a:lnTo>
                        <a:lnTo>
                          <a:pt x="11919" y="4089"/>
                        </a:lnTo>
                        <a:lnTo>
                          <a:pt x="12096" y="3905"/>
                        </a:lnTo>
                        <a:lnTo>
                          <a:pt x="12292" y="3735"/>
                        </a:lnTo>
                        <a:lnTo>
                          <a:pt x="12505" y="3604"/>
                        </a:lnTo>
                        <a:lnTo>
                          <a:pt x="12700" y="3460"/>
                        </a:lnTo>
                        <a:lnTo>
                          <a:pt x="12878" y="3250"/>
                        </a:lnTo>
                        <a:lnTo>
                          <a:pt x="13038" y="3027"/>
                        </a:lnTo>
                        <a:lnTo>
                          <a:pt x="13180" y="2752"/>
                        </a:lnTo>
                        <a:lnTo>
                          <a:pt x="13286" y="2477"/>
                        </a:lnTo>
                        <a:lnTo>
                          <a:pt x="13322" y="2175"/>
                        </a:lnTo>
                        <a:lnTo>
                          <a:pt x="13357" y="1874"/>
                        </a:lnTo>
                        <a:lnTo>
                          <a:pt x="13286" y="1572"/>
                        </a:lnTo>
                        <a:lnTo>
                          <a:pt x="13180" y="1271"/>
                        </a:lnTo>
                        <a:lnTo>
                          <a:pt x="13038" y="983"/>
                        </a:lnTo>
                        <a:lnTo>
                          <a:pt x="12949" y="865"/>
                        </a:lnTo>
                        <a:lnTo>
                          <a:pt x="12807" y="733"/>
                        </a:lnTo>
                        <a:lnTo>
                          <a:pt x="12665" y="616"/>
                        </a:lnTo>
                        <a:lnTo>
                          <a:pt x="12505" y="511"/>
                        </a:lnTo>
                        <a:lnTo>
                          <a:pt x="12327" y="406"/>
                        </a:lnTo>
                        <a:lnTo>
                          <a:pt x="12132" y="314"/>
                        </a:lnTo>
                        <a:lnTo>
                          <a:pt x="11883" y="235"/>
                        </a:lnTo>
                        <a:lnTo>
                          <a:pt x="11652" y="183"/>
                        </a:lnTo>
                        <a:lnTo>
                          <a:pt x="11368" y="104"/>
                        </a:lnTo>
                        <a:lnTo>
                          <a:pt x="11101" y="78"/>
                        </a:lnTo>
                        <a:lnTo>
                          <a:pt x="10800" y="52"/>
                        </a:lnTo>
                        <a:lnTo>
                          <a:pt x="10444" y="52"/>
                        </a:lnTo>
                        <a:lnTo>
                          <a:pt x="10142" y="52"/>
                        </a:lnTo>
                        <a:lnTo>
                          <a:pt x="9840" y="78"/>
                        </a:lnTo>
                        <a:lnTo>
                          <a:pt x="9574" y="104"/>
                        </a:lnTo>
                        <a:lnTo>
                          <a:pt x="9325" y="157"/>
                        </a:lnTo>
                        <a:lnTo>
                          <a:pt x="9094" y="209"/>
                        </a:lnTo>
                        <a:lnTo>
                          <a:pt x="8846" y="262"/>
                        </a:lnTo>
                        <a:lnTo>
                          <a:pt x="8650" y="340"/>
                        </a:lnTo>
                        <a:lnTo>
                          <a:pt x="8437" y="432"/>
                        </a:lnTo>
                        <a:lnTo>
                          <a:pt x="8277" y="511"/>
                        </a:lnTo>
                        <a:lnTo>
                          <a:pt x="8100" y="616"/>
                        </a:lnTo>
                        <a:lnTo>
                          <a:pt x="7957" y="707"/>
                        </a:lnTo>
                        <a:lnTo>
                          <a:pt x="7833" y="838"/>
                        </a:lnTo>
                        <a:lnTo>
                          <a:pt x="7620" y="1061"/>
                        </a:lnTo>
                        <a:lnTo>
                          <a:pt x="7442" y="1336"/>
                        </a:lnTo>
                        <a:lnTo>
                          <a:pt x="7353" y="1599"/>
                        </a:lnTo>
                        <a:lnTo>
                          <a:pt x="7318" y="1900"/>
                        </a:lnTo>
                        <a:lnTo>
                          <a:pt x="7318" y="2175"/>
                        </a:lnTo>
                        <a:lnTo>
                          <a:pt x="7353" y="2450"/>
                        </a:lnTo>
                        <a:lnTo>
                          <a:pt x="7442" y="2726"/>
                        </a:lnTo>
                        <a:lnTo>
                          <a:pt x="7620" y="2975"/>
                        </a:lnTo>
                        <a:lnTo>
                          <a:pt x="7833" y="3198"/>
                        </a:lnTo>
                        <a:lnTo>
                          <a:pt x="8064" y="3433"/>
                        </a:lnTo>
                        <a:lnTo>
                          <a:pt x="8295" y="3630"/>
                        </a:lnTo>
                        <a:lnTo>
                          <a:pt x="8508" y="3853"/>
                        </a:lnTo>
                        <a:lnTo>
                          <a:pt x="8686" y="4089"/>
                        </a:lnTo>
                        <a:lnTo>
                          <a:pt x="8775" y="4312"/>
                        </a:lnTo>
                        <a:lnTo>
                          <a:pt x="8846" y="4561"/>
                        </a:lnTo>
                        <a:lnTo>
                          <a:pt x="8846" y="4810"/>
                        </a:lnTo>
                        <a:lnTo>
                          <a:pt x="8810" y="5059"/>
                        </a:lnTo>
                        <a:lnTo>
                          <a:pt x="8721" y="5295"/>
                        </a:lnTo>
                        <a:lnTo>
                          <a:pt x="8579" y="5544"/>
                        </a:lnTo>
                        <a:lnTo>
                          <a:pt x="8366" y="5766"/>
                        </a:lnTo>
                        <a:lnTo>
                          <a:pt x="8135" y="5976"/>
                        </a:lnTo>
                        <a:lnTo>
                          <a:pt x="7833" y="6199"/>
                        </a:lnTo>
                        <a:lnTo>
                          <a:pt x="7478" y="6369"/>
                        </a:lnTo>
                        <a:lnTo>
                          <a:pt x="7069" y="6527"/>
                        </a:lnTo>
                        <a:lnTo>
                          <a:pt x="6590" y="6671"/>
                        </a:lnTo>
                        <a:lnTo>
                          <a:pt x="6092" y="6802"/>
                        </a:lnTo>
                        <a:lnTo>
                          <a:pt x="5684" y="6802"/>
                        </a:lnTo>
                        <a:lnTo>
                          <a:pt x="5133" y="6802"/>
                        </a:lnTo>
                        <a:lnTo>
                          <a:pt x="4547" y="6802"/>
                        </a:lnTo>
                        <a:lnTo>
                          <a:pt x="3872" y="6802"/>
                        </a:lnTo>
                        <a:lnTo>
                          <a:pt x="3144" y="6802"/>
                        </a:lnTo>
                        <a:lnTo>
                          <a:pt x="2362" y="6802"/>
                        </a:lnTo>
                        <a:lnTo>
                          <a:pt x="1545" y="6802"/>
                        </a:lnTo>
                        <a:lnTo>
                          <a:pt x="692" y="6802"/>
                        </a:lnTo>
                        <a:lnTo>
                          <a:pt x="586" y="7234"/>
                        </a:lnTo>
                        <a:lnTo>
                          <a:pt x="461" y="7837"/>
                        </a:lnTo>
                        <a:lnTo>
                          <a:pt x="355" y="8493"/>
                        </a:lnTo>
                        <a:lnTo>
                          <a:pt x="248" y="9187"/>
                        </a:lnTo>
                        <a:lnTo>
                          <a:pt x="142" y="9869"/>
                        </a:lnTo>
                        <a:lnTo>
                          <a:pt x="106" y="10498"/>
                        </a:lnTo>
                        <a:lnTo>
                          <a:pt x="106" y="10983"/>
                        </a:lnTo>
                        <a:lnTo>
                          <a:pt x="106" y="11311"/>
                        </a:lnTo>
                        <a:lnTo>
                          <a:pt x="213" y="11481"/>
                        </a:lnTo>
                        <a:lnTo>
                          <a:pt x="319" y="11651"/>
                        </a:lnTo>
                        <a:lnTo>
                          <a:pt x="497" y="11783"/>
                        </a:lnTo>
                        <a:lnTo>
                          <a:pt x="692" y="11914"/>
                        </a:lnTo>
                        <a:lnTo>
                          <a:pt x="941" y="12032"/>
                        </a:lnTo>
                        <a:lnTo>
                          <a:pt x="1207" y="12110"/>
                        </a:lnTo>
                        <a:lnTo>
                          <a:pt x="1509" y="12189"/>
                        </a:lnTo>
                        <a:lnTo>
                          <a:pt x="1794" y="12241"/>
                        </a:lnTo>
                        <a:lnTo>
                          <a:pt x="2131" y="12267"/>
                        </a:lnTo>
                        <a:lnTo>
                          <a:pt x="2433" y="12281"/>
                        </a:lnTo>
                        <a:lnTo>
                          <a:pt x="2735" y="12267"/>
                        </a:lnTo>
                        <a:lnTo>
                          <a:pt x="3055" y="12241"/>
                        </a:lnTo>
                        <a:lnTo>
                          <a:pt x="3357" y="12189"/>
                        </a:lnTo>
                        <a:lnTo>
                          <a:pt x="3623" y="12084"/>
                        </a:lnTo>
                        <a:lnTo>
                          <a:pt x="3872" y="11979"/>
                        </a:lnTo>
                        <a:lnTo>
                          <a:pt x="4103" y="11861"/>
                        </a:lnTo>
                        <a:lnTo>
                          <a:pt x="4316" y="11704"/>
                        </a:lnTo>
                        <a:lnTo>
                          <a:pt x="4582" y="11612"/>
                        </a:lnTo>
                        <a:lnTo>
                          <a:pt x="4849" y="11533"/>
                        </a:lnTo>
                        <a:lnTo>
                          <a:pt x="5169" y="11507"/>
                        </a:lnTo>
                        <a:lnTo>
                          <a:pt x="5506" y="11481"/>
                        </a:lnTo>
                        <a:lnTo>
                          <a:pt x="5808" y="11507"/>
                        </a:lnTo>
                        <a:lnTo>
                          <a:pt x="6146" y="11560"/>
                        </a:lnTo>
                        <a:lnTo>
                          <a:pt x="6501" y="11651"/>
                        </a:lnTo>
                        <a:lnTo>
                          <a:pt x="6803" y="11783"/>
                        </a:lnTo>
                        <a:lnTo>
                          <a:pt x="7105" y="11940"/>
                        </a:lnTo>
                        <a:lnTo>
                          <a:pt x="7353" y="12110"/>
                        </a:lnTo>
                        <a:lnTo>
                          <a:pt x="7584" y="12333"/>
                        </a:lnTo>
                        <a:lnTo>
                          <a:pt x="7798" y="12595"/>
                        </a:lnTo>
                        <a:lnTo>
                          <a:pt x="7922" y="12870"/>
                        </a:lnTo>
                        <a:lnTo>
                          <a:pt x="8028" y="13198"/>
                        </a:lnTo>
                        <a:lnTo>
                          <a:pt x="8064" y="13526"/>
                        </a:lnTo>
                        <a:lnTo>
                          <a:pt x="8028" y="13775"/>
                        </a:lnTo>
                        <a:lnTo>
                          <a:pt x="7922" y="13998"/>
                        </a:lnTo>
                        <a:lnTo>
                          <a:pt x="7798" y="14220"/>
                        </a:lnTo>
                        <a:lnTo>
                          <a:pt x="7584" y="14404"/>
                        </a:lnTo>
                        <a:lnTo>
                          <a:pt x="7353" y="14574"/>
                        </a:lnTo>
                        <a:lnTo>
                          <a:pt x="7105" y="14732"/>
                        </a:lnTo>
                        <a:lnTo>
                          <a:pt x="6803" y="14850"/>
                        </a:lnTo>
                        <a:lnTo>
                          <a:pt x="6501" y="14954"/>
                        </a:lnTo>
                        <a:lnTo>
                          <a:pt x="6146" y="15033"/>
                        </a:lnTo>
                        <a:lnTo>
                          <a:pt x="5808" y="15085"/>
                        </a:lnTo>
                        <a:lnTo>
                          <a:pt x="5506" y="15085"/>
                        </a:lnTo>
                        <a:lnTo>
                          <a:pt x="5169" y="15059"/>
                        </a:lnTo>
                        <a:lnTo>
                          <a:pt x="4849" y="15007"/>
                        </a:lnTo>
                        <a:lnTo>
                          <a:pt x="4582" y="14902"/>
                        </a:lnTo>
                        <a:lnTo>
                          <a:pt x="4316" y="14784"/>
                        </a:lnTo>
                        <a:lnTo>
                          <a:pt x="4103" y="14600"/>
                        </a:lnTo>
                        <a:lnTo>
                          <a:pt x="3907" y="14430"/>
                        </a:lnTo>
                        <a:lnTo>
                          <a:pt x="3659" y="14299"/>
                        </a:lnTo>
                        <a:lnTo>
                          <a:pt x="3428" y="14194"/>
                        </a:lnTo>
                        <a:lnTo>
                          <a:pt x="3179" y="14129"/>
                        </a:lnTo>
                        <a:lnTo>
                          <a:pt x="2913" y="14102"/>
                        </a:lnTo>
                        <a:lnTo>
                          <a:pt x="2646" y="14102"/>
                        </a:lnTo>
                        <a:lnTo>
                          <a:pt x="2362" y="14129"/>
                        </a:lnTo>
                        <a:lnTo>
                          <a:pt x="2096" y="14168"/>
                        </a:lnTo>
                        <a:lnTo>
                          <a:pt x="1811" y="14273"/>
                        </a:lnTo>
                        <a:lnTo>
                          <a:pt x="1545" y="14378"/>
                        </a:lnTo>
                        <a:lnTo>
                          <a:pt x="1314" y="14496"/>
                        </a:lnTo>
                        <a:lnTo>
                          <a:pt x="1065" y="14653"/>
                        </a:lnTo>
                        <a:lnTo>
                          <a:pt x="870" y="14797"/>
                        </a:lnTo>
                        <a:lnTo>
                          <a:pt x="657" y="14981"/>
                        </a:lnTo>
                        <a:lnTo>
                          <a:pt x="497" y="15177"/>
                        </a:lnTo>
                        <a:lnTo>
                          <a:pt x="390" y="15413"/>
                        </a:lnTo>
                        <a:lnTo>
                          <a:pt x="284" y="15636"/>
                        </a:lnTo>
                        <a:lnTo>
                          <a:pt x="248" y="15911"/>
                        </a:lnTo>
                        <a:lnTo>
                          <a:pt x="284" y="16239"/>
                        </a:lnTo>
                        <a:lnTo>
                          <a:pt x="319" y="16566"/>
                        </a:lnTo>
                        <a:lnTo>
                          <a:pt x="497" y="17340"/>
                        </a:lnTo>
                        <a:lnTo>
                          <a:pt x="692" y="18152"/>
                        </a:lnTo>
                        <a:lnTo>
                          <a:pt x="799" y="18559"/>
                        </a:lnTo>
                        <a:lnTo>
                          <a:pt x="905" y="18978"/>
                        </a:lnTo>
                        <a:lnTo>
                          <a:pt x="959" y="19384"/>
                        </a:lnTo>
                        <a:lnTo>
                          <a:pt x="994" y="19791"/>
                        </a:lnTo>
                        <a:lnTo>
                          <a:pt x="994" y="20132"/>
                        </a:lnTo>
                        <a:lnTo>
                          <a:pt x="959" y="20485"/>
                        </a:lnTo>
                        <a:lnTo>
                          <a:pt x="941" y="20669"/>
                        </a:lnTo>
                        <a:lnTo>
                          <a:pt x="870" y="20813"/>
                        </a:lnTo>
                        <a:lnTo>
                          <a:pt x="799" y="20970"/>
                        </a:lnTo>
                        <a:lnTo>
                          <a:pt x="692" y="21088"/>
                        </a:lnTo>
                        <a:lnTo>
                          <a:pt x="1474" y="20997"/>
                        </a:lnTo>
                        <a:lnTo>
                          <a:pt x="2291" y="20866"/>
                        </a:lnTo>
                        <a:lnTo>
                          <a:pt x="3108" y="20787"/>
                        </a:lnTo>
                        <a:lnTo>
                          <a:pt x="3907" y="20721"/>
                        </a:lnTo>
                        <a:lnTo>
                          <a:pt x="4653" y="20695"/>
                        </a:lnTo>
                        <a:lnTo>
                          <a:pt x="5364" y="20695"/>
                        </a:lnTo>
                        <a:lnTo>
                          <a:pt x="5701" y="20721"/>
                        </a:lnTo>
                        <a:lnTo>
                          <a:pt x="6057" y="20761"/>
                        </a:lnTo>
                        <a:lnTo>
                          <a:pt x="6323" y="20813"/>
                        </a:lnTo>
                        <a:lnTo>
                          <a:pt x="6625" y="20892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1270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cxnSp>
                <p:nvCxnSpPr>
                  <p:cNvPr id="202" name="Straight Connector 201"/>
                  <p:cNvCxnSpPr>
                    <a:stCxn id="190" idx="0"/>
                    <a:endCxn id="188" idx="7"/>
                  </p:cNvCxnSpPr>
                  <p:nvPr/>
                </p:nvCxnSpPr>
                <p:spPr>
                  <a:xfrm>
                    <a:off x="4046291" y="5239155"/>
                    <a:ext cx="109722" cy="86566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3" name="Straight Connector 202"/>
                  <p:cNvCxnSpPr>
                    <a:stCxn id="189" idx="5"/>
                    <a:endCxn id="188" idx="0"/>
                  </p:cNvCxnSpPr>
                  <p:nvPr/>
                </p:nvCxnSpPr>
                <p:spPr>
                  <a:xfrm>
                    <a:off x="4024384" y="5302414"/>
                    <a:ext cx="110062" cy="46777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4" name="Straight Connector 203"/>
                  <p:cNvCxnSpPr>
                    <a:endCxn id="188" idx="1"/>
                  </p:cNvCxnSpPr>
                  <p:nvPr/>
                </p:nvCxnSpPr>
                <p:spPr>
                  <a:xfrm flipV="1">
                    <a:off x="4099376" y="5373548"/>
                    <a:ext cx="56636" cy="28504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5" name="Straight Connector 204"/>
                  <p:cNvCxnSpPr>
                    <a:endCxn id="194" idx="0"/>
                  </p:cNvCxnSpPr>
                  <p:nvPr/>
                </p:nvCxnSpPr>
                <p:spPr>
                  <a:xfrm flipV="1">
                    <a:off x="4029349" y="5456389"/>
                    <a:ext cx="138421" cy="21565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6" name="Straight Connector 205"/>
                  <p:cNvCxnSpPr/>
                  <p:nvPr/>
                </p:nvCxnSpPr>
                <p:spPr>
                  <a:xfrm rot="16200000" flipH="1">
                    <a:off x="4198510" y="5384261"/>
                    <a:ext cx="68159" cy="56343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7" name="Straight Connector 206"/>
                  <p:cNvCxnSpPr>
                    <a:endCxn id="188" idx="6"/>
                  </p:cNvCxnSpPr>
                  <p:nvPr/>
                </p:nvCxnSpPr>
                <p:spPr>
                  <a:xfrm rot="5400000">
                    <a:off x="4173448" y="5276375"/>
                    <a:ext cx="47486" cy="14453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8" name="Straight Connector 207"/>
                  <p:cNvCxnSpPr/>
                  <p:nvPr/>
                </p:nvCxnSpPr>
                <p:spPr>
                  <a:xfrm rot="5400000" flipH="1" flipV="1">
                    <a:off x="4171433" y="5473763"/>
                    <a:ext cx="92152" cy="96212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09" name="Straight Connector 208"/>
                  <p:cNvCxnSpPr>
                    <a:stCxn id="195" idx="4"/>
                    <a:endCxn id="197" idx="0"/>
                  </p:cNvCxnSpPr>
                  <p:nvPr/>
                </p:nvCxnSpPr>
                <p:spPr>
                  <a:xfrm flipV="1">
                    <a:off x="4317804" y="5475969"/>
                    <a:ext cx="8596" cy="64412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0" name="Straight Connector 209"/>
                  <p:cNvCxnSpPr>
                    <a:stCxn id="211" idx="0"/>
                    <a:endCxn id="196" idx="2"/>
                  </p:cNvCxnSpPr>
                  <p:nvPr/>
                </p:nvCxnSpPr>
                <p:spPr>
                  <a:xfrm>
                    <a:off x="4377852" y="5408991"/>
                    <a:ext cx="125074" cy="84146"/>
                  </a:xfrm>
                  <a:prstGeom prst="line">
                    <a:avLst/>
                  </a:prstGeom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11" name="Puzzle3"/>
                  <p:cNvSpPr>
                    <a:spLocks noEditPoints="1" noChangeArrowheads="1"/>
                  </p:cNvSpPr>
                  <p:nvPr/>
                </p:nvSpPr>
                <p:spPr bwMode="auto">
                  <a:xfrm>
                    <a:off x="4344472" y="5354654"/>
                    <a:ext cx="69387" cy="74256"/>
                  </a:xfrm>
                  <a:custGeom>
                    <a:avLst/>
                    <a:gdLst>
                      <a:gd name="T0" fmla="*/ 10391 w 21600"/>
                      <a:gd name="T1" fmla="*/ 15806 h 21600"/>
                      <a:gd name="T2" fmla="*/ 20551 w 21600"/>
                      <a:gd name="T3" fmla="*/ 21088 h 21600"/>
                      <a:gd name="T4" fmla="*/ 13180 w 21600"/>
                      <a:gd name="T5" fmla="*/ 13801 h 21600"/>
                      <a:gd name="T6" fmla="*/ 20551 w 21600"/>
                      <a:gd name="T7" fmla="*/ 7025 h 21600"/>
                      <a:gd name="T8" fmla="*/ 10500 w 21600"/>
                      <a:gd name="T9" fmla="*/ 52 h 21600"/>
                      <a:gd name="T10" fmla="*/ 692 w 21600"/>
                      <a:gd name="T11" fmla="*/ 6802 h 21600"/>
                      <a:gd name="T12" fmla="*/ 8064 w 21600"/>
                      <a:gd name="T13" fmla="*/ 13526 h 21600"/>
                      <a:gd name="T14" fmla="*/ 692 w 21600"/>
                      <a:gd name="T15" fmla="*/ 21088 h 21600"/>
                      <a:gd name="T16" fmla="*/ 2273 w 21600"/>
                      <a:gd name="T17" fmla="*/ 7719 h 21600"/>
                      <a:gd name="T18" fmla="*/ 19149 w 21600"/>
                      <a:gd name="T19" fmla="*/ 20237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T16" t="T17" r="T18" b="T19"/>
                    <a:pathLst>
                      <a:path w="21600" h="21600">
                        <a:moveTo>
                          <a:pt x="6625" y="20892"/>
                        </a:moveTo>
                        <a:lnTo>
                          <a:pt x="7105" y="21023"/>
                        </a:lnTo>
                        <a:lnTo>
                          <a:pt x="7513" y="21088"/>
                        </a:lnTo>
                        <a:lnTo>
                          <a:pt x="7922" y="21115"/>
                        </a:lnTo>
                        <a:lnTo>
                          <a:pt x="8242" y="21115"/>
                        </a:lnTo>
                        <a:lnTo>
                          <a:pt x="8544" y="21062"/>
                        </a:lnTo>
                        <a:lnTo>
                          <a:pt x="8810" y="20997"/>
                        </a:lnTo>
                        <a:lnTo>
                          <a:pt x="9023" y="20892"/>
                        </a:lnTo>
                        <a:lnTo>
                          <a:pt x="9148" y="20761"/>
                        </a:lnTo>
                        <a:lnTo>
                          <a:pt x="9290" y="20616"/>
                        </a:lnTo>
                        <a:lnTo>
                          <a:pt x="9361" y="20459"/>
                        </a:lnTo>
                        <a:lnTo>
                          <a:pt x="9396" y="20289"/>
                        </a:lnTo>
                        <a:lnTo>
                          <a:pt x="9396" y="20092"/>
                        </a:lnTo>
                        <a:lnTo>
                          <a:pt x="9325" y="19909"/>
                        </a:lnTo>
                        <a:lnTo>
                          <a:pt x="9219" y="19738"/>
                        </a:lnTo>
                        <a:lnTo>
                          <a:pt x="9094" y="19555"/>
                        </a:lnTo>
                        <a:lnTo>
                          <a:pt x="8917" y="19384"/>
                        </a:lnTo>
                        <a:lnTo>
                          <a:pt x="8650" y="19162"/>
                        </a:lnTo>
                        <a:lnTo>
                          <a:pt x="8437" y="18900"/>
                        </a:lnTo>
                        <a:lnTo>
                          <a:pt x="8277" y="18624"/>
                        </a:lnTo>
                        <a:lnTo>
                          <a:pt x="8135" y="18349"/>
                        </a:lnTo>
                        <a:lnTo>
                          <a:pt x="8028" y="18048"/>
                        </a:lnTo>
                        <a:lnTo>
                          <a:pt x="7993" y="17746"/>
                        </a:lnTo>
                        <a:lnTo>
                          <a:pt x="7993" y="17471"/>
                        </a:lnTo>
                        <a:lnTo>
                          <a:pt x="8028" y="17169"/>
                        </a:lnTo>
                        <a:lnTo>
                          <a:pt x="8135" y="16920"/>
                        </a:lnTo>
                        <a:lnTo>
                          <a:pt x="8277" y="16671"/>
                        </a:lnTo>
                        <a:lnTo>
                          <a:pt x="8366" y="16540"/>
                        </a:lnTo>
                        <a:lnTo>
                          <a:pt x="8473" y="16409"/>
                        </a:lnTo>
                        <a:lnTo>
                          <a:pt x="8615" y="16317"/>
                        </a:lnTo>
                        <a:lnTo>
                          <a:pt x="8739" y="16213"/>
                        </a:lnTo>
                        <a:lnTo>
                          <a:pt x="8881" y="16134"/>
                        </a:lnTo>
                        <a:lnTo>
                          <a:pt x="9059" y="16055"/>
                        </a:lnTo>
                        <a:lnTo>
                          <a:pt x="9254" y="15990"/>
                        </a:lnTo>
                        <a:lnTo>
                          <a:pt x="9432" y="15911"/>
                        </a:lnTo>
                        <a:lnTo>
                          <a:pt x="9663" y="15885"/>
                        </a:lnTo>
                        <a:lnTo>
                          <a:pt x="9876" y="15833"/>
                        </a:lnTo>
                        <a:lnTo>
                          <a:pt x="10142" y="15806"/>
                        </a:lnTo>
                        <a:lnTo>
                          <a:pt x="10391" y="15806"/>
                        </a:lnTo>
                        <a:lnTo>
                          <a:pt x="10728" y="15806"/>
                        </a:lnTo>
                        <a:lnTo>
                          <a:pt x="10995" y="15806"/>
                        </a:lnTo>
                        <a:lnTo>
                          <a:pt x="11279" y="15833"/>
                        </a:lnTo>
                        <a:lnTo>
                          <a:pt x="11546" y="15885"/>
                        </a:lnTo>
                        <a:lnTo>
                          <a:pt x="11776" y="15937"/>
                        </a:lnTo>
                        <a:lnTo>
                          <a:pt x="12025" y="15990"/>
                        </a:lnTo>
                        <a:lnTo>
                          <a:pt x="12221" y="16055"/>
                        </a:lnTo>
                        <a:lnTo>
                          <a:pt x="12434" y="16134"/>
                        </a:lnTo>
                        <a:lnTo>
                          <a:pt x="12611" y="16213"/>
                        </a:lnTo>
                        <a:lnTo>
                          <a:pt x="12771" y="16317"/>
                        </a:lnTo>
                        <a:lnTo>
                          <a:pt x="12913" y="16409"/>
                        </a:lnTo>
                        <a:lnTo>
                          <a:pt x="13038" y="16514"/>
                        </a:lnTo>
                        <a:lnTo>
                          <a:pt x="13251" y="16737"/>
                        </a:lnTo>
                        <a:lnTo>
                          <a:pt x="13428" y="16986"/>
                        </a:lnTo>
                        <a:lnTo>
                          <a:pt x="13517" y="17248"/>
                        </a:lnTo>
                        <a:lnTo>
                          <a:pt x="13588" y="17523"/>
                        </a:lnTo>
                        <a:lnTo>
                          <a:pt x="13588" y="17799"/>
                        </a:lnTo>
                        <a:lnTo>
                          <a:pt x="13517" y="18074"/>
                        </a:lnTo>
                        <a:lnTo>
                          <a:pt x="13428" y="18323"/>
                        </a:lnTo>
                        <a:lnTo>
                          <a:pt x="13286" y="18572"/>
                        </a:lnTo>
                        <a:lnTo>
                          <a:pt x="13109" y="18808"/>
                        </a:lnTo>
                        <a:lnTo>
                          <a:pt x="12878" y="19031"/>
                        </a:lnTo>
                        <a:lnTo>
                          <a:pt x="12434" y="19411"/>
                        </a:lnTo>
                        <a:lnTo>
                          <a:pt x="12132" y="19738"/>
                        </a:lnTo>
                        <a:lnTo>
                          <a:pt x="12025" y="19856"/>
                        </a:lnTo>
                        <a:lnTo>
                          <a:pt x="11919" y="20014"/>
                        </a:lnTo>
                        <a:lnTo>
                          <a:pt x="11883" y="20132"/>
                        </a:lnTo>
                        <a:lnTo>
                          <a:pt x="11883" y="20263"/>
                        </a:lnTo>
                        <a:lnTo>
                          <a:pt x="11883" y="20394"/>
                        </a:lnTo>
                        <a:lnTo>
                          <a:pt x="11954" y="20485"/>
                        </a:lnTo>
                        <a:lnTo>
                          <a:pt x="12061" y="20590"/>
                        </a:lnTo>
                        <a:lnTo>
                          <a:pt x="12185" y="20695"/>
                        </a:lnTo>
                        <a:lnTo>
                          <a:pt x="12327" y="20787"/>
                        </a:lnTo>
                        <a:lnTo>
                          <a:pt x="12540" y="20892"/>
                        </a:lnTo>
                        <a:lnTo>
                          <a:pt x="12771" y="20997"/>
                        </a:lnTo>
                        <a:lnTo>
                          <a:pt x="13073" y="21088"/>
                        </a:lnTo>
                        <a:lnTo>
                          <a:pt x="13428" y="21193"/>
                        </a:lnTo>
                        <a:lnTo>
                          <a:pt x="13873" y="21298"/>
                        </a:lnTo>
                        <a:lnTo>
                          <a:pt x="14317" y="21390"/>
                        </a:lnTo>
                        <a:lnTo>
                          <a:pt x="14778" y="21468"/>
                        </a:lnTo>
                        <a:lnTo>
                          <a:pt x="15294" y="21547"/>
                        </a:lnTo>
                        <a:lnTo>
                          <a:pt x="15809" y="21600"/>
                        </a:lnTo>
                        <a:lnTo>
                          <a:pt x="16359" y="21652"/>
                        </a:lnTo>
                        <a:lnTo>
                          <a:pt x="16875" y="21678"/>
                        </a:lnTo>
                        <a:lnTo>
                          <a:pt x="17407" y="21678"/>
                        </a:lnTo>
                        <a:lnTo>
                          <a:pt x="17958" y="21678"/>
                        </a:lnTo>
                        <a:lnTo>
                          <a:pt x="18473" y="21652"/>
                        </a:lnTo>
                        <a:lnTo>
                          <a:pt x="18953" y="21573"/>
                        </a:lnTo>
                        <a:lnTo>
                          <a:pt x="19397" y="21495"/>
                        </a:lnTo>
                        <a:lnTo>
                          <a:pt x="19841" y="21390"/>
                        </a:lnTo>
                        <a:lnTo>
                          <a:pt x="20214" y="21272"/>
                        </a:lnTo>
                        <a:lnTo>
                          <a:pt x="20551" y="21088"/>
                        </a:lnTo>
                        <a:lnTo>
                          <a:pt x="20480" y="20787"/>
                        </a:lnTo>
                        <a:lnTo>
                          <a:pt x="20409" y="20485"/>
                        </a:lnTo>
                        <a:lnTo>
                          <a:pt x="20356" y="20158"/>
                        </a:lnTo>
                        <a:lnTo>
                          <a:pt x="20356" y="19804"/>
                        </a:lnTo>
                        <a:lnTo>
                          <a:pt x="20321" y="19083"/>
                        </a:lnTo>
                        <a:lnTo>
                          <a:pt x="20356" y="18349"/>
                        </a:lnTo>
                        <a:lnTo>
                          <a:pt x="20409" y="17641"/>
                        </a:lnTo>
                        <a:lnTo>
                          <a:pt x="20480" y="17012"/>
                        </a:lnTo>
                        <a:lnTo>
                          <a:pt x="20551" y="16488"/>
                        </a:lnTo>
                        <a:lnTo>
                          <a:pt x="20551" y="16055"/>
                        </a:lnTo>
                        <a:lnTo>
                          <a:pt x="20551" y="15911"/>
                        </a:lnTo>
                        <a:lnTo>
                          <a:pt x="20445" y="15754"/>
                        </a:lnTo>
                        <a:lnTo>
                          <a:pt x="20356" y="15610"/>
                        </a:lnTo>
                        <a:lnTo>
                          <a:pt x="20178" y="15452"/>
                        </a:lnTo>
                        <a:lnTo>
                          <a:pt x="20001" y="15334"/>
                        </a:lnTo>
                        <a:lnTo>
                          <a:pt x="19770" y="15230"/>
                        </a:lnTo>
                        <a:lnTo>
                          <a:pt x="19521" y="15125"/>
                        </a:lnTo>
                        <a:lnTo>
                          <a:pt x="19290" y="15059"/>
                        </a:lnTo>
                        <a:lnTo>
                          <a:pt x="19024" y="15007"/>
                        </a:lnTo>
                        <a:lnTo>
                          <a:pt x="18740" y="14954"/>
                        </a:lnTo>
                        <a:lnTo>
                          <a:pt x="18509" y="14954"/>
                        </a:lnTo>
                        <a:lnTo>
                          <a:pt x="18225" y="14954"/>
                        </a:lnTo>
                        <a:lnTo>
                          <a:pt x="17994" y="15007"/>
                        </a:lnTo>
                        <a:lnTo>
                          <a:pt x="17763" y="15085"/>
                        </a:lnTo>
                        <a:lnTo>
                          <a:pt x="17550" y="15177"/>
                        </a:lnTo>
                        <a:lnTo>
                          <a:pt x="17372" y="15308"/>
                        </a:lnTo>
                        <a:lnTo>
                          <a:pt x="17176" y="15426"/>
                        </a:lnTo>
                        <a:lnTo>
                          <a:pt x="16928" y="15557"/>
                        </a:lnTo>
                        <a:lnTo>
                          <a:pt x="16661" y="15636"/>
                        </a:lnTo>
                        <a:lnTo>
                          <a:pt x="16359" y="15688"/>
                        </a:lnTo>
                        <a:lnTo>
                          <a:pt x="16022" y="15715"/>
                        </a:lnTo>
                        <a:lnTo>
                          <a:pt x="15667" y="15688"/>
                        </a:lnTo>
                        <a:lnTo>
                          <a:pt x="15294" y="15662"/>
                        </a:lnTo>
                        <a:lnTo>
                          <a:pt x="14956" y="15583"/>
                        </a:lnTo>
                        <a:lnTo>
                          <a:pt x="14619" y="15479"/>
                        </a:lnTo>
                        <a:lnTo>
                          <a:pt x="14281" y="15334"/>
                        </a:lnTo>
                        <a:lnTo>
                          <a:pt x="13961" y="15177"/>
                        </a:lnTo>
                        <a:lnTo>
                          <a:pt x="13695" y="14981"/>
                        </a:lnTo>
                        <a:lnTo>
                          <a:pt x="13588" y="14850"/>
                        </a:lnTo>
                        <a:lnTo>
                          <a:pt x="13482" y="14732"/>
                        </a:lnTo>
                        <a:lnTo>
                          <a:pt x="13393" y="14600"/>
                        </a:lnTo>
                        <a:lnTo>
                          <a:pt x="13322" y="14456"/>
                        </a:lnTo>
                        <a:lnTo>
                          <a:pt x="13251" y="14299"/>
                        </a:lnTo>
                        <a:lnTo>
                          <a:pt x="13215" y="14155"/>
                        </a:lnTo>
                        <a:lnTo>
                          <a:pt x="13180" y="13971"/>
                        </a:lnTo>
                        <a:lnTo>
                          <a:pt x="13180" y="13801"/>
                        </a:lnTo>
                        <a:lnTo>
                          <a:pt x="13180" y="13591"/>
                        </a:lnTo>
                        <a:lnTo>
                          <a:pt x="13215" y="13395"/>
                        </a:lnTo>
                        <a:lnTo>
                          <a:pt x="13251" y="13198"/>
                        </a:lnTo>
                        <a:lnTo>
                          <a:pt x="13322" y="13015"/>
                        </a:lnTo>
                        <a:lnTo>
                          <a:pt x="13393" y="12870"/>
                        </a:lnTo>
                        <a:lnTo>
                          <a:pt x="13482" y="12713"/>
                        </a:lnTo>
                        <a:lnTo>
                          <a:pt x="13588" y="12569"/>
                        </a:lnTo>
                        <a:lnTo>
                          <a:pt x="13730" y="12438"/>
                        </a:lnTo>
                        <a:lnTo>
                          <a:pt x="13997" y="12215"/>
                        </a:lnTo>
                        <a:lnTo>
                          <a:pt x="14334" y="12005"/>
                        </a:lnTo>
                        <a:lnTo>
                          <a:pt x="14690" y="11861"/>
                        </a:lnTo>
                        <a:lnTo>
                          <a:pt x="15063" y="11756"/>
                        </a:lnTo>
                        <a:lnTo>
                          <a:pt x="15436" y="11678"/>
                        </a:lnTo>
                        <a:lnTo>
                          <a:pt x="15809" y="11638"/>
                        </a:lnTo>
                        <a:lnTo>
                          <a:pt x="16182" y="11638"/>
                        </a:lnTo>
                        <a:lnTo>
                          <a:pt x="16555" y="11678"/>
                        </a:lnTo>
                        <a:lnTo>
                          <a:pt x="16910" y="11730"/>
                        </a:lnTo>
                        <a:lnTo>
                          <a:pt x="17248" y="11835"/>
                        </a:lnTo>
                        <a:lnTo>
                          <a:pt x="17514" y="11966"/>
                        </a:lnTo>
                        <a:lnTo>
                          <a:pt x="17763" y="12110"/>
                        </a:lnTo>
                        <a:lnTo>
                          <a:pt x="17887" y="12215"/>
                        </a:lnTo>
                        <a:lnTo>
                          <a:pt x="18065" y="12307"/>
                        </a:lnTo>
                        <a:lnTo>
                          <a:pt x="18260" y="12412"/>
                        </a:lnTo>
                        <a:lnTo>
                          <a:pt x="18438" y="12464"/>
                        </a:lnTo>
                        <a:lnTo>
                          <a:pt x="18669" y="12543"/>
                        </a:lnTo>
                        <a:lnTo>
                          <a:pt x="18882" y="12569"/>
                        </a:lnTo>
                        <a:lnTo>
                          <a:pt x="19113" y="12595"/>
                        </a:lnTo>
                        <a:lnTo>
                          <a:pt x="19361" y="12608"/>
                        </a:lnTo>
                        <a:lnTo>
                          <a:pt x="19592" y="12608"/>
                        </a:lnTo>
                        <a:lnTo>
                          <a:pt x="19841" y="12595"/>
                        </a:lnTo>
                        <a:lnTo>
                          <a:pt x="20072" y="12543"/>
                        </a:lnTo>
                        <a:lnTo>
                          <a:pt x="20321" y="12490"/>
                        </a:lnTo>
                        <a:lnTo>
                          <a:pt x="20551" y="12438"/>
                        </a:lnTo>
                        <a:lnTo>
                          <a:pt x="20800" y="12333"/>
                        </a:lnTo>
                        <a:lnTo>
                          <a:pt x="20996" y="12241"/>
                        </a:lnTo>
                        <a:lnTo>
                          <a:pt x="21244" y="12110"/>
                        </a:lnTo>
                        <a:lnTo>
                          <a:pt x="21298" y="12032"/>
                        </a:lnTo>
                        <a:lnTo>
                          <a:pt x="21404" y="11966"/>
                        </a:lnTo>
                        <a:lnTo>
                          <a:pt x="21475" y="11861"/>
                        </a:lnTo>
                        <a:lnTo>
                          <a:pt x="21511" y="11730"/>
                        </a:lnTo>
                        <a:lnTo>
                          <a:pt x="21617" y="11481"/>
                        </a:lnTo>
                        <a:lnTo>
                          <a:pt x="21653" y="11180"/>
                        </a:lnTo>
                        <a:lnTo>
                          <a:pt x="21653" y="10826"/>
                        </a:lnTo>
                        <a:lnTo>
                          <a:pt x="21653" y="10472"/>
                        </a:lnTo>
                        <a:lnTo>
                          <a:pt x="21582" y="10092"/>
                        </a:lnTo>
                        <a:lnTo>
                          <a:pt x="21511" y="9725"/>
                        </a:lnTo>
                        <a:lnTo>
                          <a:pt x="21298" y="8912"/>
                        </a:lnTo>
                        <a:lnTo>
                          <a:pt x="21067" y="8191"/>
                        </a:lnTo>
                        <a:lnTo>
                          <a:pt x="20800" y="7536"/>
                        </a:lnTo>
                        <a:lnTo>
                          <a:pt x="20551" y="7025"/>
                        </a:lnTo>
                        <a:lnTo>
                          <a:pt x="20001" y="7103"/>
                        </a:lnTo>
                        <a:lnTo>
                          <a:pt x="19432" y="7156"/>
                        </a:lnTo>
                        <a:lnTo>
                          <a:pt x="18846" y="7208"/>
                        </a:lnTo>
                        <a:lnTo>
                          <a:pt x="18225" y="7208"/>
                        </a:lnTo>
                        <a:lnTo>
                          <a:pt x="17656" y="7208"/>
                        </a:lnTo>
                        <a:lnTo>
                          <a:pt x="17070" y="7182"/>
                        </a:lnTo>
                        <a:lnTo>
                          <a:pt x="16484" y="7156"/>
                        </a:lnTo>
                        <a:lnTo>
                          <a:pt x="15986" y="7103"/>
                        </a:lnTo>
                        <a:lnTo>
                          <a:pt x="14992" y="6999"/>
                        </a:lnTo>
                        <a:lnTo>
                          <a:pt x="14210" y="6907"/>
                        </a:lnTo>
                        <a:lnTo>
                          <a:pt x="13695" y="6828"/>
                        </a:lnTo>
                        <a:lnTo>
                          <a:pt x="13517" y="6802"/>
                        </a:lnTo>
                        <a:lnTo>
                          <a:pt x="13073" y="6645"/>
                        </a:lnTo>
                        <a:lnTo>
                          <a:pt x="12700" y="6474"/>
                        </a:lnTo>
                        <a:lnTo>
                          <a:pt x="12363" y="6304"/>
                        </a:lnTo>
                        <a:lnTo>
                          <a:pt x="12132" y="6094"/>
                        </a:lnTo>
                        <a:lnTo>
                          <a:pt x="11919" y="5871"/>
                        </a:lnTo>
                        <a:lnTo>
                          <a:pt x="11776" y="5649"/>
                        </a:lnTo>
                        <a:lnTo>
                          <a:pt x="11688" y="5413"/>
                        </a:lnTo>
                        <a:lnTo>
                          <a:pt x="11617" y="5190"/>
                        </a:lnTo>
                        <a:lnTo>
                          <a:pt x="11617" y="4941"/>
                        </a:lnTo>
                        <a:lnTo>
                          <a:pt x="11652" y="4718"/>
                        </a:lnTo>
                        <a:lnTo>
                          <a:pt x="11723" y="4482"/>
                        </a:lnTo>
                        <a:lnTo>
                          <a:pt x="11812" y="4285"/>
                        </a:lnTo>
                        <a:lnTo>
                          <a:pt x="11919" y="4089"/>
                        </a:lnTo>
                        <a:lnTo>
                          <a:pt x="12096" y="3905"/>
                        </a:lnTo>
                        <a:lnTo>
                          <a:pt x="12292" y="3735"/>
                        </a:lnTo>
                        <a:lnTo>
                          <a:pt x="12505" y="3604"/>
                        </a:lnTo>
                        <a:lnTo>
                          <a:pt x="12700" y="3460"/>
                        </a:lnTo>
                        <a:lnTo>
                          <a:pt x="12878" y="3250"/>
                        </a:lnTo>
                        <a:lnTo>
                          <a:pt x="13038" y="3027"/>
                        </a:lnTo>
                        <a:lnTo>
                          <a:pt x="13180" y="2752"/>
                        </a:lnTo>
                        <a:lnTo>
                          <a:pt x="13286" y="2477"/>
                        </a:lnTo>
                        <a:lnTo>
                          <a:pt x="13322" y="2175"/>
                        </a:lnTo>
                        <a:lnTo>
                          <a:pt x="13357" y="1874"/>
                        </a:lnTo>
                        <a:lnTo>
                          <a:pt x="13286" y="1572"/>
                        </a:lnTo>
                        <a:lnTo>
                          <a:pt x="13180" y="1271"/>
                        </a:lnTo>
                        <a:lnTo>
                          <a:pt x="13038" y="983"/>
                        </a:lnTo>
                        <a:lnTo>
                          <a:pt x="12949" y="865"/>
                        </a:lnTo>
                        <a:lnTo>
                          <a:pt x="12807" y="733"/>
                        </a:lnTo>
                        <a:lnTo>
                          <a:pt x="12665" y="616"/>
                        </a:lnTo>
                        <a:lnTo>
                          <a:pt x="12505" y="511"/>
                        </a:lnTo>
                        <a:lnTo>
                          <a:pt x="12327" y="406"/>
                        </a:lnTo>
                        <a:lnTo>
                          <a:pt x="12132" y="314"/>
                        </a:lnTo>
                        <a:lnTo>
                          <a:pt x="11883" y="235"/>
                        </a:lnTo>
                        <a:lnTo>
                          <a:pt x="11652" y="183"/>
                        </a:lnTo>
                        <a:lnTo>
                          <a:pt x="11368" y="104"/>
                        </a:lnTo>
                        <a:lnTo>
                          <a:pt x="11101" y="78"/>
                        </a:lnTo>
                        <a:lnTo>
                          <a:pt x="10800" y="52"/>
                        </a:lnTo>
                        <a:lnTo>
                          <a:pt x="10444" y="52"/>
                        </a:lnTo>
                        <a:lnTo>
                          <a:pt x="10142" y="52"/>
                        </a:lnTo>
                        <a:lnTo>
                          <a:pt x="9840" y="78"/>
                        </a:lnTo>
                        <a:lnTo>
                          <a:pt x="9574" y="104"/>
                        </a:lnTo>
                        <a:lnTo>
                          <a:pt x="9325" y="157"/>
                        </a:lnTo>
                        <a:lnTo>
                          <a:pt x="9094" y="209"/>
                        </a:lnTo>
                        <a:lnTo>
                          <a:pt x="8846" y="262"/>
                        </a:lnTo>
                        <a:lnTo>
                          <a:pt x="8650" y="340"/>
                        </a:lnTo>
                        <a:lnTo>
                          <a:pt x="8437" y="432"/>
                        </a:lnTo>
                        <a:lnTo>
                          <a:pt x="8277" y="511"/>
                        </a:lnTo>
                        <a:lnTo>
                          <a:pt x="8100" y="616"/>
                        </a:lnTo>
                        <a:lnTo>
                          <a:pt x="7957" y="707"/>
                        </a:lnTo>
                        <a:lnTo>
                          <a:pt x="7833" y="838"/>
                        </a:lnTo>
                        <a:lnTo>
                          <a:pt x="7620" y="1061"/>
                        </a:lnTo>
                        <a:lnTo>
                          <a:pt x="7442" y="1336"/>
                        </a:lnTo>
                        <a:lnTo>
                          <a:pt x="7353" y="1599"/>
                        </a:lnTo>
                        <a:lnTo>
                          <a:pt x="7318" y="1900"/>
                        </a:lnTo>
                        <a:lnTo>
                          <a:pt x="7318" y="2175"/>
                        </a:lnTo>
                        <a:lnTo>
                          <a:pt x="7353" y="2450"/>
                        </a:lnTo>
                        <a:lnTo>
                          <a:pt x="7442" y="2726"/>
                        </a:lnTo>
                        <a:lnTo>
                          <a:pt x="7620" y="2975"/>
                        </a:lnTo>
                        <a:lnTo>
                          <a:pt x="7833" y="3198"/>
                        </a:lnTo>
                        <a:lnTo>
                          <a:pt x="8064" y="3433"/>
                        </a:lnTo>
                        <a:lnTo>
                          <a:pt x="8295" y="3630"/>
                        </a:lnTo>
                        <a:lnTo>
                          <a:pt x="8508" y="3853"/>
                        </a:lnTo>
                        <a:lnTo>
                          <a:pt x="8686" y="4089"/>
                        </a:lnTo>
                        <a:lnTo>
                          <a:pt x="8775" y="4312"/>
                        </a:lnTo>
                        <a:lnTo>
                          <a:pt x="8846" y="4561"/>
                        </a:lnTo>
                        <a:lnTo>
                          <a:pt x="8846" y="4810"/>
                        </a:lnTo>
                        <a:lnTo>
                          <a:pt x="8810" y="5059"/>
                        </a:lnTo>
                        <a:lnTo>
                          <a:pt x="8721" y="5295"/>
                        </a:lnTo>
                        <a:lnTo>
                          <a:pt x="8579" y="5544"/>
                        </a:lnTo>
                        <a:lnTo>
                          <a:pt x="8366" y="5766"/>
                        </a:lnTo>
                        <a:lnTo>
                          <a:pt x="8135" y="5976"/>
                        </a:lnTo>
                        <a:lnTo>
                          <a:pt x="7833" y="6199"/>
                        </a:lnTo>
                        <a:lnTo>
                          <a:pt x="7478" y="6369"/>
                        </a:lnTo>
                        <a:lnTo>
                          <a:pt x="7069" y="6527"/>
                        </a:lnTo>
                        <a:lnTo>
                          <a:pt x="6590" y="6671"/>
                        </a:lnTo>
                        <a:lnTo>
                          <a:pt x="6092" y="6802"/>
                        </a:lnTo>
                        <a:lnTo>
                          <a:pt x="5684" y="6802"/>
                        </a:lnTo>
                        <a:lnTo>
                          <a:pt x="5133" y="6802"/>
                        </a:lnTo>
                        <a:lnTo>
                          <a:pt x="4547" y="6802"/>
                        </a:lnTo>
                        <a:lnTo>
                          <a:pt x="3872" y="6802"/>
                        </a:lnTo>
                        <a:lnTo>
                          <a:pt x="3144" y="6802"/>
                        </a:lnTo>
                        <a:lnTo>
                          <a:pt x="2362" y="6802"/>
                        </a:lnTo>
                        <a:lnTo>
                          <a:pt x="1545" y="6802"/>
                        </a:lnTo>
                        <a:lnTo>
                          <a:pt x="692" y="6802"/>
                        </a:lnTo>
                        <a:lnTo>
                          <a:pt x="586" y="7234"/>
                        </a:lnTo>
                        <a:lnTo>
                          <a:pt x="461" y="7837"/>
                        </a:lnTo>
                        <a:lnTo>
                          <a:pt x="355" y="8493"/>
                        </a:lnTo>
                        <a:lnTo>
                          <a:pt x="248" y="9187"/>
                        </a:lnTo>
                        <a:lnTo>
                          <a:pt x="142" y="9869"/>
                        </a:lnTo>
                        <a:lnTo>
                          <a:pt x="106" y="10498"/>
                        </a:lnTo>
                        <a:lnTo>
                          <a:pt x="106" y="10983"/>
                        </a:lnTo>
                        <a:lnTo>
                          <a:pt x="106" y="11311"/>
                        </a:lnTo>
                        <a:lnTo>
                          <a:pt x="213" y="11481"/>
                        </a:lnTo>
                        <a:lnTo>
                          <a:pt x="319" y="11651"/>
                        </a:lnTo>
                        <a:lnTo>
                          <a:pt x="497" y="11783"/>
                        </a:lnTo>
                        <a:lnTo>
                          <a:pt x="692" y="11914"/>
                        </a:lnTo>
                        <a:lnTo>
                          <a:pt x="941" y="12032"/>
                        </a:lnTo>
                        <a:lnTo>
                          <a:pt x="1207" y="12110"/>
                        </a:lnTo>
                        <a:lnTo>
                          <a:pt x="1509" y="12189"/>
                        </a:lnTo>
                        <a:lnTo>
                          <a:pt x="1794" y="12241"/>
                        </a:lnTo>
                        <a:lnTo>
                          <a:pt x="2131" y="12267"/>
                        </a:lnTo>
                        <a:lnTo>
                          <a:pt x="2433" y="12281"/>
                        </a:lnTo>
                        <a:lnTo>
                          <a:pt x="2735" y="12267"/>
                        </a:lnTo>
                        <a:lnTo>
                          <a:pt x="3055" y="12241"/>
                        </a:lnTo>
                        <a:lnTo>
                          <a:pt x="3357" y="12189"/>
                        </a:lnTo>
                        <a:lnTo>
                          <a:pt x="3623" y="12084"/>
                        </a:lnTo>
                        <a:lnTo>
                          <a:pt x="3872" y="11979"/>
                        </a:lnTo>
                        <a:lnTo>
                          <a:pt x="4103" y="11861"/>
                        </a:lnTo>
                        <a:lnTo>
                          <a:pt x="4316" y="11704"/>
                        </a:lnTo>
                        <a:lnTo>
                          <a:pt x="4582" y="11612"/>
                        </a:lnTo>
                        <a:lnTo>
                          <a:pt x="4849" y="11533"/>
                        </a:lnTo>
                        <a:lnTo>
                          <a:pt x="5169" y="11507"/>
                        </a:lnTo>
                        <a:lnTo>
                          <a:pt x="5506" y="11481"/>
                        </a:lnTo>
                        <a:lnTo>
                          <a:pt x="5808" y="11507"/>
                        </a:lnTo>
                        <a:lnTo>
                          <a:pt x="6146" y="11560"/>
                        </a:lnTo>
                        <a:lnTo>
                          <a:pt x="6501" y="11651"/>
                        </a:lnTo>
                        <a:lnTo>
                          <a:pt x="6803" y="11783"/>
                        </a:lnTo>
                        <a:lnTo>
                          <a:pt x="7105" y="11940"/>
                        </a:lnTo>
                        <a:lnTo>
                          <a:pt x="7353" y="12110"/>
                        </a:lnTo>
                        <a:lnTo>
                          <a:pt x="7584" y="12333"/>
                        </a:lnTo>
                        <a:lnTo>
                          <a:pt x="7798" y="12595"/>
                        </a:lnTo>
                        <a:lnTo>
                          <a:pt x="7922" y="12870"/>
                        </a:lnTo>
                        <a:lnTo>
                          <a:pt x="8028" y="13198"/>
                        </a:lnTo>
                        <a:lnTo>
                          <a:pt x="8064" y="13526"/>
                        </a:lnTo>
                        <a:lnTo>
                          <a:pt x="8028" y="13775"/>
                        </a:lnTo>
                        <a:lnTo>
                          <a:pt x="7922" y="13998"/>
                        </a:lnTo>
                        <a:lnTo>
                          <a:pt x="7798" y="14220"/>
                        </a:lnTo>
                        <a:lnTo>
                          <a:pt x="7584" y="14404"/>
                        </a:lnTo>
                        <a:lnTo>
                          <a:pt x="7353" y="14574"/>
                        </a:lnTo>
                        <a:lnTo>
                          <a:pt x="7105" y="14732"/>
                        </a:lnTo>
                        <a:lnTo>
                          <a:pt x="6803" y="14850"/>
                        </a:lnTo>
                        <a:lnTo>
                          <a:pt x="6501" y="14954"/>
                        </a:lnTo>
                        <a:lnTo>
                          <a:pt x="6146" y="15033"/>
                        </a:lnTo>
                        <a:lnTo>
                          <a:pt x="5808" y="15085"/>
                        </a:lnTo>
                        <a:lnTo>
                          <a:pt x="5506" y="15085"/>
                        </a:lnTo>
                        <a:lnTo>
                          <a:pt x="5169" y="15059"/>
                        </a:lnTo>
                        <a:lnTo>
                          <a:pt x="4849" y="15007"/>
                        </a:lnTo>
                        <a:lnTo>
                          <a:pt x="4582" y="14902"/>
                        </a:lnTo>
                        <a:lnTo>
                          <a:pt x="4316" y="14784"/>
                        </a:lnTo>
                        <a:lnTo>
                          <a:pt x="4103" y="14600"/>
                        </a:lnTo>
                        <a:lnTo>
                          <a:pt x="3907" y="14430"/>
                        </a:lnTo>
                        <a:lnTo>
                          <a:pt x="3659" y="14299"/>
                        </a:lnTo>
                        <a:lnTo>
                          <a:pt x="3428" y="14194"/>
                        </a:lnTo>
                        <a:lnTo>
                          <a:pt x="3179" y="14129"/>
                        </a:lnTo>
                        <a:lnTo>
                          <a:pt x="2913" y="14102"/>
                        </a:lnTo>
                        <a:lnTo>
                          <a:pt x="2646" y="14102"/>
                        </a:lnTo>
                        <a:lnTo>
                          <a:pt x="2362" y="14129"/>
                        </a:lnTo>
                        <a:lnTo>
                          <a:pt x="2096" y="14168"/>
                        </a:lnTo>
                        <a:lnTo>
                          <a:pt x="1811" y="14273"/>
                        </a:lnTo>
                        <a:lnTo>
                          <a:pt x="1545" y="14378"/>
                        </a:lnTo>
                        <a:lnTo>
                          <a:pt x="1314" y="14496"/>
                        </a:lnTo>
                        <a:lnTo>
                          <a:pt x="1065" y="14653"/>
                        </a:lnTo>
                        <a:lnTo>
                          <a:pt x="870" y="14797"/>
                        </a:lnTo>
                        <a:lnTo>
                          <a:pt x="657" y="14981"/>
                        </a:lnTo>
                        <a:lnTo>
                          <a:pt x="497" y="15177"/>
                        </a:lnTo>
                        <a:lnTo>
                          <a:pt x="390" y="15413"/>
                        </a:lnTo>
                        <a:lnTo>
                          <a:pt x="284" y="15636"/>
                        </a:lnTo>
                        <a:lnTo>
                          <a:pt x="248" y="15911"/>
                        </a:lnTo>
                        <a:lnTo>
                          <a:pt x="284" y="16239"/>
                        </a:lnTo>
                        <a:lnTo>
                          <a:pt x="319" y="16566"/>
                        </a:lnTo>
                        <a:lnTo>
                          <a:pt x="497" y="17340"/>
                        </a:lnTo>
                        <a:lnTo>
                          <a:pt x="692" y="18152"/>
                        </a:lnTo>
                        <a:lnTo>
                          <a:pt x="799" y="18559"/>
                        </a:lnTo>
                        <a:lnTo>
                          <a:pt x="905" y="18978"/>
                        </a:lnTo>
                        <a:lnTo>
                          <a:pt x="959" y="19384"/>
                        </a:lnTo>
                        <a:lnTo>
                          <a:pt x="994" y="19791"/>
                        </a:lnTo>
                        <a:lnTo>
                          <a:pt x="994" y="20132"/>
                        </a:lnTo>
                        <a:lnTo>
                          <a:pt x="959" y="20485"/>
                        </a:lnTo>
                        <a:lnTo>
                          <a:pt x="941" y="20669"/>
                        </a:lnTo>
                        <a:lnTo>
                          <a:pt x="870" y="20813"/>
                        </a:lnTo>
                        <a:lnTo>
                          <a:pt x="799" y="20970"/>
                        </a:lnTo>
                        <a:lnTo>
                          <a:pt x="692" y="21088"/>
                        </a:lnTo>
                        <a:lnTo>
                          <a:pt x="1474" y="20997"/>
                        </a:lnTo>
                        <a:lnTo>
                          <a:pt x="2291" y="20866"/>
                        </a:lnTo>
                        <a:lnTo>
                          <a:pt x="3108" y="20787"/>
                        </a:lnTo>
                        <a:lnTo>
                          <a:pt x="3907" y="20721"/>
                        </a:lnTo>
                        <a:lnTo>
                          <a:pt x="4653" y="20695"/>
                        </a:lnTo>
                        <a:lnTo>
                          <a:pt x="5364" y="20695"/>
                        </a:lnTo>
                        <a:lnTo>
                          <a:pt x="5701" y="20721"/>
                        </a:lnTo>
                        <a:lnTo>
                          <a:pt x="6057" y="20761"/>
                        </a:lnTo>
                        <a:lnTo>
                          <a:pt x="6323" y="20813"/>
                        </a:lnTo>
                        <a:lnTo>
                          <a:pt x="6625" y="20892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1270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cxnSp>
                <p:nvCxnSpPr>
                  <p:cNvPr id="212" name="Straight Connector 211"/>
                  <p:cNvCxnSpPr>
                    <a:stCxn id="211" idx="2"/>
                    <a:endCxn id="200" idx="4"/>
                  </p:cNvCxnSpPr>
                  <p:nvPr/>
                </p:nvCxnSpPr>
                <p:spPr>
                  <a:xfrm flipV="1">
                    <a:off x="4386811" y="5350791"/>
                    <a:ext cx="106062" cy="51308"/>
                  </a:xfrm>
                  <a:prstGeom prst="line">
                    <a:avLst/>
                  </a:prstGeom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3" name="Straight Connector 212"/>
                  <p:cNvCxnSpPr/>
                  <p:nvPr/>
                </p:nvCxnSpPr>
                <p:spPr>
                  <a:xfrm flipV="1">
                    <a:off x="4344472" y="5259859"/>
                    <a:ext cx="106062" cy="51308"/>
                  </a:xfrm>
                  <a:prstGeom prst="line">
                    <a:avLst/>
                  </a:prstGeom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4" name="Straight Connector 213"/>
                  <p:cNvCxnSpPr>
                    <a:endCxn id="199" idx="5"/>
                  </p:cNvCxnSpPr>
                  <p:nvPr/>
                </p:nvCxnSpPr>
                <p:spPr>
                  <a:xfrm rot="5400000" flipH="1" flipV="1">
                    <a:off x="4281186" y="5261566"/>
                    <a:ext cx="77873" cy="21329"/>
                  </a:xfrm>
                  <a:prstGeom prst="line">
                    <a:avLst/>
                  </a:prstGeom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25" name="TextBox 224"/>
              <p:cNvSpPr txBox="1"/>
              <p:nvPr/>
            </p:nvSpPr>
            <p:spPr>
              <a:xfrm flipH="1">
                <a:off x="7028676" y="4410755"/>
                <a:ext cx="1537281" cy="738664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050" b="1" dirty="0" smtClean="0"/>
                  <a:t>Modular, </a:t>
                </a:r>
                <a:r>
                  <a:rPr lang="en-US" sz="1050" b="1" dirty="0" err="1" smtClean="0"/>
                  <a:t>Composable</a:t>
                </a:r>
                <a:r>
                  <a:rPr lang="en-US" sz="1050" b="1" dirty="0" smtClean="0"/>
                  <a:t>, Scalable Model of Unified System</a:t>
                </a:r>
              </a:p>
            </p:txBody>
          </p:sp>
          <p:grpSp>
            <p:nvGrpSpPr>
              <p:cNvPr id="6" name="Group 264"/>
              <p:cNvGrpSpPr/>
              <p:nvPr/>
            </p:nvGrpSpPr>
            <p:grpSpPr>
              <a:xfrm>
                <a:off x="2228363" y="3243603"/>
                <a:ext cx="1429687" cy="1384995"/>
                <a:chOff x="165742" y="1886140"/>
                <a:chExt cx="1429687" cy="1384995"/>
              </a:xfrm>
              <a:solidFill>
                <a:srgbClr val="00FFFF"/>
              </a:solidFill>
            </p:grpSpPr>
            <p:sp>
              <p:nvSpPr>
                <p:cNvPr id="266" name="TextBox 265"/>
                <p:cNvSpPr txBox="1"/>
                <p:nvPr/>
              </p:nvSpPr>
              <p:spPr>
                <a:xfrm>
                  <a:off x="165742" y="1886140"/>
                  <a:ext cx="1429687" cy="1384995"/>
                </a:xfrm>
                <a:prstGeom prst="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txBody>
                <a:bodyPr wrap="square" rtlCol="0">
                  <a:spAutoFit/>
                </a:bodyPr>
                <a:lstStyle/>
                <a:p>
                  <a:pPr algn="ctr"/>
                  <a:r>
                    <a:rPr lang="en-US" sz="1200" dirty="0" smtClean="0"/>
                    <a:t>Resource Policy</a:t>
                  </a:r>
                </a:p>
                <a:p>
                  <a:pPr algn="ctr"/>
                  <a:r>
                    <a:rPr lang="en-US" sz="1200" dirty="0" smtClean="0"/>
                    <a:t>Security Framework</a:t>
                  </a:r>
                </a:p>
                <a:p>
                  <a:pPr algn="ctr"/>
                  <a:r>
                    <a:rPr lang="en-US" sz="1200" dirty="0" smtClean="0"/>
                    <a:t>Database Arch.</a:t>
                  </a:r>
                </a:p>
                <a:p>
                  <a:pPr algn="ctr"/>
                  <a:r>
                    <a:rPr lang="en-US" sz="1200" dirty="0" smtClean="0"/>
                    <a:t>Operating System</a:t>
                  </a:r>
                </a:p>
                <a:p>
                  <a:pPr algn="ctr"/>
                  <a:r>
                    <a:rPr lang="en-US" sz="1200" dirty="0" err="1" smtClean="0"/>
                    <a:t>Prog</a:t>
                  </a:r>
                  <a:r>
                    <a:rPr lang="en-US" sz="1200" dirty="0" smtClean="0"/>
                    <a:t>. Languages</a:t>
                  </a:r>
                </a:p>
                <a:p>
                  <a:pPr algn="ctr"/>
                  <a:r>
                    <a:rPr lang="en-US" sz="1200" dirty="0" smtClean="0"/>
                    <a:t>Design Tools</a:t>
                  </a:r>
                </a:p>
              </p:txBody>
            </p:sp>
            <p:cxnSp>
              <p:nvCxnSpPr>
                <p:cNvPr id="267" name="Straight Connector 266"/>
                <p:cNvCxnSpPr/>
                <p:nvPr/>
              </p:nvCxnSpPr>
              <p:spPr>
                <a:xfrm>
                  <a:off x="264814" y="2096634"/>
                  <a:ext cx="1219200" cy="0"/>
                </a:xfrm>
                <a:prstGeom prst="lin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8" name="Straight Connector 267"/>
                <p:cNvCxnSpPr/>
                <p:nvPr/>
              </p:nvCxnSpPr>
              <p:spPr>
                <a:xfrm>
                  <a:off x="264814" y="2294299"/>
                  <a:ext cx="1219200" cy="0"/>
                </a:xfrm>
                <a:prstGeom prst="lin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9" name="Straight Connector 268"/>
                <p:cNvCxnSpPr/>
                <p:nvPr/>
              </p:nvCxnSpPr>
              <p:spPr>
                <a:xfrm>
                  <a:off x="264814" y="2477634"/>
                  <a:ext cx="1219200" cy="0"/>
                </a:xfrm>
                <a:prstGeom prst="lin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0" name="Straight Connector 269"/>
                <p:cNvCxnSpPr/>
                <p:nvPr/>
              </p:nvCxnSpPr>
              <p:spPr>
                <a:xfrm>
                  <a:off x="290472" y="2648140"/>
                  <a:ext cx="1219200" cy="0"/>
                </a:xfrm>
                <a:prstGeom prst="lin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1" name="Straight Connector 270"/>
                <p:cNvCxnSpPr/>
                <p:nvPr/>
              </p:nvCxnSpPr>
              <p:spPr>
                <a:xfrm>
                  <a:off x="308578" y="2838253"/>
                  <a:ext cx="1219200" cy="0"/>
                </a:xfrm>
                <a:prstGeom prst="lin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" name="Straight Connector 271"/>
                <p:cNvCxnSpPr/>
                <p:nvPr/>
              </p:nvCxnSpPr>
              <p:spPr>
                <a:xfrm>
                  <a:off x="299525" y="3037419"/>
                  <a:ext cx="1219200" cy="0"/>
                </a:xfrm>
                <a:prstGeom prst="lin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7" name="Group 263"/>
              <p:cNvGrpSpPr/>
              <p:nvPr/>
            </p:nvGrpSpPr>
            <p:grpSpPr>
              <a:xfrm>
                <a:off x="290018" y="3240515"/>
                <a:ext cx="1262964" cy="1384995"/>
                <a:chOff x="264814" y="1886140"/>
                <a:chExt cx="1262964" cy="1384995"/>
              </a:xfrm>
              <a:solidFill>
                <a:srgbClr val="00FFFF"/>
              </a:solidFill>
            </p:grpSpPr>
            <p:sp>
              <p:nvSpPr>
                <p:cNvPr id="253" name="TextBox 252"/>
                <p:cNvSpPr txBox="1"/>
                <p:nvPr/>
              </p:nvSpPr>
              <p:spPr>
                <a:xfrm>
                  <a:off x="269392" y="1886140"/>
                  <a:ext cx="1222386" cy="1384995"/>
                </a:xfrm>
                <a:prstGeom prst="rect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sz="1200" dirty="0" smtClean="0"/>
                    <a:t>Mission</a:t>
                  </a:r>
                </a:p>
                <a:p>
                  <a:pPr algn="ctr"/>
                  <a:r>
                    <a:rPr lang="en-US" sz="1200" dirty="0" smtClean="0"/>
                    <a:t>Applications</a:t>
                  </a:r>
                </a:p>
                <a:p>
                  <a:pPr algn="ctr"/>
                  <a:r>
                    <a:rPr lang="en-US" sz="1200" dirty="0" smtClean="0"/>
                    <a:t>Physical Environ.</a:t>
                  </a:r>
                </a:p>
                <a:p>
                  <a:pPr algn="ctr"/>
                  <a:r>
                    <a:rPr lang="en-US" sz="1200" dirty="0" smtClean="0"/>
                    <a:t>Resource Const.</a:t>
                  </a:r>
                </a:p>
                <a:p>
                  <a:pPr algn="ctr"/>
                  <a:r>
                    <a:rPr lang="en-US" sz="1200" dirty="0" smtClean="0"/>
                    <a:t>Processing</a:t>
                  </a:r>
                </a:p>
                <a:p>
                  <a:pPr algn="ctr"/>
                  <a:r>
                    <a:rPr lang="en-US" sz="1200" dirty="0" smtClean="0"/>
                    <a:t>Hardware</a:t>
                  </a:r>
                </a:p>
                <a:p>
                  <a:pPr algn="ctr"/>
                  <a:r>
                    <a:rPr lang="en-US" sz="1200" dirty="0" smtClean="0"/>
                    <a:t>Network</a:t>
                  </a:r>
                </a:p>
              </p:txBody>
            </p:sp>
            <p:cxnSp>
              <p:nvCxnSpPr>
                <p:cNvPr id="255" name="Straight Connector 254"/>
                <p:cNvCxnSpPr/>
                <p:nvPr/>
              </p:nvCxnSpPr>
              <p:spPr>
                <a:xfrm>
                  <a:off x="264814" y="2096634"/>
                  <a:ext cx="1219200" cy="0"/>
                </a:xfrm>
                <a:prstGeom prst="lin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7" name="Straight Connector 256"/>
                <p:cNvCxnSpPr/>
                <p:nvPr/>
              </p:nvCxnSpPr>
              <p:spPr>
                <a:xfrm>
                  <a:off x="264814" y="2294299"/>
                  <a:ext cx="1219200" cy="0"/>
                </a:xfrm>
                <a:prstGeom prst="lin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8" name="Straight Connector 257"/>
                <p:cNvCxnSpPr/>
                <p:nvPr/>
              </p:nvCxnSpPr>
              <p:spPr>
                <a:xfrm>
                  <a:off x="264814" y="2477634"/>
                  <a:ext cx="1219200" cy="0"/>
                </a:xfrm>
                <a:prstGeom prst="lin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9" name="Straight Connector 258"/>
                <p:cNvCxnSpPr/>
                <p:nvPr/>
              </p:nvCxnSpPr>
              <p:spPr>
                <a:xfrm>
                  <a:off x="290472" y="2648140"/>
                  <a:ext cx="1219200" cy="0"/>
                </a:xfrm>
                <a:prstGeom prst="lin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0" name="Straight Connector 259"/>
                <p:cNvCxnSpPr/>
                <p:nvPr/>
              </p:nvCxnSpPr>
              <p:spPr>
                <a:xfrm>
                  <a:off x="308578" y="2838253"/>
                  <a:ext cx="1219200" cy="0"/>
                </a:xfrm>
                <a:prstGeom prst="lin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1" name="Straight Connector 260"/>
                <p:cNvCxnSpPr/>
                <p:nvPr/>
              </p:nvCxnSpPr>
              <p:spPr>
                <a:xfrm>
                  <a:off x="299525" y="3037419"/>
                  <a:ext cx="1219200" cy="0"/>
                </a:xfrm>
                <a:prstGeom prst="line">
                  <a:avLst/>
                </a:prstGeom>
                <a:grpFill/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55" name="Down Arrow 54"/>
              <p:cNvSpPr/>
              <p:nvPr/>
            </p:nvSpPr>
            <p:spPr>
              <a:xfrm rot="16200000">
                <a:off x="3773701" y="3712284"/>
                <a:ext cx="453774" cy="528677"/>
              </a:xfrm>
              <a:prstGeom prst="downArrow">
                <a:avLst/>
              </a:prstGeom>
              <a:solidFill>
                <a:srgbClr val="FFFF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6" name="Down Arrow 55"/>
              <p:cNvSpPr/>
              <p:nvPr/>
            </p:nvSpPr>
            <p:spPr>
              <a:xfrm rot="16200000">
                <a:off x="6329458" y="3533557"/>
                <a:ext cx="533400" cy="838200"/>
              </a:xfrm>
              <a:prstGeom prst="downArrow">
                <a:avLst/>
              </a:prstGeom>
              <a:solidFill>
                <a:srgbClr val="FFFF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Cloud 57"/>
              <p:cNvSpPr/>
              <p:nvPr/>
            </p:nvSpPr>
            <p:spPr>
              <a:xfrm>
                <a:off x="4259683" y="3331430"/>
                <a:ext cx="1752600" cy="1219200"/>
              </a:xfrm>
              <a:prstGeom prst="cloud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0" b="1" dirty="0" smtClean="0">
                  <a:solidFill>
                    <a:schemeClr val="tx1"/>
                  </a:solidFill>
                </a:endParaRPr>
              </a:p>
            </p:txBody>
          </p:sp>
          <p:sp>
            <p:nvSpPr>
              <p:cNvPr id="89" name="TextBox 88"/>
              <p:cNvSpPr txBox="1"/>
              <p:nvPr/>
            </p:nvSpPr>
            <p:spPr>
              <a:xfrm>
                <a:off x="1190276" y="2774980"/>
                <a:ext cx="1863023" cy="337157"/>
              </a:xfrm>
              <a:prstGeom prst="rect">
                <a:avLst/>
              </a:prstGeom>
              <a:solidFill>
                <a:srgbClr val="00B0F0"/>
              </a:solidFill>
              <a:ln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1600" dirty="0" smtClean="0"/>
                  <a:t>System of Interest</a:t>
                </a:r>
                <a:endParaRPr lang="en-US" sz="1600" dirty="0"/>
              </a:p>
            </p:txBody>
          </p:sp>
          <p:sp>
            <p:nvSpPr>
              <p:cNvPr id="90" name="TextBox 89"/>
              <p:cNvSpPr txBox="1"/>
              <p:nvPr/>
            </p:nvSpPr>
            <p:spPr>
              <a:xfrm>
                <a:off x="4126797" y="2926456"/>
                <a:ext cx="2115930" cy="338554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r>
                  <a:rPr lang="en-US" sz="1600" dirty="0" smtClean="0"/>
                  <a:t>Mathematical Models</a:t>
                </a:r>
              </a:p>
            </p:txBody>
          </p:sp>
          <p:grpSp>
            <p:nvGrpSpPr>
              <p:cNvPr id="8" name="Group 676"/>
              <p:cNvGrpSpPr/>
              <p:nvPr/>
            </p:nvGrpSpPr>
            <p:grpSpPr>
              <a:xfrm>
                <a:off x="1771781" y="3629350"/>
                <a:ext cx="350446" cy="314853"/>
                <a:chOff x="60447" y="4392647"/>
                <a:chExt cx="494389" cy="475779"/>
              </a:xfrm>
              <a:solidFill>
                <a:srgbClr val="00FF00"/>
              </a:solidFill>
            </p:grpSpPr>
            <p:sp>
              <p:nvSpPr>
                <p:cNvPr id="235" name="Puzzle3"/>
                <p:cNvSpPr>
                  <a:spLocks noEditPoints="1" noChangeArrowheads="1"/>
                </p:cNvSpPr>
                <p:nvPr/>
              </p:nvSpPr>
              <p:spPr bwMode="auto">
                <a:xfrm>
                  <a:off x="201206" y="4394423"/>
                  <a:ext cx="112329" cy="148170"/>
                </a:xfrm>
                <a:custGeom>
                  <a:avLst/>
                  <a:gdLst>
                    <a:gd name="T0" fmla="*/ 10391 w 21600"/>
                    <a:gd name="T1" fmla="*/ 15806 h 21600"/>
                    <a:gd name="T2" fmla="*/ 20551 w 21600"/>
                    <a:gd name="T3" fmla="*/ 21088 h 21600"/>
                    <a:gd name="T4" fmla="*/ 13180 w 21600"/>
                    <a:gd name="T5" fmla="*/ 13801 h 21600"/>
                    <a:gd name="T6" fmla="*/ 20551 w 21600"/>
                    <a:gd name="T7" fmla="*/ 7025 h 21600"/>
                    <a:gd name="T8" fmla="*/ 10500 w 21600"/>
                    <a:gd name="T9" fmla="*/ 52 h 21600"/>
                    <a:gd name="T10" fmla="*/ 692 w 21600"/>
                    <a:gd name="T11" fmla="*/ 6802 h 21600"/>
                    <a:gd name="T12" fmla="*/ 8064 w 21600"/>
                    <a:gd name="T13" fmla="*/ 13526 h 21600"/>
                    <a:gd name="T14" fmla="*/ 692 w 21600"/>
                    <a:gd name="T15" fmla="*/ 21088 h 21600"/>
                    <a:gd name="T16" fmla="*/ 2273 w 21600"/>
                    <a:gd name="T17" fmla="*/ 7719 h 21600"/>
                    <a:gd name="T18" fmla="*/ 19149 w 21600"/>
                    <a:gd name="T19" fmla="*/ 20237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6625" y="20892"/>
                      </a:moveTo>
                      <a:lnTo>
                        <a:pt x="7105" y="21023"/>
                      </a:lnTo>
                      <a:lnTo>
                        <a:pt x="7513" y="21088"/>
                      </a:lnTo>
                      <a:lnTo>
                        <a:pt x="7922" y="21115"/>
                      </a:lnTo>
                      <a:lnTo>
                        <a:pt x="8242" y="21115"/>
                      </a:lnTo>
                      <a:lnTo>
                        <a:pt x="8544" y="21062"/>
                      </a:lnTo>
                      <a:lnTo>
                        <a:pt x="8810" y="20997"/>
                      </a:lnTo>
                      <a:lnTo>
                        <a:pt x="9023" y="20892"/>
                      </a:lnTo>
                      <a:lnTo>
                        <a:pt x="9148" y="20761"/>
                      </a:lnTo>
                      <a:lnTo>
                        <a:pt x="9290" y="20616"/>
                      </a:lnTo>
                      <a:lnTo>
                        <a:pt x="9361" y="20459"/>
                      </a:lnTo>
                      <a:lnTo>
                        <a:pt x="9396" y="20289"/>
                      </a:lnTo>
                      <a:lnTo>
                        <a:pt x="9396" y="20092"/>
                      </a:lnTo>
                      <a:lnTo>
                        <a:pt x="9325" y="19909"/>
                      </a:lnTo>
                      <a:lnTo>
                        <a:pt x="9219" y="19738"/>
                      </a:lnTo>
                      <a:lnTo>
                        <a:pt x="9094" y="19555"/>
                      </a:lnTo>
                      <a:lnTo>
                        <a:pt x="8917" y="19384"/>
                      </a:lnTo>
                      <a:lnTo>
                        <a:pt x="8650" y="19162"/>
                      </a:lnTo>
                      <a:lnTo>
                        <a:pt x="8437" y="18900"/>
                      </a:lnTo>
                      <a:lnTo>
                        <a:pt x="8277" y="18624"/>
                      </a:lnTo>
                      <a:lnTo>
                        <a:pt x="8135" y="18349"/>
                      </a:lnTo>
                      <a:lnTo>
                        <a:pt x="8028" y="18048"/>
                      </a:lnTo>
                      <a:lnTo>
                        <a:pt x="7993" y="17746"/>
                      </a:lnTo>
                      <a:lnTo>
                        <a:pt x="7993" y="17471"/>
                      </a:lnTo>
                      <a:lnTo>
                        <a:pt x="8028" y="17169"/>
                      </a:lnTo>
                      <a:lnTo>
                        <a:pt x="8135" y="16920"/>
                      </a:lnTo>
                      <a:lnTo>
                        <a:pt x="8277" y="16671"/>
                      </a:lnTo>
                      <a:lnTo>
                        <a:pt x="8366" y="16540"/>
                      </a:lnTo>
                      <a:lnTo>
                        <a:pt x="8473" y="16409"/>
                      </a:lnTo>
                      <a:lnTo>
                        <a:pt x="8615" y="16317"/>
                      </a:lnTo>
                      <a:lnTo>
                        <a:pt x="8739" y="16213"/>
                      </a:lnTo>
                      <a:lnTo>
                        <a:pt x="8881" y="16134"/>
                      </a:lnTo>
                      <a:lnTo>
                        <a:pt x="9059" y="16055"/>
                      </a:lnTo>
                      <a:lnTo>
                        <a:pt x="9254" y="15990"/>
                      </a:lnTo>
                      <a:lnTo>
                        <a:pt x="9432" y="15911"/>
                      </a:lnTo>
                      <a:lnTo>
                        <a:pt x="9663" y="15885"/>
                      </a:lnTo>
                      <a:lnTo>
                        <a:pt x="9876" y="15833"/>
                      </a:lnTo>
                      <a:lnTo>
                        <a:pt x="10142" y="15806"/>
                      </a:lnTo>
                      <a:lnTo>
                        <a:pt x="10391" y="15806"/>
                      </a:lnTo>
                      <a:lnTo>
                        <a:pt x="10728" y="15806"/>
                      </a:lnTo>
                      <a:lnTo>
                        <a:pt x="10995" y="15806"/>
                      </a:lnTo>
                      <a:lnTo>
                        <a:pt x="11279" y="15833"/>
                      </a:lnTo>
                      <a:lnTo>
                        <a:pt x="11546" y="15885"/>
                      </a:lnTo>
                      <a:lnTo>
                        <a:pt x="11776" y="15937"/>
                      </a:lnTo>
                      <a:lnTo>
                        <a:pt x="12025" y="15990"/>
                      </a:lnTo>
                      <a:lnTo>
                        <a:pt x="12221" y="16055"/>
                      </a:lnTo>
                      <a:lnTo>
                        <a:pt x="12434" y="16134"/>
                      </a:lnTo>
                      <a:lnTo>
                        <a:pt x="12611" y="16213"/>
                      </a:lnTo>
                      <a:lnTo>
                        <a:pt x="12771" y="16317"/>
                      </a:lnTo>
                      <a:lnTo>
                        <a:pt x="12913" y="16409"/>
                      </a:lnTo>
                      <a:lnTo>
                        <a:pt x="13038" y="16514"/>
                      </a:lnTo>
                      <a:lnTo>
                        <a:pt x="13251" y="16737"/>
                      </a:lnTo>
                      <a:lnTo>
                        <a:pt x="13428" y="16986"/>
                      </a:lnTo>
                      <a:lnTo>
                        <a:pt x="13517" y="17248"/>
                      </a:lnTo>
                      <a:lnTo>
                        <a:pt x="13588" y="17523"/>
                      </a:lnTo>
                      <a:lnTo>
                        <a:pt x="13588" y="17799"/>
                      </a:lnTo>
                      <a:lnTo>
                        <a:pt x="13517" y="18074"/>
                      </a:lnTo>
                      <a:lnTo>
                        <a:pt x="13428" y="18323"/>
                      </a:lnTo>
                      <a:lnTo>
                        <a:pt x="13286" y="18572"/>
                      </a:lnTo>
                      <a:lnTo>
                        <a:pt x="13109" y="18808"/>
                      </a:lnTo>
                      <a:lnTo>
                        <a:pt x="12878" y="19031"/>
                      </a:lnTo>
                      <a:lnTo>
                        <a:pt x="12434" y="19411"/>
                      </a:lnTo>
                      <a:lnTo>
                        <a:pt x="12132" y="19738"/>
                      </a:lnTo>
                      <a:lnTo>
                        <a:pt x="12025" y="19856"/>
                      </a:lnTo>
                      <a:lnTo>
                        <a:pt x="11919" y="20014"/>
                      </a:lnTo>
                      <a:lnTo>
                        <a:pt x="11883" y="20132"/>
                      </a:lnTo>
                      <a:lnTo>
                        <a:pt x="11883" y="20263"/>
                      </a:lnTo>
                      <a:lnTo>
                        <a:pt x="11883" y="20394"/>
                      </a:lnTo>
                      <a:lnTo>
                        <a:pt x="11954" y="20485"/>
                      </a:lnTo>
                      <a:lnTo>
                        <a:pt x="12061" y="20590"/>
                      </a:lnTo>
                      <a:lnTo>
                        <a:pt x="12185" y="20695"/>
                      </a:lnTo>
                      <a:lnTo>
                        <a:pt x="12327" y="20787"/>
                      </a:lnTo>
                      <a:lnTo>
                        <a:pt x="12540" y="20892"/>
                      </a:lnTo>
                      <a:lnTo>
                        <a:pt x="12771" y="20997"/>
                      </a:lnTo>
                      <a:lnTo>
                        <a:pt x="13073" y="21088"/>
                      </a:lnTo>
                      <a:lnTo>
                        <a:pt x="13428" y="21193"/>
                      </a:lnTo>
                      <a:lnTo>
                        <a:pt x="13873" y="21298"/>
                      </a:lnTo>
                      <a:lnTo>
                        <a:pt x="14317" y="21390"/>
                      </a:lnTo>
                      <a:lnTo>
                        <a:pt x="14778" y="21468"/>
                      </a:lnTo>
                      <a:lnTo>
                        <a:pt x="15294" y="21547"/>
                      </a:lnTo>
                      <a:lnTo>
                        <a:pt x="15809" y="21600"/>
                      </a:lnTo>
                      <a:lnTo>
                        <a:pt x="16359" y="21652"/>
                      </a:lnTo>
                      <a:lnTo>
                        <a:pt x="16875" y="21678"/>
                      </a:lnTo>
                      <a:lnTo>
                        <a:pt x="17407" y="21678"/>
                      </a:lnTo>
                      <a:lnTo>
                        <a:pt x="17958" y="21678"/>
                      </a:lnTo>
                      <a:lnTo>
                        <a:pt x="18473" y="21652"/>
                      </a:lnTo>
                      <a:lnTo>
                        <a:pt x="18953" y="21573"/>
                      </a:lnTo>
                      <a:lnTo>
                        <a:pt x="19397" y="21495"/>
                      </a:lnTo>
                      <a:lnTo>
                        <a:pt x="19841" y="21390"/>
                      </a:lnTo>
                      <a:lnTo>
                        <a:pt x="20214" y="21272"/>
                      </a:lnTo>
                      <a:lnTo>
                        <a:pt x="20551" y="21088"/>
                      </a:lnTo>
                      <a:lnTo>
                        <a:pt x="20480" y="20787"/>
                      </a:lnTo>
                      <a:lnTo>
                        <a:pt x="20409" y="20485"/>
                      </a:lnTo>
                      <a:lnTo>
                        <a:pt x="20356" y="20158"/>
                      </a:lnTo>
                      <a:lnTo>
                        <a:pt x="20356" y="19804"/>
                      </a:lnTo>
                      <a:lnTo>
                        <a:pt x="20321" y="19083"/>
                      </a:lnTo>
                      <a:lnTo>
                        <a:pt x="20356" y="18349"/>
                      </a:lnTo>
                      <a:lnTo>
                        <a:pt x="20409" y="17641"/>
                      </a:lnTo>
                      <a:lnTo>
                        <a:pt x="20480" y="17012"/>
                      </a:lnTo>
                      <a:lnTo>
                        <a:pt x="20551" y="16488"/>
                      </a:lnTo>
                      <a:lnTo>
                        <a:pt x="20551" y="16055"/>
                      </a:lnTo>
                      <a:lnTo>
                        <a:pt x="20551" y="15911"/>
                      </a:lnTo>
                      <a:lnTo>
                        <a:pt x="20445" y="15754"/>
                      </a:lnTo>
                      <a:lnTo>
                        <a:pt x="20356" y="15610"/>
                      </a:lnTo>
                      <a:lnTo>
                        <a:pt x="20178" y="15452"/>
                      </a:lnTo>
                      <a:lnTo>
                        <a:pt x="20001" y="15334"/>
                      </a:lnTo>
                      <a:lnTo>
                        <a:pt x="19770" y="15230"/>
                      </a:lnTo>
                      <a:lnTo>
                        <a:pt x="19521" y="15125"/>
                      </a:lnTo>
                      <a:lnTo>
                        <a:pt x="19290" y="15059"/>
                      </a:lnTo>
                      <a:lnTo>
                        <a:pt x="19024" y="15007"/>
                      </a:lnTo>
                      <a:lnTo>
                        <a:pt x="18740" y="14954"/>
                      </a:lnTo>
                      <a:lnTo>
                        <a:pt x="18509" y="14954"/>
                      </a:lnTo>
                      <a:lnTo>
                        <a:pt x="18225" y="14954"/>
                      </a:lnTo>
                      <a:lnTo>
                        <a:pt x="17994" y="15007"/>
                      </a:lnTo>
                      <a:lnTo>
                        <a:pt x="17763" y="15085"/>
                      </a:lnTo>
                      <a:lnTo>
                        <a:pt x="17550" y="15177"/>
                      </a:lnTo>
                      <a:lnTo>
                        <a:pt x="17372" y="15308"/>
                      </a:lnTo>
                      <a:lnTo>
                        <a:pt x="17176" y="15426"/>
                      </a:lnTo>
                      <a:lnTo>
                        <a:pt x="16928" y="15557"/>
                      </a:lnTo>
                      <a:lnTo>
                        <a:pt x="16661" y="15636"/>
                      </a:lnTo>
                      <a:lnTo>
                        <a:pt x="16359" y="15688"/>
                      </a:lnTo>
                      <a:lnTo>
                        <a:pt x="16022" y="15715"/>
                      </a:lnTo>
                      <a:lnTo>
                        <a:pt x="15667" y="15688"/>
                      </a:lnTo>
                      <a:lnTo>
                        <a:pt x="15294" y="15662"/>
                      </a:lnTo>
                      <a:lnTo>
                        <a:pt x="14956" y="15583"/>
                      </a:lnTo>
                      <a:lnTo>
                        <a:pt x="14619" y="15479"/>
                      </a:lnTo>
                      <a:lnTo>
                        <a:pt x="14281" y="15334"/>
                      </a:lnTo>
                      <a:lnTo>
                        <a:pt x="13961" y="15177"/>
                      </a:lnTo>
                      <a:lnTo>
                        <a:pt x="13695" y="14981"/>
                      </a:lnTo>
                      <a:lnTo>
                        <a:pt x="13588" y="14850"/>
                      </a:lnTo>
                      <a:lnTo>
                        <a:pt x="13482" y="14732"/>
                      </a:lnTo>
                      <a:lnTo>
                        <a:pt x="13393" y="14600"/>
                      </a:lnTo>
                      <a:lnTo>
                        <a:pt x="13322" y="14456"/>
                      </a:lnTo>
                      <a:lnTo>
                        <a:pt x="13251" y="14299"/>
                      </a:lnTo>
                      <a:lnTo>
                        <a:pt x="13215" y="14155"/>
                      </a:lnTo>
                      <a:lnTo>
                        <a:pt x="13180" y="13971"/>
                      </a:lnTo>
                      <a:lnTo>
                        <a:pt x="13180" y="13801"/>
                      </a:lnTo>
                      <a:lnTo>
                        <a:pt x="13180" y="13591"/>
                      </a:lnTo>
                      <a:lnTo>
                        <a:pt x="13215" y="13395"/>
                      </a:lnTo>
                      <a:lnTo>
                        <a:pt x="13251" y="13198"/>
                      </a:lnTo>
                      <a:lnTo>
                        <a:pt x="13322" y="13015"/>
                      </a:lnTo>
                      <a:lnTo>
                        <a:pt x="13393" y="12870"/>
                      </a:lnTo>
                      <a:lnTo>
                        <a:pt x="13482" y="12713"/>
                      </a:lnTo>
                      <a:lnTo>
                        <a:pt x="13588" y="12569"/>
                      </a:lnTo>
                      <a:lnTo>
                        <a:pt x="13730" y="12438"/>
                      </a:lnTo>
                      <a:lnTo>
                        <a:pt x="13997" y="12215"/>
                      </a:lnTo>
                      <a:lnTo>
                        <a:pt x="14334" y="12005"/>
                      </a:lnTo>
                      <a:lnTo>
                        <a:pt x="14690" y="11861"/>
                      </a:lnTo>
                      <a:lnTo>
                        <a:pt x="15063" y="11756"/>
                      </a:lnTo>
                      <a:lnTo>
                        <a:pt x="15436" y="11678"/>
                      </a:lnTo>
                      <a:lnTo>
                        <a:pt x="15809" y="11638"/>
                      </a:lnTo>
                      <a:lnTo>
                        <a:pt x="16182" y="11638"/>
                      </a:lnTo>
                      <a:lnTo>
                        <a:pt x="16555" y="11678"/>
                      </a:lnTo>
                      <a:lnTo>
                        <a:pt x="16910" y="11730"/>
                      </a:lnTo>
                      <a:lnTo>
                        <a:pt x="17248" y="11835"/>
                      </a:lnTo>
                      <a:lnTo>
                        <a:pt x="17514" y="11966"/>
                      </a:lnTo>
                      <a:lnTo>
                        <a:pt x="17763" y="12110"/>
                      </a:lnTo>
                      <a:lnTo>
                        <a:pt x="17887" y="12215"/>
                      </a:lnTo>
                      <a:lnTo>
                        <a:pt x="18065" y="12307"/>
                      </a:lnTo>
                      <a:lnTo>
                        <a:pt x="18260" y="12412"/>
                      </a:lnTo>
                      <a:lnTo>
                        <a:pt x="18438" y="12464"/>
                      </a:lnTo>
                      <a:lnTo>
                        <a:pt x="18669" y="12543"/>
                      </a:lnTo>
                      <a:lnTo>
                        <a:pt x="18882" y="12569"/>
                      </a:lnTo>
                      <a:lnTo>
                        <a:pt x="19113" y="12595"/>
                      </a:lnTo>
                      <a:lnTo>
                        <a:pt x="19361" y="12608"/>
                      </a:lnTo>
                      <a:lnTo>
                        <a:pt x="19592" y="12608"/>
                      </a:lnTo>
                      <a:lnTo>
                        <a:pt x="19841" y="12595"/>
                      </a:lnTo>
                      <a:lnTo>
                        <a:pt x="20072" y="12543"/>
                      </a:lnTo>
                      <a:lnTo>
                        <a:pt x="20321" y="12490"/>
                      </a:lnTo>
                      <a:lnTo>
                        <a:pt x="20551" y="12438"/>
                      </a:lnTo>
                      <a:lnTo>
                        <a:pt x="20800" y="12333"/>
                      </a:lnTo>
                      <a:lnTo>
                        <a:pt x="20996" y="12241"/>
                      </a:lnTo>
                      <a:lnTo>
                        <a:pt x="21244" y="12110"/>
                      </a:lnTo>
                      <a:lnTo>
                        <a:pt x="21298" y="12032"/>
                      </a:lnTo>
                      <a:lnTo>
                        <a:pt x="21404" y="11966"/>
                      </a:lnTo>
                      <a:lnTo>
                        <a:pt x="21475" y="11861"/>
                      </a:lnTo>
                      <a:lnTo>
                        <a:pt x="21511" y="11730"/>
                      </a:lnTo>
                      <a:lnTo>
                        <a:pt x="21617" y="11481"/>
                      </a:lnTo>
                      <a:lnTo>
                        <a:pt x="21653" y="11180"/>
                      </a:lnTo>
                      <a:lnTo>
                        <a:pt x="21653" y="10826"/>
                      </a:lnTo>
                      <a:lnTo>
                        <a:pt x="21653" y="10472"/>
                      </a:lnTo>
                      <a:lnTo>
                        <a:pt x="21582" y="10092"/>
                      </a:lnTo>
                      <a:lnTo>
                        <a:pt x="21511" y="9725"/>
                      </a:lnTo>
                      <a:lnTo>
                        <a:pt x="21298" y="8912"/>
                      </a:lnTo>
                      <a:lnTo>
                        <a:pt x="21067" y="8191"/>
                      </a:lnTo>
                      <a:lnTo>
                        <a:pt x="20800" y="7536"/>
                      </a:lnTo>
                      <a:lnTo>
                        <a:pt x="20551" y="7025"/>
                      </a:lnTo>
                      <a:lnTo>
                        <a:pt x="20001" y="7103"/>
                      </a:lnTo>
                      <a:lnTo>
                        <a:pt x="19432" y="7156"/>
                      </a:lnTo>
                      <a:lnTo>
                        <a:pt x="18846" y="7208"/>
                      </a:lnTo>
                      <a:lnTo>
                        <a:pt x="18225" y="7208"/>
                      </a:lnTo>
                      <a:lnTo>
                        <a:pt x="17656" y="7208"/>
                      </a:lnTo>
                      <a:lnTo>
                        <a:pt x="17070" y="7182"/>
                      </a:lnTo>
                      <a:lnTo>
                        <a:pt x="16484" y="7156"/>
                      </a:lnTo>
                      <a:lnTo>
                        <a:pt x="15986" y="7103"/>
                      </a:lnTo>
                      <a:lnTo>
                        <a:pt x="14992" y="6999"/>
                      </a:lnTo>
                      <a:lnTo>
                        <a:pt x="14210" y="6907"/>
                      </a:lnTo>
                      <a:lnTo>
                        <a:pt x="13695" y="6828"/>
                      </a:lnTo>
                      <a:lnTo>
                        <a:pt x="13517" y="6802"/>
                      </a:lnTo>
                      <a:lnTo>
                        <a:pt x="13073" y="6645"/>
                      </a:lnTo>
                      <a:lnTo>
                        <a:pt x="12700" y="6474"/>
                      </a:lnTo>
                      <a:lnTo>
                        <a:pt x="12363" y="6304"/>
                      </a:lnTo>
                      <a:lnTo>
                        <a:pt x="12132" y="6094"/>
                      </a:lnTo>
                      <a:lnTo>
                        <a:pt x="11919" y="5871"/>
                      </a:lnTo>
                      <a:lnTo>
                        <a:pt x="11776" y="5649"/>
                      </a:lnTo>
                      <a:lnTo>
                        <a:pt x="11688" y="5413"/>
                      </a:lnTo>
                      <a:lnTo>
                        <a:pt x="11617" y="5190"/>
                      </a:lnTo>
                      <a:lnTo>
                        <a:pt x="11617" y="4941"/>
                      </a:lnTo>
                      <a:lnTo>
                        <a:pt x="11652" y="4718"/>
                      </a:lnTo>
                      <a:lnTo>
                        <a:pt x="11723" y="4482"/>
                      </a:lnTo>
                      <a:lnTo>
                        <a:pt x="11812" y="4285"/>
                      </a:lnTo>
                      <a:lnTo>
                        <a:pt x="11919" y="4089"/>
                      </a:lnTo>
                      <a:lnTo>
                        <a:pt x="12096" y="3905"/>
                      </a:lnTo>
                      <a:lnTo>
                        <a:pt x="12292" y="3735"/>
                      </a:lnTo>
                      <a:lnTo>
                        <a:pt x="12505" y="3604"/>
                      </a:lnTo>
                      <a:lnTo>
                        <a:pt x="12700" y="3460"/>
                      </a:lnTo>
                      <a:lnTo>
                        <a:pt x="12878" y="3250"/>
                      </a:lnTo>
                      <a:lnTo>
                        <a:pt x="13038" y="3027"/>
                      </a:lnTo>
                      <a:lnTo>
                        <a:pt x="13180" y="2752"/>
                      </a:lnTo>
                      <a:lnTo>
                        <a:pt x="13286" y="2477"/>
                      </a:lnTo>
                      <a:lnTo>
                        <a:pt x="13322" y="2175"/>
                      </a:lnTo>
                      <a:lnTo>
                        <a:pt x="13357" y="1874"/>
                      </a:lnTo>
                      <a:lnTo>
                        <a:pt x="13286" y="1572"/>
                      </a:lnTo>
                      <a:lnTo>
                        <a:pt x="13180" y="1271"/>
                      </a:lnTo>
                      <a:lnTo>
                        <a:pt x="13038" y="983"/>
                      </a:lnTo>
                      <a:lnTo>
                        <a:pt x="12949" y="865"/>
                      </a:lnTo>
                      <a:lnTo>
                        <a:pt x="12807" y="733"/>
                      </a:lnTo>
                      <a:lnTo>
                        <a:pt x="12665" y="616"/>
                      </a:lnTo>
                      <a:lnTo>
                        <a:pt x="12505" y="511"/>
                      </a:lnTo>
                      <a:lnTo>
                        <a:pt x="12327" y="406"/>
                      </a:lnTo>
                      <a:lnTo>
                        <a:pt x="12132" y="314"/>
                      </a:lnTo>
                      <a:lnTo>
                        <a:pt x="11883" y="235"/>
                      </a:lnTo>
                      <a:lnTo>
                        <a:pt x="11652" y="183"/>
                      </a:lnTo>
                      <a:lnTo>
                        <a:pt x="11368" y="104"/>
                      </a:lnTo>
                      <a:lnTo>
                        <a:pt x="11101" y="78"/>
                      </a:lnTo>
                      <a:lnTo>
                        <a:pt x="10800" y="52"/>
                      </a:lnTo>
                      <a:lnTo>
                        <a:pt x="10444" y="52"/>
                      </a:lnTo>
                      <a:lnTo>
                        <a:pt x="10142" y="52"/>
                      </a:lnTo>
                      <a:lnTo>
                        <a:pt x="9840" y="78"/>
                      </a:lnTo>
                      <a:lnTo>
                        <a:pt x="9574" y="104"/>
                      </a:lnTo>
                      <a:lnTo>
                        <a:pt x="9325" y="157"/>
                      </a:lnTo>
                      <a:lnTo>
                        <a:pt x="9094" y="209"/>
                      </a:lnTo>
                      <a:lnTo>
                        <a:pt x="8846" y="262"/>
                      </a:lnTo>
                      <a:lnTo>
                        <a:pt x="8650" y="340"/>
                      </a:lnTo>
                      <a:lnTo>
                        <a:pt x="8437" y="432"/>
                      </a:lnTo>
                      <a:lnTo>
                        <a:pt x="8277" y="511"/>
                      </a:lnTo>
                      <a:lnTo>
                        <a:pt x="8100" y="616"/>
                      </a:lnTo>
                      <a:lnTo>
                        <a:pt x="7957" y="707"/>
                      </a:lnTo>
                      <a:lnTo>
                        <a:pt x="7833" y="838"/>
                      </a:lnTo>
                      <a:lnTo>
                        <a:pt x="7620" y="1061"/>
                      </a:lnTo>
                      <a:lnTo>
                        <a:pt x="7442" y="1336"/>
                      </a:lnTo>
                      <a:lnTo>
                        <a:pt x="7353" y="1599"/>
                      </a:lnTo>
                      <a:lnTo>
                        <a:pt x="7318" y="1900"/>
                      </a:lnTo>
                      <a:lnTo>
                        <a:pt x="7318" y="2175"/>
                      </a:lnTo>
                      <a:lnTo>
                        <a:pt x="7353" y="2450"/>
                      </a:lnTo>
                      <a:lnTo>
                        <a:pt x="7442" y="2726"/>
                      </a:lnTo>
                      <a:lnTo>
                        <a:pt x="7620" y="2975"/>
                      </a:lnTo>
                      <a:lnTo>
                        <a:pt x="7833" y="3198"/>
                      </a:lnTo>
                      <a:lnTo>
                        <a:pt x="8064" y="3433"/>
                      </a:lnTo>
                      <a:lnTo>
                        <a:pt x="8295" y="3630"/>
                      </a:lnTo>
                      <a:lnTo>
                        <a:pt x="8508" y="3853"/>
                      </a:lnTo>
                      <a:lnTo>
                        <a:pt x="8686" y="4089"/>
                      </a:lnTo>
                      <a:lnTo>
                        <a:pt x="8775" y="4312"/>
                      </a:lnTo>
                      <a:lnTo>
                        <a:pt x="8846" y="4561"/>
                      </a:lnTo>
                      <a:lnTo>
                        <a:pt x="8846" y="4810"/>
                      </a:lnTo>
                      <a:lnTo>
                        <a:pt x="8810" y="5059"/>
                      </a:lnTo>
                      <a:lnTo>
                        <a:pt x="8721" y="5295"/>
                      </a:lnTo>
                      <a:lnTo>
                        <a:pt x="8579" y="5544"/>
                      </a:lnTo>
                      <a:lnTo>
                        <a:pt x="8366" y="5766"/>
                      </a:lnTo>
                      <a:lnTo>
                        <a:pt x="8135" y="5976"/>
                      </a:lnTo>
                      <a:lnTo>
                        <a:pt x="7833" y="6199"/>
                      </a:lnTo>
                      <a:lnTo>
                        <a:pt x="7478" y="6369"/>
                      </a:lnTo>
                      <a:lnTo>
                        <a:pt x="7069" y="6527"/>
                      </a:lnTo>
                      <a:lnTo>
                        <a:pt x="6590" y="6671"/>
                      </a:lnTo>
                      <a:lnTo>
                        <a:pt x="6092" y="6802"/>
                      </a:lnTo>
                      <a:lnTo>
                        <a:pt x="5684" y="6802"/>
                      </a:lnTo>
                      <a:lnTo>
                        <a:pt x="5133" y="6802"/>
                      </a:lnTo>
                      <a:lnTo>
                        <a:pt x="4547" y="6802"/>
                      </a:lnTo>
                      <a:lnTo>
                        <a:pt x="3872" y="6802"/>
                      </a:lnTo>
                      <a:lnTo>
                        <a:pt x="3144" y="6802"/>
                      </a:lnTo>
                      <a:lnTo>
                        <a:pt x="2362" y="6802"/>
                      </a:lnTo>
                      <a:lnTo>
                        <a:pt x="1545" y="6802"/>
                      </a:lnTo>
                      <a:lnTo>
                        <a:pt x="692" y="6802"/>
                      </a:lnTo>
                      <a:lnTo>
                        <a:pt x="586" y="7234"/>
                      </a:lnTo>
                      <a:lnTo>
                        <a:pt x="461" y="7837"/>
                      </a:lnTo>
                      <a:lnTo>
                        <a:pt x="355" y="8493"/>
                      </a:lnTo>
                      <a:lnTo>
                        <a:pt x="248" y="9187"/>
                      </a:lnTo>
                      <a:lnTo>
                        <a:pt x="142" y="9869"/>
                      </a:lnTo>
                      <a:lnTo>
                        <a:pt x="106" y="10498"/>
                      </a:lnTo>
                      <a:lnTo>
                        <a:pt x="106" y="10983"/>
                      </a:lnTo>
                      <a:lnTo>
                        <a:pt x="106" y="11311"/>
                      </a:lnTo>
                      <a:lnTo>
                        <a:pt x="213" y="11481"/>
                      </a:lnTo>
                      <a:lnTo>
                        <a:pt x="319" y="11651"/>
                      </a:lnTo>
                      <a:lnTo>
                        <a:pt x="497" y="11783"/>
                      </a:lnTo>
                      <a:lnTo>
                        <a:pt x="692" y="11914"/>
                      </a:lnTo>
                      <a:lnTo>
                        <a:pt x="941" y="12032"/>
                      </a:lnTo>
                      <a:lnTo>
                        <a:pt x="1207" y="12110"/>
                      </a:lnTo>
                      <a:lnTo>
                        <a:pt x="1509" y="12189"/>
                      </a:lnTo>
                      <a:lnTo>
                        <a:pt x="1794" y="12241"/>
                      </a:lnTo>
                      <a:lnTo>
                        <a:pt x="2131" y="12267"/>
                      </a:lnTo>
                      <a:lnTo>
                        <a:pt x="2433" y="12281"/>
                      </a:lnTo>
                      <a:lnTo>
                        <a:pt x="2735" y="12267"/>
                      </a:lnTo>
                      <a:lnTo>
                        <a:pt x="3055" y="12241"/>
                      </a:lnTo>
                      <a:lnTo>
                        <a:pt x="3357" y="12189"/>
                      </a:lnTo>
                      <a:lnTo>
                        <a:pt x="3623" y="12084"/>
                      </a:lnTo>
                      <a:lnTo>
                        <a:pt x="3872" y="11979"/>
                      </a:lnTo>
                      <a:lnTo>
                        <a:pt x="4103" y="11861"/>
                      </a:lnTo>
                      <a:lnTo>
                        <a:pt x="4316" y="11704"/>
                      </a:lnTo>
                      <a:lnTo>
                        <a:pt x="4582" y="11612"/>
                      </a:lnTo>
                      <a:lnTo>
                        <a:pt x="4849" y="11533"/>
                      </a:lnTo>
                      <a:lnTo>
                        <a:pt x="5169" y="11507"/>
                      </a:lnTo>
                      <a:lnTo>
                        <a:pt x="5506" y="11481"/>
                      </a:lnTo>
                      <a:lnTo>
                        <a:pt x="5808" y="11507"/>
                      </a:lnTo>
                      <a:lnTo>
                        <a:pt x="6146" y="11560"/>
                      </a:lnTo>
                      <a:lnTo>
                        <a:pt x="6501" y="11651"/>
                      </a:lnTo>
                      <a:lnTo>
                        <a:pt x="6803" y="11783"/>
                      </a:lnTo>
                      <a:lnTo>
                        <a:pt x="7105" y="11940"/>
                      </a:lnTo>
                      <a:lnTo>
                        <a:pt x="7353" y="12110"/>
                      </a:lnTo>
                      <a:lnTo>
                        <a:pt x="7584" y="12333"/>
                      </a:lnTo>
                      <a:lnTo>
                        <a:pt x="7798" y="12595"/>
                      </a:lnTo>
                      <a:lnTo>
                        <a:pt x="7922" y="12870"/>
                      </a:lnTo>
                      <a:lnTo>
                        <a:pt x="8028" y="13198"/>
                      </a:lnTo>
                      <a:lnTo>
                        <a:pt x="8064" y="13526"/>
                      </a:lnTo>
                      <a:lnTo>
                        <a:pt x="8028" y="13775"/>
                      </a:lnTo>
                      <a:lnTo>
                        <a:pt x="7922" y="13998"/>
                      </a:lnTo>
                      <a:lnTo>
                        <a:pt x="7798" y="14220"/>
                      </a:lnTo>
                      <a:lnTo>
                        <a:pt x="7584" y="14404"/>
                      </a:lnTo>
                      <a:lnTo>
                        <a:pt x="7353" y="14574"/>
                      </a:lnTo>
                      <a:lnTo>
                        <a:pt x="7105" y="14732"/>
                      </a:lnTo>
                      <a:lnTo>
                        <a:pt x="6803" y="14850"/>
                      </a:lnTo>
                      <a:lnTo>
                        <a:pt x="6501" y="14954"/>
                      </a:lnTo>
                      <a:lnTo>
                        <a:pt x="6146" y="15033"/>
                      </a:lnTo>
                      <a:lnTo>
                        <a:pt x="5808" y="15085"/>
                      </a:lnTo>
                      <a:lnTo>
                        <a:pt x="5506" y="15085"/>
                      </a:lnTo>
                      <a:lnTo>
                        <a:pt x="5169" y="15059"/>
                      </a:lnTo>
                      <a:lnTo>
                        <a:pt x="4849" y="15007"/>
                      </a:lnTo>
                      <a:lnTo>
                        <a:pt x="4582" y="14902"/>
                      </a:lnTo>
                      <a:lnTo>
                        <a:pt x="4316" y="14784"/>
                      </a:lnTo>
                      <a:lnTo>
                        <a:pt x="4103" y="14600"/>
                      </a:lnTo>
                      <a:lnTo>
                        <a:pt x="3907" y="14430"/>
                      </a:lnTo>
                      <a:lnTo>
                        <a:pt x="3659" y="14299"/>
                      </a:lnTo>
                      <a:lnTo>
                        <a:pt x="3428" y="14194"/>
                      </a:lnTo>
                      <a:lnTo>
                        <a:pt x="3179" y="14129"/>
                      </a:lnTo>
                      <a:lnTo>
                        <a:pt x="2913" y="14102"/>
                      </a:lnTo>
                      <a:lnTo>
                        <a:pt x="2646" y="14102"/>
                      </a:lnTo>
                      <a:lnTo>
                        <a:pt x="2362" y="14129"/>
                      </a:lnTo>
                      <a:lnTo>
                        <a:pt x="2096" y="14168"/>
                      </a:lnTo>
                      <a:lnTo>
                        <a:pt x="1811" y="14273"/>
                      </a:lnTo>
                      <a:lnTo>
                        <a:pt x="1545" y="14378"/>
                      </a:lnTo>
                      <a:lnTo>
                        <a:pt x="1314" y="14496"/>
                      </a:lnTo>
                      <a:lnTo>
                        <a:pt x="1065" y="14653"/>
                      </a:lnTo>
                      <a:lnTo>
                        <a:pt x="870" y="14797"/>
                      </a:lnTo>
                      <a:lnTo>
                        <a:pt x="657" y="14981"/>
                      </a:lnTo>
                      <a:lnTo>
                        <a:pt x="497" y="15177"/>
                      </a:lnTo>
                      <a:lnTo>
                        <a:pt x="390" y="15413"/>
                      </a:lnTo>
                      <a:lnTo>
                        <a:pt x="284" y="15636"/>
                      </a:lnTo>
                      <a:lnTo>
                        <a:pt x="248" y="15911"/>
                      </a:lnTo>
                      <a:lnTo>
                        <a:pt x="284" y="16239"/>
                      </a:lnTo>
                      <a:lnTo>
                        <a:pt x="319" y="16566"/>
                      </a:lnTo>
                      <a:lnTo>
                        <a:pt x="497" y="17340"/>
                      </a:lnTo>
                      <a:lnTo>
                        <a:pt x="692" y="18152"/>
                      </a:lnTo>
                      <a:lnTo>
                        <a:pt x="799" y="18559"/>
                      </a:lnTo>
                      <a:lnTo>
                        <a:pt x="905" y="18978"/>
                      </a:lnTo>
                      <a:lnTo>
                        <a:pt x="959" y="19384"/>
                      </a:lnTo>
                      <a:lnTo>
                        <a:pt x="994" y="19791"/>
                      </a:lnTo>
                      <a:lnTo>
                        <a:pt x="994" y="20132"/>
                      </a:lnTo>
                      <a:lnTo>
                        <a:pt x="959" y="20485"/>
                      </a:lnTo>
                      <a:lnTo>
                        <a:pt x="941" y="20669"/>
                      </a:lnTo>
                      <a:lnTo>
                        <a:pt x="870" y="20813"/>
                      </a:lnTo>
                      <a:lnTo>
                        <a:pt x="799" y="20970"/>
                      </a:lnTo>
                      <a:lnTo>
                        <a:pt x="692" y="21088"/>
                      </a:lnTo>
                      <a:lnTo>
                        <a:pt x="1474" y="20997"/>
                      </a:lnTo>
                      <a:lnTo>
                        <a:pt x="2291" y="20866"/>
                      </a:lnTo>
                      <a:lnTo>
                        <a:pt x="3108" y="20787"/>
                      </a:lnTo>
                      <a:lnTo>
                        <a:pt x="3907" y="20721"/>
                      </a:lnTo>
                      <a:lnTo>
                        <a:pt x="4653" y="20695"/>
                      </a:lnTo>
                      <a:lnTo>
                        <a:pt x="5364" y="20695"/>
                      </a:lnTo>
                      <a:lnTo>
                        <a:pt x="5701" y="20721"/>
                      </a:lnTo>
                      <a:lnTo>
                        <a:pt x="6057" y="20761"/>
                      </a:lnTo>
                      <a:lnTo>
                        <a:pt x="6323" y="20813"/>
                      </a:lnTo>
                      <a:lnTo>
                        <a:pt x="6625" y="20892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6" name="Puzzle2"/>
                <p:cNvSpPr>
                  <a:spLocks noEditPoints="1" noChangeArrowheads="1"/>
                </p:cNvSpPr>
                <p:nvPr/>
              </p:nvSpPr>
              <p:spPr bwMode="auto">
                <a:xfrm>
                  <a:off x="166882" y="4502797"/>
                  <a:ext cx="179936" cy="135023"/>
                </a:xfrm>
                <a:custGeom>
                  <a:avLst/>
                  <a:gdLst>
                    <a:gd name="T0" fmla="*/ 11 w 21600"/>
                    <a:gd name="T1" fmla="*/ 13386 h 21600"/>
                    <a:gd name="T2" fmla="*/ 4202 w 21600"/>
                    <a:gd name="T3" fmla="*/ 21161 h 21600"/>
                    <a:gd name="T4" fmla="*/ 10400 w 21600"/>
                    <a:gd name="T5" fmla="*/ 13909 h 21600"/>
                    <a:gd name="T6" fmla="*/ 16821 w 21600"/>
                    <a:gd name="T7" fmla="*/ 21190 h 21600"/>
                    <a:gd name="T8" fmla="*/ 21600 w 21600"/>
                    <a:gd name="T9" fmla="*/ 15083 h 21600"/>
                    <a:gd name="T10" fmla="*/ 16889 w 21600"/>
                    <a:gd name="T11" fmla="*/ 5739 h 21600"/>
                    <a:gd name="T12" fmla="*/ 10800 w 21600"/>
                    <a:gd name="T13" fmla="*/ 28 h 21600"/>
                    <a:gd name="T14" fmla="*/ 4202 w 21600"/>
                    <a:gd name="T15" fmla="*/ 5894 h 21600"/>
                    <a:gd name="T16" fmla="*/ 5388 w 21600"/>
                    <a:gd name="T17" fmla="*/ 6742 h 21600"/>
                    <a:gd name="T18" fmla="*/ 16177 w 21600"/>
                    <a:gd name="T19" fmla="*/ 20441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4247" y="12354"/>
                      </a:moveTo>
                      <a:lnTo>
                        <a:pt x="4134" y="12468"/>
                      </a:lnTo>
                      <a:lnTo>
                        <a:pt x="4010" y="12581"/>
                      </a:lnTo>
                      <a:lnTo>
                        <a:pt x="3897" y="12637"/>
                      </a:lnTo>
                      <a:lnTo>
                        <a:pt x="3773" y="12694"/>
                      </a:lnTo>
                      <a:lnTo>
                        <a:pt x="3637" y="12694"/>
                      </a:lnTo>
                      <a:lnTo>
                        <a:pt x="3524" y="12694"/>
                      </a:lnTo>
                      <a:lnTo>
                        <a:pt x="3400" y="12665"/>
                      </a:lnTo>
                      <a:lnTo>
                        <a:pt x="3287" y="12609"/>
                      </a:lnTo>
                      <a:lnTo>
                        <a:pt x="3027" y="12496"/>
                      </a:lnTo>
                      <a:lnTo>
                        <a:pt x="2790" y="12340"/>
                      </a:lnTo>
                      <a:lnTo>
                        <a:pt x="2530" y="12142"/>
                      </a:lnTo>
                      <a:lnTo>
                        <a:pt x="2293" y="11987"/>
                      </a:lnTo>
                      <a:lnTo>
                        <a:pt x="2033" y="11817"/>
                      </a:lnTo>
                      <a:lnTo>
                        <a:pt x="1773" y="11676"/>
                      </a:lnTo>
                      <a:lnTo>
                        <a:pt x="1638" y="11662"/>
                      </a:lnTo>
                      <a:lnTo>
                        <a:pt x="1513" y="11634"/>
                      </a:lnTo>
                      <a:lnTo>
                        <a:pt x="1378" y="11634"/>
                      </a:lnTo>
                      <a:lnTo>
                        <a:pt x="1253" y="11634"/>
                      </a:lnTo>
                      <a:lnTo>
                        <a:pt x="1118" y="11662"/>
                      </a:lnTo>
                      <a:lnTo>
                        <a:pt x="971" y="11732"/>
                      </a:lnTo>
                      <a:lnTo>
                        <a:pt x="835" y="11817"/>
                      </a:lnTo>
                      <a:lnTo>
                        <a:pt x="711" y="11959"/>
                      </a:lnTo>
                      <a:lnTo>
                        <a:pt x="553" y="12086"/>
                      </a:lnTo>
                      <a:lnTo>
                        <a:pt x="429" y="12284"/>
                      </a:lnTo>
                      <a:lnTo>
                        <a:pt x="271" y="12524"/>
                      </a:lnTo>
                      <a:lnTo>
                        <a:pt x="146" y="12793"/>
                      </a:lnTo>
                      <a:lnTo>
                        <a:pt x="79" y="12962"/>
                      </a:lnTo>
                      <a:lnTo>
                        <a:pt x="33" y="13146"/>
                      </a:lnTo>
                      <a:lnTo>
                        <a:pt x="11" y="13386"/>
                      </a:lnTo>
                      <a:lnTo>
                        <a:pt x="11" y="13641"/>
                      </a:lnTo>
                      <a:lnTo>
                        <a:pt x="33" y="13881"/>
                      </a:lnTo>
                      <a:lnTo>
                        <a:pt x="101" y="14150"/>
                      </a:lnTo>
                      <a:lnTo>
                        <a:pt x="192" y="14404"/>
                      </a:lnTo>
                      <a:lnTo>
                        <a:pt x="293" y="14645"/>
                      </a:lnTo>
                      <a:lnTo>
                        <a:pt x="451" y="14857"/>
                      </a:lnTo>
                      <a:lnTo>
                        <a:pt x="621" y="15054"/>
                      </a:lnTo>
                      <a:lnTo>
                        <a:pt x="734" y="15125"/>
                      </a:lnTo>
                      <a:lnTo>
                        <a:pt x="835" y="15210"/>
                      </a:lnTo>
                      <a:lnTo>
                        <a:pt x="948" y="15267"/>
                      </a:lnTo>
                      <a:lnTo>
                        <a:pt x="1084" y="15323"/>
                      </a:lnTo>
                      <a:lnTo>
                        <a:pt x="1208" y="15351"/>
                      </a:lnTo>
                      <a:lnTo>
                        <a:pt x="1355" y="15380"/>
                      </a:lnTo>
                      <a:lnTo>
                        <a:pt x="1513" y="15380"/>
                      </a:lnTo>
                      <a:lnTo>
                        <a:pt x="1683" y="15380"/>
                      </a:lnTo>
                      <a:lnTo>
                        <a:pt x="1864" y="15351"/>
                      </a:lnTo>
                      <a:lnTo>
                        <a:pt x="2033" y="15323"/>
                      </a:lnTo>
                      <a:lnTo>
                        <a:pt x="2225" y="15238"/>
                      </a:lnTo>
                      <a:lnTo>
                        <a:pt x="2428" y="15153"/>
                      </a:lnTo>
                      <a:lnTo>
                        <a:pt x="2745" y="15026"/>
                      </a:lnTo>
                      <a:lnTo>
                        <a:pt x="3005" y="14913"/>
                      </a:lnTo>
                      <a:lnTo>
                        <a:pt x="3264" y="14828"/>
                      </a:lnTo>
                      <a:lnTo>
                        <a:pt x="3513" y="14800"/>
                      </a:lnTo>
                      <a:lnTo>
                        <a:pt x="3615" y="14828"/>
                      </a:lnTo>
                      <a:lnTo>
                        <a:pt x="3728" y="14857"/>
                      </a:lnTo>
                      <a:lnTo>
                        <a:pt x="3807" y="14913"/>
                      </a:lnTo>
                      <a:lnTo>
                        <a:pt x="3920" y="14998"/>
                      </a:lnTo>
                      <a:lnTo>
                        <a:pt x="4010" y="15097"/>
                      </a:lnTo>
                      <a:lnTo>
                        <a:pt x="4089" y="15238"/>
                      </a:lnTo>
                      <a:lnTo>
                        <a:pt x="4179" y="15408"/>
                      </a:lnTo>
                      <a:lnTo>
                        <a:pt x="4247" y="15620"/>
                      </a:lnTo>
                      <a:lnTo>
                        <a:pt x="4326" y="15860"/>
                      </a:lnTo>
                      <a:lnTo>
                        <a:pt x="4394" y="16129"/>
                      </a:lnTo>
                      <a:lnTo>
                        <a:pt x="4439" y="16440"/>
                      </a:lnTo>
                      <a:lnTo>
                        <a:pt x="4507" y="16737"/>
                      </a:lnTo>
                      <a:lnTo>
                        <a:pt x="4552" y="17090"/>
                      </a:lnTo>
                      <a:lnTo>
                        <a:pt x="4575" y="17443"/>
                      </a:lnTo>
                      <a:lnTo>
                        <a:pt x="4586" y="17825"/>
                      </a:lnTo>
                      <a:lnTo>
                        <a:pt x="4586" y="18193"/>
                      </a:lnTo>
                      <a:lnTo>
                        <a:pt x="4586" y="18574"/>
                      </a:lnTo>
                      <a:lnTo>
                        <a:pt x="4586" y="18984"/>
                      </a:lnTo>
                      <a:lnTo>
                        <a:pt x="4552" y="19366"/>
                      </a:lnTo>
                      <a:lnTo>
                        <a:pt x="4507" y="19748"/>
                      </a:lnTo>
                      <a:lnTo>
                        <a:pt x="4462" y="20129"/>
                      </a:lnTo>
                      <a:lnTo>
                        <a:pt x="4371" y="20483"/>
                      </a:lnTo>
                      <a:lnTo>
                        <a:pt x="4292" y="20836"/>
                      </a:lnTo>
                      <a:lnTo>
                        <a:pt x="4202" y="21161"/>
                      </a:lnTo>
                      <a:lnTo>
                        <a:pt x="4744" y="21161"/>
                      </a:lnTo>
                      <a:lnTo>
                        <a:pt x="5264" y="21161"/>
                      </a:lnTo>
                      <a:lnTo>
                        <a:pt x="5784" y="21161"/>
                      </a:lnTo>
                      <a:lnTo>
                        <a:pt x="6235" y="21161"/>
                      </a:lnTo>
                      <a:lnTo>
                        <a:pt x="6676" y="21161"/>
                      </a:lnTo>
                      <a:lnTo>
                        <a:pt x="7060" y="21161"/>
                      </a:lnTo>
                      <a:lnTo>
                        <a:pt x="7410" y="21161"/>
                      </a:lnTo>
                      <a:lnTo>
                        <a:pt x="7670" y="21161"/>
                      </a:lnTo>
                      <a:lnTo>
                        <a:pt x="8020" y="21020"/>
                      </a:lnTo>
                      <a:lnTo>
                        <a:pt x="8303" y="20893"/>
                      </a:lnTo>
                      <a:lnTo>
                        <a:pt x="8563" y="20695"/>
                      </a:lnTo>
                      <a:lnTo>
                        <a:pt x="8800" y="20511"/>
                      </a:lnTo>
                      <a:lnTo>
                        <a:pt x="8969" y="20285"/>
                      </a:lnTo>
                      <a:lnTo>
                        <a:pt x="9150" y="20045"/>
                      </a:lnTo>
                      <a:lnTo>
                        <a:pt x="9252" y="19804"/>
                      </a:lnTo>
                      <a:lnTo>
                        <a:pt x="9342" y="19550"/>
                      </a:lnTo>
                      <a:lnTo>
                        <a:pt x="9410" y="19281"/>
                      </a:lnTo>
                      <a:lnTo>
                        <a:pt x="9433" y="19013"/>
                      </a:lnTo>
                      <a:lnTo>
                        <a:pt x="9433" y="18744"/>
                      </a:lnTo>
                      <a:lnTo>
                        <a:pt x="9387" y="18504"/>
                      </a:lnTo>
                      <a:lnTo>
                        <a:pt x="9320" y="18221"/>
                      </a:lnTo>
                      <a:lnTo>
                        <a:pt x="9207" y="17981"/>
                      </a:lnTo>
                      <a:lnTo>
                        <a:pt x="9105" y="17740"/>
                      </a:lnTo>
                      <a:lnTo>
                        <a:pt x="8924" y="17514"/>
                      </a:lnTo>
                      <a:lnTo>
                        <a:pt x="8777" y="17274"/>
                      </a:lnTo>
                      <a:lnTo>
                        <a:pt x="8642" y="17034"/>
                      </a:lnTo>
                      <a:lnTo>
                        <a:pt x="8563" y="16765"/>
                      </a:lnTo>
                      <a:lnTo>
                        <a:pt x="8472" y="16468"/>
                      </a:lnTo>
                      <a:lnTo>
                        <a:pt x="8450" y="16157"/>
                      </a:lnTo>
                      <a:lnTo>
                        <a:pt x="8450" y="15860"/>
                      </a:lnTo>
                      <a:lnTo>
                        <a:pt x="8472" y="15563"/>
                      </a:lnTo>
                      <a:lnTo>
                        <a:pt x="8540" y="15267"/>
                      </a:lnTo>
                      <a:lnTo>
                        <a:pt x="8642" y="14998"/>
                      </a:lnTo>
                      <a:lnTo>
                        <a:pt x="8777" y="14729"/>
                      </a:lnTo>
                      <a:lnTo>
                        <a:pt x="8868" y="14616"/>
                      </a:lnTo>
                      <a:lnTo>
                        <a:pt x="8969" y="14475"/>
                      </a:lnTo>
                      <a:lnTo>
                        <a:pt x="9060" y="14376"/>
                      </a:lnTo>
                      <a:lnTo>
                        <a:pt x="9184" y="14291"/>
                      </a:lnTo>
                      <a:lnTo>
                        <a:pt x="9297" y="14206"/>
                      </a:lnTo>
                      <a:lnTo>
                        <a:pt x="9433" y="14121"/>
                      </a:lnTo>
                      <a:lnTo>
                        <a:pt x="9579" y="14051"/>
                      </a:lnTo>
                      <a:lnTo>
                        <a:pt x="9726" y="13994"/>
                      </a:lnTo>
                      <a:lnTo>
                        <a:pt x="9884" y="13938"/>
                      </a:lnTo>
                      <a:lnTo>
                        <a:pt x="10054" y="13909"/>
                      </a:lnTo>
                      <a:lnTo>
                        <a:pt x="10257" y="13881"/>
                      </a:lnTo>
                      <a:lnTo>
                        <a:pt x="10449" y="13881"/>
                      </a:lnTo>
                      <a:lnTo>
                        <a:pt x="10664" y="13881"/>
                      </a:lnTo>
                      <a:lnTo>
                        <a:pt x="10856" y="13909"/>
                      </a:lnTo>
                      <a:lnTo>
                        <a:pt x="11037" y="13966"/>
                      </a:lnTo>
                      <a:lnTo>
                        <a:pt x="11206" y="14023"/>
                      </a:lnTo>
                      <a:lnTo>
                        <a:pt x="11353" y="14093"/>
                      </a:lnTo>
                      <a:lnTo>
                        <a:pt x="11511" y="14178"/>
                      </a:lnTo>
                      <a:lnTo>
                        <a:pt x="11635" y="14263"/>
                      </a:lnTo>
                      <a:lnTo>
                        <a:pt x="11748" y="14376"/>
                      </a:lnTo>
                      <a:lnTo>
                        <a:pt x="11861" y="14475"/>
                      </a:lnTo>
                      <a:lnTo>
                        <a:pt x="11941" y="14616"/>
                      </a:lnTo>
                      <a:lnTo>
                        <a:pt x="12031" y="14758"/>
                      </a:lnTo>
                      <a:lnTo>
                        <a:pt x="12099" y="14885"/>
                      </a:lnTo>
                      <a:lnTo>
                        <a:pt x="12200" y="15210"/>
                      </a:lnTo>
                      <a:lnTo>
                        <a:pt x="12268" y="15507"/>
                      </a:lnTo>
                      <a:lnTo>
                        <a:pt x="12291" y="15832"/>
                      </a:lnTo>
                      <a:lnTo>
                        <a:pt x="12291" y="16157"/>
                      </a:lnTo>
                      <a:lnTo>
                        <a:pt x="12246" y="16482"/>
                      </a:lnTo>
                      <a:lnTo>
                        <a:pt x="12178" y="16807"/>
                      </a:lnTo>
                      <a:lnTo>
                        <a:pt x="12099" y="17090"/>
                      </a:lnTo>
                      <a:lnTo>
                        <a:pt x="12008" y="17330"/>
                      </a:lnTo>
                      <a:lnTo>
                        <a:pt x="11884" y="17542"/>
                      </a:lnTo>
                      <a:lnTo>
                        <a:pt x="11748" y="17712"/>
                      </a:lnTo>
                      <a:lnTo>
                        <a:pt x="11613" y="17839"/>
                      </a:lnTo>
                      <a:lnTo>
                        <a:pt x="11489" y="18037"/>
                      </a:lnTo>
                      <a:lnTo>
                        <a:pt x="11398" y="18221"/>
                      </a:lnTo>
                      <a:lnTo>
                        <a:pt x="11319" y="18447"/>
                      </a:lnTo>
                      <a:lnTo>
                        <a:pt x="11251" y="18659"/>
                      </a:lnTo>
                      <a:lnTo>
                        <a:pt x="11206" y="18900"/>
                      </a:lnTo>
                      <a:lnTo>
                        <a:pt x="11184" y="19154"/>
                      </a:lnTo>
                      <a:lnTo>
                        <a:pt x="11184" y="19423"/>
                      </a:lnTo>
                      <a:lnTo>
                        <a:pt x="11229" y="19663"/>
                      </a:lnTo>
                      <a:lnTo>
                        <a:pt x="11297" y="19903"/>
                      </a:lnTo>
                      <a:lnTo>
                        <a:pt x="11376" y="20158"/>
                      </a:lnTo>
                      <a:lnTo>
                        <a:pt x="11511" y="20398"/>
                      </a:lnTo>
                      <a:lnTo>
                        <a:pt x="11681" y="20610"/>
                      </a:lnTo>
                      <a:lnTo>
                        <a:pt x="11884" y="20808"/>
                      </a:lnTo>
                      <a:lnTo>
                        <a:pt x="12121" y="20992"/>
                      </a:lnTo>
                      <a:lnTo>
                        <a:pt x="12404" y="21161"/>
                      </a:lnTo>
                      <a:lnTo>
                        <a:pt x="12528" y="21190"/>
                      </a:lnTo>
                      <a:lnTo>
                        <a:pt x="12856" y="21274"/>
                      </a:lnTo>
                      <a:lnTo>
                        <a:pt x="13330" y="21373"/>
                      </a:lnTo>
                      <a:lnTo>
                        <a:pt x="13963" y="21486"/>
                      </a:lnTo>
                      <a:lnTo>
                        <a:pt x="14313" y="21543"/>
                      </a:lnTo>
                      <a:lnTo>
                        <a:pt x="14652" y="21571"/>
                      </a:lnTo>
                      <a:lnTo>
                        <a:pt x="15025" y="21600"/>
                      </a:lnTo>
                      <a:lnTo>
                        <a:pt x="15409" y="21600"/>
                      </a:lnTo>
                      <a:lnTo>
                        <a:pt x="15782" y="21600"/>
                      </a:lnTo>
                      <a:lnTo>
                        <a:pt x="16177" y="21571"/>
                      </a:lnTo>
                      <a:lnTo>
                        <a:pt x="16516" y="21486"/>
                      </a:lnTo>
                      <a:lnTo>
                        <a:pt x="16889" y="21402"/>
                      </a:lnTo>
                      <a:lnTo>
                        <a:pt x="16821" y="21190"/>
                      </a:lnTo>
                      <a:lnTo>
                        <a:pt x="16776" y="20935"/>
                      </a:lnTo>
                      <a:lnTo>
                        <a:pt x="16742" y="20667"/>
                      </a:lnTo>
                      <a:lnTo>
                        <a:pt x="16719" y="20370"/>
                      </a:lnTo>
                      <a:lnTo>
                        <a:pt x="16697" y="19719"/>
                      </a:lnTo>
                      <a:lnTo>
                        <a:pt x="16697" y="19013"/>
                      </a:lnTo>
                      <a:lnTo>
                        <a:pt x="16719" y="18306"/>
                      </a:lnTo>
                      <a:lnTo>
                        <a:pt x="16753" y="17599"/>
                      </a:lnTo>
                      <a:lnTo>
                        <a:pt x="16821" y="16949"/>
                      </a:lnTo>
                      <a:lnTo>
                        <a:pt x="16889" y="16383"/>
                      </a:lnTo>
                      <a:lnTo>
                        <a:pt x="16934" y="16129"/>
                      </a:lnTo>
                      <a:lnTo>
                        <a:pt x="17002" y="15945"/>
                      </a:lnTo>
                      <a:lnTo>
                        <a:pt x="17081" y="15790"/>
                      </a:lnTo>
                      <a:lnTo>
                        <a:pt x="17194" y="15648"/>
                      </a:lnTo>
                      <a:lnTo>
                        <a:pt x="17318" y="15563"/>
                      </a:lnTo>
                      <a:lnTo>
                        <a:pt x="17453" y="15507"/>
                      </a:lnTo>
                      <a:lnTo>
                        <a:pt x="17600" y="15450"/>
                      </a:lnTo>
                      <a:lnTo>
                        <a:pt x="17758" y="15450"/>
                      </a:lnTo>
                      <a:lnTo>
                        <a:pt x="17905" y="15479"/>
                      </a:lnTo>
                      <a:lnTo>
                        <a:pt x="18064" y="15535"/>
                      </a:lnTo>
                      <a:lnTo>
                        <a:pt x="18233" y="15620"/>
                      </a:lnTo>
                      <a:lnTo>
                        <a:pt x="18380" y="15733"/>
                      </a:lnTo>
                      <a:lnTo>
                        <a:pt x="18561" y="15832"/>
                      </a:lnTo>
                      <a:lnTo>
                        <a:pt x="18707" y="15973"/>
                      </a:lnTo>
                      <a:lnTo>
                        <a:pt x="18866" y="16129"/>
                      </a:lnTo>
                      <a:lnTo>
                        <a:pt x="18990" y="16327"/>
                      </a:lnTo>
                      <a:lnTo>
                        <a:pt x="19125" y="16482"/>
                      </a:lnTo>
                      <a:lnTo>
                        <a:pt x="19295" y="16624"/>
                      </a:lnTo>
                      <a:lnTo>
                        <a:pt x="19464" y="16737"/>
                      </a:lnTo>
                      <a:lnTo>
                        <a:pt x="19668" y="16807"/>
                      </a:lnTo>
                      <a:lnTo>
                        <a:pt x="19860" y="16836"/>
                      </a:lnTo>
                      <a:lnTo>
                        <a:pt x="20052" y="16864"/>
                      </a:lnTo>
                      <a:lnTo>
                        <a:pt x="20266" y="16836"/>
                      </a:lnTo>
                      <a:lnTo>
                        <a:pt x="20470" y="16793"/>
                      </a:lnTo>
                      <a:lnTo>
                        <a:pt x="20662" y="16708"/>
                      </a:lnTo>
                      <a:lnTo>
                        <a:pt x="20854" y="16567"/>
                      </a:lnTo>
                      <a:lnTo>
                        <a:pt x="21035" y="16412"/>
                      </a:lnTo>
                      <a:lnTo>
                        <a:pt x="21182" y="16214"/>
                      </a:lnTo>
                      <a:lnTo>
                        <a:pt x="21340" y="16002"/>
                      </a:lnTo>
                      <a:lnTo>
                        <a:pt x="21441" y="15733"/>
                      </a:lnTo>
                      <a:lnTo>
                        <a:pt x="21532" y="15436"/>
                      </a:lnTo>
                      <a:lnTo>
                        <a:pt x="21600" y="15083"/>
                      </a:lnTo>
                      <a:lnTo>
                        <a:pt x="21600" y="14885"/>
                      </a:lnTo>
                      <a:lnTo>
                        <a:pt x="21600" y="14729"/>
                      </a:lnTo>
                      <a:lnTo>
                        <a:pt x="21600" y="14531"/>
                      </a:lnTo>
                      <a:lnTo>
                        <a:pt x="21577" y="14376"/>
                      </a:lnTo>
                      <a:lnTo>
                        <a:pt x="21532" y="14206"/>
                      </a:lnTo>
                      <a:lnTo>
                        <a:pt x="21487" y="14051"/>
                      </a:lnTo>
                      <a:lnTo>
                        <a:pt x="21419" y="13909"/>
                      </a:lnTo>
                      <a:lnTo>
                        <a:pt x="21351" y="13768"/>
                      </a:lnTo>
                      <a:lnTo>
                        <a:pt x="21204" y="13500"/>
                      </a:lnTo>
                      <a:lnTo>
                        <a:pt x="21035" y="13287"/>
                      </a:lnTo>
                      <a:lnTo>
                        <a:pt x="20809" y="13090"/>
                      </a:lnTo>
                      <a:lnTo>
                        <a:pt x="20594" y="12962"/>
                      </a:lnTo>
                      <a:lnTo>
                        <a:pt x="20357" y="12821"/>
                      </a:lnTo>
                      <a:lnTo>
                        <a:pt x="20120" y="12764"/>
                      </a:lnTo>
                      <a:lnTo>
                        <a:pt x="19882" y="12708"/>
                      </a:lnTo>
                      <a:lnTo>
                        <a:pt x="19645" y="12736"/>
                      </a:lnTo>
                      <a:lnTo>
                        <a:pt x="19430" y="12793"/>
                      </a:lnTo>
                      <a:lnTo>
                        <a:pt x="19227" y="12906"/>
                      </a:lnTo>
                      <a:lnTo>
                        <a:pt x="19148" y="12962"/>
                      </a:lnTo>
                      <a:lnTo>
                        <a:pt x="19058" y="13047"/>
                      </a:lnTo>
                      <a:lnTo>
                        <a:pt x="18990" y="13146"/>
                      </a:lnTo>
                      <a:lnTo>
                        <a:pt x="18911" y="13259"/>
                      </a:lnTo>
                      <a:lnTo>
                        <a:pt x="18775" y="13471"/>
                      </a:lnTo>
                      <a:lnTo>
                        <a:pt x="18628" y="13641"/>
                      </a:lnTo>
                      <a:lnTo>
                        <a:pt x="18470" y="13740"/>
                      </a:lnTo>
                      <a:lnTo>
                        <a:pt x="18301" y="13825"/>
                      </a:lnTo>
                      <a:lnTo>
                        <a:pt x="18143" y="13853"/>
                      </a:lnTo>
                      <a:lnTo>
                        <a:pt x="17973" y="13881"/>
                      </a:lnTo>
                      <a:lnTo>
                        <a:pt x="17804" y="13853"/>
                      </a:lnTo>
                      <a:lnTo>
                        <a:pt x="17646" y="13796"/>
                      </a:lnTo>
                      <a:lnTo>
                        <a:pt x="17499" y="13726"/>
                      </a:lnTo>
                      <a:lnTo>
                        <a:pt x="17341" y="13641"/>
                      </a:lnTo>
                      <a:lnTo>
                        <a:pt x="17216" y="13528"/>
                      </a:lnTo>
                      <a:lnTo>
                        <a:pt x="17103" y="13386"/>
                      </a:lnTo>
                      <a:lnTo>
                        <a:pt x="17024" y="13259"/>
                      </a:lnTo>
                      <a:lnTo>
                        <a:pt x="16934" y="13118"/>
                      </a:lnTo>
                      <a:lnTo>
                        <a:pt x="16889" y="12991"/>
                      </a:lnTo>
                      <a:lnTo>
                        <a:pt x="16889" y="12849"/>
                      </a:lnTo>
                      <a:lnTo>
                        <a:pt x="16889" y="12383"/>
                      </a:lnTo>
                      <a:lnTo>
                        <a:pt x="16889" y="11662"/>
                      </a:lnTo>
                      <a:lnTo>
                        <a:pt x="16889" y="10701"/>
                      </a:lnTo>
                      <a:lnTo>
                        <a:pt x="16889" y="9640"/>
                      </a:lnTo>
                      <a:lnTo>
                        <a:pt x="16889" y="8566"/>
                      </a:lnTo>
                      <a:lnTo>
                        <a:pt x="16889" y="7478"/>
                      </a:lnTo>
                      <a:lnTo>
                        <a:pt x="16889" y="6502"/>
                      </a:lnTo>
                      <a:lnTo>
                        <a:pt x="16889" y="5739"/>
                      </a:lnTo>
                      <a:lnTo>
                        <a:pt x="16674" y="5894"/>
                      </a:lnTo>
                      <a:lnTo>
                        <a:pt x="16414" y="6036"/>
                      </a:lnTo>
                      <a:lnTo>
                        <a:pt x="16154" y="6177"/>
                      </a:lnTo>
                      <a:lnTo>
                        <a:pt x="15849" y="6248"/>
                      </a:lnTo>
                      <a:lnTo>
                        <a:pt x="15544" y="6304"/>
                      </a:lnTo>
                      <a:lnTo>
                        <a:pt x="15217" y="6332"/>
                      </a:lnTo>
                      <a:lnTo>
                        <a:pt x="14866" y="6361"/>
                      </a:lnTo>
                      <a:lnTo>
                        <a:pt x="14550" y="6361"/>
                      </a:lnTo>
                      <a:lnTo>
                        <a:pt x="14200" y="6332"/>
                      </a:lnTo>
                      <a:lnTo>
                        <a:pt x="13850" y="6276"/>
                      </a:lnTo>
                      <a:lnTo>
                        <a:pt x="13522" y="6219"/>
                      </a:lnTo>
                      <a:lnTo>
                        <a:pt x="13206" y="6149"/>
                      </a:lnTo>
                      <a:lnTo>
                        <a:pt x="12901" y="6064"/>
                      </a:lnTo>
                      <a:lnTo>
                        <a:pt x="12618" y="5951"/>
                      </a:lnTo>
                      <a:lnTo>
                        <a:pt x="12358" y="5838"/>
                      </a:lnTo>
                      <a:lnTo>
                        <a:pt x="12121" y="5739"/>
                      </a:lnTo>
                      <a:lnTo>
                        <a:pt x="11941" y="5626"/>
                      </a:lnTo>
                      <a:lnTo>
                        <a:pt x="11794" y="5513"/>
                      </a:lnTo>
                      <a:lnTo>
                        <a:pt x="11658" y="5414"/>
                      </a:lnTo>
                      <a:lnTo>
                        <a:pt x="11556" y="5301"/>
                      </a:lnTo>
                      <a:lnTo>
                        <a:pt x="11466" y="5187"/>
                      </a:lnTo>
                      <a:lnTo>
                        <a:pt x="11398" y="5089"/>
                      </a:lnTo>
                      <a:lnTo>
                        <a:pt x="11376" y="4947"/>
                      </a:lnTo>
                      <a:lnTo>
                        <a:pt x="11353" y="4834"/>
                      </a:lnTo>
                      <a:lnTo>
                        <a:pt x="11353" y="4707"/>
                      </a:lnTo>
                      <a:lnTo>
                        <a:pt x="11376" y="4565"/>
                      </a:lnTo>
                      <a:lnTo>
                        <a:pt x="11443" y="4410"/>
                      </a:lnTo>
                      <a:lnTo>
                        <a:pt x="11511" y="4240"/>
                      </a:lnTo>
                      <a:lnTo>
                        <a:pt x="11703" y="3887"/>
                      </a:lnTo>
                      <a:lnTo>
                        <a:pt x="11986" y="3505"/>
                      </a:lnTo>
                      <a:lnTo>
                        <a:pt x="12144" y="3265"/>
                      </a:lnTo>
                      <a:lnTo>
                        <a:pt x="12246" y="3025"/>
                      </a:lnTo>
                      <a:lnTo>
                        <a:pt x="12336" y="2756"/>
                      </a:lnTo>
                      <a:lnTo>
                        <a:pt x="12404" y="2445"/>
                      </a:lnTo>
                      <a:lnTo>
                        <a:pt x="12438" y="2176"/>
                      </a:lnTo>
                      <a:lnTo>
                        <a:pt x="12438" y="1880"/>
                      </a:lnTo>
                      <a:lnTo>
                        <a:pt x="12404" y="1583"/>
                      </a:lnTo>
                      <a:lnTo>
                        <a:pt x="12336" y="1314"/>
                      </a:lnTo>
                      <a:lnTo>
                        <a:pt x="12246" y="1046"/>
                      </a:lnTo>
                      <a:lnTo>
                        <a:pt x="12099" y="791"/>
                      </a:lnTo>
                      <a:lnTo>
                        <a:pt x="12008" y="692"/>
                      </a:lnTo>
                      <a:lnTo>
                        <a:pt x="11918" y="579"/>
                      </a:lnTo>
                      <a:lnTo>
                        <a:pt x="11816" y="466"/>
                      </a:lnTo>
                      <a:lnTo>
                        <a:pt x="11703" y="381"/>
                      </a:lnTo>
                      <a:lnTo>
                        <a:pt x="11579" y="310"/>
                      </a:lnTo>
                      <a:lnTo>
                        <a:pt x="11443" y="226"/>
                      </a:lnTo>
                      <a:lnTo>
                        <a:pt x="11297" y="169"/>
                      </a:lnTo>
                      <a:lnTo>
                        <a:pt x="11138" y="113"/>
                      </a:lnTo>
                      <a:lnTo>
                        <a:pt x="10969" y="56"/>
                      </a:lnTo>
                      <a:lnTo>
                        <a:pt x="10800" y="28"/>
                      </a:lnTo>
                      <a:lnTo>
                        <a:pt x="10619" y="28"/>
                      </a:lnTo>
                      <a:lnTo>
                        <a:pt x="10404" y="28"/>
                      </a:lnTo>
                      <a:lnTo>
                        <a:pt x="10257" y="28"/>
                      </a:lnTo>
                      <a:lnTo>
                        <a:pt x="10076" y="56"/>
                      </a:lnTo>
                      <a:lnTo>
                        <a:pt x="9952" y="84"/>
                      </a:lnTo>
                      <a:lnTo>
                        <a:pt x="9794" y="141"/>
                      </a:lnTo>
                      <a:lnTo>
                        <a:pt x="9692" y="226"/>
                      </a:lnTo>
                      <a:lnTo>
                        <a:pt x="9557" y="282"/>
                      </a:lnTo>
                      <a:lnTo>
                        <a:pt x="9455" y="381"/>
                      </a:lnTo>
                      <a:lnTo>
                        <a:pt x="9365" y="466"/>
                      </a:lnTo>
                      <a:lnTo>
                        <a:pt x="9274" y="579"/>
                      </a:lnTo>
                      <a:lnTo>
                        <a:pt x="9184" y="692"/>
                      </a:lnTo>
                      <a:lnTo>
                        <a:pt x="9128" y="791"/>
                      </a:lnTo>
                      <a:lnTo>
                        <a:pt x="9060" y="932"/>
                      </a:lnTo>
                      <a:lnTo>
                        <a:pt x="8969" y="1201"/>
                      </a:lnTo>
                      <a:lnTo>
                        <a:pt x="8913" y="1498"/>
                      </a:lnTo>
                      <a:lnTo>
                        <a:pt x="8890" y="1795"/>
                      </a:lnTo>
                      <a:lnTo>
                        <a:pt x="8890" y="2120"/>
                      </a:lnTo>
                      <a:lnTo>
                        <a:pt x="8913" y="2445"/>
                      </a:lnTo>
                      <a:lnTo>
                        <a:pt x="8969" y="2756"/>
                      </a:lnTo>
                      <a:lnTo>
                        <a:pt x="9060" y="3081"/>
                      </a:lnTo>
                      <a:lnTo>
                        <a:pt x="9173" y="3378"/>
                      </a:lnTo>
                      <a:lnTo>
                        <a:pt x="9297" y="3647"/>
                      </a:lnTo>
                      <a:lnTo>
                        <a:pt x="9466" y="3887"/>
                      </a:lnTo>
                      <a:lnTo>
                        <a:pt x="9579" y="4085"/>
                      </a:lnTo>
                      <a:lnTo>
                        <a:pt x="9670" y="4269"/>
                      </a:lnTo>
                      <a:lnTo>
                        <a:pt x="9726" y="4467"/>
                      </a:lnTo>
                      <a:lnTo>
                        <a:pt x="9771" y="4650"/>
                      </a:lnTo>
                      <a:lnTo>
                        <a:pt x="9771" y="4834"/>
                      </a:lnTo>
                      <a:lnTo>
                        <a:pt x="9749" y="5032"/>
                      </a:lnTo>
                      <a:lnTo>
                        <a:pt x="9715" y="5216"/>
                      </a:lnTo>
                      <a:lnTo>
                        <a:pt x="9625" y="5385"/>
                      </a:lnTo>
                      <a:lnTo>
                        <a:pt x="9534" y="5513"/>
                      </a:lnTo>
                      <a:lnTo>
                        <a:pt x="9410" y="5626"/>
                      </a:lnTo>
                      <a:lnTo>
                        <a:pt x="9229" y="5710"/>
                      </a:lnTo>
                      <a:lnTo>
                        <a:pt x="9060" y="5767"/>
                      </a:lnTo>
                      <a:lnTo>
                        <a:pt x="8845" y="5767"/>
                      </a:lnTo>
                      <a:lnTo>
                        <a:pt x="8585" y="5739"/>
                      </a:lnTo>
                      <a:lnTo>
                        <a:pt x="8325" y="5654"/>
                      </a:lnTo>
                      <a:lnTo>
                        <a:pt x="8020" y="5513"/>
                      </a:lnTo>
                      <a:lnTo>
                        <a:pt x="7840" y="5442"/>
                      </a:lnTo>
                      <a:lnTo>
                        <a:pt x="7648" y="5385"/>
                      </a:lnTo>
                      <a:lnTo>
                        <a:pt x="7433" y="5329"/>
                      </a:lnTo>
                      <a:lnTo>
                        <a:pt x="7241" y="5301"/>
                      </a:lnTo>
                      <a:lnTo>
                        <a:pt x="6755" y="5301"/>
                      </a:lnTo>
                      <a:lnTo>
                        <a:pt x="6281" y="5329"/>
                      </a:lnTo>
                      <a:lnTo>
                        <a:pt x="5784" y="5385"/>
                      </a:lnTo>
                      <a:lnTo>
                        <a:pt x="5264" y="5498"/>
                      </a:lnTo>
                      <a:lnTo>
                        <a:pt x="4744" y="5597"/>
                      </a:lnTo>
                      <a:lnTo>
                        <a:pt x="4247" y="5739"/>
                      </a:lnTo>
                      <a:lnTo>
                        <a:pt x="4202" y="5894"/>
                      </a:lnTo>
                      <a:lnTo>
                        <a:pt x="4202" y="6191"/>
                      </a:lnTo>
                      <a:lnTo>
                        <a:pt x="4202" y="6545"/>
                      </a:lnTo>
                      <a:lnTo>
                        <a:pt x="4225" y="6954"/>
                      </a:lnTo>
                      <a:lnTo>
                        <a:pt x="4315" y="7930"/>
                      </a:lnTo>
                      <a:lnTo>
                        <a:pt x="4394" y="9018"/>
                      </a:lnTo>
                      <a:lnTo>
                        <a:pt x="4439" y="9570"/>
                      </a:lnTo>
                      <a:lnTo>
                        <a:pt x="4462" y="10107"/>
                      </a:lnTo>
                      <a:lnTo>
                        <a:pt x="4484" y="10630"/>
                      </a:lnTo>
                      <a:lnTo>
                        <a:pt x="4507" y="11082"/>
                      </a:lnTo>
                      <a:lnTo>
                        <a:pt x="4484" y="11520"/>
                      </a:lnTo>
                      <a:lnTo>
                        <a:pt x="4439" y="11874"/>
                      </a:lnTo>
                      <a:lnTo>
                        <a:pt x="4394" y="12029"/>
                      </a:lnTo>
                      <a:lnTo>
                        <a:pt x="4349" y="12171"/>
                      </a:lnTo>
                      <a:lnTo>
                        <a:pt x="4315" y="12284"/>
                      </a:lnTo>
                      <a:lnTo>
                        <a:pt x="4247" y="12354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7" name="Puzzle4"/>
                <p:cNvSpPr>
                  <a:spLocks noEditPoints="1" noChangeArrowheads="1"/>
                </p:cNvSpPr>
                <p:nvPr/>
              </p:nvSpPr>
              <p:spPr bwMode="auto">
                <a:xfrm>
                  <a:off x="97543" y="4501021"/>
                  <a:ext cx="108169" cy="172332"/>
                </a:xfrm>
                <a:custGeom>
                  <a:avLst/>
                  <a:gdLst>
                    <a:gd name="T0" fmla="*/ 8307 w 21600"/>
                    <a:gd name="T1" fmla="*/ 11593 h 21600"/>
                    <a:gd name="T2" fmla="*/ 453 w 21600"/>
                    <a:gd name="T3" fmla="*/ 16938 h 21600"/>
                    <a:gd name="T4" fmla="*/ 11500 w 21600"/>
                    <a:gd name="T5" fmla="*/ 21600 h 21600"/>
                    <a:gd name="T6" fmla="*/ 20920 w 21600"/>
                    <a:gd name="T7" fmla="*/ 16751 h 21600"/>
                    <a:gd name="T8" fmla="*/ 13972 w 21600"/>
                    <a:gd name="T9" fmla="*/ 10888 h 21600"/>
                    <a:gd name="T10" fmla="*/ 21033 w 21600"/>
                    <a:gd name="T11" fmla="*/ 4716 h 21600"/>
                    <a:gd name="T12" fmla="*/ 11102 w 21600"/>
                    <a:gd name="T13" fmla="*/ 11 h 21600"/>
                    <a:gd name="T14" fmla="*/ 453 w 21600"/>
                    <a:gd name="T15" fmla="*/ 4716 h 21600"/>
                    <a:gd name="T16" fmla="*/ 2076 w 21600"/>
                    <a:gd name="T17" fmla="*/ 5664 h 21600"/>
                    <a:gd name="T18" fmla="*/ 20203 w 21600"/>
                    <a:gd name="T19" fmla="*/ 1598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3813" y="10590"/>
                      </a:moveTo>
                      <a:lnTo>
                        <a:pt x="3927" y="10513"/>
                      </a:lnTo>
                      <a:lnTo>
                        <a:pt x="4078" y="10425"/>
                      </a:lnTo>
                      <a:lnTo>
                        <a:pt x="4210" y="10359"/>
                      </a:lnTo>
                      <a:lnTo>
                        <a:pt x="4361" y="10315"/>
                      </a:lnTo>
                      <a:lnTo>
                        <a:pt x="4682" y="10237"/>
                      </a:lnTo>
                      <a:lnTo>
                        <a:pt x="5041" y="10193"/>
                      </a:lnTo>
                      <a:lnTo>
                        <a:pt x="5456" y="10171"/>
                      </a:lnTo>
                      <a:lnTo>
                        <a:pt x="5853" y="10193"/>
                      </a:lnTo>
                      <a:lnTo>
                        <a:pt x="6249" y="10260"/>
                      </a:lnTo>
                      <a:lnTo>
                        <a:pt x="6646" y="10337"/>
                      </a:lnTo>
                      <a:lnTo>
                        <a:pt x="7004" y="10469"/>
                      </a:lnTo>
                      <a:lnTo>
                        <a:pt x="7363" y="10612"/>
                      </a:lnTo>
                      <a:lnTo>
                        <a:pt x="7665" y="10788"/>
                      </a:lnTo>
                      <a:lnTo>
                        <a:pt x="7911" y="10998"/>
                      </a:lnTo>
                      <a:lnTo>
                        <a:pt x="8024" y="11097"/>
                      </a:lnTo>
                      <a:lnTo>
                        <a:pt x="8137" y="11207"/>
                      </a:lnTo>
                      <a:lnTo>
                        <a:pt x="8194" y="11340"/>
                      </a:lnTo>
                      <a:lnTo>
                        <a:pt x="8269" y="11461"/>
                      </a:lnTo>
                      <a:lnTo>
                        <a:pt x="8307" y="11593"/>
                      </a:lnTo>
                      <a:lnTo>
                        <a:pt x="8307" y="11714"/>
                      </a:lnTo>
                      <a:lnTo>
                        <a:pt x="8307" y="11868"/>
                      </a:lnTo>
                      <a:lnTo>
                        <a:pt x="8307" y="12012"/>
                      </a:lnTo>
                      <a:lnTo>
                        <a:pt x="8194" y="12265"/>
                      </a:lnTo>
                      <a:lnTo>
                        <a:pt x="8062" y="12519"/>
                      </a:lnTo>
                      <a:lnTo>
                        <a:pt x="7873" y="12706"/>
                      </a:lnTo>
                      <a:lnTo>
                        <a:pt x="7627" y="12904"/>
                      </a:lnTo>
                      <a:lnTo>
                        <a:pt x="7363" y="13048"/>
                      </a:lnTo>
                      <a:lnTo>
                        <a:pt x="7080" y="13180"/>
                      </a:lnTo>
                      <a:lnTo>
                        <a:pt x="6759" y="13257"/>
                      </a:lnTo>
                      <a:lnTo>
                        <a:pt x="6419" y="13345"/>
                      </a:lnTo>
                      <a:lnTo>
                        <a:pt x="6098" y="13389"/>
                      </a:lnTo>
                      <a:lnTo>
                        <a:pt x="5739" y="13389"/>
                      </a:lnTo>
                      <a:lnTo>
                        <a:pt x="5418" y="13389"/>
                      </a:lnTo>
                      <a:lnTo>
                        <a:pt x="5079" y="13345"/>
                      </a:lnTo>
                      <a:lnTo>
                        <a:pt x="4758" y="13301"/>
                      </a:lnTo>
                      <a:lnTo>
                        <a:pt x="4474" y="13213"/>
                      </a:lnTo>
                      <a:lnTo>
                        <a:pt x="4172" y="13114"/>
                      </a:lnTo>
                      <a:lnTo>
                        <a:pt x="3965" y="12982"/>
                      </a:lnTo>
                      <a:lnTo>
                        <a:pt x="3738" y="12838"/>
                      </a:lnTo>
                      <a:lnTo>
                        <a:pt x="3493" y="12706"/>
                      </a:lnTo>
                      <a:lnTo>
                        <a:pt x="3228" y="12607"/>
                      </a:lnTo>
                      <a:lnTo>
                        <a:pt x="2945" y="12519"/>
                      </a:lnTo>
                      <a:lnTo>
                        <a:pt x="2700" y="12431"/>
                      </a:lnTo>
                      <a:lnTo>
                        <a:pt x="2397" y="12375"/>
                      </a:lnTo>
                      <a:lnTo>
                        <a:pt x="2152" y="12331"/>
                      </a:lnTo>
                      <a:lnTo>
                        <a:pt x="1888" y="12309"/>
                      </a:lnTo>
                      <a:lnTo>
                        <a:pt x="1642" y="12309"/>
                      </a:lnTo>
                      <a:lnTo>
                        <a:pt x="1397" y="12331"/>
                      </a:lnTo>
                      <a:lnTo>
                        <a:pt x="1170" y="12397"/>
                      </a:lnTo>
                      <a:lnTo>
                        <a:pt x="962" y="12453"/>
                      </a:lnTo>
                      <a:lnTo>
                        <a:pt x="774" y="12563"/>
                      </a:lnTo>
                      <a:lnTo>
                        <a:pt x="623" y="12684"/>
                      </a:lnTo>
                      <a:lnTo>
                        <a:pt x="528" y="12838"/>
                      </a:lnTo>
                      <a:lnTo>
                        <a:pt x="453" y="13026"/>
                      </a:lnTo>
                      <a:lnTo>
                        <a:pt x="339" y="13477"/>
                      </a:lnTo>
                      <a:lnTo>
                        <a:pt x="226" y="13984"/>
                      </a:lnTo>
                      <a:lnTo>
                        <a:pt x="151" y="14535"/>
                      </a:lnTo>
                      <a:lnTo>
                        <a:pt x="113" y="15075"/>
                      </a:lnTo>
                      <a:lnTo>
                        <a:pt x="113" y="15626"/>
                      </a:lnTo>
                      <a:lnTo>
                        <a:pt x="151" y="16133"/>
                      </a:lnTo>
                      <a:lnTo>
                        <a:pt x="188" y="16376"/>
                      </a:lnTo>
                      <a:lnTo>
                        <a:pt x="264" y="16585"/>
                      </a:lnTo>
                      <a:lnTo>
                        <a:pt x="339" y="16773"/>
                      </a:lnTo>
                      <a:lnTo>
                        <a:pt x="453" y="16938"/>
                      </a:lnTo>
                      <a:lnTo>
                        <a:pt x="1095" y="16883"/>
                      </a:lnTo>
                      <a:lnTo>
                        <a:pt x="1963" y="16795"/>
                      </a:lnTo>
                      <a:lnTo>
                        <a:pt x="2945" y="16751"/>
                      </a:lnTo>
                      <a:lnTo>
                        <a:pt x="3965" y="16706"/>
                      </a:lnTo>
                      <a:lnTo>
                        <a:pt x="5022" y="16684"/>
                      </a:lnTo>
                      <a:lnTo>
                        <a:pt x="5947" y="16684"/>
                      </a:lnTo>
                      <a:lnTo>
                        <a:pt x="6759" y="16706"/>
                      </a:lnTo>
                      <a:lnTo>
                        <a:pt x="7363" y="16751"/>
                      </a:lnTo>
                      <a:lnTo>
                        <a:pt x="7948" y="16839"/>
                      </a:lnTo>
                      <a:lnTo>
                        <a:pt x="8458" y="16916"/>
                      </a:lnTo>
                      <a:lnTo>
                        <a:pt x="8893" y="17026"/>
                      </a:lnTo>
                      <a:lnTo>
                        <a:pt x="9289" y="17158"/>
                      </a:lnTo>
                      <a:lnTo>
                        <a:pt x="9572" y="17280"/>
                      </a:lnTo>
                      <a:lnTo>
                        <a:pt x="9799" y="17412"/>
                      </a:lnTo>
                      <a:lnTo>
                        <a:pt x="9969" y="17555"/>
                      </a:lnTo>
                      <a:lnTo>
                        <a:pt x="10120" y="17687"/>
                      </a:lnTo>
                      <a:lnTo>
                        <a:pt x="10158" y="17831"/>
                      </a:lnTo>
                      <a:lnTo>
                        <a:pt x="10195" y="17974"/>
                      </a:lnTo>
                      <a:lnTo>
                        <a:pt x="10158" y="18128"/>
                      </a:lnTo>
                      <a:lnTo>
                        <a:pt x="10082" y="18271"/>
                      </a:lnTo>
                      <a:lnTo>
                        <a:pt x="9969" y="18426"/>
                      </a:lnTo>
                      <a:lnTo>
                        <a:pt x="9837" y="18569"/>
                      </a:lnTo>
                      <a:lnTo>
                        <a:pt x="9648" y="18701"/>
                      </a:lnTo>
                      <a:lnTo>
                        <a:pt x="9440" y="18822"/>
                      </a:lnTo>
                      <a:lnTo>
                        <a:pt x="9213" y="18999"/>
                      </a:lnTo>
                      <a:lnTo>
                        <a:pt x="9044" y="19186"/>
                      </a:lnTo>
                      <a:lnTo>
                        <a:pt x="8893" y="19395"/>
                      </a:lnTo>
                      <a:lnTo>
                        <a:pt x="8817" y="19627"/>
                      </a:lnTo>
                      <a:lnTo>
                        <a:pt x="8779" y="19858"/>
                      </a:lnTo>
                      <a:lnTo>
                        <a:pt x="8779" y="20112"/>
                      </a:lnTo>
                      <a:lnTo>
                        <a:pt x="8855" y="20354"/>
                      </a:lnTo>
                      <a:lnTo>
                        <a:pt x="8968" y="20586"/>
                      </a:lnTo>
                      <a:lnTo>
                        <a:pt x="9138" y="20817"/>
                      </a:lnTo>
                      <a:lnTo>
                        <a:pt x="9365" y="21026"/>
                      </a:lnTo>
                      <a:lnTo>
                        <a:pt x="9610" y="21192"/>
                      </a:lnTo>
                      <a:lnTo>
                        <a:pt x="9950" y="21368"/>
                      </a:lnTo>
                      <a:lnTo>
                        <a:pt x="10120" y="21445"/>
                      </a:lnTo>
                      <a:lnTo>
                        <a:pt x="10346" y="21511"/>
                      </a:lnTo>
                      <a:lnTo>
                        <a:pt x="10516" y="21555"/>
                      </a:lnTo>
                      <a:lnTo>
                        <a:pt x="10743" y="21600"/>
                      </a:lnTo>
                      <a:lnTo>
                        <a:pt x="10988" y="21644"/>
                      </a:lnTo>
                      <a:lnTo>
                        <a:pt x="11215" y="21666"/>
                      </a:lnTo>
                      <a:lnTo>
                        <a:pt x="11498" y="21666"/>
                      </a:lnTo>
                      <a:lnTo>
                        <a:pt x="11762" y="21666"/>
                      </a:lnTo>
                      <a:lnTo>
                        <a:pt x="12253" y="21644"/>
                      </a:lnTo>
                      <a:lnTo>
                        <a:pt x="12763" y="21577"/>
                      </a:lnTo>
                      <a:lnTo>
                        <a:pt x="13197" y="21467"/>
                      </a:lnTo>
                      <a:lnTo>
                        <a:pt x="13556" y="21346"/>
                      </a:lnTo>
                      <a:lnTo>
                        <a:pt x="13896" y="21192"/>
                      </a:lnTo>
                      <a:lnTo>
                        <a:pt x="14179" y="21026"/>
                      </a:lnTo>
                      <a:lnTo>
                        <a:pt x="14444" y="20839"/>
                      </a:lnTo>
                      <a:lnTo>
                        <a:pt x="14576" y="20641"/>
                      </a:lnTo>
                      <a:lnTo>
                        <a:pt x="14727" y="20431"/>
                      </a:lnTo>
                      <a:lnTo>
                        <a:pt x="14765" y="20200"/>
                      </a:lnTo>
                      <a:lnTo>
                        <a:pt x="14802" y="19991"/>
                      </a:lnTo>
                      <a:lnTo>
                        <a:pt x="14727" y="19759"/>
                      </a:lnTo>
                      <a:lnTo>
                        <a:pt x="14613" y="19550"/>
                      </a:lnTo>
                      <a:lnTo>
                        <a:pt x="14444" y="19307"/>
                      </a:lnTo>
                      <a:lnTo>
                        <a:pt x="14217" y="19098"/>
                      </a:lnTo>
                      <a:lnTo>
                        <a:pt x="13934" y="18911"/>
                      </a:lnTo>
                      <a:lnTo>
                        <a:pt x="13669" y="18745"/>
                      </a:lnTo>
                      <a:lnTo>
                        <a:pt x="13462" y="18547"/>
                      </a:lnTo>
                      <a:lnTo>
                        <a:pt x="13311" y="18337"/>
                      </a:lnTo>
                      <a:lnTo>
                        <a:pt x="13197" y="18150"/>
                      </a:lnTo>
                      <a:lnTo>
                        <a:pt x="13122" y="17941"/>
                      </a:lnTo>
                      <a:lnTo>
                        <a:pt x="13122" y="17720"/>
                      </a:lnTo>
                      <a:lnTo>
                        <a:pt x="13122" y="17533"/>
                      </a:lnTo>
                      <a:lnTo>
                        <a:pt x="13197" y="17346"/>
                      </a:lnTo>
                      <a:lnTo>
                        <a:pt x="13273" y="17158"/>
                      </a:lnTo>
                      <a:lnTo>
                        <a:pt x="13386" y="16982"/>
                      </a:lnTo>
                      <a:lnTo>
                        <a:pt x="13537" y="16839"/>
                      </a:lnTo>
                      <a:lnTo>
                        <a:pt x="13707" y="16706"/>
                      </a:lnTo>
                      <a:lnTo>
                        <a:pt x="13896" y="16607"/>
                      </a:lnTo>
                      <a:lnTo>
                        <a:pt x="14104" y="16519"/>
                      </a:lnTo>
                      <a:lnTo>
                        <a:pt x="14330" y="16453"/>
                      </a:lnTo>
                      <a:lnTo>
                        <a:pt x="14538" y="16431"/>
                      </a:lnTo>
                      <a:lnTo>
                        <a:pt x="14897" y="16453"/>
                      </a:lnTo>
                      <a:lnTo>
                        <a:pt x="15406" y="16497"/>
                      </a:lnTo>
                      <a:lnTo>
                        <a:pt x="16105" y="16541"/>
                      </a:lnTo>
                      <a:lnTo>
                        <a:pt x="16898" y="16607"/>
                      </a:lnTo>
                      <a:lnTo>
                        <a:pt x="17804" y="16651"/>
                      </a:lnTo>
                      <a:lnTo>
                        <a:pt x="18786" y="16684"/>
                      </a:lnTo>
                      <a:lnTo>
                        <a:pt x="19844" y="16728"/>
                      </a:lnTo>
                      <a:lnTo>
                        <a:pt x="20920" y="16751"/>
                      </a:lnTo>
                      <a:lnTo>
                        <a:pt x="21109" y="16497"/>
                      </a:lnTo>
                      <a:lnTo>
                        <a:pt x="21241" y="16222"/>
                      </a:lnTo>
                      <a:lnTo>
                        <a:pt x="21392" y="15946"/>
                      </a:lnTo>
                      <a:lnTo>
                        <a:pt x="21467" y="15648"/>
                      </a:lnTo>
                      <a:lnTo>
                        <a:pt x="21543" y="15351"/>
                      </a:lnTo>
                      <a:lnTo>
                        <a:pt x="21618" y="15042"/>
                      </a:lnTo>
                      <a:lnTo>
                        <a:pt x="21618" y="14745"/>
                      </a:lnTo>
                      <a:lnTo>
                        <a:pt x="21618" y="14447"/>
                      </a:lnTo>
                      <a:lnTo>
                        <a:pt x="21618" y="14150"/>
                      </a:lnTo>
                      <a:lnTo>
                        <a:pt x="21581" y="13852"/>
                      </a:lnTo>
                      <a:lnTo>
                        <a:pt x="21505" y="13577"/>
                      </a:lnTo>
                      <a:lnTo>
                        <a:pt x="21430" y="13301"/>
                      </a:lnTo>
                      <a:lnTo>
                        <a:pt x="21354" y="13048"/>
                      </a:lnTo>
                      <a:lnTo>
                        <a:pt x="21241" y="12816"/>
                      </a:lnTo>
                      <a:lnTo>
                        <a:pt x="21146" y="12607"/>
                      </a:lnTo>
                      <a:lnTo>
                        <a:pt x="21033" y="12431"/>
                      </a:lnTo>
                      <a:lnTo>
                        <a:pt x="20920" y="12265"/>
                      </a:lnTo>
                      <a:lnTo>
                        <a:pt x="20769" y="12144"/>
                      </a:lnTo>
                      <a:lnTo>
                        <a:pt x="20637" y="12034"/>
                      </a:lnTo>
                      <a:lnTo>
                        <a:pt x="20486" y="11946"/>
                      </a:lnTo>
                      <a:lnTo>
                        <a:pt x="20297" y="11891"/>
                      </a:lnTo>
                      <a:lnTo>
                        <a:pt x="20165" y="11846"/>
                      </a:lnTo>
                      <a:lnTo>
                        <a:pt x="19976" y="11824"/>
                      </a:lnTo>
                      <a:lnTo>
                        <a:pt x="19806" y="11802"/>
                      </a:lnTo>
                      <a:lnTo>
                        <a:pt x="19390" y="11824"/>
                      </a:lnTo>
                      <a:lnTo>
                        <a:pt x="18956" y="11891"/>
                      </a:lnTo>
                      <a:lnTo>
                        <a:pt x="18503" y="11968"/>
                      </a:lnTo>
                      <a:lnTo>
                        <a:pt x="17993" y="12078"/>
                      </a:lnTo>
                      <a:lnTo>
                        <a:pt x="17653" y="12144"/>
                      </a:lnTo>
                      <a:lnTo>
                        <a:pt x="17332" y="12199"/>
                      </a:lnTo>
                      <a:lnTo>
                        <a:pt x="17049" y="12221"/>
                      </a:lnTo>
                      <a:lnTo>
                        <a:pt x="16747" y="12243"/>
                      </a:lnTo>
                      <a:lnTo>
                        <a:pt x="16464" y="12243"/>
                      </a:lnTo>
                      <a:lnTo>
                        <a:pt x="16218" y="12243"/>
                      </a:lnTo>
                      <a:lnTo>
                        <a:pt x="15992" y="12221"/>
                      </a:lnTo>
                      <a:lnTo>
                        <a:pt x="15746" y="12199"/>
                      </a:lnTo>
                      <a:lnTo>
                        <a:pt x="15520" y="12155"/>
                      </a:lnTo>
                      <a:lnTo>
                        <a:pt x="15350" y="12122"/>
                      </a:lnTo>
                      <a:lnTo>
                        <a:pt x="15161" y="12056"/>
                      </a:lnTo>
                      <a:lnTo>
                        <a:pt x="14972" y="11990"/>
                      </a:lnTo>
                      <a:lnTo>
                        <a:pt x="14689" y="11846"/>
                      </a:lnTo>
                      <a:lnTo>
                        <a:pt x="14444" y="11670"/>
                      </a:lnTo>
                      <a:lnTo>
                        <a:pt x="14255" y="11483"/>
                      </a:lnTo>
                      <a:lnTo>
                        <a:pt x="14104" y="11295"/>
                      </a:lnTo>
                      <a:lnTo>
                        <a:pt x="14028" y="11086"/>
                      </a:lnTo>
                      <a:lnTo>
                        <a:pt x="13972" y="10888"/>
                      </a:lnTo>
                      <a:lnTo>
                        <a:pt x="13972" y="10700"/>
                      </a:lnTo>
                      <a:lnTo>
                        <a:pt x="14009" y="10513"/>
                      </a:lnTo>
                      <a:lnTo>
                        <a:pt x="14066" y="10359"/>
                      </a:lnTo>
                      <a:lnTo>
                        <a:pt x="14179" y="10215"/>
                      </a:lnTo>
                      <a:lnTo>
                        <a:pt x="14406" y="10006"/>
                      </a:lnTo>
                      <a:lnTo>
                        <a:pt x="14651" y="9830"/>
                      </a:lnTo>
                      <a:lnTo>
                        <a:pt x="14878" y="9686"/>
                      </a:lnTo>
                      <a:lnTo>
                        <a:pt x="15123" y="9554"/>
                      </a:lnTo>
                      <a:lnTo>
                        <a:pt x="15350" y="9477"/>
                      </a:lnTo>
                      <a:lnTo>
                        <a:pt x="15558" y="9411"/>
                      </a:lnTo>
                      <a:lnTo>
                        <a:pt x="15803" y="9345"/>
                      </a:lnTo>
                      <a:lnTo>
                        <a:pt x="16030" y="9323"/>
                      </a:lnTo>
                      <a:lnTo>
                        <a:pt x="16256" y="9301"/>
                      </a:lnTo>
                      <a:lnTo>
                        <a:pt x="16464" y="9323"/>
                      </a:lnTo>
                      <a:lnTo>
                        <a:pt x="16690" y="9345"/>
                      </a:lnTo>
                      <a:lnTo>
                        <a:pt x="16898" y="9367"/>
                      </a:lnTo>
                      <a:lnTo>
                        <a:pt x="17332" y="9477"/>
                      </a:lnTo>
                      <a:lnTo>
                        <a:pt x="17767" y="9598"/>
                      </a:lnTo>
                      <a:lnTo>
                        <a:pt x="18163" y="9731"/>
                      </a:lnTo>
                      <a:lnTo>
                        <a:pt x="18597" y="9874"/>
                      </a:lnTo>
                      <a:lnTo>
                        <a:pt x="18994" y="10006"/>
                      </a:lnTo>
                      <a:lnTo>
                        <a:pt x="19428" y="10083"/>
                      </a:lnTo>
                      <a:lnTo>
                        <a:pt x="19617" y="10127"/>
                      </a:lnTo>
                      <a:lnTo>
                        <a:pt x="19844" y="10149"/>
                      </a:lnTo>
                      <a:lnTo>
                        <a:pt x="20013" y="10149"/>
                      </a:lnTo>
                      <a:lnTo>
                        <a:pt x="20240" y="10127"/>
                      </a:lnTo>
                      <a:lnTo>
                        <a:pt x="20410" y="10105"/>
                      </a:lnTo>
                      <a:lnTo>
                        <a:pt x="20637" y="10061"/>
                      </a:lnTo>
                      <a:lnTo>
                        <a:pt x="20844" y="9984"/>
                      </a:lnTo>
                      <a:lnTo>
                        <a:pt x="21033" y="9896"/>
                      </a:lnTo>
                      <a:lnTo>
                        <a:pt x="21146" y="9830"/>
                      </a:lnTo>
                      <a:lnTo>
                        <a:pt x="21203" y="9753"/>
                      </a:lnTo>
                      <a:lnTo>
                        <a:pt x="21279" y="9642"/>
                      </a:lnTo>
                      <a:lnTo>
                        <a:pt x="21354" y="9521"/>
                      </a:lnTo>
                      <a:lnTo>
                        <a:pt x="21430" y="9246"/>
                      </a:lnTo>
                      <a:lnTo>
                        <a:pt x="21430" y="8904"/>
                      </a:lnTo>
                      <a:lnTo>
                        <a:pt x="21430" y="8540"/>
                      </a:lnTo>
                      <a:lnTo>
                        <a:pt x="21392" y="8144"/>
                      </a:lnTo>
                      <a:lnTo>
                        <a:pt x="21354" y="7714"/>
                      </a:lnTo>
                      <a:lnTo>
                        <a:pt x="21279" y="7295"/>
                      </a:lnTo>
                      <a:lnTo>
                        <a:pt x="21146" y="6446"/>
                      </a:lnTo>
                      <a:lnTo>
                        <a:pt x="20995" y="5686"/>
                      </a:lnTo>
                      <a:lnTo>
                        <a:pt x="20958" y="5366"/>
                      </a:lnTo>
                      <a:lnTo>
                        <a:pt x="20958" y="5091"/>
                      </a:lnTo>
                      <a:lnTo>
                        <a:pt x="20958" y="4860"/>
                      </a:lnTo>
                      <a:lnTo>
                        <a:pt x="21033" y="4716"/>
                      </a:lnTo>
                      <a:lnTo>
                        <a:pt x="20637" y="4860"/>
                      </a:lnTo>
                      <a:lnTo>
                        <a:pt x="20127" y="4992"/>
                      </a:lnTo>
                      <a:lnTo>
                        <a:pt x="19617" y="5069"/>
                      </a:lnTo>
                      <a:lnTo>
                        <a:pt x="19032" y="5157"/>
                      </a:lnTo>
                      <a:lnTo>
                        <a:pt x="18465" y="5201"/>
                      </a:lnTo>
                      <a:lnTo>
                        <a:pt x="17842" y="5245"/>
                      </a:lnTo>
                      <a:lnTo>
                        <a:pt x="17219" y="5267"/>
                      </a:lnTo>
                      <a:lnTo>
                        <a:pt x="16615" y="5267"/>
                      </a:lnTo>
                      <a:lnTo>
                        <a:pt x="15992" y="5245"/>
                      </a:lnTo>
                      <a:lnTo>
                        <a:pt x="15369" y="5201"/>
                      </a:lnTo>
                      <a:lnTo>
                        <a:pt x="14840" y="5157"/>
                      </a:lnTo>
                      <a:lnTo>
                        <a:pt x="14293" y="5091"/>
                      </a:lnTo>
                      <a:lnTo>
                        <a:pt x="13783" y="5014"/>
                      </a:lnTo>
                      <a:lnTo>
                        <a:pt x="13386" y="4926"/>
                      </a:lnTo>
                      <a:lnTo>
                        <a:pt x="13027" y="4815"/>
                      </a:lnTo>
                      <a:lnTo>
                        <a:pt x="12725" y="4716"/>
                      </a:lnTo>
                      <a:lnTo>
                        <a:pt x="12480" y="4606"/>
                      </a:lnTo>
                      <a:lnTo>
                        <a:pt x="12291" y="4496"/>
                      </a:lnTo>
                      <a:lnTo>
                        <a:pt x="12197" y="4397"/>
                      </a:lnTo>
                      <a:lnTo>
                        <a:pt x="12083" y="4286"/>
                      </a:lnTo>
                      <a:lnTo>
                        <a:pt x="12046" y="4187"/>
                      </a:lnTo>
                      <a:lnTo>
                        <a:pt x="12008" y="4077"/>
                      </a:lnTo>
                      <a:lnTo>
                        <a:pt x="12046" y="3967"/>
                      </a:lnTo>
                      <a:lnTo>
                        <a:pt x="12121" y="3868"/>
                      </a:lnTo>
                      <a:lnTo>
                        <a:pt x="12197" y="3735"/>
                      </a:lnTo>
                      <a:lnTo>
                        <a:pt x="12291" y="3614"/>
                      </a:lnTo>
                      <a:lnTo>
                        <a:pt x="12442" y="3482"/>
                      </a:lnTo>
                      <a:lnTo>
                        <a:pt x="12631" y="3361"/>
                      </a:lnTo>
                      <a:lnTo>
                        <a:pt x="13065" y="3085"/>
                      </a:lnTo>
                      <a:lnTo>
                        <a:pt x="13537" y="2766"/>
                      </a:lnTo>
                      <a:lnTo>
                        <a:pt x="13783" y="2578"/>
                      </a:lnTo>
                      <a:lnTo>
                        <a:pt x="13934" y="2380"/>
                      </a:lnTo>
                      <a:lnTo>
                        <a:pt x="14028" y="2171"/>
                      </a:lnTo>
                      <a:lnTo>
                        <a:pt x="14104" y="1961"/>
                      </a:lnTo>
                      <a:lnTo>
                        <a:pt x="14104" y="1730"/>
                      </a:lnTo>
                      <a:lnTo>
                        <a:pt x="14066" y="1498"/>
                      </a:lnTo>
                      <a:lnTo>
                        <a:pt x="13972" y="1267"/>
                      </a:lnTo>
                      <a:lnTo>
                        <a:pt x="13820" y="1057"/>
                      </a:lnTo>
                      <a:lnTo>
                        <a:pt x="13594" y="837"/>
                      </a:lnTo>
                      <a:lnTo>
                        <a:pt x="13386" y="628"/>
                      </a:lnTo>
                      <a:lnTo>
                        <a:pt x="13103" y="462"/>
                      </a:lnTo>
                      <a:lnTo>
                        <a:pt x="12763" y="308"/>
                      </a:lnTo>
                      <a:lnTo>
                        <a:pt x="12404" y="187"/>
                      </a:lnTo>
                      <a:lnTo>
                        <a:pt x="12008" y="77"/>
                      </a:lnTo>
                      <a:lnTo>
                        <a:pt x="11574" y="33"/>
                      </a:lnTo>
                      <a:lnTo>
                        <a:pt x="11102" y="11"/>
                      </a:lnTo>
                      <a:lnTo>
                        <a:pt x="10667" y="11"/>
                      </a:lnTo>
                      <a:lnTo>
                        <a:pt x="10233" y="77"/>
                      </a:lnTo>
                      <a:lnTo>
                        <a:pt x="9837" y="187"/>
                      </a:lnTo>
                      <a:lnTo>
                        <a:pt x="9440" y="286"/>
                      </a:lnTo>
                      <a:lnTo>
                        <a:pt x="9062" y="462"/>
                      </a:lnTo>
                      <a:lnTo>
                        <a:pt x="8741" y="628"/>
                      </a:lnTo>
                      <a:lnTo>
                        <a:pt x="8458" y="815"/>
                      </a:lnTo>
                      <a:lnTo>
                        <a:pt x="8232" y="1035"/>
                      </a:lnTo>
                      <a:lnTo>
                        <a:pt x="8062" y="1245"/>
                      </a:lnTo>
                      <a:lnTo>
                        <a:pt x="7911" y="1476"/>
                      </a:lnTo>
                      <a:lnTo>
                        <a:pt x="7835" y="1708"/>
                      </a:lnTo>
                      <a:lnTo>
                        <a:pt x="7797" y="1961"/>
                      </a:lnTo>
                      <a:lnTo>
                        <a:pt x="7835" y="2193"/>
                      </a:lnTo>
                      <a:lnTo>
                        <a:pt x="7948" y="2402"/>
                      </a:lnTo>
                      <a:lnTo>
                        <a:pt x="8062" y="2534"/>
                      </a:lnTo>
                      <a:lnTo>
                        <a:pt x="8175" y="2644"/>
                      </a:lnTo>
                      <a:lnTo>
                        <a:pt x="8269" y="2744"/>
                      </a:lnTo>
                      <a:lnTo>
                        <a:pt x="8420" y="2832"/>
                      </a:lnTo>
                      <a:lnTo>
                        <a:pt x="8704" y="3019"/>
                      </a:lnTo>
                      <a:lnTo>
                        <a:pt x="8968" y="3206"/>
                      </a:lnTo>
                      <a:lnTo>
                        <a:pt x="9138" y="3405"/>
                      </a:lnTo>
                      <a:lnTo>
                        <a:pt x="9327" y="3570"/>
                      </a:lnTo>
                      <a:lnTo>
                        <a:pt x="9440" y="3735"/>
                      </a:lnTo>
                      <a:lnTo>
                        <a:pt x="9516" y="3890"/>
                      </a:lnTo>
                      <a:lnTo>
                        <a:pt x="9534" y="4033"/>
                      </a:lnTo>
                      <a:lnTo>
                        <a:pt x="9534" y="4165"/>
                      </a:lnTo>
                      <a:lnTo>
                        <a:pt x="9516" y="4286"/>
                      </a:lnTo>
                      <a:lnTo>
                        <a:pt x="9440" y="4397"/>
                      </a:lnTo>
                      <a:lnTo>
                        <a:pt x="9327" y="4496"/>
                      </a:lnTo>
                      <a:lnTo>
                        <a:pt x="9176" y="4562"/>
                      </a:lnTo>
                      <a:lnTo>
                        <a:pt x="9006" y="4628"/>
                      </a:lnTo>
                      <a:lnTo>
                        <a:pt x="8779" y="4694"/>
                      </a:lnTo>
                      <a:lnTo>
                        <a:pt x="8534" y="4716"/>
                      </a:lnTo>
                      <a:lnTo>
                        <a:pt x="8232" y="4716"/>
                      </a:lnTo>
                      <a:lnTo>
                        <a:pt x="7118" y="4738"/>
                      </a:lnTo>
                      <a:lnTo>
                        <a:pt x="5947" y="4771"/>
                      </a:lnTo>
                      <a:lnTo>
                        <a:pt x="4795" y="4815"/>
                      </a:lnTo>
                      <a:lnTo>
                        <a:pt x="3681" y="4860"/>
                      </a:lnTo>
                      <a:lnTo>
                        <a:pt x="2662" y="4882"/>
                      </a:lnTo>
                      <a:lnTo>
                        <a:pt x="1755" y="4882"/>
                      </a:lnTo>
                      <a:lnTo>
                        <a:pt x="1359" y="4860"/>
                      </a:lnTo>
                      <a:lnTo>
                        <a:pt x="981" y="4837"/>
                      </a:lnTo>
                      <a:lnTo>
                        <a:pt x="698" y="4771"/>
                      </a:lnTo>
                      <a:lnTo>
                        <a:pt x="453" y="4716"/>
                      </a:lnTo>
                      <a:lnTo>
                        <a:pt x="453" y="5322"/>
                      </a:lnTo>
                      <a:lnTo>
                        <a:pt x="453" y="6083"/>
                      </a:lnTo>
                      <a:lnTo>
                        <a:pt x="453" y="6909"/>
                      </a:lnTo>
                      <a:lnTo>
                        <a:pt x="453" y="7780"/>
                      </a:lnTo>
                      <a:lnTo>
                        <a:pt x="453" y="8606"/>
                      </a:lnTo>
                      <a:lnTo>
                        <a:pt x="453" y="9345"/>
                      </a:lnTo>
                      <a:lnTo>
                        <a:pt x="453" y="9918"/>
                      </a:lnTo>
                      <a:lnTo>
                        <a:pt x="453" y="10282"/>
                      </a:lnTo>
                      <a:lnTo>
                        <a:pt x="490" y="10381"/>
                      </a:lnTo>
                      <a:lnTo>
                        <a:pt x="547" y="10491"/>
                      </a:lnTo>
                      <a:lnTo>
                        <a:pt x="660" y="10590"/>
                      </a:lnTo>
                      <a:lnTo>
                        <a:pt x="811" y="10700"/>
                      </a:lnTo>
                      <a:lnTo>
                        <a:pt x="981" y="10811"/>
                      </a:lnTo>
                      <a:lnTo>
                        <a:pt x="1208" y="10888"/>
                      </a:lnTo>
                      <a:lnTo>
                        <a:pt x="1453" y="10954"/>
                      </a:lnTo>
                      <a:lnTo>
                        <a:pt x="1718" y="11020"/>
                      </a:lnTo>
                      <a:lnTo>
                        <a:pt x="1963" y="11064"/>
                      </a:lnTo>
                      <a:lnTo>
                        <a:pt x="2265" y="11086"/>
                      </a:lnTo>
                      <a:lnTo>
                        <a:pt x="2548" y="11064"/>
                      </a:lnTo>
                      <a:lnTo>
                        <a:pt x="2794" y="11042"/>
                      </a:lnTo>
                      <a:lnTo>
                        <a:pt x="3096" y="10976"/>
                      </a:lnTo>
                      <a:lnTo>
                        <a:pt x="3341" y="10888"/>
                      </a:lnTo>
                      <a:lnTo>
                        <a:pt x="3606" y="10766"/>
                      </a:lnTo>
                      <a:lnTo>
                        <a:pt x="3813" y="10590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8" name="Puzzle1"/>
                <p:cNvSpPr>
                  <a:spLocks noEditPoints="1" noChangeArrowheads="1"/>
                </p:cNvSpPr>
                <p:nvPr/>
              </p:nvSpPr>
              <p:spPr bwMode="auto">
                <a:xfrm>
                  <a:off x="60447" y="4439549"/>
                  <a:ext cx="181669" cy="103044"/>
                </a:xfrm>
                <a:custGeom>
                  <a:avLst/>
                  <a:gdLst>
                    <a:gd name="T0" fmla="*/ 16740 w 21600"/>
                    <a:gd name="T1" fmla="*/ 21078 h 21600"/>
                    <a:gd name="T2" fmla="*/ 16976 w 21600"/>
                    <a:gd name="T3" fmla="*/ 521 h 21600"/>
                    <a:gd name="T4" fmla="*/ 4725 w 21600"/>
                    <a:gd name="T5" fmla="*/ 856 h 21600"/>
                    <a:gd name="T6" fmla="*/ 5040 w 21600"/>
                    <a:gd name="T7" fmla="*/ 21004 h 21600"/>
                    <a:gd name="T8" fmla="*/ 10811 w 21600"/>
                    <a:gd name="T9" fmla="*/ 12885 h 21600"/>
                    <a:gd name="T10" fmla="*/ 10845 w 21600"/>
                    <a:gd name="T11" fmla="*/ 8714 h 21600"/>
                    <a:gd name="T12" fmla="*/ 21600 w 21600"/>
                    <a:gd name="T13" fmla="*/ 10000 h 21600"/>
                    <a:gd name="T14" fmla="*/ 56 w 21600"/>
                    <a:gd name="T15" fmla="*/ 10000 h 21600"/>
                    <a:gd name="T16" fmla="*/ 6086 w 21600"/>
                    <a:gd name="T17" fmla="*/ 2569 h 21600"/>
                    <a:gd name="T18" fmla="*/ 16132 w 21600"/>
                    <a:gd name="T19" fmla="*/ 19552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9360" y="20836"/>
                      </a:moveTo>
                      <a:lnTo>
                        <a:pt x="9528" y="20836"/>
                      </a:lnTo>
                      <a:lnTo>
                        <a:pt x="9686" y="20762"/>
                      </a:lnTo>
                      <a:lnTo>
                        <a:pt x="9810" y="20687"/>
                      </a:lnTo>
                      <a:lnTo>
                        <a:pt x="9922" y="20575"/>
                      </a:lnTo>
                      <a:lnTo>
                        <a:pt x="10012" y="20426"/>
                      </a:lnTo>
                      <a:lnTo>
                        <a:pt x="10068" y="20296"/>
                      </a:lnTo>
                      <a:lnTo>
                        <a:pt x="10113" y="20110"/>
                      </a:lnTo>
                      <a:lnTo>
                        <a:pt x="10136" y="19905"/>
                      </a:lnTo>
                      <a:lnTo>
                        <a:pt x="10136" y="19682"/>
                      </a:lnTo>
                      <a:lnTo>
                        <a:pt x="10113" y="19440"/>
                      </a:lnTo>
                      <a:lnTo>
                        <a:pt x="10068" y="19142"/>
                      </a:lnTo>
                      <a:lnTo>
                        <a:pt x="10012" y="18900"/>
                      </a:lnTo>
                      <a:lnTo>
                        <a:pt x="9900" y="18620"/>
                      </a:lnTo>
                      <a:lnTo>
                        <a:pt x="9787" y="18285"/>
                      </a:lnTo>
                      <a:lnTo>
                        <a:pt x="9641" y="17968"/>
                      </a:lnTo>
                      <a:lnTo>
                        <a:pt x="9472" y="17652"/>
                      </a:lnTo>
                      <a:lnTo>
                        <a:pt x="9382" y="17466"/>
                      </a:lnTo>
                      <a:lnTo>
                        <a:pt x="9315" y="17298"/>
                      </a:lnTo>
                      <a:lnTo>
                        <a:pt x="9258" y="17112"/>
                      </a:lnTo>
                      <a:lnTo>
                        <a:pt x="9191" y="16926"/>
                      </a:lnTo>
                      <a:lnTo>
                        <a:pt x="9123" y="16535"/>
                      </a:lnTo>
                      <a:lnTo>
                        <a:pt x="9101" y="16144"/>
                      </a:lnTo>
                      <a:lnTo>
                        <a:pt x="9101" y="15753"/>
                      </a:lnTo>
                      <a:lnTo>
                        <a:pt x="9168" y="15362"/>
                      </a:lnTo>
                      <a:lnTo>
                        <a:pt x="9236" y="14971"/>
                      </a:lnTo>
                      <a:lnTo>
                        <a:pt x="9360" y="14580"/>
                      </a:lnTo>
                      <a:lnTo>
                        <a:pt x="9495" y="14244"/>
                      </a:lnTo>
                      <a:lnTo>
                        <a:pt x="9663" y="13891"/>
                      </a:lnTo>
                      <a:lnTo>
                        <a:pt x="9855" y="13611"/>
                      </a:lnTo>
                      <a:lnTo>
                        <a:pt x="10068" y="13351"/>
                      </a:lnTo>
                      <a:lnTo>
                        <a:pt x="10293" y="13146"/>
                      </a:lnTo>
                      <a:lnTo>
                        <a:pt x="10552" y="12997"/>
                      </a:lnTo>
                      <a:lnTo>
                        <a:pt x="10811" y="12885"/>
                      </a:lnTo>
                      <a:lnTo>
                        <a:pt x="11069" y="12866"/>
                      </a:lnTo>
                      <a:lnTo>
                        <a:pt x="11351" y="12885"/>
                      </a:lnTo>
                      <a:lnTo>
                        <a:pt x="11610" y="12997"/>
                      </a:lnTo>
                      <a:lnTo>
                        <a:pt x="11846" y="13183"/>
                      </a:lnTo>
                      <a:lnTo>
                        <a:pt x="12060" y="13388"/>
                      </a:lnTo>
                      <a:lnTo>
                        <a:pt x="12251" y="13648"/>
                      </a:lnTo>
                      <a:lnTo>
                        <a:pt x="12419" y="13928"/>
                      </a:lnTo>
                      <a:lnTo>
                        <a:pt x="12555" y="14244"/>
                      </a:lnTo>
                      <a:lnTo>
                        <a:pt x="12690" y="14617"/>
                      </a:lnTo>
                      <a:lnTo>
                        <a:pt x="12768" y="15008"/>
                      </a:lnTo>
                      <a:lnTo>
                        <a:pt x="12836" y="15399"/>
                      </a:lnTo>
                      <a:lnTo>
                        <a:pt x="12858" y="15753"/>
                      </a:lnTo>
                      <a:lnTo>
                        <a:pt x="12858" y="16144"/>
                      </a:lnTo>
                      <a:lnTo>
                        <a:pt x="12813" y="16535"/>
                      </a:lnTo>
                      <a:lnTo>
                        <a:pt x="12746" y="16888"/>
                      </a:lnTo>
                      <a:lnTo>
                        <a:pt x="12667" y="17224"/>
                      </a:lnTo>
                      <a:lnTo>
                        <a:pt x="12510" y="17503"/>
                      </a:lnTo>
                      <a:lnTo>
                        <a:pt x="12228" y="18043"/>
                      </a:lnTo>
                      <a:lnTo>
                        <a:pt x="11970" y="18546"/>
                      </a:lnTo>
                      <a:lnTo>
                        <a:pt x="11868" y="18751"/>
                      </a:lnTo>
                      <a:lnTo>
                        <a:pt x="11778" y="18974"/>
                      </a:lnTo>
                      <a:lnTo>
                        <a:pt x="11711" y="19179"/>
                      </a:lnTo>
                      <a:lnTo>
                        <a:pt x="11666" y="19365"/>
                      </a:lnTo>
                      <a:lnTo>
                        <a:pt x="11632" y="19570"/>
                      </a:lnTo>
                      <a:lnTo>
                        <a:pt x="11632" y="19756"/>
                      </a:lnTo>
                      <a:lnTo>
                        <a:pt x="11632" y="19942"/>
                      </a:lnTo>
                      <a:lnTo>
                        <a:pt x="11643" y="20110"/>
                      </a:lnTo>
                      <a:lnTo>
                        <a:pt x="11711" y="20296"/>
                      </a:lnTo>
                      <a:lnTo>
                        <a:pt x="11801" y="20464"/>
                      </a:lnTo>
                      <a:lnTo>
                        <a:pt x="11891" y="20650"/>
                      </a:lnTo>
                      <a:lnTo>
                        <a:pt x="12037" y="20836"/>
                      </a:lnTo>
                      <a:lnTo>
                        <a:pt x="12206" y="21004"/>
                      </a:lnTo>
                      <a:lnTo>
                        <a:pt x="12419" y="21190"/>
                      </a:lnTo>
                      <a:lnTo>
                        <a:pt x="12667" y="21320"/>
                      </a:lnTo>
                      <a:lnTo>
                        <a:pt x="12960" y="21432"/>
                      </a:lnTo>
                      <a:lnTo>
                        <a:pt x="13286" y="21544"/>
                      </a:lnTo>
                      <a:lnTo>
                        <a:pt x="13612" y="21655"/>
                      </a:lnTo>
                      <a:lnTo>
                        <a:pt x="13983" y="21693"/>
                      </a:lnTo>
                      <a:lnTo>
                        <a:pt x="14343" y="21730"/>
                      </a:lnTo>
                      <a:lnTo>
                        <a:pt x="14715" y="21730"/>
                      </a:lnTo>
                      <a:lnTo>
                        <a:pt x="15075" y="21730"/>
                      </a:lnTo>
                      <a:lnTo>
                        <a:pt x="15446" y="21655"/>
                      </a:lnTo>
                      <a:lnTo>
                        <a:pt x="15794" y="21581"/>
                      </a:lnTo>
                      <a:lnTo>
                        <a:pt x="16132" y="21432"/>
                      </a:lnTo>
                      <a:lnTo>
                        <a:pt x="16458" y="21302"/>
                      </a:lnTo>
                      <a:lnTo>
                        <a:pt x="16740" y="21078"/>
                      </a:lnTo>
                      <a:lnTo>
                        <a:pt x="16976" y="20836"/>
                      </a:lnTo>
                      <a:lnTo>
                        <a:pt x="17043" y="20650"/>
                      </a:lnTo>
                      <a:lnTo>
                        <a:pt x="17088" y="20426"/>
                      </a:lnTo>
                      <a:lnTo>
                        <a:pt x="17133" y="20222"/>
                      </a:lnTo>
                      <a:lnTo>
                        <a:pt x="17156" y="19980"/>
                      </a:lnTo>
                      <a:lnTo>
                        <a:pt x="17167" y="19477"/>
                      </a:lnTo>
                      <a:lnTo>
                        <a:pt x="17167" y="18974"/>
                      </a:lnTo>
                      <a:lnTo>
                        <a:pt x="17156" y="18397"/>
                      </a:lnTo>
                      <a:lnTo>
                        <a:pt x="17111" y="17820"/>
                      </a:lnTo>
                      <a:lnTo>
                        <a:pt x="17066" y="17261"/>
                      </a:lnTo>
                      <a:lnTo>
                        <a:pt x="16998" y="16646"/>
                      </a:lnTo>
                      <a:lnTo>
                        <a:pt x="16852" y="15511"/>
                      </a:lnTo>
                      <a:lnTo>
                        <a:pt x="16740" y="14393"/>
                      </a:lnTo>
                      <a:lnTo>
                        <a:pt x="16717" y="13928"/>
                      </a:lnTo>
                      <a:lnTo>
                        <a:pt x="16695" y="13462"/>
                      </a:lnTo>
                      <a:lnTo>
                        <a:pt x="16717" y="13071"/>
                      </a:lnTo>
                      <a:lnTo>
                        <a:pt x="16785" y="12755"/>
                      </a:lnTo>
                      <a:lnTo>
                        <a:pt x="16852" y="12419"/>
                      </a:lnTo>
                      <a:lnTo>
                        <a:pt x="16953" y="12140"/>
                      </a:lnTo>
                      <a:lnTo>
                        <a:pt x="17088" y="11898"/>
                      </a:lnTo>
                      <a:lnTo>
                        <a:pt x="17212" y="11675"/>
                      </a:lnTo>
                      <a:lnTo>
                        <a:pt x="17370" y="11470"/>
                      </a:lnTo>
                      <a:lnTo>
                        <a:pt x="17516" y="11284"/>
                      </a:lnTo>
                      <a:lnTo>
                        <a:pt x="17696" y="11135"/>
                      </a:lnTo>
                      <a:lnTo>
                        <a:pt x="17865" y="11042"/>
                      </a:lnTo>
                      <a:lnTo>
                        <a:pt x="18033" y="10930"/>
                      </a:lnTo>
                      <a:lnTo>
                        <a:pt x="18213" y="10893"/>
                      </a:lnTo>
                      <a:lnTo>
                        <a:pt x="18382" y="10893"/>
                      </a:lnTo>
                      <a:lnTo>
                        <a:pt x="18551" y="10967"/>
                      </a:lnTo>
                      <a:lnTo>
                        <a:pt x="18708" y="11042"/>
                      </a:lnTo>
                      <a:lnTo>
                        <a:pt x="18855" y="11172"/>
                      </a:lnTo>
                      <a:lnTo>
                        <a:pt x="19012" y="11358"/>
                      </a:lnTo>
                      <a:lnTo>
                        <a:pt x="19136" y="11600"/>
                      </a:lnTo>
                      <a:lnTo>
                        <a:pt x="19271" y="11861"/>
                      </a:lnTo>
                      <a:lnTo>
                        <a:pt x="19440" y="12028"/>
                      </a:lnTo>
                      <a:lnTo>
                        <a:pt x="19608" y="12177"/>
                      </a:lnTo>
                      <a:lnTo>
                        <a:pt x="19822" y="12289"/>
                      </a:lnTo>
                      <a:lnTo>
                        <a:pt x="20025" y="12289"/>
                      </a:lnTo>
                      <a:lnTo>
                        <a:pt x="20238" y="12289"/>
                      </a:lnTo>
                      <a:lnTo>
                        <a:pt x="20452" y="12215"/>
                      </a:lnTo>
                      <a:lnTo>
                        <a:pt x="20643" y="12103"/>
                      </a:lnTo>
                      <a:lnTo>
                        <a:pt x="20846" y="11973"/>
                      </a:lnTo>
                      <a:lnTo>
                        <a:pt x="21037" y="11786"/>
                      </a:lnTo>
                      <a:lnTo>
                        <a:pt x="21206" y="11563"/>
                      </a:lnTo>
                      <a:lnTo>
                        <a:pt x="21363" y="11321"/>
                      </a:lnTo>
                      <a:lnTo>
                        <a:pt x="21465" y="11079"/>
                      </a:lnTo>
                      <a:lnTo>
                        <a:pt x="21577" y="10744"/>
                      </a:lnTo>
                      <a:lnTo>
                        <a:pt x="21622" y="10427"/>
                      </a:lnTo>
                      <a:lnTo>
                        <a:pt x="21645" y="10111"/>
                      </a:lnTo>
                      <a:lnTo>
                        <a:pt x="21622" y="9608"/>
                      </a:lnTo>
                      <a:lnTo>
                        <a:pt x="21577" y="9142"/>
                      </a:lnTo>
                      <a:lnTo>
                        <a:pt x="21465" y="8751"/>
                      </a:lnTo>
                      <a:lnTo>
                        <a:pt x="21363" y="8397"/>
                      </a:lnTo>
                      <a:lnTo>
                        <a:pt x="21206" y="8062"/>
                      </a:lnTo>
                      <a:lnTo>
                        <a:pt x="21037" y="7820"/>
                      </a:lnTo>
                      <a:lnTo>
                        <a:pt x="20846" y="7597"/>
                      </a:lnTo>
                      <a:lnTo>
                        <a:pt x="20643" y="7429"/>
                      </a:lnTo>
                      <a:lnTo>
                        <a:pt x="20452" y="7317"/>
                      </a:lnTo>
                      <a:lnTo>
                        <a:pt x="20238" y="7206"/>
                      </a:lnTo>
                      <a:lnTo>
                        <a:pt x="20025" y="7168"/>
                      </a:lnTo>
                      <a:lnTo>
                        <a:pt x="19822" y="7206"/>
                      </a:lnTo>
                      <a:lnTo>
                        <a:pt x="19608" y="7243"/>
                      </a:lnTo>
                      <a:lnTo>
                        <a:pt x="19440" y="7355"/>
                      </a:lnTo>
                      <a:lnTo>
                        <a:pt x="19271" y="7504"/>
                      </a:lnTo>
                      <a:lnTo>
                        <a:pt x="19136" y="7708"/>
                      </a:lnTo>
                      <a:lnTo>
                        <a:pt x="19012" y="7895"/>
                      </a:lnTo>
                      <a:lnTo>
                        <a:pt x="18832" y="8025"/>
                      </a:lnTo>
                      <a:lnTo>
                        <a:pt x="18663" y="8174"/>
                      </a:lnTo>
                      <a:lnTo>
                        <a:pt x="18472" y="8248"/>
                      </a:lnTo>
                      <a:lnTo>
                        <a:pt x="18270" y="8286"/>
                      </a:lnTo>
                      <a:lnTo>
                        <a:pt x="18078" y="8323"/>
                      </a:lnTo>
                      <a:lnTo>
                        <a:pt x="17887" y="8323"/>
                      </a:lnTo>
                      <a:lnTo>
                        <a:pt x="17696" y="8248"/>
                      </a:lnTo>
                      <a:lnTo>
                        <a:pt x="17493" y="8174"/>
                      </a:lnTo>
                      <a:lnTo>
                        <a:pt x="17302" y="8062"/>
                      </a:lnTo>
                      <a:lnTo>
                        <a:pt x="17133" y="7969"/>
                      </a:lnTo>
                      <a:lnTo>
                        <a:pt x="16976" y="7783"/>
                      </a:lnTo>
                      <a:lnTo>
                        <a:pt x="16852" y="7597"/>
                      </a:lnTo>
                      <a:lnTo>
                        <a:pt x="16740" y="7429"/>
                      </a:lnTo>
                      <a:lnTo>
                        <a:pt x="16672" y="7168"/>
                      </a:lnTo>
                      <a:lnTo>
                        <a:pt x="16638" y="6926"/>
                      </a:lnTo>
                      <a:lnTo>
                        <a:pt x="16616" y="6498"/>
                      </a:lnTo>
                      <a:lnTo>
                        <a:pt x="16616" y="5772"/>
                      </a:lnTo>
                      <a:lnTo>
                        <a:pt x="16650" y="4915"/>
                      </a:lnTo>
                      <a:lnTo>
                        <a:pt x="16695" y="3928"/>
                      </a:lnTo>
                      <a:lnTo>
                        <a:pt x="16762" y="2960"/>
                      </a:lnTo>
                      <a:lnTo>
                        <a:pt x="16830" y="1992"/>
                      </a:lnTo>
                      <a:lnTo>
                        <a:pt x="16908" y="1173"/>
                      </a:lnTo>
                      <a:lnTo>
                        <a:pt x="16976" y="521"/>
                      </a:lnTo>
                      <a:lnTo>
                        <a:pt x="16953" y="521"/>
                      </a:lnTo>
                      <a:lnTo>
                        <a:pt x="16931" y="521"/>
                      </a:lnTo>
                      <a:lnTo>
                        <a:pt x="16267" y="484"/>
                      </a:lnTo>
                      <a:lnTo>
                        <a:pt x="15637" y="428"/>
                      </a:lnTo>
                      <a:lnTo>
                        <a:pt x="15063" y="353"/>
                      </a:lnTo>
                      <a:lnTo>
                        <a:pt x="14523" y="279"/>
                      </a:lnTo>
                      <a:lnTo>
                        <a:pt x="14040" y="167"/>
                      </a:lnTo>
                      <a:lnTo>
                        <a:pt x="13635" y="93"/>
                      </a:lnTo>
                      <a:lnTo>
                        <a:pt x="13331" y="18"/>
                      </a:lnTo>
                      <a:lnTo>
                        <a:pt x="13117" y="18"/>
                      </a:lnTo>
                      <a:lnTo>
                        <a:pt x="12982" y="18"/>
                      </a:lnTo>
                      <a:lnTo>
                        <a:pt x="12858" y="130"/>
                      </a:lnTo>
                      <a:lnTo>
                        <a:pt x="12723" y="279"/>
                      </a:lnTo>
                      <a:lnTo>
                        <a:pt x="12622" y="446"/>
                      </a:lnTo>
                      <a:lnTo>
                        <a:pt x="12510" y="670"/>
                      </a:lnTo>
                      <a:lnTo>
                        <a:pt x="12419" y="912"/>
                      </a:lnTo>
                      <a:lnTo>
                        <a:pt x="12363" y="1210"/>
                      </a:lnTo>
                      <a:lnTo>
                        <a:pt x="12318" y="1526"/>
                      </a:lnTo>
                      <a:lnTo>
                        <a:pt x="12273" y="1843"/>
                      </a:lnTo>
                      <a:lnTo>
                        <a:pt x="12251" y="2215"/>
                      </a:lnTo>
                      <a:lnTo>
                        <a:pt x="12273" y="2532"/>
                      </a:lnTo>
                      <a:lnTo>
                        <a:pt x="12318" y="2886"/>
                      </a:lnTo>
                      <a:lnTo>
                        <a:pt x="12386" y="3240"/>
                      </a:lnTo>
                      <a:lnTo>
                        <a:pt x="12464" y="3556"/>
                      </a:lnTo>
                      <a:lnTo>
                        <a:pt x="12577" y="3891"/>
                      </a:lnTo>
                      <a:lnTo>
                        <a:pt x="12746" y="4171"/>
                      </a:lnTo>
                      <a:lnTo>
                        <a:pt x="12926" y="4487"/>
                      </a:lnTo>
                      <a:lnTo>
                        <a:pt x="13050" y="4860"/>
                      </a:lnTo>
                      <a:lnTo>
                        <a:pt x="13162" y="5251"/>
                      </a:lnTo>
                      <a:lnTo>
                        <a:pt x="13218" y="5604"/>
                      </a:lnTo>
                      <a:lnTo>
                        <a:pt x="13263" y="5995"/>
                      </a:lnTo>
                      <a:lnTo>
                        <a:pt x="13241" y="6386"/>
                      </a:lnTo>
                      <a:lnTo>
                        <a:pt x="13218" y="6740"/>
                      </a:lnTo>
                      <a:lnTo>
                        <a:pt x="13139" y="7094"/>
                      </a:lnTo>
                      <a:lnTo>
                        <a:pt x="13050" y="7429"/>
                      </a:lnTo>
                      <a:lnTo>
                        <a:pt x="12903" y="7746"/>
                      </a:lnTo>
                      <a:lnTo>
                        <a:pt x="12723" y="8025"/>
                      </a:lnTo>
                      <a:lnTo>
                        <a:pt x="12532" y="8286"/>
                      </a:lnTo>
                      <a:lnTo>
                        <a:pt x="12318" y="8491"/>
                      </a:lnTo>
                      <a:lnTo>
                        <a:pt x="12060" y="8677"/>
                      </a:lnTo>
                      <a:lnTo>
                        <a:pt x="11756" y="8788"/>
                      </a:lnTo>
                      <a:lnTo>
                        <a:pt x="11452" y="8826"/>
                      </a:lnTo>
                      <a:lnTo>
                        <a:pt x="11283" y="8826"/>
                      </a:lnTo>
                      <a:lnTo>
                        <a:pt x="11126" y="8826"/>
                      </a:lnTo>
                      <a:lnTo>
                        <a:pt x="11002" y="8788"/>
                      </a:lnTo>
                      <a:lnTo>
                        <a:pt x="10845" y="8714"/>
                      </a:lnTo>
                      <a:lnTo>
                        <a:pt x="10721" y="8640"/>
                      </a:lnTo>
                      <a:lnTo>
                        <a:pt x="10608" y="8565"/>
                      </a:lnTo>
                      <a:lnTo>
                        <a:pt x="10485" y="8453"/>
                      </a:lnTo>
                      <a:lnTo>
                        <a:pt x="10372" y="8323"/>
                      </a:lnTo>
                      <a:lnTo>
                        <a:pt x="10181" y="8062"/>
                      </a:lnTo>
                      <a:lnTo>
                        <a:pt x="10035" y="7746"/>
                      </a:lnTo>
                      <a:lnTo>
                        <a:pt x="9900" y="7392"/>
                      </a:lnTo>
                      <a:lnTo>
                        <a:pt x="9787" y="7001"/>
                      </a:lnTo>
                      <a:lnTo>
                        <a:pt x="9731" y="6610"/>
                      </a:lnTo>
                      <a:lnTo>
                        <a:pt x="9686" y="6219"/>
                      </a:lnTo>
                      <a:lnTo>
                        <a:pt x="9663" y="5772"/>
                      </a:lnTo>
                      <a:lnTo>
                        <a:pt x="9686" y="5381"/>
                      </a:lnTo>
                      <a:lnTo>
                        <a:pt x="9753" y="4990"/>
                      </a:lnTo>
                      <a:lnTo>
                        <a:pt x="9832" y="4636"/>
                      </a:lnTo>
                      <a:lnTo>
                        <a:pt x="9945" y="4320"/>
                      </a:lnTo>
                      <a:lnTo>
                        <a:pt x="10068" y="4022"/>
                      </a:lnTo>
                      <a:lnTo>
                        <a:pt x="10203" y="3817"/>
                      </a:lnTo>
                      <a:lnTo>
                        <a:pt x="10316" y="3593"/>
                      </a:lnTo>
                      <a:lnTo>
                        <a:pt x="10395" y="3351"/>
                      </a:lnTo>
                      <a:lnTo>
                        <a:pt x="10462" y="3109"/>
                      </a:lnTo>
                      <a:lnTo>
                        <a:pt x="10507" y="2848"/>
                      </a:lnTo>
                      <a:lnTo>
                        <a:pt x="10530" y="2606"/>
                      </a:lnTo>
                      <a:lnTo>
                        <a:pt x="10507" y="2346"/>
                      </a:lnTo>
                      <a:lnTo>
                        <a:pt x="10462" y="2141"/>
                      </a:lnTo>
                      <a:lnTo>
                        <a:pt x="10395" y="1880"/>
                      </a:lnTo>
                      <a:lnTo>
                        <a:pt x="10293" y="1638"/>
                      </a:lnTo>
                      <a:lnTo>
                        <a:pt x="10158" y="1415"/>
                      </a:lnTo>
                      <a:lnTo>
                        <a:pt x="9967" y="1210"/>
                      </a:lnTo>
                      <a:lnTo>
                        <a:pt x="9753" y="986"/>
                      </a:lnTo>
                      <a:lnTo>
                        <a:pt x="9495" y="819"/>
                      </a:lnTo>
                      <a:lnTo>
                        <a:pt x="9191" y="670"/>
                      </a:lnTo>
                      <a:lnTo>
                        <a:pt x="8842" y="521"/>
                      </a:lnTo>
                      <a:lnTo>
                        <a:pt x="8471" y="446"/>
                      </a:lnTo>
                      <a:lnTo>
                        <a:pt x="7998" y="428"/>
                      </a:lnTo>
                      <a:lnTo>
                        <a:pt x="7413" y="428"/>
                      </a:lnTo>
                      <a:lnTo>
                        <a:pt x="6817" y="446"/>
                      </a:lnTo>
                      <a:lnTo>
                        <a:pt x="6187" y="521"/>
                      </a:lnTo>
                      <a:lnTo>
                        <a:pt x="5602" y="633"/>
                      </a:lnTo>
                      <a:lnTo>
                        <a:pt x="5107" y="744"/>
                      </a:lnTo>
                      <a:lnTo>
                        <a:pt x="4725" y="856"/>
                      </a:lnTo>
                      <a:lnTo>
                        <a:pt x="4848" y="1564"/>
                      </a:lnTo>
                      <a:lnTo>
                        <a:pt x="5028" y="2495"/>
                      </a:lnTo>
                      <a:lnTo>
                        <a:pt x="5175" y="3556"/>
                      </a:lnTo>
                      <a:lnTo>
                        <a:pt x="5298" y="4673"/>
                      </a:lnTo>
                      <a:lnTo>
                        <a:pt x="5343" y="5213"/>
                      </a:lnTo>
                      <a:lnTo>
                        <a:pt x="5388" y="5753"/>
                      </a:lnTo>
                      <a:lnTo>
                        <a:pt x="5411" y="6275"/>
                      </a:lnTo>
                      <a:lnTo>
                        <a:pt x="5411" y="6740"/>
                      </a:lnTo>
                      <a:lnTo>
                        <a:pt x="5366" y="7168"/>
                      </a:lnTo>
                      <a:lnTo>
                        <a:pt x="5321" y="7541"/>
                      </a:lnTo>
                      <a:lnTo>
                        <a:pt x="5287" y="7708"/>
                      </a:lnTo>
                      <a:lnTo>
                        <a:pt x="5242" y="7857"/>
                      </a:lnTo>
                      <a:lnTo>
                        <a:pt x="5197" y="7969"/>
                      </a:lnTo>
                      <a:lnTo>
                        <a:pt x="5130" y="8062"/>
                      </a:lnTo>
                      <a:lnTo>
                        <a:pt x="5006" y="8248"/>
                      </a:lnTo>
                      <a:lnTo>
                        <a:pt x="4848" y="8397"/>
                      </a:lnTo>
                      <a:lnTo>
                        <a:pt x="4725" y="8528"/>
                      </a:lnTo>
                      <a:lnTo>
                        <a:pt x="4567" y="8640"/>
                      </a:lnTo>
                      <a:lnTo>
                        <a:pt x="4421" y="8714"/>
                      </a:lnTo>
                      <a:lnTo>
                        <a:pt x="4263" y="8751"/>
                      </a:lnTo>
                      <a:lnTo>
                        <a:pt x="4095" y="8788"/>
                      </a:lnTo>
                      <a:lnTo>
                        <a:pt x="3948" y="8788"/>
                      </a:lnTo>
                      <a:lnTo>
                        <a:pt x="3791" y="8751"/>
                      </a:lnTo>
                      <a:lnTo>
                        <a:pt x="3667" y="8714"/>
                      </a:lnTo>
                      <a:lnTo>
                        <a:pt x="3510" y="8677"/>
                      </a:lnTo>
                      <a:lnTo>
                        <a:pt x="3386" y="8602"/>
                      </a:lnTo>
                      <a:lnTo>
                        <a:pt x="3251" y="8491"/>
                      </a:lnTo>
                      <a:lnTo>
                        <a:pt x="3127" y="8360"/>
                      </a:lnTo>
                      <a:lnTo>
                        <a:pt x="3015" y="8248"/>
                      </a:lnTo>
                      <a:lnTo>
                        <a:pt x="2925" y="8062"/>
                      </a:lnTo>
                      <a:lnTo>
                        <a:pt x="2778" y="7857"/>
                      </a:lnTo>
                      <a:lnTo>
                        <a:pt x="2610" y="7671"/>
                      </a:lnTo>
                      <a:lnTo>
                        <a:pt x="2407" y="7541"/>
                      </a:lnTo>
                      <a:lnTo>
                        <a:pt x="2171" y="7466"/>
                      </a:lnTo>
                      <a:lnTo>
                        <a:pt x="1957" y="7429"/>
                      </a:lnTo>
                      <a:lnTo>
                        <a:pt x="1698" y="7429"/>
                      </a:lnTo>
                      <a:lnTo>
                        <a:pt x="1462" y="7466"/>
                      </a:lnTo>
                      <a:lnTo>
                        <a:pt x="1226" y="7559"/>
                      </a:lnTo>
                      <a:lnTo>
                        <a:pt x="989" y="7708"/>
                      </a:lnTo>
                      <a:lnTo>
                        <a:pt x="776" y="7932"/>
                      </a:lnTo>
                      <a:lnTo>
                        <a:pt x="551" y="8211"/>
                      </a:lnTo>
                      <a:lnTo>
                        <a:pt x="382" y="8528"/>
                      </a:lnTo>
                      <a:lnTo>
                        <a:pt x="315" y="8714"/>
                      </a:lnTo>
                      <a:lnTo>
                        <a:pt x="236" y="8919"/>
                      </a:lnTo>
                      <a:lnTo>
                        <a:pt x="191" y="9142"/>
                      </a:lnTo>
                      <a:lnTo>
                        <a:pt x="123" y="9347"/>
                      </a:lnTo>
                      <a:lnTo>
                        <a:pt x="78" y="9608"/>
                      </a:lnTo>
                      <a:lnTo>
                        <a:pt x="56" y="9887"/>
                      </a:lnTo>
                      <a:lnTo>
                        <a:pt x="33" y="10185"/>
                      </a:lnTo>
                      <a:lnTo>
                        <a:pt x="33" y="10464"/>
                      </a:lnTo>
                      <a:lnTo>
                        <a:pt x="33" y="10706"/>
                      </a:lnTo>
                      <a:lnTo>
                        <a:pt x="56" y="10967"/>
                      </a:lnTo>
                      <a:lnTo>
                        <a:pt x="78" y="11172"/>
                      </a:lnTo>
                      <a:lnTo>
                        <a:pt x="123" y="11395"/>
                      </a:lnTo>
                      <a:lnTo>
                        <a:pt x="168" y="11600"/>
                      </a:lnTo>
                      <a:lnTo>
                        <a:pt x="236" y="11786"/>
                      </a:lnTo>
                      <a:lnTo>
                        <a:pt x="292" y="11973"/>
                      </a:lnTo>
                      <a:lnTo>
                        <a:pt x="382" y="12140"/>
                      </a:lnTo>
                      <a:lnTo>
                        <a:pt x="540" y="12419"/>
                      </a:lnTo>
                      <a:lnTo>
                        <a:pt x="731" y="12680"/>
                      </a:lnTo>
                      <a:lnTo>
                        <a:pt x="944" y="12866"/>
                      </a:lnTo>
                      <a:lnTo>
                        <a:pt x="1158" y="12997"/>
                      </a:lnTo>
                      <a:lnTo>
                        <a:pt x="1395" y="13108"/>
                      </a:lnTo>
                      <a:lnTo>
                        <a:pt x="1608" y="13183"/>
                      </a:lnTo>
                      <a:lnTo>
                        <a:pt x="1856" y="13183"/>
                      </a:lnTo>
                      <a:lnTo>
                        <a:pt x="2070" y="13146"/>
                      </a:lnTo>
                      <a:lnTo>
                        <a:pt x="2261" y="13071"/>
                      </a:lnTo>
                      <a:lnTo>
                        <a:pt x="2430" y="12960"/>
                      </a:lnTo>
                      <a:lnTo>
                        <a:pt x="2587" y="12792"/>
                      </a:lnTo>
                      <a:lnTo>
                        <a:pt x="2688" y="12606"/>
                      </a:lnTo>
                      <a:lnTo>
                        <a:pt x="2801" y="12419"/>
                      </a:lnTo>
                      <a:lnTo>
                        <a:pt x="2925" y="12289"/>
                      </a:lnTo>
                      <a:lnTo>
                        <a:pt x="3082" y="12177"/>
                      </a:lnTo>
                      <a:lnTo>
                        <a:pt x="3228" y="12103"/>
                      </a:lnTo>
                      <a:lnTo>
                        <a:pt x="3408" y="12103"/>
                      </a:lnTo>
                      <a:lnTo>
                        <a:pt x="3577" y="12103"/>
                      </a:lnTo>
                      <a:lnTo>
                        <a:pt x="3723" y="12177"/>
                      </a:lnTo>
                      <a:lnTo>
                        <a:pt x="3903" y="12252"/>
                      </a:lnTo>
                      <a:lnTo>
                        <a:pt x="4072" y="12364"/>
                      </a:lnTo>
                      <a:lnTo>
                        <a:pt x="4230" y="12494"/>
                      </a:lnTo>
                      <a:lnTo>
                        <a:pt x="4353" y="12643"/>
                      </a:lnTo>
                      <a:lnTo>
                        <a:pt x="4488" y="12829"/>
                      </a:lnTo>
                      <a:lnTo>
                        <a:pt x="4567" y="13034"/>
                      </a:lnTo>
                      <a:lnTo>
                        <a:pt x="4657" y="13257"/>
                      </a:lnTo>
                      <a:lnTo>
                        <a:pt x="4702" y="13462"/>
                      </a:lnTo>
                      <a:lnTo>
                        <a:pt x="4725" y="13686"/>
                      </a:lnTo>
                      <a:lnTo>
                        <a:pt x="4702" y="14282"/>
                      </a:lnTo>
                      <a:lnTo>
                        <a:pt x="4657" y="15045"/>
                      </a:lnTo>
                      <a:lnTo>
                        <a:pt x="4612" y="15976"/>
                      </a:lnTo>
                      <a:lnTo>
                        <a:pt x="4590" y="16926"/>
                      </a:lnTo>
                      <a:lnTo>
                        <a:pt x="4567" y="17968"/>
                      </a:lnTo>
                      <a:lnTo>
                        <a:pt x="4567" y="19011"/>
                      </a:lnTo>
                      <a:lnTo>
                        <a:pt x="4590" y="19514"/>
                      </a:lnTo>
                      <a:lnTo>
                        <a:pt x="4612" y="19980"/>
                      </a:lnTo>
                      <a:lnTo>
                        <a:pt x="4657" y="20426"/>
                      </a:lnTo>
                      <a:lnTo>
                        <a:pt x="4725" y="20836"/>
                      </a:lnTo>
                      <a:lnTo>
                        <a:pt x="4848" y="20929"/>
                      </a:lnTo>
                      <a:lnTo>
                        <a:pt x="5040" y="21004"/>
                      </a:lnTo>
                      <a:lnTo>
                        <a:pt x="5265" y="21078"/>
                      </a:lnTo>
                      <a:lnTo>
                        <a:pt x="5478" y="21115"/>
                      </a:lnTo>
                      <a:lnTo>
                        <a:pt x="6041" y="21115"/>
                      </a:lnTo>
                      <a:lnTo>
                        <a:pt x="6637" y="21078"/>
                      </a:lnTo>
                      <a:lnTo>
                        <a:pt x="7312" y="21004"/>
                      </a:lnTo>
                      <a:lnTo>
                        <a:pt x="7998" y="20929"/>
                      </a:lnTo>
                      <a:lnTo>
                        <a:pt x="8696" y="20855"/>
                      </a:lnTo>
                      <a:lnTo>
                        <a:pt x="9360" y="20836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9" name="Puzzle2"/>
                <p:cNvSpPr>
                  <a:spLocks noEditPoints="1" noChangeArrowheads="1"/>
                </p:cNvSpPr>
                <p:nvPr/>
              </p:nvSpPr>
              <p:spPr bwMode="auto">
                <a:xfrm>
                  <a:off x="166882" y="4697515"/>
                  <a:ext cx="179936" cy="135378"/>
                </a:xfrm>
                <a:custGeom>
                  <a:avLst/>
                  <a:gdLst>
                    <a:gd name="T0" fmla="*/ 11 w 21600"/>
                    <a:gd name="T1" fmla="*/ 13386 h 21600"/>
                    <a:gd name="T2" fmla="*/ 4202 w 21600"/>
                    <a:gd name="T3" fmla="*/ 21161 h 21600"/>
                    <a:gd name="T4" fmla="*/ 10400 w 21600"/>
                    <a:gd name="T5" fmla="*/ 13909 h 21600"/>
                    <a:gd name="T6" fmla="*/ 16821 w 21600"/>
                    <a:gd name="T7" fmla="*/ 21190 h 21600"/>
                    <a:gd name="T8" fmla="*/ 21600 w 21600"/>
                    <a:gd name="T9" fmla="*/ 15083 h 21600"/>
                    <a:gd name="T10" fmla="*/ 16889 w 21600"/>
                    <a:gd name="T11" fmla="*/ 5739 h 21600"/>
                    <a:gd name="T12" fmla="*/ 10800 w 21600"/>
                    <a:gd name="T13" fmla="*/ 28 h 21600"/>
                    <a:gd name="T14" fmla="*/ 4202 w 21600"/>
                    <a:gd name="T15" fmla="*/ 5894 h 21600"/>
                    <a:gd name="T16" fmla="*/ 5388 w 21600"/>
                    <a:gd name="T17" fmla="*/ 6742 h 21600"/>
                    <a:gd name="T18" fmla="*/ 16177 w 21600"/>
                    <a:gd name="T19" fmla="*/ 20441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4247" y="12354"/>
                      </a:moveTo>
                      <a:lnTo>
                        <a:pt x="4134" y="12468"/>
                      </a:lnTo>
                      <a:lnTo>
                        <a:pt x="4010" y="12581"/>
                      </a:lnTo>
                      <a:lnTo>
                        <a:pt x="3897" y="12637"/>
                      </a:lnTo>
                      <a:lnTo>
                        <a:pt x="3773" y="12694"/>
                      </a:lnTo>
                      <a:lnTo>
                        <a:pt x="3637" y="12694"/>
                      </a:lnTo>
                      <a:lnTo>
                        <a:pt x="3524" y="12694"/>
                      </a:lnTo>
                      <a:lnTo>
                        <a:pt x="3400" y="12665"/>
                      </a:lnTo>
                      <a:lnTo>
                        <a:pt x="3287" y="12609"/>
                      </a:lnTo>
                      <a:lnTo>
                        <a:pt x="3027" y="12496"/>
                      </a:lnTo>
                      <a:lnTo>
                        <a:pt x="2790" y="12340"/>
                      </a:lnTo>
                      <a:lnTo>
                        <a:pt x="2530" y="12142"/>
                      </a:lnTo>
                      <a:lnTo>
                        <a:pt x="2293" y="11987"/>
                      </a:lnTo>
                      <a:lnTo>
                        <a:pt x="2033" y="11817"/>
                      </a:lnTo>
                      <a:lnTo>
                        <a:pt x="1773" y="11676"/>
                      </a:lnTo>
                      <a:lnTo>
                        <a:pt x="1638" y="11662"/>
                      </a:lnTo>
                      <a:lnTo>
                        <a:pt x="1513" y="11634"/>
                      </a:lnTo>
                      <a:lnTo>
                        <a:pt x="1378" y="11634"/>
                      </a:lnTo>
                      <a:lnTo>
                        <a:pt x="1253" y="11634"/>
                      </a:lnTo>
                      <a:lnTo>
                        <a:pt x="1118" y="11662"/>
                      </a:lnTo>
                      <a:lnTo>
                        <a:pt x="971" y="11732"/>
                      </a:lnTo>
                      <a:lnTo>
                        <a:pt x="835" y="11817"/>
                      </a:lnTo>
                      <a:lnTo>
                        <a:pt x="711" y="11959"/>
                      </a:lnTo>
                      <a:lnTo>
                        <a:pt x="553" y="12086"/>
                      </a:lnTo>
                      <a:lnTo>
                        <a:pt x="429" y="12284"/>
                      </a:lnTo>
                      <a:lnTo>
                        <a:pt x="271" y="12524"/>
                      </a:lnTo>
                      <a:lnTo>
                        <a:pt x="146" y="12793"/>
                      </a:lnTo>
                      <a:lnTo>
                        <a:pt x="79" y="12962"/>
                      </a:lnTo>
                      <a:lnTo>
                        <a:pt x="33" y="13146"/>
                      </a:lnTo>
                      <a:lnTo>
                        <a:pt x="11" y="13386"/>
                      </a:lnTo>
                      <a:lnTo>
                        <a:pt x="11" y="13641"/>
                      </a:lnTo>
                      <a:lnTo>
                        <a:pt x="33" y="13881"/>
                      </a:lnTo>
                      <a:lnTo>
                        <a:pt x="101" y="14150"/>
                      </a:lnTo>
                      <a:lnTo>
                        <a:pt x="192" y="14404"/>
                      </a:lnTo>
                      <a:lnTo>
                        <a:pt x="293" y="14645"/>
                      </a:lnTo>
                      <a:lnTo>
                        <a:pt x="451" y="14857"/>
                      </a:lnTo>
                      <a:lnTo>
                        <a:pt x="621" y="15054"/>
                      </a:lnTo>
                      <a:lnTo>
                        <a:pt x="734" y="15125"/>
                      </a:lnTo>
                      <a:lnTo>
                        <a:pt x="835" y="15210"/>
                      </a:lnTo>
                      <a:lnTo>
                        <a:pt x="948" y="15267"/>
                      </a:lnTo>
                      <a:lnTo>
                        <a:pt x="1084" y="15323"/>
                      </a:lnTo>
                      <a:lnTo>
                        <a:pt x="1208" y="15351"/>
                      </a:lnTo>
                      <a:lnTo>
                        <a:pt x="1355" y="15380"/>
                      </a:lnTo>
                      <a:lnTo>
                        <a:pt x="1513" y="15380"/>
                      </a:lnTo>
                      <a:lnTo>
                        <a:pt x="1683" y="15380"/>
                      </a:lnTo>
                      <a:lnTo>
                        <a:pt x="1864" y="15351"/>
                      </a:lnTo>
                      <a:lnTo>
                        <a:pt x="2033" y="15323"/>
                      </a:lnTo>
                      <a:lnTo>
                        <a:pt x="2225" y="15238"/>
                      </a:lnTo>
                      <a:lnTo>
                        <a:pt x="2428" y="15153"/>
                      </a:lnTo>
                      <a:lnTo>
                        <a:pt x="2745" y="15026"/>
                      </a:lnTo>
                      <a:lnTo>
                        <a:pt x="3005" y="14913"/>
                      </a:lnTo>
                      <a:lnTo>
                        <a:pt x="3264" y="14828"/>
                      </a:lnTo>
                      <a:lnTo>
                        <a:pt x="3513" y="14800"/>
                      </a:lnTo>
                      <a:lnTo>
                        <a:pt x="3615" y="14828"/>
                      </a:lnTo>
                      <a:lnTo>
                        <a:pt x="3728" y="14857"/>
                      </a:lnTo>
                      <a:lnTo>
                        <a:pt x="3807" y="14913"/>
                      </a:lnTo>
                      <a:lnTo>
                        <a:pt x="3920" y="14998"/>
                      </a:lnTo>
                      <a:lnTo>
                        <a:pt x="4010" y="15097"/>
                      </a:lnTo>
                      <a:lnTo>
                        <a:pt x="4089" y="15238"/>
                      </a:lnTo>
                      <a:lnTo>
                        <a:pt x="4179" y="15408"/>
                      </a:lnTo>
                      <a:lnTo>
                        <a:pt x="4247" y="15620"/>
                      </a:lnTo>
                      <a:lnTo>
                        <a:pt x="4326" y="15860"/>
                      </a:lnTo>
                      <a:lnTo>
                        <a:pt x="4394" y="16129"/>
                      </a:lnTo>
                      <a:lnTo>
                        <a:pt x="4439" y="16440"/>
                      </a:lnTo>
                      <a:lnTo>
                        <a:pt x="4507" y="16737"/>
                      </a:lnTo>
                      <a:lnTo>
                        <a:pt x="4552" y="17090"/>
                      </a:lnTo>
                      <a:lnTo>
                        <a:pt x="4575" y="17443"/>
                      </a:lnTo>
                      <a:lnTo>
                        <a:pt x="4586" y="17825"/>
                      </a:lnTo>
                      <a:lnTo>
                        <a:pt x="4586" y="18193"/>
                      </a:lnTo>
                      <a:lnTo>
                        <a:pt x="4586" y="18574"/>
                      </a:lnTo>
                      <a:lnTo>
                        <a:pt x="4586" y="18984"/>
                      </a:lnTo>
                      <a:lnTo>
                        <a:pt x="4552" y="19366"/>
                      </a:lnTo>
                      <a:lnTo>
                        <a:pt x="4507" y="19748"/>
                      </a:lnTo>
                      <a:lnTo>
                        <a:pt x="4462" y="20129"/>
                      </a:lnTo>
                      <a:lnTo>
                        <a:pt x="4371" y="20483"/>
                      </a:lnTo>
                      <a:lnTo>
                        <a:pt x="4292" y="20836"/>
                      </a:lnTo>
                      <a:lnTo>
                        <a:pt x="4202" y="21161"/>
                      </a:lnTo>
                      <a:lnTo>
                        <a:pt x="4744" y="21161"/>
                      </a:lnTo>
                      <a:lnTo>
                        <a:pt x="5264" y="21161"/>
                      </a:lnTo>
                      <a:lnTo>
                        <a:pt x="5784" y="21161"/>
                      </a:lnTo>
                      <a:lnTo>
                        <a:pt x="6235" y="21161"/>
                      </a:lnTo>
                      <a:lnTo>
                        <a:pt x="6676" y="21161"/>
                      </a:lnTo>
                      <a:lnTo>
                        <a:pt x="7060" y="21161"/>
                      </a:lnTo>
                      <a:lnTo>
                        <a:pt x="7410" y="21161"/>
                      </a:lnTo>
                      <a:lnTo>
                        <a:pt x="7670" y="21161"/>
                      </a:lnTo>
                      <a:lnTo>
                        <a:pt x="8020" y="21020"/>
                      </a:lnTo>
                      <a:lnTo>
                        <a:pt x="8303" y="20893"/>
                      </a:lnTo>
                      <a:lnTo>
                        <a:pt x="8563" y="20695"/>
                      </a:lnTo>
                      <a:lnTo>
                        <a:pt x="8800" y="20511"/>
                      </a:lnTo>
                      <a:lnTo>
                        <a:pt x="8969" y="20285"/>
                      </a:lnTo>
                      <a:lnTo>
                        <a:pt x="9150" y="20045"/>
                      </a:lnTo>
                      <a:lnTo>
                        <a:pt x="9252" y="19804"/>
                      </a:lnTo>
                      <a:lnTo>
                        <a:pt x="9342" y="19550"/>
                      </a:lnTo>
                      <a:lnTo>
                        <a:pt x="9410" y="19281"/>
                      </a:lnTo>
                      <a:lnTo>
                        <a:pt x="9433" y="19013"/>
                      </a:lnTo>
                      <a:lnTo>
                        <a:pt x="9433" y="18744"/>
                      </a:lnTo>
                      <a:lnTo>
                        <a:pt x="9387" y="18504"/>
                      </a:lnTo>
                      <a:lnTo>
                        <a:pt x="9320" y="18221"/>
                      </a:lnTo>
                      <a:lnTo>
                        <a:pt x="9207" y="17981"/>
                      </a:lnTo>
                      <a:lnTo>
                        <a:pt x="9105" y="17740"/>
                      </a:lnTo>
                      <a:lnTo>
                        <a:pt x="8924" y="17514"/>
                      </a:lnTo>
                      <a:lnTo>
                        <a:pt x="8777" y="17274"/>
                      </a:lnTo>
                      <a:lnTo>
                        <a:pt x="8642" y="17034"/>
                      </a:lnTo>
                      <a:lnTo>
                        <a:pt x="8563" y="16765"/>
                      </a:lnTo>
                      <a:lnTo>
                        <a:pt x="8472" y="16468"/>
                      </a:lnTo>
                      <a:lnTo>
                        <a:pt x="8450" y="16157"/>
                      </a:lnTo>
                      <a:lnTo>
                        <a:pt x="8450" y="15860"/>
                      </a:lnTo>
                      <a:lnTo>
                        <a:pt x="8472" y="15563"/>
                      </a:lnTo>
                      <a:lnTo>
                        <a:pt x="8540" y="15267"/>
                      </a:lnTo>
                      <a:lnTo>
                        <a:pt x="8642" y="14998"/>
                      </a:lnTo>
                      <a:lnTo>
                        <a:pt x="8777" y="14729"/>
                      </a:lnTo>
                      <a:lnTo>
                        <a:pt x="8868" y="14616"/>
                      </a:lnTo>
                      <a:lnTo>
                        <a:pt x="8969" y="14475"/>
                      </a:lnTo>
                      <a:lnTo>
                        <a:pt x="9060" y="14376"/>
                      </a:lnTo>
                      <a:lnTo>
                        <a:pt x="9184" y="14291"/>
                      </a:lnTo>
                      <a:lnTo>
                        <a:pt x="9297" y="14206"/>
                      </a:lnTo>
                      <a:lnTo>
                        <a:pt x="9433" y="14121"/>
                      </a:lnTo>
                      <a:lnTo>
                        <a:pt x="9579" y="14051"/>
                      </a:lnTo>
                      <a:lnTo>
                        <a:pt x="9726" y="13994"/>
                      </a:lnTo>
                      <a:lnTo>
                        <a:pt x="9884" y="13938"/>
                      </a:lnTo>
                      <a:lnTo>
                        <a:pt x="10054" y="13909"/>
                      </a:lnTo>
                      <a:lnTo>
                        <a:pt x="10257" y="13881"/>
                      </a:lnTo>
                      <a:lnTo>
                        <a:pt x="10449" y="13881"/>
                      </a:lnTo>
                      <a:lnTo>
                        <a:pt x="10664" y="13881"/>
                      </a:lnTo>
                      <a:lnTo>
                        <a:pt x="10856" y="13909"/>
                      </a:lnTo>
                      <a:lnTo>
                        <a:pt x="11037" y="13966"/>
                      </a:lnTo>
                      <a:lnTo>
                        <a:pt x="11206" y="14023"/>
                      </a:lnTo>
                      <a:lnTo>
                        <a:pt x="11353" y="14093"/>
                      </a:lnTo>
                      <a:lnTo>
                        <a:pt x="11511" y="14178"/>
                      </a:lnTo>
                      <a:lnTo>
                        <a:pt x="11635" y="14263"/>
                      </a:lnTo>
                      <a:lnTo>
                        <a:pt x="11748" y="14376"/>
                      </a:lnTo>
                      <a:lnTo>
                        <a:pt x="11861" y="14475"/>
                      </a:lnTo>
                      <a:lnTo>
                        <a:pt x="11941" y="14616"/>
                      </a:lnTo>
                      <a:lnTo>
                        <a:pt x="12031" y="14758"/>
                      </a:lnTo>
                      <a:lnTo>
                        <a:pt x="12099" y="14885"/>
                      </a:lnTo>
                      <a:lnTo>
                        <a:pt x="12200" y="15210"/>
                      </a:lnTo>
                      <a:lnTo>
                        <a:pt x="12268" y="15507"/>
                      </a:lnTo>
                      <a:lnTo>
                        <a:pt x="12291" y="15832"/>
                      </a:lnTo>
                      <a:lnTo>
                        <a:pt x="12291" y="16157"/>
                      </a:lnTo>
                      <a:lnTo>
                        <a:pt x="12246" y="16482"/>
                      </a:lnTo>
                      <a:lnTo>
                        <a:pt x="12178" y="16807"/>
                      </a:lnTo>
                      <a:lnTo>
                        <a:pt x="12099" y="17090"/>
                      </a:lnTo>
                      <a:lnTo>
                        <a:pt x="12008" y="17330"/>
                      </a:lnTo>
                      <a:lnTo>
                        <a:pt x="11884" y="17542"/>
                      </a:lnTo>
                      <a:lnTo>
                        <a:pt x="11748" y="17712"/>
                      </a:lnTo>
                      <a:lnTo>
                        <a:pt x="11613" y="17839"/>
                      </a:lnTo>
                      <a:lnTo>
                        <a:pt x="11489" y="18037"/>
                      </a:lnTo>
                      <a:lnTo>
                        <a:pt x="11398" y="18221"/>
                      </a:lnTo>
                      <a:lnTo>
                        <a:pt x="11319" y="18447"/>
                      </a:lnTo>
                      <a:lnTo>
                        <a:pt x="11251" y="18659"/>
                      </a:lnTo>
                      <a:lnTo>
                        <a:pt x="11206" y="18900"/>
                      </a:lnTo>
                      <a:lnTo>
                        <a:pt x="11184" y="19154"/>
                      </a:lnTo>
                      <a:lnTo>
                        <a:pt x="11184" y="19423"/>
                      </a:lnTo>
                      <a:lnTo>
                        <a:pt x="11229" y="19663"/>
                      </a:lnTo>
                      <a:lnTo>
                        <a:pt x="11297" y="19903"/>
                      </a:lnTo>
                      <a:lnTo>
                        <a:pt x="11376" y="20158"/>
                      </a:lnTo>
                      <a:lnTo>
                        <a:pt x="11511" y="20398"/>
                      </a:lnTo>
                      <a:lnTo>
                        <a:pt x="11681" y="20610"/>
                      </a:lnTo>
                      <a:lnTo>
                        <a:pt x="11884" y="20808"/>
                      </a:lnTo>
                      <a:lnTo>
                        <a:pt x="12121" y="20992"/>
                      </a:lnTo>
                      <a:lnTo>
                        <a:pt x="12404" y="21161"/>
                      </a:lnTo>
                      <a:lnTo>
                        <a:pt x="12528" y="21190"/>
                      </a:lnTo>
                      <a:lnTo>
                        <a:pt x="12856" y="21274"/>
                      </a:lnTo>
                      <a:lnTo>
                        <a:pt x="13330" y="21373"/>
                      </a:lnTo>
                      <a:lnTo>
                        <a:pt x="13963" y="21486"/>
                      </a:lnTo>
                      <a:lnTo>
                        <a:pt x="14313" y="21543"/>
                      </a:lnTo>
                      <a:lnTo>
                        <a:pt x="14652" y="21571"/>
                      </a:lnTo>
                      <a:lnTo>
                        <a:pt x="15025" y="21600"/>
                      </a:lnTo>
                      <a:lnTo>
                        <a:pt x="15409" y="21600"/>
                      </a:lnTo>
                      <a:lnTo>
                        <a:pt x="15782" y="21600"/>
                      </a:lnTo>
                      <a:lnTo>
                        <a:pt x="16177" y="21571"/>
                      </a:lnTo>
                      <a:lnTo>
                        <a:pt x="16516" y="21486"/>
                      </a:lnTo>
                      <a:lnTo>
                        <a:pt x="16889" y="21402"/>
                      </a:lnTo>
                      <a:lnTo>
                        <a:pt x="16821" y="21190"/>
                      </a:lnTo>
                      <a:lnTo>
                        <a:pt x="16776" y="20935"/>
                      </a:lnTo>
                      <a:lnTo>
                        <a:pt x="16742" y="20667"/>
                      </a:lnTo>
                      <a:lnTo>
                        <a:pt x="16719" y="20370"/>
                      </a:lnTo>
                      <a:lnTo>
                        <a:pt x="16697" y="19719"/>
                      </a:lnTo>
                      <a:lnTo>
                        <a:pt x="16697" y="19013"/>
                      </a:lnTo>
                      <a:lnTo>
                        <a:pt x="16719" y="18306"/>
                      </a:lnTo>
                      <a:lnTo>
                        <a:pt x="16753" y="17599"/>
                      </a:lnTo>
                      <a:lnTo>
                        <a:pt x="16821" y="16949"/>
                      </a:lnTo>
                      <a:lnTo>
                        <a:pt x="16889" y="16383"/>
                      </a:lnTo>
                      <a:lnTo>
                        <a:pt x="16934" y="16129"/>
                      </a:lnTo>
                      <a:lnTo>
                        <a:pt x="17002" y="15945"/>
                      </a:lnTo>
                      <a:lnTo>
                        <a:pt x="17081" y="15790"/>
                      </a:lnTo>
                      <a:lnTo>
                        <a:pt x="17194" y="15648"/>
                      </a:lnTo>
                      <a:lnTo>
                        <a:pt x="17318" y="15563"/>
                      </a:lnTo>
                      <a:lnTo>
                        <a:pt x="17453" y="15507"/>
                      </a:lnTo>
                      <a:lnTo>
                        <a:pt x="17600" y="15450"/>
                      </a:lnTo>
                      <a:lnTo>
                        <a:pt x="17758" y="15450"/>
                      </a:lnTo>
                      <a:lnTo>
                        <a:pt x="17905" y="15479"/>
                      </a:lnTo>
                      <a:lnTo>
                        <a:pt x="18064" y="15535"/>
                      </a:lnTo>
                      <a:lnTo>
                        <a:pt x="18233" y="15620"/>
                      </a:lnTo>
                      <a:lnTo>
                        <a:pt x="18380" y="15733"/>
                      </a:lnTo>
                      <a:lnTo>
                        <a:pt x="18561" y="15832"/>
                      </a:lnTo>
                      <a:lnTo>
                        <a:pt x="18707" y="15973"/>
                      </a:lnTo>
                      <a:lnTo>
                        <a:pt x="18866" y="16129"/>
                      </a:lnTo>
                      <a:lnTo>
                        <a:pt x="18990" y="16327"/>
                      </a:lnTo>
                      <a:lnTo>
                        <a:pt x="19125" y="16482"/>
                      </a:lnTo>
                      <a:lnTo>
                        <a:pt x="19295" y="16624"/>
                      </a:lnTo>
                      <a:lnTo>
                        <a:pt x="19464" y="16737"/>
                      </a:lnTo>
                      <a:lnTo>
                        <a:pt x="19668" y="16807"/>
                      </a:lnTo>
                      <a:lnTo>
                        <a:pt x="19860" y="16836"/>
                      </a:lnTo>
                      <a:lnTo>
                        <a:pt x="20052" y="16864"/>
                      </a:lnTo>
                      <a:lnTo>
                        <a:pt x="20266" y="16836"/>
                      </a:lnTo>
                      <a:lnTo>
                        <a:pt x="20470" y="16793"/>
                      </a:lnTo>
                      <a:lnTo>
                        <a:pt x="20662" y="16708"/>
                      </a:lnTo>
                      <a:lnTo>
                        <a:pt x="20854" y="16567"/>
                      </a:lnTo>
                      <a:lnTo>
                        <a:pt x="21035" y="16412"/>
                      </a:lnTo>
                      <a:lnTo>
                        <a:pt x="21182" y="16214"/>
                      </a:lnTo>
                      <a:lnTo>
                        <a:pt x="21340" y="16002"/>
                      </a:lnTo>
                      <a:lnTo>
                        <a:pt x="21441" y="15733"/>
                      </a:lnTo>
                      <a:lnTo>
                        <a:pt x="21532" y="15436"/>
                      </a:lnTo>
                      <a:lnTo>
                        <a:pt x="21600" y="15083"/>
                      </a:lnTo>
                      <a:lnTo>
                        <a:pt x="21600" y="14885"/>
                      </a:lnTo>
                      <a:lnTo>
                        <a:pt x="21600" y="14729"/>
                      </a:lnTo>
                      <a:lnTo>
                        <a:pt x="21600" y="14531"/>
                      </a:lnTo>
                      <a:lnTo>
                        <a:pt x="21577" y="14376"/>
                      </a:lnTo>
                      <a:lnTo>
                        <a:pt x="21532" y="14206"/>
                      </a:lnTo>
                      <a:lnTo>
                        <a:pt x="21487" y="14051"/>
                      </a:lnTo>
                      <a:lnTo>
                        <a:pt x="21419" y="13909"/>
                      </a:lnTo>
                      <a:lnTo>
                        <a:pt x="21351" y="13768"/>
                      </a:lnTo>
                      <a:lnTo>
                        <a:pt x="21204" y="13500"/>
                      </a:lnTo>
                      <a:lnTo>
                        <a:pt x="21035" y="13287"/>
                      </a:lnTo>
                      <a:lnTo>
                        <a:pt x="20809" y="13090"/>
                      </a:lnTo>
                      <a:lnTo>
                        <a:pt x="20594" y="12962"/>
                      </a:lnTo>
                      <a:lnTo>
                        <a:pt x="20357" y="12821"/>
                      </a:lnTo>
                      <a:lnTo>
                        <a:pt x="20120" y="12764"/>
                      </a:lnTo>
                      <a:lnTo>
                        <a:pt x="19882" y="12708"/>
                      </a:lnTo>
                      <a:lnTo>
                        <a:pt x="19645" y="12736"/>
                      </a:lnTo>
                      <a:lnTo>
                        <a:pt x="19430" y="12793"/>
                      </a:lnTo>
                      <a:lnTo>
                        <a:pt x="19227" y="12906"/>
                      </a:lnTo>
                      <a:lnTo>
                        <a:pt x="19148" y="12962"/>
                      </a:lnTo>
                      <a:lnTo>
                        <a:pt x="19058" y="13047"/>
                      </a:lnTo>
                      <a:lnTo>
                        <a:pt x="18990" y="13146"/>
                      </a:lnTo>
                      <a:lnTo>
                        <a:pt x="18911" y="13259"/>
                      </a:lnTo>
                      <a:lnTo>
                        <a:pt x="18775" y="13471"/>
                      </a:lnTo>
                      <a:lnTo>
                        <a:pt x="18628" y="13641"/>
                      </a:lnTo>
                      <a:lnTo>
                        <a:pt x="18470" y="13740"/>
                      </a:lnTo>
                      <a:lnTo>
                        <a:pt x="18301" y="13825"/>
                      </a:lnTo>
                      <a:lnTo>
                        <a:pt x="18143" y="13853"/>
                      </a:lnTo>
                      <a:lnTo>
                        <a:pt x="17973" y="13881"/>
                      </a:lnTo>
                      <a:lnTo>
                        <a:pt x="17804" y="13853"/>
                      </a:lnTo>
                      <a:lnTo>
                        <a:pt x="17646" y="13796"/>
                      </a:lnTo>
                      <a:lnTo>
                        <a:pt x="17499" y="13726"/>
                      </a:lnTo>
                      <a:lnTo>
                        <a:pt x="17341" y="13641"/>
                      </a:lnTo>
                      <a:lnTo>
                        <a:pt x="17216" y="13528"/>
                      </a:lnTo>
                      <a:lnTo>
                        <a:pt x="17103" y="13386"/>
                      </a:lnTo>
                      <a:lnTo>
                        <a:pt x="17024" y="13259"/>
                      </a:lnTo>
                      <a:lnTo>
                        <a:pt x="16934" y="13118"/>
                      </a:lnTo>
                      <a:lnTo>
                        <a:pt x="16889" y="12991"/>
                      </a:lnTo>
                      <a:lnTo>
                        <a:pt x="16889" y="12849"/>
                      </a:lnTo>
                      <a:lnTo>
                        <a:pt x="16889" y="12383"/>
                      </a:lnTo>
                      <a:lnTo>
                        <a:pt x="16889" y="11662"/>
                      </a:lnTo>
                      <a:lnTo>
                        <a:pt x="16889" y="10701"/>
                      </a:lnTo>
                      <a:lnTo>
                        <a:pt x="16889" y="9640"/>
                      </a:lnTo>
                      <a:lnTo>
                        <a:pt x="16889" y="8566"/>
                      </a:lnTo>
                      <a:lnTo>
                        <a:pt x="16889" y="7478"/>
                      </a:lnTo>
                      <a:lnTo>
                        <a:pt x="16889" y="6502"/>
                      </a:lnTo>
                      <a:lnTo>
                        <a:pt x="16889" y="5739"/>
                      </a:lnTo>
                      <a:lnTo>
                        <a:pt x="16674" y="5894"/>
                      </a:lnTo>
                      <a:lnTo>
                        <a:pt x="16414" y="6036"/>
                      </a:lnTo>
                      <a:lnTo>
                        <a:pt x="16154" y="6177"/>
                      </a:lnTo>
                      <a:lnTo>
                        <a:pt x="15849" y="6248"/>
                      </a:lnTo>
                      <a:lnTo>
                        <a:pt x="15544" y="6304"/>
                      </a:lnTo>
                      <a:lnTo>
                        <a:pt x="15217" y="6332"/>
                      </a:lnTo>
                      <a:lnTo>
                        <a:pt x="14866" y="6361"/>
                      </a:lnTo>
                      <a:lnTo>
                        <a:pt x="14550" y="6361"/>
                      </a:lnTo>
                      <a:lnTo>
                        <a:pt x="14200" y="6332"/>
                      </a:lnTo>
                      <a:lnTo>
                        <a:pt x="13850" y="6276"/>
                      </a:lnTo>
                      <a:lnTo>
                        <a:pt x="13522" y="6219"/>
                      </a:lnTo>
                      <a:lnTo>
                        <a:pt x="13206" y="6149"/>
                      </a:lnTo>
                      <a:lnTo>
                        <a:pt x="12901" y="6064"/>
                      </a:lnTo>
                      <a:lnTo>
                        <a:pt x="12618" y="5951"/>
                      </a:lnTo>
                      <a:lnTo>
                        <a:pt x="12358" y="5838"/>
                      </a:lnTo>
                      <a:lnTo>
                        <a:pt x="12121" y="5739"/>
                      </a:lnTo>
                      <a:lnTo>
                        <a:pt x="11941" y="5626"/>
                      </a:lnTo>
                      <a:lnTo>
                        <a:pt x="11794" y="5513"/>
                      </a:lnTo>
                      <a:lnTo>
                        <a:pt x="11658" y="5414"/>
                      </a:lnTo>
                      <a:lnTo>
                        <a:pt x="11556" y="5301"/>
                      </a:lnTo>
                      <a:lnTo>
                        <a:pt x="11466" y="5187"/>
                      </a:lnTo>
                      <a:lnTo>
                        <a:pt x="11398" y="5089"/>
                      </a:lnTo>
                      <a:lnTo>
                        <a:pt x="11376" y="4947"/>
                      </a:lnTo>
                      <a:lnTo>
                        <a:pt x="11353" y="4834"/>
                      </a:lnTo>
                      <a:lnTo>
                        <a:pt x="11353" y="4707"/>
                      </a:lnTo>
                      <a:lnTo>
                        <a:pt x="11376" y="4565"/>
                      </a:lnTo>
                      <a:lnTo>
                        <a:pt x="11443" y="4410"/>
                      </a:lnTo>
                      <a:lnTo>
                        <a:pt x="11511" y="4240"/>
                      </a:lnTo>
                      <a:lnTo>
                        <a:pt x="11703" y="3887"/>
                      </a:lnTo>
                      <a:lnTo>
                        <a:pt x="11986" y="3505"/>
                      </a:lnTo>
                      <a:lnTo>
                        <a:pt x="12144" y="3265"/>
                      </a:lnTo>
                      <a:lnTo>
                        <a:pt x="12246" y="3025"/>
                      </a:lnTo>
                      <a:lnTo>
                        <a:pt x="12336" y="2756"/>
                      </a:lnTo>
                      <a:lnTo>
                        <a:pt x="12404" y="2445"/>
                      </a:lnTo>
                      <a:lnTo>
                        <a:pt x="12438" y="2176"/>
                      </a:lnTo>
                      <a:lnTo>
                        <a:pt x="12438" y="1880"/>
                      </a:lnTo>
                      <a:lnTo>
                        <a:pt x="12404" y="1583"/>
                      </a:lnTo>
                      <a:lnTo>
                        <a:pt x="12336" y="1314"/>
                      </a:lnTo>
                      <a:lnTo>
                        <a:pt x="12246" y="1046"/>
                      </a:lnTo>
                      <a:lnTo>
                        <a:pt x="12099" y="791"/>
                      </a:lnTo>
                      <a:lnTo>
                        <a:pt x="12008" y="692"/>
                      </a:lnTo>
                      <a:lnTo>
                        <a:pt x="11918" y="579"/>
                      </a:lnTo>
                      <a:lnTo>
                        <a:pt x="11816" y="466"/>
                      </a:lnTo>
                      <a:lnTo>
                        <a:pt x="11703" y="381"/>
                      </a:lnTo>
                      <a:lnTo>
                        <a:pt x="11579" y="310"/>
                      </a:lnTo>
                      <a:lnTo>
                        <a:pt x="11443" y="226"/>
                      </a:lnTo>
                      <a:lnTo>
                        <a:pt x="11297" y="169"/>
                      </a:lnTo>
                      <a:lnTo>
                        <a:pt x="11138" y="113"/>
                      </a:lnTo>
                      <a:lnTo>
                        <a:pt x="10969" y="56"/>
                      </a:lnTo>
                      <a:lnTo>
                        <a:pt x="10800" y="28"/>
                      </a:lnTo>
                      <a:lnTo>
                        <a:pt x="10619" y="28"/>
                      </a:lnTo>
                      <a:lnTo>
                        <a:pt x="10404" y="28"/>
                      </a:lnTo>
                      <a:lnTo>
                        <a:pt x="10257" y="28"/>
                      </a:lnTo>
                      <a:lnTo>
                        <a:pt x="10076" y="56"/>
                      </a:lnTo>
                      <a:lnTo>
                        <a:pt x="9952" y="84"/>
                      </a:lnTo>
                      <a:lnTo>
                        <a:pt x="9794" y="141"/>
                      </a:lnTo>
                      <a:lnTo>
                        <a:pt x="9692" y="226"/>
                      </a:lnTo>
                      <a:lnTo>
                        <a:pt x="9557" y="282"/>
                      </a:lnTo>
                      <a:lnTo>
                        <a:pt x="9455" y="381"/>
                      </a:lnTo>
                      <a:lnTo>
                        <a:pt x="9365" y="466"/>
                      </a:lnTo>
                      <a:lnTo>
                        <a:pt x="9274" y="579"/>
                      </a:lnTo>
                      <a:lnTo>
                        <a:pt x="9184" y="692"/>
                      </a:lnTo>
                      <a:lnTo>
                        <a:pt x="9128" y="791"/>
                      </a:lnTo>
                      <a:lnTo>
                        <a:pt x="9060" y="932"/>
                      </a:lnTo>
                      <a:lnTo>
                        <a:pt x="8969" y="1201"/>
                      </a:lnTo>
                      <a:lnTo>
                        <a:pt x="8913" y="1498"/>
                      </a:lnTo>
                      <a:lnTo>
                        <a:pt x="8890" y="1795"/>
                      </a:lnTo>
                      <a:lnTo>
                        <a:pt x="8890" y="2120"/>
                      </a:lnTo>
                      <a:lnTo>
                        <a:pt x="8913" y="2445"/>
                      </a:lnTo>
                      <a:lnTo>
                        <a:pt x="8969" y="2756"/>
                      </a:lnTo>
                      <a:lnTo>
                        <a:pt x="9060" y="3081"/>
                      </a:lnTo>
                      <a:lnTo>
                        <a:pt x="9173" y="3378"/>
                      </a:lnTo>
                      <a:lnTo>
                        <a:pt x="9297" y="3647"/>
                      </a:lnTo>
                      <a:lnTo>
                        <a:pt x="9466" y="3887"/>
                      </a:lnTo>
                      <a:lnTo>
                        <a:pt x="9579" y="4085"/>
                      </a:lnTo>
                      <a:lnTo>
                        <a:pt x="9670" y="4269"/>
                      </a:lnTo>
                      <a:lnTo>
                        <a:pt x="9726" y="4467"/>
                      </a:lnTo>
                      <a:lnTo>
                        <a:pt x="9771" y="4650"/>
                      </a:lnTo>
                      <a:lnTo>
                        <a:pt x="9771" y="4834"/>
                      </a:lnTo>
                      <a:lnTo>
                        <a:pt x="9749" y="5032"/>
                      </a:lnTo>
                      <a:lnTo>
                        <a:pt x="9715" y="5216"/>
                      </a:lnTo>
                      <a:lnTo>
                        <a:pt x="9625" y="5385"/>
                      </a:lnTo>
                      <a:lnTo>
                        <a:pt x="9534" y="5513"/>
                      </a:lnTo>
                      <a:lnTo>
                        <a:pt x="9410" y="5626"/>
                      </a:lnTo>
                      <a:lnTo>
                        <a:pt x="9229" y="5710"/>
                      </a:lnTo>
                      <a:lnTo>
                        <a:pt x="9060" y="5767"/>
                      </a:lnTo>
                      <a:lnTo>
                        <a:pt x="8845" y="5767"/>
                      </a:lnTo>
                      <a:lnTo>
                        <a:pt x="8585" y="5739"/>
                      </a:lnTo>
                      <a:lnTo>
                        <a:pt x="8325" y="5654"/>
                      </a:lnTo>
                      <a:lnTo>
                        <a:pt x="8020" y="5513"/>
                      </a:lnTo>
                      <a:lnTo>
                        <a:pt x="7840" y="5442"/>
                      </a:lnTo>
                      <a:lnTo>
                        <a:pt x="7648" y="5385"/>
                      </a:lnTo>
                      <a:lnTo>
                        <a:pt x="7433" y="5329"/>
                      </a:lnTo>
                      <a:lnTo>
                        <a:pt x="7241" y="5301"/>
                      </a:lnTo>
                      <a:lnTo>
                        <a:pt x="6755" y="5301"/>
                      </a:lnTo>
                      <a:lnTo>
                        <a:pt x="6281" y="5329"/>
                      </a:lnTo>
                      <a:lnTo>
                        <a:pt x="5784" y="5385"/>
                      </a:lnTo>
                      <a:lnTo>
                        <a:pt x="5264" y="5498"/>
                      </a:lnTo>
                      <a:lnTo>
                        <a:pt x="4744" y="5597"/>
                      </a:lnTo>
                      <a:lnTo>
                        <a:pt x="4247" y="5739"/>
                      </a:lnTo>
                      <a:lnTo>
                        <a:pt x="4202" y="5894"/>
                      </a:lnTo>
                      <a:lnTo>
                        <a:pt x="4202" y="6191"/>
                      </a:lnTo>
                      <a:lnTo>
                        <a:pt x="4202" y="6545"/>
                      </a:lnTo>
                      <a:lnTo>
                        <a:pt x="4225" y="6954"/>
                      </a:lnTo>
                      <a:lnTo>
                        <a:pt x="4315" y="7930"/>
                      </a:lnTo>
                      <a:lnTo>
                        <a:pt x="4394" y="9018"/>
                      </a:lnTo>
                      <a:lnTo>
                        <a:pt x="4439" y="9570"/>
                      </a:lnTo>
                      <a:lnTo>
                        <a:pt x="4462" y="10107"/>
                      </a:lnTo>
                      <a:lnTo>
                        <a:pt x="4484" y="10630"/>
                      </a:lnTo>
                      <a:lnTo>
                        <a:pt x="4507" y="11082"/>
                      </a:lnTo>
                      <a:lnTo>
                        <a:pt x="4484" y="11520"/>
                      </a:lnTo>
                      <a:lnTo>
                        <a:pt x="4439" y="11874"/>
                      </a:lnTo>
                      <a:lnTo>
                        <a:pt x="4394" y="12029"/>
                      </a:lnTo>
                      <a:lnTo>
                        <a:pt x="4349" y="12171"/>
                      </a:lnTo>
                      <a:lnTo>
                        <a:pt x="4315" y="12284"/>
                      </a:lnTo>
                      <a:lnTo>
                        <a:pt x="4247" y="12354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0" name="Puzzle4"/>
                <p:cNvSpPr>
                  <a:spLocks noEditPoints="1" noChangeArrowheads="1"/>
                </p:cNvSpPr>
                <p:nvPr/>
              </p:nvSpPr>
              <p:spPr bwMode="auto">
                <a:xfrm>
                  <a:off x="97543" y="4696094"/>
                  <a:ext cx="108169" cy="172332"/>
                </a:xfrm>
                <a:custGeom>
                  <a:avLst/>
                  <a:gdLst>
                    <a:gd name="T0" fmla="*/ 8307 w 21600"/>
                    <a:gd name="T1" fmla="*/ 11593 h 21600"/>
                    <a:gd name="T2" fmla="*/ 453 w 21600"/>
                    <a:gd name="T3" fmla="*/ 16938 h 21600"/>
                    <a:gd name="T4" fmla="*/ 11500 w 21600"/>
                    <a:gd name="T5" fmla="*/ 21600 h 21600"/>
                    <a:gd name="T6" fmla="*/ 20920 w 21600"/>
                    <a:gd name="T7" fmla="*/ 16751 h 21600"/>
                    <a:gd name="T8" fmla="*/ 13972 w 21600"/>
                    <a:gd name="T9" fmla="*/ 10888 h 21600"/>
                    <a:gd name="T10" fmla="*/ 21033 w 21600"/>
                    <a:gd name="T11" fmla="*/ 4716 h 21600"/>
                    <a:gd name="T12" fmla="*/ 11102 w 21600"/>
                    <a:gd name="T13" fmla="*/ 11 h 21600"/>
                    <a:gd name="T14" fmla="*/ 453 w 21600"/>
                    <a:gd name="T15" fmla="*/ 4716 h 21600"/>
                    <a:gd name="T16" fmla="*/ 2076 w 21600"/>
                    <a:gd name="T17" fmla="*/ 5664 h 21600"/>
                    <a:gd name="T18" fmla="*/ 20203 w 21600"/>
                    <a:gd name="T19" fmla="*/ 1598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3813" y="10590"/>
                      </a:moveTo>
                      <a:lnTo>
                        <a:pt x="3927" y="10513"/>
                      </a:lnTo>
                      <a:lnTo>
                        <a:pt x="4078" y="10425"/>
                      </a:lnTo>
                      <a:lnTo>
                        <a:pt x="4210" y="10359"/>
                      </a:lnTo>
                      <a:lnTo>
                        <a:pt x="4361" y="10315"/>
                      </a:lnTo>
                      <a:lnTo>
                        <a:pt x="4682" y="10237"/>
                      </a:lnTo>
                      <a:lnTo>
                        <a:pt x="5041" y="10193"/>
                      </a:lnTo>
                      <a:lnTo>
                        <a:pt x="5456" y="10171"/>
                      </a:lnTo>
                      <a:lnTo>
                        <a:pt x="5853" y="10193"/>
                      </a:lnTo>
                      <a:lnTo>
                        <a:pt x="6249" y="10260"/>
                      </a:lnTo>
                      <a:lnTo>
                        <a:pt x="6646" y="10337"/>
                      </a:lnTo>
                      <a:lnTo>
                        <a:pt x="7004" y="10469"/>
                      </a:lnTo>
                      <a:lnTo>
                        <a:pt x="7363" y="10612"/>
                      </a:lnTo>
                      <a:lnTo>
                        <a:pt x="7665" y="10788"/>
                      </a:lnTo>
                      <a:lnTo>
                        <a:pt x="7911" y="10998"/>
                      </a:lnTo>
                      <a:lnTo>
                        <a:pt x="8024" y="11097"/>
                      </a:lnTo>
                      <a:lnTo>
                        <a:pt x="8137" y="11207"/>
                      </a:lnTo>
                      <a:lnTo>
                        <a:pt x="8194" y="11340"/>
                      </a:lnTo>
                      <a:lnTo>
                        <a:pt x="8269" y="11461"/>
                      </a:lnTo>
                      <a:lnTo>
                        <a:pt x="8307" y="11593"/>
                      </a:lnTo>
                      <a:lnTo>
                        <a:pt x="8307" y="11714"/>
                      </a:lnTo>
                      <a:lnTo>
                        <a:pt x="8307" y="11868"/>
                      </a:lnTo>
                      <a:lnTo>
                        <a:pt x="8307" y="12012"/>
                      </a:lnTo>
                      <a:lnTo>
                        <a:pt x="8194" y="12265"/>
                      </a:lnTo>
                      <a:lnTo>
                        <a:pt x="8062" y="12519"/>
                      </a:lnTo>
                      <a:lnTo>
                        <a:pt x="7873" y="12706"/>
                      </a:lnTo>
                      <a:lnTo>
                        <a:pt x="7627" y="12904"/>
                      </a:lnTo>
                      <a:lnTo>
                        <a:pt x="7363" y="13048"/>
                      </a:lnTo>
                      <a:lnTo>
                        <a:pt x="7080" y="13180"/>
                      </a:lnTo>
                      <a:lnTo>
                        <a:pt x="6759" y="13257"/>
                      </a:lnTo>
                      <a:lnTo>
                        <a:pt x="6419" y="13345"/>
                      </a:lnTo>
                      <a:lnTo>
                        <a:pt x="6098" y="13389"/>
                      </a:lnTo>
                      <a:lnTo>
                        <a:pt x="5739" y="13389"/>
                      </a:lnTo>
                      <a:lnTo>
                        <a:pt x="5418" y="13389"/>
                      </a:lnTo>
                      <a:lnTo>
                        <a:pt x="5079" y="13345"/>
                      </a:lnTo>
                      <a:lnTo>
                        <a:pt x="4758" y="13301"/>
                      </a:lnTo>
                      <a:lnTo>
                        <a:pt x="4474" y="13213"/>
                      </a:lnTo>
                      <a:lnTo>
                        <a:pt x="4172" y="13114"/>
                      </a:lnTo>
                      <a:lnTo>
                        <a:pt x="3965" y="12982"/>
                      </a:lnTo>
                      <a:lnTo>
                        <a:pt x="3738" y="12838"/>
                      </a:lnTo>
                      <a:lnTo>
                        <a:pt x="3493" y="12706"/>
                      </a:lnTo>
                      <a:lnTo>
                        <a:pt x="3228" y="12607"/>
                      </a:lnTo>
                      <a:lnTo>
                        <a:pt x="2945" y="12519"/>
                      </a:lnTo>
                      <a:lnTo>
                        <a:pt x="2700" y="12431"/>
                      </a:lnTo>
                      <a:lnTo>
                        <a:pt x="2397" y="12375"/>
                      </a:lnTo>
                      <a:lnTo>
                        <a:pt x="2152" y="12331"/>
                      </a:lnTo>
                      <a:lnTo>
                        <a:pt x="1888" y="12309"/>
                      </a:lnTo>
                      <a:lnTo>
                        <a:pt x="1642" y="12309"/>
                      </a:lnTo>
                      <a:lnTo>
                        <a:pt x="1397" y="12331"/>
                      </a:lnTo>
                      <a:lnTo>
                        <a:pt x="1170" y="12397"/>
                      </a:lnTo>
                      <a:lnTo>
                        <a:pt x="962" y="12453"/>
                      </a:lnTo>
                      <a:lnTo>
                        <a:pt x="774" y="12563"/>
                      </a:lnTo>
                      <a:lnTo>
                        <a:pt x="623" y="12684"/>
                      </a:lnTo>
                      <a:lnTo>
                        <a:pt x="528" y="12838"/>
                      </a:lnTo>
                      <a:lnTo>
                        <a:pt x="453" y="13026"/>
                      </a:lnTo>
                      <a:lnTo>
                        <a:pt x="339" y="13477"/>
                      </a:lnTo>
                      <a:lnTo>
                        <a:pt x="226" y="13984"/>
                      </a:lnTo>
                      <a:lnTo>
                        <a:pt x="151" y="14535"/>
                      </a:lnTo>
                      <a:lnTo>
                        <a:pt x="113" y="15075"/>
                      </a:lnTo>
                      <a:lnTo>
                        <a:pt x="113" y="15626"/>
                      </a:lnTo>
                      <a:lnTo>
                        <a:pt x="151" y="16133"/>
                      </a:lnTo>
                      <a:lnTo>
                        <a:pt x="188" y="16376"/>
                      </a:lnTo>
                      <a:lnTo>
                        <a:pt x="264" y="16585"/>
                      </a:lnTo>
                      <a:lnTo>
                        <a:pt x="339" y="16773"/>
                      </a:lnTo>
                      <a:lnTo>
                        <a:pt x="453" y="16938"/>
                      </a:lnTo>
                      <a:lnTo>
                        <a:pt x="1095" y="16883"/>
                      </a:lnTo>
                      <a:lnTo>
                        <a:pt x="1963" y="16795"/>
                      </a:lnTo>
                      <a:lnTo>
                        <a:pt x="2945" y="16751"/>
                      </a:lnTo>
                      <a:lnTo>
                        <a:pt x="3965" y="16706"/>
                      </a:lnTo>
                      <a:lnTo>
                        <a:pt x="5022" y="16684"/>
                      </a:lnTo>
                      <a:lnTo>
                        <a:pt x="5947" y="16684"/>
                      </a:lnTo>
                      <a:lnTo>
                        <a:pt x="6759" y="16706"/>
                      </a:lnTo>
                      <a:lnTo>
                        <a:pt x="7363" y="16751"/>
                      </a:lnTo>
                      <a:lnTo>
                        <a:pt x="7948" y="16839"/>
                      </a:lnTo>
                      <a:lnTo>
                        <a:pt x="8458" y="16916"/>
                      </a:lnTo>
                      <a:lnTo>
                        <a:pt x="8893" y="17026"/>
                      </a:lnTo>
                      <a:lnTo>
                        <a:pt x="9289" y="17158"/>
                      </a:lnTo>
                      <a:lnTo>
                        <a:pt x="9572" y="17280"/>
                      </a:lnTo>
                      <a:lnTo>
                        <a:pt x="9799" y="17412"/>
                      </a:lnTo>
                      <a:lnTo>
                        <a:pt x="9969" y="17555"/>
                      </a:lnTo>
                      <a:lnTo>
                        <a:pt x="10120" y="17687"/>
                      </a:lnTo>
                      <a:lnTo>
                        <a:pt x="10158" y="17831"/>
                      </a:lnTo>
                      <a:lnTo>
                        <a:pt x="10195" y="17974"/>
                      </a:lnTo>
                      <a:lnTo>
                        <a:pt x="10158" y="18128"/>
                      </a:lnTo>
                      <a:lnTo>
                        <a:pt x="10082" y="18271"/>
                      </a:lnTo>
                      <a:lnTo>
                        <a:pt x="9969" y="18426"/>
                      </a:lnTo>
                      <a:lnTo>
                        <a:pt x="9837" y="18569"/>
                      </a:lnTo>
                      <a:lnTo>
                        <a:pt x="9648" y="18701"/>
                      </a:lnTo>
                      <a:lnTo>
                        <a:pt x="9440" y="18822"/>
                      </a:lnTo>
                      <a:lnTo>
                        <a:pt x="9213" y="18999"/>
                      </a:lnTo>
                      <a:lnTo>
                        <a:pt x="9044" y="19186"/>
                      </a:lnTo>
                      <a:lnTo>
                        <a:pt x="8893" y="19395"/>
                      </a:lnTo>
                      <a:lnTo>
                        <a:pt x="8817" y="19627"/>
                      </a:lnTo>
                      <a:lnTo>
                        <a:pt x="8779" y="19858"/>
                      </a:lnTo>
                      <a:lnTo>
                        <a:pt x="8779" y="20112"/>
                      </a:lnTo>
                      <a:lnTo>
                        <a:pt x="8855" y="20354"/>
                      </a:lnTo>
                      <a:lnTo>
                        <a:pt x="8968" y="20586"/>
                      </a:lnTo>
                      <a:lnTo>
                        <a:pt x="9138" y="20817"/>
                      </a:lnTo>
                      <a:lnTo>
                        <a:pt x="9365" y="21026"/>
                      </a:lnTo>
                      <a:lnTo>
                        <a:pt x="9610" y="21192"/>
                      </a:lnTo>
                      <a:lnTo>
                        <a:pt x="9950" y="21368"/>
                      </a:lnTo>
                      <a:lnTo>
                        <a:pt x="10120" y="21445"/>
                      </a:lnTo>
                      <a:lnTo>
                        <a:pt x="10346" y="21511"/>
                      </a:lnTo>
                      <a:lnTo>
                        <a:pt x="10516" y="21555"/>
                      </a:lnTo>
                      <a:lnTo>
                        <a:pt x="10743" y="21600"/>
                      </a:lnTo>
                      <a:lnTo>
                        <a:pt x="10988" y="21644"/>
                      </a:lnTo>
                      <a:lnTo>
                        <a:pt x="11215" y="21666"/>
                      </a:lnTo>
                      <a:lnTo>
                        <a:pt x="11498" y="21666"/>
                      </a:lnTo>
                      <a:lnTo>
                        <a:pt x="11762" y="21666"/>
                      </a:lnTo>
                      <a:lnTo>
                        <a:pt x="12253" y="21644"/>
                      </a:lnTo>
                      <a:lnTo>
                        <a:pt x="12763" y="21577"/>
                      </a:lnTo>
                      <a:lnTo>
                        <a:pt x="13197" y="21467"/>
                      </a:lnTo>
                      <a:lnTo>
                        <a:pt x="13556" y="21346"/>
                      </a:lnTo>
                      <a:lnTo>
                        <a:pt x="13896" y="21192"/>
                      </a:lnTo>
                      <a:lnTo>
                        <a:pt x="14179" y="21026"/>
                      </a:lnTo>
                      <a:lnTo>
                        <a:pt x="14444" y="20839"/>
                      </a:lnTo>
                      <a:lnTo>
                        <a:pt x="14576" y="20641"/>
                      </a:lnTo>
                      <a:lnTo>
                        <a:pt x="14727" y="20431"/>
                      </a:lnTo>
                      <a:lnTo>
                        <a:pt x="14765" y="20200"/>
                      </a:lnTo>
                      <a:lnTo>
                        <a:pt x="14802" y="19991"/>
                      </a:lnTo>
                      <a:lnTo>
                        <a:pt x="14727" y="19759"/>
                      </a:lnTo>
                      <a:lnTo>
                        <a:pt x="14613" y="19550"/>
                      </a:lnTo>
                      <a:lnTo>
                        <a:pt x="14444" y="19307"/>
                      </a:lnTo>
                      <a:lnTo>
                        <a:pt x="14217" y="19098"/>
                      </a:lnTo>
                      <a:lnTo>
                        <a:pt x="13934" y="18911"/>
                      </a:lnTo>
                      <a:lnTo>
                        <a:pt x="13669" y="18745"/>
                      </a:lnTo>
                      <a:lnTo>
                        <a:pt x="13462" y="18547"/>
                      </a:lnTo>
                      <a:lnTo>
                        <a:pt x="13311" y="18337"/>
                      </a:lnTo>
                      <a:lnTo>
                        <a:pt x="13197" y="18150"/>
                      </a:lnTo>
                      <a:lnTo>
                        <a:pt x="13122" y="17941"/>
                      </a:lnTo>
                      <a:lnTo>
                        <a:pt x="13122" y="17720"/>
                      </a:lnTo>
                      <a:lnTo>
                        <a:pt x="13122" y="17533"/>
                      </a:lnTo>
                      <a:lnTo>
                        <a:pt x="13197" y="17346"/>
                      </a:lnTo>
                      <a:lnTo>
                        <a:pt x="13273" y="17158"/>
                      </a:lnTo>
                      <a:lnTo>
                        <a:pt x="13386" y="16982"/>
                      </a:lnTo>
                      <a:lnTo>
                        <a:pt x="13537" y="16839"/>
                      </a:lnTo>
                      <a:lnTo>
                        <a:pt x="13707" y="16706"/>
                      </a:lnTo>
                      <a:lnTo>
                        <a:pt x="13896" y="16607"/>
                      </a:lnTo>
                      <a:lnTo>
                        <a:pt x="14104" y="16519"/>
                      </a:lnTo>
                      <a:lnTo>
                        <a:pt x="14330" y="16453"/>
                      </a:lnTo>
                      <a:lnTo>
                        <a:pt x="14538" y="16431"/>
                      </a:lnTo>
                      <a:lnTo>
                        <a:pt x="14897" y="16453"/>
                      </a:lnTo>
                      <a:lnTo>
                        <a:pt x="15406" y="16497"/>
                      </a:lnTo>
                      <a:lnTo>
                        <a:pt x="16105" y="16541"/>
                      </a:lnTo>
                      <a:lnTo>
                        <a:pt x="16898" y="16607"/>
                      </a:lnTo>
                      <a:lnTo>
                        <a:pt x="17804" y="16651"/>
                      </a:lnTo>
                      <a:lnTo>
                        <a:pt x="18786" y="16684"/>
                      </a:lnTo>
                      <a:lnTo>
                        <a:pt x="19844" y="16728"/>
                      </a:lnTo>
                      <a:lnTo>
                        <a:pt x="20920" y="16751"/>
                      </a:lnTo>
                      <a:lnTo>
                        <a:pt x="21109" y="16497"/>
                      </a:lnTo>
                      <a:lnTo>
                        <a:pt x="21241" y="16222"/>
                      </a:lnTo>
                      <a:lnTo>
                        <a:pt x="21392" y="15946"/>
                      </a:lnTo>
                      <a:lnTo>
                        <a:pt x="21467" y="15648"/>
                      </a:lnTo>
                      <a:lnTo>
                        <a:pt x="21543" y="15351"/>
                      </a:lnTo>
                      <a:lnTo>
                        <a:pt x="21618" y="15042"/>
                      </a:lnTo>
                      <a:lnTo>
                        <a:pt x="21618" y="14745"/>
                      </a:lnTo>
                      <a:lnTo>
                        <a:pt x="21618" y="14447"/>
                      </a:lnTo>
                      <a:lnTo>
                        <a:pt x="21618" y="14150"/>
                      </a:lnTo>
                      <a:lnTo>
                        <a:pt x="21581" y="13852"/>
                      </a:lnTo>
                      <a:lnTo>
                        <a:pt x="21505" y="13577"/>
                      </a:lnTo>
                      <a:lnTo>
                        <a:pt x="21430" y="13301"/>
                      </a:lnTo>
                      <a:lnTo>
                        <a:pt x="21354" y="13048"/>
                      </a:lnTo>
                      <a:lnTo>
                        <a:pt x="21241" y="12816"/>
                      </a:lnTo>
                      <a:lnTo>
                        <a:pt x="21146" y="12607"/>
                      </a:lnTo>
                      <a:lnTo>
                        <a:pt x="21033" y="12431"/>
                      </a:lnTo>
                      <a:lnTo>
                        <a:pt x="20920" y="12265"/>
                      </a:lnTo>
                      <a:lnTo>
                        <a:pt x="20769" y="12144"/>
                      </a:lnTo>
                      <a:lnTo>
                        <a:pt x="20637" y="12034"/>
                      </a:lnTo>
                      <a:lnTo>
                        <a:pt x="20486" y="11946"/>
                      </a:lnTo>
                      <a:lnTo>
                        <a:pt x="20297" y="11891"/>
                      </a:lnTo>
                      <a:lnTo>
                        <a:pt x="20165" y="11846"/>
                      </a:lnTo>
                      <a:lnTo>
                        <a:pt x="19976" y="11824"/>
                      </a:lnTo>
                      <a:lnTo>
                        <a:pt x="19806" y="11802"/>
                      </a:lnTo>
                      <a:lnTo>
                        <a:pt x="19390" y="11824"/>
                      </a:lnTo>
                      <a:lnTo>
                        <a:pt x="18956" y="11891"/>
                      </a:lnTo>
                      <a:lnTo>
                        <a:pt x="18503" y="11968"/>
                      </a:lnTo>
                      <a:lnTo>
                        <a:pt x="17993" y="12078"/>
                      </a:lnTo>
                      <a:lnTo>
                        <a:pt x="17653" y="12144"/>
                      </a:lnTo>
                      <a:lnTo>
                        <a:pt x="17332" y="12199"/>
                      </a:lnTo>
                      <a:lnTo>
                        <a:pt x="17049" y="12221"/>
                      </a:lnTo>
                      <a:lnTo>
                        <a:pt x="16747" y="12243"/>
                      </a:lnTo>
                      <a:lnTo>
                        <a:pt x="16464" y="12243"/>
                      </a:lnTo>
                      <a:lnTo>
                        <a:pt x="16218" y="12243"/>
                      </a:lnTo>
                      <a:lnTo>
                        <a:pt x="15992" y="12221"/>
                      </a:lnTo>
                      <a:lnTo>
                        <a:pt x="15746" y="12199"/>
                      </a:lnTo>
                      <a:lnTo>
                        <a:pt x="15520" y="12155"/>
                      </a:lnTo>
                      <a:lnTo>
                        <a:pt x="15350" y="12122"/>
                      </a:lnTo>
                      <a:lnTo>
                        <a:pt x="15161" y="12056"/>
                      </a:lnTo>
                      <a:lnTo>
                        <a:pt x="14972" y="11990"/>
                      </a:lnTo>
                      <a:lnTo>
                        <a:pt x="14689" y="11846"/>
                      </a:lnTo>
                      <a:lnTo>
                        <a:pt x="14444" y="11670"/>
                      </a:lnTo>
                      <a:lnTo>
                        <a:pt x="14255" y="11483"/>
                      </a:lnTo>
                      <a:lnTo>
                        <a:pt x="14104" y="11295"/>
                      </a:lnTo>
                      <a:lnTo>
                        <a:pt x="14028" y="11086"/>
                      </a:lnTo>
                      <a:lnTo>
                        <a:pt x="13972" y="10888"/>
                      </a:lnTo>
                      <a:lnTo>
                        <a:pt x="13972" y="10700"/>
                      </a:lnTo>
                      <a:lnTo>
                        <a:pt x="14009" y="10513"/>
                      </a:lnTo>
                      <a:lnTo>
                        <a:pt x="14066" y="10359"/>
                      </a:lnTo>
                      <a:lnTo>
                        <a:pt x="14179" y="10215"/>
                      </a:lnTo>
                      <a:lnTo>
                        <a:pt x="14406" y="10006"/>
                      </a:lnTo>
                      <a:lnTo>
                        <a:pt x="14651" y="9830"/>
                      </a:lnTo>
                      <a:lnTo>
                        <a:pt x="14878" y="9686"/>
                      </a:lnTo>
                      <a:lnTo>
                        <a:pt x="15123" y="9554"/>
                      </a:lnTo>
                      <a:lnTo>
                        <a:pt x="15350" y="9477"/>
                      </a:lnTo>
                      <a:lnTo>
                        <a:pt x="15558" y="9411"/>
                      </a:lnTo>
                      <a:lnTo>
                        <a:pt x="15803" y="9345"/>
                      </a:lnTo>
                      <a:lnTo>
                        <a:pt x="16030" y="9323"/>
                      </a:lnTo>
                      <a:lnTo>
                        <a:pt x="16256" y="9301"/>
                      </a:lnTo>
                      <a:lnTo>
                        <a:pt x="16464" y="9323"/>
                      </a:lnTo>
                      <a:lnTo>
                        <a:pt x="16690" y="9345"/>
                      </a:lnTo>
                      <a:lnTo>
                        <a:pt x="16898" y="9367"/>
                      </a:lnTo>
                      <a:lnTo>
                        <a:pt x="17332" y="9477"/>
                      </a:lnTo>
                      <a:lnTo>
                        <a:pt x="17767" y="9598"/>
                      </a:lnTo>
                      <a:lnTo>
                        <a:pt x="18163" y="9731"/>
                      </a:lnTo>
                      <a:lnTo>
                        <a:pt x="18597" y="9874"/>
                      </a:lnTo>
                      <a:lnTo>
                        <a:pt x="18994" y="10006"/>
                      </a:lnTo>
                      <a:lnTo>
                        <a:pt x="19428" y="10083"/>
                      </a:lnTo>
                      <a:lnTo>
                        <a:pt x="19617" y="10127"/>
                      </a:lnTo>
                      <a:lnTo>
                        <a:pt x="19844" y="10149"/>
                      </a:lnTo>
                      <a:lnTo>
                        <a:pt x="20013" y="10149"/>
                      </a:lnTo>
                      <a:lnTo>
                        <a:pt x="20240" y="10127"/>
                      </a:lnTo>
                      <a:lnTo>
                        <a:pt x="20410" y="10105"/>
                      </a:lnTo>
                      <a:lnTo>
                        <a:pt x="20637" y="10061"/>
                      </a:lnTo>
                      <a:lnTo>
                        <a:pt x="20844" y="9984"/>
                      </a:lnTo>
                      <a:lnTo>
                        <a:pt x="21033" y="9896"/>
                      </a:lnTo>
                      <a:lnTo>
                        <a:pt x="21146" y="9830"/>
                      </a:lnTo>
                      <a:lnTo>
                        <a:pt x="21203" y="9753"/>
                      </a:lnTo>
                      <a:lnTo>
                        <a:pt x="21279" y="9642"/>
                      </a:lnTo>
                      <a:lnTo>
                        <a:pt x="21354" y="9521"/>
                      </a:lnTo>
                      <a:lnTo>
                        <a:pt x="21430" y="9246"/>
                      </a:lnTo>
                      <a:lnTo>
                        <a:pt x="21430" y="8904"/>
                      </a:lnTo>
                      <a:lnTo>
                        <a:pt x="21430" y="8540"/>
                      </a:lnTo>
                      <a:lnTo>
                        <a:pt x="21392" y="8144"/>
                      </a:lnTo>
                      <a:lnTo>
                        <a:pt x="21354" y="7714"/>
                      </a:lnTo>
                      <a:lnTo>
                        <a:pt x="21279" y="7295"/>
                      </a:lnTo>
                      <a:lnTo>
                        <a:pt x="21146" y="6446"/>
                      </a:lnTo>
                      <a:lnTo>
                        <a:pt x="20995" y="5686"/>
                      </a:lnTo>
                      <a:lnTo>
                        <a:pt x="20958" y="5366"/>
                      </a:lnTo>
                      <a:lnTo>
                        <a:pt x="20958" y="5091"/>
                      </a:lnTo>
                      <a:lnTo>
                        <a:pt x="20958" y="4860"/>
                      </a:lnTo>
                      <a:lnTo>
                        <a:pt x="21033" y="4716"/>
                      </a:lnTo>
                      <a:lnTo>
                        <a:pt x="20637" y="4860"/>
                      </a:lnTo>
                      <a:lnTo>
                        <a:pt x="20127" y="4992"/>
                      </a:lnTo>
                      <a:lnTo>
                        <a:pt x="19617" y="5069"/>
                      </a:lnTo>
                      <a:lnTo>
                        <a:pt x="19032" y="5157"/>
                      </a:lnTo>
                      <a:lnTo>
                        <a:pt x="18465" y="5201"/>
                      </a:lnTo>
                      <a:lnTo>
                        <a:pt x="17842" y="5245"/>
                      </a:lnTo>
                      <a:lnTo>
                        <a:pt x="17219" y="5267"/>
                      </a:lnTo>
                      <a:lnTo>
                        <a:pt x="16615" y="5267"/>
                      </a:lnTo>
                      <a:lnTo>
                        <a:pt x="15992" y="5245"/>
                      </a:lnTo>
                      <a:lnTo>
                        <a:pt x="15369" y="5201"/>
                      </a:lnTo>
                      <a:lnTo>
                        <a:pt x="14840" y="5157"/>
                      </a:lnTo>
                      <a:lnTo>
                        <a:pt x="14293" y="5091"/>
                      </a:lnTo>
                      <a:lnTo>
                        <a:pt x="13783" y="5014"/>
                      </a:lnTo>
                      <a:lnTo>
                        <a:pt x="13386" y="4926"/>
                      </a:lnTo>
                      <a:lnTo>
                        <a:pt x="13027" y="4815"/>
                      </a:lnTo>
                      <a:lnTo>
                        <a:pt x="12725" y="4716"/>
                      </a:lnTo>
                      <a:lnTo>
                        <a:pt x="12480" y="4606"/>
                      </a:lnTo>
                      <a:lnTo>
                        <a:pt x="12291" y="4496"/>
                      </a:lnTo>
                      <a:lnTo>
                        <a:pt x="12197" y="4397"/>
                      </a:lnTo>
                      <a:lnTo>
                        <a:pt x="12083" y="4286"/>
                      </a:lnTo>
                      <a:lnTo>
                        <a:pt x="12046" y="4187"/>
                      </a:lnTo>
                      <a:lnTo>
                        <a:pt x="12008" y="4077"/>
                      </a:lnTo>
                      <a:lnTo>
                        <a:pt x="12046" y="3967"/>
                      </a:lnTo>
                      <a:lnTo>
                        <a:pt x="12121" y="3868"/>
                      </a:lnTo>
                      <a:lnTo>
                        <a:pt x="12197" y="3735"/>
                      </a:lnTo>
                      <a:lnTo>
                        <a:pt x="12291" y="3614"/>
                      </a:lnTo>
                      <a:lnTo>
                        <a:pt x="12442" y="3482"/>
                      </a:lnTo>
                      <a:lnTo>
                        <a:pt x="12631" y="3361"/>
                      </a:lnTo>
                      <a:lnTo>
                        <a:pt x="13065" y="3085"/>
                      </a:lnTo>
                      <a:lnTo>
                        <a:pt x="13537" y="2766"/>
                      </a:lnTo>
                      <a:lnTo>
                        <a:pt x="13783" y="2578"/>
                      </a:lnTo>
                      <a:lnTo>
                        <a:pt x="13934" y="2380"/>
                      </a:lnTo>
                      <a:lnTo>
                        <a:pt x="14028" y="2171"/>
                      </a:lnTo>
                      <a:lnTo>
                        <a:pt x="14104" y="1961"/>
                      </a:lnTo>
                      <a:lnTo>
                        <a:pt x="14104" y="1730"/>
                      </a:lnTo>
                      <a:lnTo>
                        <a:pt x="14066" y="1498"/>
                      </a:lnTo>
                      <a:lnTo>
                        <a:pt x="13972" y="1267"/>
                      </a:lnTo>
                      <a:lnTo>
                        <a:pt x="13820" y="1057"/>
                      </a:lnTo>
                      <a:lnTo>
                        <a:pt x="13594" y="837"/>
                      </a:lnTo>
                      <a:lnTo>
                        <a:pt x="13386" y="628"/>
                      </a:lnTo>
                      <a:lnTo>
                        <a:pt x="13103" y="462"/>
                      </a:lnTo>
                      <a:lnTo>
                        <a:pt x="12763" y="308"/>
                      </a:lnTo>
                      <a:lnTo>
                        <a:pt x="12404" y="187"/>
                      </a:lnTo>
                      <a:lnTo>
                        <a:pt x="12008" y="77"/>
                      </a:lnTo>
                      <a:lnTo>
                        <a:pt x="11574" y="33"/>
                      </a:lnTo>
                      <a:lnTo>
                        <a:pt x="11102" y="11"/>
                      </a:lnTo>
                      <a:lnTo>
                        <a:pt x="10667" y="11"/>
                      </a:lnTo>
                      <a:lnTo>
                        <a:pt x="10233" y="77"/>
                      </a:lnTo>
                      <a:lnTo>
                        <a:pt x="9837" y="187"/>
                      </a:lnTo>
                      <a:lnTo>
                        <a:pt x="9440" y="286"/>
                      </a:lnTo>
                      <a:lnTo>
                        <a:pt x="9062" y="462"/>
                      </a:lnTo>
                      <a:lnTo>
                        <a:pt x="8741" y="628"/>
                      </a:lnTo>
                      <a:lnTo>
                        <a:pt x="8458" y="815"/>
                      </a:lnTo>
                      <a:lnTo>
                        <a:pt x="8232" y="1035"/>
                      </a:lnTo>
                      <a:lnTo>
                        <a:pt x="8062" y="1245"/>
                      </a:lnTo>
                      <a:lnTo>
                        <a:pt x="7911" y="1476"/>
                      </a:lnTo>
                      <a:lnTo>
                        <a:pt x="7835" y="1708"/>
                      </a:lnTo>
                      <a:lnTo>
                        <a:pt x="7797" y="1961"/>
                      </a:lnTo>
                      <a:lnTo>
                        <a:pt x="7835" y="2193"/>
                      </a:lnTo>
                      <a:lnTo>
                        <a:pt x="7948" y="2402"/>
                      </a:lnTo>
                      <a:lnTo>
                        <a:pt x="8062" y="2534"/>
                      </a:lnTo>
                      <a:lnTo>
                        <a:pt x="8175" y="2644"/>
                      </a:lnTo>
                      <a:lnTo>
                        <a:pt x="8269" y="2744"/>
                      </a:lnTo>
                      <a:lnTo>
                        <a:pt x="8420" y="2832"/>
                      </a:lnTo>
                      <a:lnTo>
                        <a:pt x="8704" y="3019"/>
                      </a:lnTo>
                      <a:lnTo>
                        <a:pt x="8968" y="3206"/>
                      </a:lnTo>
                      <a:lnTo>
                        <a:pt x="9138" y="3405"/>
                      </a:lnTo>
                      <a:lnTo>
                        <a:pt x="9327" y="3570"/>
                      </a:lnTo>
                      <a:lnTo>
                        <a:pt x="9440" y="3735"/>
                      </a:lnTo>
                      <a:lnTo>
                        <a:pt x="9516" y="3890"/>
                      </a:lnTo>
                      <a:lnTo>
                        <a:pt x="9534" y="4033"/>
                      </a:lnTo>
                      <a:lnTo>
                        <a:pt x="9534" y="4165"/>
                      </a:lnTo>
                      <a:lnTo>
                        <a:pt x="9516" y="4286"/>
                      </a:lnTo>
                      <a:lnTo>
                        <a:pt x="9440" y="4397"/>
                      </a:lnTo>
                      <a:lnTo>
                        <a:pt x="9327" y="4496"/>
                      </a:lnTo>
                      <a:lnTo>
                        <a:pt x="9176" y="4562"/>
                      </a:lnTo>
                      <a:lnTo>
                        <a:pt x="9006" y="4628"/>
                      </a:lnTo>
                      <a:lnTo>
                        <a:pt x="8779" y="4694"/>
                      </a:lnTo>
                      <a:lnTo>
                        <a:pt x="8534" y="4716"/>
                      </a:lnTo>
                      <a:lnTo>
                        <a:pt x="8232" y="4716"/>
                      </a:lnTo>
                      <a:lnTo>
                        <a:pt x="7118" y="4738"/>
                      </a:lnTo>
                      <a:lnTo>
                        <a:pt x="5947" y="4771"/>
                      </a:lnTo>
                      <a:lnTo>
                        <a:pt x="4795" y="4815"/>
                      </a:lnTo>
                      <a:lnTo>
                        <a:pt x="3681" y="4860"/>
                      </a:lnTo>
                      <a:lnTo>
                        <a:pt x="2662" y="4882"/>
                      </a:lnTo>
                      <a:lnTo>
                        <a:pt x="1755" y="4882"/>
                      </a:lnTo>
                      <a:lnTo>
                        <a:pt x="1359" y="4860"/>
                      </a:lnTo>
                      <a:lnTo>
                        <a:pt x="981" y="4837"/>
                      </a:lnTo>
                      <a:lnTo>
                        <a:pt x="698" y="4771"/>
                      </a:lnTo>
                      <a:lnTo>
                        <a:pt x="453" y="4716"/>
                      </a:lnTo>
                      <a:lnTo>
                        <a:pt x="453" y="5322"/>
                      </a:lnTo>
                      <a:lnTo>
                        <a:pt x="453" y="6083"/>
                      </a:lnTo>
                      <a:lnTo>
                        <a:pt x="453" y="6909"/>
                      </a:lnTo>
                      <a:lnTo>
                        <a:pt x="453" y="7780"/>
                      </a:lnTo>
                      <a:lnTo>
                        <a:pt x="453" y="8606"/>
                      </a:lnTo>
                      <a:lnTo>
                        <a:pt x="453" y="9345"/>
                      </a:lnTo>
                      <a:lnTo>
                        <a:pt x="453" y="9918"/>
                      </a:lnTo>
                      <a:lnTo>
                        <a:pt x="453" y="10282"/>
                      </a:lnTo>
                      <a:lnTo>
                        <a:pt x="490" y="10381"/>
                      </a:lnTo>
                      <a:lnTo>
                        <a:pt x="547" y="10491"/>
                      </a:lnTo>
                      <a:lnTo>
                        <a:pt x="660" y="10590"/>
                      </a:lnTo>
                      <a:lnTo>
                        <a:pt x="811" y="10700"/>
                      </a:lnTo>
                      <a:lnTo>
                        <a:pt x="981" y="10811"/>
                      </a:lnTo>
                      <a:lnTo>
                        <a:pt x="1208" y="10888"/>
                      </a:lnTo>
                      <a:lnTo>
                        <a:pt x="1453" y="10954"/>
                      </a:lnTo>
                      <a:lnTo>
                        <a:pt x="1718" y="11020"/>
                      </a:lnTo>
                      <a:lnTo>
                        <a:pt x="1963" y="11064"/>
                      </a:lnTo>
                      <a:lnTo>
                        <a:pt x="2265" y="11086"/>
                      </a:lnTo>
                      <a:lnTo>
                        <a:pt x="2548" y="11064"/>
                      </a:lnTo>
                      <a:lnTo>
                        <a:pt x="2794" y="11042"/>
                      </a:lnTo>
                      <a:lnTo>
                        <a:pt x="3096" y="10976"/>
                      </a:lnTo>
                      <a:lnTo>
                        <a:pt x="3341" y="10888"/>
                      </a:lnTo>
                      <a:lnTo>
                        <a:pt x="3606" y="10766"/>
                      </a:lnTo>
                      <a:lnTo>
                        <a:pt x="3813" y="10590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1" name="Puzzle1"/>
                <p:cNvSpPr>
                  <a:spLocks noEditPoints="1" noChangeArrowheads="1"/>
                </p:cNvSpPr>
                <p:nvPr/>
              </p:nvSpPr>
              <p:spPr bwMode="auto">
                <a:xfrm>
                  <a:off x="60447" y="4634623"/>
                  <a:ext cx="181669" cy="102688"/>
                </a:xfrm>
                <a:custGeom>
                  <a:avLst/>
                  <a:gdLst>
                    <a:gd name="T0" fmla="*/ 16740 w 21600"/>
                    <a:gd name="T1" fmla="*/ 21078 h 21600"/>
                    <a:gd name="T2" fmla="*/ 16976 w 21600"/>
                    <a:gd name="T3" fmla="*/ 521 h 21600"/>
                    <a:gd name="T4" fmla="*/ 4725 w 21600"/>
                    <a:gd name="T5" fmla="*/ 856 h 21600"/>
                    <a:gd name="T6" fmla="*/ 5040 w 21600"/>
                    <a:gd name="T7" fmla="*/ 21004 h 21600"/>
                    <a:gd name="T8" fmla="*/ 10811 w 21600"/>
                    <a:gd name="T9" fmla="*/ 12885 h 21600"/>
                    <a:gd name="T10" fmla="*/ 10845 w 21600"/>
                    <a:gd name="T11" fmla="*/ 8714 h 21600"/>
                    <a:gd name="T12" fmla="*/ 21600 w 21600"/>
                    <a:gd name="T13" fmla="*/ 10000 h 21600"/>
                    <a:gd name="T14" fmla="*/ 56 w 21600"/>
                    <a:gd name="T15" fmla="*/ 10000 h 21600"/>
                    <a:gd name="T16" fmla="*/ 6086 w 21600"/>
                    <a:gd name="T17" fmla="*/ 2569 h 21600"/>
                    <a:gd name="T18" fmla="*/ 16132 w 21600"/>
                    <a:gd name="T19" fmla="*/ 19552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9360" y="20836"/>
                      </a:moveTo>
                      <a:lnTo>
                        <a:pt x="9528" y="20836"/>
                      </a:lnTo>
                      <a:lnTo>
                        <a:pt x="9686" y="20762"/>
                      </a:lnTo>
                      <a:lnTo>
                        <a:pt x="9810" y="20687"/>
                      </a:lnTo>
                      <a:lnTo>
                        <a:pt x="9922" y="20575"/>
                      </a:lnTo>
                      <a:lnTo>
                        <a:pt x="10012" y="20426"/>
                      </a:lnTo>
                      <a:lnTo>
                        <a:pt x="10068" y="20296"/>
                      </a:lnTo>
                      <a:lnTo>
                        <a:pt x="10113" y="20110"/>
                      </a:lnTo>
                      <a:lnTo>
                        <a:pt x="10136" y="19905"/>
                      </a:lnTo>
                      <a:lnTo>
                        <a:pt x="10136" y="19682"/>
                      </a:lnTo>
                      <a:lnTo>
                        <a:pt x="10113" y="19440"/>
                      </a:lnTo>
                      <a:lnTo>
                        <a:pt x="10068" y="19142"/>
                      </a:lnTo>
                      <a:lnTo>
                        <a:pt x="10012" y="18900"/>
                      </a:lnTo>
                      <a:lnTo>
                        <a:pt x="9900" y="18620"/>
                      </a:lnTo>
                      <a:lnTo>
                        <a:pt x="9787" y="18285"/>
                      </a:lnTo>
                      <a:lnTo>
                        <a:pt x="9641" y="17968"/>
                      </a:lnTo>
                      <a:lnTo>
                        <a:pt x="9472" y="17652"/>
                      </a:lnTo>
                      <a:lnTo>
                        <a:pt x="9382" y="17466"/>
                      </a:lnTo>
                      <a:lnTo>
                        <a:pt x="9315" y="17298"/>
                      </a:lnTo>
                      <a:lnTo>
                        <a:pt x="9258" y="17112"/>
                      </a:lnTo>
                      <a:lnTo>
                        <a:pt x="9191" y="16926"/>
                      </a:lnTo>
                      <a:lnTo>
                        <a:pt x="9123" y="16535"/>
                      </a:lnTo>
                      <a:lnTo>
                        <a:pt x="9101" y="16144"/>
                      </a:lnTo>
                      <a:lnTo>
                        <a:pt x="9101" y="15753"/>
                      </a:lnTo>
                      <a:lnTo>
                        <a:pt x="9168" y="15362"/>
                      </a:lnTo>
                      <a:lnTo>
                        <a:pt x="9236" y="14971"/>
                      </a:lnTo>
                      <a:lnTo>
                        <a:pt x="9360" y="14580"/>
                      </a:lnTo>
                      <a:lnTo>
                        <a:pt x="9495" y="14244"/>
                      </a:lnTo>
                      <a:lnTo>
                        <a:pt x="9663" y="13891"/>
                      </a:lnTo>
                      <a:lnTo>
                        <a:pt x="9855" y="13611"/>
                      </a:lnTo>
                      <a:lnTo>
                        <a:pt x="10068" y="13351"/>
                      </a:lnTo>
                      <a:lnTo>
                        <a:pt x="10293" y="13146"/>
                      </a:lnTo>
                      <a:lnTo>
                        <a:pt x="10552" y="12997"/>
                      </a:lnTo>
                      <a:lnTo>
                        <a:pt x="10811" y="12885"/>
                      </a:lnTo>
                      <a:lnTo>
                        <a:pt x="11069" y="12866"/>
                      </a:lnTo>
                      <a:lnTo>
                        <a:pt x="11351" y="12885"/>
                      </a:lnTo>
                      <a:lnTo>
                        <a:pt x="11610" y="12997"/>
                      </a:lnTo>
                      <a:lnTo>
                        <a:pt x="11846" y="13183"/>
                      </a:lnTo>
                      <a:lnTo>
                        <a:pt x="12060" y="13388"/>
                      </a:lnTo>
                      <a:lnTo>
                        <a:pt x="12251" y="13648"/>
                      </a:lnTo>
                      <a:lnTo>
                        <a:pt x="12419" y="13928"/>
                      </a:lnTo>
                      <a:lnTo>
                        <a:pt x="12555" y="14244"/>
                      </a:lnTo>
                      <a:lnTo>
                        <a:pt x="12690" y="14617"/>
                      </a:lnTo>
                      <a:lnTo>
                        <a:pt x="12768" y="15008"/>
                      </a:lnTo>
                      <a:lnTo>
                        <a:pt x="12836" y="15399"/>
                      </a:lnTo>
                      <a:lnTo>
                        <a:pt x="12858" y="15753"/>
                      </a:lnTo>
                      <a:lnTo>
                        <a:pt x="12858" y="16144"/>
                      </a:lnTo>
                      <a:lnTo>
                        <a:pt x="12813" y="16535"/>
                      </a:lnTo>
                      <a:lnTo>
                        <a:pt x="12746" y="16888"/>
                      </a:lnTo>
                      <a:lnTo>
                        <a:pt x="12667" y="17224"/>
                      </a:lnTo>
                      <a:lnTo>
                        <a:pt x="12510" y="17503"/>
                      </a:lnTo>
                      <a:lnTo>
                        <a:pt x="12228" y="18043"/>
                      </a:lnTo>
                      <a:lnTo>
                        <a:pt x="11970" y="18546"/>
                      </a:lnTo>
                      <a:lnTo>
                        <a:pt x="11868" y="18751"/>
                      </a:lnTo>
                      <a:lnTo>
                        <a:pt x="11778" y="18974"/>
                      </a:lnTo>
                      <a:lnTo>
                        <a:pt x="11711" y="19179"/>
                      </a:lnTo>
                      <a:lnTo>
                        <a:pt x="11666" y="19365"/>
                      </a:lnTo>
                      <a:lnTo>
                        <a:pt x="11632" y="19570"/>
                      </a:lnTo>
                      <a:lnTo>
                        <a:pt x="11632" y="19756"/>
                      </a:lnTo>
                      <a:lnTo>
                        <a:pt x="11632" y="19942"/>
                      </a:lnTo>
                      <a:lnTo>
                        <a:pt x="11643" y="20110"/>
                      </a:lnTo>
                      <a:lnTo>
                        <a:pt x="11711" y="20296"/>
                      </a:lnTo>
                      <a:lnTo>
                        <a:pt x="11801" y="20464"/>
                      </a:lnTo>
                      <a:lnTo>
                        <a:pt x="11891" y="20650"/>
                      </a:lnTo>
                      <a:lnTo>
                        <a:pt x="12037" y="20836"/>
                      </a:lnTo>
                      <a:lnTo>
                        <a:pt x="12206" y="21004"/>
                      </a:lnTo>
                      <a:lnTo>
                        <a:pt x="12419" y="21190"/>
                      </a:lnTo>
                      <a:lnTo>
                        <a:pt x="12667" y="21320"/>
                      </a:lnTo>
                      <a:lnTo>
                        <a:pt x="12960" y="21432"/>
                      </a:lnTo>
                      <a:lnTo>
                        <a:pt x="13286" y="21544"/>
                      </a:lnTo>
                      <a:lnTo>
                        <a:pt x="13612" y="21655"/>
                      </a:lnTo>
                      <a:lnTo>
                        <a:pt x="13983" y="21693"/>
                      </a:lnTo>
                      <a:lnTo>
                        <a:pt x="14343" y="21730"/>
                      </a:lnTo>
                      <a:lnTo>
                        <a:pt x="14715" y="21730"/>
                      </a:lnTo>
                      <a:lnTo>
                        <a:pt x="15075" y="21730"/>
                      </a:lnTo>
                      <a:lnTo>
                        <a:pt x="15446" y="21655"/>
                      </a:lnTo>
                      <a:lnTo>
                        <a:pt x="15794" y="21581"/>
                      </a:lnTo>
                      <a:lnTo>
                        <a:pt x="16132" y="21432"/>
                      </a:lnTo>
                      <a:lnTo>
                        <a:pt x="16458" y="21302"/>
                      </a:lnTo>
                      <a:lnTo>
                        <a:pt x="16740" y="21078"/>
                      </a:lnTo>
                      <a:lnTo>
                        <a:pt x="16976" y="20836"/>
                      </a:lnTo>
                      <a:lnTo>
                        <a:pt x="17043" y="20650"/>
                      </a:lnTo>
                      <a:lnTo>
                        <a:pt x="17088" y="20426"/>
                      </a:lnTo>
                      <a:lnTo>
                        <a:pt x="17133" y="20222"/>
                      </a:lnTo>
                      <a:lnTo>
                        <a:pt x="17156" y="19980"/>
                      </a:lnTo>
                      <a:lnTo>
                        <a:pt x="17167" y="19477"/>
                      </a:lnTo>
                      <a:lnTo>
                        <a:pt x="17167" y="18974"/>
                      </a:lnTo>
                      <a:lnTo>
                        <a:pt x="17156" y="18397"/>
                      </a:lnTo>
                      <a:lnTo>
                        <a:pt x="17111" y="17820"/>
                      </a:lnTo>
                      <a:lnTo>
                        <a:pt x="17066" y="17261"/>
                      </a:lnTo>
                      <a:lnTo>
                        <a:pt x="16998" y="16646"/>
                      </a:lnTo>
                      <a:lnTo>
                        <a:pt x="16852" y="15511"/>
                      </a:lnTo>
                      <a:lnTo>
                        <a:pt x="16740" y="14393"/>
                      </a:lnTo>
                      <a:lnTo>
                        <a:pt x="16717" y="13928"/>
                      </a:lnTo>
                      <a:lnTo>
                        <a:pt x="16695" y="13462"/>
                      </a:lnTo>
                      <a:lnTo>
                        <a:pt x="16717" y="13071"/>
                      </a:lnTo>
                      <a:lnTo>
                        <a:pt x="16785" y="12755"/>
                      </a:lnTo>
                      <a:lnTo>
                        <a:pt x="16852" y="12419"/>
                      </a:lnTo>
                      <a:lnTo>
                        <a:pt x="16953" y="12140"/>
                      </a:lnTo>
                      <a:lnTo>
                        <a:pt x="17088" y="11898"/>
                      </a:lnTo>
                      <a:lnTo>
                        <a:pt x="17212" y="11675"/>
                      </a:lnTo>
                      <a:lnTo>
                        <a:pt x="17370" y="11470"/>
                      </a:lnTo>
                      <a:lnTo>
                        <a:pt x="17516" y="11284"/>
                      </a:lnTo>
                      <a:lnTo>
                        <a:pt x="17696" y="11135"/>
                      </a:lnTo>
                      <a:lnTo>
                        <a:pt x="17865" y="11042"/>
                      </a:lnTo>
                      <a:lnTo>
                        <a:pt x="18033" y="10930"/>
                      </a:lnTo>
                      <a:lnTo>
                        <a:pt x="18213" y="10893"/>
                      </a:lnTo>
                      <a:lnTo>
                        <a:pt x="18382" y="10893"/>
                      </a:lnTo>
                      <a:lnTo>
                        <a:pt x="18551" y="10967"/>
                      </a:lnTo>
                      <a:lnTo>
                        <a:pt x="18708" y="11042"/>
                      </a:lnTo>
                      <a:lnTo>
                        <a:pt x="18855" y="11172"/>
                      </a:lnTo>
                      <a:lnTo>
                        <a:pt x="19012" y="11358"/>
                      </a:lnTo>
                      <a:lnTo>
                        <a:pt x="19136" y="11600"/>
                      </a:lnTo>
                      <a:lnTo>
                        <a:pt x="19271" y="11861"/>
                      </a:lnTo>
                      <a:lnTo>
                        <a:pt x="19440" y="12028"/>
                      </a:lnTo>
                      <a:lnTo>
                        <a:pt x="19608" y="12177"/>
                      </a:lnTo>
                      <a:lnTo>
                        <a:pt x="19822" y="12289"/>
                      </a:lnTo>
                      <a:lnTo>
                        <a:pt x="20025" y="12289"/>
                      </a:lnTo>
                      <a:lnTo>
                        <a:pt x="20238" y="12289"/>
                      </a:lnTo>
                      <a:lnTo>
                        <a:pt x="20452" y="12215"/>
                      </a:lnTo>
                      <a:lnTo>
                        <a:pt x="20643" y="12103"/>
                      </a:lnTo>
                      <a:lnTo>
                        <a:pt x="20846" y="11973"/>
                      </a:lnTo>
                      <a:lnTo>
                        <a:pt x="21037" y="11786"/>
                      </a:lnTo>
                      <a:lnTo>
                        <a:pt x="21206" y="11563"/>
                      </a:lnTo>
                      <a:lnTo>
                        <a:pt x="21363" y="11321"/>
                      </a:lnTo>
                      <a:lnTo>
                        <a:pt x="21465" y="11079"/>
                      </a:lnTo>
                      <a:lnTo>
                        <a:pt x="21577" y="10744"/>
                      </a:lnTo>
                      <a:lnTo>
                        <a:pt x="21622" y="10427"/>
                      </a:lnTo>
                      <a:lnTo>
                        <a:pt x="21645" y="10111"/>
                      </a:lnTo>
                      <a:lnTo>
                        <a:pt x="21622" y="9608"/>
                      </a:lnTo>
                      <a:lnTo>
                        <a:pt x="21577" y="9142"/>
                      </a:lnTo>
                      <a:lnTo>
                        <a:pt x="21465" y="8751"/>
                      </a:lnTo>
                      <a:lnTo>
                        <a:pt x="21363" y="8397"/>
                      </a:lnTo>
                      <a:lnTo>
                        <a:pt x="21206" y="8062"/>
                      </a:lnTo>
                      <a:lnTo>
                        <a:pt x="21037" y="7820"/>
                      </a:lnTo>
                      <a:lnTo>
                        <a:pt x="20846" y="7597"/>
                      </a:lnTo>
                      <a:lnTo>
                        <a:pt x="20643" y="7429"/>
                      </a:lnTo>
                      <a:lnTo>
                        <a:pt x="20452" y="7317"/>
                      </a:lnTo>
                      <a:lnTo>
                        <a:pt x="20238" y="7206"/>
                      </a:lnTo>
                      <a:lnTo>
                        <a:pt x="20025" y="7168"/>
                      </a:lnTo>
                      <a:lnTo>
                        <a:pt x="19822" y="7206"/>
                      </a:lnTo>
                      <a:lnTo>
                        <a:pt x="19608" y="7243"/>
                      </a:lnTo>
                      <a:lnTo>
                        <a:pt x="19440" y="7355"/>
                      </a:lnTo>
                      <a:lnTo>
                        <a:pt x="19271" y="7504"/>
                      </a:lnTo>
                      <a:lnTo>
                        <a:pt x="19136" y="7708"/>
                      </a:lnTo>
                      <a:lnTo>
                        <a:pt x="19012" y="7895"/>
                      </a:lnTo>
                      <a:lnTo>
                        <a:pt x="18832" y="8025"/>
                      </a:lnTo>
                      <a:lnTo>
                        <a:pt x="18663" y="8174"/>
                      </a:lnTo>
                      <a:lnTo>
                        <a:pt x="18472" y="8248"/>
                      </a:lnTo>
                      <a:lnTo>
                        <a:pt x="18270" y="8286"/>
                      </a:lnTo>
                      <a:lnTo>
                        <a:pt x="18078" y="8323"/>
                      </a:lnTo>
                      <a:lnTo>
                        <a:pt x="17887" y="8323"/>
                      </a:lnTo>
                      <a:lnTo>
                        <a:pt x="17696" y="8248"/>
                      </a:lnTo>
                      <a:lnTo>
                        <a:pt x="17493" y="8174"/>
                      </a:lnTo>
                      <a:lnTo>
                        <a:pt x="17302" y="8062"/>
                      </a:lnTo>
                      <a:lnTo>
                        <a:pt x="17133" y="7969"/>
                      </a:lnTo>
                      <a:lnTo>
                        <a:pt x="16976" y="7783"/>
                      </a:lnTo>
                      <a:lnTo>
                        <a:pt x="16852" y="7597"/>
                      </a:lnTo>
                      <a:lnTo>
                        <a:pt x="16740" y="7429"/>
                      </a:lnTo>
                      <a:lnTo>
                        <a:pt x="16672" y="7168"/>
                      </a:lnTo>
                      <a:lnTo>
                        <a:pt x="16638" y="6926"/>
                      </a:lnTo>
                      <a:lnTo>
                        <a:pt x="16616" y="6498"/>
                      </a:lnTo>
                      <a:lnTo>
                        <a:pt x="16616" y="5772"/>
                      </a:lnTo>
                      <a:lnTo>
                        <a:pt x="16650" y="4915"/>
                      </a:lnTo>
                      <a:lnTo>
                        <a:pt x="16695" y="3928"/>
                      </a:lnTo>
                      <a:lnTo>
                        <a:pt x="16762" y="2960"/>
                      </a:lnTo>
                      <a:lnTo>
                        <a:pt x="16830" y="1992"/>
                      </a:lnTo>
                      <a:lnTo>
                        <a:pt x="16908" y="1173"/>
                      </a:lnTo>
                      <a:lnTo>
                        <a:pt x="16976" y="521"/>
                      </a:lnTo>
                      <a:lnTo>
                        <a:pt x="16953" y="521"/>
                      </a:lnTo>
                      <a:lnTo>
                        <a:pt x="16931" y="521"/>
                      </a:lnTo>
                      <a:lnTo>
                        <a:pt x="16267" y="484"/>
                      </a:lnTo>
                      <a:lnTo>
                        <a:pt x="15637" y="428"/>
                      </a:lnTo>
                      <a:lnTo>
                        <a:pt x="15063" y="353"/>
                      </a:lnTo>
                      <a:lnTo>
                        <a:pt x="14523" y="279"/>
                      </a:lnTo>
                      <a:lnTo>
                        <a:pt x="14040" y="167"/>
                      </a:lnTo>
                      <a:lnTo>
                        <a:pt x="13635" y="93"/>
                      </a:lnTo>
                      <a:lnTo>
                        <a:pt x="13331" y="18"/>
                      </a:lnTo>
                      <a:lnTo>
                        <a:pt x="13117" y="18"/>
                      </a:lnTo>
                      <a:lnTo>
                        <a:pt x="12982" y="18"/>
                      </a:lnTo>
                      <a:lnTo>
                        <a:pt x="12858" y="130"/>
                      </a:lnTo>
                      <a:lnTo>
                        <a:pt x="12723" y="279"/>
                      </a:lnTo>
                      <a:lnTo>
                        <a:pt x="12622" y="446"/>
                      </a:lnTo>
                      <a:lnTo>
                        <a:pt x="12510" y="670"/>
                      </a:lnTo>
                      <a:lnTo>
                        <a:pt x="12419" y="912"/>
                      </a:lnTo>
                      <a:lnTo>
                        <a:pt x="12363" y="1210"/>
                      </a:lnTo>
                      <a:lnTo>
                        <a:pt x="12318" y="1526"/>
                      </a:lnTo>
                      <a:lnTo>
                        <a:pt x="12273" y="1843"/>
                      </a:lnTo>
                      <a:lnTo>
                        <a:pt x="12251" y="2215"/>
                      </a:lnTo>
                      <a:lnTo>
                        <a:pt x="12273" y="2532"/>
                      </a:lnTo>
                      <a:lnTo>
                        <a:pt x="12318" y="2886"/>
                      </a:lnTo>
                      <a:lnTo>
                        <a:pt x="12386" y="3240"/>
                      </a:lnTo>
                      <a:lnTo>
                        <a:pt x="12464" y="3556"/>
                      </a:lnTo>
                      <a:lnTo>
                        <a:pt x="12577" y="3891"/>
                      </a:lnTo>
                      <a:lnTo>
                        <a:pt x="12746" y="4171"/>
                      </a:lnTo>
                      <a:lnTo>
                        <a:pt x="12926" y="4487"/>
                      </a:lnTo>
                      <a:lnTo>
                        <a:pt x="13050" y="4860"/>
                      </a:lnTo>
                      <a:lnTo>
                        <a:pt x="13162" y="5251"/>
                      </a:lnTo>
                      <a:lnTo>
                        <a:pt x="13218" y="5604"/>
                      </a:lnTo>
                      <a:lnTo>
                        <a:pt x="13263" y="5995"/>
                      </a:lnTo>
                      <a:lnTo>
                        <a:pt x="13241" y="6386"/>
                      </a:lnTo>
                      <a:lnTo>
                        <a:pt x="13218" y="6740"/>
                      </a:lnTo>
                      <a:lnTo>
                        <a:pt x="13139" y="7094"/>
                      </a:lnTo>
                      <a:lnTo>
                        <a:pt x="13050" y="7429"/>
                      </a:lnTo>
                      <a:lnTo>
                        <a:pt x="12903" y="7746"/>
                      </a:lnTo>
                      <a:lnTo>
                        <a:pt x="12723" y="8025"/>
                      </a:lnTo>
                      <a:lnTo>
                        <a:pt x="12532" y="8286"/>
                      </a:lnTo>
                      <a:lnTo>
                        <a:pt x="12318" y="8491"/>
                      </a:lnTo>
                      <a:lnTo>
                        <a:pt x="12060" y="8677"/>
                      </a:lnTo>
                      <a:lnTo>
                        <a:pt x="11756" y="8788"/>
                      </a:lnTo>
                      <a:lnTo>
                        <a:pt x="11452" y="8826"/>
                      </a:lnTo>
                      <a:lnTo>
                        <a:pt x="11283" y="8826"/>
                      </a:lnTo>
                      <a:lnTo>
                        <a:pt x="11126" y="8826"/>
                      </a:lnTo>
                      <a:lnTo>
                        <a:pt x="11002" y="8788"/>
                      </a:lnTo>
                      <a:lnTo>
                        <a:pt x="10845" y="8714"/>
                      </a:lnTo>
                      <a:lnTo>
                        <a:pt x="10721" y="8640"/>
                      </a:lnTo>
                      <a:lnTo>
                        <a:pt x="10608" y="8565"/>
                      </a:lnTo>
                      <a:lnTo>
                        <a:pt x="10485" y="8453"/>
                      </a:lnTo>
                      <a:lnTo>
                        <a:pt x="10372" y="8323"/>
                      </a:lnTo>
                      <a:lnTo>
                        <a:pt x="10181" y="8062"/>
                      </a:lnTo>
                      <a:lnTo>
                        <a:pt x="10035" y="7746"/>
                      </a:lnTo>
                      <a:lnTo>
                        <a:pt x="9900" y="7392"/>
                      </a:lnTo>
                      <a:lnTo>
                        <a:pt x="9787" y="7001"/>
                      </a:lnTo>
                      <a:lnTo>
                        <a:pt x="9731" y="6610"/>
                      </a:lnTo>
                      <a:lnTo>
                        <a:pt x="9686" y="6219"/>
                      </a:lnTo>
                      <a:lnTo>
                        <a:pt x="9663" y="5772"/>
                      </a:lnTo>
                      <a:lnTo>
                        <a:pt x="9686" y="5381"/>
                      </a:lnTo>
                      <a:lnTo>
                        <a:pt x="9753" y="4990"/>
                      </a:lnTo>
                      <a:lnTo>
                        <a:pt x="9832" y="4636"/>
                      </a:lnTo>
                      <a:lnTo>
                        <a:pt x="9945" y="4320"/>
                      </a:lnTo>
                      <a:lnTo>
                        <a:pt x="10068" y="4022"/>
                      </a:lnTo>
                      <a:lnTo>
                        <a:pt x="10203" y="3817"/>
                      </a:lnTo>
                      <a:lnTo>
                        <a:pt x="10316" y="3593"/>
                      </a:lnTo>
                      <a:lnTo>
                        <a:pt x="10395" y="3351"/>
                      </a:lnTo>
                      <a:lnTo>
                        <a:pt x="10462" y="3109"/>
                      </a:lnTo>
                      <a:lnTo>
                        <a:pt x="10507" y="2848"/>
                      </a:lnTo>
                      <a:lnTo>
                        <a:pt x="10530" y="2606"/>
                      </a:lnTo>
                      <a:lnTo>
                        <a:pt x="10507" y="2346"/>
                      </a:lnTo>
                      <a:lnTo>
                        <a:pt x="10462" y="2141"/>
                      </a:lnTo>
                      <a:lnTo>
                        <a:pt x="10395" y="1880"/>
                      </a:lnTo>
                      <a:lnTo>
                        <a:pt x="10293" y="1638"/>
                      </a:lnTo>
                      <a:lnTo>
                        <a:pt x="10158" y="1415"/>
                      </a:lnTo>
                      <a:lnTo>
                        <a:pt x="9967" y="1210"/>
                      </a:lnTo>
                      <a:lnTo>
                        <a:pt x="9753" y="986"/>
                      </a:lnTo>
                      <a:lnTo>
                        <a:pt x="9495" y="819"/>
                      </a:lnTo>
                      <a:lnTo>
                        <a:pt x="9191" y="670"/>
                      </a:lnTo>
                      <a:lnTo>
                        <a:pt x="8842" y="521"/>
                      </a:lnTo>
                      <a:lnTo>
                        <a:pt x="8471" y="446"/>
                      </a:lnTo>
                      <a:lnTo>
                        <a:pt x="7998" y="428"/>
                      </a:lnTo>
                      <a:lnTo>
                        <a:pt x="7413" y="428"/>
                      </a:lnTo>
                      <a:lnTo>
                        <a:pt x="6817" y="446"/>
                      </a:lnTo>
                      <a:lnTo>
                        <a:pt x="6187" y="521"/>
                      </a:lnTo>
                      <a:lnTo>
                        <a:pt x="5602" y="633"/>
                      </a:lnTo>
                      <a:lnTo>
                        <a:pt x="5107" y="744"/>
                      </a:lnTo>
                      <a:lnTo>
                        <a:pt x="4725" y="856"/>
                      </a:lnTo>
                      <a:lnTo>
                        <a:pt x="4848" y="1564"/>
                      </a:lnTo>
                      <a:lnTo>
                        <a:pt x="5028" y="2495"/>
                      </a:lnTo>
                      <a:lnTo>
                        <a:pt x="5175" y="3556"/>
                      </a:lnTo>
                      <a:lnTo>
                        <a:pt x="5298" y="4673"/>
                      </a:lnTo>
                      <a:lnTo>
                        <a:pt x="5343" y="5213"/>
                      </a:lnTo>
                      <a:lnTo>
                        <a:pt x="5388" y="5753"/>
                      </a:lnTo>
                      <a:lnTo>
                        <a:pt x="5411" y="6275"/>
                      </a:lnTo>
                      <a:lnTo>
                        <a:pt x="5411" y="6740"/>
                      </a:lnTo>
                      <a:lnTo>
                        <a:pt x="5366" y="7168"/>
                      </a:lnTo>
                      <a:lnTo>
                        <a:pt x="5321" y="7541"/>
                      </a:lnTo>
                      <a:lnTo>
                        <a:pt x="5287" y="7708"/>
                      </a:lnTo>
                      <a:lnTo>
                        <a:pt x="5242" y="7857"/>
                      </a:lnTo>
                      <a:lnTo>
                        <a:pt x="5197" y="7969"/>
                      </a:lnTo>
                      <a:lnTo>
                        <a:pt x="5130" y="8062"/>
                      </a:lnTo>
                      <a:lnTo>
                        <a:pt x="5006" y="8248"/>
                      </a:lnTo>
                      <a:lnTo>
                        <a:pt x="4848" y="8397"/>
                      </a:lnTo>
                      <a:lnTo>
                        <a:pt x="4725" y="8528"/>
                      </a:lnTo>
                      <a:lnTo>
                        <a:pt x="4567" y="8640"/>
                      </a:lnTo>
                      <a:lnTo>
                        <a:pt x="4421" y="8714"/>
                      </a:lnTo>
                      <a:lnTo>
                        <a:pt x="4263" y="8751"/>
                      </a:lnTo>
                      <a:lnTo>
                        <a:pt x="4095" y="8788"/>
                      </a:lnTo>
                      <a:lnTo>
                        <a:pt x="3948" y="8788"/>
                      </a:lnTo>
                      <a:lnTo>
                        <a:pt x="3791" y="8751"/>
                      </a:lnTo>
                      <a:lnTo>
                        <a:pt x="3667" y="8714"/>
                      </a:lnTo>
                      <a:lnTo>
                        <a:pt x="3510" y="8677"/>
                      </a:lnTo>
                      <a:lnTo>
                        <a:pt x="3386" y="8602"/>
                      </a:lnTo>
                      <a:lnTo>
                        <a:pt x="3251" y="8491"/>
                      </a:lnTo>
                      <a:lnTo>
                        <a:pt x="3127" y="8360"/>
                      </a:lnTo>
                      <a:lnTo>
                        <a:pt x="3015" y="8248"/>
                      </a:lnTo>
                      <a:lnTo>
                        <a:pt x="2925" y="8062"/>
                      </a:lnTo>
                      <a:lnTo>
                        <a:pt x="2778" y="7857"/>
                      </a:lnTo>
                      <a:lnTo>
                        <a:pt x="2610" y="7671"/>
                      </a:lnTo>
                      <a:lnTo>
                        <a:pt x="2407" y="7541"/>
                      </a:lnTo>
                      <a:lnTo>
                        <a:pt x="2171" y="7466"/>
                      </a:lnTo>
                      <a:lnTo>
                        <a:pt x="1957" y="7429"/>
                      </a:lnTo>
                      <a:lnTo>
                        <a:pt x="1698" y="7429"/>
                      </a:lnTo>
                      <a:lnTo>
                        <a:pt x="1462" y="7466"/>
                      </a:lnTo>
                      <a:lnTo>
                        <a:pt x="1226" y="7559"/>
                      </a:lnTo>
                      <a:lnTo>
                        <a:pt x="989" y="7708"/>
                      </a:lnTo>
                      <a:lnTo>
                        <a:pt x="776" y="7932"/>
                      </a:lnTo>
                      <a:lnTo>
                        <a:pt x="551" y="8211"/>
                      </a:lnTo>
                      <a:lnTo>
                        <a:pt x="382" y="8528"/>
                      </a:lnTo>
                      <a:lnTo>
                        <a:pt x="315" y="8714"/>
                      </a:lnTo>
                      <a:lnTo>
                        <a:pt x="236" y="8919"/>
                      </a:lnTo>
                      <a:lnTo>
                        <a:pt x="191" y="9142"/>
                      </a:lnTo>
                      <a:lnTo>
                        <a:pt x="123" y="9347"/>
                      </a:lnTo>
                      <a:lnTo>
                        <a:pt x="78" y="9608"/>
                      </a:lnTo>
                      <a:lnTo>
                        <a:pt x="56" y="9887"/>
                      </a:lnTo>
                      <a:lnTo>
                        <a:pt x="33" y="10185"/>
                      </a:lnTo>
                      <a:lnTo>
                        <a:pt x="33" y="10464"/>
                      </a:lnTo>
                      <a:lnTo>
                        <a:pt x="33" y="10706"/>
                      </a:lnTo>
                      <a:lnTo>
                        <a:pt x="56" y="10967"/>
                      </a:lnTo>
                      <a:lnTo>
                        <a:pt x="78" y="11172"/>
                      </a:lnTo>
                      <a:lnTo>
                        <a:pt x="123" y="11395"/>
                      </a:lnTo>
                      <a:lnTo>
                        <a:pt x="168" y="11600"/>
                      </a:lnTo>
                      <a:lnTo>
                        <a:pt x="236" y="11786"/>
                      </a:lnTo>
                      <a:lnTo>
                        <a:pt x="292" y="11973"/>
                      </a:lnTo>
                      <a:lnTo>
                        <a:pt x="382" y="12140"/>
                      </a:lnTo>
                      <a:lnTo>
                        <a:pt x="540" y="12419"/>
                      </a:lnTo>
                      <a:lnTo>
                        <a:pt x="731" y="12680"/>
                      </a:lnTo>
                      <a:lnTo>
                        <a:pt x="944" y="12866"/>
                      </a:lnTo>
                      <a:lnTo>
                        <a:pt x="1158" y="12997"/>
                      </a:lnTo>
                      <a:lnTo>
                        <a:pt x="1395" y="13108"/>
                      </a:lnTo>
                      <a:lnTo>
                        <a:pt x="1608" y="13183"/>
                      </a:lnTo>
                      <a:lnTo>
                        <a:pt x="1856" y="13183"/>
                      </a:lnTo>
                      <a:lnTo>
                        <a:pt x="2070" y="13146"/>
                      </a:lnTo>
                      <a:lnTo>
                        <a:pt x="2261" y="13071"/>
                      </a:lnTo>
                      <a:lnTo>
                        <a:pt x="2430" y="12960"/>
                      </a:lnTo>
                      <a:lnTo>
                        <a:pt x="2587" y="12792"/>
                      </a:lnTo>
                      <a:lnTo>
                        <a:pt x="2688" y="12606"/>
                      </a:lnTo>
                      <a:lnTo>
                        <a:pt x="2801" y="12419"/>
                      </a:lnTo>
                      <a:lnTo>
                        <a:pt x="2925" y="12289"/>
                      </a:lnTo>
                      <a:lnTo>
                        <a:pt x="3082" y="12177"/>
                      </a:lnTo>
                      <a:lnTo>
                        <a:pt x="3228" y="12103"/>
                      </a:lnTo>
                      <a:lnTo>
                        <a:pt x="3408" y="12103"/>
                      </a:lnTo>
                      <a:lnTo>
                        <a:pt x="3577" y="12103"/>
                      </a:lnTo>
                      <a:lnTo>
                        <a:pt x="3723" y="12177"/>
                      </a:lnTo>
                      <a:lnTo>
                        <a:pt x="3903" y="12252"/>
                      </a:lnTo>
                      <a:lnTo>
                        <a:pt x="4072" y="12364"/>
                      </a:lnTo>
                      <a:lnTo>
                        <a:pt x="4230" y="12494"/>
                      </a:lnTo>
                      <a:lnTo>
                        <a:pt x="4353" y="12643"/>
                      </a:lnTo>
                      <a:lnTo>
                        <a:pt x="4488" y="12829"/>
                      </a:lnTo>
                      <a:lnTo>
                        <a:pt x="4567" y="13034"/>
                      </a:lnTo>
                      <a:lnTo>
                        <a:pt x="4657" y="13257"/>
                      </a:lnTo>
                      <a:lnTo>
                        <a:pt x="4702" y="13462"/>
                      </a:lnTo>
                      <a:lnTo>
                        <a:pt x="4725" y="13686"/>
                      </a:lnTo>
                      <a:lnTo>
                        <a:pt x="4702" y="14282"/>
                      </a:lnTo>
                      <a:lnTo>
                        <a:pt x="4657" y="15045"/>
                      </a:lnTo>
                      <a:lnTo>
                        <a:pt x="4612" y="15976"/>
                      </a:lnTo>
                      <a:lnTo>
                        <a:pt x="4590" y="16926"/>
                      </a:lnTo>
                      <a:lnTo>
                        <a:pt x="4567" y="17968"/>
                      </a:lnTo>
                      <a:lnTo>
                        <a:pt x="4567" y="19011"/>
                      </a:lnTo>
                      <a:lnTo>
                        <a:pt x="4590" y="19514"/>
                      </a:lnTo>
                      <a:lnTo>
                        <a:pt x="4612" y="19980"/>
                      </a:lnTo>
                      <a:lnTo>
                        <a:pt x="4657" y="20426"/>
                      </a:lnTo>
                      <a:lnTo>
                        <a:pt x="4725" y="20836"/>
                      </a:lnTo>
                      <a:lnTo>
                        <a:pt x="4848" y="20929"/>
                      </a:lnTo>
                      <a:lnTo>
                        <a:pt x="5040" y="21004"/>
                      </a:lnTo>
                      <a:lnTo>
                        <a:pt x="5265" y="21078"/>
                      </a:lnTo>
                      <a:lnTo>
                        <a:pt x="5478" y="21115"/>
                      </a:lnTo>
                      <a:lnTo>
                        <a:pt x="6041" y="21115"/>
                      </a:lnTo>
                      <a:lnTo>
                        <a:pt x="6637" y="21078"/>
                      </a:lnTo>
                      <a:lnTo>
                        <a:pt x="7312" y="21004"/>
                      </a:lnTo>
                      <a:lnTo>
                        <a:pt x="7998" y="20929"/>
                      </a:lnTo>
                      <a:lnTo>
                        <a:pt x="8696" y="20855"/>
                      </a:lnTo>
                      <a:lnTo>
                        <a:pt x="9360" y="20836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2" name="Puzzle3"/>
                <p:cNvSpPr>
                  <a:spLocks noEditPoints="1" noChangeArrowheads="1"/>
                </p:cNvSpPr>
                <p:nvPr/>
              </p:nvSpPr>
              <p:spPr bwMode="auto">
                <a:xfrm>
                  <a:off x="197739" y="4589852"/>
                  <a:ext cx="112329" cy="148170"/>
                </a:xfrm>
                <a:custGeom>
                  <a:avLst/>
                  <a:gdLst>
                    <a:gd name="T0" fmla="*/ 10391 w 21600"/>
                    <a:gd name="T1" fmla="*/ 15806 h 21600"/>
                    <a:gd name="T2" fmla="*/ 20551 w 21600"/>
                    <a:gd name="T3" fmla="*/ 21088 h 21600"/>
                    <a:gd name="T4" fmla="*/ 13180 w 21600"/>
                    <a:gd name="T5" fmla="*/ 13801 h 21600"/>
                    <a:gd name="T6" fmla="*/ 20551 w 21600"/>
                    <a:gd name="T7" fmla="*/ 7025 h 21600"/>
                    <a:gd name="T8" fmla="*/ 10500 w 21600"/>
                    <a:gd name="T9" fmla="*/ 52 h 21600"/>
                    <a:gd name="T10" fmla="*/ 692 w 21600"/>
                    <a:gd name="T11" fmla="*/ 6802 h 21600"/>
                    <a:gd name="T12" fmla="*/ 8064 w 21600"/>
                    <a:gd name="T13" fmla="*/ 13526 h 21600"/>
                    <a:gd name="T14" fmla="*/ 692 w 21600"/>
                    <a:gd name="T15" fmla="*/ 21088 h 21600"/>
                    <a:gd name="T16" fmla="*/ 2273 w 21600"/>
                    <a:gd name="T17" fmla="*/ 7719 h 21600"/>
                    <a:gd name="T18" fmla="*/ 19149 w 21600"/>
                    <a:gd name="T19" fmla="*/ 20237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6625" y="20892"/>
                      </a:moveTo>
                      <a:lnTo>
                        <a:pt x="7105" y="21023"/>
                      </a:lnTo>
                      <a:lnTo>
                        <a:pt x="7513" y="21088"/>
                      </a:lnTo>
                      <a:lnTo>
                        <a:pt x="7922" y="21115"/>
                      </a:lnTo>
                      <a:lnTo>
                        <a:pt x="8242" y="21115"/>
                      </a:lnTo>
                      <a:lnTo>
                        <a:pt x="8544" y="21062"/>
                      </a:lnTo>
                      <a:lnTo>
                        <a:pt x="8810" y="20997"/>
                      </a:lnTo>
                      <a:lnTo>
                        <a:pt x="9023" y="20892"/>
                      </a:lnTo>
                      <a:lnTo>
                        <a:pt x="9148" y="20761"/>
                      </a:lnTo>
                      <a:lnTo>
                        <a:pt x="9290" y="20616"/>
                      </a:lnTo>
                      <a:lnTo>
                        <a:pt x="9361" y="20459"/>
                      </a:lnTo>
                      <a:lnTo>
                        <a:pt x="9396" y="20289"/>
                      </a:lnTo>
                      <a:lnTo>
                        <a:pt x="9396" y="20092"/>
                      </a:lnTo>
                      <a:lnTo>
                        <a:pt x="9325" y="19909"/>
                      </a:lnTo>
                      <a:lnTo>
                        <a:pt x="9219" y="19738"/>
                      </a:lnTo>
                      <a:lnTo>
                        <a:pt x="9094" y="19555"/>
                      </a:lnTo>
                      <a:lnTo>
                        <a:pt x="8917" y="19384"/>
                      </a:lnTo>
                      <a:lnTo>
                        <a:pt x="8650" y="19162"/>
                      </a:lnTo>
                      <a:lnTo>
                        <a:pt x="8437" y="18900"/>
                      </a:lnTo>
                      <a:lnTo>
                        <a:pt x="8277" y="18624"/>
                      </a:lnTo>
                      <a:lnTo>
                        <a:pt x="8135" y="18349"/>
                      </a:lnTo>
                      <a:lnTo>
                        <a:pt x="8028" y="18048"/>
                      </a:lnTo>
                      <a:lnTo>
                        <a:pt x="7993" y="17746"/>
                      </a:lnTo>
                      <a:lnTo>
                        <a:pt x="7993" y="17471"/>
                      </a:lnTo>
                      <a:lnTo>
                        <a:pt x="8028" y="17169"/>
                      </a:lnTo>
                      <a:lnTo>
                        <a:pt x="8135" y="16920"/>
                      </a:lnTo>
                      <a:lnTo>
                        <a:pt x="8277" y="16671"/>
                      </a:lnTo>
                      <a:lnTo>
                        <a:pt x="8366" y="16540"/>
                      </a:lnTo>
                      <a:lnTo>
                        <a:pt x="8473" y="16409"/>
                      </a:lnTo>
                      <a:lnTo>
                        <a:pt x="8615" y="16317"/>
                      </a:lnTo>
                      <a:lnTo>
                        <a:pt x="8739" y="16213"/>
                      </a:lnTo>
                      <a:lnTo>
                        <a:pt x="8881" y="16134"/>
                      </a:lnTo>
                      <a:lnTo>
                        <a:pt x="9059" y="16055"/>
                      </a:lnTo>
                      <a:lnTo>
                        <a:pt x="9254" y="15990"/>
                      </a:lnTo>
                      <a:lnTo>
                        <a:pt x="9432" y="15911"/>
                      </a:lnTo>
                      <a:lnTo>
                        <a:pt x="9663" y="15885"/>
                      </a:lnTo>
                      <a:lnTo>
                        <a:pt x="9876" y="15833"/>
                      </a:lnTo>
                      <a:lnTo>
                        <a:pt x="10142" y="15806"/>
                      </a:lnTo>
                      <a:lnTo>
                        <a:pt x="10391" y="15806"/>
                      </a:lnTo>
                      <a:lnTo>
                        <a:pt x="10728" y="15806"/>
                      </a:lnTo>
                      <a:lnTo>
                        <a:pt x="10995" y="15806"/>
                      </a:lnTo>
                      <a:lnTo>
                        <a:pt x="11279" y="15833"/>
                      </a:lnTo>
                      <a:lnTo>
                        <a:pt x="11546" y="15885"/>
                      </a:lnTo>
                      <a:lnTo>
                        <a:pt x="11776" y="15937"/>
                      </a:lnTo>
                      <a:lnTo>
                        <a:pt x="12025" y="15990"/>
                      </a:lnTo>
                      <a:lnTo>
                        <a:pt x="12221" y="16055"/>
                      </a:lnTo>
                      <a:lnTo>
                        <a:pt x="12434" y="16134"/>
                      </a:lnTo>
                      <a:lnTo>
                        <a:pt x="12611" y="16213"/>
                      </a:lnTo>
                      <a:lnTo>
                        <a:pt x="12771" y="16317"/>
                      </a:lnTo>
                      <a:lnTo>
                        <a:pt x="12913" y="16409"/>
                      </a:lnTo>
                      <a:lnTo>
                        <a:pt x="13038" y="16514"/>
                      </a:lnTo>
                      <a:lnTo>
                        <a:pt x="13251" y="16737"/>
                      </a:lnTo>
                      <a:lnTo>
                        <a:pt x="13428" y="16986"/>
                      </a:lnTo>
                      <a:lnTo>
                        <a:pt x="13517" y="17248"/>
                      </a:lnTo>
                      <a:lnTo>
                        <a:pt x="13588" y="17523"/>
                      </a:lnTo>
                      <a:lnTo>
                        <a:pt x="13588" y="17799"/>
                      </a:lnTo>
                      <a:lnTo>
                        <a:pt x="13517" y="18074"/>
                      </a:lnTo>
                      <a:lnTo>
                        <a:pt x="13428" y="18323"/>
                      </a:lnTo>
                      <a:lnTo>
                        <a:pt x="13286" y="18572"/>
                      </a:lnTo>
                      <a:lnTo>
                        <a:pt x="13109" y="18808"/>
                      </a:lnTo>
                      <a:lnTo>
                        <a:pt x="12878" y="19031"/>
                      </a:lnTo>
                      <a:lnTo>
                        <a:pt x="12434" y="19411"/>
                      </a:lnTo>
                      <a:lnTo>
                        <a:pt x="12132" y="19738"/>
                      </a:lnTo>
                      <a:lnTo>
                        <a:pt x="12025" y="19856"/>
                      </a:lnTo>
                      <a:lnTo>
                        <a:pt x="11919" y="20014"/>
                      </a:lnTo>
                      <a:lnTo>
                        <a:pt x="11883" y="20132"/>
                      </a:lnTo>
                      <a:lnTo>
                        <a:pt x="11883" y="20263"/>
                      </a:lnTo>
                      <a:lnTo>
                        <a:pt x="11883" y="20394"/>
                      </a:lnTo>
                      <a:lnTo>
                        <a:pt x="11954" y="20485"/>
                      </a:lnTo>
                      <a:lnTo>
                        <a:pt x="12061" y="20590"/>
                      </a:lnTo>
                      <a:lnTo>
                        <a:pt x="12185" y="20695"/>
                      </a:lnTo>
                      <a:lnTo>
                        <a:pt x="12327" y="20787"/>
                      </a:lnTo>
                      <a:lnTo>
                        <a:pt x="12540" y="20892"/>
                      </a:lnTo>
                      <a:lnTo>
                        <a:pt x="12771" y="20997"/>
                      </a:lnTo>
                      <a:lnTo>
                        <a:pt x="13073" y="21088"/>
                      </a:lnTo>
                      <a:lnTo>
                        <a:pt x="13428" y="21193"/>
                      </a:lnTo>
                      <a:lnTo>
                        <a:pt x="13873" y="21298"/>
                      </a:lnTo>
                      <a:lnTo>
                        <a:pt x="14317" y="21390"/>
                      </a:lnTo>
                      <a:lnTo>
                        <a:pt x="14778" y="21468"/>
                      </a:lnTo>
                      <a:lnTo>
                        <a:pt x="15294" y="21547"/>
                      </a:lnTo>
                      <a:lnTo>
                        <a:pt x="15809" y="21600"/>
                      </a:lnTo>
                      <a:lnTo>
                        <a:pt x="16359" y="21652"/>
                      </a:lnTo>
                      <a:lnTo>
                        <a:pt x="16875" y="21678"/>
                      </a:lnTo>
                      <a:lnTo>
                        <a:pt x="17407" y="21678"/>
                      </a:lnTo>
                      <a:lnTo>
                        <a:pt x="17958" y="21678"/>
                      </a:lnTo>
                      <a:lnTo>
                        <a:pt x="18473" y="21652"/>
                      </a:lnTo>
                      <a:lnTo>
                        <a:pt x="18953" y="21573"/>
                      </a:lnTo>
                      <a:lnTo>
                        <a:pt x="19397" y="21495"/>
                      </a:lnTo>
                      <a:lnTo>
                        <a:pt x="19841" y="21390"/>
                      </a:lnTo>
                      <a:lnTo>
                        <a:pt x="20214" y="21272"/>
                      </a:lnTo>
                      <a:lnTo>
                        <a:pt x="20551" y="21088"/>
                      </a:lnTo>
                      <a:lnTo>
                        <a:pt x="20480" y="20787"/>
                      </a:lnTo>
                      <a:lnTo>
                        <a:pt x="20409" y="20485"/>
                      </a:lnTo>
                      <a:lnTo>
                        <a:pt x="20356" y="20158"/>
                      </a:lnTo>
                      <a:lnTo>
                        <a:pt x="20356" y="19804"/>
                      </a:lnTo>
                      <a:lnTo>
                        <a:pt x="20321" y="19083"/>
                      </a:lnTo>
                      <a:lnTo>
                        <a:pt x="20356" y="18349"/>
                      </a:lnTo>
                      <a:lnTo>
                        <a:pt x="20409" y="17641"/>
                      </a:lnTo>
                      <a:lnTo>
                        <a:pt x="20480" y="17012"/>
                      </a:lnTo>
                      <a:lnTo>
                        <a:pt x="20551" y="16488"/>
                      </a:lnTo>
                      <a:lnTo>
                        <a:pt x="20551" y="16055"/>
                      </a:lnTo>
                      <a:lnTo>
                        <a:pt x="20551" y="15911"/>
                      </a:lnTo>
                      <a:lnTo>
                        <a:pt x="20445" y="15754"/>
                      </a:lnTo>
                      <a:lnTo>
                        <a:pt x="20356" y="15610"/>
                      </a:lnTo>
                      <a:lnTo>
                        <a:pt x="20178" y="15452"/>
                      </a:lnTo>
                      <a:lnTo>
                        <a:pt x="20001" y="15334"/>
                      </a:lnTo>
                      <a:lnTo>
                        <a:pt x="19770" y="15230"/>
                      </a:lnTo>
                      <a:lnTo>
                        <a:pt x="19521" y="15125"/>
                      </a:lnTo>
                      <a:lnTo>
                        <a:pt x="19290" y="15059"/>
                      </a:lnTo>
                      <a:lnTo>
                        <a:pt x="19024" y="15007"/>
                      </a:lnTo>
                      <a:lnTo>
                        <a:pt x="18740" y="14954"/>
                      </a:lnTo>
                      <a:lnTo>
                        <a:pt x="18509" y="14954"/>
                      </a:lnTo>
                      <a:lnTo>
                        <a:pt x="18225" y="14954"/>
                      </a:lnTo>
                      <a:lnTo>
                        <a:pt x="17994" y="15007"/>
                      </a:lnTo>
                      <a:lnTo>
                        <a:pt x="17763" y="15085"/>
                      </a:lnTo>
                      <a:lnTo>
                        <a:pt x="17550" y="15177"/>
                      </a:lnTo>
                      <a:lnTo>
                        <a:pt x="17372" y="15308"/>
                      </a:lnTo>
                      <a:lnTo>
                        <a:pt x="17176" y="15426"/>
                      </a:lnTo>
                      <a:lnTo>
                        <a:pt x="16928" y="15557"/>
                      </a:lnTo>
                      <a:lnTo>
                        <a:pt x="16661" y="15636"/>
                      </a:lnTo>
                      <a:lnTo>
                        <a:pt x="16359" y="15688"/>
                      </a:lnTo>
                      <a:lnTo>
                        <a:pt x="16022" y="15715"/>
                      </a:lnTo>
                      <a:lnTo>
                        <a:pt x="15667" y="15688"/>
                      </a:lnTo>
                      <a:lnTo>
                        <a:pt x="15294" y="15662"/>
                      </a:lnTo>
                      <a:lnTo>
                        <a:pt x="14956" y="15583"/>
                      </a:lnTo>
                      <a:lnTo>
                        <a:pt x="14619" y="15479"/>
                      </a:lnTo>
                      <a:lnTo>
                        <a:pt x="14281" y="15334"/>
                      </a:lnTo>
                      <a:lnTo>
                        <a:pt x="13961" y="15177"/>
                      </a:lnTo>
                      <a:lnTo>
                        <a:pt x="13695" y="14981"/>
                      </a:lnTo>
                      <a:lnTo>
                        <a:pt x="13588" y="14850"/>
                      </a:lnTo>
                      <a:lnTo>
                        <a:pt x="13482" y="14732"/>
                      </a:lnTo>
                      <a:lnTo>
                        <a:pt x="13393" y="14600"/>
                      </a:lnTo>
                      <a:lnTo>
                        <a:pt x="13322" y="14456"/>
                      </a:lnTo>
                      <a:lnTo>
                        <a:pt x="13251" y="14299"/>
                      </a:lnTo>
                      <a:lnTo>
                        <a:pt x="13215" y="14155"/>
                      </a:lnTo>
                      <a:lnTo>
                        <a:pt x="13180" y="13971"/>
                      </a:lnTo>
                      <a:lnTo>
                        <a:pt x="13180" y="13801"/>
                      </a:lnTo>
                      <a:lnTo>
                        <a:pt x="13180" y="13591"/>
                      </a:lnTo>
                      <a:lnTo>
                        <a:pt x="13215" y="13395"/>
                      </a:lnTo>
                      <a:lnTo>
                        <a:pt x="13251" y="13198"/>
                      </a:lnTo>
                      <a:lnTo>
                        <a:pt x="13322" y="13015"/>
                      </a:lnTo>
                      <a:lnTo>
                        <a:pt x="13393" y="12870"/>
                      </a:lnTo>
                      <a:lnTo>
                        <a:pt x="13482" y="12713"/>
                      </a:lnTo>
                      <a:lnTo>
                        <a:pt x="13588" y="12569"/>
                      </a:lnTo>
                      <a:lnTo>
                        <a:pt x="13730" y="12438"/>
                      </a:lnTo>
                      <a:lnTo>
                        <a:pt x="13997" y="12215"/>
                      </a:lnTo>
                      <a:lnTo>
                        <a:pt x="14334" y="12005"/>
                      </a:lnTo>
                      <a:lnTo>
                        <a:pt x="14690" y="11861"/>
                      </a:lnTo>
                      <a:lnTo>
                        <a:pt x="15063" y="11756"/>
                      </a:lnTo>
                      <a:lnTo>
                        <a:pt x="15436" y="11678"/>
                      </a:lnTo>
                      <a:lnTo>
                        <a:pt x="15809" y="11638"/>
                      </a:lnTo>
                      <a:lnTo>
                        <a:pt x="16182" y="11638"/>
                      </a:lnTo>
                      <a:lnTo>
                        <a:pt x="16555" y="11678"/>
                      </a:lnTo>
                      <a:lnTo>
                        <a:pt x="16910" y="11730"/>
                      </a:lnTo>
                      <a:lnTo>
                        <a:pt x="17248" y="11835"/>
                      </a:lnTo>
                      <a:lnTo>
                        <a:pt x="17514" y="11966"/>
                      </a:lnTo>
                      <a:lnTo>
                        <a:pt x="17763" y="12110"/>
                      </a:lnTo>
                      <a:lnTo>
                        <a:pt x="17887" y="12215"/>
                      </a:lnTo>
                      <a:lnTo>
                        <a:pt x="18065" y="12307"/>
                      </a:lnTo>
                      <a:lnTo>
                        <a:pt x="18260" y="12412"/>
                      </a:lnTo>
                      <a:lnTo>
                        <a:pt x="18438" y="12464"/>
                      </a:lnTo>
                      <a:lnTo>
                        <a:pt x="18669" y="12543"/>
                      </a:lnTo>
                      <a:lnTo>
                        <a:pt x="18882" y="12569"/>
                      </a:lnTo>
                      <a:lnTo>
                        <a:pt x="19113" y="12595"/>
                      </a:lnTo>
                      <a:lnTo>
                        <a:pt x="19361" y="12608"/>
                      </a:lnTo>
                      <a:lnTo>
                        <a:pt x="19592" y="12608"/>
                      </a:lnTo>
                      <a:lnTo>
                        <a:pt x="19841" y="12595"/>
                      </a:lnTo>
                      <a:lnTo>
                        <a:pt x="20072" y="12543"/>
                      </a:lnTo>
                      <a:lnTo>
                        <a:pt x="20321" y="12490"/>
                      </a:lnTo>
                      <a:lnTo>
                        <a:pt x="20551" y="12438"/>
                      </a:lnTo>
                      <a:lnTo>
                        <a:pt x="20800" y="12333"/>
                      </a:lnTo>
                      <a:lnTo>
                        <a:pt x="20996" y="12241"/>
                      </a:lnTo>
                      <a:lnTo>
                        <a:pt x="21244" y="12110"/>
                      </a:lnTo>
                      <a:lnTo>
                        <a:pt x="21298" y="12032"/>
                      </a:lnTo>
                      <a:lnTo>
                        <a:pt x="21404" y="11966"/>
                      </a:lnTo>
                      <a:lnTo>
                        <a:pt x="21475" y="11861"/>
                      </a:lnTo>
                      <a:lnTo>
                        <a:pt x="21511" y="11730"/>
                      </a:lnTo>
                      <a:lnTo>
                        <a:pt x="21617" y="11481"/>
                      </a:lnTo>
                      <a:lnTo>
                        <a:pt x="21653" y="11180"/>
                      </a:lnTo>
                      <a:lnTo>
                        <a:pt x="21653" y="10826"/>
                      </a:lnTo>
                      <a:lnTo>
                        <a:pt x="21653" y="10472"/>
                      </a:lnTo>
                      <a:lnTo>
                        <a:pt x="21582" y="10092"/>
                      </a:lnTo>
                      <a:lnTo>
                        <a:pt x="21511" y="9725"/>
                      </a:lnTo>
                      <a:lnTo>
                        <a:pt x="21298" y="8912"/>
                      </a:lnTo>
                      <a:lnTo>
                        <a:pt x="21067" y="8191"/>
                      </a:lnTo>
                      <a:lnTo>
                        <a:pt x="20800" y="7536"/>
                      </a:lnTo>
                      <a:lnTo>
                        <a:pt x="20551" y="7025"/>
                      </a:lnTo>
                      <a:lnTo>
                        <a:pt x="20001" y="7103"/>
                      </a:lnTo>
                      <a:lnTo>
                        <a:pt x="19432" y="7156"/>
                      </a:lnTo>
                      <a:lnTo>
                        <a:pt x="18846" y="7208"/>
                      </a:lnTo>
                      <a:lnTo>
                        <a:pt x="18225" y="7208"/>
                      </a:lnTo>
                      <a:lnTo>
                        <a:pt x="17656" y="7208"/>
                      </a:lnTo>
                      <a:lnTo>
                        <a:pt x="17070" y="7182"/>
                      </a:lnTo>
                      <a:lnTo>
                        <a:pt x="16484" y="7156"/>
                      </a:lnTo>
                      <a:lnTo>
                        <a:pt x="15986" y="7103"/>
                      </a:lnTo>
                      <a:lnTo>
                        <a:pt x="14992" y="6999"/>
                      </a:lnTo>
                      <a:lnTo>
                        <a:pt x="14210" y="6907"/>
                      </a:lnTo>
                      <a:lnTo>
                        <a:pt x="13695" y="6828"/>
                      </a:lnTo>
                      <a:lnTo>
                        <a:pt x="13517" y="6802"/>
                      </a:lnTo>
                      <a:lnTo>
                        <a:pt x="13073" y="6645"/>
                      </a:lnTo>
                      <a:lnTo>
                        <a:pt x="12700" y="6474"/>
                      </a:lnTo>
                      <a:lnTo>
                        <a:pt x="12363" y="6304"/>
                      </a:lnTo>
                      <a:lnTo>
                        <a:pt x="12132" y="6094"/>
                      </a:lnTo>
                      <a:lnTo>
                        <a:pt x="11919" y="5871"/>
                      </a:lnTo>
                      <a:lnTo>
                        <a:pt x="11776" y="5649"/>
                      </a:lnTo>
                      <a:lnTo>
                        <a:pt x="11688" y="5413"/>
                      </a:lnTo>
                      <a:lnTo>
                        <a:pt x="11617" y="5190"/>
                      </a:lnTo>
                      <a:lnTo>
                        <a:pt x="11617" y="4941"/>
                      </a:lnTo>
                      <a:lnTo>
                        <a:pt x="11652" y="4718"/>
                      </a:lnTo>
                      <a:lnTo>
                        <a:pt x="11723" y="4482"/>
                      </a:lnTo>
                      <a:lnTo>
                        <a:pt x="11812" y="4285"/>
                      </a:lnTo>
                      <a:lnTo>
                        <a:pt x="11919" y="4089"/>
                      </a:lnTo>
                      <a:lnTo>
                        <a:pt x="12096" y="3905"/>
                      </a:lnTo>
                      <a:lnTo>
                        <a:pt x="12292" y="3735"/>
                      </a:lnTo>
                      <a:lnTo>
                        <a:pt x="12505" y="3604"/>
                      </a:lnTo>
                      <a:lnTo>
                        <a:pt x="12700" y="3460"/>
                      </a:lnTo>
                      <a:lnTo>
                        <a:pt x="12878" y="3250"/>
                      </a:lnTo>
                      <a:lnTo>
                        <a:pt x="13038" y="3027"/>
                      </a:lnTo>
                      <a:lnTo>
                        <a:pt x="13180" y="2752"/>
                      </a:lnTo>
                      <a:lnTo>
                        <a:pt x="13286" y="2477"/>
                      </a:lnTo>
                      <a:lnTo>
                        <a:pt x="13322" y="2175"/>
                      </a:lnTo>
                      <a:lnTo>
                        <a:pt x="13357" y="1874"/>
                      </a:lnTo>
                      <a:lnTo>
                        <a:pt x="13286" y="1572"/>
                      </a:lnTo>
                      <a:lnTo>
                        <a:pt x="13180" y="1271"/>
                      </a:lnTo>
                      <a:lnTo>
                        <a:pt x="13038" y="983"/>
                      </a:lnTo>
                      <a:lnTo>
                        <a:pt x="12949" y="865"/>
                      </a:lnTo>
                      <a:lnTo>
                        <a:pt x="12807" y="733"/>
                      </a:lnTo>
                      <a:lnTo>
                        <a:pt x="12665" y="616"/>
                      </a:lnTo>
                      <a:lnTo>
                        <a:pt x="12505" y="511"/>
                      </a:lnTo>
                      <a:lnTo>
                        <a:pt x="12327" y="406"/>
                      </a:lnTo>
                      <a:lnTo>
                        <a:pt x="12132" y="314"/>
                      </a:lnTo>
                      <a:lnTo>
                        <a:pt x="11883" y="235"/>
                      </a:lnTo>
                      <a:lnTo>
                        <a:pt x="11652" y="183"/>
                      </a:lnTo>
                      <a:lnTo>
                        <a:pt x="11368" y="104"/>
                      </a:lnTo>
                      <a:lnTo>
                        <a:pt x="11101" y="78"/>
                      </a:lnTo>
                      <a:lnTo>
                        <a:pt x="10800" y="52"/>
                      </a:lnTo>
                      <a:lnTo>
                        <a:pt x="10444" y="52"/>
                      </a:lnTo>
                      <a:lnTo>
                        <a:pt x="10142" y="52"/>
                      </a:lnTo>
                      <a:lnTo>
                        <a:pt x="9840" y="78"/>
                      </a:lnTo>
                      <a:lnTo>
                        <a:pt x="9574" y="104"/>
                      </a:lnTo>
                      <a:lnTo>
                        <a:pt x="9325" y="157"/>
                      </a:lnTo>
                      <a:lnTo>
                        <a:pt x="9094" y="209"/>
                      </a:lnTo>
                      <a:lnTo>
                        <a:pt x="8846" y="262"/>
                      </a:lnTo>
                      <a:lnTo>
                        <a:pt x="8650" y="340"/>
                      </a:lnTo>
                      <a:lnTo>
                        <a:pt x="8437" y="432"/>
                      </a:lnTo>
                      <a:lnTo>
                        <a:pt x="8277" y="511"/>
                      </a:lnTo>
                      <a:lnTo>
                        <a:pt x="8100" y="616"/>
                      </a:lnTo>
                      <a:lnTo>
                        <a:pt x="7957" y="707"/>
                      </a:lnTo>
                      <a:lnTo>
                        <a:pt x="7833" y="838"/>
                      </a:lnTo>
                      <a:lnTo>
                        <a:pt x="7620" y="1061"/>
                      </a:lnTo>
                      <a:lnTo>
                        <a:pt x="7442" y="1336"/>
                      </a:lnTo>
                      <a:lnTo>
                        <a:pt x="7353" y="1599"/>
                      </a:lnTo>
                      <a:lnTo>
                        <a:pt x="7318" y="1900"/>
                      </a:lnTo>
                      <a:lnTo>
                        <a:pt x="7318" y="2175"/>
                      </a:lnTo>
                      <a:lnTo>
                        <a:pt x="7353" y="2450"/>
                      </a:lnTo>
                      <a:lnTo>
                        <a:pt x="7442" y="2726"/>
                      </a:lnTo>
                      <a:lnTo>
                        <a:pt x="7620" y="2975"/>
                      </a:lnTo>
                      <a:lnTo>
                        <a:pt x="7833" y="3198"/>
                      </a:lnTo>
                      <a:lnTo>
                        <a:pt x="8064" y="3433"/>
                      </a:lnTo>
                      <a:lnTo>
                        <a:pt x="8295" y="3630"/>
                      </a:lnTo>
                      <a:lnTo>
                        <a:pt x="8508" y="3853"/>
                      </a:lnTo>
                      <a:lnTo>
                        <a:pt x="8686" y="4089"/>
                      </a:lnTo>
                      <a:lnTo>
                        <a:pt x="8775" y="4312"/>
                      </a:lnTo>
                      <a:lnTo>
                        <a:pt x="8846" y="4561"/>
                      </a:lnTo>
                      <a:lnTo>
                        <a:pt x="8846" y="4810"/>
                      </a:lnTo>
                      <a:lnTo>
                        <a:pt x="8810" y="5059"/>
                      </a:lnTo>
                      <a:lnTo>
                        <a:pt x="8721" y="5295"/>
                      </a:lnTo>
                      <a:lnTo>
                        <a:pt x="8579" y="5544"/>
                      </a:lnTo>
                      <a:lnTo>
                        <a:pt x="8366" y="5766"/>
                      </a:lnTo>
                      <a:lnTo>
                        <a:pt x="8135" y="5976"/>
                      </a:lnTo>
                      <a:lnTo>
                        <a:pt x="7833" y="6199"/>
                      </a:lnTo>
                      <a:lnTo>
                        <a:pt x="7478" y="6369"/>
                      </a:lnTo>
                      <a:lnTo>
                        <a:pt x="7069" y="6527"/>
                      </a:lnTo>
                      <a:lnTo>
                        <a:pt x="6590" y="6671"/>
                      </a:lnTo>
                      <a:lnTo>
                        <a:pt x="6092" y="6802"/>
                      </a:lnTo>
                      <a:lnTo>
                        <a:pt x="5684" y="6802"/>
                      </a:lnTo>
                      <a:lnTo>
                        <a:pt x="5133" y="6802"/>
                      </a:lnTo>
                      <a:lnTo>
                        <a:pt x="4547" y="6802"/>
                      </a:lnTo>
                      <a:lnTo>
                        <a:pt x="3872" y="6802"/>
                      </a:lnTo>
                      <a:lnTo>
                        <a:pt x="3144" y="6802"/>
                      </a:lnTo>
                      <a:lnTo>
                        <a:pt x="2362" y="6802"/>
                      </a:lnTo>
                      <a:lnTo>
                        <a:pt x="1545" y="6802"/>
                      </a:lnTo>
                      <a:lnTo>
                        <a:pt x="692" y="6802"/>
                      </a:lnTo>
                      <a:lnTo>
                        <a:pt x="586" y="7234"/>
                      </a:lnTo>
                      <a:lnTo>
                        <a:pt x="461" y="7837"/>
                      </a:lnTo>
                      <a:lnTo>
                        <a:pt x="355" y="8493"/>
                      </a:lnTo>
                      <a:lnTo>
                        <a:pt x="248" y="9187"/>
                      </a:lnTo>
                      <a:lnTo>
                        <a:pt x="142" y="9869"/>
                      </a:lnTo>
                      <a:lnTo>
                        <a:pt x="106" y="10498"/>
                      </a:lnTo>
                      <a:lnTo>
                        <a:pt x="106" y="10983"/>
                      </a:lnTo>
                      <a:lnTo>
                        <a:pt x="106" y="11311"/>
                      </a:lnTo>
                      <a:lnTo>
                        <a:pt x="213" y="11481"/>
                      </a:lnTo>
                      <a:lnTo>
                        <a:pt x="319" y="11651"/>
                      </a:lnTo>
                      <a:lnTo>
                        <a:pt x="497" y="11783"/>
                      </a:lnTo>
                      <a:lnTo>
                        <a:pt x="692" y="11914"/>
                      </a:lnTo>
                      <a:lnTo>
                        <a:pt x="941" y="12032"/>
                      </a:lnTo>
                      <a:lnTo>
                        <a:pt x="1207" y="12110"/>
                      </a:lnTo>
                      <a:lnTo>
                        <a:pt x="1509" y="12189"/>
                      </a:lnTo>
                      <a:lnTo>
                        <a:pt x="1794" y="12241"/>
                      </a:lnTo>
                      <a:lnTo>
                        <a:pt x="2131" y="12267"/>
                      </a:lnTo>
                      <a:lnTo>
                        <a:pt x="2433" y="12281"/>
                      </a:lnTo>
                      <a:lnTo>
                        <a:pt x="2735" y="12267"/>
                      </a:lnTo>
                      <a:lnTo>
                        <a:pt x="3055" y="12241"/>
                      </a:lnTo>
                      <a:lnTo>
                        <a:pt x="3357" y="12189"/>
                      </a:lnTo>
                      <a:lnTo>
                        <a:pt x="3623" y="12084"/>
                      </a:lnTo>
                      <a:lnTo>
                        <a:pt x="3872" y="11979"/>
                      </a:lnTo>
                      <a:lnTo>
                        <a:pt x="4103" y="11861"/>
                      </a:lnTo>
                      <a:lnTo>
                        <a:pt x="4316" y="11704"/>
                      </a:lnTo>
                      <a:lnTo>
                        <a:pt x="4582" y="11612"/>
                      </a:lnTo>
                      <a:lnTo>
                        <a:pt x="4849" y="11533"/>
                      </a:lnTo>
                      <a:lnTo>
                        <a:pt x="5169" y="11507"/>
                      </a:lnTo>
                      <a:lnTo>
                        <a:pt x="5506" y="11481"/>
                      </a:lnTo>
                      <a:lnTo>
                        <a:pt x="5808" y="11507"/>
                      </a:lnTo>
                      <a:lnTo>
                        <a:pt x="6146" y="11560"/>
                      </a:lnTo>
                      <a:lnTo>
                        <a:pt x="6501" y="11651"/>
                      </a:lnTo>
                      <a:lnTo>
                        <a:pt x="6803" y="11783"/>
                      </a:lnTo>
                      <a:lnTo>
                        <a:pt x="7105" y="11940"/>
                      </a:lnTo>
                      <a:lnTo>
                        <a:pt x="7353" y="12110"/>
                      </a:lnTo>
                      <a:lnTo>
                        <a:pt x="7584" y="12333"/>
                      </a:lnTo>
                      <a:lnTo>
                        <a:pt x="7798" y="12595"/>
                      </a:lnTo>
                      <a:lnTo>
                        <a:pt x="7922" y="12870"/>
                      </a:lnTo>
                      <a:lnTo>
                        <a:pt x="8028" y="13198"/>
                      </a:lnTo>
                      <a:lnTo>
                        <a:pt x="8064" y="13526"/>
                      </a:lnTo>
                      <a:lnTo>
                        <a:pt x="8028" y="13775"/>
                      </a:lnTo>
                      <a:lnTo>
                        <a:pt x="7922" y="13998"/>
                      </a:lnTo>
                      <a:lnTo>
                        <a:pt x="7798" y="14220"/>
                      </a:lnTo>
                      <a:lnTo>
                        <a:pt x="7584" y="14404"/>
                      </a:lnTo>
                      <a:lnTo>
                        <a:pt x="7353" y="14574"/>
                      </a:lnTo>
                      <a:lnTo>
                        <a:pt x="7105" y="14732"/>
                      </a:lnTo>
                      <a:lnTo>
                        <a:pt x="6803" y="14850"/>
                      </a:lnTo>
                      <a:lnTo>
                        <a:pt x="6501" y="14954"/>
                      </a:lnTo>
                      <a:lnTo>
                        <a:pt x="6146" y="15033"/>
                      </a:lnTo>
                      <a:lnTo>
                        <a:pt x="5808" y="15085"/>
                      </a:lnTo>
                      <a:lnTo>
                        <a:pt x="5506" y="15085"/>
                      </a:lnTo>
                      <a:lnTo>
                        <a:pt x="5169" y="15059"/>
                      </a:lnTo>
                      <a:lnTo>
                        <a:pt x="4849" y="15007"/>
                      </a:lnTo>
                      <a:lnTo>
                        <a:pt x="4582" y="14902"/>
                      </a:lnTo>
                      <a:lnTo>
                        <a:pt x="4316" y="14784"/>
                      </a:lnTo>
                      <a:lnTo>
                        <a:pt x="4103" y="14600"/>
                      </a:lnTo>
                      <a:lnTo>
                        <a:pt x="3907" y="14430"/>
                      </a:lnTo>
                      <a:lnTo>
                        <a:pt x="3659" y="14299"/>
                      </a:lnTo>
                      <a:lnTo>
                        <a:pt x="3428" y="14194"/>
                      </a:lnTo>
                      <a:lnTo>
                        <a:pt x="3179" y="14129"/>
                      </a:lnTo>
                      <a:lnTo>
                        <a:pt x="2913" y="14102"/>
                      </a:lnTo>
                      <a:lnTo>
                        <a:pt x="2646" y="14102"/>
                      </a:lnTo>
                      <a:lnTo>
                        <a:pt x="2362" y="14129"/>
                      </a:lnTo>
                      <a:lnTo>
                        <a:pt x="2096" y="14168"/>
                      </a:lnTo>
                      <a:lnTo>
                        <a:pt x="1811" y="14273"/>
                      </a:lnTo>
                      <a:lnTo>
                        <a:pt x="1545" y="14378"/>
                      </a:lnTo>
                      <a:lnTo>
                        <a:pt x="1314" y="14496"/>
                      </a:lnTo>
                      <a:lnTo>
                        <a:pt x="1065" y="14653"/>
                      </a:lnTo>
                      <a:lnTo>
                        <a:pt x="870" y="14797"/>
                      </a:lnTo>
                      <a:lnTo>
                        <a:pt x="657" y="14981"/>
                      </a:lnTo>
                      <a:lnTo>
                        <a:pt x="497" y="15177"/>
                      </a:lnTo>
                      <a:lnTo>
                        <a:pt x="390" y="15413"/>
                      </a:lnTo>
                      <a:lnTo>
                        <a:pt x="284" y="15636"/>
                      </a:lnTo>
                      <a:lnTo>
                        <a:pt x="248" y="15911"/>
                      </a:lnTo>
                      <a:lnTo>
                        <a:pt x="284" y="16239"/>
                      </a:lnTo>
                      <a:lnTo>
                        <a:pt x="319" y="16566"/>
                      </a:lnTo>
                      <a:lnTo>
                        <a:pt x="497" y="17340"/>
                      </a:lnTo>
                      <a:lnTo>
                        <a:pt x="692" y="18152"/>
                      </a:lnTo>
                      <a:lnTo>
                        <a:pt x="799" y="18559"/>
                      </a:lnTo>
                      <a:lnTo>
                        <a:pt x="905" y="18978"/>
                      </a:lnTo>
                      <a:lnTo>
                        <a:pt x="959" y="19384"/>
                      </a:lnTo>
                      <a:lnTo>
                        <a:pt x="994" y="19791"/>
                      </a:lnTo>
                      <a:lnTo>
                        <a:pt x="994" y="20132"/>
                      </a:lnTo>
                      <a:lnTo>
                        <a:pt x="959" y="20485"/>
                      </a:lnTo>
                      <a:lnTo>
                        <a:pt x="941" y="20669"/>
                      </a:lnTo>
                      <a:lnTo>
                        <a:pt x="870" y="20813"/>
                      </a:lnTo>
                      <a:lnTo>
                        <a:pt x="799" y="20970"/>
                      </a:lnTo>
                      <a:lnTo>
                        <a:pt x="692" y="21088"/>
                      </a:lnTo>
                      <a:lnTo>
                        <a:pt x="1474" y="20997"/>
                      </a:lnTo>
                      <a:lnTo>
                        <a:pt x="2291" y="20866"/>
                      </a:lnTo>
                      <a:lnTo>
                        <a:pt x="3108" y="20787"/>
                      </a:lnTo>
                      <a:lnTo>
                        <a:pt x="3907" y="20721"/>
                      </a:lnTo>
                      <a:lnTo>
                        <a:pt x="4653" y="20695"/>
                      </a:lnTo>
                      <a:lnTo>
                        <a:pt x="5364" y="20695"/>
                      </a:lnTo>
                      <a:lnTo>
                        <a:pt x="5701" y="20721"/>
                      </a:lnTo>
                      <a:lnTo>
                        <a:pt x="6057" y="20761"/>
                      </a:lnTo>
                      <a:lnTo>
                        <a:pt x="6323" y="20813"/>
                      </a:lnTo>
                      <a:lnTo>
                        <a:pt x="6625" y="20892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3" name="Puzzle4"/>
                <p:cNvSpPr>
                  <a:spLocks noEditPoints="1" noChangeArrowheads="1"/>
                </p:cNvSpPr>
                <p:nvPr/>
              </p:nvSpPr>
              <p:spPr bwMode="auto">
                <a:xfrm>
                  <a:off x="307641" y="4696094"/>
                  <a:ext cx="108516" cy="172332"/>
                </a:xfrm>
                <a:custGeom>
                  <a:avLst/>
                  <a:gdLst>
                    <a:gd name="T0" fmla="*/ 8307 w 21600"/>
                    <a:gd name="T1" fmla="*/ 11593 h 21600"/>
                    <a:gd name="T2" fmla="*/ 453 w 21600"/>
                    <a:gd name="T3" fmla="*/ 16938 h 21600"/>
                    <a:gd name="T4" fmla="*/ 11500 w 21600"/>
                    <a:gd name="T5" fmla="*/ 21600 h 21600"/>
                    <a:gd name="T6" fmla="*/ 20920 w 21600"/>
                    <a:gd name="T7" fmla="*/ 16751 h 21600"/>
                    <a:gd name="T8" fmla="*/ 13972 w 21600"/>
                    <a:gd name="T9" fmla="*/ 10888 h 21600"/>
                    <a:gd name="T10" fmla="*/ 21033 w 21600"/>
                    <a:gd name="T11" fmla="*/ 4716 h 21600"/>
                    <a:gd name="T12" fmla="*/ 11102 w 21600"/>
                    <a:gd name="T13" fmla="*/ 11 h 21600"/>
                    <a:gd name="T14" fmla="*/ 453 w 21600"/>
                    <a:gd name="T15" fmla="*/ 4716 h 21600"/>
                    <a:gd name="T16" fmla="*/ 2076 w 21600"/>
                    <a:gd name="T17" fmla="*/ 5664 h 21600"/>
                    <a:gd name="T18" fmla="*/ 20203 w 21600"/>
                    <a:gd name="T19" fmla="*/ 1598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3813" y="10590"/>
                      </a:moveTo>
                      <a:lnTo>
                        <a:pt x="3927" y="10513"/>
                      </a:lnTo>
                      <a:lnTo>
                        <a:pt x="4078" y="10425"/>
                      </a:lnTo>
                      <a:lnTo>
                        <a:pt x="4210" y="10359"/>
                      </a:lnTo>
                      <a:lnTo>
                        <a:pt x="4361" y="10315"/>
                      </a:lnTo>
                      <a:lnTo>
                        <a:pt x="4682" y="10237"/>
                      </a:lnTo>
                      <a:lnTo>
                        <a:pt x="5041" y="10193"/>
                      </a:lnTo>
                      <a:lnTo>
                        <a:pt x="5456" y="10171"/>
                      </a:lnTo>
                      <a:lnTo>
                        <a:pt x="5853" y="10193"/>
                      </a:lnTo>
                      <a:lnTo>
                        <a:pt x="6249" y="10260"/>
                      </a:lnTo>
                      <a:lnTo>
                        <a:pt x="6646" y="10337"/>
                      </a:lnTo>
                      <a:lnTo>
                        <a:pt x="7004" y="10469"/>
                      </a:lnTo>
                      <a:lnTo>
                        <a:pt x="7363" y="10612"/>
                      </a:lnTo>
                      <a:lnTo>
                        <a:pt x="7665" y="10788"/>
                      </a:lnTo>
                      <a:lnTo>
                        <a:pt x="7911" y="10998"/>
                      </a:lnTo>
                      <a:lnTo>
                        <a:pt x="8024" y="11097"/>
                      </a:lnTo>
                      <a:lnTo>
                        <a:pt x="8137" y="11207"/>
                      </a:lnTo>
                      <a:lnTo>
                        <a:pt x="8194" y="11340"/>
                      </a:lnTo>
                      <a:lnTo>
                        <a:pt x="8269" y="11461"/>
                      </a:lnTo>
                      <a:lnTo>
                        <a:pt x="8307" y="11593"/>
                      </a:lnTo>
                      <a:lnTo>
                        <a:pt x="8307" y="11714"/>
                      </a:lnTo>
                      <a:lnTo>
                        <a:pt x="8307" y="11868"/>
                      </a:lnTo>
                      <a:lnTo>
                        <a:pt x="8307" y="12012"/>
                      </a:lnTo>
                      <a:lnTo>
                        <a:pt x="8194" y="12265"/>
                      </a:lnTo>
                      <a:lnTo>
                        <a:pt x="8062" y="12519"/>
                      </a:lnTo>
                      <a:lnTo>
                        <a:pt x="7873" y="12706"/>
                      </a:lnTo>
                      <a:lnTo>
                        <a:pt x="7627" y="12904"/>
                      </a:lnTo>
                      <a:lnTo>
                        <a:pt x="7363" y="13048"/>
                      </a:lnTo>
                      <a:lnTo>
                        <a:pt x="7080" y="13180"/>
                      </a:lnTo>
                      <a:lnTo>
                        <a:pt x="6759" y="13257"/>
                      </a:lnTo>
                      <a:lnTo>
                        <a:pt x="6419" y="13345"/>
                      </a:lnTo>
                      <a:lnTo>
                        <a:pt x="6098" y="13389"/>
                      </a:lnTo>
                      <a:lnTo>
                        <a:pt x="5739" y="13389"/>
                      </a:lnTo>
                      <a:lnTo>
                        <a:pt x="5418" y="13389"/>
                      </a:lnTo>
                      <a:lnTo>
                        <a:pt x="5079" y="13345"/>
                      </a:lnTo>
                      <a:lnTo>
                        <a:pt x="4758" y="13301"/>
                      </a:lnTo>
                      <a:lnTo>
                        <a:pt x="4474" y="13213"/>
                      </a:lnTo>
                      <a:lnTo>
                        <a:pt x="4172" y="13114"/>
                      </a:lnTo>
                      <a:lnTo>
                        <a:pt x="3965" y="12982"/>
                      </a:lnTo>
                      <a:lnTo>
                        <a:pt x="3738" y="12838"/>
                      </a:lnTo>
                      <a:lnTo>
                        <a:pt x="3493" y="12706"/>
                      </a:lnTo>
                      <a:lnTo>
                        <a:pt x="3228" y="12607"/>
                      </a:lnTo>
                      <a:lnTo>
                        <a:pt x="2945" y="12519"/>
                      </a:lnTo>
                      <a:lnTo>
                        <a:pt x="2700" y="12431"/>
                      </a:lnTo>
                      <a:lnTo>
                        <a:pt x="2397" y="12375"/>
                      </a:lnTo>
                      <a:lnTo>
                        <a:pt x="2152" y="12331"/>
                      </a:lnTo>
                      <a:lnTo>
                        <a:pt x="1888" y="12309"/>
                      </a:lnTo>
                      <a:lnTo>
                        <a:pt x="1642" y="12309"/>
                      </a:lnTo>
                      <a:lnTo>
                        <a:pt x="1397" y="12331"/>
                      </a:lnTo>
                      <a:lnTo>
                        <a:pt x="1170" y="12397"/>
                      </a:lnTo>
                      <a:lnTo>
                        <a:pt x="962" y="12453"/>
                      </a:lnTo>
                      <a:lnTo>
                        <a:pt x="774" y="12563"/>
                      </a:lnTo>
                      <a:lnTo>
                        <a:pt x="623" y="12684"/>
                      </a:lnTo>
                      <a:lnTo>
                        <a:pt x="528" y="12838"/>
                      </a:lnTo>
                      <a:lnTo>
                        <a:pt x="453" y="13026"/>
                      </a:lnTo>
                      <a:lnTo>
                        <a:pt x="339" y="13477"/>
                      </a:lnTo>
                      <a:lnTo>
                        <a:pt x="226" y="13984"/>
                      </a:lnTo>
                      <a:lnTo>
                        <a:pt x="151" y="14535"/>
                      </a:lnTo>
                      <a:lnTo>
                        <a:pt x="113" y="15075"/>
                      </a:lnTo>
                      <a:lnTo>
                        <a:pt x="113" y="15626"/>
                      </a:lnTo>
                      <a:lnTo>
                        <a:pt x="151" y="16133"/>
                      </a:lnTo>
                      <a:lnTo>
                        <a:pt x="188" y="16376"/>
                      </a:lnTo>
                      <a:lnTo>
                        <a:pt x="264" y="16585"/>
                      </a:lnTo>
                      <a:lnTo>
                        <a:pt x="339" y="16773"/>
                      </a:lnTo>
                      <a:lnTo>
                        <a:pt x="453" y="16938"/>
                      </a:lnTo>
                      <a:lnTo>
                        <a:pt x="1095" y="16883"/>
                      </a:lnTo>
                      <a:lnTo>
                        <a:pt x="1963" y="16795"/>
                      </a:lnTo>
                      <a:lnTo>
                        <a:pt x="2945" y="16751"/>
                      </a:lnTo>
                      <a:lnTo>
                        <a:pt x="3965" y="16706"/>
                      </a:lnTo>
                      <a:lnTo>
                        <a:pt x="5022" y="16684"/>
                      </a:lnTo>
                      <a:lnTo>
                        <a:pt x="5947" y="16684"/>
                      </a:lnTo>
                      <a:lnTo>
                        <a:pt x="6759" y="16706"/>
                      </a:lnTo>
                      <a:lnTo>
                        <a:pt x="7363" y="16751"/>
                      </a:lnTo>
                      <a:lnTo>
                        <a:pt x="7948" y="16839"/>
                      </a:lnTo>
                      <a:lnTo>
                        <a:pt x="8458" y="16916"/>
                      </a:lnTo>
                      <a:lnTo>
                        <a:pt x="8893" y="17026"/>
                      </a:lnTo>
                      <a:lnTo>
                        <a:pt x="9289" y="17158"/>
                      </a:lnTo>
                      <a:lnTo>
                        <a:pt x="9572" y="17280"/>
                      </a:lnTo>
                      <a:lnTo>
                        <a:pt x="9799" y="17412"/>
                      </a:lnTo>
                      <a:lnTo>
                        <a:pt x="9969" y="17555"/>
                      </a:lnTo>
                      <a:lnTo>
                        <a:pt x="10120" y="17687"/>
                      </a:lnTo>
                      <a:lnTo>
                        <a:pt x="10158" y="17831"/>
                      </a:lnTo>
                      <a:lnTo>
                        <a:pt x="10195" y="17974"/>
                      </a:lnTo>
                      <a:lnTo>
                        <a:pt x="10158" y="18128"/>
                      </a:lnTo>
                      <a:lnTo>
                        <a:pt x="10082" y="18271"/>
                      </a:lnTo>
                      <a:lnTo>
                        <a:pt x="9969" y="18426"/>
                      </a:lnTo>
                      <a:lnTo>
                        <a:pt x="9837" y="18569"/>
                      </a:lnTo>
                      <a:lnTo>
                        <a:pt x="9648" y="18701"/>
                      </a:lnTo>
                      <a:lnTo>
                        <a:pt x="9440" y="18822"/>
                      </a:lnTo>
                      <a:lnTo>
                        <a:pt x="9213" y="18999"/>
                      </a:lnTo>
                      <a:lnTo>
                        <a:pt x="9044" y="19186"/>
                      </a:lnTo>
                      <a:lnTo>
                        <a:pt x="8893" y="19395"/>
                      </a:lnTo>
                      <a:lnTo>
                        <a:pt x="8817" y="19627"/>
                      </a:lnTo>
                      <a:lnTo>
                        <a:pt x="8779" y="19858"/>
                      </a:lnTo>
                      <a:lnTo>
                        <a:pt x="8779" y="20112"/>
                      </a:lnTo>
                      <a:lnTo>
                        <a:pt x="8855" y="20354"/>
                      </a:lnTo>
                      <a:lnTo>
                        <a:pt x="8968" y="20586"/>
                      </a:lnTo>
                      <a:lnTo>
                        <a:pt x="9138" y="20817"/>
                      </a:lnTo>
                      <a:lnTo>
                        <a:pt x="9365" y="21026"/>
                      </a:lnTo>
                      <a:lnTo>
                        <a:pt x="9610" y="21192"/>
                      </a:lnTo>
                      <a:lnTo>
                        <a:pt x="9950" y="21368"/>
                      </a:lnTo>
                      <a:lnTo>
                        <a:pt x="10120" y="21445"/>
                      </a:lnTo>
                      <a:lnTo>
                        <a:pt x="10346" y="21511"/>
                      </a:lnTo>
                      <a:lnTo>
                        <a:pt x="10516" y="21555"/>
                      </a:lnTo>
                      <a:lnTo>
                        <a:pt x="10743" y="21600"/>
                      </a:lnTo>
                      <a:lnTo>
                        <a:pt x="10988" y="21644"/>
                      </a:lnTo>
                      <a:lnTo>
                        <a:pt x="11215" y="21666"/>
                      </a:lnTo>
                      <a:lnTo>
                        <a:pt x="11498" y="21666"/>
                      </a:lnTo>
                      <a:lnTo>
                        <a:pt x="11762" y="21666"/>
                      </a:lnTo>
                      <a:lnTo>
                        <a:pt x="12253" y="21644"/>
                      </a:lnTo>
                      <a:lnTo>
                        <a:pt x="12763" y="21577"/>
                      </a:lnTo>
                      <a:lnTo>
                        <a:pt x="13197" y="21467"/>
                      </a:lnTo>
                      <a:lnTo>
                        <a:pt x="13556" y="21346"/>
                      </a:lnTo>
                      <a:lnTo>
                        <a:pt x="13896" y="21192"/>
                      </a:lnTo>
                      <a:lnTo>
                        <a:pt x="14179" y="21026"/>
                      </a:lnTo>
                      <a:lnTo>
                        <a:pt x="14444" y="20839"/>
                      </a:lnTo>
                      <a:lnTo>
                        <a:pt x="14576" y="20641"/>
                      </a:lnTo>
                      <a:lnTo>
                        <a:pt x="14727" y="20431"/>
                      </a:lnTo>
                      <a:lnTo>
                        <a:pt x="14765" y="20200"/>
                      </a:lnTo>
                      <a:lnTo>
                        <a:pt x="14802" y="19991"/>
                      </a:lnTo>
                      <a:lnTo>
                        <a:pt x="14727" y="19759"/>
                      </a:lnTo>
                      <a:lnTo>
                        <a:pt x="14613" y="19550"/>
                      </a:lnTo>
                      <a:lnTo>
                        <a:pt x="14444" y="19307"/>
                      </a:lnTo>
                      <a:lnTo>
                        <a:pt x="14217" y="19098"/>
                      </a:lnTo>
                      <a:lnTo>
                        <a:pt x="13934" y="18911"/>
                      </a:lnTo>
                      <a:lnTo>
                        <a:pt x="13669" y="18745"/>
                      </a:lnTo>
                      <a:lnTo>
                        <a:pt x="13462" y="18547"/>
                      </a:lnTo>
                      <a:lnTo>
                        <a:pt x="13311" y="18337"/>
                      </a:lnTo>
                      <a:lnTo>
                        <a:pt x="13197" y="18150"/>
                      </a:lnTo>
                      <a:lnTo>
                        <a:pt x="13122" y="17941"/>
                      </a:lnTo>
                      <a:lnTo>
                        <a:pt x="13122" y="17720"/>
                      </a:lnTo>
                      <a:lnTo>
                        <a:pt x="13122" y="17533"/>
                      </a:lnTo>
                      <a:lnTo>
                        <a:pt x="13197" y="17346"/>
                      </a:lnTo>
                      <a:lnTo>
                        <a:pt x="13273" y="17158"/>
                      </a:lnTo>
                      <a:lnTo>
                        <a:pt x="13386" y="16982"/>
                      </a:lnTo>
                      <a:lnTo>
                        <a:pt x="13537" y="16839"/>
                      </a:lnTo>
                      <a:lnTo>
                        <a:pt x="13707" y="16706"/>
                      </a:lnTo>
                      <a:lnTo>
                        <a:pt x="13896" y="16607"/>
                      </a:lnTo>
                      <a:lnTo>
                        <a:pt x="14104" y="16519"/>
                      </a:lnTo>
                      <a:lnTo>
                        <a:pt x="14330" y="16453"/>
                      </a:lnTo>
                      <a:lnTo>
                        <a:pt x="14538" y="16431"/>
                      </a:lnTo>
                      <a:lnTo>
                        <a:pt x="14897" y="16453"/>
                      </a:lnTo>
                      <a:lnTo>
                        <a:pt x="15406" y="16497"/>
                      </a:lnTo>
                      <a:lnTo>
                        <a:pt x="16105" y="16541"/>
                      </a:lnTo>
                      <a:lnTo>
                        <a:pt x="16898" y="16607"/>
                      </a:lnTo>
                      <a:lnTo>
                        <a:pt x="17804" y="16651"/>
                      </a:lnTo>
                      <a:lnTo>
                        <a:pt x="18786" y="16684"/>
                      </a:lnTo>
                      <a:lnTo>
                        <a:pt x="19844" y="16728"/>
                      </a:lnTo>
                      <a:lnTo>
                        <a:pt x="20920" y="16751"/>
                      </a:lnTo>
                      <a:lnTo>
                        <a:pt x="21109" y="16497"/>
                      </a:lnTo>
                      <a:lnTo>
                        <a:pt x="21241" y="16222"/>
                      </a:lnTo>
                      <a:lnTo>
                        <a:pt x="21392" y="15946"/>
                      </a:lnTo>
                      <a:lnTo>
                        <a:pt x="21467" y="15648"/>
                      </a:lnTo>
                      <a:lnTo>
                        <a:pt x="21543" y="15351"/>
                      </a:lnTo>
                      <a:lnTo>
                        <a:pt x="21618" y="15042"/>
                      </a:lnTo>
                      <a:lnTo>
                        <a:pt x="21618" y="14745"/>
                      </a:lnTo>
                      <a:lnTo>
                        <a:pt x="21618" y="14447"/>
                      </a:lnTo>
                      <a:lnTo>
                        <a:pt x="21618" y="14150"/>
                      </a:lnTo>
                      <a:lnTo>
                        <a:pt x="21581" y="13852"/>
                      </a:lnTo>
                      <a:lnTo>
                        <a:pt x="21505" y="13577"/>
                      </a:lnTo>
                      <a:lnTo>
                        <a:pt x="21430" y="13301"/>
                      </a:lnTo>
                      <a:lnTo>
                        <a:pt x="21354" y="13048"/>
                      </a:lnTo>
                      <a:lnTo>
                        <a:pt x="21241" y="12816"/>
                      </a:lnTo>
                      <a:lnTo>
                        <a:pt x="21146" y="12607"/>
                      </a:lnTo>
                      <a:lnTo>
                        <a:pt x="21033" y="12431"/>
                      </a:lnTo>
                      <a:lnTo>
                        <a:pt x="20920" y="12265"/>
                      </a:lnTo>
                      <a:lnTo>
                        <a:pt x="20769" y="12144"/>
                      </a:lnTo>
                      <a:lnTo>
                        <a:pt x="20637" y="12034"/>
                      </a:lnTo>
                      <a:lnTo>
                        <a:pt x="20486" y="11946"/>
                      </a:lnTo>
                      <a:lnTo>
                        <a:pt x="20297" y="11891"/>
                      </a:lnTo>
                      <a:lnTo>
                        <a:pt x="20165" y="11846"/>
                      </a:lnTo>
                      <a:lnTo>
                        <a:pt x="19976" y="11824"/>
                      </a:lnTo>
                      <a:lnTo>
                        <a:pt x="19806" y="11802"/>
                      </a:lnTo>
                      <a:lnTo>
                        <a:pt x="19390" y="11824"/>
                      </a:lnTo>
                      <a:lnTo>
                        <a:pt x="18956" y="11891"/>
                      </a:lnTo>
                      <a:lnTo>
                        <a:pt x="18503" y="11968"/>
                      </a:lnTo>
                      <a:lnTo>
                        <a:pt x="17993" y="12078"/>
                      </a:lnTo>
                      <a:lnTo>
                        <a:pt x="17653" y="12144"/>
                      </a:lnTo>
                      <a:lnTo>
                        <a:pt x="17332" y="12199"/>
                      </a:lnTo>
                      <a:lnTo>
                        <a:pt x="17049" y="12221"/>
                      </a:lnTo>
                      <a:lnTo>
                        <a:pt x="16747" y="12243"/>
                      </a:lnTo>
                      <a:lnTo>
                        <a:pt x="16464" y="12243"/>
                      </a:lnTo>
                      <a:lnTo>
                        <a:pt x="16218" y="12243"/>
                      </a:lnTo>
                      <a:lnTo>
                        <a:pt x="15992" y="12221"/>
                      </a:lnTo>
                      <a:lnTo>
                        <a:pt x="15746" y="12199"/>
                      </a:lnTo>
                      <a:lnTo>
                        <a:pt x="15520" y="12155"/>
                      </a:lnTo>
                      <a:lnTo>
                        <a:pt x="15350" y="12122"/>
                      </a:lnTo>
                      <a:lnTo>
                        <a:pt x="15161" y="12056"/>
                      </a:lnTo>
                      <a:lnTo>
                        <a:pt x="14972" y="11990"/>
                      </a:lnTo>
                      <a:lnTo>
                        <a:pt x="14689" y="11846"/>
                      </a:lnTo>
                      <a:lnTo>
                        <a:pt x="14444" y="11670"/>
                      </a:lnTo>
                      <a:lnTo>
                        <a:pt x="14255" y="11483"/>
                      </a:lnTo>
                      <a:lnTo>
                        <a:pt x="14104" y="11295"/>
                      </a:lnTo>
                      <a:lnTo>
                        <a:pt x="14028" y="11086"/>
                      </a:lnTo>
                      <a:lnTo>
                        <a:pt x="13972" y="10888"/>
                      </a:lnTo>
                      <a:lnTo>
                        <a:pt x="13972" y="10700"/>
                      </a:lnTo>
                      <a:lnTo>
                        <a:pt x="14009" y="10513"/>
                      </a:lnTo>
                      <a:lnTo>
                        <a:pt x="14066" y="10359"/>
                      </a:lnTo>
                      <a:lnTo>
                        <a:pt x="14179" y="10215"/>
                      </a:lnTo>
                      <a:lnTo>
                        <a:pt x="14406" y="10006"/>
                      </a:lnTo>
                      <a:lnTo>
                        <a:pt x="14651" y="9830"/>
                      </a:lnTo>
                      <a:lnTo>
                        <a:pt x="14878" y="9686"/>
                      </a:lnTo>
                      <a:lnTo>
                        <a:pt x="15123" y="9554"/>
                      </a:lnTo>
                      <a:lnTo>
                        <a:pt x="15350" y="9477"/>
                      </a:lnTo>
                      <a:lnTo>
                        <a:pt x="15558" y="9411"/>
                      </a:lnTo>
                      <a:lnTo>
                        <a:pt x="15803" y="9345"/>
                      </a:lnTo>
                      <a:lnTo>
                        <a:pt x="16030" y="9323"/>
                      </a:lnTo>
                      <a:lnTo>
                        <a:pt x="16256" y="9301"/>
                      </a:lnTo>
                      <a:lnTo>
                        <a:pt x="16464" y="9323"/>
                      </a:lnTo>
                      <a:lnTo>
                        <a:pt x="16690" y="9345"/>
                      </a:lnTo>
                      <a:lnTo>
                        <a:pt x="16898" y="9367"/>
                      </a:lnTo>
                      <a:lnTo>
                        <a:pt x="17332" y="9477"/>
                      </a:lnTo>
                      <a:lnTo>
                        <a:pt x="17767" y="9598"/>
                      </a:lnTo>
                      <a:lnTo>
                        <a:pt x="18163" y="9731"/>
                      </a:lnTo>
                      <a:lnTo>
                        <a:pt x="18597" y="9874"/>
                      </a:lnTo>
                      <a:lnTo>
                        <a:pt x="18994" y="10006"/>
                      </a:lnTo>
                      <a:lnTo>
                        <a:pt x="19428" y="10083"/>
                      </a:lnTo>
                      <a:lnTo>
                        <a:pt x="19617" y="10127"/>
                      </a:lnTo>
                      <a:lnTo>
                        <a:pt x="19844" y="10149"/>
                      </a:lnTo>
                      <a:lnTo>
                        <a:pt x="20013" y="10149"/>
                      </a:lnTo>
                      <a:lnTo>
                        <a:pt x="20240" y="10127"/>
                      </a:lnTo>
                      <a:lnTo>
                        <a:pt x="20410" y="10105"/>
                      </a:lnTo>
                      <a:lnTo>
                        <a:pt x="20637" y="10061"/>
                      </a:lnTo>
                      <a:lnTo>
                        <a:pt x="20844" y="9984"/>
                      </a:lnTo>
                      <a:lnTo>
                        <a:pt x="21033" y="9896"/>
                      </a:lnTo>
                      <a:lnTo>
                        <a:pt x="21146" y="9830"/>
                      </a:lnTo>
                      <a:lnTo>
                        <a:pt x="21203" y="9753"/>
                      </a:lnTo>
                      <a:lnTo>
                        <a:pt x="21279" y="9642"/>
                      </a:lnTo>
                      <a:lnTo>
                        <a:pt x="21354" y="9521"/>
                      </a:lnTo>
                      <a:lnTo>
                        <a:pt x="21430" y="9246"/>
                      </a:lnTo>
                      <a:lnTo>
                        <a:pt x="21430" y="8904"/>
                      </a:lnTo>
                      <a:lnTo>
                        <a:pt x="21430" y="8540"/>
                      </a:lnTo>
                      <a:lnTo>
                        <a:pt x="21392" y="8144"/>
                      </a:lnTo>
                      <a:lnTo>
                        <a:pt x="21354" y="7714"/>
                      </a:lnTo>
                      <a:lnTo>
                        <a:pt x="21279" y="7295"/>
                      </a:lnTo>
                      <a:lnTo>
                        <a:pt x="21146" y="6446"/>
                      </a:lnTo>
                      <a:lnTo>
                        <a:pt x="20995" y="5686"/>
                      </a:lnTo>
                      <a:lnTo>
                        <a:pt x="20958" y="5366"/>
                      </a:lnTo>
                      <a:lnTo>
                        <a:pt x="20958" y="5091"/>
                      </a:lnTo>
                      <a:lnTo>
                        <a:pt x="20958" y="4860"/>
                      </a:lnTo>
                      <a:lnTo>
                        <a:pt x="21033" y="4716"/>
                      </a:lnTo>
                      <a:lnTo>
                        <a:pt x="20637" y="4860"/>
                      </a:lnTo>
                      <a:lnTo>
                        <a:pt x="20127" y="4992"/>
                      </a:lnTo>
                      <a:lnTo>
                        <a:pt x="19617" y="5069"/>
                      </a:lnTo>
                      <a:lnTo>
                        <a:pt x="19032" y="5157"/>
                      </a:lnTo>
                      <a:lnTo>
                        <a:pt x="18465" y="5201"/>
                      </a:lnTo>
                      <a:lnTo>
                        <a:pt x="17842" y="5245"/>
                      </a:lnTo>
                      <a:lnTo>
                        <a:pt x="17219" y="5267"/>
                      </a:lnTo>
                      <a:lnTo>
                        <a:pt x="16615" y="5267"/>
                      </a:lnTo>
                      <a:lnTo>
                        <a:pt x="15992" y="5245"/>
                      </a:lnTo>
                      <a:lnTo>
                        <a:pt x="15369" y="5201"/>
                      </a:lnTo>
                      <a:lnTo>
                        <a:pt x="14840" y="5157"/>
                      </a:lnTo>
                      <a:lnTo>
                        <a:pt x="14293" y="5091"/>
                      </a:lnTo>
                      <a:lnTo>
                        <a:pt x="13783" y="5014"/>
                      </a:lnTo>
                      <a:lnTo>
                        <a:pt x="13386" y="4926"/>
                      </a:lnTo>
                      <a:lnTo>
                        <a:pt x="13027" y="4815"/>
                      </a:lnTo>
                      <a:lnTo>
                        <a:pt x="12725" y="4716"/>
                      </a:lnTo>
                      <a:lnTo>
                        <a:pt x="12480" y="4606"/>
                      </a:lnTo>
                      <a:lnTo>
                        <a:pt x="12291" y="4496"/>
                      </a:lnTo>
                      <a:lnTo>
                        <a:pt x="12197" y="4397"/>
                      </a:lnTo>
                      <a:lnTo>
                        <a:pt x="12083" y="4286"/>
                      </a:lnTo>
                      <a:lnTo>
                        <a:pt x="12046" y="4187"/>
                      </a:lnTo>
                      <a:lnTo>
                        <a:pt x="12008" y="4077"/>
                      </a:lnTo>
                      <a:lnTo>
                        <a:pt x="12046" y="3967"/>
                      </a:lnTo>
                      <a:lnTo>
                        <a:pt x="12121" y="3868"/>
                      </a:lnTo>
                      <a:lnTo>
                        <a:pt x="12197" y="3735"/>
                      </a:lnTo>
                      <a:lnTo>
                        <a:pt x="12291" y="3614"/>
                      </a:lnTo>
                      <a:lnTo>
                        <a:pt x="12442" y="3482"/>
                      </a:lnTo>
                      <a:lnTo>
                        <a:pt x="12631" y="3361"/>
                      </a:lnTo>
                      <a:lnTo>
                        <a:pt x="13065" y="3085"/>
                      </a:lnTo>
                      <a:lnTo>
                        <a:pt x="13537" y="2766"/>
                      </a:lnTo>
                      <a:lnTo>
                        <a:pt x="13783" y="2578"/>
                      </a:lnTo>
                      <a:lnTo>
                        <a:pt x="13934" y="2380"/>
                      </a:lnTo>
                      <a:lnTo>
                        <a:pt x="14028" y="2171"/>
                      </a:lnTo>
                      <a:lnTo>
                        <a:pt x="14104" y="1961"/>
                      </a:lnTo>
                      <a:lnTo>
                        <a:pt x="14104" y="1730"/>
                      </a:lnTo>
                      <a:lnTo>
                        <a:pt x="14066" y="1498"/>
                      </a:lnTo>
                      <a:lnTo>
                        <a:pt x="13972" y="1267"/>
                      </a:lnTo>
                      <a:lnTo>
                        <a:pt x="13820" y="1057"/>
                      </a:lnTo>
                      <a:lnTo>
                        <a:pt x="13594" y="837"/>
                      </a:lnTo>
                      <a:lnTo>
                        <a:pt x="13386" y="628"/>
                      </a:lnTo>
                      <a:lnTo>
                        <a:pt x="13103" y="462"/>
                      </a:lnTo>
                      <a:lnTo>
                        <a:pt x="12763" y="308"/>
                      </a:lnTo>
                      <a:lnTo>
                        <a:pt x="12404" y="187"/>
                      </a:lnTo>
                      <a:lnTo>
                        <a:pt x="12008" y="77"/>
                      </a:lnTo>
                      <a:lnTo>
                        <a:pt x="11574" y="33"/>
                      </a:lnTo>
                      <a:lnTo>
                        <a:pt x="11102" y="11"/>
                      </a:lnTo>
                      <a:lnTo>
                        <a:pt x="10667" y="11"/>
                      </a:lnTo>
                      <a:lnTo>
                        <a:pt x="10233" y="77"/>
                      </a:lnTo>
                      <a:lnTo>
                        <a:pt x="9837" y="187"/>
                      </a:lnTo>
                      <a:lnTo>
                        <a:pt x="9440" y="286"/>
                      </a:lnTo>
                      <a:lnTo>
                        <a:pt x="9062" y="462"/>
                      </a:lnTo>
                      <a:lnTo>
                        <a:pt x="8741" y="628"/>
                      </a:lnTo>
                      <a:lnTo>
                        <a:pt x="8458" y="815"/>
                      </a:lnTo>
                      <a:lnTo>
                        <a:pt x="8232" y="1035"/>
                      </a:lnTo>
                      <a:lnTo>
                        <a:pt x="8062" y="1245"/>
                      </a:lnTo>
                      <a:lnTo>
                        <a:pt x="7911" y="1476"/>
                      </a:lnTo>
                      <a:lnTo>
                        <a:pt x="7835" y="1708"/>
                      </a:lnTo>
                      <a:lnTo>
                        <a:pt x="7797" y="1961"/>
                      </a:lnTo>
                      <a:lnTo>
                        <a:pt x="7835" y="2193"/>
                      </a:lnTo>
                      <a:lnTo>
                        <a:pt x="7948" y="2402"/>
                      </a:lnTo>
                      <a:lnTo>
                        <a:pt x="8062" y="2534"/>
                      </a:lnTo>
                      <a:lnTo>
                        <a:pt x="8175" y="2644"/>
                      </a:lnTo>
                      <a:lnTo>
                        <a:pt x="8269" y="2744"/>
                      </a:lnTo>
                      <a:lnTo>
                        <a:pt x="8420" y="2832"/>
                      </a:lnTo>
                      <a:lnTo>
                        <a:pt x="8704" y="3019"/>
                      </a:lnTo>
                      <a:lnTo>
                        <a:pt x="8968" y="3206"/>
                      </a:lnTo>
                      <a:lnTo>
                        <a:pt x="9138" y="3405"/>
                      </a:lnTo>
                      <a:lnTo>
                        <a:pt x="9327" y="3570"/>
                      </a:lnTo>
                      <a:lnTo>
                        <a:pt x="9440" y="3735"/>
                      </a:lnTo>
                      <a:lnTo>
                        <a:pt x="9516" y="3890"/>
                      </a:lnTo>
                      <a:lnTo>
                        <a:pt x="9534" y="4033"/>
                      </a:lnTo>
                      <a:lnTo>
                        <a:pt x="9534" y="4165"/>
                      </a:lnTo>
                      <a:lnTo>
                        <a:pt x="9516" y="4286"/>
                      </a:lnTo>
                      <a:lnTo>
                        <a:pt x="9440" y="4397"/>
                      </a:lnTo>
                      <a:lnTo>
                        <a:pt x="9327" y="4496"/>
                      </a:lnTo>
                      <a:lnTo>
                        <a:pt x="9176" y="4562"/>
                      </a:lnTo>
                      <a:lnTo>
                        <a:pt x="9006" y="4628"/>
                      </a:lnTo>
                      <a:lnTo>
                        <a:pt x="8779" y="4694"/>
                      </a:lnTo>
                      <a:lnTo>
                        <a:pt x="8534" y="4716"/>
                      </a:lnTo>
                      <a:lnTo>
                        <a:pt x="8232" y="4716"/>
                      </a:lnTo>
                      <a:lnTo>
                        <a:pt x="7118" y="4738"/>
                      </a:lnTo>
                      <a:lnTo>
                        <a:pt x="5947" y="4771"/>
                      </a:lnTo>
                      <a:lnTo>
                        <a:pt x="4795" y="4815"/>
                      </a:lnTo>
                      <a:lnTo>
                        <a:pt x="3681" y="4860"/>
                      </a:lnTo>
                      <a:lnTo>
                        <a:pt x="2662" y="4882"/>
                      </a:lnTo>
                      <a:lnTo>
                        <a:pt x="1755" y="4882"/>
                      </a:lnTo>
                      <a:lnTo>
                        <a:pt x="1359" y="4860"/>
                      </a:lnTo>
                      <a:lnTo>
                        <a:pt x="981" y="4837"/>
                      </a:lnTo>
                      <a:lnTo>
                        <a:pt x="698" y="4771"/>
                      </a:lnTo>
                      <a:lnTo>
                        <a:pt x="453" y="4716"/>
                      </a:lnTo>
                      <a:lnTo>
                        <a:pt x="453" y="5322"/>
                      </a:lnTo>
                      <a:lnTo>
                        <a:pt x="453" y="6083"/>
                      </a:lnTo>
                      <a:lnTo>
                        <a:pt x="453" y="6909"/>
                      </a:lnTo>
                      <a:lnTo>
                        <a:pt x="453" y="7780"/>
                      </a:lnTo>
                      <a:lnTo>
                        <a:pt x="453" y="8606"/>
                      </a:lnTo>
                      <a:lnTo>
                        <a:pt x="453" y="9345"/>
                      </a:lnTo>
                      <a:lnTo>
                        <a:pt x="453" y="9918"/>
                      </a:lnTo>
                      <a:lnTo>
                        <a:pt x="453" y="10282"/>
                      </a:lnTo>
                      <a:lnTo>
                        <a:pt x="490" y="10381"/>
                      </a:lnTo>
                      <a:lnTo>
                        <a:pt x="547" y="10491"/>
                      </a:lnTo>
                      <a:lnTo>
                        <a:pt x="660" y="10590"/>
                      </a:lnTo>
                      <a:lnTo>
                        <a:pt x="811" y="10700"/>
                      </a:lnTo>
                      <a:lnTo>
                        <a:pt x="981" y="10811"/>
                      </a:lnTo>
                      <a:lnTo>
                        <a:pt x="1208" y="10888"/>
                      </a:lnTo>
                      <a:lnTo>
                        <a:pt x="1453" y="10954"/>
                      </a:lnTo>
                      <a:lnTo>
                        <a:pt x="1718" y="11020"/>
                      </a:lnTo>
                      <a:lnTo>
                        <a:pt x="1963" y="11064"/>
                      </a:lnTo>
                      <a:lnTo>
                        <a:pt x="2265" y="11086"/>
                      </a:lnTo>
                      <a:lnTo>
                        <a:pt x="2548" y="11064"/>
                      </a:lnTo>
                      <a:lnTo>
                        <a:pt x="2794" y="11042"/>
                      </a:lnTo>
                      <a:lnTo>
                        <a:pt x="3096" y="10976"/>
                      </a:lnTo>
                      <a:lnTo>
                        <a:pt x="3341" y="10888"/>
                      </a:lnTo>
                      <a:lnTo>
                        <a:pt x="3606" y="10766"/>
                      </a:lnTo>
                      <a:lnTo>
                        <a:pt x="3813" y="10590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4" name="Puzzle3"/>
                <p:cNvSpPr>
                  <a:spLocks noEditPoints="1" noChangeArrowheads="1"/>
                </p:cNvSpPr>
                <p:nvPr/>
              </p:nvSpPr>
              <p:spPr bwMode="auto">
                <a:xfrm>
                  <a:off x="409570" y="4589497"/>
                  <a:ext cx="112329" cy="148170"/>
                </a:xfrm>
                <a:custGeom>
                  <a:avLst/>
                  <a:gdLst>
                    <a:gd name="T0" fmla="*/ 10391 w 21600"/>
                    <a:gd name="T1" fmla="*/ 15806 h 21600"/>
                    <a:gd name="T2" fmla="*/ 20551 w 21600"/>
                    <a:gd name="T3" fmla="*/ 21088 h 21600"/>
                    <a:gd name="T4" fmla="*/ 13180 w 21600"/>
                    <a:gd name="T5" fmla="*/ 13801 h 21600"/>
                    <a:gd name="T6" fmla="*/ 20551 w 21600"/>
                    <a:gd name="T7" fmla="*/ 7025 h 21600"/>
                    <a:gd name="T8" fmla="*/ 10500 w 21600"/>
                    <a:gd name="T9" fmla="*/ 52 h 21600"/>
                    <a:gd name="T10" fmla="*/ 692 w 21600"/>
                    <a:gd name="T11" fmla="*/ 6802 h 21600"/>
                    <a:gd name="T12" fmla="*/ 8064 w 21600"/>
                    <a:gd name="T13" fmla="*/ 13526 h 21600"/>
                    <a:gd name="T14" fmla="*/ 692 w 21600"/>
                    <a:gd name="T15" fmla="*/ 21088 h 21600"/>
                    <a:gd name="T16" fmla="*/ 2273 w 21600"/>
                    <a:gd name="T17" fmla="*/ 7719 h 21600"/>
                    <a:gd name="T18" fmla="*/ 19149 w 21600"/>
                    <a:gd name="T19" fmla="*/ 20237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6625" y="20892"/>
                      </a:moveTo>
                      <a:lnTo>
                        <a:pt x="7105" y="21023"/>
                      </a:lnTo>
                      <a:lnTo>
                        <a:pt x="7513" y="21088"/>
                      </a:lnTo>
                      <a:lnTo>
                        <a:pt x="7922" y="21115"/>
                      </a:lnTo>
                      <a:lnTo>
                        <a:pt x="8242" y="21115"/>
                      </a:lnTo>
                      <a:lnTo>
                        <a:pt x="8544" y="21062"/>
                      </a:lnTo>
                      <a:lnTo>
                        <a:pt x="8810" y="20997"/>
                      </a:lnTo>
                      <a:lnTo>
                        <a:pt x="9023" y="20892"/>
                      </a:lnTo>
                      <a:lnTo>
                        <a:pt x="9148" y="20761"/>
                      </a:lnTo>
                      <a:lnTo>
                        <a:pt x="9290" y="20616"/>
                      </a:lnTo>
                      <a:lnTo>
                        <a:pt x="9361" y="20459"/>
                      </a:lnTo>
                      <a:lnTo>
                        <a:pt x="9396" y="20289"/>
                      </a:lnTo>
                      <a:lnTo>
                        <a:pt x="9396" y="20092"/>
                      </a:lnTo>
                      <a:lnTo>
                        <a:pt x="9325" y="19909"/>
                      </a:lnTo>
                      <a:lnTo>
                        <a:pt x="9219" y="19738"/>
                      </a:lnTo>
                      <a:lnTo>
                        <a:pt x="9094" y="19555"/>
                      </a:lnTo>
                      <a:lnTo>
                        <a:pt x="8917" y="19384"/>
                      </a:lnTo>
                      <a:lnTo>
                        <a:pt x="8650" y="19162"/>
                      </a:lnTo>
                      <a:lnTo>
                        <a:pt x="8437" y="18900"/>
                      </a:lnTo>
                      <a:lnTo>
                        <a:pt x="8277" y="18624"/>
                      </a:lnTo>
                      <a:lnTo>
                        <a:pt x="8135" y="18349"/>
                      </a:lnTo>
                      <a:lnTo>
                        <a:pt x="8028" y="18048"/>
                      </a:lnTo>
                      <a:lnTo>
                        <a:pt x="7993" y="17746"/>
                      </a:lnTo>
                      <a:lnTo>
                        <a:pt x="7993" y="17471"/>
                      </a:lnTo>
                      <a:lnTo>
                        <a:pt x="8028" y="17169"/>
                      </a:lnTo>
                      <a:lnTo>
                        <a:pt x="8135" y="16920"/>
                      </a:lnTo>
                      <a:lnTo>
                        <a:pt x="8277" y="16671"/>
                      </a:lnTo>
                      <a:lnTo>
                        <a:pt x="8366" y="16540"/>
                      </a:lnTo>
                      <a:lnTo>
                        <a:pt x="8473" y="16409"/>
                      </a:lnTo>
                      <a:lnTo>
                        <a:pt x="8615" y="16317"/>
                      </a:lnTo>
                      <a:lnTo>
                        <a:pt x="8739" y="16213"/>
                      </a:lnTo>
                      <a:lnTo>
                        <a:pt x="8881" y="16134"/>
                      </a:lnTo>
                      <a:lnTo>
                        <a:pt x="9059" y="16055"/>
                      </a:lnTo>
                      <a:lnTo>
                        <a:pt x="9254" y="15990"/>
                      </a:lnTo>
                      <a:lnTo>
                        <a:pt x="9432" y="15911"/>
                      </a:lnTo>
                      <a:lnTo>
                        <a:pt x="9663" y="15885"/>
                      </a:lnTo>
                      <a:lnTo>
                        <a:pt x="9876" y="15833"/>
                      </a:lnTo>
                      <a:lnTo>
                        <a:pt x="10142" y="15806"/>
                      </a:lnTo>
                      <a:lnTo>
                        <a:pt x="10391" y="15806"/>
                      </a:lnTo>
                      <a:lnTo>
                        <a:pt x="10728" y="15806"/>
                      </a:lnTo>
                      <a:lnTo>
                        <a:pt x="10995" y="15806"/>
                      </a:lnTo>
                      <a:lnTo>
                        <a:pt x="11279" y="15833"/>
                      </a:lnTo>
                      <a:lnTo>
                        <a:pt x="11546" y="15885"/>
                      </a:lnTo>
                      <a:lnTo>
                        <a:pt x="11776" y="15937"/>
                      </a:lnTo>
                      <a:lnTo>
                        <a:pt x="12025" y="15990"/>
                      </a:lnTo>
                      <a:lnTo>
                        <a:pt x="12221" y="16055"/>
                      </a:lnTo>
                      <a:lnTo>
                        <a:pt x="12434" y="16134"/>
                      </a:lnTo>
                      <a:lnTo>
                        <a:pt x="12611" y="16213"/>
                      </a:lnTo>
                      <a:lnTo>
                        <a:pt x="12771" y="16317"/>
                      </a:lnTo>
                      <a:lnTo>
                        <a:pt x="12913" y="16409"/>
                      </a:lnTo>
                      <a:lnTo>
                        <a:pt x="13038" y="16514"/>
                      </a:lnTo>
                      <a:lnTo>
                        <a:pt x="13251" y="16737"/>
                      </a:lnTo>
                      <a:lnTo>
                        <a:pt x="13428" y="16986"/>
                      </a:lnTo>
                      <a:lnTo>
                        <a:pt x="13517" y="17248"/>
                      </a:lnTo>
                      <a:lnTo>
                        <a:pt x="13588" y="17523"/>
                      </a:lnTo>
                      <a:lnTo>
                        <a:pt x="13588" y="17799"/>
                      </a:lnTo>
                      <a:lnTo>
                        <a:pt x="13517" y="18074"/>
                      </a:lnTo>
                      <a:lnTo>
                        <a:pt x="13428" y="18323"/>
                      </a:lnTo>
                      <a:lnTo>
                        <a:pt x="13286" y="18572"/>
                      </a:lnTo>
                      <a:lnTo>
                        <a:pt x="13109" y="18808"/>
                      </a:lnTo>
                      <a:lnTo>
                        <a:pt x="12878" y="19031"/>
                      </a:lnTo>
                      <a:lnTo>
                        <a:pt x="12434" y="19411"/>
                      </a:lnTo>
                      <a:lnTo>
                        <a:pt x="12132" y="19738"/>
                      </a:lnTo>
                      <a:lnTo>
                        <a:pt x="12025" y="19856"/>
                      </a:lnTo>
                      <a:lnTo>
                        <a:pt x="11919" y="20014"/>
                      </a:lnTo>
                      <a:lnTo>
                        <a:pt x="11883" y="20132"/>
                      </a:lnTo>
                      <a:lnTo>
                        <a:pt x="11883" y="20263"/>
                      </a:lnTo>
                      <a:lnTo>
                        <a:pt x="11883" y="20394"/>
                      </a:lnTo>
                      <a:lnTo>
                        <a:pt x="11954" y="20485"/>
                      </a:lnTo>
                      <a:lnTo>
                        <a:pt x="12061" y="20590"/>
                      </a:lnTo>
                      <a:lnTo>
                        <a:pt x="12185" y="20695"/>
                      </a:lnTo>
                      <a:lnTo>
                        <a:pt x="12327" y="20787"/>
                      </a:lnTo>
                      <a:lnTo>
                        <a:pt x="12540" y="20892"/>
                      </a:lnTo>
                      <a:lnTo>
                        <a:pt x="12771" y="20997"/>
                      </a:lnTo>
                      <a:lnTo>
                        <a:pt x="13073" y="21088"/>
                      </a:lnTo>
                      <a:lnTo>
                        <a:pt x="13428" y="21193"/>
                      </a:lnTo>
                      <a:lnTo>
                        <a:pt x="13873" y="21298"/>
                      </a:lnTo>
                      <a:lnTo>
                        <a:pt x="14317" y="21390"/>
                      </a:lnTo>
                      <a:lnTo>
                        <a:pt x="14778" y="21468"/>
                      </a:lnTo>
                      <a:lnTo>
                        <a:pt x="15294" y="21547"/>
                      </a:lnTo>
                      <a:lnTo>
                        <a:pt x="15809" y="21600"/>
                      </a:lnTo>
                      <a:lnTo>
                        <a:pt x="16359" y="21652"/>
                      </a:lnTo>
                      <a:lnTo>
                        <a:pt x="16875" y="21678"/>
                      </a:lnTo>
                      <a:lnTo>
                        <a:pt x="17407" y="21678"/>
                      </a:lnTo>
                      <a:lnTo>
                        <a:pt x="17958" y="21678"/>
                      </a:lnTo>
                      <a:lnTo>
                        <a:pt x="18473" y="21652"/>
                      </a:lnTo>
                      <a:lnTo>
                        <a:pt x="18953" y="21573"/>
                      </a:lnTo>
                      <a:lnTo>
                        <a:pt x="19397" y="21495"/>
                      </a:lnTo>
                      <a:lnTo>
                        <a:pt x="19841" y="21390"/>
                      </a:lnTo>
                      <a:lnTo>
                        <a:pt x="20214" y="21272"/>
                      </a:lnTo>
                      <a:lnTo>
                        <a:pt x="20551" y="21088"/>
                      </a:lnTo>
                      <a:lnTo>
                        <a:pt x="20480" y="20787"/>
                      </a:lnTo>
                      <a:lnTo>
                        <a:pt x="20409" y="20485"/>
                      </a:lnTo>
                      <a:lnTo>
                        <a:pt x="20356" y="20158"/>
                      </a:lnTo>
                      <a:lnTo>
                        <a:pt x="20356" y="19804"/>
                      </a:lnTo>
                      <a:lnTo>
                        <a:pt x="20321" y="19083"/>
                      </a:lnTo>
                      <a:lnTo>
                        <a:pt x="20356" y="18349"/>
                      </a:lnTo>
                      <a:lnTo>
                        <a:pt x="20409" y="17641"/>
                      </a:lnTo>
                      <a:lnTo>
                        <a:pt x="20480" y="17012"/>
                      </a:lnTo>
                      <a:lnTo>
                        <a:pt x="20551" y="16488"/>
                      </a:lnTo>
                      <a:lnTo>
                        <a:pt x="20551" y="16055"/>
                      </a:lnTo>
                      <a:lnTo>
                        <a:pt x="20551" y="15911"/>
                      </a:lnTo>
                      <a:lnTo>
                        <a:pt x="20445" y="15754"/>
                      </a:lnTo>
                      <a:lnTo>
                        <a:pt x="20356" y="15610"/>
                      </a:lnTo>
                      <a:lnTo>
                        <a:pt x="20178" y="15452"/>
                      </a:lnTo>
                      <a:lnTo>
                        <a:pt x="20001" y="15334"/>
                      </a:lnTo>
                      <a:lnTo>
                        <a:pt x="19770" y="15230"/>
                      </a:lnTo>
                      <a:lnTo>
                        <a:pt x="19521" y="15125"/>
                      </a:lnTo>
                      <a:lnTo>
                        <a:pt x="19290" y="15059"/>
                      </a:lnTo>
                      <a:lnTo>
                        <a:pt x="19024" y="15007"/>
                      </a:lnTo>
                      <a:lnTo>
                        <a:pt x="18740" y="14954"/>
                      </a:lnTo>
                      <a:lnTo>
                        <a:pt x="18509" y="14954"/>
                      </a:lnTo>
                      <a:lnTo>
                        <a:pt x="18225" y="14954"/>
                      </a:lnTo>
                      <a:lnTo>
                        <a:pt x="17994" y="15007"/>
                      </a:lnTo>
                      <a:lnTo>
                        <a:pt x="17763" y="15085"/>
                      </a:lnTo>
                      <a:lnTo>
                        <a:pt x="17550" y="15177"/>
                      </a:lnTo>
                      <a:lnTo>
                        <a:pt x="17372" y="15308"/>
                      </a:lnTo>
                      <a:lnTo>
                        <a:pt x="17176" y="15426"/>
                      </a:lnTo>
                      <a:lnTo>
                        <a:pt x="16928" y="15557"/>
                      </a:lnTo>
                      <a:lnTo>
                        <a:pt x="16661" y="15636"/>
                      </a:lnTo>
                      <a:lnTo>
                        <a:pt x="16359" y="15688"/>
                      </a:lnTo>
                      <a:lnTo>
                        <a:pt x="16022" y="15715"/>
                      </a:lnTo>
                      <a:lnTo>
                        <a:pt x="15667" y="15688"/>
                      </a:lnTo>
                      <a:lnTo>
                        <a:pt x="15294" y="15662"/>
                      </a:lnTo>
                      <a:lnTo>
                        <a:pt x="14956" y="15583"/>
                      </a:lnTo>
                      <a:lnTo>
                        <a:pt x="14619" y="15479"/>
                      </a:lnTo>
                      <a:lnTo>
                        <a:pt x="14281" y="15334"/>
                      </a:lnTo>
                      <a:lnTo>
                        <a:pt x="13961" y="15177"/>
                      </a:lnTo>
                      <a:lnTo>
                        <a:pt x="13695" y="14981"/>
                      </a:lnTo>
                      <a:lnTo>
                        <a:pt x="13588" y="14850"/>
                      </a:lnTo>
                      <a:lnTo>
                        <a:pt x="13482" y="14732"/>
                      </a:lnTo>
                      <a:lnTo>
                        <a:pt x="13393" y="14600"/>
                      </a:lnTo>
                      <a:lnTo>
                        <a:pt x="13322" y="14456"/>
                      </a:lnTo>
                      <a:lnTo>
                        <a:pt x="13251" y="14299"/>
                      </a:lnTo>
                      <a:lnTo>
                        <a:pt x="13215" y="14155"/>
                      </a:lnTo>
                      <a:lnTo>
                        <a:pt x="13180" y="13971"/>
                      </a:lnTo>
                      <a:lnTo>
                        <a:pt x="13180" y="13801"/>
                      </a:lnTo>
                      <a:lnTo>
                        <a:pt x="13180" y="13591"/>
                      </a:lnTo>
                      <a:lnTo>
                        <a:pt x="13215" y="13395"/>
                      </a:lnTo>
                      <a:lnTo>
                        <a:pt x="13251" y="13198"/>
                      </a:lnTo>
                      <a:lnTo>
                        <a:pt x="13322" y="13015"/>
                      </a:lnTo>
                      <a:lnTo>
                        <a:pt x="13393" y="12870"/>
                      </a:lnTo>
                      <a:lnTo>
                        <a:pt x="13482" y="12713"/>
                      </a:lnTo>
                      <a:lnTo>
                        <a:pt x="13588" y="12569"/>
                      </a:lnTo>
                      <a:lnTo>
                        <a:pt x="13730" y="12438"/>
                      </a:lnTo>
                      <a:lnTo>
                        <a:pt x="13997" y="12215"/>
                      </a:lnTo>
                      <a:lnTo>
                        <a:pt x="14334" y="12005"/>
                      </a:lnTo>
                      <a:lnTo>
                        <a:pt x="14690" y="11861"/>
                      </a:lnTo>
                      <a:lnTo>
                        <a:pt x="15063" y="11756"/>
                      </a:lnTo>
                      <a:lnTo>
                        <a:pt x="15436" y="11678"/>
                      </a:lnTo>
                      <a:lnTo>
                        <a:pt x="15809" y="11638"/>
                      </a:lnTo>
                      <a:lnTo>
                        <a:pt x="16182" y="11638"/>
                      </a:lnTo>
                      <a:lnTo>
                        <a:pt x="16555" y="11678"/>
                      </a:lnTo>
                      <a:lnTo>
                        <a:pt x="16910" y="11730"/>
                      </a:lnTo>
                      <a:lnTo>
                        <a:pt x="17248" y="11835"/>
                      </a:lnTo>
                      <a:lnTo>
                        <a:pt x="17514" y="11966"/>
                      </a:lnTo>
                      <a:lnTo>
                        <a:pt x="17763" y="12110"/>
                      </a:lnTo>
                      <a:lnTo>
                        <a:pt x="17887" y="12215"/>
                      </a:lnTo>
                      <a:lnTo>
                        <a:pt x="18065" y="12307"/>
                      </a:lnTo>
                      <a:lnTo>
                        <a:pt x="18260" y="12412"/>
                      </a:lnTo>
                      <a:lnTo>
                        <a:pt x="18438" y="12464"/>
                      </a:lnTo>
                      <a:lnTo>
                        <a:pt x="18669" y="12543"/>
                      </a:lnTo>
                      <a:lnTo>
                        <a:pt x="18882" y="12569"/>
                      </a:lnTo>
                      <a:lnTo>
                        <a:pt x="19113" y="12595"/>
                      </a:lnTo>
                      <a:lnTo>
                        <a:pt x="19361" y="12608"/>
                      </a:lnTo>
                      <a:lnTo>
                        <a:pt x="19592" y="12608"/>
                      </a:lnTo>
                      <a:lnTo>
                        <a:pt x="19841" y="12595"/>
                      </a:lnTo>
                      <a:lnTo>
                        <a:pt x="20072" y="12543"/>
                      </a:lnTo>
                      <a:lnTo>
                        <a:pt x="20321" y="12490"/>
                      </a:lnTo>
                      <a:lnTo>
                        <a:pt x="20551" y="12438"/>
                      </a:lnTo>
                      <a:lnTo>
                        <a:pt x="20800" y="12333"/>
                      </a:lnTo>
                      <a:lnTo>
                        <a:pt x="20996" y="12241"/>
                      </a:lnTo>
                      <a:lnTo>
                        <a:pt x="21244" y="12110"/>
                      </a:lnTo>
                      <a:lnTo>
                        <a:pt x="21298" y="12032"/>
                      </a:lnTo>
                      <a:lnTo>
                        <a:pt x="21404" y="11966"/>
                      </a:lnTo>
                      <a:lnTo>
                        <a:pt x="21475" y="11861"/>
                      </a:lnTo>
                      <a:lnTo>
                        <a:pt x="21511" y="11730"/>
                      </a:lnTo>
                      <a:lnTo>
                        <a:pt x="21617" y="11481"/>
                      </a:lnTo>
                      <a:lnTo>
                        <a:pt x="21653" y="11180"/>
                      </a:lnTo>
                      <a:lnTo>
                        <a:pt x="21653" y="10826"/>
                      </a:lnTo>
                      <a:lnTo>
                        <a:pt x="21653" y="10472"/>
                      </a:lnTo>
                      <a:lnTo>
                        <a:pt x="21582" y="10092"/>
                      </a:lnTo>
                      <a:lnTo>
                        <a:pt x="21511" y="9725"/>
                      </a:lnTo>
                      <a:lnTo>
                        <a:pt x="21298" y="8912"/>
                      </a:lnTo>
                      <a:lnTo>
                        <a:pt x="21067" y="8191"/>
                      </a:lnTo>
                      <a:lnTo>
                        <a:pt x="20800" y="7536"/>
                      </a:lnTo>
                      <a:lnTo>
                        <a:pt x="20551" y="7025"/>
                      </a:lnTo>
                      <a:lnTo>
                        <a:pt x="20001" y="7103"/>
                      </a:lnTo>
                      <a:lnTo>
                        <a:pt x="19432" y="7156"/>
                      </a:lnTo>
                      <a:lnTo>
                        <a:pt x="18846" y="7208"/>
                      </a:lnTo>
                      <a:lnTo>
                        <a:pt x="18225" y="7208"/>
                      </a:lnTo>
                      <a:lnTo>
                        <a:pt x="17656" y="7208"/>
                      </a:lnTo>
                      <a:lnTo>
                        <a:pt x="17070" y="7182"/>
                      </a:lnTo>
                      <a:lnTo>
                        <a:pt x="16484" y="7156"/>
                      </a:lnTo>
                      <a:lnTo>
                        <a:pt x="15986" y="7103"/>
                      </a:lnTo>
                      <a:lnTo>
                        <a:pt x="14992" y="6999"/>
                      </a:lnTo>
                      <a:lnTo>
                        <a:pt x="14210" y="6907"/>
                      </a:lnTo>
                      <a:lnTo>
                        <a:pt x="13695" y="6828"/>
                      </a:lnTo>
                      <a:lnTo>
                        <a:pt x="13517" y="6802"/>
                      </a:lnTo>
                      <a:lnTo>
                        <a:pt x="13073" y="6645"/>
                      </a:lnTo>
                      <a:lnTo>
                        <a:pt x="12700" y="6474"/>
                      </a:lnTo>
                      <a:lnTo>
                        <a:pt x="12363" y="6304"/>
                      </a:lnTo>
                      <a:lnTo>
                        <a:pt x="12132" y="6094"/>
                      </a:lnTo>
                      <a:lnTo>
                        <a:pt x="11919" y="5871"/>
                      </a:lnTo>
                      <a:lnTo>
                        <a:pt x="11776" y="5649"/>
                      </a:lnTo>
                      <a:lnTo>
                        <a:pt x="11688" y="5413"/>
                      </a:lnTo>
                      <a:lnTo>
                        <a:pt x="11617" y="5190"/>
                      </a:lnTo>
                      <a:lnTo>
                        <a:pt x="11617" y="4941"/>
                      </a:lnTo>
                      <a:lnTo>
                        <a:pt x="11652" y="4718"/>
                      </a:lnTo>
                      <a:lnTo>
                        <a:pt x="11723" y="4482"/>
                      </a:lnTo>
                      <a:lnTo>
                        <a:pt x="11812" y="4285"/>
                      </a:lnTo>
                      <a:lnTo>
                        <a:pt x="11919" y="4089"/>
                      </a:lnTo>
                      <a:lnTo>
                        <a:pt x="12096" y="3905"/>
                      </a:lnTo>
                      <a:lnTo>
                        <a:pt x="12292" y="3735"/>
                      </a:lnTo>
                      <a:lnTo>
                        <a:pt x="12505" y="3604"/>
                      </a:lnTo>
                      <a:lnTo>
                        <a:pt x="12700" y="3460"/>
                      </a:lnTo>
                      <a:lnTo>
                        <a:pt x="12878" y="3250"/>
                      </a:lnTo>
                      <a:lnTo>
                        <a:pt x="13038" y="3027"/>
                      </a:lnTo>
                      <a:lnTo>
                        <a:pt x="13180" y="2752"/>
                      </a:lnTo>
                      <a:lnTo>
                        <a:pt x="13286" y="2477"/>
                      </a:lnTo>
                      <a:lnTo>
                        <a:pt x="13322" y="2175"/>
                      </a:lnTo>
                      <a:lnTo>
                        <a:pt x="13357" y="1874"/>
                      </a:lnTo>
                      <a:lnTo>
                        <a:pt x="13286" y="1572"/>
                      </a:lnTo>
                      <a:lnTo>
                        <a:pt x="13180" y="1271"/>
                      </a:lnTo>
                      <a:lnTo>
                        <a:pt x="13038" y="983"/>
                      </a:lnTo>
                      <a:lnTo>
                        <a:pt x="12949" y="865"/>
                      </a:lnTo>
                      <a:lnTo>
                        <a:pt x="12807" y="733"/>
                      </a:lnTo>
                      <a:lnTo>
                        <a:pt x="12665" y="616"/>
                      </a:lnTo>
                      <a:lnTo>
                        <a:pt x="12505" y="511"/>
                      </a:lnTo>
                      <a:lnTo>
                        <a:pt x="12327" y="406"/>
                      </a:lnTo>
                      <a:lnTo>
                        <a:pt x="12132" y="314"/>
                      </a:lnTo>
                      <a:lnTo>
                        <a:pt x="11883" y="235"/>
                      </a:lnTo>
                      <a:lnTo>
                        <a:pt x="11652" y="183"/>
                      </a:lnTo>
                      <a:lnTo>
                        <a:pt x="11368" y="104"/>
                      </a:lnTo>
                      <a:lnTo>
                        <a:pt x="11101" y="78"/>
                      </a:lnTo>
                      <a:lnTo>
                        <a:pt x="10800" y="52"/>
                      </a:lnTo>
                      <a:lnTo>
                        <a:pt x="10444" y="52"/>
                      </a:lnTo>
                      <a:lnTo>
                        <a:pt x="10142" y="52"/>
                      </a:lnTo>
                      <a:lnTo>
                        <a:pt x="9840" y="78"/>
                      </a:lnTo>
                      <a:lnTo>
                        <a:pt x="9574" y="104"/>
                      </a:lnTo>
                      <a:lnTo>
                        <a:pt x="9325" y="157"/>
                      </a:lnTo>
                      <a:lnTo>
                        <a:pt x="9094" y="209"/>
                      </a:lnTo>
                      <a:lnTo>
                        <a:pt x="8846" y="262"/>
                      </a:lnTo>
                      <a:lnTo>
                        <a:pt x="8650" y="340"/>
                      </a:lnTo>
                      <a:lnTo>
                        <a:pt x="8437" y="432"/>
                      </a:lnTo>
                      <a:lnTo>
                        <a:pt x="8277" y="511"/>
                      </a:lnTo>
                      <a:lnTo>
                        <a:pt x="8100" y="616"/>
                      </a:lnTo>
                      <a:lnTo>
                        <a:pt x="7957" y="707"/>
                      </a:lnTo>
                      <a:lnTo>
                        <a:pt x="7833" y="838"/>
                      </a:lnTo>
                      <a:lnTo>
                        <a:pt x="7620" y="1061"/>
                      </a:lnTo>
                      <a:lnTo>
                        <a:pt x="7442" y="1336"/>
                      </a:lnTo>
                      <a:lnTo>
                        <a:pt x="7353" y="1599"/>
                      </a:lnTo>
                      <a:lnTo>
                        <a:pt x="7318" y="1900"/>
                      </a:lnTo>
                      <a:lnTo>
                        <a:pt x="7318" y="2175"/>
                      </a:lnTo>
                      <a:lnTo>
                        <a:pt x="7353" y="2450"/>
                      </a:lnTo>
                      <a:lnTo>
                        <a:pt x="7442" y="2726"/>
                      </a:lnTo>
                      <a:lnTo>
                        <a:pt x="7620" y="2975"/>
                      </a:lnTo>
                      <a:lnTo>
                        <a:pt x="7833" y="3198"/>
                      </a:lnTo>
                      <a:lnTo>
                        <a:pt x="8064" y="3433"/>
                      </a:lnTo>
                      <a:lnTo>
                        <a:pt x="8295" y="3630"/>
                      </a:lnTo>
                      <a:lnTo>
                        <a:pt x="8508" y="3853"/>
                      </a:lnTo>
                      <a:lnTo>
                        <a:pt x="8686" y="4089"/>
                      </a:lnTo>
                      <a:lnTo>
                        <a:pt x="8775" y="4312"/>
                      </a:lnTo>
                      <a:lnTo>
                        <a:pt x="8846" y="4561"/>
                      </a:lnTo>
                      <a:lnTo>
                        <a:pt x="8846" y="4810"/>
                      </a:lnTo>
                      <a:lnTo>
                        <a:pt x="8810" y="5059"/>
                      </a:lnTo>
                      <a:lnTo>
                        <a:pt x="8721" y="5295"/>
                      </a:lnTo>
                      <a:lnTo>
                        <a:pt x="8579" y="5544"/>
                      </a:lnTo>
                      <a:lnTo>
                        <a:pt x="8366" y="5766"/>
                      </a:lnTo>
                      <a:lnTo>
                        <a:pt x="8135" y="5976"/>
                      </a:lnTo>
                      <a:lnTo>
                        <a:pt x="7833" y="6199"/>
                      </a:lnTo>
                      <a:lnTo>
                        <a:pt x="7478" y="6369"/>
                      </a:lnTo>
                      <a:lnTo>
                        <a:pt x="7069" y="6527"/>
                      </a:lnTo>
                      <a:lnTo>
                        <a:pt x="6590" y="6671"/>
                      </a:lnTo>
                      <a:lnTo>
                        <a:pt x="6092" y="6802"/>
                      </a:lnTo>
                      <a:lnTo>
                        <a:pt x="5684" y="6802"/>
                      </a:lnTo>
                      <a:lnTo>
                        <a:pt x="5133" y="6802"/>
                      </a:lnTo>
                      <a:lnTo>
                        <a:pt x="4547" y="6802"/>
                      </a:lnTo>
                      <a:lnTo>
                        <a:pt x="3872" y="6802"/>
                      </a:lnTo>
                      <a:lnTo>
                        <a:pt x="3144" y="6802"/>
                      </a:lnTo>
                      <a:lnTo>
                        <a:pt x="2362" y="6802"/>
                      </a:lnTo>
                      <a:lnTo>
                        <a:pt x="1545" y="6802"/>
                      </a:lnTo>
                      <a:lnTo>
                        <a:pt x="692" y="6802"/>
                      </a:lnTo>
                      <a:lnTo>
                        <a:pt x="586" y="7234"/>
                      </a:lnTo>
                      <a:lnTo>
                        <a:pt x="461" y="7837"/>
                      </a:lnTo>
                      <a:lnTo>
                        <a:pt x="355" y="8493"/>
                      </a:lnTo>
                      <a:lnTo>
                        <a:pt x="248" y="9187"/>
                      </a:lnTo>
                      <a:lnTo>
                        <a:pt x="142" y="9869"/>
                      </a:lnTo>
                      <a:lnTo>
                        <a:pt x="106" y="10498"/>
                      </a:lnTo>
                      <a:lnTo>
                        <a:pt x="106" y="10983"/>
                      </a:lnTo>
                      <a:lnTo>
                        <a:pt x="106" y="11311"/>
                      </a:lnTo>
                      <a:lnTo>
                        <a:pt x="213" y="11481"/>
                      </a:lnTo>
                      <a:lnTo>
                        <a:pt x="319" y="11651"/>
                      </a:lnTo>
                      <a:lnTo>
                        <a:pt x="497" y="11783"/>
                      </a:lnTo>
                      <a:lnTo>
                        <a:pt x="692" y="11914"/>
                      </a:lnTo>
                      <a:lnTo>
                        <a:pt x="941" y="12032"/>
                      </a:lnTo>
                      <a:lnTo>
                        <a:pt x="1207" y="12110"/>
                      </a:lnTo>
                      <a:lnTo>
                        <a:pt x="1509" y="12189"/>
                      </a:lnTo>
                      <a:lnTo>
                        <a:pt x="1794" y="12241"/>
                      </a:lnTo>
                      <a:lnTo>
                        <a:pt x="2131" y="12267"/>
                      </a:lnTo>
                      <a:lnTo>
                        <a:pt x="2433" y="12281"/>
                      </a:lnTo>
                      <a:lnTo>
                        <a:pt x="2735" y="12267"/>
                      </a:lnTo>
                      <a:lnTo>
                        <a:pt x="3055" y="12241"/>
                      </a:lnTo>
                      <a:lnTo>
                        <a:pt x="3357" y="12189"/>
                      </a:lnTo>
                      <a:lnTo>
                        <a:pt x="3623" y="12084"/>
                      </a:lnTo>
                      <a:lnTo>
                        <a:pt x="3872" y="11979"/>
                      </a:lnTo>
                      <a:lnTo>
                        <a:pt x="4103" y="11861"/>
                      </a:lnTo>
                      <a:lnTo>
                        <a:pt x="4316" y="11704"/>
                      </a:lnTo>
                      <a:lnTo>
                        <a:pt x="4582" y="11612"/>
                      </a:lnTo>
                      <a:lnTo>
                        <a:pt x="4849" y="11533"/>
                      </a:lnTo>
                      <a:lnTo>
                        <a:pt x="5169" y="11507"/>
                      </a:lnTo>
                      <a:lnTo>
                        <a:pt x="5506" y="11481"/>
                      </a:lnTo>
                      <a:lnTo>
                        <a:pt x="5808" y="11507"/>
                      </a:lnTo>
                      <a:lnTo>
                        <a:pt x="6146" y="11560"/>
                      </a:lnTo>
                      <a:lnTo>
                        <a:pt x="6501" y="11651"/>
                      </a:lnTo>
                      <a:lnTo>
                        <a:pt x="6803" y="11783"/>
                      </a:lnTo>
                      <a:lnTo>
                        <a:pt x="7105" y="11940"/>
                      </a:lnTo>
                      <a:lnTo>
                        <a:pt x="7353" y="12110"/>
                      </a:lnTo>
                      <a:lnTo>
                        <a:pt x="7584" y="12333"/>
                      </a:lnTo>
                      <a:lnTo>
                        <a:pt x="7798" y="12595"/>
                      </a:lnTo>
                      <a:lnTo>
                        <a:pt x="7922" y="12870"/>
                      </a:lnTo>
                      <a:lnTo>
                        <a:pt x="8028" y="13198"/>
                      </a:lnTo>
                      <a:lnTo>
                        <a:pt x="8064" y="13526"/>
                      </a:lnTo>
                      <a:lnTo>
                        <a:pt x="8028" y="13775"/>
                      </a:lnTo>
                      <a:lnTo>
                        <a:pt x="7922" y="13998"/>
                      </a:lnTo>
                      <a:lnTo>
                        <a:pt x="7798" y="14220"/>
                      </a:lnTo>
                      <a:lnTo>
                        <a:pt x="7584" y="14404"/>
                      </a:lnTo>
                      <a:lnTo>
                        <a:pt x="7353" y="14574"/>
                      </a:lnTo>
                      <a:lnTo>
                        <a:pt x="7105" y="14732"/>
                      </a:lnTo>
                      <a:lnTo>
                        <a:pt x="6803" y="14850"/>
                      </a:lnTo>
                      <a:lnTo>
                        <a:pt x="6501" y="14954"/>
                      </a:lnTo>
                      <a:lnTo>
                        <a:pt x="6146" y="15033"/>
                      </a:lnTo>
                      <a:lnTo>
                        <a:pt x="5808" y="15085"/>
                      </a:lnTo>
                      <a:lnTo>
                        <a:pt x="5506" y="15085"/>
                      </a:lnTo>
                      <a:lnTo>
                        <a:pt x="5169" y="15059"/>
                      </a:lnTo>
                      <a:lnTo>
                        <a:pt x="4849" y="15007"/>
                      </a:lnTo>
                      <a:lnTo>
                        <a:pt x="4582" y="14902"/>
                      </a:lnTo>
                      <a:lnTo>
                        <a:pt x="4316" y="14784"/>
                      </a:lnTo>
                      <a:lnTo>
                        <a:pt x="4103" y="14600"/>
                      </a:lnTo>
                      <a:lnTo>
                        <a:pt x="3907" y="14430"/>
                      </a:lnTo>
                      <a:lnTo>
                        <a:pt x="3659" y="14299"/>
                      </a:lnTo>
                      <a:lnTo>
                        <a:pt x="3428" y="14194"/>
                      </a:lnTo>
                      <a:lnTo>
                        <a:pt x="3179" y="14129"/>
                      </a:lnTo>
                      <a:lnTo>
                        <a:pt x="2913" y="14102"/>
                      </a:lnTo>
                      <a:lnTo>
                        <a:pt x="2646" y="14102"/>
                      </a:lnTo>
                      <a:lnTo>
                        <a:pt x="2362" y="14129"/>
                      </a:lnTo>
                      <a:lnTo>
                        <a:pt x="2096" y="14168"/>
                      </a:lnTo>
                      <a:lnTo>
                        <a:pt x="1811" y="14273"/>
                      </a:lnTo>
                      <a:lnTo>
                        <a:pt x="1545" y="14378"/>
                      </a:lnTo>
                      <a:lnTo>
                        <a:pt x="1314" y="14496"/>
                      </a:lnTo>
                      <a:lnTo>
                        <a:pt x="1065" y="14653"/>
                      </a:lnTo>
                      <a:lnTo>
                        <a:pt x="870" y="14797"/>
                      </a:lnTo>
                      <a:lnTo>
                        <a:pt x="657" y="14981"/>
                      </a:lnTo>
                      <a:lnTo>
                        <a:pt x="497" y="15177"/>
                      </a:lnTo>
                      <a:lnTo>
                        <a:pt x="390" y="15413"/>
                      </a:lnTo>
                      <a:lnTo>
                        <a:pt x="284" y="15636"/>
                      </a:lnTo>
                      <a:lnTo>
                        <a:pt x="248" y="15911"/>
                      </a:lnTo>
                      <a:lnTo>
                        <a:pt x="284" y="16239"/>
                      </a:lnTo>
                      <a:lnTo>
                        <a:pt x="319" y="16566"/>
                      </a:lnTo>
                      <a:lnTo>
                        <a:pt x="497" y="17340"/>
                      </a:lnTo>
                      <a:lnTo>
                        <a:pt x="692" y="18152"/>
                      </a:lnTo>
                      <a:lnTo>
                        <a:pt x="799" y="18559"/>
                      </a:lnTo>
                      <a:lnTo>
                        <a:pt x="905" y="18978"/>
                      </a:lnTo>
                      <a:lnTo>
                        <a:pt x="959" y="19384"/>
                      </a:lnTo>
                      <a:lnTo>
                        <a:pt x="994" y="19791"/>
                      </a:lnTo>
                      <a:lnTo>
                        <a:pt x="994" y="20132"/>
                      </a:lnTo>
                      <a:lnTo>
                        <a:pt x="959" y="20485"/>
                      </a:lnTo>
                      <a:lnTo>
                        <a:pt x="941" y="20669"/>
                      </a:lnTo>
                      <a:lnTo>
                        <a:pt x="870" y="20813"/>
                      </a:lnTo>
                      <a:lnTo>
                        <a:pt x="799" y="20970"/>
                      </a:lnTo>
                      <a:lnTo>
                        <a:pt x="692" y="21088"/>
                      </a:lnTo>
                      <a:lnTo>
                        <a:pt x="1474" y="20997"/>
                      </a:lnTo>
                      <a:lnTo>
                        <a:pt x="2291" y="20866"/>
                      </a:lnTo>
                      <a:lnTo>
                        <a:pt x="3108" y="20787"/>
                      </a:lnTo>
                      <a:lnTo>
                        <a:pt x="3907" y="20721"/>
                      </a:lnTo>
                      <a:lnTo>
                        <a:pt x="4653" y="20695"/>
                      </a:lnTo>
                      <a:lnTo>
                        <a:pt x="5364" y="20695"/>
                      </a:lnTo>
                      <a:lnTo>
                        <a:pt x="5701" y="20721"/>
                      </a:lnTo>
                      <a:lnTo>
                        <a:pt x="6057" y="20761"/>
                      </a:lnTo>
                      <a:lnTo>
                        <a:pt x="6323" y="20813"/>
                      </a:lnTo>
                      <a:lnTo>
                        <a:pt x="6625" y="20892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5" name="Puzzle2"/>
                <p:cNvSpPr>
                  <a:spLocks noEditPoints="1" noChangeArrowheads="1"/>
                </p:cNvSpPr>
                <p:nvPr/>
              </p:nvSpPr>
              <p:spPr bwMode="auto">
                <a:xfrm>
                  <a:off x="375248" y="4697515"/>
                  <a:ext cx="179588" cy="135378"/>
                </a:xfrm>
                <a:custGeom>
                  <a:avLst/>
                  <a:gdLst>
                    <a:gd name="T0" fmla="*/ 11 w 21600"/>
                    <a:gd name="T1" fmla="*/ 13386 h 21600"/>
                    <a:gd name="T2" fmla="*/ 4202 w 21600"/>
                    <a:gd name="T3" fmla="*/ 21161 h 21600"/>
                    <a:gd name="T4" fmla="*/ 10400 w 21600"/>
                    <a:gd name="T5" fmla="*/ 13909 h 21600"/>
                    <a:gd name="T6" fmla="*/ 16821 w 21600"/>
                    <a:gd name="T7" fmla="*/ 21190 h 21600"/>
                    <a:gd name="T8" fmla="*/ 21600 w 21600"/>
                    <a:gd name="T9" fmla="*/ 15083 h 21600"/>
                    <a:gd name="T10" fmla="*/ 16889 w 21600"/>
                    <a:gd name="T11" fmla="*/ 5739 h 21600"/>
                    <a:gd name="T12" fmla="*/ 10800 w 21600"/>
                    <a:gd name="T13" fmla="*/ 28 h 21600"/>
                    <a:gd name="T14" fmla="*/ 4202 w 21600"/>
                    <a:gd name="T15" fmla="*/ 5894 h 21600"/>
                    <a:gd name="T16" fmla="*/ 5388 w 21600"/>
                    <a:gd name="T17" fmla="*/ 6742 h 21600"/>
                    <a:gd name="T18" fmla="*/ 16177 w 21600"/>
                    <a:gd name="T19" fmla="*/ 20441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4247" y="12354"/>
                      </a:moveTo>
                      <a:lnTo>
                        <a:pt x="4134" y="12468"/>
                      </a:lnTo>
                      <a:lnTo>
                        <a:pt x="4010" y="12581"/>
                      </a:lnTo>
                      <a:lnTo>
                        <a:pt x="3897" y="12637"/>
                      </a:lnTo>
                      <a:lnTo>
                        <a:pt x="3773" y="12694"/>
                      </a:lnTo>
                      <a:lnTo>
                        <a:pt x="3637" y="12694"/>
                      </a:lnTo>
                      <a:lnTo>
                        <a:pt x="3524" y="12694"/>
                      </a:lnTo>
                      <a:lnTo>
                        <a:pt x="3400" y="12665"/>
                      </a:lnTo>
                      <a:lnTo>
                        <a:pt x="3287" y="12609"/>
                      </a:lnTo>
                      <a:lnTo>
                        <a:pt x="3027" y="12496"/>
                      </a:lnTo>
                      <a:lnTo>
                        <a:pt x="2790" y="12340"/>
                      </a:lnTo>
                      <a:lnTo>
                        <a:pt x="2530" y="12142"/>
                      </a:lnTo>
                      <a:lnTo>
                        <a:pt x="2293" y="11987"/>
                      </a:lnTo>
                      <a:lnTo>
                        <a:pt x="2033" y="11817"/>
                      </a:lnTo>
                      <a:lnTo>
                        <a:pt x="1773" y="11676"/>
                      </a:lnTo>
                      <a:lnTo>
                        <a:pt x="1638" y="11662"/>
                      </a:lnTo>
                      <a:lnTo>
                        <a:pt x="1513" y="11634"/>
                      </a:lnTo>
                      <a:lnTo>
                        <a:pt x="1378" y="11634"/>
                      </a:lnTo>
                      <a:lnTo>
                        <a:pt x="1253" y="11634"/>
                      </a:lnTo>
                      <a:lnTo>
                        <a:pt x="1118" y="11662"/>
                      </a:lnTo>
                      <a:lnTo>
                        <a:pt x="971" y="11732"/>
                      </a:lnTo>
                      <a:lnTo>
                        <a:pt x="835" y="11817"/>
                      </a:lnTo>
                      <a:lnTo>
                        <a:pt x="711" y="11959"/>
                      </a:lnTo>
                      <a:lnTo>
                        <a:pt x="553" y="12086"/>
                      </a:lnTo>
                      <a:lnTo>
                        <a:pt x="429" y="12284"/>
                      </a:lnTo>
                      <a:lnTo>
                        <a:pt x="271" y="12524"/>
                      </a:lnTo>
                      <a:lnTo>
                        <a:pt x="146" y="12793"/>
                      </a:lnTo>
                      <a:lnTo>
                        <a:pt x="79" y="12962"/>
                      </a:lnTo>
                      <a:lnTo>
                        <a:pt x="33" y="13146"/>
                      </a:lnTo>
                      <a:lnTo>
                        <a:pt x="11" y="13386"/>
                      </a:lnTo>
                      <a:lnTo>
                        <a:pt x="11" y="13641"/>
                      </a:lnTo>
                      <a:lnTo>
                        <a:pt x="33" y="13881"/>
                      </a:lnTo>
                      <a:lnTo>
                        <a:pt x="101" y="14150"/>
                      </a:lnTo>
                      <a:lnTo>
                        <a:pt x="192" y="14404"/>
                      </a:lnTo>
                      <a:lnTo>
                        <a:pt x="293" y="14645"/>
                      </a:lnTo>
                      <a:lnTo>
                        <a:pt x="451" y="14857"/>
                      </a:lnTo>
                      <a:lnTo>
                        <a:pt x="621" y="15054"/>
                      </a:lnTo>
                      <a:lnTo>
                        <a:pt x="734" y="15125"/>
                      </a:lnTo>
                      <a:lnTo>
                        <a:pt x="835" y="15210"/>
                      </a:lnTo>
                      <a:lnTo>
                        <a:pt x="948" y="15267"/>
                      </a:lnTo>
                      <a:lnTo>
                        <a:pt x="1084" y="15323"/>
                      </a:lnTo>
                      <a:lnTo>
                        <a:pt x="1208" y="15351"/>
                      </a:lnTo>
                      <a:lnTo>
                        <a:pt x="1355" y="15380"/>
                      </a:lnTo>
                      <a:lnTo>
                        <a:pt x="1513" y="15380"/>
                      </a:lnTo>
                      <a:lnTo>
                        <a:pt x="1683" y="15380"/>
                      </a:lnTo>
                      <a:lnTo>
                        <a:pt x="1864" y="15351"/>
                      </a:lnTo>
                      <a:lnTo>
                        <a:pt x="2033" y="15323"/>
                      </a:lnTo>
                      <a:lnTo>
                        <a:pt x="2225" y="15238"/>
                      </a:lnTo>
                      <a:lnTo>
                        <a:pt x="2428" y="15153"/>
                      </a:lnTo>
                      <a:lnTo>
                        <a:pt x="2745" y="15026"/>
                      </a:lnTo>
                      <a:lnTo>
                        <a:pt x="3005" y="14913"/>
                      </a:lnTo>
                      <a:lnTo>
                        <a:pt x="3264" y="14828"/>
                      </a:lnTo>
                      <a:lnTo>
                        <a:pt x="3513" y="14800"/>
                      </a:lnTo>
                      <a:lnTo>
                        <a:pt x="3615" y="14828"/>
                      </a:lnTo>
                      <a:lnTo>
                        <a:pt x="3728" y="14857"/>
                      </a:lnTo>
                      <a:lnTo>
                        <a:pt x="3807" y="14913"/>
                      </a:lnTo>
                      <a:lnTo>
                        <a:pt x="3920" y="14998"/>
                      </a:lnTo>
                      <a:lnTo>
                        <a:pt x="4010" y="15097"/>
                      </a:lnTo>
                      <a:lnTo>
                        <a:pt x="4089" y="15238"/>
                      </a:lnTo>
                      <a:lnTo>
                        <a:pt x="4179" y="15408"/>
                      </a:lnTo>
                      <a:lnTo>
                        <a:pt x="4247" y="15620"/>
                      </a:lnTo>
                      <a:lnTo>
                        <a:pt x="4326" y="15860"/>
                      </a:lnTo>
                      <a:lnTo>
                        <a:pt x="4394" y="16129"/>
                      </a:lnTo>
                      <a:lnTo>
                        <a:pt x="4439" y="16440"/>
                      </a:lnTo>
                      <a:lnTo>
                        <a:pt x="4507" y="16737"/>
                      </a:lnTo>
                      <a:lnTo>
                        <a:pt x="4552" y="17090"/>
                      </a:lnTo>
                      <a:lnTo>
                        <a:pt x="4575" y="17443"/>
                      </a:lnTo>
                      <a:lnTo>
                        <a:pt x="4586" y="17825"/>
                      </a:lnTo>
                      <a:lnTo>
                        <a:pt x="4586" y="18193"/>
                      </a:lnTo>
                      <a:lnTo>
                        <a:pt x="4586" y="18574"/>
                      </a:lnTo>
                      <a:lnTo>
                        <a:pt x="4586" y="18984"/>
                      </a:lnTo>
                      <a:lnTo>
                        <a:pt x="4552" y="19366"/>
                      </a:lnTo>
                      <a:lnTo>
                        <a:pt x="4507" y="19748"/>
                      </a:lnTo>
                      <a:lnTo>
                        <a:pt x="4462" y="20129"/>
                      </a:lnTo>
                      <a:lnTo>
                        <a:pt x="4371" y="20483"/>
                      </a:lnTo>
                      <a:lnTo>
                        <a:pt x="4292" y="20836"/>
                      </a:lnTo>
                      <a:lnTo>
                        <a:pt x="4202" y="21161"/>
                      </a:lnTo>
                      <a:lnTo>
                        <a:pt x="4744" y="21161"/>
                      </a:lnTo>
                      <a:lnTo>
                        <a:pt x="5264" y="21161"/>
                      </a:lnTo>
                      <a:lnTo>
                        <a:pt x="5784" y="21161"/>
                      </a:lnTo>
                      <a:lnTo>
                        <a:pt x="6235" y="21161"/>
                      </a:lnTo>
                      <a:lnTo>
                        <a:pt x="6676" y="21161"/>
                      </a:lnTo>
                      <a:lnTo>
                        <a:pt x="7060" y="21161"/>
                      </a:lnTo>
                      <a:lnTo>
                        <a:pt x="7410" y="21161"/>
                      </a:lnTo>
                      <a:lnTo>
                        <a:pt x="7670" y="21161"/>
                      </a:lnTo>
                      <a:lnTo>
                        <a:pt x="8020" y="21020"/>
                      </a:lnTo>
                      <a:lnTo>
                        <a:pt x="8303" y="20893"/>
                      </a:lnTo>
                      <a:lnTo>
                        <a:pt x="8563" y="20695"/>
                      </a:lnTo>
                      <a:lnTo>
                        <a:pt x="8800" y="20511"/>
                      </a:lnTo>
                      <a:lnTo>
                        <a:pt x="8969" y="20285"/>
                      </a:lnTo>
                      <a:lnTo>
                        <a:pt x="9150" y="20045"/>
                      </a:lnTo>
                      <a:lnTo>
                        <a:pt x="9252" y="19804"/>
                      </a:lnTo>
                      <a:lnTo>
                        <a:pt x="9342" y="19550"/>
                      </a:lnTo>
                      <a:lnTo>
                        <a:pt x="9410" y="19281"/>
                      </a:lnTo>
                      <a:lnTo>
                        <a:pt x="9433" y="19013"/>
                      </a:lnTo>
                      <a:lnTo>
                        <a:pt x="9433" y="18744"/>
                      </a:lnTo>
                      <a:lnTo>
                        <a:pt x="9387" y="18504"/>
                      </a:lnTo>
                      <a:lnTo>
                        <a:pt x="9320" y="18221"/>
                      </a:lnTo>
                      <a:lnTo>
                        <a:pt x="9207" y="17981"/>
                      </a:lnTo>
                      <a:lnTo>
                        <a:pt x="9105" y="17740"/>
                      </a:lnTo>
                      <a:lnTo>
                        <a:pt x="8924" y="17514"/>
                      </a:lnTo>
                      <a:lnTo>
                        <a:pt x="8777" y="17274"/>
                      </a:lnTo>
                      <a:lnTo>
                        <a:pt x="8642" y="17034"/>
                      </a:lnTo>
                      <a:lnTo>
                        <a:pt x="8563" y="16765"/>
                      </a:lnTo>
                      <a:lnTo>
                        <a:pt x="8472" y="16468"/>
                      </a:lnTo>
                      <a:lnTo>
                        <a:pt x="8450" y="16157"/>
                      </a:lnTo>
                      <a:lnTo>
                        <a:pt x="8450" y="15860"/>
                      </a:lnTo>
                      <a:lnTo>
                        <a:pt x="8472" y="15563"/>
                      </a:lnTo>
                      <a:lnTo>
                        <a:pt x="8540" y="15267"/>
                      </a:lnTo>
                      <a:lnTo>
                        <a:pt x="8642" y="14998"/>
                      </a:lnTo>
                      <a:lnTo>
                        <a:pt x="8777" y="14729"/>
                      </a:lnTo>
                      <a:lnTo>
                        <a:pt x="8868" y="14616"/>
                      </a:lnTo>
                      <a:lnTo>
                        <a:pt x="8969" y="14475"/>
                      </a:lnTo>
                      <a:lnTo>
                        <a:pt x="9060" y="14376"/>
                      </a:lnTo>
                      <a:lnTo>
                        <a:pt x="9184" y="14291"/>
                      </a:lnTo>
                      <a:lnTo>
                        <a:pt x="9297" y="14206"/>
                      </a:lnTo>
                      <a:lnTo>
                        <a:pt x="9433" y="14121"/>
                      </a:lnTo>
                      <a:lnTo>
                        <a:pt x="9579" y="14051"/>
                      </a:lnTo>
                      <a:lnTo>
                        <a:pt x="9726" y="13994"/>
                      </a:lnTo>
                      <a:lnTo>
                        <a:pt x="9884" y="13938"/>
                      </a:lnTo>
                      <a:lnTo>
                        <a:pt x="10054" y="13909"/>
                      </a:lnTo>
                      <a:lnTo>
                        <a:pt x="10257" y="13881"/>
                      </a:lnTo>
                      <a:lnTo>
                        <a:pt x="10449" y="13881"/>
                      </a:lnTo>
                      <a:lnTo>
                        <a:pt x="10664" y="13881"/>
                      </a:lnTo>
                      <a:lnTo>
                        <a:pt x="10856" y="13909"/>
                      </a:lnTo>
                      <a:lnTo>
                        <a:pt x="11037" y="13966"/>
                      </a:lnTo>
                      <a:lnTo>
                        <a:pt x="11206" y="14023"/>
                      </a:lnTo>
                      <a:lnTo>
                        <a:pt x="11353" y="14093"/>
                      </a:lnTo>
                      <a:lnTo>
                        <a:pt x="11511" y="14178"/>
                      </a:lnTo>
                      <a:lnTo>
                        <a:pt x="11635" y="14263"/>
                      </a:lnTo>
                      <a:lnTo>
                        <a:pt x="11748" y="14376"/>
                      </a:lnTo>
                      <a:lnTo>
                        <a:pt x="11861" y="14475"/>
                      </a:lnTo>
                      <a:lnTo>
                        <a:pt x="11941" y="14616"/>
                      </a:lnTo>
                      <a:lnTo>
                        <a:pt x="12031" y="14758"/>
                      </a:lnTo>
                      <a:lnTo>
                        <a:pt x="12099" y="14885"/>
                      </a:lnTo>
                      <a:lnTo>
                        <a:pt x="12200" y="15210"/>
                      </a:lnTo>
                      <a:lnTo>
                        <a:pt x="12268" y="15507"/>
                      </a:lnTo>
                      <a:lnTo>
                        <a:pt x="12291" y="15832"/>
                      </a:lnTo>
                      <a:lnTo>
                        <a:pt x="12291" y="16157"/>
                      </a:lnTo>
                      <a:lnTo>
                        <a:pt x="12246" y="16482"/>
                      </a:lnTo>
                      <a:lnTo>
                        <a:pt x="12178" y="16807"/>
                      </a:lnTo>
                      <a:lnTo>
                        <a:pt x="12099" y="17090"/>
                      </a:lnTo>
                      <a:lnTo>
                        <a:pt x="12008" y="17330"/>
                      </a:lnTo>
                      <a:lnTo>
                        <a:pt x="11884" y="17542"/>
                      </a:lnTo>
                      <a:lnTo>
                        <a:pt x="11748" y="17712"/>
                      </a:lnTo>
                      <a:lnTo>
                        <a:pt x="11613" y="17839"/>
                      </a:lnTo>
                      <a:lnTo>
                        <a:pt x="11489" y="18037"/>
                      </a:lnTo>
                      <a:lnTo>
                        <a:pt x="11398" y="18221"/>
                      </a:lnTo>
                      <a:lnTo>
                        <a:pt x="11319" y="18447"/>
                      </a:lnTo>
                      <a:lnTo>
                        <a:pt x="11251" y="18659"/>
                      </a:lnTo>
                      <a:lnTo>
                        <a:pt x="11206" y="18900"/>
                      </a:lnTo>
                      <a:lnTo>
                        <a:pt x="11184" y="19154"/>
                      </a:lnTo>
                      <a:lnTo>
                        <a:pt x="11184" y="19423"/>
                      </a:lnTo>
                      <a:lnTo>
                        <a:pt x="11229" y="19663"/>
                      </a:lnTo>
                      <a:lnTo>
                        <a:pt x="11297" y="19903"/>
                      </a:lnTo>
                      <a:lnTo>
                        <a:pt x="11376" y="20158"/>
                      </a:lnTo>
                      <a:lnTo>
                        <a:pt x="11511" y="20398"/>
                      </a:lnTo>
                      <a:lnTo>
                        <a:pt x="11681" y="20610"/>
                      </a:lnTo>
                      <a:lnTo>
                        <a:pt x="11884" y="20808"/>
                      </a:lnTo>
                      <a:lnTo>
                        <a:pt x="12121" y="20992"/>
                      </a:lnTo>
                      <a:lnTo>
                        <a:pt x="12404" y="21161"/>
                      </a:lnTo>
                      <a:lnTo>
                        <a:pt x="12528" y="21190"/>
                      </a:lnTo>
                      <a:lnTo>
                        <a:pt x="12856" y="21274"/>
                      </a:lnTo>
                      <a:lnTo>
                        <a:pt x="13330" y="21373"/>
                      </a:lnTo>
                      <a:lnTo>
                        <a:pt x="13963" y="21486"/>
                      </a:lnTo>
                      <a:lnTo>
                        <a:pt x="14313" y="21543"/>
                      </a:lnTo>
                      <a:lnTo>
                        <a:pt x="14652" y="21571"/>
                      </a:lnTo>
                      <a:lnTo>
                        <a:pt x="15025" y="21600"/>
                      </a:lnTo>
                      <a:lnTo>
                        <a:pt x="15409" y="21600"/>
                      </a:lnTo>
                      <a:lnTo>
                        <a:pt x="15782" y="21600"/>
                      </a:lnTo>
                      <a:lnTo>
                        <a:pt x="16177" y="21571"/>
                      </a:lnTo>
                      <a:lnTo>
                        <a:pt x="16516" y="21486"/>
                      </a:lnTo>
                      <a:lnTo>
                        <a:pt x="16889" y="21402"/>
                      </a:lnTo>
                      <a:lnTo>
                        <a:pt x="16821" y="21190"/>
                      </a:lnTo>
                      <a:lnTo>
                        <a:pt x="16776" y="20935"/>
                      </a:lnTo>
                      <a:lnTo>
                        <a:pt x="16742" y="20667"/>
                      </a:lnTo>
                      <a:lnTo>
                        <a:pt x="16719" y="20370"/>
                      </a:lnTo>
                      <a:lnTo>
                        <a:pt x="16697" y="19719"/>
                      </a:lnTo>
                      <a:lnTo>
                        <a:pt x="16697" y="19013"/>
                      </a:lnTo>
                      <a:lnTo>
                        <a:pt x="16719" y="18306"/>
                      </a:lnTo>
                      <a:lnTo>
                        <a:pt x="16753" y="17599"/>
                      </a:lnTo>
                      <a:lnTo>
                        <a:pt x="16821" y="16949"/>
                      </a:lnTo>
                      <a:lnTo>
                        <a:pt x="16889" y="16383"/>
                      </a:lnTo>
                      <a:lnTo>
                        <a:pt x="16934" y="16129"/>
                      </a:lnTo>
                      <a:lnTo>
                        <a:pt x="17002" y="15945"/>
                      </a:lnTo>
                      <a:lnTo>
                        <a:pt x="17081" y="15790"/>
                      </a:lnTo>
                      <a:lnTo>
                        <a:pt x="17194" y="15648"/>
                      </a:lnTo>
                      <a:lnTo>
                        <a:pt x="17318" y="15563"/>
                      </a:lnTo>
                      <a:lnTo>
                        <a:pt x="17453" y="15507"/>
                      </a:lnTo>
                      <a:lnTo>
                        <a:pt x="17600" y="15450"/>
                      </a:lnTo>
                      <a:lnTo>
                        <a:pt x="17758" y="15450"/>
                      </a:lnTo>
                      <a:lnTo>
                        <a:pt x="17905" y="15479"/>
                      </a:lnTo>
                      <a:lnTo>
                        <a:pt x="18064" y="15535"/>
                      </a:lnTo>
                      <a:lnTo>
                        <a:pt x="18233" y="15620"/>
                      </a:lnTo>
                      <a:lnTo>
                        <a:pt x="18380" y="15733"/>
                      </a:lnTo>
                      <a:lnTo>
                        <a:pt x="18561" y="15832"/>
                      </a:lnTo>
                      <a:lnTo>
                        <a:pt x="18707" y="15973"/>
                      </a:lnTo>
                      <a:lnTo>
                        <a:pt x="18866" y="16129"/>
                      </a:lnTo>
                      <a:lnTo>
                        <a:pt x="18990" y="16327"/>
                      </a:lnTo>
                      <a:lnTo>
                        <a:pt x="19125" y="16482"/>
                      </a:lnTo>
                      <a:lnTo>
                        <a:pt x="19295" y="16624"/>
                      </a:lnTo>
                      <a:lnTo>
                        <a:pt x="19464" y="16737"/>
                      </a:lnTo>
                      <a:lnTo>
                        <a:pt x="19668" y="16807"/>
                      </a:lnTo>
                      <a:lnTo>
                        <a:pt x="19860" y="16836"/>
                      </a:lnTo>
                      <a:lnTo>
                        <a:pt x="20052" y="16864"/>
                      </a:lnTo>
                      <a:lnTo>
                        <a:pt x="20266" y="16836"/>
                      </a:lnTo>
                      <a:lnTo>
                        <a:pt x="20470" y="16793"/>
                      </a:lnTo>
                      <a:lnTo>
                        <a:pt x="20662" y="16708"/>
                      </a:lnTo>
                      <a:lnTo>
                        <a:pt x="20854" y="16567"/>
                      </a:lnTo>
                      <a:lnTo>
                        <a:pt x="21035" y="16412"/>
                      </a:lnTo>
                      <a:lnTo>
                        <a:pt x="21182" y="16214"/>
                      </a:lnTo>
                      <a:lnTo>
                        <a:pt x="21340" y="16002"/>
                      </a:lnTo>
                      <a:lnTo>
                        <a:pt x="21441" y="15733"/>
                      </a:lnTo>
                      <a:lnTo>
                        <a:pt x="21532" y="15436"/>
                      </a:lnTo>
                      <a:lnTo>
                        <a:pt x="21600" y="15083"/>
                      </a:lnTo>
                      <a:lnTo>
                        <a:pt x="21600" y="14885"/>
                      </a:lnTo>
                      <a:lnTo>
                        <a:pt x="21600" y="14729"/>
                      </a:lnTo>
                      <a:lnTo>
                        <a:pt x="21600" y="14531"/>
                      </a:lnTo>
                      <a:lnTo>
                        <a:pt x="21577" y="14376"/>
                      </a:lnTo>
                      <a:lnTo>
                        <a:pt x="21532" y="14206"/>
                      </a:lnTo>
                      <a:lnTo>
                        <a:pt x="21487" y="14051"/>
                      </a:lnTo>
                      <a:lnTo>
                        <a:pt x="21419" y="13909"/>
                      </a:lnTo>
                      <a:lnTo>
                        <a:pt x="21351" y="13768"/>
                      </a:lnTo>
                      <a:lnTo>
                        <a:pt x="21204" y="13500"/>
                      </a:lnTo>
                      <a:lnTo>
                        <a:pt x="21035" y="13287"/>
                      </a:lnTo>
                      <a:lnTo>
                        <a:pt x="20809" y="13090"/>
                      </a:lnTo>
                      <a:lnTo>
                        <a:pt x="20594" y="12962"/>
                      </a:lnTo>
                      <a:lnTo>
                        <a:pt x="20357" y="12821"/>
                      </a:lnTo>
                      <a:lnTo>
                        <a:pt x="20120" y="12764"/>
                      </a:lnTo>
                      <a:lnTo>
                        <a:pt x="19882" y="12708"/>
                      </a:lnTo>
                      <a:lnTo>
                        <a:pt x="19645" y="12736"/>
                      </a:lnTo>
                      <a:lnTo>
                        <a:pt x="19430" y="12793"/>
                      </a:lnTo>
                      <a:lnTo>
                        <a:pt x="19227" y="12906"/>
                      </a:lnTo>
                      <a:lnTo>
                        <a:pt x="19148" y="12962"/>
                      </a:lnTo>
                      <a:lnTo>
                        <a:pt x="19058" y="13047"/>
                      </a:lnTo>
                      <a:lnTo>
                        <a:pt x="18990" y="13146"/>
                      </a:lnTo>
                      <a:lnTo>
                        <a:pt x="18911" y="13259"/>
                      </a:lnTo>
                      <a:lnTo>
                        <a:pt x="18775" y="13471"/>
                      </a:lnTo>
                      <a:lnTo>
                        <a:pt x="18628" y="13641"/>
                      </a:lnTo>
                      <a:lnTo>
                        <a:pt x="18470" y="13740"/>
                      </a:lnTo>
                      <a:lnTo>
                        <a:pt x="18301" y="13825"/>
                      </a:lnTo>
                      <a:lnTo>
                        <a:pt x="18143" y="13853"/>
                      </a:lnTo>
                      <a:lnTo>
                        <a:pt x="17973" y="13881"/>
                      </a:lnTo>
                      <a:lnTo>
                        <a:pt x="17804" y="13853"/>
                      </a:lnTo>
                      <a:lnTo>
                        <a:pt x="17646" y="13796"/>
                      </a:lnTo>
                      <a:lnTo>
                        <a:pt x="17499" y="13726"/>
                      </a:lnTo>
                      <a:lnTo>
                        <a:pt x="17341" y="13641"/>
                      </a:lnTo>
                      <a:lnTo>
                        <a:pt x="17216" y="13528"/>
                      </a:lnTo>
                      <a:lnTo>
                        <a:pt x="17103" y="13386"/>
                      </a:lnTo>
                      <a:lnTo>
                        <a:pt x="17024" y="13259"/>
                      </a:lnTo>
                      <a:lnTo>
                        <a:pt x="16934" y="13118"/>
                      </a:lnTo>
                      <a:lnTo>
                        <a:pt x="16889" y="12991"/>
                      </a:lnTo>
                      <a:lnTo>
                        <a:pt x="16889" y="12849"/>
                      </a:lnTo>
                      <a:lnTo>
                        <a:pt x="16889" y="12383"/>
                      </a:lnTo>
                      <a:lnTo>
                        <a:pt x="16889" y="11662"/>
                      </a:lnTo>
                      <a:lnTo>
                        <a:pt x="16889" y="10701"/>
                      </a:lnTo>
                      <a:lnTo>
                        <a:pt x="16889" y="9640"/>
                      </a:lnTo>
                      <a:lnTo>
                        <a:pt x="16889" y="8566"/>
                      </a:lnTo>
                      <a:lnTo>
                        <a:pt x="16889" y="7478"/>
                      </a:lnTo>
                      <a:lnTo>
                        <a:pt x="16889" y="6502"/>
                      </a:lnTo>
                      <a:lnTo>
                        <a:pt x="16889" y="5739"/>
                      </a:lnTo>
                      <a:lnTo>
                        <a:pt x="16674" y="5894"/>
                      </a:lnTo>
                      <a:lnTo>
                        <a:pt x="16414" y="6036"/>
                      </a:lnTo>
                      <a:lnTo>
                        <a:pt x="16154" y="6177"/>
                      </a:lnTo>
                      <a:lnTo>
                        <a:pt x="15849" y="6248"/>
                      </a:lnTo>
                      <a:lnTo>
                        <a:pt x="15544" y="6304"/>
                      </a:lnTo>
                      <a:lnTo>
                        <a:pt x="15217" y="6332"/>
                      </a:lnTo>
                      <a:lnTo>
                        <a:pt x="14866" y="6361"/>
                      </a:lnTo>
                      <a:lnTo>
                        <a:pt x="14550" y="6361"/>
                      </a:lnTo>
                      <a:lnTo>
                        <a:pt x="14200" y="6332"/>
                      </a:lnTo>
                      <a:lnTo>
                        <a:pt x="13850" y="6276"/>
                      </a:lnTo>
                      <a:lnTo>
                        <a:pt x="13522" y="6219"/>
                      </a:lnTo>
                      <a:lnTo>
                        <a:pt x="13206" y="6149"/>
                      </a:lnTo>
                      <a:lnTo>
                        <a:pt x="12901" y="6064"/>
                      </a:lnTo>
                      <a:lnTo>
                        <a:pt x="12618" y="5951"/>
                      </a:lnTo>
                      <a:lnTo>
                        <a:pt x="12358" y="5838"/>
                      </a:lnTo>
                      <a:lnTo>
                        <a:pt x="12121" y="5739"/>
                      </a:lnTo>
                      <a:lnTo>
                        <a:pt x="11941" y="5626"/>
                      </a:lnTo>
                      <a:lnTo>
                        <a:pt x="11794" y="5513"/>
                      </a:lnTo>
                      <a:lnTo>
                        <a:pt x="11658" y="5414"/>
                      </a:lnTo>
                      <a:lnTo>
                        <a:pt x="11556" y="5301"/>
                      </a:lnTo>
                      <a:lnTo>
                        <a:pt x="11466" y="5187"/>
                      </a:lnTo>
                      <a:lnTo>
                        <a:pt x="11398" y="5089"/>
                      </a:lnTo>
                      <a:lnTo>
                        <a:pt x="11376" y="4947"/>
                      </a:lnTo>
                      <a:lnTo>
                        <a:pt x="11353" y="4834"/>
                      </a:lnTo>
                      <a:lnTo>
                        <a:pt x="11353" y="4707"/>
                      </a:lnTo>
                      <a:lnTo>
                        <a:pt x="11376" y="4565"/>
                      </a:lnTo>
                      <a:lnTo>
                        <a:pt x="11443" y="4410"/>
                      </a:lnTo>
                      <a:lnTo>
                        <a:pt x="11511" y="4240"/>
                      </a:lnTo>
                      <a:lnTo>
                        <a:pt x="11703" y="3887"/>
                      </a:lnTo>
                      <a:lnTo>
                        <a:pt x="11986" y="3505"/>
                      </a:lnTo>
                      <a:lnTo>
                        <a:pt x="12144" y="3265"/>
                      </a:lnTo>
                      <a:lnTo>
                        <a:pt x="12246" y="3025"/>
                      </a:lnTo>
                      <a:lnTo>
                        <a:pt x="12336" y="2756"/>
                      </a:lnTo>
                      <a:lnTo>
                        <a:pt x="12404" y="2445"/>
                      </a:lnTo>
                      <a:lnTo>
                        <a:pt x="12438" y="2176"/>
                      </a:lnTo>
                      <a:lnTo>
                        <a:pt x="12438" y="1880"/>
                      </a:lnTo>
                      <a:lnTo>
                        <a:pt x="12404" y="1583"/>
                      </a:lnTo>
                      <a:lnTo>
                        <a:pt x="12336" y="1314"/>
                      </a:lnTo>
                      <a:lnTo>
                        <a:pt x="12246" y="1046"/>
                      </a:lnTo>
                      <a:lnTo>
                        <a:pt x="12099" y="791"/>
                      </a:lnTo>
                      <a:lnTo>
                        <a:pt x="12008" y="692"/>
                      </a:lnTo>
                      <a:lnTo>
                        <a:pt x="11918" y="579"/>
                      </a:lnTo>
                      <a:lnTo>
                        <a:pt x="11816" y="466"/>
                      </a:lnTo>
                      <a:lnTo>
                        <a:pt x="11703" y="381"/>
                      </a:lnTo>
                      <a:lnTo>
                        <a:pt x="11579" y="310"/>
                      </a:lnTo>
                      <a:lnTo>
                        <a:pt x="11443" y="226"/>
                      </a:lnTo>
                      <a:lnTo>
                        <a:pt x="11297" y="169"/>
                      </a:lnTo>
                      <a:lnTo>
                        <a:pt x="11138" y="113"/>
                      </a:lnTo>
                      <a:lnTo>
                        <a:pt x="10969" y="56"/>
                      </a:lnTo>
                      <a:lnTo>
                        <a:pt x="10800" y="28"/>
                      </a:lnTo>
                      <a:lnTo>
                        <a:pt x="10619" y="28"/>
                      </a:lnTo>
                      <a:lnTo>
                        <a:pt x="10404" y="28"/>
                      </a:lnTo>
                      <a:lnTo>
                        <a:pt x="10257" y="28"/>
                      </a:lnTo>
                      <a:lnTo>
                        <a:pt x="10076" y="56"/>
                      </a:lnTo>
                      <a:lnTo>
                        <a:pt x="9952" y="84"/>
                      </a:lnTo>
                      <a:lnTo>
                        <a:pt x="9794" y="141"/>
                      </a:lnTo>
                      <a:lnTo>
                        <a:pt x="9692" y="226"/>
                      </a:lnTo>
                      <a:lnTo>
                        <a:pt x="9557" y="282"/>
                      </a:lnTo>
                      <a:lnTo>
                        <a:pt x="9455" y="381"/>
                      </a:lnTo>
                      <a:lnTo>
                        <a:pt x="9365" y="466"/>
                      </a:lnTo>
                      <a:lnTo>
                        <a:pt x="9274" y="579"/>
                      </a:lnTo>
                      <a:lnTo>
                        <a:pt x="9184" y="692"/>
                      </a:lnTo>
                      <a:lnTo>
                        <a:pt x="9128" y="791"/>
                      </a:lnTo>
                      <a:lnTo>
                        <a:pt x="9060" y="932"/>
                      </a:lnTo>
                      <a:lnTo>
                        <a:pt x="8969" y="1201"/>
                      </a:lnTo>
                      <a:lnTo>
                        <a:pt x="8913" y="1498"/>
                      </a:lnTo>
                      <a:lnTo>
                        <a:pt x="8890" y="1795"/>
                      </a:lnTo>
                      <a:lnTo>
                        <a:pt x="8890" y="2120"/>
                      </a:lnTo>
                      <a:lnTo>
                        <a:pt x="8913" y="2445"/>
                      </a:lnTo>
                      <a:lnTo>
                        <a:pt x="8969" y="2756"/>
                      </a:lnTo>
                      <a:lnTo>
                        <a:pt x="9060" y="3081"/>
                      </a:lnTo>
                      <a:lnTo>
                        <a:pt x="9173" y="3378"/>
                      </a:lnTo>
                      <a:lnTo>
                        <a:pt x="9297" y="3647"/>
                      </a:lnTo>
                      <a:lnTo>
                        <a:pt x="9466" y="3887"/>
                      </a:lnTo>
                      <a:lnTo>
                        <a:pt x="9579" y="4085"/>
                      </a:lnTo>
                      <a:lnTo>
                        <a:pt x="9670" y="4269"/>
                      </a:lnTo>
                      <a:lnTo>
                        <a:pt x="9726" y="4467"/>
                      </a:lnTo>
                      <a:lnTo>
                        <a:pt x="9771" y="4650"/>
                      </a:lnTo>
                      <a:lnTo>
                        <a:pt x="9771" y="4834"/>
                      </a:lnTo>
                      <a:lnTo>
                        <a:pt x="9749" y="5032"/>
                      </a:lnTo>
                      <a:lnTo>
                        <a:pt x="9715" y="5216"/>
                      </a:lnTo>
                      <a:lnTo>
                        <a:pt x="9625" y="5385"/>
                      </a:lnTo>
                      <a:lnTo>
                        <a:pt x="9534" y="5513"/>
                      </a:lnTo>
                      <a:lnTo>
                        <a:pt x="9410" y="5626"/>
                      </a:lnTo>
                      <a:lnTo>
                        <a:pt x="9229" y="5710"/>
                      </a:lnTo>
                      <a:lnTo>
                        <a:pt x="9060" y="5767"/>
                      </a:lnTo>
                      <a:lnTo>
                        <a:pt x="8845" y="5767"/>
                      </a:lnTo>
                      <a:lnTo>
                        <a:pt x="8585" y="5739"/>
                      </a:lnTo>
                      <a:lnTo>
                        <a:pt x="8325" y="5654"/>
                      </a:lnTo>
                      <a:lnTo>
                        <a:pt x="8020" y="5513"/>
                      </a:lnTo>
                      <a:lnTo>
                        <a:pt x="7840" y="5442"/>
                      </a:lnTo>
                      <a:lnTo>
                        <a:pt x="7648" y="5385"/>
                      </a:lnTo>
                      <a:lnTo>
                        <a:pt x="7433" y="5329"/>
                      </a:lnTo>
                      <a:lnTo>
                        <a:pt x="7241" y="5301"/>
                      </a:lnTo>
                      <a:lnTo>
                        <a:pt x="6755" y="5301"/>
                      </a:lnTo>
                      <a:lnTo>
                        <a:pt x="6281" y="5329"/>
                      </a:lnTo>
                      <a:lnTo>
                        <a:pt x="5784" y="5385"/>
                      </a:lnTo>
                      <a:lnTo>
                        <a:pt x="5264" y="5498"/>
                      </a:lnTo>
                      <a:lnTo>
                        <a:pt x="4744" y="5597"/>
                      </a:lnTo>
                      <a:lnTo>
                        <a:pt x="4247" y="5739"/>
                      </a:lnTo>
                      <a:lnTo>
                        <a:pt x="4202" y="5894"/>
                      </a:lnTo>
                      <a:lnTo>
                        <a:pt x="4202" y="6191"/>
                      </a:lnTo>
                      <a:lnTo>
                        <a:pt x="4202" y="6545"/>
                      </a:lnTo>
                      <a:lnTo>
                        <a:pt x="4225" y="6954"/>
                      </a:lnTo>
                      <a:lnTo>
                        <a:pt x="4315" y="7930"/>
                      </a:lnTo>
                      <a:lnTo>
                        <a:pt x="4394" y="9018"/>
                      </a:lnTo>
                      <a:lnTo>
                        <a:pt x="4439" y="9570"/>
                      </a:lnTo>
                      <a:lnTo>
                        <a:pt x="4462" y="10107"/>
                      </a:lnTo>
                      <a:lnTo>
                        <a:pt x="4484" y="10630"/>
                      </a:lnTo>
                      <a:lnTo>
                        <a:pt x="4507" y="11082"/>
                      </a:lnTo>
                      <a:lnTo>
                        <a:pt x="4484" y="11520"/>
                      </a:lnTo>
                      <a:lnTo>
                        <a:pt x="4439" y="11874"/>
                      </a:lnTo>
                      <a:lnTo>
                        <a:pt x="4394" y="12029"/>
                      </a:lnTo>
                      <a:lnTo>
                        <a:pt x="4349" y="12171"/>
                      </a:lnTo>
                      <a:lnTo>
                        <a:pt x="4315" y="12284"/>
                      </a:lnTo>
                      <a:lnTo>
                        <a:pt x="4247" y="12354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6" name="Puzzle1"/>
                <p:cNvSpPr>
                  <a:spLocks noEditPoints="1" noChangeArrowheads="1"/>
                </p:cNvSpPr>
                <p:nvPr/>
              </p:nvSpPr>
              <p:spPr bwMode="auto">
                <a:xfrm>
                  <a:off x="268465" y="4634623"/>
                  <a:ext cx="181669" cy="102688"/>
                </a:xfrm>
                <a:custGeom>
                  <a:avLst/>
                  <a:gdLst>
                    <a:gd name="T0" fmla="*/ 16740 w 21600"/>
                    <a:gd name="T1" fmla="*/ 21078 h 21600"/>
                    <a:gd name="T2" fmla="*/ 16976 w 21600"/>
                    <a:gd name="T3" fmla="*/ 521 h 21600"/>
                    <a:gd name="T4" fmla="*/ 4725 w 21600"/>
                    <a:gd name="T5" fmla="*/ 856 h 21600"/>
                    <a:gd name="T6" fmla="*/ 5040 w 21600"/>
                    <a:gd name="T7" fmla="*/ 21004 h 21600"/>
                    <a:gd name="T8" fmla="*/ 10811 w 21600"/>
                    <a:gd name="T9" fmla="*/ 12885 h 21600"/>
                    <a:gd name="T10" fmla="*/ 10845 w 21600"/>
                    <a:gd name="T11" fmla="*/ 8714 h 21600"/>
                    <a:gd name="T12" fmla="*/ 21600 w 21600"/>
                    <a:gd name="T13" fmla="*/ 10000 h 21600"/>
                    <a:gd name="T14" fmla="*/ 56 w 21600"/>
                    <a:gd name="T15" fmla="*/ 10000 h 21600"/>
                    <a:gd name="T16" fmla="*/ 6086 w 21600"/>
                    <a:gd name="T17" fmla="*/ 2569 h 21600"/>
                    <a:gd name="T18" fmla="*/ 16132 w 21600"/>
                    <a:gd name="T19" fmla="*/ 19552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9360" y="20836"/>
                      </a:moveTo>
                      <a:lnTo>
                        <a:pt x="9528" y="20836"/>
                      </a:lnTo>
                      <a:lnTo>
                        <a:pt x="9686" y="20762"/>
                      </a:lnTo>
                      <a:lnTo>
                        <a:pt x="9810" y="20687"/>
                      </a:lnTo>
                      <a:lnTo>
                        <a:pt x="9922" y="20575"/>
                      </a:lnTo>
                      <a:lnTo>
                        <a:pt x="10012" y="20426"/>
                      </a:lnTo>
                      <a:lnTo>
                        <a:pt x="10068" y="20296"/>
                      </a:lnTo>
                      <a:lnTo>
                        <a:pt x="10113" y="20110"/>
                      </a:lnTo>
                      <a:lnTo>
                        <a:pt x="10136" y="19905"/>
                      </a:lnTo>
                      <a:lnTo>
                        <a:pt x="10136" y="19682"/>
                      </a:lnTo>
                      <a:lnTo>
                        <a:pt x="10113" y="19440"/>
                      </a:lnTo>
                      <a:lnTo>
                        <a:pt x="10068" y="19142"/>
                      </a:lnTo>
                      <a:lnTo>
                        <a:pt x="10012" y="18900"/>
                      </a:lnTo>
                      <a:lnTo>
                        <a:pt x="9900" y="18620"/>
                      </a:lnTo>
                      <a:lnTo>
                        <a:pt x="9787" y="18285"/>
                      </a:lnTo>
                      <a:lnTo>
                        <a:pt x="9641" y="17968"/>
                      </a:lnTo>
                      <a:lnTo>
                        <a:pt x="9472" y="17652"/>
                      </a:lnTo>
                      <a:lnTo>
                        <a:pt x="9382" y="17466"/>
                      </a:lnTo>
                      <a:lnTo>
                        <a:pt x="9315" y="17298"/>
                      </a:lnTo>
                      <a:lnTo>
                        <a:pt x="9258" y="17112"/>
                      </a:lnTo>
                      <a:lnTo>
                        <a:pt x="9191" y="16926"/>
                      </a:lnTo>
                      <a:lnTo>
                        <a:pt x="9123" y="16535"/>
                      </a:lnTo>
                      <a:lnTo>
                        <a:pt x="9101" y="16144"/>
                      </a:lnTo>
                      <a:lnTo>
                        <a:pt x="9101" y="15753"/>
                      </a:lnTo>
                      <a:lnTo>
                        <a:pt x="9168" y="15362"/>
                      </a:lnTo>
                      <a:lnTo>
                        <a:pt x="9236" y="14971"/>
                      </a:lnTo>
                      <a:lnTo>
                        <a:pt x="9360" y="14580"/>
                      </a:lnTo>
                      <a:lnTo>
                        <a:pt x="9495" y="14244"/>
                      </a:lnTo>
                      <a:lnTo>
                        <a:pt x="9663" y="13891"/>
                      </a:lnTo>
                      <a:lnTo>
                        <a:pt x="9855" y="13611"/>
                      </a:lnTo>
                      <a:lnTo>
                        <a:pt x="10068" y="13351"/>
                      </a:lnTo>
                      <a:lnTo>
                        <a:pt x="10293" y="13146"/>
                      </a:lnTo>
                      <a:lnTo>
                        <a:pt x="10552" y="12997"/>
                      </a:lnTo>
                      <a:lnTo>
                        <a:pt x="10811" y="12885"/>
                      </a:lnTo>
                      <a:lnTo>
                        <a:pt x="11069" y="12866"/>
                      </a:lnTo>
                      <a:lnTo>
                        <a:pt x="11351" y="12885"/>
                      </a:lnTo>
                      <a:lnTo>
                        <a:pt x="11610" y="12997"/>
                      </a:lnTo>
                      <a:lnTo>
                        <a:pt x="11846" y="13183"/>
                      </a:lnTo>
                      <a:lnTo>
                        <a:pt x="12060" y="13388"/>
                      </a:lnTo>
                      <a:lnTo>
                        <a:pt x="12251" y="13648"/>
                      </a:lnTo>
                      <a:lnTo>
                        <a:pt x="12419" y="13928"/>
                      </a:lnTo>
                      <a:lnTo>
                        <a:pt x="12555" y="14244"/>
                      </a:lnTo>
                      <a:lnTo>
                        <a:pt x="12690" y="14617"/>
                      </a:lnTo>
                      <a:lnTo>
                        <a:pt x="12768" y="15008"/>
                      </a:lnTo>
                      <a:lnTo>
                        <a:pt x="12836" y="15399"/>
                      </a:lnTo>
                      <a:lnTo>
                        <a:pt x="12858" y="15753"/>
                      </a:lnTo>
                      <a:lnTo>
                        <a:pt x="12858" y="16144"/>
                      </a:lnTo>
                      <a:lnTo>
                        <a:pt x="12813" y="16535"/>
                      </a:lnTo>
                      <a:lnTo>
                        <a:pt x="12746" y="16888"/>
                      </a:lnTo>
                      <a:lnTo>
                        <a:pt x="12667" y="17224"/>
                      </a:lnTo>
                      <a:lnTo>
                        <a:pt x="12510" y="17503"/>
                      </a:lnTo>
                      <a:lnTo>
                        <a:pt x="12228" y="18043"/>
                      </a:lnTo>
                      <a:lnTo>
                        <a:pt x="11970" y="18546"/>
                      </a:lnTo>
                      <a:lnTo>
                        <a:pt x="11868" y="18751"/>
                      </a:lnTo>
                      <a:lnTo>
                        <a:pt x="11778" y="18974"/>
                      </a:lnTo>
                      <a:lnTo>
                        <a:pt x="11711" y="19179"/>
                      </a:lnTo>
                      <a:lnTo>
                        <a:pt x="11666" y="19365"/>
                      </a:lnTo>
                      <a:lnTo>
                        <a:pt x="11632" y="19570"/>
                      </a:lnTo>
                      <a:lnTo>
                        <a:pt x="11632" y="19756"/>
                      </a:lnTo>
                      <a:lnTo>
                        <a:pt x="11632" y="19942"/>
                      </a:lnTo>
                      <a:lnTo>
                        <a:pt x="11643" y="20110"/>
                      </a:lnTo>
                      <a:lnTo>
                        <a:pt x="11711" y="20296"/>
                      </a:lnTo>
                      <a:lnTo>
                        <a:pt x="11801" y="20464"/>
                      </a:lnTo>
                      <a:lnTo>
                        <a:pt x="11891" y="20650"/>
                      </a:lnTo>
                      <a:lnTo>
                        <a:pt x="12037" y="20836"/>
                      </a:lnTo>
                      <a:lnTo>
                        <a:pt x="12206" y="21004"/>
                      </a:lnTo>
                      <a:lnTo>
                        <a:pt x="12419" y="21190"/>
                      </a:lnTo>
                      <a:lnTo>
                        <a:pt x="12667" y="21320"/>
                      </a:lnTo>
                      <a:lnTo>
                        <a:pt x="12960" y="21432"/>
                      </a:lnTo>
                      <a:lnTo>
                        <a:pt x="13286" y="21544"/>
                      </a:lnTo>
                      <a:lnTo>
                        <a:pt x="13612" y="21655"/>
                      </a:lnTo>
                      <a:lnTo>
                        <a:pt x="13983" y="21693"/>
                      </a:lnTo>
                      <a:lnTo>
                        <a:pt x="14343" y="21730"/>
                      </a:lnTo>
                      <a:lnTo>
                        <a:pt x="14715" y="21730"/>
                      </a:lnTo>
                      <a:lnTo>
                        <a:pt x="15075" y="21730"/>
                      </a:lnTo>
                      <a:lnTo>
                        <a:pt x="15446" y="21655"/>
                      </a:lnTo>
                      <a:lnTo>
                        <a:pt x="15794" y="21581"/>
                      </a:lnTo>
                      <a:lnTo>
                        <a:pt x="16132" y="21432"/>
                      </a:lnTo>
                      <a:lnTo>
                        <a:pt x="16458" y="21302"/>
                      </a:lnTo>
                      <a:lnTo>
                        <a:pt x="16740" y="21078"/>
                      </a:lnTo>
                      <a:lnTo>
                        <a:pt x="16976" y="20836"/>
                      </a:lnTo>
                      <a:lnTo>
                        <a:pt x="17043" y="20650"/>
                      </a:lnTo>
                      <a:lnTo>
                        <a:pt x="17088" y="20426"/>
                      </a:lnTo>
                      <a:lnTo>
                        <a:pt x="17133" y="20222"/>
                      </a:lnTo>
                      <a:lnTo>
                        <a:pt x="17156" y="19980"/>
                      </a:lnTo>
                      <a:lnTo>
                        <a:pt x="17167" y="19477"/>
                      </a:lnTo>
                      <a:lnTo>
                        <a:pt x="17167" y="18974"/>
                      </a:lnTo>
                      <a:lnTo>
                        <a:pt x="17156" y="18397"/>
                      </a:lnTo>
                      <a:lnTo>
                        <a:pt x="17111" y="17820"/>
                      </a:lnTo>
                      <a:lnTo>
                        <a:pt x="17066" y="17261"/>
                      </a:lnTo>
                      <a:lnTo>
                        <a:pt x="16998" y="16646"/>
                      </a:lnTo>
                      <a:lnTo>
                        <a:pt x="16852" y="15511"/>
                      </a:lnTo>
                      <a:lnTo>
                        <a:pt x="16740" y="14393"/>
                      </a:lnTo>
                      <a:lnTo>
                        <a:pt x="16717" y="13928"/>
                      </a:lnTo>
                      <a:lnTo>
                        <a:pt x="16695" y="13462"/>
                      </a:lnTo>
                      <a:lnTo>
                        <a:pt x="16717" y="13071"/>
                      </a:lnTo>
                      <a:lnTo>
                        <a:pt x="16785" y="12755"/>
                      </a:lnTo>
                      <a:lnTo>
                        <a:pt x="16852" y="12419"/>
                      </a:lnTo>
                      <a:lnTo>
                        <a:pt x="16953" y="12140"/>
                      </a:lnTo>
                      <a:lnTo>
                        <a:pt x="17088" y="11898"/>
                      </a:lnTo>
                      <a:lnTo>
                        <a:pt x="17212" y="11675"/>
                      </a:lnTo>
                      <a:lnTo>
                        <a:pt x="17370" y="11470"/>
                      </a:lnTo>
                      <a:lnTo>
                        <a:pt x="17516" y="11284"/>
                      </a:lnTo>
                      <a:lnTo>
                        <a:pt x="17696" y="11135"/>
                      </a:lnTo>
                      <a:lnTo>
                        <a:pt x="17865" y="11042"/>
                      </a:lnTo>
                      <a:lnTo>
                        <a:pt x="18033" y="10930"/>
                      </a:lnTo>
                      <a:lnTo>
                        <a:pt x="18213" y="10893"/>
                      </a:lnTo>
                      <a:lnTo>
                        <a:pt x="18382" y="10893"/>
                      </a:lnTo>
                      <a:lnTo>
                        <a:pt x="18551" y="10967"/>
                      </a:lnTo>
                      <a:lnTo>
                        <a:pt x="18708" y="11042"/>
                      </a:lnTo>
                      <a:lnTo>
                        <a:pt x="18855" y="11172"/>
                      </a:lnTo>
                      <a:lnTo>
                        <a:pt x="19012" y="11358"/>
                      </a:lnTo>
                      <a:lnTo>
                        <a:pt x="19136" y="11600"/>
                      </a:lnTo>
                      <a:lnTo>
                        <a:pt x="19271" y="11861"/>
                      </a:lnTo>
                      <a:lnTo>
                        <a:pt x="19440" y="12028"/>
                      </a:lnTo>
                      <a:lnTo>
                        <a:pt x="19608" y="12177"/>
                      </a:lnTo>
                      <a:lnTo>
                        <a:pt x="19822" y="12289"/>
                      </a:lnTo>
                      <a:lnTo>
                        <a:pt x="20025" y="12289"/>
                      </a:lnTo>
                      <a:lnTo>
                        <a:pt x="20238" y="12289"/>
                      </a:lnTo>
                      <a:lnTo>
                        <a:pt x="20452" y="12215"/>
                      </a:lnTo>
                      <a:lnTo>
                        <a:pt x="20643" y="12103"/>
                      </a:lnTo>
                      <a:lnTo>
                        <a:pt x="20846" y="11973"/>
                      </a:lnTo>
                      <a:lnTo>
                        <a:pt x="21037" y="11786"/>
                      </a:lnTo>
                      <a:lnTo>
                        <a:pt x="21206" y="11563"/>
                      </a:lnTo>
                      <a:lnTo>
                        <a:pt x="21363" y="11321"/>
                      </a:lnTo>
                      <a:lnTo>
                        <a:pt x="21465" y="11079"/>
                      </a:lnTo>
                      <a:lnTo>
                        <a:pt x="21577" y="10744"/>
                      </a:lnTo>
                      <a:lnTo>
                        <a:pt x="21622" y="10427"/>
                      </a:lnTo>
                      <a:lnTo>
                        <a:pt x="21645" y="10111"/>
                      </a:lnTo>
                      <a:lnTo>
                        <a:pt x="21622" y="9608"/>
                      </a:lnTo>
                      <a:lnTo>
                        <a:pt x="21577" y="9142"/>
                      </a:lnTo>
                      <a:lnTo>
                        <a:pt x="21465" y="8751"/>
                      </a:lnTo>
                      <a:lnTo>
                        <a:pt x="21363" y="8397"/>
                      </a:lnTo>
                      <a:lnTo>
                        <a:pt x="21206" y="8062"/>
                      </a:lnTo>
                      <a:lnTo>
                        <a:pt x="21037" y="7820"/>
                      </a:lnTo>
                      <a:lnTo>
                        <a:pt x="20846" y="7597"/>
                      </a:lnTo>
                      <a:lnTo>
                        <a:pt x="20643" y="7429"/>
                      </a:lnTo>
                      <a:lnTo>
                        <a:pt x="20452" y="7317"/>
                      </a:lnTo>
                      <a:lnTo>
                        <a:pt x="20238" y="7206"/>
                      </a:lnTo>
                      <a:lnTo>
                        <a:pt x="20025" y="7168"/>
                      </a:lnTo>
                      <a:lnTo>
                        <a:pt x="19822" y="7206"/>
                      </a:lnTo>
                      <a:lnTo>
                        <a:pt x="19608" y="7243"/>
                      </a:lnTo>
                      <a:lnTo>
                        <a:pt x="19440" y="7355"/>
                      </a:lnTo>
                      <a:lnTo>
                        <a:pt x="19271" y="7504"/>
                      </a:lnTo>
                      <a:lnTo>
                        <a:pt x="19136" y="7708"/>
                      </a:lnTo>
                      <a:lnTo>
                        <a:pt x="19012" y="7895"/>
                      </a:lnTo>
                      <a:lnTo>
                        <a:pt x="18832" y="8025"/>
                      </a:lnTo>
                      <a:lnTo>
                        <a:pt x="18663" y="8174"/>
                      </a:lnTo>
                      <a:lnTo>
                        <a:pt x="18472" y="8248"/>
                      </a:lnTo>
                      <a:lnTo>
                        <a:pt x="18270" y="8286"/>
                      </a:lnTo>
                      <a:lnTo>
                        <a:pt x="18078" y="8323"/>
                      </a:lnTo>
                      <a:lnTo>
                        <a:pt x="17887" y="8323"/>
                      </a:lnTo>
                      <a:lnTo>
                        <a:pt x="17696" y="8248"/>
                      </a:lnTo>
                      <a:lnTo>
                        <a:pt x="17493" y="8174"/>
                      </a:lnTo>
                      <a:lnTo>
                        <a:pt x="17302" y="8062"/>
                      </a:lnTo>
                      <a:lnTo>
                        <a:pt x="17133" y="7969"/>
                      </a:lnTo>
                      <a:lnTo>
                        <a:pt x="16976" y="7783"/>
                      </a:lnTo>
                      <a:lnTo>
                        <a:pt x="16852" y="7597"/>
                      </a:lnTo>
                      <a:lnTo>
                        <a:pt x="16740" y="7429"/>
                      </a:lnTo>
                      <a:lnTo>
                        <a:pt x="16672" y="7168"/>
                      </a:lnTo>
                      <a:lnTo>
                        <a:pt x="16638" y="6926"/>
                      </a:lnTo>
                      <a:lnTo>
                        <a:pt x="16616" y="6498"/>
                      </a:lnTo>
                      <a:lnTo>
                        <a:pt x="16616" y="5772"/>
                      </a:lnTo>
                      <a:lnTo>
                        <a:pt x="16650" y="4915"/>
                      </a:lnTo>
                      <a:lnTo>
                        <a:pt x="16695" y="3928"/>
                      </a:lnTo>
                      <a:lnTo>
                        <a:pt x="16762" y="2960"/>
                      </a:lnTo>
                      <a:lnTo>
                        <a:pt x="16830" y="1992"/>
                      </a:lnTo>
                      <a:lnTo>
                        <a:pt x="16908" y="1173"/>
                      </a:lnTo>
                      <a:lnTo>
                        <a:pt x="16976" y="521"/>
                      </a:lnTo>
                      <a:lnTo>
                        <a:pt x="16953" y="521"/>
                      </a:lnTo>
                      <a:lnTo>
                        <a:pt x="16931" y="521"/>
                      </a:lnTo>
                      <a:lnTo>
                        <a:pt x="16267" y="484"/>
                      </a:lnTo>
                      <a:lnTo>
                        <a:pt x="15637" y="428"/>
                      </a:lnTo>
                      <a:lnTo>
                        <a:pt x="15063" y="353"/>
                      </a:lnTo>
                      <a:lnTo>
                        <a:pt x="14523" y="279"/>
                      </a:lnTo>
                      <a:lnTo>
                        <a:pt x="14040" y="167"/>
                      </a:lnTo>
                      <a:lnTo>
                        <a:pt x="13635" y="93"/>
                      </a:lnTo>
                      <a:lnTo>
                        <a:pt x="13331" y="18"/>
                      </a:lnTo>
                      <a:lnTo>
                        <a:pt x="13117" y="18"/>
                      </a:lnTo>
                      <a:lnTo>
                        <a:pt x="12982" y="18"/>
                      </a:lnTo>
                      <a:lnTo>
                        <a:pt x="12858" y="130"/>
                      </a:lnTo>
                      <a:lnTo>
                        <a:pt x="12723" y="279"/>
                      </a:lnTo>
                      <a:lnTo>
                        <a:pt x="12622" y="446"/>
                      </a:lnTo>
                      <a:lnTo>
                        <a:pt x="12510" y="670"/>
                      </a:lnTo>
                      <a:lnTo>
                        <a:pt x="12419" y="912"/>
                      </a:lnTo>
                      <a:lnTo>
                        <a:pt x="12363" y="1210"/>
                      </a:lnTo>
                      <a:lnTo>
                        <a:pt x="12318" y="1526"/>
                      </a:lnTo>
                      <a:lnTo>
                        <a:pt x="12273" y="1843"/>
                      </a:lnTo>
                      <a:lnTo>
                        <a:pt x="12251" y="2215"/>
                      </a:lnTo>
                      <a:lnTo>
                        <a:pt x="12273" y="2532"/>
                      </a:lnTo>
                      <a:lnTo>
                        <a:pt x="12318" y="2886"/>
                      </a:lnTo>
                      <a:lnTo>
                        <a:pt x="12386" y="3240"/>
                      </a:lnTo>
                      <a:lnTo>
                        <a:pt x="12464" y="3556"/>
                      </a:lnTo>
                      <a:lnTo>
                        <a:pt x="12577" y="3891"/>
                      </a:lnTo>
                      <a:lnTo>
                        <a:pt x="12746" y="4171"/>
                      </a:lnTo>
                      <a:lnTo>
                        <a:pt x="12926" y="4487"/>
                      </a:lnTo>
                      <a:lnTo>
                        <a:pt x="13050" y="4860"/>
                      </a:lnTo>
                      <a:lnTo>
                        <a:pt x="13162" y="5251"/>
                      </a:lnTo>
                      <a:lnTo>
                        <a:pt x="13218" y="5604"/>
                      </a:lnTo>
                      <a:lnTo>
                        <a:pt x="13263" y="5995"/>
                      </a:lnTo>
                      <a:lnTo>
                        <a:pt x="13241" y="6386"/>
                      </a:lnTo>
                      <a:lnTo>
                        <a:pt x="13218" y="6740"/>
                      </a:lnTo>
                      <a:lnTo>
                        <a:pt x="13139" y="7094"/>
                      </a:lnTo>
                      <a:lnTo>
                        <a:pt x="13050" y="7429"/>
                      </a:lnTo>
                      <a:lnTo>
                        <a:pt x="12903" y="7746"/>
                      </a:lnTo>
                      <a:lnTo>
                        <a:pt x="12723" y="8025"/>
                      </a:lnTo>
                      <a:lnTo>
                        <a:pt x="12532" y="8286"/>
                      </a:lnTo>
                      <a:lnTo>
                        <a:pt x="12318" y="8491"/>
                      </a:lnTo>
                      <a:lnTo>
                        <a:pt x="12060" y="8677"/>
                      </a:lnTo>
                      <a:lnTo>
                        <a:pt x="11756" y="8788"/>
                      </a:lnTo>
                      <a:lnTo>
                        <a:pt x="11452" y="8826"/>
                      </a:lnTo>
                      <a:lnTo>
                        <a:pt x="11283" y="8826"/>
                      </a:lnTo>
                      <a:lnTo>
                        <a:pt x="11126" y="8826"/>
                      </a:lnTo>
                      <a:lnTo>
                        <a:pt x="11002" y="8788"/>
                      </a:lnTo>
                      <a:lnTo>
                        <a:pt x="10845" y="8714"/>
                      </a:lnTo>
                      <a:lnTo>
                        <a:pt x="10721" y="8640"/>
                      </a:lnTo>
                      <a:lnTo>
                        <a:pt x="10608" y="8565"/>
                      </a:lnTo>
                      <a:lnTo>
                        <a:pt x="10485" y="8453"/>
                      </a:lnTo>
                      <a:lnTo>
                        <a:pt x="10372" y="8323"/>
                      </a:lnTo>
                      <a:lnTo>
                        <a:pt x="10181" y="8062"/>
                      </a:lnTo>
                      <a:lnTo>
                        <a:pt x="10035" y="7746"/>
                      </a:lnTo>
                      <a:lnTo>
                        <a:pt x="9900" y="7392"/>
                      </a:lnTo>
                      <a:lnTo>
                        <a:pt x="9787" y="7001"/>
                      </a:lnTo>
                      <a:lnTo>
                        <a:pt x="9731" y="6610"/>
                      </a:lnTo>
                      <a:lnTo>
                        <a:pt x="9686" y="6219"/>
                      </a:lnTo>
                      <a:lnTo>
                        <a:pt x="9663" y="5772"/>
                      </a:lnTo>
                      <a:lnTo>
                        <a:pt x="9686" y="5381"/>
                      </a:lnTo>
                      <a:lnTo>
                        <a:pt x="9753" y="4990"/>
                      </a:lnTo>
                      <a:lnTo>
                        <a:pt x="9832" y="4636"/>
                      </a:lnTo>
                      <a:lnTo>
                        <a:pt x="9945" y="4320"/>
                      </a:lnTo>
                      <a:lnTo>
                        <a:pt x="10068" y="4022"/>
                      </a:lnTo>
                      <a:lnTo>
                        <a:pt x="10203" y="3817"/>
                      </a:lnTo>
                      <a:lnTo>
                        <a:pt x="10316" y="3593"/>
                      </a:lnTo>
                      <a:lnTo>
                        <a:pt x="10395" y="3351"/>
                      </a:lnTo>
                      <a:lnTo>
                        <a:pt x="10462" y="3109"/>
                      </a:lnTo>
                      <a:lnTo>
                        <a:pt x="10507" y="2848"/>
                      </a:lnTo>
                      <a:lnTo>
                        <a:pt x="10530" y="2606"/>
                      </a:lnTo>
                      <a:lnTo>
                        <a:pt x="10507" y="2346"/>
                      </a:lnTo>
                      <a:lnTo>
                        <a:pt x="10462" y="2141"/>
                      </a:lnTo>
                      <a:lnTo>
                        <a:pt x="10395" y="1880"/>
                      </a:lnTo>
                      <a:lnTo>
                        <a:pt x="10293" y="1638"/>
                      </a:lnTo>
                      <a:lnTo>
                        <a:pt x="10158" y="1415"/>
                      </a:lnTo>
                      <a:lnTo>
                        <a:pt x="9967" y="1210"/>
                      </a:lnTo>
                      <a:lnTo>
                        <a:pt x="9753" y="986"/>
                      </a:lnTo>
                      <a:lnTo>
                        <a:pt x="9495" y="819"/>
                      </a:lnTo>
                      <a:lnTo>
                        <a:pt x="9191" y="670"/>
                      </a:lnTo>
                      <a:lnTo>
                        <a:pt x="8842" y="521"/>
                      </a:lnTo>
                      <a:lnTo>
                        <a:pt x="8471" y="446"/>
                      </a:lnTo>
                      <a:lnTo>
                        <a:pt x="7998" y="428"/>
                      </a:lnTo>
                      <a:lnTo>
                        <a:pt x="7413" y="428"/>
                      </a:lnTo>
                      <a:lnTo>
                        <a:pt x="6817" y="446"/>
                      </a:lnTo>
                      <a:lnTo>
                        <a:pt x="6187" y="521"/>
                      </a:lnTo>
                      <a:lnTo>
                        <a:pt x="5602" y="633"/>
                      </a:lnTo>
                      <a:lnTo>
                        <a:pt x="5107" y="744"/>
                      </a:lnTo>
                      <a:lnTo>
                        <a:pt x="4725" y="856"/>
                      </a:lnTo>
                      <a:lnTo>
                        <a:pt x="4848" y="1564"/>
                      </a:lnTo>
                      <a:lnTo>
                        <a:pt x="5028" y="2495"/>
                      </a:lnTo>
                      <a:lnTo>
                        <a:pt x="5175" y="3556"/>
                      </a:lnTo>
                      <a:lnTo>
                        <a:pt x="5298" y="4673"/>
                      </a:lnTo>
                      <a:lnTo>
                        <a:pt x="5343" y="5213"/>
                      </a:lnTo>
                      <a:lnTo>
                        <a:pt x="5388" y="5753"/>
                      </a:lnTo>
                      <a:lnTo>
                        <a:pt x="5411" y="6275"/>
                      </a:lnTo>
                      <a:lnTo>
                        <a:pt x="5411" y="6740"/>
                      </a:lnTo>
                      <a:lnTo>
                        <a:pt x="5366" y="7168"/>
                      </a:lnTo>
                      <a:lnTo>
                        <a:pt x="5321" y="7541"/>
                      </a:lnTo>
                      <a:lnTo>
                        <a:pt x="5287" y="7708"/>
                      </a:lnTo>
                      <a:lnTo>
                        <a:pt x="5242" y="7857"/>
                      </a:lnTo>
                      <a:lnTo>
                        <a:pt x="5197" y="7969"/>
                      </a:lnTo>
                      <a:lnTo>
                        <a:pt x="5130" y="8062"/>
                      </a:lnTo>
                      <a:lnTo>
                        <a:pt x="5006" y="8248"/>
                      </a:lnTo>
                      <a:lnTo>
                        <a:pt x="4848" y="8397"/>
                      </a:lnTo>
                      <a:lnTo>
                        <a:pt x="4725" y="8528"/>
                      </a:lnTo>
                      <a:lnTo>
                        <a:pt x="4567" y="8640"/>
                      </a:lnTo>
                      <a:lnTo>
                        <a:pt x="4421" y="8714"/>
                      </a:lnTo>
                      <a:lnTo>
                        <a:pt x="4263" y="8751"/>
                      </a:lnTo>
                      <a:lnTo>
                        <a:pt x="4095" y="8788"/>
                      </a:lnTo>
                      <a:lnTo>
                        <a:pt x="3948" y="8788"/>
                      </a:lnTo>
                      <a:lnTo>
                        <a:pt x="3791" y="8751"/>
                      </a:lnTo>
                      <a:lnTo>
                        <a:pt x="3667" y="8714"/>
                      </a:lnTo>
                      <a:lnTo>
                        <a:pt x="3510" y="8677"/>
                      </a:lnTo>
                      <a:lnTo>
                        <a:pt x="3386" y="8602"/>
                      </a:lnTo>
                      <a:lnTo>
                        <a:pt x="3251" y="8491"/>
                      </a:lnTo>
                      <a:lnTo>
                        <a:pt x="3127" y="8360"/>
                      </a:lnTo>
                      <a:lnTo>
                        <a:pt x="3015" y="8248"/>
                      </a:lnTo>
                      <a:lnTo>
                        <a:pt x="2925" y="8062"/>
                      </a:lnTo>
                      <a:lnTo>
                        <a:pt x="2778" y="7857"/>
                      </a:lnTo>
                      <a:lnTo>
                        <a:pt x="2610" y="7671"/>
                      </a:lnTo>
                      <a:lnTo>
                        <a:pt x="2407" y="7541"/>
                      </a:lnTo>
                      <a:lnTo>
                        <a:pt x="2171" y="7466"/>
                      </a:lnTo>
                      <a:lnTo>
                        <a:pt x="1957" y="7429"/>
                      </a:lnTo>
                      <a:lnTo>
                        <a:pt x="1698" y="7429"/>
                      </a:lnTo>
                      <a:lnTo>
                        <a:pt x="1462" y="7466"/>
                      </a:lnTo>
                      <a:lnTo>
                        <a:pt x="1226" y="7559"/>
                      </a:lnTo>
                      <a:lnTo>
                        <a:pt x="989" y="7708"/>
                      </a:lnTo>
                      <a:lnTo>
                        <a:pt x="776" y="7932"/>
                      </a:lnTo>
                      <a:lnTo>
                        <a:pt x="551" y="8211"/>
                      </a:lnTo>
                      <a:lnTo>
                        <a:pt x="382" y="8528"/>
                      </a:lnTo>
                      <a:lnTo>
                        <a:pt x="315" y="8714"/>
                      </a:lnTo>
                      <a:lnTo>
                        <a:pt x="236" y="8919"/>
                      </a:lnTo>
                      <a:lnTo>
                        <a:pt x="191" y="9142"/>
                      </a:lnTo>
                      <a:lnTo>
                        <a:pt x="123" y="9347"/>
                      </a:lnTo>
                      <a:lnTo>
                        <a:pt x="78" y="9608"/>
                      </a:lnTo>
                      <a:lnTo>
                        <a:pt x="56" y="9887"/>
                      </a:lnTo>
                      <a:lnTo>
                        <a:pt x="33" y="10185"/>
                      </a:lnTo>
                      <a:lnTo>
                        <a:pt x="33" y="10464"/>
                      </a:lnTo>
                      <a:lnTo>
                        <a:pt x="33" y="10706"/>
                      </a:lnTo>
                      <a:lnTo>
                        <a:pt x="56" y="10967"/>
                      </a:lnTo>
                      <a:lnTo>
                        <a:pt x="78" y="11172"/>
                      </a:lnTo>
                      <a:lnTo>
                        <a:pt x="123" y="11395"/>
                      </a:lnTo>
                      <a:lnTo>
                        <a:pt x="168" y="11600"/>
                      </a:lnTo>
                      <a:lnTo>
                        <a:pt x="236" y="11786"/>
                      </a:lnTo>
                      <a:lnTo>
                        <a:pt x="292" y="11973"/>
                      </a:lnTo>
                      <a:lnTo>
                        <a:pt x="382" y="12140"/>
                      </a:lnTo>
                      <a:lnTo>
                        <a:pt x="540" y="12419"/>
                      </a:lnTo>
                      <a:lnTo>
                        <a:pt x="731" y="12680"/>
                      </a:lnTo>
                      <a:lnTo>
                        <a:pt x="944" y="12866"/>
                      </a:lnTo>
                      <a:lnTo>
                        <a:pt x="1158" y="12997"/>
                      </a:lnTo>
                      <a:lnTo>
                        <a:pt x="1395" y="13108"/>
                      </a:lnTo>
                      <a:lnTo>
                        <a:pt x="1608" y="13183"/>
                      </a:lnTo>
                      <a:lnTo>
                        <a:pt x="1856" y="13183"/>
                      </a:lnTo>
                      <a:lnTo>
                        <a:pt x="2070" y="13146"/>
                      </a:lnTo>
                      <a:lnTo>
                        <a:pt x="2261" y="13071"/>
                      </a:lnTo>
                      <a:lnTo>
                        <a:pt x="2430" y="12960"/>
                      </a:lnTo>
                      <a:lnTo>
                        <a:pt x="2587" y="12792"/>
                      </a:lnTo>
                      <a:lnTo>
                        <a:pt x="2688" y="12606"/>
                      </a:lnTo>
                      <a:lnTo>
                        <a:pt x="2801" y="12419"/>
                      </a:lnTo>
                      <a:lnTo>
                        <a:pt x="2925" y="12289"/>
                      </a:lnTo>
                      <a:lnTo>
                        <a:pt x="3082" y="12177"/>
                      </a:lnTo>
                      <a:lnTo>
                        <a:pt x="3228" y="12103"/>
                      </a:lnTo>
                      <a:lnTo>
                        <a:pt x="3408" y="12103"/>
                      </a:lnTo>
                      <a:lnTo>
                        <a:pt x="3577" y="12103"/>
                      </a:lnTo>
                      <a:lnTo>
                        <a:pt x="3723" y="12177"/>
                      </a:lnTo>
                      <a:lnTo>
                        <a:pt x="3903" y="12252"/>
                      </a:lnTo>
                      <a:lnTo>
                        <a:pt x="4072" y="12364"/>
                      </a:lnTo>
                      <a:lnTo>
                        <a:pt x="4230" y="12494"/>
                      </a:lnTo>
                      <a:lnTo>
                        <a:pt x="4353" y="12643"/>
                      </a:lnTo>
                      <a:lnTo>
                        <a:pt x="4488" y="12829"/>
                      </a:lnTo>
                      <a:lnTo>
                        <a:pt x="4567" y="13034"/>
                      </a:lnTo>
                      <a:lnTo>
                        <a:pt x="4657" y="13257"/>
                      </a:lnTo>
                      <a:lnTo>
                        <a:pt x="4702" y="13462"/>
                      </a:lnTo>
                      <a:lnTo>
                        <a:pt x="4725" y="13686"/>
                      </a:lnTo>
                      <a:lnTo>
                        <a:pt x="4702" y="14282"/>
                      </a:lnTo>
                      <a:lnTo>
                        <a:pt x="4657" y="15045"/>
                      </a:lnTo>
                      <a:lnTo>
                        <a:pt x="4612" y="15976"/>
                      </a:lnTo>
                      <a:lnTo>
                        <a:pt x="4590" y="16926"/>
                      </a:lnTo>
                      <a:lnTo>
                        <a:pt x="4567" y="17968"/>
                      </a:lnTo>
                      <a:lnTo>
                        <a:pt x="4567" y="19011"/>
                      </a:lnTo>
                      <a:lnTo>
                        <a:pt x="4590" y="19514"/>
                      </a:lnTo>
                      <a:lnTo>
                        <a:pt x="4612" y="19980"/>
                      </a:lnTo>
                      <a:lnTo>
                        <a:pt x="4657" y="20426"/>
                      </a:lnTo>
                      <a:lnTo>
                        <a:pt x="4725" y="20836"/>
                      </a:lnTo>
                      <a:lnTo>
                        <a:pt x="4848" y="20929"/>
                      </a:lnTo>
                      <a:lnTo>
                        <a:pt x="5040" y="21004"/>
                      </a:lnTo>
                      <a:lnTo>
                        <a:pt x="5265" y="21078"/>
                      </a:lnTo>
                      <a:lnTo>
                        <a:pt x="5478" y="21115"/>
                      </a:lnTo>
                      <a:lnTo>
                        <a:pt x="6041" y="21115"/>
                      </a:lnTo>
                      <a:lnTo>
                        <a:pt x="6637" y="21078"/>
                      </a:lnTo>
                      <a:lnTo>
                        <a:pt x="7312" y="21004"/>
                      </a:lnTo>
                      <a:lnTo>
                        <a:pt x="7998" y="20929"/>
                      </a:lnTo>
                      <a:lnTo>
                        <a:pt x="8696" y="20855"/>
                      </a:lnTo>
                      <a:lnTo>
                        <a:pt x="9360" y="20836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7" name="Puzzle2"/>
                <p:cNvSpPr>
                  <a:spLocks noEditPoints="1" noChangeArrowheads="1"/>
                </p:cNvSpPr>
                <p:nvPr/>
              </p:nvSpPr>
              <p:spPr bwMode="auto">
                <a:xfrm>
                  <a:off x="375248" y="4502797"/>
                  <a:ext cx="179588" cy="135023"/>
                </a:xfrm>
                <a:custGeom>
                  <a:avLst/>
                  <a:gdLst>
                    <a:gd name="T0" fmla="*/ 11 w 21600"/>
                    <a:gd name="T1" fmla="*/ 13386 h 21600"/>
                    <a:gd name="T2" fmla="*/ 4202 w 21600"/>
                    <a:gd name="T3" fmla="*/ 21161 h 21600"/>
                    <a:gd name="T4" fmla="*/ 10400 w 21600"/>
                    <a:gd name="T5" fmla="*/ 13909 h 21600"/>
                    <a:gd name="T6" fmla="*/ 16821 w 21600"/>
                    <a:gd name="T7" fmla="*/ 21190 h 21600"/>
                    <a:gd name="T8" fmla="*/ 21600 w 21600"/>
                    <a:gd name="T9" fmla="*/ 15083 h 21600"/>
                    <a:gd name="T10" fmla="*/ 16889 w 21600"/>
                    <a:gd name="T11" fmla="*/ 5739 h 21600"/>
                    <a:gd name="T12" fmla="*/ 10800 w 21600"/>
                    <a:gd name="T13" fmla="*/ 28 h 21600"/>
                    <a:gd name="T14" fmla="*/ 4202 w 21600"/>
                    <a:gd name="T15" fmla="*/ 5894 h 21600"/>
                    <a:gd name="T16" fmla="*/ 5388 w 21600"/>
                    <a:gd name="T17" fmla="*/ 6742 h 21600"/>
                    <a:gd name="T18" fmla="*/ 16177 w 21600"/>
                    <a:gd name="T19" fmla="*/ 20441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4247" y="12354"/>
                      </a:moveTo>
                      <a:lnTo>
                        <a:pt x="4134" y="12468"/>
                      </a:lnTo>
                      <a:lnTo>
                        <a:pt x="4010" y="12581"/>
                      </a:lnTo>
                      <a:lnTo>
                        <a:pt x="3897" y="12637"/>
                      </a:lnTo>
                      <a:lnTo>
                        <a:pt x="3773" y="12694"/>
                      </a:lnTo>
                      <a:lnTo>
                        <a:pt x="3637" y="12694"/>
                      </a:lnTo>
                      <a:lnTo>
                        <a:pt x="3524" y="12694"/>
                      </a:lnTo>
                      <a:lnTo>
                        <a:pt x="3400" y="12665"/>
                      </a:lnTo>
                      <a:lnTo>
                        <a:pt x="3287" y="12609"/>
                      </a:lnTo>
                      <a:lnTo>
                        <a:pt x="3027" y="12496"/>
                      </a:lnTo>
                      <a:lnTo>
                        <a:pt x="2790" y="12340"/>
                      </a:lnTo>
                      <a:lnTo>
                        <a:pt x="2530" y="12142"/>
                      </a:lnTo>
                      <a:lnTo>
                        <a:pt x="2293" y="11987"/>
                      </a:lnTo>
                      <a:lnTo>
                        <a:pt x="2033" y="11817"/>
                      </a:lnTo>
                      <a:lnTo>
                        <a:pt x="1773" y="11676"/>
                      </a:lnTo>
                      <a:lnTo>
                        <a:pt x="1638" y="11662"/>
                      </a:lnTo>
                      <a:lnTo>
                        <a:pt x="1513" y="11634"/>
                      </a:lnTo>
                      <a:lnTo>
                        <a:pt x="1378" y="11634"/>
                      </a:lnTo>
                      <a:lnTo>
                        <a:pt x="1253" y="11634"/>
                      </a:lnTo>
                      <a:lnTo>
                        <a:pt x="1118" y="11662"/>
                      </a:lnTo>
                      <a:lnTo>
                        <a:pt x="971" y="11732"/>
                      </a:lnTo>
                      <a:lnTo>
                        <a:pt x="835" y="11817"/>
                      </a:lnTo>
                      <a:lnTo>
                        <a:pt x="711" y="11959"/>
                      </a:lnTo>
                      <a:lnTo>
                        <a:pt x="553" y="12086"/>
                      </a:lnTo>
                      <a:lnTo>
                        <a:pt x="429" y="12284"/>
                      </a:lnTo>
                      <a:lnTo>
                        <a:pt x="271" y="12524"/>
                      </a:lnTo>
                      <a:lnTo>
                        <a:pt x="146" y="12793"/>
                      </a:lnTo>
                      <a:lnTo>
                        <a:pt x="79" y="12962"/>
                      </a:lnTo>
                      <a:lnTo>
                        <a:pt x="33" y="13146"/>
                      </a:lnTo>
                      <a:lnTo>
                        <a:pt x="11" y="13386"/>
                      </a:lnTo>
                      <a:lnTo>
                        <a:pt x="11" y="13641"/>
                      </a:lnTo>
                      <a:lnTo>
                        <a:pt x="33" y="13881"/>
                      </a:lnTo>
                      <a:lnTo>
                        <a:pt x="101" y="14150"/>
                      </a:lnTo>
                      <a:lnTo>
                        <a:pt x="192" y="14404"/>
                      </a:lnTo>
                      <a:lnTo>
                        <a:pt x="293" y="14645"/>
                      </a:lnTo>
                      <a:lnTo>
                        <a:pt x="451" y="14857"/>
                      </a:lnTo>
                      <a:lnTo>
                        <a:pt x="621" y="15054"/>
                      </a:lnTo>
                      <a:lnTo>
                        <a:pt x="734" y="15125"/>
                      </a:lnTo>
                      <a:lnTo>
                        <a:pt x="835" y="15210"/>
                      </a:lnTo>
                      <a:lnTo>
                        <a:pt x="948" y="15267"/>
                      </a:lnTo>
                      <a:lnTo>
                        <a:pt x="1084" y="15323"/>
                      </a:lnTo>
                      <a:lnTo>
                        <a:pt x="1208" y="15351"/>
                      </a:lnTo>
                      <a:lnTo>
                        <a:pt x="1355" y="15380"/>
                      </a:lnTo>
                      <a:lnTo>
                        <a:pt x="1513" y="15380"/>
                      </a:lnTo>
                      <a:lnTo>
                        <a:pt x="1683" y="15380"/>
                      </a:lnTo>
                      <a:lnTo>
                        <a:pt x="1864" y="15351"/>
                      </a:lnTo>
                      <a:lnTo>
                        <a:pt x="2033" y="15323"/>
                      </a:lnTo>
                      <a:lnTo>
                        <a:pt x="2225" y="15238"/>
                      </a:lnTo>
                      <a:lnTo>
                        <a:pt x="2428" y="15153"/>
                      </a:lnTo>
                      <a:lnTo>
                        <a:pt x="2745" y="15026"/>
                      </a:lnTo>
                      <a:lnTo>
                        <a:pt x="3005" y="14913"/>
                      </a:lnTo>
                      <a:lnTo>
                        <a:pt x="3264" y="14828"/>
                      </a:lnTo>
                      <a:lnTo>
                        <a:pt x="3513" y="14800"/>
                      </a:lnTo>
                      <a:lnTo>
                        <a:pt x="3615" y="14828"/>
                      </a:lnTo>
                      <a:lnTo>
                        <a:pt x="3728" y="14857"/>
                      </a:lnTo>
                      <a:lnTo>
                        <a:pt x="3807" y="14913"/>
                      </a:lnTo>
                      <a:lnTo>
                        <a:pt x="3920" y="14998"/>
                      </a:lnTo>
                      <a:lnTo>
                        <a:pt x="4010" y="15097"/>
                      </a:lnTo>
                      <a:lnTo>
                        <a:pt x="4089" y="15238"/>
                      </a:lnTo>
                      <a:lnTo>
                        <a:pt x="4179" y="15408"/>
                      </a:lnTo>
                      <a:lnTo>
                        <a:pt x="4247" y="15620"/>
                      </a:lnTo>
                      <a:lnTo>
                        <a:pt x="4326" y="15860"/>
                      </a:lnTo>
                      <a:lnTo>
                        <a:pt x="4394" y="16129"/>
                      </a:lnTo>
                      <a:lnTo>
                        <a:pt x="4439" y="16440"/>
                      </a:lnTo>
                      <a:lnTo>
                        <a:pt x="4507" y="16737"/>
                      </a:lnTo>
                      <a:lnTo>
                        <a:pt x="4552" y="17090"/>
                      </a:lnTo>
                      <a:lnTo>
                        <a:pt x="4575" y="17443"/>
                      </a:lnTo>
                      <a:lnTo>
                        <a:pt x="4586" y="17825"/>
                      </a:lnTo>
                      <a:lnTo>
                        <a:pt x="4586" y="18193"/>
                      </a:lnTo>
                      <a:lnTo>
                        <a:pt x="4586" y="18574"/>
                      </a:lnTo>
                      <a:lnTo>
                        <a:pt x="4586" y="18984"/>
                      </a:lnTo>
                      <a:lnTo>
                        <a:pt x="4552" y="19366"/>
                      </a:lnTo>
                      <a:lnTo>
                        <a:pt x="4507" y="19748"/>
                      </a:lnTo>
                      <a:lnTo>
                        <a:pt x="4462" y="20129"/>
                      </a:lnTo>
                      <a:lnTo>
                        <a:pt x="4371" y="20483"/>
                      </a:lnTo>
                      <a:lnTo>
                        <a:pt x="4292" y="20836"/>
                      </a:lnTo>
                      <a:lnTo>
                        <a:pt x="4202" y="21161"/>
                      </a:lnTo>
                      <a:lnTo>
                        <a:pt x="4744" y="21161"/>
                      </a:lnTo>
                      <a:lnTo>
                        <a:pt x="5264" y="21161"/>
                      </a:lnTo>
                      <a:lnTo>
                        <a:pt x="5784" y="21161"/>
                      </a:lnTo>
                      <a:lnTo>
                        <a:pt x="6235" y="21161"/>
                      </a:lnTo>
                      <a:lnTo>
                        <a:pt x="6676" y="21161"/>
                      </a:lnTo>
                      <a:lnTo>
                        <a:pt x="7060" y="21161"/>
                      </a:lnTo>
                      <a:lnTo>
                        <a:pt x="7410" y="21161"/>
                      </a:lnTo>
                      <a:lnTo>
                        <a:pt x="7670" y="21161"/>
                      </a:lnTo>
                      <a:lnTo>
                        <a:pt x="8020" y="21020"/>
                      </a:lnTo>
                      <a:lnTo>
                        <a:pt x="8303" y="20893"/>
                      </a:lnTo>
                      <a:lnTo>
                        <a:pt x="8563" y="20695"/>
                      </a:lnTo>
                      <a:lnTo>
                        <a:pt x="8800" y="20511"/>
                      </a:lnTo>
                      <a:lnTo>
                        <a:pt x="8969" y="20285"/>
                      </a:lnTo>
                      <a:lnTo>
                        <a:pt x="9150" y="20045"/>
                      </a:lnTo>
                      <a:lnTo>
                        <a:pt x="9252" y="19804"/>
                      </a:lnTo>
                      <a:lnTo>
                        <a:pt x="9342" y="19550"/>
                      </a:lnTo>
                      <a:lnTo>
                        <a:pt x="9410" y="19281"/>
                      </a:lnTo>
                      <a:lnTo>
                        <a:pt x="9433" y="19013"/>
                      </a:lnTo>
                      <a:lnTo>
                        <a:pt x="9433" y="18744"/>
                      </a:lnTo>
                      <a:lnTo>
                        <a:pt x="9387" y="18504"/>
                      </a:lnTo>
                      <a:lnTo>
                        <a:pt x="9320" y="18221"/>
                      </a:lnTo>
                      <a:lnTo>
                        <a:pt x="9207" y="17981"/>
                      </a:lnTo>
                      <a:lnTo>
                        <a:pt x="9105" y="17740"/>
                      </a:lnTo>
                      <a:lnTo>
                        <a:pt x="8924" y="17514"/>
                      </a:lnTo>
                      <a:lnTo>
                        <a:pt x="8777" y="17274"/>
                      </a:lnTo>
                      <a:lnTo>
                        <a:pt x="8642" y="17034"/>
                      </a:lnTo>
                      <a:lnTo>
                        <a:pt x="8563" y="16765"/>
                      </a:lnTo>
                      <a:lnTo>
                        <a:pt x="8472" y="16468"/>
                      </a:lnTo>
                      <a:lnTo>
                        <a:pt x="8450" y="16157"/>
                      </a:lnTo>
                      <a:lnTo>
                        <a:pt x="8450" y="15860"/>
                      </a:lnTo>
                      <a:lnTo>
                        <a:pt x="8472" y="15563"/>
                      </a:lnTo>
                      <a:lnTo>
                        <a:pt x="8540" y="15267"/>
                      </a:lnTo>
                      <a:lnTo>
                        <a:pt x="8642" y="14998"/>
                      </a:lnTo>
                      <a:lnTo>
                        <a:pt x="8777" y="14729"/>
                      </a:lnTo>
                      <a:lnTo>
                        <a:pt x="8868" y="14616"/>
                      </a:lnTo>
                      <a:lnTo>
                        <a:pt x="8969" y="14475"/>
                      </a:lnTo>
                      <a:lnTo>
                        <a:pt x="9060" y="14376"/>
                      </a:lnTo>
                      <a:lnTo>
                        <a:pt x="9184" y="14291"/>
                      </a:lnTo>
                      <a:lnTo>
                        <a:pt x="9297" y="14206"/>
                      </a:lnTo>
                      <a:lnTo>
                        <a:pt x="9433" y="14121"/>
                      </a:lnTo>
                      <a:lnTo>
                        <a:pt x="9579" y="14051"/>
                      </a:lnTo>
                      <a:lnTo>
                        <a:pt x="9726" y="13994"/>
                      </a:lnTo>
                      <a:lnTo>
                        <a:pt x="9884" y="13938"/>
                      </a:lnTo>
                      <a:lnTo>
                        <a:pt x="10054" y="13909"/>
                      </a:lnTo>
                      <a:lnTo>
                        <a:pt x="10257" y="13881"/>
                      </a:lnTo>
                      <a:lnTo>
                        <a:pt x="10449" y="13881"/>
                      </a:lnTo>
                      <a:lnTo>
                        <a:pt x="10664" y="13881"/>
                      </a:lnTo>
                      <a:lnTo>
                        <a:pt x="10856" y="13909"/>
                      </a:lnTo>
                      <a:lnTo>
                        <a:pt x="11037" y="13966"/>
                      </a:lnTo>
                      <a:lnTo>
                        <a:pt x="11206" y="14023"/>
                      </a:lnTo>
                      <a:lnTo>
                        <a:pt x="11353" y="14093"/>
                      </a:lnTo>
                      <a:lnTo>
                        <a:pt x="11511" y="14178"/>
                      </a:lnTo>
                      <a:lnTo>
                        <a:pt x="11635" y="14263"/>
                      </a:lnTo>
                      <a:lnTo>
                        <a:pt x="11748" y="14376"/>
                      </a:lnTo>
                      <a:lnTo>
                        <a:pt x="11861" y="14475"/>
                      </a:lnTo>
                      <a:lnTo>
                        <a:pt x="11941" y="14616"/>
                      </a:lnTo>
                      <a:lnTo>
                        <a:pt x="12031" y="14758"/>
                      </a:lnTo>
                      <a:lnTo>
                        <a:pt x="12099" y="14885"/>
                      </a:lnTo>
                      <a:lnTo>
                        <a:pt x="12200" y="15210"/>
                      </a:lnTo>
                      <a:lnTo>
                        <a:pt x="12268" y="15507"/>
                      </a:lnTo>
                      <a:lnTo>
                        <a:pt x="12291" y="15832"/>
                      </a:lnTo>
                      <a:lnTo>
                        <a:pt x="12291" y="16157"/>
                      </a:lnTo>
                      <a:lnTo>
                        <a:pt x="12246" y="16482"/>
                      </a:lnTo>
                      <a:lnTo>
                        <a:pt x="12178" y="16807"/>
                      </a:lnTo>
                      <a:lnTo>
                        <a:pt x="12099" y="17090"/>
                      </a:lnTo>
                      <a:lnTo>
                        <a:pt x="12008" y="17330"/>
                      </a:lnTo>
                      <a:lnTo>
                        <a:pt x="11884" y="17542"/>
                      </a:lnTo>
                      <a:lnTo>
                        <a:pt x="11748" y="17712"/>
                      </a:lnTo>
                      <a:lnTo>
                        <a:pt x="11613" y="17839"/>
                      </a:lnTo>
                      <a:lnTo>
                        <a:pt x="11489" y="18037"/>
                      </a:lnTo>
                      <a:lnTo>
                        <a:pt x="11398" y="18221"/>
                      </a:lnTo>
                      <a:lnTo>
                        <a:pt x="11319" y="18447"/>
                      </a:lnTo>
                      <a:lnTo>
                        <a:pt x="11251" y="18659"/>
                      </a:lnTo>
                      <a:lnTo>
                        <a:pt x="11206" y="18900"/>
                      </a:lnTo>
                      <a:lnTo>
                        <a:pt x="11184" y="19154"/>
                      </a:lnTo>
                      <a:lnTo>
                        <a:pt x="11184" y="19423"/>
                      </a:lnTo>
                      <a:lnTo>
                        <a:pt x="11229" y="19663"/>
                      </a:lnTo>
                      <a:lnTo>
                        <a:pt x="11297" y="19903"/>
                      </a:lnTo>
                      <a:lnTo>
                        <a:pt x="11376" y="20158"/>
                      </a:lnTo>
                      <a:lnTo>
                        <a:pt x="11511" y="20398"/>
                      </a:lnTo>
                      <a:lnTo>
                        <a:pt x="11681" y="20610"/>
                      </a:lnTo>
                      <a:lnTo>
                        <a:pt x="11884" y="20808"/>
                      </a:lnTo>
                      <a:lnTo>
                        <a:pt x="12121" y="20992"/>
                      </a:lnTo>
                      <a:lnTo>
                        <a:pt x="12404" y="21161"/>
                      </a:lnTo>
                      <a:lnTo>
                        <a:pt x="12528" y="21190"/>
                      </a:lnTo>
                      <a:lnTo>
                        <a:pt x="12856" y="21274"/>
                      </a:lnTo>
                      <a:lnTo>
                        <a:pt x="13330" y="21373"/>
                      </a:lnTo>
                      <a:lnTo>
                        <a:pt x="13963" y="21486"/>
                      </a:lnTo>
                      <a:lnTo>
                        <a:pt x="14313" y="21543"/>
                      </a:lnTo>
                      <a:lnTo>
                        <a:pt x="14652" y="21571"/>
                      </a:lnTo>
                      <a:lnTo>
                        <a:pt x="15025" y="21600"/>
                      </a:lnTo>
                      <a:lnTo>
                        <a:pt x="15409" y="21600"/>
                      </a:lnTo>
                      <a:lnTo>
                        <a:pt x="15782" y="21600"/>
                      </a:lnTo>
                      <a:lnTo>
                        <a:pt x="16177" y="21571"/>
                      </a:lnTo>
                      <a:lnTo>
                        <a:pt x="16516" y="21486"/>
                      </a:lnTo>
                      <a:lnTo>
                        <a:pt x="16889" y="21402"/>
                      </a:lnTo>
                      <a:lnTo>
                        <a:pt x="16821" y="21190"/>
                      </a:lnTo>
                      <a:lnTo>
                        <a:pt x="16776" y="20935"/>
                      </a:lnTo>
                      <a:lnTo>
                        <a:pt x="16742" y="20667"/>
                      </a:lnTo>
                      <a:lnTo>
                        <a:pt x="16719" y="20370"/>
                      </a:lnTo>
                      <a:lnTo>
                        <a:pt x="16697" y="19719"/>
                      </a:lnTo>
                      <a:lnTo>
                        <a:pt x="16697" y="19013"/>
                      </a:lnTo>
                      <a:lnTo>
                        <a:pt x="16719" y="18306"/>
                      </a:lnTo>
                      <a:lnTo>
                        <a:pt x="16753" y="17599"/>
                      </a:lnTo>
                      <a:lnTo>
                        <a:pt x="16821" y="16949"/>
                      </a:lnTo>
                      <a:lnTo>
                        <a:pt x="16889" y="16383"/>
                      </a:lnTo>
                      <a:lnTo>
                        <a:pt x="16934" y="16129"/>
                      </a:lnTo>
                      <a:lnTo>
                        <a:pt x="17002" y="15945"/>
                      </a:lnTo>
                      <a:lnTo>
                        <a:pt x="17081" y="15790"/>
                      </a:lnTo>
                      <a:lnTo>
                        <a:pt x="17194" y="15648"/>
                      </a:lnTo>
                      <a:lnTo>
                        <a:pt x="17318" y="15563"/>
                      </a:lnTo>
                      <a:lnTo>
                        <a:pt x="17453" y="15507"/>
                      </a:lnTo>
                      <a:lnTo>
                        <a:pt x="17600" y="15450"/>
                      </a:lnTo>
                      <a:lnTo>
                        <a:pt x="17758" y="15450"/>
                      </a:lnTo>
                      <a:lnTo>
                        <a:pt x="17905" y="15479"/>
                      </a:lnTo>
                      <a:lnTo>
                        <a:pt x="18064" y="15535"/>
                      </a:lnTo>
                      <a:lnTo>
                        <a:pt x="18233" y="15620"/>
                      </a:lnTo>
                      <a:lnTo>
                        <a:pt x="18380" y="15733"/>
                      </a:lnTo>
                      <a:lnTo>
                        <a:pt x="18561" y="15832"/>
                      </a:lnTo>
                      <a:lnTo>
                        <a:pt x="18707" y="15973"/>
                      </a:lnTo>
                      <a:lnTo>
                        <a:pt x="18866" y="16129"/>
                      </a:lnTo>
                      <a:lnTo>
                        <a:pt x="18990" y="16327"/>
                      </a:lnTo>
                      <a:lnTo>
                        <a:pt x="19125" y="16482"/>
                      </a:lnTo>
                      <a:lnTo>
                        <a:pt x="19295" y="16624"/>
                      </a:lnTo>
                      <a:lnTo>
                        <a:pt x="19464" y="16737"/>
                      </a:lnTo>
                      <a:lnTo>
                        <a:pt x="19668" y="16807"/>
                      </a:lnTo>
                      <a:lnTo>
                        <a:pt x="19860" y="16836"/>
                      </a:lnTo>
                      <a:lnTo>
                        <a:pt x="20052" y="16864"/>
                      </a:lnTo>
                      <a:lnTo>
                        <a:pt x="20266" y="16836"/>
                      </a:lnTo>
                      <a:lnTo>
                        <a:pt x="20470" y="16793"/>
                      </a:lnTo>
                      <a:lnTo>
                        <a:pt x="20662" y="16708"/>
                      </a:lnTo>
                      <a:lnTo>
                        <a:pt x="20854" y="16567"/>
                      </a:lnTo>
                      <a:lnTo>
                        <a:pt x="21035" y="16412"/>
                      </a:lnTo>
                      <a:lnTo>
                        <a:pt x="21182" y="16214"/>
                      </a:lnTo>
                      <a:lnTo>
                        <a:pt x="21340" y="16002"/>
                      </a:lnTo>
                      <a:lnTo>
                        <a:pt x="21441" y="15733"/>
                      </a:lnTo>
                      <a:lnTo>
                        <a:pt x="21532" y="15436"/>
                      </a:lnTo>
                      <a:lnTo>
                        <a:pt x="21600" y="15083"/>
                      </a:lnTo>
                      <a:lnTo>
                        <a:pt x="21600" y="14885"/>
                      </a:lnTo>
                      <a:lnTo>
                        <a:pt x="21600" y="14729"/>
                      </a:lnTo>
                      <a:lnTo>
                        <a:pt x="21600" y="14531"/>
                      </a:lnTo>
                      <a:lnTo>
                        <a:pt x="21577" y="14376"/>
                      </a:lnTo>
                      <a:lnTo>
                        <a:pt x="21532" y="14206"/>
                      </a:lnTo>
                      <a:lnTo>
                        <a:pt x="21487" y="14051"/>
                      </a:lnTo>
                      <a:lnTo>
                        <a:pt x="21419" y="13909"/>
                      </a:lnTo>
                      <a:lnTo>
                        <a:pt x="21351" y="13768"/>
                      </a:lnTo>
                      <a:lnTo>
                        <a:pt x="21204" y="13500"/>
                      </a:lnTo>
                      <a:lnTo>
                        <a:pt x="21035" y="13287"/>
                      </a:lnTo>
                      <a:lnTo>
                        <a:pt x="20809" y="13090"/>
                      </a:lnTo>
                      <a:lnTo>
                        <a:pt x="20594" y="12962"/>
                      </a:lnTo>
                      <a:lnTo>
                        <a:pt x="20357" y="12821"/>
                      </a:lnTo>
                      <a:lnTo>
                        <a:pt x="20120" y="12764"/>
                      </a:lnTo>
                      <a:lnTo>
                        <a:pt x="19882" y="12708"/>
                      </a:lnTo>
                      <a:lnTo>
                        <a:pt x="19645" y="12736"/>
                      </a:lnTo>
                      <a:lnTo>
                        <a:pt x="19430" y="12793"/>
                      </a:lnTo>
                      <a:lnTo>
                        <a:pt x="19227" y="12906"/>
                      </a:lnTo>
                      <a:lnTo>
                        <a:pt x="19148" y="12962"/>
                      </a:lnTo>
                      <a:lnTo>
                        <a:pt x="19058" y="13047"/>
                      </a:lnTo>
                      <a:lnTo>
                        <a:pt x="18990" y="13146"/>
                      </a:lnTo>
                      <a:lnTo>
                        <a:pt x="18911" y="13259"/>
                      </a:lnTo>
                      <a:lnTo>
                        <a:pt x="18775" y="13471"/>
                      </a:lnTo>
                      <a:lnTo>
                        <a:pt x="18628" y="13641"/>
                      </a:lnTo>
                      <a:lnTo>
                        <a:pt x="18470" y="13740"/>
                      </a:lnTo>
                      <a:lnTo>
                        <a:pt x="18301" y="13825"/>
                      </a:lnTo>
                      <a:lnTo>
                        <a:pt x="18143" y="13853"/>
                      </a:lnTo>
                      <a:lnTo>
                        <a:pt x="17973" y="13881"/>
                      </a:lnTo>
                      <a:lnTo>
                        <a:pt x="17804" y="13853"/>
                      </a:lnTo>
                      <a:lnTo>
                        <a:pt x="17646" y="13796"/>
                      </a:lnTo>
                      <a:lnTo>
                        <a:pt x="17499" y="13726"/>
                      </a:lnTo>
                      <a:lnTo>
                        <a:pt x="17341" y="13641"/>
                      </a:lnTo>
                      <a:lnTo>
                        <a:pt x="17216" y="13528"/>
                      </a:lnTo>
                      <a:lnTo>
                        <a:pt x="17103" y="13386"/>
                      </a:lnTo>
                      <a:lnTo>
                        <a:pt x="17024" y="13259"/>
                      </a:lnTo>
                      <a:lnTo>
                        <a:pt x="16934" y="13118"/>
                      </a:lnTo>
                      <a:lnTo>
                        <a:pt x="16889" y="12991"/>
                      </a:lnTo>
                      <a:lnTo>
                        <a:pt x="16889" y="12849"/>
                      </a:lnTo>
                      <a:lnTo>
                        <a:pt x="16889" y="12383"/>
                      </a:lnTo>
                      <a:lnTo>
                        <a:pt x="16889" y="11662"/>
                      </a:lnTo>
                      <a:lnTo>
                        <a:pt x="16889" y="10701"/>
                      </a:lnTo>
                      <a:lnTo>
                        <a:pt x="16889" y="9640"/>
                      </a:lnTo>
                      <a:lnTo>
                        <a:pt x="16889" y="8566"/>
                      </a:lnTo>
                      <a:lnTo>
                        <a:pt x="16889" y="7478"/>
                      </a:lnTo>
                      <a:lnTo>
                        <a:pt x="16889" y="6502"/>
                      </a:lnTo>
                      <a:lnTo>
                        <a:pt x="16889" y="5739"/>
                      </a:lnTo>
                      <a:lnTo>
                        <a:pt x="16674" y="5894"/>
                      </a:lnTo>
                      <a:lnTo>
                        <a:pt x="16414" y="6036"/>
                      </a:lnTo>
                      <a:lnTo>
                        <a:pt x="16154" y="6177"/>
                      </a:lnTo>
                      <a:lnTo>
                        <a:pt x="15849" y="6248"/>
                      </a:lnTo>
                      <a:lnTo>
                        <a:pt x="15544" y="6304"/>
                      </a:lnTo>
                      <a:lnTo>
                        <a:pt x="15217" y="6332"/>
                      </a:lnTo>
                      <a:lnTo>
                        <a:pt x="14866" y="6361"/>
                      </a:lnTo>
                      <a:lnTo>
                        <a:pt x="14550" y="6361"/>
                      </a:lnTo>
                      <a:lnTo>
                        <a:pt x="14200" y="6332"/>
                      </a:lnTo>
                      <a:lnTo>
                        <a:pt x="13850" y="6276"/>
                      </a:lnTo>
                      <a:lnTo>
                        <a:pt x="13522" y="6219"/>
                      </a:lnTo>
                      <a:lnTo>
                        <a:pt x="13206" y="6149"/>
                      </a:lnTo>
                      <a:lnTo>
                        <a:pt x="12901" y="6064"/>
                      </a:lnTo>
                      <a:lnTo>
                        <a:pt x="12618" y="5951"/>
                      </a:lnTo>
                      <a:lnTo>
                        <a:pt x="12358" y="5838"/>
                      </a:lnTo>
                      <a:lnTo>
                        <a:pt x="12121" y="5739"/>
                      </a:lnTo>
                      <a:lnTo>
                        <a:pt x="11941" y="5626"/>
                      </a:lnTo>
                      <a:lnTo>
                        <a:pt x="11794" y="5513"/>
                      </a:lnTo>
                      <a:lnTo>
                        <a:pt x="11658" y="5414"/>
                      </a:lnTo>
                      <a:lnTo>
                        <a:pt x="11556" y="5301"/>
                      </a:lnTo>
                      <a:lnTo>
                        <a:pt x="11466" y="5187"/>
                      </a:lnTo>
                      <a:lnTo>
                        <a:pt x="11398" y="5089"/>
                      </a:lnTo>
                      <a:lnTo>
                        <a:pt x="11376" y="4947"/>
                      </a:lnTo>
                      <a:lnTo>
                        <a:pt x="11353" y="4834"/>
                      </a:lnTo>
                      <a:lnTo>
                        <a:pt x="11353" y="4707"/>
                      </a:lnTo>
                      <a:lnTo>
                        <a:pt x="11376" y="4565"/>
                      </a:lnTo>
                      <a:lnTo>
                        <a:pt x="11443" y="4410"/>
                      </a:lnTo>
                      <a:lnTo>
                        <a:pt x="11511" y="4240"/>
                      </a:lnTo>
                      <a:lnTo>
                        <a:pt x="11703" y="3887"/>
                      </a:lnTo>
                      <a:lnTo>
                        <a:pt x="11986" y="3505"/>
                      </a:lnTo>
                      <a:lnTo>
                        <a:pt x="12144" y="3265"/>
                      </a:lnTo>
                      <a:lnTo>
                        <a:pt x="12246" y="3025"/>
                      </a:lnTo>
                      <a:lnTo>
                        <a:pt x="12336" y="2756"/>
                      </a:lnTo>
                      <a:lnTo>
                        <a:pt x="12404" y="2445"/>
                      </a:lnTo>
                      <a:lnTo>
                        <a:pt x="12438" y="2176"/>
                      </a:lnTo>
                      <a:lnTo>
                        <a:pt x="12438" y="1880"/>
                      </a:lnTo>
                      <a:lnTo>
                        <a:pt x="12404" y="1583"/>
                      </a:lnTo>
                      <a:lnTo>
                        <a:pt x="12336" y="1314"/>
                      </a:lnTo>
                      <a:lnTo>
                        <a:pt x="12246" y="1046"/>
                      </a:lnTo>
                      <a:lnTo>
                        <a:pt x="12099" y="791"/>
                      </a:lnTo>
                      <a:lnTo>
                        <a:pt x="12008" y="692"/>
                      </a:lnTo>
                      <a:lnTo>
                        <a:pt x="11918" y="579"/>
                      </a:lnTo>
                      <a:lnTo>
                        <a:pt x="11816" y="466"/>
                      </a:lnTo>
                      <a:lnTo>
                        <a:pt x="11703" y="381"/>
                      </a:lnTo>
                      <a:lnTo>
                        <a:pt x="11579" y="310"/>
                      </a:lnTo>
                      <a:lnTo>
                        <a:pt x="11443" y="226"/>
                      </a:lnTo>
                      <a:lnTo>
                        <a:pt x="11297" y="169"/>
                      </a:lnTo>
                      <a:lnTo>
                        <a:pt x="11138" y="113"/>
                      </a:lnTo>
                      <a:lnTo>
                        <a:pt x="10969" y="56"/>
                      </a:lnTo>
                      <a:lnTo>
                        <a:pt x="10800" y="28"/>
                      </a:lnTo>
                      <a:lnTo>
                        <a:pt x="10619" y="28"/>
                      </a:lnTo>
                      <a:lnTo>
                        <a:pt x="10404" y="28"/>
                      </a:lnTo>
                      <a:lnTo>
                        <a:pt x="10257" y="28"/>
                      </a:lnTo>
                      <a:lnTo>
                        <a:pt x="10076" y="56"/>
                      </a:lnTo>
                      <a:lnTo>
                        <a:pt x="9952" y="84"/>
                      </a:lnTo>
                      <a:lnTo>
                        <a:pt x="9794" y="141"/>
                      </a:lnTo>
                      <a:lnTo>
                        <a:pt x="9692" y="226"/>
                      </a:lnTo>
                      <a:lnTo>
                        <a:pt x="9557" y="282"/>
                      </a:lnTo>
                      <a:lnTo>
                        <a:pt x="9455" y="381"/>
                      </a:lnTo>
                      <a:lnTo>
                        <a:pt x="9365" y="466"/>
                      </a:lnTo>
                      <a:lnTo>
                        <a:pt x="9274" y="579"/>
                      </a:lnTo>
                      <a:lnTo>
                        <a:pt x="9184" y="692"/>
                      </a:lnTo>
                      <a:lnTo>
                        <a:pt x="9128" y="791"/>
                      </a:lnTo>
                      <a:lnTo>
                        <a:pt x="9060" y="932"/>
                      </a:lnTo>
                      <a:lnTo>
                        <a:pt x="8969" y="1201"/>
                      </a:lnTo>
                      <a:lnTo>
                        <a:pt x="8913" y="1498"/>
                      </a:lnTo>
                      <a:lnTo>
                        <a:pt x="8890" y="1795"/>
                      </a:lnTo>
                      <a:lnTo>
                        <a:pt x="8890" y="2120"/>
                      </a:lnTo>
                      <a:lnTo>
                        <a:pt x="8913" y="2445"/>
                      </a:lnTo>
                      <a:lnTo>
                        <a:pt x="8969" y="2756"/>
                      </a:lnTo>
                      <a:lnTo>
                        <a:pt x="9060" y="3081"/>
                      </a:lnTo>
                      <a:lnTo>
                        <a:pt x="9173" y="3378"/>
                      </a:lnTo>
                      <a:lnTo>
                        <a:pt x="9297" y="3647"/>
                      </a:lnTo>
                      <a:lnTo>
                        <a:pt x="9466" y="3887"/>
                      </a:lnTo>
                      <a:lnTo>
                        <a:pt x="9579" y="4085"/>
                      </a:lnTo>
                      <a:lnTo>
                        <a:pt x="9670" y="4269"/>
                      </a:lnTo>
                      <a:lnTo>
                        <a:pt x="9726" y="4467"/>
                      </a:lnTo>
                      <a:lnTo>
                        <a:pt x="9771" y="4650"/>
                      </a:lnTo>
                      <a:lnTo>
                        <a:pt x="9771" y="4834"/>
                      </a:lnTo>
                      <a:lnTo>
                        <a:pt x="9749" y="5032"/>
                      </a:lnTo>
                      <a:lnTo>
                        <a:pt x="9715" y="5216"/>
                      </a:lnTo>
                      <a:lnTo>
                        <a:pt x="9625" y="5385"/>
                      </a:lnTo>
                      <a:lnTo>
                        <a:pt x="9534" y="5513"/>
                      </a:lnTo>
                      <a:lnTo>
                        <a:pt x="9410" y="5626"/>
                      </a:lnTo>
                      <a:lnTo>
                        <a:pt x="9229" y="5710"/>
                      </a:lnTo>
                      <a:lnTo>
                        <a:pt x="9060" y="5767"/>
                      </a:lnTo>
                      <a:lnTo>
                        <a:pt x="8845" y="5767"/>
                      </a:lnTo>
                      <a:lnTo>
                        <a:pt x="8585" y="5739"/>
                      </a:lnTo>
                      <a:lnTo>
                        <a:pt x="8325" y="5654"/>
                      </a:lnTo>
                      <a:lnTo>
                        <a:pt x="8020" y="5513"/>
                      </a:lnTo>
                      <a:lnTo>
                        <a:pt x="7840" y="5442"/>
                      </a:lnTo>
                      <a:lnTo>
                        <a:pt x="7648" y="5385"/>
                      </a:lnTo>
                      <a:lnTo>
                        <a:pt x="7433" y="5329"/>
                      </a:lnTo>
                      <a:lnTo>
                        <a:pt x="7241" y="5301"/>
                      </a:lnTo>
                      <a:lnTo>
                        <a:pt x="6755" y="5301"/>
                      </a:lnTo>
                      <a:lnTo>
                        <a:pt x="6281" y="5329"/>
                      </a:lnTo>
                      <a:lnTo>
                        <a:pt x="5784" y="5385"/>
                      </a:lnTo>
                      <a:lnTo>
                        <a:pt x="5264" y="5498"/>
                      </a:lnTo>
                      <a:lnTo>
                        <a:pt x="4744" y="5597"/>
                      </a:lnTo>
                      <a:lnTo>
                        <a:pt x="4247" y="5739"/>
                      </a:lnTo>
                      <a:lnTo>
                        <a:pt x="4202" y="5894"/>
                      </a:lnTo>
                      <a:lnTo>
                        <a:pt x="4202" y="6191"/>
                      </a:lnTo>
                      <a:lnTo>
                        <a:pt x="4202" y="6545"/>
                      </a:lnTo>
                      <a:lnTo>
                        <a:pt x="4225" y="6954"/>
                      </a:lnTo>
                      <a:lnTo>
                        <a:pt x="4315" y="7930"/>
                      </a:lnTo>
                      <a:lnTo>
                        <a:pt x="4394" y="9018"/>
                      </a:lnTo>
                      <a:lnTo>
                        <a:pt x="4439" y="9570"/>
                      </a:lnTo>
                      <a:lnTo>
                        <a:pt x="4462" y="10107"/>
                      </a:lnTo>
                      <a:lnTo>
                        <a:pt x="4484" y="10630"/>
                      </a:lnTo>
                      <a:lnTo>
                        <a:pt x="4507" y="11082"/>
                      </a:lnTo>
                      <a:lnTo>
                        <a:pt x="4484" y="11520"/>
                      </a:lnTo>
                      <a:lnTo>
                        <a:pt x="4439" y="11874"/>
                      </a:lnTo>
                      <a:lnTo>
                        <a:pt x="4394" y="12029"/>
                      </a:lnTo>
                      <a:lnTo>
                        <a:pt x="4349" y="12171"/>
                      </a:lnTo>
                      <a:lnTo>
                        <a:pt x="4315" y="12284"/>
                      </a:lnTo>
                      <a:lnTo>
                        <a:pt x="4247" y="12354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8" name="Puzzle1"/>
                <p:cNvSpPr>
                  <a:spLocks noEditPoints="1" noChangeArrowheads="1"/>
                </p:cNvSpPr>
                <p:nvPr/>
              </p:nvSpPr>
              <p:spPr bwMode="auto">
                <a:xfrm>
                  <a:off x="268465" y="4439549"/>
                  <a:ext cx="181669" cy="103044"/>
                </a:xfrm>
                <a:custGeom>
                  <a:avLst/>
                  <a:gdLst>
                    <a:gd name="T0" fmla="*/ 16740 w 21600"/>
                    <a:gd name="T1" fmla="*/ 21078 h 21600"/>
                    <a:gd name="T2" fmla="*/ 16976 w 21600"/>
                    <a:gd name="T3" fmla="*/ 521 h 21600"/>
                    <a:gd name="T4" fmla="*/ 4725 w 21600"/>
                    <a:gd name="T5" fmla="*/ 856 h 21600"/>
                    <a:gd name="T6" fmla="*/ 5040 w 21600"/>
                    <a:gd name="T7" fmla="*/ 21004 h 21600"/>
                    <a:gd name="T8" fmla="*/ 10811 w 21600"/>
                    <a:gd name="T9" fmla="*/ 12885 h 21600"/>
                    <a:gd name="T10" fmla="*/ 10845 w 21600"/>
                    <a:gd name="T11" fmla="*/ 8714 h 21600"/>
                    <a:gd name="T12" fmla="*/ 21600 w 21600"/>
                    <a:gd name="T13" fmla="*/ 10000 h 21600"/>
                    <a:gd name="T14" fmla="*/ 56 w 21600"/>
                    <a:gd name="T15" fmla="*/ 10000 h 21600"/>
                    <a:gd name="T16" fmla="*/ 6086 w 21600"/>
                    <a:gd name="T17" fmla="*/ 2569 h 21600"/>
                    <a:gd name="T18" fmla="*/ 16132 w 21600"/>
                    <a:gd name="T19" fmla="*/ 19552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9360" y="20836"/>
                      </a:moveTo>
                      <a:lnTo>
                        <a:pt x="9528" y="20836"/>
                      </a:lnTo>
                      <a:lnTo>
                        <a:pt x="9686" y="20762"/>
                      </a:lnTo>
                      <a:lnTo>
                        <a:pt x="9810" y="20687"/>
                      </a:lnTo>
                      <a:lnTo>
                        <a:pt x="9922" y="20575"/>
                      </a:lnTo>
                      <a:lnTo>
                        <a:pt x="10012" y="20426"/>
                      </a:lnTo>
                      <a:lnTo>
                        <a:pt x="10068" y="20296"/>
                      </a:lnTo>
                      <a:lnTo>
                        <a:pt x="10113" y="20110"/>
                      </a:lnTo>
                      <a:lnTo>
                        <a:pt x="10136" y="19905"/>
                      </a:lnTo>
                      <a:lnTo>
                        <a:pt x="10136" y="19682"/>
                      </a:lnTo>
                      <a:lnTo>
                        <a:pt x="10113" y="19440"/>
                      </a:lnTo>
                      <a:lnTo>
                        <a:pt x="10068" y="19142"/>
                      </a:lnTo>
                      <a:lnTo>
                        <a:pt x="10012" y="18900"/>
                      </a:lnTo>
                      <a:lnTo>
                        <a:pt x="9900" y="18620"/>
                      </a:lnTo>
                      <a:lnTo>
                        <a:pt x="9787" y="18285"/>
                      </a:lnTo>
                      <a:lnTo>
                        <a:pt x="9641" y="17968"/>
                      </a:lnTo>
                      <a:lnTo>
                        <a:pt x="9472" y="17652"/>
                      </a:lnTo>
                      <a:lnTo>
                        <a:pt x="9382" y="17466"/>
                      </a:lnTo>
                      <a:lnTo>
                        <a:pt x="9315" y="17298"/>
                      </a:lnTo>
                      <a:lnTo>
                        <a:pt x="9258" y="17112"/>
                      </a:lnTo>
                      <a:lnTo>
                        <a:pt x="9191" y="16926"/>
                      </a:lnTo>
                      <a:lnTo>
                        <a:pt x="9123" y="16535"/>
                      </a:lnTo>
                      <a:lnTo>
                        <a:pt x="9101" y="16144"/>
                      </a:lnTo>
                      <a:lnTo>
                        <a:pt x="9101" y="15753"/>
                      </a:lnTo>
                      <a:lnTo>
                        <a:pt x="9168" y="15362"/>
                      </a:lnTo>
                      <a:lnTo>
                        <a:pt x="9236" y="14971"/>
                      </a:lnTo>
                      <a:lnTo>
                        <a:pt x="9360" y="14580"/>
                      </a:lnTo>
                      <a:lnTo>
                        <a:pt x="9495" y="14244"/>
                      </a:lnTo>
                      <a:lnTo>
                        <a:pt x="9663" y="13891"/>
                      </a:lnTo>
                      <a:lnTo>
                        <a:pt x="9855" y="13611"/>
                      </a:lnTo>
                      <a:lnTo>
                        <a:pt x="10068" y="13351"/>
                      </a:lnTo>
                      <a:lnTo>
                        <a:pt x="10293" y="13146"/>
                      </a:lnTo>
                      <a:lnTo>
                        <a:pt x="10552" y="12997"/>
                      </a:lnTo>
                      <a:lnTo>
                        <a:pt x="10811" y="12885"/>
                      </a:lnTo>
                      <a:lnTo>
                        <a:pt x="11069" y="12866"/>
                      </a:lnTo>
                      <a:lnTo>
                        <a:pt x="11351" y="12885"/>
                      </a:lnTo>
                      <a:lnTo>
                        <a:pt x="11610" y="12997"/>
                      </a:lnTo>
                      <a:lnTo>
                        <a:pt x="11846" y="13183"/>
                      </a:lnTo>
                      <a:lnTo>
                        <a:pt x="12060" y="13388"/>
                      </a:lnTo>
                      <a:lnTo>
                        <a:pt x="12251" y="13648"/>
                      </a:lnTo>
                      <a:lnTo>
                        <a:pt x="12419" y="13928"/>
                      </a:lnTo>
                      <a:lnTo>
                        <a:pt x="12555" y="14244"/>
                      </a:lnTo>
                      <a:lnTo>
                        <a:pt x="12690" y="14617"/>
                      </a:lnTo>
                      <a:lnTo>
                        <a:pt x="12768" y="15008"/>
                      </a:lnTo>
                      <a:lnTo>
                        <a:pt x="12836" y="15399"/>
                      </a:lnTo>
                      <a:lnTo>
                        <a:pt x="12858" y="15753"/>
                      </a:lnTo>
                      <a:lnTo>
                        <a:pt x="12858" y="16144"/>
                      </a:lnTo>
                      <a:lnTo>
                        <a:pt x="12813" y="16535"/>
                      </a:lnTo>
                      <a:lnTo>
                        <a:pt x="12746" y="16888"/>
                      </a:lnTo>
                      <a:lnTo>
                        <a:pt x="12667" y="17224"/>
                      </a:lnTo>
                      <a:lnTo>
                        <a:pt x="12510" y="17503"/>
                      </a:lnTo>
                      <a:lnTo>
                        <a:pt x="12228" y="18043"/>
                      </a:lnTo>
                      <a:lnTo>
                        <a:pt x="11970" y="18546"/>
                      </a:lnTo>
                      <a:lnTo>
                        <a:pt x="11868" y="18751"/>
                      </a:lnTo>
                      <a:lnTo>
                        <a:pt x="11778" y="18974"/>
                      </a:lnTo>
                      <a:lnTo>
                        <a:pt x="11711" y="19179"/>
                      </a:lnTo>
                      <a:lnTo>
                        <a:pt x="11666" y="19365"/>
                      </a:lnTo>
                      <a:lnTo>
                        <a:pt x="11632" y="19570"/>
                      </a:lnTo>
                      <a:lnTo>
                        <a:pt x="11632" y="19756"/>
                      </a:lnTo>
                      <a:lnTo>
                        <a:pt x="11632" y="19942"/>
                      </a:lnTo>
                      <a:lnTo>
                        <a:pt x="11643" y="20110"/>
                      </a:lnTo>
                      <a:lnTo>
                        <a:pt x="11711" y="20296"/>
                      </a:lnTo>
                      <a:lnTo>
                        <a:pt x="11801" y="20464"/>
                      </a:lnTo>
                      <a:lnTo>
                        <a:pt x="11891" y="20650"/>
                      </a:lnTo>
                      <a:lnTo>
                        <a:pt x="12037" y="20836"/>
                      </a:lnTo>
                      <a:lnTo>
                        <a:pt x="12206" y="21004"/>
                      </a:lnTo>
                      <a:lnTo>
                        <a:pt x="12419" y="21190"/>
                      </a:lnTo>
                      <a:lnTo>
                        <a:pt x="12667" y="21320"/>
                      </a:lnTo>
                      <a:lnTo>
                        <a:pt x="12960" y="21432"/>
                      </a:lnTo>
                      <a:lnTo>
                        <a:pt x="13286" y="21544"/>
                      </a:lnTo>
                      <a:lnTo>
                        <a:pt x="13612" y="21655"/>
                      </a:lnTo>
                      <a:lnTo>
                        <a:pt x="13983" y="21693"/>
                      </a:lnTo>
                      <a:lnTo>
                        <a:pt x="14343" y="21730"/>
                      </a:lnTo>
                      <a:lnTo>
                        <a:pt x="14715" y="21730"/>
                      </a:lnTo>
                      <a:lnTo>
                        <a:pt x="15075" y="21730"/>
                      </a:lnTo>
                      <a:lnTo>
                        <a:pt x="15446" y="21655"/>
                      </a:lnTo>
                      <a:lnTo>
                        <a:pt x="15794" y="21581"/>
                      </a:lnTo>
                      <a:lnTo>
                        <a:pt x="16132" y="21432"/>
                      </a:lnTo>
                      <a:lnTo>
                        <a:pt x="16458" y="21302"/>
                      </a:lnTo>
                      <a:lnTo>
                        <a:pt x="16740" y="21078"/>
                      </a:lnTo>
                      <a:lnTo>
                        <a:pt x="16976" y="20836"/>
                      </a:lnTo>
                      <a:lnTo>
                        <a:pt x="17043" y="20650"/>
                      </a:lnTo>
                      <a:lnTo>
                        <a:pt x="17088" y="20426"/>
                      </a:lnTo>
                      <a:lnTo>
                        <a:pt x="17133" y="20222"/>
                      </a:lnTo>
                      <a:lnTo>
                        <a:pt x="17156" y="19980"/>
                      </a:lnTo>
                      <a:lnTo>
                        <a:pt x="17167" y="19477"/>
                      </a:lnTo>
                      <a:lnTo>
                        <a:pt x="17167" y="18974"/>
                      </a:lnTo>
                      <a:lnTo>
                        <a:pt x="17156" y="18397"/>
                      </a:lnTo>
                      <a:lnTo>
                        <a:pt x="17111" y="17820"/>
                      </a:lnTo>
                      <a:lnTo>
                        <a:pt x="17066" y="17261"/>
                      </a:lnTo>
                      <a:lnTo>
                        <a:pt x="16998" y="16646"/>
                      </a:lnTo>
                      <a:lnTo>
                        <a:pt x="16852" y="15511"/>
                      </a:lnTo>
                      <a:lnTo>
                        <a:pt x="16740" y="14393"/>
                      </a:lnTo>
                      <a:lnTo>
                        <a:pt x="16717" y="13928"/>
                      </a:lnTo>
                      <a:lnTo>
                        <a:pt x="16695" y="13462"/>
                      </a:lnTo>
                      <a:lnTo>
                        <a:pt x="16717" y="13071"/>
                      </a:lnTo>
                      <a:lnTo>
                        <a:pt x="16785" y="12755"/>
                      </a:lnTo>
                      <a:lnTo>
                        <a:pt x="16852" y="12419"/>
                      </a:lnTo>
                      <a:lnTo>
                        <a:pt x="16953" y="12140"/>
                      </a:lnTo>
                      <a:lnTo>
                        <a:pt x="17088" y="11898"/>
                      </a:lnTo>
                      <a:lnTo>
                        <a:pt x="17212" y="11675"/>
                      </a:lnTo>
                      <a:lnTo>
                        <a:pt x="17370" y="11470"/>
                      </a:lnTo>
                      <a:lnTo>
                        <a:pt x="17516" y="11284"/>
                      </a:lnTo>
                      <a:lnTo>
                        <a:pt x="17696" y="11135"/>
                      </a:lnTo>
                      <a:lnTo>
                        <a:pt x="17865" y="11042"/>
                      </a:lnTo>
                      <a:lnTo>
                        <a:pt x="18033" y="10930"/>
                      </a:lnTo>
                      <a:lnTo>
                        <a:pt x="18213" y="10893"/>
                      </a:lnTo>
                      <a:lnTo>
                        <a:pt x="18382" y="10893"/>
                      </a:lnTo>
                      <a:lnTo>
                        <a:pt x="18551" y="10967"/>
                      </a:lnTo>
                      <a:lnTo>
                        <a:pt x="18708" y="11042"/>
                      </a:lnTo>
                      <a:lnTo>
                        <a:pt x="18855" y="11172"/>
                      </a:lnTo>
                      <a:lnTo>
                        <a:pt x="19012" y="11358"/>
                      </a:lnTo>
                      <a:lnTo>
                        <a:pt x="19136" y="11600"/>
                      </a:lnTo>
                      <a:lnTo>
                        <a:pt x="19271" y="11861"/>
                      </a:lnTo>
                      <a:lnTo>
                        <a:pt x="19440" y="12028"/>
                      </a:lnTo>
                      <a:lnTo>
                        <a:pt x="19608" y="12177"/>
                      </a:lnTo>
                      <a:lnTo>
                        <a:pt x="19822" y="12289"/>
                      </a:lnTo>
                      <a:lnTo>
                        <a:pt x="20025" y="12289"/>
                      </a:lnTo>
                      <a:lnTo>
                        <a:pt x="20238" y="12289"/>
                      </a:lnTo>
                      <a:lnTo>
                        <a:pt x="20452" y="12215"/>
                      </a:lnTo>
                      <a:lnTo>
                        <a:pt x="20643" y="12103"/>
                      </a:lnTo>
                      <a:lnTo>
                        <a:pt x="20846" y="11973"/>
                      </a:lnTo>
                      <a:lnTo>
                        <a:pt x="21037" y="11786"/>
                      </a:lnTo>
                      <a:lnTo>
                        <a:pt x="21206" y="11563"/>
                      </a:lnTo>
                      <a:lnTo>
                        <a:pt x="21363" y="11321"/>
                      </a:lnTo>
                      <a:lnTo>
                        <a:pt x="21465" y="11079"/>
                      </a:lnTo>
                      <a:lnTo>
                        <a:pt x="21577" y="10744"/>
                      </a:lnTo>
                      <a:lnTo>
                        <a:pt x="21622" y="10427"/>
                      </a:lnTo>
                      <a:lnTo>
                        <a:pt x="21645" y="10111"/>
                      </a:lnTo>
                      <a:lnTo>
                        <a:pt x="21622" y="9608"/>
                      </a:lnTo>
                      <a:lnTo>
                        <a:pt x="21577" y="9142"/>
                      </a:lnTo>
                      <a:lnTo>
                        <a:pt x="21465" y="8751"/>
                      </a:lnTo>
                      <a:lnTo>
                        <a:pt x="21363" y="8397"/>
                      </a:lnTo>
                      <a:lnTo>
                        <a:pt x="21206" y="8062"/>
                      </a:lnTo>
                      <a:lnTo>
                        <a:pt x="21037" y="7820"/>
                      </a:lnTo>
                      <a:lnTo>
                        <a:pt x="20846" y="7597"/>
                      </a:lnTo>
                      <a:lnTo>
                        <a:pt x="20643" y="7429"/>
                      </a:lnTo>
                      <a:lnTo>
                        <a:pt x="20452" y="7317"/>
                      </a:lnTo>
                      <a:lnTo>
                        <a:pt x="20238" y="7206"/>
                      </a:lnTo>
                      <a:lnTo>
                        <a:pt x="20025" y="7168"/>
                      </a:lnTo>
                      <a:lnTo>
                        <a:pt x="19822" y="7206"/>
                      </a:lnTo>
                      <a:lnTo>
                        <a:pt x="19608" y="7243"/>
                      </a:lnTo>
                      <a:lnTo>
                        <a:pt x="19440" y="7355"/>
                      </a:lnTo>
                      <a:lnTo>
                        <a:pt x="19271" y="7504"/>
                      </a:lnTo>
                      <a:lnTo>
                        <a:pt x="19136" y="7708"/>
                      </a:lnTo>
                      <a:lnTo>
                        <a:pt x="19012" y="7895"/>
                      </a:lnTo>
                      <a:lnTo>
                        <a:pt x="18832" y="8025"/>
                      </a:lnTo>
                      <a:lnTo>
                        <a:pt x="18663" y="8174"/>
                      </a:lnTo>
                      <a:lnTo>
                        <a:pt x="18472" y="8248"/>
                      </a:lnTo>
                      <a:lnTo>
                        <a:pt x="18270" y="8286"/>
                      </a:lnTo>
                      <a:lnTo>
                        <a:pt x="18078" y="8323"/>
                      </a:lnTo>
                      <a:lnTo>
                        <a:pt x="17887" y="8323"/>
                      </a:lnTo>
                      <a:lnTo>
                        <a:pt x="17696" y="8248"/>
                      </a:lnTo>
                      <a:lnTo>
                        <a:pt x="17493" y="8174"/>
                      </a:lnTo>
                      <a:lnTo>
                        <a:pt x="17302" y="8062"/>
                      </a:lnTo>
                      <a:lnTo>
                        <a:pt x="17133" y="7969"/>
                      </a:lnTo>
                      <a:lnTo>
                        <a:pt x="16976" y="7783"/>
                      </a:lnTo>
                      <a:lnTo>
                        <a:pt x="16852" y="7597"/>
                      </a:lnTo>
                      <a:lnTo>
                        <a:pt x="16740" y="7429"/>
                      </a:lnTo>
                      <a:lnTo>
                        <a:pt x="16672" y="7168"/>
                      </a:lnTo>
                      <a:lnTo>
                        <a:pt x="16638" y="6926"/>
                      </a:lnTo>
                      <a:lnTo>
                        <a:pt x="16616" y="6498"/>
                      </a:lnTo>
                      <a:lnTo>
                        <a:pt x="16616" y="5772"/>
                      </a:lnTo>
                      <a:lnTo>
                        <a:pt x="16650" y="4915"/>
                      </a:lnTo>
                      <a:lnTo>
                        <a:pt x="16695" y="3928"/>
                      </a:lnTo>
                      <a:lnTo>
                        <a:pt x="16762" y="2960"/>
                      </a:lnTo>
                      <a:lnTo>
                        <a:pt x="16830" y="1992"/>
                      </a:lnTo>
                      <a:lnTo>
                        <a:pt x="16908" y="1173"/>
                      </a:lnTo>
                      <a:lnTo>
                        <a:pt x="16976" y="521"/>
                      </a:lnTo>
                      <a:lnTo>
                        <a:pt x="16953" y="521"/>
                      </a:lnTo>
                      <a:lnTo>
                        <a:pt x="16931" y="521"/>
                      </a:lnTo>
                      <a:lnTo>
                        <a:pt x="16267" y="484"/>
                      </a:lnTo>
                      <a:lnTo>
                        <a:pt x="15637" y="428"/>
                      </a:lnTo>
                      <a:lnTo>
                        <a:pt x="15063" y="353"/>
                      </a:lnTo>
                      <a:lnTo>
                        <a:pt x="14523" y="279"/>
                      </a:lnTo>
                      <a:lnTo>
                        <a:pt x="14040" y="167"/>
                      </a:lnTo>
                      <a:lnTo>
                        <a:pt x="13635" y="93"/>
                      </a:lnTo>
                      <a:lnTo>
                        <a:pt x="13331" y="18"/>
                      </a:lnTo>
                      <a:lnTo>
                        <a:pt x="13117" y="18"/>
                      </a:lnTo>
                      <a:lnTo>
                        <a:pt x="12982" y="18"/>
                      </a:lnTo>
                      <a:lnTo>
                        <a:pt x="12858" y="130"/>
                      </a:lnTo>
                      <a:lnTo>
                        <a:pt x="12723" y="279"/>
                      </a:lnTo>
                      <a:lnTo>
                        <a:pt x="12622" y="446"/>
                      </a:lnTo>
                      <a:lnTo>
                        <a:pt x="12510" y="670"/>
                      </a:lnTo>
                      <a:lnTo>
                        <a:pt x="12419" y="912"/>
                      </a:lnTo>
                      <a:lnTo>
                        <a:pt x="12363" y="1210"/>
                      </a:lnTo>
                      <a:lnTo>
                        <a:pt x="12318" y="1526"/>
                      </a:lnTo>
                      <a:lnTo>
                        <a:pt x="12273" y="1843"/>
                      </a:lnTo>
                      <a:lnTo>
                        <a:pt x="12251" y="2215"/>
                      </a:lnTo>
                      <a:lnTo>
                        <a:pt x="12273" y="2532"/>
                      </a:lnTo>
                      <a:lnTo>
                        <a:pt x="12318" y="2886"/>
                      </a:lnTo>
                      <a:lnTo>
                        <a:pt x="12386" y="3240"/>
                      </a:lnTo>
                      <a:lnTo>
                        <a:pt x="12464" y="3556"/>
                      </a:lnTo>
                      <a:lnTo>
                        <a:pt x="12577" y="3891"/>
                      </a:lnTo>
                      <a:lnTo>
                        <a:pt x="12746" y="4171"/>
                      </a:lnTo>
                      <a:lnTo>
                        <a:pt x="12926" y="4487"/>
                      </a:lnTo>
                      <a:lnTo>
                        <a:pt x="13050" y="4860"/>
                      </a:lnTo>
                      <a:lnTo>
                        <a:pt x="13162" y="5251"/>
                      </a:lnTo>
                      <a:lnTo>
                        <a:pt x="13218" y="5604"/>
                      </a:lnTo>
                      <a:lnTo>
                        <a:pt x="13263" y="5995"/>
                      </a:lnTo>
                      <a:lnTo>
                        <a:pt x="13241" y="6386"/>
                      </a:lnTo>
                      <a:lnTo>
                        <a:pt x="13218" y="6740"/>
                      </a:lnTo>
                      <a:lnTo>
                        <a:pt x="13139" y="7094"/>
                      </a:lnTo>
                      <a:lnTo>
                        <a:pt x="13050" y="7429"/>
                      </a:lnTo>
                      <a:lnTo>
                        <a:pt x="12903" y="7746"/>
                      </a:lnTo>
                      <a:lnTo>
                        <a:pt x="12723" y="8025"/>
                      </a:lnTo>
                      <a:lnTo>
                        <a:pt x="12532" y="8286"/>
                      </a:lnTo>
                      <a:lnTo>
                        <a:pt x="12318" y="8491"/>
                      </a:lnTo>
                      <a:lnTo>
                        <a:pt x="12060" y="8677"/>
                      </a:lnTo>
                      <a:lnTo>
                        <a:pt x="11756" y="8788"/>
                      </a:lnTo>
                      <a:lnTo>
                        <a:pt x="11452" y="8826"/>
                      </a:lnTo>
                      <a:lnTo>
                        <a:pt x="11283" y="8826"/>
                      </a:lnTo>
                      <a:lnTo>
                        <a:pt x="11126" y="8826"/>
                      </a:lnTo>
                      <a:lnTo>
                        <a:pt x="11002" y="8788"/>
                      </a:lnTo>
                      <a:lnTo>
                        <a:pt x="10845" y="8714"/>
                      </a:lnTo>
                      <a:lnTo>
                        <a:pt x="10721" y="8640"/>
                      </a:lnTo>
                      <a:lnTo>
                        <a:pt x="10608" y="8565"/>
                      </a:lnTo>
                      <a:lnTo>
                        <a:pt x="10485" y="8453"/>
                      </a:lnTo>
                      <a:lnTo>
                        <a:pt x="10372" y="8323"/>
                      </a:lnTo>
                      <a:lnTo>
                        <a:pt x="10181" y="8062"/>
                      </a:lnTo>
                      <a:lnTo>
                        <a:pt x="10035" y="7746"/>
                      </a:lnTo>
                      <a:lnTo>
                        <a:pt x="9900" y="7392"/>
                      </a:lnTo>
                      <a:lnTo>
                        <a:pt x="9787" y="7001"/>
                      </a:lnTo>
                      <a:lnTo>
                        <a:pt x="9731" y="6610"/>
                      </a:lnTo>
                      <a:lnTo>
                        <a:pt x="9686" y="6219"/>
                      </a:lnTo>
                      <a:lnTo>
                        <a:pt x="9663" y="5772"/>
                      </a:lnTo>
                      <a:lnTo>
                        <a:pt x="9686" y="5381"/>
                      </a:lnTo>
                      <a:lnTo>
                        <a:pt x="9753" y="4990"/>
                      </a:lnTo>
                      <a:lnTo>
                        <a:pt x="9832" y="4636"/>
                      </a:lnTo>
                      <a:lnTo>
                        <a:pt x="9945" y="4320"/>
                      </a:lnTo>
                      <a:lnTo>
                        <a:pt x="10068" y="4022"/>
                      </a:lnTo>
                      <a:lnTo>
                        <a:pt x="10203" y="3817"/>
                      </a:lnTo>
                      <a:lnTo>
                        <a:pt x="10316" y="3593"/>
                      </a:lnTo>
                      <a:lnTo>
                        <a:pt x="10395" y="3351"/>
                      </a:lnTo>
                      <a:lnTo>
                        <a:pt x="10462" y="3109"/>
                      </a:lnTo>
                      <a:lnTo>
                        <a:pt x="10507" y="2848"/>
                      </a:lnTo>
                      <a:lnTo>
                        <a:pt x="10530" y="2606"/>
                      </a:lnTo>
                      <a:lnTo>
                        <a:pt x="10507" y="2346"/>
                      </a:lnTo>
                      <a:lnTo>
                        <a:pt x="10462" y="2141"/>
                      </a:lnTo>
                      <a:lnTo>
                        <a:pt x="10395" y="1880"/>
                      </a:lnTo>
                      <a:lnTo>
                        <a:pt x="10293" y="1638"/>
                      </a:lnTo>
                      <a:lnTo>
                        <a:pt x="10158" y="1415"/>
                      </a:lnTo>
                      <a:lnTo>
                        <a:pt x="9967" y="1210"/>
                      </a:lnTo>
                      <a:lnTo>
                        <a:pt x="9753" y="986"/>
                      </a:lnTo>
                      <a:lnTo>
                        <a:pt x="9495" y="819"/>
                      </a:lnTo>
                      <a:lnTo>
                        <a:pt x="9191" y="670"/>
                      </a:lnTo>
                      <a:lnTo>
                        <a:pt x="8842" y="521"/>
                      </a:lnTo>
                      <a:lnTo>
                        <a:pt x="8471" y="446"/>
                      </a:lnTo>
                      <a:lnTo>
                        <a:pt x="7998" y="428"/>
                      </a:lnTo>
                      <a:lnTo>
                        <a:pt x="7413" y="428"/>
                      </a:lnTo>
                      <a:lnTo>
                        <a:pt x="6817" y="446"/>
                      </a:lnTo>
                      <a:lnTo>
                        <a:pt x="6187" y="521"/>
                      </a:lnTo>
                      <a:lnTo>
                        <a:pt x="5602" y="633"/>
                      </a:lnTo>
                      <a:lnTo>
                        <a:pt x="5107" y="744"/>
                      </a:lnTo>
                      <a:lnTo>
                        <a:pt x="4725" y="856"/>
                      </a:lnTo>
                      <a:lnTo>
                        <a:pt x="4848" y="1564"/>
                      </a:lnTo>
                      <a:lnTo>
                        <a:pt x="5028" y="2495"/>
                      </a:lnTo>
                      <a:lnTo>
                        <a:pt x="5175" y="3556"/>
                      </a:lnTo>
                      <a:lnTo>
                        <a:pt x="5298" y="4673"/>
                      </a:lnTo>
                      <a:lnTo>
                        <a:pt x="5343" y="5213"/>
                      </a:lnTo>
                      <a:lnTo>
                        <a:pt x="5388" y="5753"/>
                      </a:lnTo>
                      <a:lnTo>
                        <a:pt x="5411" y="6275"/>
                      </a:lnTo>
                      <a:lnTo>
                        <a:pt x="5411" y="6740"/>
                      </a:lnTo>
                      <a:lnTo>
                        <a:pt x="5366" y="7168"/>
                      </a:lnTo>
                      <a:lnTo>
                        <a:pt x="5321" y="7541"/>
                      </a:lnTo>
                      <a:lnTo>
                        <a:pt x="5287" y="7708"/>
                      </a:lnTo>
                      <a:lnTo>
                        <a:pt x="5242" y="7857"/>
                      </a:lnTo>
                      <a:lnTo>
                        <a:pt x="5197" y="7969"/>
                      </a:lnTo>
                      <a:lnTo>
                        <a:pt x="5130" y="8062"/>
                      </a:lnTo>
                      <a:lnTo>
                        <a:pt x="5006" y="8248"/>
                      </a:lnTo>
                      <a:lnTo>
                        <a:pt x="4848" y="8397"/>
                      </a:lnTo>
                      <a:lnTo>
                        <a:pt x="4725" y="8528"/>
                      </a:lnTo>
                      <a:lnTo>
                        <a:pt x="4567" y="8640"/>
                      </a:lnTo>
                      <a:lnTo>
                        <a:pt x="4421" y="8714"/>
                      </a:lnTo>
                      <a:lnTo>
                        <a:pt x="4263" y="8751"/>
                      </a:lnTo>
                      <a:lnTo>
                        <a:pt x="4095" y="8788"/>
                      </a:lnTo>
                      <a:lnTo>
                        <a:pt x="3948" y="8788"/>
                      </a:lnTo>
                      <a:lnTo>
                        <a:pt x="3791" y="8751"/>
                      </a:lnTo>
                      <a:lnTo>
                        <a:pt x="3667" y="8714"/>
                      </a:lnTo>
                      <a:lnTo>
                        <a:pt x="3510" y="8677"/>
                      </a:lnTo>
                      <a:lnTo>
                        <a:pt x="3386" y="8602"/>
                      </a:lnTo>
                      <a:lnTo>
                        <a:pt x="3251" y="8491"/>
                      </a:lnTo>
                      <a:lnTo>
                        <a:pt x="3127" y="8360"/>
                      </a:lnTo>
                      <a:lnTo>
                        <a:pt x="3015" y="8248"/>
                      </a:lnTo>
                      <a:lnTo>
                        <a:pt x="2925" y="8062"/>
                      </a:lnTo>
                      <a:lnTo>
                        <a:pt x="2778" y="7857"/>
                      </a:lnTo>
                      <a:lnTo>
                        <a:pt x="2610" y="7671"/>
                      </a:lnTo>
                      <a:lnTo>
                        <a:pt x="2407" y="7541"/>
                      </a:lnTo>
                      <a:lnTo>
                        <a:pt x="2171" y="7466"/>
                      </a:lnTo>
                      <a:lnTo>
                        <a:pt x="1957" y="7429"/>
                      </a:lnTo>
                      <a:lnTo>
                        <a:pt x="1698" y="7429"/>
                      </a:lnTo>
                      <a:lnTo>
                        <a:pt x="1462" y="7466"/>
                      </a:lnTo>
                      <a:lnTo>
                        <a:pt x="1226" y="7559"/>
                      </a:lnTo>
                      <a:lnTo>
                        <a:pt x="989" y="7708"/>
                      </a:lnTo>
                      <a:lnTo>
                        <a:pt x="776" y="7932"/>
                      </a:lnTo>
                      <a:lnTo>
                        <a:pt x="551" y="8211"/>
                      </a:lnTo>
                      <a:lnTo>
                        <a:pt x="382" y="8528"/>
                      </a:lnTo>
                      <a:lnTo>
                        <a:pt x="315" y="8714"/>
                      </a:lnTo>
                      <a:lnTo>
                        <a:pt x="236" y="8919"/>
                      </a:lnTo>
                      <a:lnTo>
                        <a:pt x="191" y="9142"/>
                      </a:lnTo>
                      <a:lnTo>
                        <a:pt x="123" y="9347"/>
                      </a:lnTo>
                      <a:lnTo>
                        <a:pt x="78" y="9608"/>
                      </a:lnTo>
                      <a:lnTo>
                        <a:pt x="56" y="9887"/>
                      </a:lnTo>
                      <a:lnTo>
                        <a:pt x="33" y="10185"/>
                      </a:lnTo>
                      <a:lnTo>
                        <a:pt x="33" y="10464"/>
                      </a:lnTo>
                      <a:lnTo>
                        <a:pt x="33" y="10706"/>
                      </a:lnTo>
                      <a:lnTo>
                        <a:pt x="56" y="10967"/>
                      </a:lnTo>
                      <a:lnTo>
                        <a:pt x="78" y="11172"/>
                      </a:lnTo>
                      <a:lnTo>
                        <a:pt x="123" y="11395"/>
                      </a:lnTo>
                      <a:lnTo>
                        <a:pt x="168" y="11600"/>
                      </a:lnTo>
                      <a:lnTo>
                        <a:pt x="236" y="11786"/>
                      </a:lnTo>
                      <a:lnTo>
                        <a:pt x="292" y="11973"/>
                      </a:lnTo>
                      <a:lnTo>
                        <a:pt x="382" y="12140"/>
                      </a:lnTo>
                      <a:lnTo>
                        <a:pt x="540" y="12419"/>
                      </a:lnTo>
                      <a:lnTo>
                        <a:pt x="731" y="12680"/>
                      </a:lnTo>
                      <a:lnTo>
                        <a:pt x="944" y="12866"/>
                      </a:lnTo>
                      <a:lnTo>
                        <a:pt x="1158" y="12997"/>
                      </a:lnTo>
                      <a:lnTo>
                        <a:pt x="1395" y="13108"/>
                      </a:lnTo>
                      <a:lnTo>
                        <a:pt x="1608" y="13183"/>
                      </a:lnTo>
                      <a:lnTo>
                        <a:pt x="1856" y="13183"/>
                      </a:lnTo>
                      <a:lnTo>
                        <a:pt x="2070" y="13146"/>
                      </a:lnTo>
                      <a:lnTo>
                        <a:pt x="2261" y="13071"/>
                      </a:lnTo>
                      <a:lnTo>
                        <a:pt x="2430" y="12960"/>
                      </a:lnTo>
                      <a:lnTo>
                        <a:pt x="2587" y="12792"/>
                      </a:lnTo>
                      <a:lnTo>
                        <a:pt x="2688" y="12606"/>
                      </a:lnTo>
                      <a:lnTo>
                        <a:pt x="2801" y="12419"/>
                      </a:lnTo>
                      <a:lnTo>
                        <a:pt x="2925" y="12289"/>
                      </a:lnTo>
                      <a:lnTo>
                        <a:pt x="3082" y="12177"/>
                      </a:lnTo>
                      <a:lnTo>
                        <a:pt x="3228" y="12103"/>
                      </a:lnTo>
                      <a:lnTo>
                        <a:pt x="3408" y="12103"/>
                      </a:lnTo>
                      <a:lnTo>
                        <a:pt x="3577" y="12103"/>
                      </a:lnTo>
                      <a:lnTo>
                        <a:pt x="3723" y="12177"/>
                      </a:lnTo>
                      <a:lnTo>
                        <a:pt x="3903" y="12252"/>
                      </a:lnTo>
                      <a:lnTo>
                        <a:pt x="4072" y="12364"/>
                      </a:lnTo>
                      <a:lnTo>
                        <a:pt x="4230" y="12494"/>
                      </a:lnTo>
                      <a:lnTo>
                        <a:pt x="4353" y="12643"/>
                      </a:lnTo>
                      <a:lnTo>
                        <a:pt x="4488" y="12829"/>
                      </a:lnTo>
                      <a:lnTo>
                        <a:pt x="4567" y="13034"/>
                      </a:lnTo>
                      <a:lnTo>
                        <a:pt x="4657" y="13257"/>
                      </a:lnTo>
                      <a:lnTo>
                        <a:pt x="4702" y="13462"/>
                      </a:lnTo>
                      <a:lnTo>
                        <a:pt x="4725" y="13686"/>
                      </a:lnTo>
                      <a:lnTo>
                        <a:pt x="4702" y="14282"/>
                      </a:lnTo>
                      <a:lnTo>
                        <a:pt x="4657" y="15045"/>
                      </a:lnTo>
                      <a:lnTo>
                        <a:pt x="4612" y="15976"/>
                      </a:lnTo>
                      <a:lnTo>
                        <a:pt x="4590" y="16926"/>
                      </a:lnTo>
                      <a:lnTo>
                        <a:pt x="4567" y="17968"/>
                      </a:lnTo>
                      <a:lnTo>
                        <a:pt x="4567" y="19011"/>
                      </a:lnTo>
                      <a:lnTo>
                        <a:pt x="4590" y="19514"/>
                      </a:lnTo>
                      <a:lnTo>
                        <a:pt x="4612" y="19980"/>
                      </a:lnTo>
                      <a:lnTo>
                        <a:pt x="4657" y="20426"/>
                      </a:lnTo>
                      <a:lnTo>
                        <a:pt x="4725" y="20836"/>
                      </a:lnTo>
                      <a:lnTo>
                        <a:pt x="4848" y="20929"/>
                      </a:lnTo>
                      <a:lnTo>
                        <a:pt x="5040" y="21004"/>
                      </a:lnTo>
                      <a:lnTo>
                        <a:pt x="5265" y="21078"/>
                      </a:lnTo>
                      <a:lnTo>
                        <a:pt x="5478" y="21115"/>
                      </a:lnTo>
                      <a:lnTo>
                        <a:pt x="6041" y="21115"/>
                      </a:lnTo>
                      <a:lnTo>
                        <a:pt x="6637" y="21078"/>
                      </a:lnTo>
                      <a:lnTo>
                        <a:pt x="7312" y="21004"/>
                      </a:lnTo>
                      <a:lnTo>
                        <a:pt x="7998" y="20929"/>
                      </a:lnTo>
                      <a:lnTo>
                        <a:pt x="8696" y="20855"/>
                      </a:lnTo>
                      <a:lnTo>
                        <a:pt x="9360" y="20836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49" name="Puzzle4"/>
                <p:cNvSpPr>
                  <a:spLocks noEditPoints="1" noChangeArrowheads="1"/>
                </p:cNvSpPr>
                <p:nvPr/>
              </p:nvSpPr>
              <p:spPr bwMode="auto">
                <a:xfrm>
                  <a:off x="305561" y="4502797"/>
                  <a:ext cx="108516" cy="172333"/>
                </a:xfrm>
                <a:custGeom>
                  <a:avLst/>
                  <a:gdLst>
                    <a:gd name="T0" fmla="*/ 8307 w 21600"/>
                    <a:gd name="T1" fmla="*/ 11593 h 21600"/>
                    <a:gd name="T2" fmla="*/ 453 w 21600"/>
                    <a:gd name="T3" fmla="*/ 16938 h 21600"/>
                    <a:gd name="T4" fmla="*/ 11500 w 21600"/>
                    <a:gd name="T5" fmla="*/ 21600 h 21600"/>
                    <a:gd name="T6" fmla="*/ 20920 w 21600"/>
                    <a:gd name="T7" fmla="*/ 16751 h 21600"/>
                    <a:gd name="T8" fmla="*/ 13972 w 21600"/>
                    <a:gd name="T9" fmla="*/ 10888 h 21600"/>
                    <a:gd name="T10" fmla="*/ 21033 w 21600"/>
                    <a:gd name="T11" fmla="*/ 4716 h 21600"/>
                    <a:gd name="T12" fmla="*/ 11102 w 21600"/>
                    <a:gd name="T13" fmla="*/ 11 h 21600"/>
                    <a:gd name="T14" fmla="*/ 453 w 21600"/>
                    <a:gd name="T15" fmla="*/ 4716 h 21600"/>
                    <a:gd name="T16" fmla="*/ 2076 w 21600"/>
                    <a:gd name="T17" fmla="*/ 5664 h 21600"/>
                    <a:gd name="T18" fmla="*/ 20203 w 21600"/>
                    <a:gd name="T19" fmla="*/ 1598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3813" y="10590"/>
                      </a:moveTo>
                      <a:lnTo>
                        <a:pt x="3927" y="10513"/>
                      </a:lnTo>
                      <a:lnTo>
                        <a:pt x="4078" y="10425"/>
                      </a:lnTo>
                      <a:lnTo>
                        <a:pt x="4210" y="10359"/>
                      </a:lnTo>
                      <a:lnTo>
                        <a:pt x="4361" y="10315"/>
                      </a:lnTo>
                      <a:lnTo>
                        <a:pt x="4682" y="10237"/>
                      </a:lnTo>
                      <a:lnTo>
                        <a:pt x="5041" y="10193"/>
                      </a:lnTo>
                      <a:lnTo>
                        <a:pt x="5456" y="10171"/>
                      </a:lnTo>
                      <a:lnTo>
                        <a:pt x="5853" y="10193"/>
                      </a:lnTo>
                      <a:lnTo>
                        <a:pt x="6249" y="10260"/>
                      </a:lnTo>
                      <a:lnTo>
                        <a:pt x="6646" y="10337"/>
                      </a:lnTo>
                      <a:lnTo>
                        <a:pt x="7004" y="10469"/>
                      </a:lnTo>
                      <a:lnTo>
                        <a:pt x="7363" y="10612"/>
                      </a:lnTo>
                      <a:lnTo>
                        <a:pt x="7665" y="10788"/>
                      </a:lnTo>
                      <a:lnTo>
                        <a:pt x="7911" y="10998"/>
                      </a:lnTo>
                      <a:lnTo>
                        <a:pt x="8024" y="11097"/>
                      </a:lnTo>
                      <a:lnTo>
                        <a:pt x="8137" y="11207"/>
                      </a:lnTo>
                      <a:lnTo>
                        <a:pt x="8194" y="11340"/>
                      </a:lnTo>
                      <a:lnTo>
                        <a:pt x="8269" y="11461"/>
                      </a:lnTo>
                      <a:lnTo>
                        <a:pt x="8307" y="11593"/>
                      </a:lnTo>
                      <a:lnTo>
                        <a:pt x="8307" y="11714"/>
                      </a:lnTo>
                      <a:lnTo>
                        <a:pt x="8307" y="11868"/>
                      </a:lnTo>
                      <a:lnTo>
                        <a:pt x="8307" y="12012"/>
                      </a:lnTo>
                      <a:lnTo>
                        <a:pt x="8194" y="12265"/>
                      </a:lnTo>
                      <a:lnTo>
                        <a:pt x="8062" y="12519"/>
                      </a:lnTo>
                      <a:lnTo>
                        <a:pt x="7873" y="12706"/>
                      </a:lnTo>
                      <a:lnTo>
                        <a:pt x="7627" y="12904"/>
                      </a:lnTo>
                      <a:lnTo>
                        <a:pt x="7363" y="13048"/>
                      </a:lnTo>
                      <a:lnTo>
                        <a:pt x="7080" y="13180"/>
                      </a:lnTo>
                      <a:lnTo>
                        <a:pt x="6759" y="13257"/>
                      </a:lnTo>
                      <a:lnTo>
                        <a:pt x="6419" y="13345"/>
                      </a:lnTo>
                      <a:lnTo>
                        <a:pt x="6098" y="13389"/>
                      </a:lnTo>
                      <a:lnTo>
                        <a:pt x="5739" y="13389"/>
                      </a:lnTo>
                      <a:lnTo>
                        <a:pt x="5418" y="13389"/>
                      </a:lnTo>
                      <a:lnTo>
                        <a:pt x="5079" y="13345"/>
                      </a:lnTo>
                      <a:lnTo>
                        <a:pt x="4758" y="13301"/>
                      </a:lnTo>
                      <a:lnTo>
                        <a:pt x="4474" y="13213"/>
                      </a:lnTo>
                      <a:lnTo>
                        <a:pt x="4172" y="13114"/>
                      </a:lnTo>
                      <a:lnTo>
                        <a:pt x="3965" y="12982"/>
                      </a:lnTo>
                      <a:lnTo>
                        <a:pt x="3738" y="12838"/>
                      </a:lnTo>
                      <a:lnTo>
                        <a:pt x="3493" y="12706"/>
                      </a:lnTo>
                      <a:lnTo>
                        <a:pt x="3228" y="12607"/>
                      </a:lnTo>
                      <a:lnTo>
                        <a:pt x="2945" y="12519"/>
                      </a:lnTo>
                      <a:lnTo>
                        <a:pt x="2700" y="12431"/>
                      </a:lnTo>
                      <a:lnTo>
                        <a:pt x="2397" y="12375"/>
                      </a:lnTo>
                      <a:lnTo>
                        <a:pt x="2152" y="12331"/>
                      </a:lnTo>
                      <a:lnTo>
                        <a:pt x="1888" y="12309"/>
                      </a:lnTo>
                      <a:lnTo>
                        <a:pt x="1642" y="12309"/>
                      </a:lnTo>
                      <a:lnTo>
                        <a:pt x="1397" y="12331"/>
                      </a:lnTo>
                      <a:lnTo>
                        <a:pt x="1170" y="12397"/>
                      </a:lnTo>
                      <a:lnTo>
                        <a:pt x="962" y="12453"/>
                      </a:lnTo>
                      <a:lnTo>
                        <a:pt x="774" y="12563"/>
                      </a:lnTo>
                      <a:lnTo>
                        <a:pt x="623" y="12684"/>
                      </a:lnTo>
                      <a:lnTo>
                        <a:pt x="528" y="12838"/>
                      </a:lnTo>
                      <a:lnTo>
                        <a:pt x="453" y="13026"/>
                      </a:lnTo>
                      <a:lnTo>
                        <a:pt x="339" y="13477"/>
                      </a:lnTo>
                      <a:lnTo>
                        <a:pt x="226" y="13984"/>
                      </a:lnTo>
                      <a:lnTo>
                        <a:pt x="151" y="14535"/>
                      </a:lnTo>
                      <a:lnTo>
                        <a:pt x="113" y="15075"/>
                      </a:lnTo>
                      <a:lnTo>
                        <a:pt x="113" y="15626"/>
                      </a:lnTo>
                      <a:lnTo>
                        <a:pt x="151" y="16133"/>
                      </a:lnTo>
                      <a:lnTo>
                        <a:pt x="188" y="16376"/>
                      </a:lnTo>
                      <a:lnTo>
                        <a:pt x="264" y="16585"/>
                      </a:lnTo>
                      <a:lnTo>
                        <a:pt x="339" y="16773"/>
                      </a:lnTo>
                      <a:lnTo>
                        <a:pt x="453" y="16938"/>
                      </a:lnTo>
                      <a:lnTo>
                        <a:pt x="1095" y="16883"/>
                      </a:lnTo>
                      <a:lnTo>
                        <a:pt x="1963" y="16795"/>
                      </a:lnTo>
                      <a:lnTo>
                        <a:pt x="2945" y="16751"/>
                      </a:lnTo>
                      <a:lnTo>
                        <a:pt x="3965" y="16706"/>
                      </a:lnTo>
                      <a:lnTo>
                        <a:pt x="5022" y="16684"/>
                      </a:lnTo>
                      <a:lnTo>
                        <a:pt x="5947" y="16684"/>
                      </a:lnTo>
                      <a:lnTo>
                        <a:pt x="6759" y="16706"/>
                      </a:lnTo>
                      <a:lnTo>
                        <a:pt x="7363" y="16751"/>
                      </a:lnTo>
                      <a:lnTo>
                        <a:pt x="7948" y="16839"/>
                      </a:lnTo>
                      <a:lnTo>
                        <a:pt x="8458" y="16916"/>
                      </a:lnTo>
                      <a:lnTo>
                        <a:pt x="8893" y="17026"/>
                      </a:lnTo>
                      <a:lnTo>
                        <a:pt x="9289" y="17158"/>
                      </a:lnTo>
                      <a:lnTo>
                        <a:pt x="9572" y="17280"/>
                      </a:lnTo>
                      <a:lnTo>
                        <a:pt x="9799" y="17412"/>
                      </a:lnTo>
                      <a:lnTo>
                        <a:pt x="9969" y="17555"/>
                      </a:lnTo>
                      <a:lnTo>
                        <a:pt x="10120" y="17687"/>
                      </a:lnTo>
                      <a:lnTo>
                        <a:pt x="10158" y="17831"/>
                      </a:lnTo>
                      <a:lnTo>
                        <a:pt x="10195" y="17974"/>
                      </a:lnTo>
                      <a:lnTo>
                        <a:pt x="10158" y="18128"/>
                      </a:lnTo>
                      <a:lnTo>
                        <a:pt x="10082" y="18271"/>
                      </a:lnTo>
                      <a:lnTo>
                        <a:pt x="9969" y="18426"/>
                      </a:lnTo>
                      <a:lnTo>
                        <a:pt x="9837" y="18569"/>
                      </a:lnTo>
                      <a:lnTo>
                        <a:pt x="9648" y="18701"/>
                      </a:lnTo>
                      <a:lnTo>
                        <a:pt x="9440" y="18822"/>
                      </a:lnTo>
                      <a:lnTo>
                        <a:pt x="9213" y="18999"/>
                      </a:lnTo>
                      <a:lnTo>
                        <a:pt x="9044" y="19186"/>
                      </a:lnTo>
                      <a:lnTo>
                        <a:pt x="8893" y="19395"/>
                      </a:lnTo>
                      <a:lnTo>
                        <a:pt x="8817" y="19627"/>
                      </a:lnTo>
                      <a:lnTo>
                        <a:pt x="8779" y="19858"/>
                      </a:lnTo>
                      <a:lnTo>
                        <a:pt x="8779" y="20112"/>
                      </a:lnTo>
                      <a:lnTo>
                        <a:pt x="8855" y="20354"/>
                      </a:lnTo>
                      <a:lnTo>
                        <a:pt x="8968" y="20586"/>
                      </a:lnTo>
                      <a:lnTo>
                        <a:pt x="9138" y="20817"/>
                      </a:lnTo>
                      <a:lnTo>
                        <a:pt x="9365" y="21026"/>
                      </a:lnTo>
                      <a:lnTo>
                        <a:pt x="9610" y="21192"/>
                      </a:lnTo>
                      <a:lnTo>
                        <a:pt x="9950" y="21368"/>
                      </a:lnTo>
                      <a:lnTo>
                        <a:pt x="10120" y="21445"/>
                      </a:lnTo>
                      <a:lnTo>
                        <a:pt x="10346" y="21511"/>
                      </a:lnTo>
                      <a:lnTo>
                        <a:pt x="10516" y="21555"/>
                      </a:lnTo>
                      <a:lnTo>
                        <a:pt x="10743" y="21600"/>
                      </a:lnTo>
                      <a:lnTo>
                        <a:pt x="10988" y="21644"/>
                      </a:lnTo>
                      <a:lnTo>
                        <a:pt x="11215" y="21666"/>
                      </a:lnTo>
                      <a:lnTo>
                        <a:pt x="11498" y="21666"/>
                      </a:lnTo>
                      <a:lnTo>
                        <a:pt x="11762" y="21666"/>
                      </a:lnTo>
                      <a:lnTo>
                        <a:pt x="12253" y="21644"/>
                      </a:lnTo>
                      <a:lnTo>
                        <a:pt x="12763" y="21577"/>
                      </a:lnTo>
                      <a:lnTo>
                        <a:pt x="13197" y="21467"/>
                      </a:lnTo>
                      <a:lnTo>
                        <a:pt x="13556" y="21346"/>
                      </a:lnTo>
                      <a:lnTo>
                        <a:pt x="13896" y="21192"/>
                      </a:lnTo>
                      <a:lnTo>
                        <a:pt x="14179" y="21026"/>
                      </a:lnTo>
                      <a:lnTo>
                        <a:pt x="14444" y="20839"/>
                      </a:lnTo>
                      <a:lnTo>
                        <a:pt x="14576" y="20641"/>
                      </a:lnTo>
                      <a:lnTo>
                        <a:pt x="14727" y="20431"/>
                      </a:lnTo>
                      <a:lnTo>
                        <a:pt x="14765" y="20200"/>
                      </a:lnTo>
                      <a:lnTo>
                        <a:pt x="14802" y="19991"/>
                      </a:lnTo>
                      <a:lnTo>
                        <a:pt x="14727" y="19759"/>
                      </a:lnTo>
                      <a:lnTo>
                        <a:pt x="14613" y="19550"/>
                      </a:lnTo>
                      <a:lnTo>
                        <a:pt x="14444" y="19307"/>
                      </a:lnTo>
                      <a:lnTo>
                        <a:pt x="14217" y="19098"/>
                      </a:lnTo>
                      <a:lnTo>
                        <a:pt x="13934" y="18911"/>
                      </a:lnTo>
                      <a:lnTo>
                        <a:pt x="13669" y="18745"/>
                      </a:lnTo>
                      <a:lnTo>
                        <a:pt x="13462" y="18547"/>
                      </a:lnTo>
                      <a:lnTo>
                        <a:pt x="13311" y="18337"/>
                      </a:lnTo>
                      <a:lnTo>
                        <a:pt x="13197" y="18150"/>
                      </a:lnTo>
                      <a:lnTo>
                        <a:pt x="13122" y="17941"/>
                      </a:lnTo>
                      <a:lnTo>
                        <a:pt x="13122" y="17720"/>
                      </a:lnTo>
                      <a:lnTo>
                        <a:pt x="13122" y="17533"/>
                      </a:lnTo>
                      <a:lnTo>
                        <a:pt x="13197" y="17346"/>
                      </a:lnTo>
                      <a:lnTo>
                        <a:pt x="13273" y="17158"/>
                      </a:lnTo>
                      <a:lnTo>
                        <a:pt x="13386" y="16982"/>
                      </a:lnTo>
                      <a:lnTo>
                        <a:pt x="13537" y="16839"/>
                      </a:lnTo>
                      <a:lnTo>
                        <a:pt x="13707" y="16706"/>
                      </a:lnTo>
                      <a:lnTo>
                        <a:pt x="13896" y="16607"/>
                      </a:lnTo>
                      <a:lnTo>
                        <a:pt x="14104" y="16519"/>
                      </a:lnTo>
                      <a:lnTo>
                        <a:pt x="14330" y="16453"/>
                      </a:lnTo>
                      <a:lnTo>
                        <a:pt x="14538" y="16431"/>
                      </a:lnTo>
                      <a:lnTo>
                        <a:pt x="14897" y="16453"/>
                      </a:lnTo>
                      <a:lnTo>
                        <a:pt x="15406" y="16497"/>
                      </a:lnTo>
                      <a:lnTo>
                        <a:pt x="16105" y="16541"/>
                      </a:lnTo>
                      <a:lnTo>
                        <a:pt x="16898" y="16607"/>
                      </a:lnTo>
                      <a:lnTo>
                        <a:pt x="17804" y="16651"/>
                      </a:lnTo>
                      <a:lnTo>
                        <a:pt x="18786" y="16684"/>
                      </a:lnTo>
                      <a:lnTo>
                        <a:pt x="19844" y="16728"/>
                      </a:lnTo>
                      <a:lnTo>
                        <a:pt x="20920" y="16751"/>
                      </a:lnTo>
                      <a:lnTo>
                        <a:pt x="21109" y="16497"/>
                      </a:lnTo>
                      <a:lnTo>
                        <a:pt x="21241" y="16222"/>
                      </a:lnTo>
                      <a:lnTo>
                        <a:pt x="21392" y="15946"/>
                      </a:lnTo>
                      <a:lnTo>
                        <a:pt x="21467" y="15648"/>
                      </a:lnTo>
                      <a:lnTo>
                        <a:pt x="21543" y="15351"/>
                      </a:lnTo>
                      <a:lnTo>
                        <a:pt x="21618" y="15042"/>
                      </a:lnTo>
                      <a:lnTo>
                        <a:pt x="21618" y="14745"/>
                      </a:lnTo>
                      <a:lnTo>
                        <a:pt x="21618" y="14447"/>
                      </a:lnTo>
                      <a:lnTo>
                        <a:pt x="21618" y="14150"/>
                      </a:lnTo>
                      <a:lnTo>
                        <a:pt x="21581" y="13852"/>
                      </a:lnTo>
                      <a:lnTo>
                        <a:pt x="21505" y="13577"/>
                      </a:lnTo>
                      <a:lnTo>
                        <a:pt x="21430" y="13301"/>
                      </a:lnTo>
                      <a:lnTo>
                        <a:pt x="21354" y="13048"/>
                      </a:lnTo>
                      <a:lnTo>
                        <a:pt x="21241" y="12816"/>
                      </a:lnTo>
                      <a:lnTo>
                        <a:pt x="21146" y="12607"/>
                      </a:lnTo>
                      <a:lnTo>
                        <a:pt x="21033" y="12431"/>
                      </a:lnTo>
                      <a:lnTo>
                        <a:pt x="20920" y="12265"/>
                      </a:lnTo>
                      <a:lnTo>
                        <a:pt x="20769" y="12144"/>
                      </a:lnTo>
                      <a:lnTo>
                        <a:pt x="20637" y="12034"/>
                      </a:lnTo>
                      <a:lnTo>
                        <a:pt x="20486" y="11946"/>
                      </a:lnTo>
                      <a:lnTo>
                        <a:pt x="20297" y="11891"/>
                      </a:lnTo>
                      <a:lnTo>
                        <a:pt x="20165" y="11846"/>
                      </a:lnTo>
                      <a:lnTo>
                        <a:pt x="19976" y="11824"/>
                      </a:lnTo>
                      <a:lnTo>
                        <a:pt x="19806" y="11802"/>
                      </a:lnTo>
                      <a:lnTo>
                        <a:pt x="19390" y="11824"/>
                      </a:lnTo>
                      <a:lnTo>
                        <a:pt x="18956" y="11891"/>
                      </a:lnTo>
                      <a:lnTo>
                        <a:pt x="18503" y="11968"/>
                      </a:lnTo>
                      <a:lnTo>
                        <a:pt x="17993" y="12078"/>
                      </a:lnTo>
                      <a:lnTo>
                        <a:pt x="17653" y="12144"/>
                      </a:lnTo>
                      <a:lnTo>
                        <a:pt x="17332" y="12199"/>
                      </a:lnTo>
                      <a:lnTo>
                        <a:pt x="17049" y="12221"/>
                      </a:lnTo>
                      <a:lnTo>
                        <a:pt x="16747" y="12243"/>
                      </a:lnTo>
                      <a:lnTo>
                        <a:pt x="16464" y="12243"/>
                      </a:lnTo>
                      <a:lnTo>
                        <a:pt x="16218" y="12243"/>
                      </a:lnTo>
                      <a:lnTo>
                        <a:pt x="15992" y="12221"/>
                      </a:lnTo>
                      <a:lnTo>
                        <a:pt x="15746" y="12199"/>
                      </a:lnTo>
                      <a:lnTo>
                        <a:pt x="15520" y="12155"/>
                      </a:lnTo>
                      <a:lnTo>
                        <a:pt x="15350" y="12122"/>
                      </a:lnTo>
                      <a:lnTo>
                        <a:pt x="15161" y="12056"/>
                      </a:lnTo>
                      <a:lnTo>
                        <a:pt x="14972" y="11990"/>
                      </a:lnTo>
                      <a:lnTo>
                        <a:pt x="14689" y="11846"/>
                      </a:lnTo>
                      <a:lnTo>
                        <a:pt x="14444" y="11670"/>
                      </a:lnTo>
                      <a:lnTo>
                        <a:pt x="14255" y="11483"/>
                      </a:lnTo>
                      <a:lnTo>
                        <a:pt x="14104" y="11295"/>
                      </a:lnTo>
                      <a:lnTo>
                        <a:pt x="14028" y="11086"/>
                      </a:lnTo>
                      <a:lnTo>
                        <a:pt x="13972" y="10888"/>
                      </a:lnTo>
                      <a:lnTo>
                        <a:pt x="13972" y="10700"/>
                      </a:lnTo>
                      <a:lnTo>
                        <a:pt x="14009" y="10513"/>
                      </a:lnTo>
                      <a:lnTo>
                        <a:pt x="14066" y="10359"/>
                      </a:lnTo>
                      <a:lnTo>
                        <a:pt x="14179" y="10215"/>
                      </a:lnTo>
                      <a:lnTo>
                        <a:pt x="14406" y="10006"/>
                      </a:lnTo>
                      <a:lnTo>
                        <a:pt x="14651" y="9830"/>
                      </a:lnTo>
                      <a:lnTo>
                        <a:pt x="14878" y="9686"/>
                      </a:lnTo>
                      <a:lnTo>
                        <a:pt x="15123" y="9554"/>
                      </a:lnTo>
                      <a:lnTo>
                        <a:pt x="15350" y="9477"/>
                      </a:lnTo>
                      <a:lnTo>
                        <a:pt x="15558" y="9411"/>
                      </a:lnTo>
                      <a:lnTo>
                        <a:pt x="15803" y="9345"/>
                      </a:lnTo>
                      <a:lnTo>
                        <a:pt x="16030" y="9323"/>
                      </a:lnTo>
                      <a:lnTo>
                        <a:pt x="16256" y="9301"/>
                      </a:lnTo>
                      <a:lnTo>
                        <a:pt x="16464" y="9323"/>
                      </a:lnTo>
                      <a:lnTo>
                        <a:pt x="16690" y="9345"/>
                      </a:lnTo>
                      <a:lnTo>
                        <a:pt x="16898" y="9367"/>
                      </a:lnTo>
                      <a:lnTo>
                        <a:pt x="17332" y="9477"/>
                      </a:lnTo>
                      <a:lnTo>
                        <a:pt x="17767" y="9598"/>
                      </a:lnTo>
                      <a:lnTo>
                        <a:pt x="18163" y="9731"/>
                      </a:lnTo>
                      <a:lnTo>
                        <a:pt x="18597" y="9874"/>
                      </a:lnTo>
                      <a:lnTo>
                        <a:pt x="18994" y="10006"/>
                      </a:lnTo>
                      <a:lnTo>
                        <a:pt x="19428" y="10083"/>
                      </a:lnTo>
                      <a:lnTo>
                        <a:pt x="19617" y="10127"/>
                      </a:lnTo>
                      <a:lnTo>
                        <a:pt x="19844" y="10149"/>
                      </a:lnTo>
                      <a:lnTo>
                        <a:pt x="20013" y="10149"/>
                      </a:lnTo>
                      <a:lnTo>
                        <a:pt x="20240" y="10127"/>
                      </a:lnTo>
                      <a:lnTo>
                        <a:pt x="20410" y="10105"/>
                      </a:lnTo>
                      <a:lnTo>
                        <a:pt x="20637" y="10061"/>
                      </a:lnTo>
                      <a:lnTo>
                        <a:pt x="20844" y="9984"/>
                      </a:lnTo>
                      <a:lnTo>
                        <a:pt x="21033" y="9896"/>
                      </a:lnTo>
                      <a:lnTo>
                        <a:pt x="21146" y="9830"/>
                      </a:lnTo>
                      <a:lnTo>
                        <a:pt x="21203" y="9753"/>
                      </a:lnTo>
                      <a:lnTo>
                        <a:pt x="21279" y="9642"/>
                      </a:lnTo>
                      <a:lnTo>
                        <a:pt x="21354" y="9521"/>
                      </a:lnTo>
                      <a:lnTo>
                        <a:pt x="21430" y="9246"/>
                      </a:lnTo>
                      <a:lnTo>
                        <a:pt x="21430" y="8904"/>
                      </a:lnTo>
                      <a:lnTo>
                        <a:pt x="21430" y="8540"/>
                      </a:lnTo>
                      <a:lnTo>
                        <a:pt x="21392" y="8144"/>
                      </a:lnTo>
                      <a:lnTo>
                        <a:pt x="21354" y="7714"/>
                      </a:lnTo>
                      <a:lnTo>
                        <a:pt x="21279" y="7295"/>
                      </a:lnTo>
                      <a:lnTo>
                        <a:pt x="21146" y="6446"/>
                      </a:lnTo>
                      <a:lnTo>
                        <a:pt x="20995" y="5686"/>
                      </a:lnTo>
                      <a:lnTo>
                        <a:pt x="20958" y="5366"/>
                      </a:lnTo>
                      <a:lnTo>
                        <a:pt x="20958" y="5091"/>
                      </a:lnTo>
                      <a:lnTo>
                        <a:pt x="20958" y="4860"/>
                      </a:lnTo>
                      <a:lnTo>
                        <a:pt x="21033" y="4716"/>
                      </a:lnTo>
                      <a:lnTo>
                        <a:pt x="20637" y="4860"/>
                      </a:lnTo>
                      <a:lnTo>
                        <a:pt x="20127" y="4992"/>
                      </a:lnTo>
                      <a:lnTo>
                        <a:pt x="19617" y="5069"/>
                      </a:lnTo>
                      <a:lnTo>
                        <a:pt x="19032" y="5157"/>
                      </a:lnTo>
                      <a:lnTo>
                        <a:pt x="18465" y="5201"/>
                      </a:lnTo>
                      <a:lnTo>
                        <a:pt x="17842" y="5245"/>
                      </a:lnTo>
                      <a:lnTo>
                        <a:pt x="17219" y="5267"/>
                      </a:lnTo>
                      <a:lnTo>
                        <a:pt x="16615" y="5267"/>
                      </a:lnTo>
                      <a:lnTo>
                        <a:pt x="15992" y="5245"/>
                      </a:lnTo>
                      <a:lnTo>
                        <a:pt x="15369" y="5201"/>
                      </a:lnTo>
                      <a:lnTo>
                        <a:pt x="14840" y="5157"/>
                      </a:lnTo>
                      <a:lnTo>
                        <a:pt x="14293" y="5091"/>
                      </a:lnTo>
                      <a:lnTo>
                        <a:pt x="13783" y="5014"/>
                      </a:lnTo>
                      <a:lnTo>
                        <a:pt x="13386" y="4926"/>
                      </a:lnTo>
                      <a:lnTo>
                        <a:pt x="13027" y="4815"/>
                      </a:lnTo>
                      <a:lnTo>
                        <a:pt x="12725" y="4716"/>
                      </a:lnTo>
                      <a:lnTo>
                        <a:pt x="12480" y="4606"/>
                      </a:lnTo>
                      <a:lnTo>
                        <a:pt x="12291" y="4496"/>
                      </a:lnTo>
                      <a:lnTo>
                        <a:pt x="12197" y="4397"/>
                      </a:lnTo>
                      <a:lnTo>
                        <a:pt x="12083" y="4286"/>
                      </a:lnTo>
                      <a:lnTo>
                        <a:pt x="12046" y="4187"/>
                      </a:lnTo>
                      <a:lnTo>
                        <a:pt x="12008" y="4077"/>
                      </a:lnTo>
                      <a:lnTo>
                        <a:pt x="12046" y="3967"/>
                      </a:lnTo>
                      <a:lnTo>
                        <a:pt x="12121" y="3868"/>
                      </a:lnTo>
                      <a:lnTo>
                        <a:pt x="12197" y="3735"/>
                      </a:lnTo>
                      <a:lnTo>
                        <a:pt x="12291" y="3614"/>
                      </a:lnTo>
                      <a:lnTo>
                        <a:pt x="12442" y="3482"/>
                      </a:lnTo>
                      <a:lnTo>
                        <a:pt x="12631" y="3361"/>
                      </a:lnTo>
                      <a:lnTo>
                        <a:pt x="13065" y="3085"/>
                      </a:lnTo>
                      <a:lnTo>
                        <a:pt x="13537" y="2766"/>
                      </a:lnTo>
                      <a:lnTo>
                        <a:pt x="13783" y="2578"/>
                      </a:lnTo>
                      <a:lnTo>
                        <a:pt x="13934" y="2380"/>
                      </a:lnTo>
                      <a:lnTo>
                        <a:pt x="14028" y="2171"/>
                      </a:lnTo>
                      <a:lnTo>
                        <a:pt x="14104" y="1961"/>
                      </a:lnTo>
                      <a:lnTo>
                        <a:pt x="14104" y="1730"/>
                      </a:lnTo>
                      <a:lnTo>
                        <a:pt x="14066" y="1498"/>
                      </a:lnTo>
                      <a:lnTo>
                        <a:pt x="13972" y="1267"/>
                      </a:lnTo>
                      <a:lnTo>
                        <a:pt x="13820" y="1057"/>
                      </a:lnTo>
                      <a:lnTo>
                        <a:pt x="13594" y="837"/>
                      </a:lnTo>
                      <a:lnTo>
                        <a:pt x="13386" y="628"/>
                      </a:lnTo>
                      <a:lnTo>
                        <a:pt x="13103" y="462"/>
                      </a:lnTo>
                      <a:lnTo>
                        <a:pt x="12763" y="308"/>
                      </a:lnTo>
                      <a:lnTo>
                        <a:pt x="12404" y="187"/>
                      </a:lnTo>
                      <a:lnTo>
                        <a:pt x="12008" y="77"/>
                      </a:lnTo>
                      <a:lnTo>
                        <a:pt x="11574" y="33"/>
                      </a:lnTo>
                      <a:lnTo>
                        <a:pt x="11102" y="11"/>
                      </a:lnTo>
                      <a:lnTo>
                        <a:pt x="10667" y="11"/>
                      </a:lnTo>
                      <a:lnTo>
                        <a:pt x="10233" y="77"/>
                      </a:lnTo>
                      <a:lnTo>
                        <a:pt x="9837" y="187"/>
                      </a:lnTo>
                      <a:lnTo>
                        <a:pt x="9440" y="286"/>
                      </a:lnTo>
                      <a:lnTo>
                        <a:pt x="9062" y="462"/>
                      </a:lnTo>
                      <a:lnTo>
                        <a:pt x="8741" y="628"/>
                      </a:lnTo>
                      <a:lnTo>
                        <a:pt x="8458" y="815"/>
                      </a:lnTo>
                      <a:lnTo>
                        <a:pt x="8232" y="1035"/>
                      </a:lnTo>
                      <a:lnTo>
                        <a:pt x="8062" y="1245"/>
                      </a:lnTo>
                      <a:lnTo>
                        <a:pt x="7911" y="1476"/>
                      </a:lnTo>
                      <a:lnTo>
                        <a:pt x="7835" y="1708"/>
                      </a:lnTo>
                      <a:lnTo>
                        <a:pt x="7797" y="1961"/>
                      </a:lnTo>
                      <a:lnTo>
                        <a:pt x="7835" y="2193"/>
                      </a:lnTo>
                      <a:lnTo>
                        <a:pt x="7948" y="2402"/>
                      </a:lnTo>
                      <a:lnTo>
                        <a:pt x="8062" y="2534"/>
                      </a:lnTo>
                      <a:lnTo>
                        <a:pt x="8175" y="2644"/>
                      </a:lnTo>
                      <a:lnTo>
                        <a:pt x="8269" y="2744"/>
                      </a:lnTo>
                      <a:lnTo>
                        <a:pt x="8420" y="2832"/>
                      </a:lnTo>
                      <a:lnTo>
                        <a:pt x="8704" y="3019"/>
                      </a:lnTo>
                      <a:lnTo>
                        <a:pt x="8968" y="3206"/>
                      </a:lnTo>
                      <a:lnTo>
                        <a:pt x="9138" y="3405"/>
                      </a:lnTo>
                      <a:lnTo>
                        <a:pt x="9327" y="3570"/>
                      </a:lnTo>
                      <a:lnTo>
                        <a:pt x="9440" y="3735"/>
                      </a:lnTo>
                      <a:lnTo>
                        <a:pt x="9516" y="3890"/>
                      </a:lnTo>
                      <a:lnTo>
                        <a:pt x="9534" y="4033"/>
                      </a:lnTo>
                      <a:lnTo>
                        <a:pt x="9534" y="4165"/>
                      </a:lnTo>
                      <a:lnTo>
                        <a:pt x="9516" y="4286"/>
                      </a:lnTo>
                      <a:lnTo>
                        <a:pt x="9440" y="4397"/>
                      </a:lnTo>
                      <a:lnTo>
                        <a:pt x="9327" y="4496"/>
                      </a:lnTo>
                      <a:lnTo>
                        <a:pt x="9176" y="4562"/>
                      </a:lnTo>
                      <a:lnTo>
                        <a:pt x="9006" y="4628"/>
                      </a:lnTo>
                      <a:lnTo>
                        <a:pt x="8779" y="4694"/>
                      </a:lnTo>
                      <a:lnTo>
                        <a:pt x="8534" y="4716"/>
                      </a:lnTo>
                      <a:lnTo>
                        <a:pt x="8232" y="4716"/>
                      </a:lnTo>
                      <a:lnTo>
                        <a:pt x="7118" y="4738"/>
                      </a:lnTo>
                      <a:lnTo>
                        <a:pt x="5947" y="4771"/>
                      </a:lnTo>
                      <a:lnTo>
                        <a:pt x="4795" y="4815"/>
                      </a:lnTo>
                      <a:lnTo>
                        <a:pt x="3681" y="4860"/>
                      </a:lnTo>
                      <a:lnTo>
                        <a:pt x="2662" y="4882"/>
                      </a:lnTo>
                      <a:lnTo>
                        <a:pt x="1755" y="4882"/>
                      </a:lnTo>
                      <a:lnTo>
                        <a:pt x="1359" y="4860"/>
                      </a:lnTo>
                      <a:lnTo>
                        <a:pt x="981" y="4837"/>
                      </a:lnTo>
                      <a:lnTo>
                        <a:pt x="698" y="4771"/>
                      </a:lnTo>
                      <a:lnTo>
                        <a:pt x="453" y="4716"/>
                      </a:lnTo>
                      <a:lnTo>
                        <a:pt x="453" y="5322"/>
                      </a:lnTo>
                      <a:lnTo>
                        <a:pt x="453" y="6083"/>
                      </a:lnTo>
                      <a:lnTo>
                        <a:pt x="453" y="6909"/>
                      </a:lnTo>
                      <a:lnTo>
                        <a:pt x="453" y="7780"/>
                      </a:lnTo>
                      <a:lnTo>
                        <a:pt x="453" y="8606"/>
                      </a:lnTo>
                      <a:lnTo>
                        <a:pt x="453" y="9345"/>
                      </a:lnTo>
                      <a:lnTo>
                        <a:pt x="453" y="9918"/>
                      </a:lnTo>
                      <a:lnTo>
                        <a:pt x="453" y="10282"/>
                      </a:lnTo>
                      <a:lnTo>
                        <a:pt x="490" y="10381"/>
                      </a:lnTo>
                      <a:lnTo>
                        <a:pt x="547" y="10491"/>
                      </a:lnTo>
                      <a:lnTo>
                        <a:pt x="660" y="10590"/>
                      </a:lnTo>
                      <a:lnTo>
                        <a:pt x="811" y="10700"/>
                      </a:lnTo>
                      <a:lnTo>
                        <a:pt x="981" y="10811"/>
                      </a:lnTo>
                      <a:lnTo>
                        <a:pt x="1208" y="10888"/>
                      </a:lnTo>
                      <a:lnTo>
                        <a:pt x="1453" y="10954"/>
                      </a:lnTo>
                      <a:lnTo>
                        <a:pt x="1718" y="11020"/>
                      </a:lnTo>
                      <a:lnTo>
                        <a:pt x="1963" y="11064"/>
                      </a:lnTo>
                      <a:lnTo>
                        <a:pt x="2265" y="11086"/>
                      </a:lnTo>
                      <a:lnTo>
                        <a:pt x="2548" y="11064"/>
                      </a:lnTo>
                      <a:lnTo>
                        <a:pt x="2794" y="11042"/>
                      </a:lnTo>
                      <a:lnTo>
                        <a:pt x="3096" y="10976"/>
                      </a:lnTo>
                      <a:lnTo>
                        <a:pt x="3341" y="10888"/>
                      </a:lnTo>
                      <a:lnTo>
                        <a:pt x="3606" y="10766"/>
                      </a:lnTo>
                      <a:lnTo>
                        <a:pt x="3813" y="10590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0" name="Puzzle3"/>
                <p:cNvSpPr>
                  <a:spLocks noEditPoints="1" noChangeArrowheads="1"/>
                </p:cNvSpPr>
                <p:nvPr/>
              </p:nvSpPr>
              <p:spPr bwMode="auto">
                <a:xfrm>
                  <a:off x="409917" y="4392647"/>
                  <a:ext cx="111983" cy="148170"/>
                </a:xfrm>
                <a:custGeom>
                  <a:avLst/>
                  <a:gdLst>
                    <a:gd name="T0" fmla="*/ 10391 w 21600"/>
                    <a:gd name="T1" fmla="*/ 15806 h 21600"/>
                    <a:gd name="T2" fmla="*/ 20551 w 21600"/>
                    <a:gd name="T3" fmla="*/ 21088 h 21600"/>
                    <a:gd name="T4" fmla="*/ 13180 w 21600"/>
                    <a:gd name="T5" fmla="*/ 13801 h 21600"/>
                    <a:gd name="T6" fmla="*/ 20551 w 21600"/>
                    <a:gd name="T7" fmla="*/ 7025 h 21600"/>
                    <a:gd name="T8" fmla="*/ 10500 w 21600"/>
                    <a:gd name="T9" fmla="*/ 52 h 21600"/>
                    <a:gd name="T10" fmla="*/ 692 w 21600"/>
                    <a:gd name="T11" fmla="*/ 6802 h 21600"/>
                    <a:gd name="T12" fmla="*/ 8064 w 21600"/>
                    <a:gd name="T13" fmla="*/ 13526 h 21600"/>
                    <a:gd name="T14" fmla="*/ 692 w 21600"/>
                    <a:gd name="T15" fmla="*/ 21088 h 21600"/>
                    <a:gd name="T16" fmla="*/ 2273 w 21600"/>
                    <a:gd name="T17" fmla="*/ 7719 h 21600"/>
                    <a:gd name="T18" fmla="*/ 19149 w 21600"/>
                    <a:gd name="T19" fmla="*/ 20237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6625" y="20892"/>
                      </a:moveTo>
                      <a:lnTo>
                        <a:pt x="7105" y="21023"/>
                      </a:lnTo>
                      <a:lnTo>
                        <a:pt x="7513" y="21088"/>
                      </a:lnTo>
                      <a:lnTo>
                        <a:pt x="7922" y="21115"/>
                      </a:lnTo>
                      <a:lnTo>
                        <a:pt x="8242" y="21115"/>
                      </a:lnTo>
                      <a:lnTo>
                        <a:pt x="8544" y="21062"/>
                      </a:lnTo>
                      <a:lnTo>
                        <a:pt x="8810" y="20997"/>
                      </a:lnTo>
                      <a:lnTo>
                        <a:pt x="9023" y="20892"/>
                      </a:lnTo>
                      <a:lnTo>
                        <a:pt x="9148" y="20761"/>
                      </a:lnTo>
                      <a:lnTo>
                        <a:pt x="9290" y="20616"/>
                      </a:lnTo>
                      <a:lnTo>
                        <a:pt x="9361" y="20459"/>
                      </a:lnTo>
                      <a:lnTo>
                        <a:pt x="9396" y="20289"/>
                      </a:lnTo>
                      <a:lnTo>
                        <a:pt x="9396" y="20092"/>
                      </a:lnTo>
                      <a:lnTo>
                        <a:pt x="9325" y="19909"/>
                      </a:lnTo>
                      <a:lnTo>
                        <a:pt x="9219" y="19738"/>
                      </a:lnTo>
                      <a:lnTo>
                        <a:pt x="9094" y="19555"/>
                      </a:lnTo>
                      <a:lnTo>
                        <a:pt x="8917" y="19384"/>
                      </a:lnTo>
                      <a:lnTo>
                        <a:pt x="8650" y="19162"/>
                      </a:lnTo>
                      <a:lnTo>
                        <a:pt x="8437" y="18900"/>
                      </a:lnTo>
                      <a:lnTo>
                        <a:pt x="8277" y="18624"/>
                      </a:lnTo>
                      <a:lnTo>
                        <a:pt x="8135" y="18349"/>
                      </a:lnTo>
                      <a:lnTo>
                        <a:pt x="8028" y="18048"/>
                      </a:lnTo>
                      <a:lnTo>
                        <a:pt x="7993" y="17746"/>
                      </a:lnTo>
                      <a:lnTo>
                        <a:pt x="7993" y="17471"/>
                      </a:lnTo>
                      <a:lnTo>
                        <a:pt x="8028" y="17169"/>
                      </a:lnTo>
                      <a:lnTo>
                        <a:pt x="8135" y="16920"/>
                      </a:lnTo>
                      <a:lnTo>
                        <a:pt x="8277" y="16671"/>
                      </a:lnTo>
                      <a:lnTo>
                        <a:pt x="8366" y="16540"/>
                      </a:lnTo>
                      <a:lnTo>
                        <a:pt x="8473" y="16409"/>
                      </a:lnTo>
                      <a:lnTo>
                        <a:pt x="8615" y="16317"/>
                      </a:lnTo>
                      <a:lnTo>
                        <a:pt x="8739" y="16213"/>
                      </a:lnTo>
                      <a:lnTo>
                        <a:pt x="8881" y="16134"/>
                      </a:lnTo>
                      <a:lnTo>
                        <a:pt x="9059" y="16055"/>
                      </a:lnTo>
                      <a:lnTo>
                        <a:pt x="9254" y="15990"/>
                      </a:lnTo>
                      <a:lnTo>
                        <a:pt x="9432" y="15911"/>
                      </a:lnTo>
                      <a:lnTo>
                        <a:pt x="9663" y="15885"/>
                      </a:lnTo>
                      <a:lnTo>
                        <a:pt x="9876" y="15833"/>
                      </a:lnTo>
                      <a:lnTo>
                        <a:pt x="10142" y="15806"/>
                      </a:lnTo>
                      <a:lnTo>
                        <a:pt x="10391" y="15806"/>
                      </a:lnTo>
                      <a:lnTo>
                        <a:pt x="10728" y="15806"/>
                      </a:lnTo>
                      <a:lnTo>
                        <a:pt x="10995" y="15806"/>
                      </a:lnTo>
                      <a:lnTo>
                        <a:pt x="11279" y="15833"/>
                      </a:lnTo>
                      <a:lnTo>
                        <a:pt x="11546" y="15885"/>
                      </a:lnTo>
                      <a:lnTo>
                        <a:pt x="11776" y="15937"/>
                      </a:lnTo>
                      <a:lnTo>
                        <a:pt x="12025" y="15990"/>
                      </a:lnTo>
                      <a:lnTo>
                        <a:pt x="12221" y="16055"/>
                      </a:lnTo>
                      <a:lnTo>
                        <a:pt x="12434" y="16134"/>
                      </a:lnTo>
                      <a:lnTo>
                        <a:pt x="12611" y="16213"/>
                      </a:lnTo>
                      <a:lnTo>
                        <a:pt x="12771" y="16317"/>
                      </a:lnTo>
                      <a:lnTo>
                        <a:pt x="12913" y="16409"/>
                      </a:lnTo>
                      <a:lnTo>
                        <a:pt x="13038" y="16514"/>
                      </a:lnTo>
                      <a:lnTo>
                        <a:pt x="13251" y="16737"/>
                      </a:lnTo>
                      <a:lnTo>
                        <a:pt x="13428" y="16986"/>
                      </a:lnTo>
                      <a:lnTo>
                        <a:pt x="13517" y="17248"/>
                      </a:lnTo>
                      <a:lnTo>
                        <a:pt x="13588" y="17523"/>
                      </a:lnTo>
                      <a:lnTo>
                        <a:pt x="13588" y="17799"/>
                      </a:lnTo>
                      <a:lnTo>
                        <a:pt x="13517" y="18074"/>
                      </a:lnTo>
                      <a:lnTo>
                        <a:pt x="13428" y="18323"/>
                      </a:lnTo>
                      <a:lnTo>
                        <a:pt x="13286" y="18572"/>
                      </a:lnTo>
                      <a:lnTo>
                        <a:pt x="13109" y="18808"/>
                      </a:lnTo>
                      <a:lnTo>
                        <a:pt x="12878" y="19031"/>
                      </a:lnTo>
                      <a:lnTo>
                        <a:pt x="12434" y="19411"/>
                      </a:lnTo>
                      <a:lnTo>
                        <a:pt x="12132" y="19738"/>
                      </a:lnTo>
                      <a:lnTo>
                        <a:pt x="12025" y="19856"/>
                      </a:lnTo>
                      <a:lnTo>
                        <a:pt x="11919" y="20014"/>
                      </a:lnTo>
                      <a:lnTo>
                        <a:pt x="11883" y="20132"/>
                      </a:lnTo>
                      <a:lnTo>
                        <a:pt x="11883" y="20263"/>
                      </a:lnTo>
                      <a:lnTo>
                        <a:pt x="11883" y="20394"/>
                      </a:lnTo>
                      <a:lnTo>
                        <a:pt x="11954" y="20485"/>
                      </a:lnTo>
                      <a:lnTo>
                        <a:pt x="12061" y="20590"/>
                      </a:lnTo>
                      <a:lnTo>
                        <a:pt x="12185" y="20695"/>
                      </a:lnTo>
                      <a:lnTo>
                        <a:pt x="12327" y="20787"/>
                      </a:lnTo>
                      <a:lnTo>
                        <a:pt x="12540" y="20892"/>
                      </a:lnTo>
                      <a:lnTo>
                        <a:pt x="12771" y="20997"/>
                      </a:lnTo>
                      <a:lnTo>
                        <a:pt x="13073" y="21088"/>
                      </a:lnTo>
                      <a:lnTo>
                        <a:pt x="13428" y="21193"/>
                      </a:lnTo>
                      <a:lnTo>
                        <a:pt x="13873" y="21298"/>
                      </a:lnTo>
                      <a:lnTo>
                        <a:pt x="14317" y="21390"/>
                      </a:lnTo>
                      <a:lnTo>
                        <a:pt x="14778" y="21468"/>
                      </a:lnTo>
                      <a:lnTo>
                        <a:pt x="15294" y="21547"/>
                      </a:lnTo>
                      <a:lnTo>
                        <a:pt x="15809" y="21600"/>
                      </a:lnTo>
                      <a:lnTo>
                        <a:pt x="16359" y="21652"/>
                      </a:lnTo>
                      <a:lnTo>
                        <a:pt x="16875" y="21678"/>
                      </a:lnTo>
                      <a:lnTo>
                        <a:pt x="17407" y="21678"/>
                      </a:lnTo>
                      <a:lnTo>
                        <a:pt x="17958" y="21678"/>
                      </a:lnTo>
                      <a:lnTo>
                        <a:pt x="18473" y="21652"/>
                      </a:lnTo>
                      <a:lnTo>
                        <a:pt x="18953" y="21573"/>
                      </a:lnTo>
                      <a:lnTo>
                        <a:pt x="19397" y="21495"/>
                      </a:lnTo>
                      <a:lnTo>
                        <a:pt x="19841" y="21390"/>
                      </a:lnTo>
                      <a:lnTo>
                        <a:pt x="20214" y="21272"/>
                      </a:lnTo>
                      <a:lnTo>
                        <a:pt x="20551" y="21088"/>
                      </a:lnTo>
                      <a:lnTo>
                        <a:pt x="20480" y="20787"/>
                      </a:lnTo>
                      <a:lnTo>
                        <a:pt x="20409" y="20485"/>
                      </a:lnTo>
                      <a:lnTo>
                        <a:pt x="20356" y="20158"/>
                      </a:lnTo>
                      <a:lnTo>
                        <a:pt x="20356" y="19804"/>
                      </a:lnTo>
                      <a:lnTo>
                        <a:pt x="20321" y="19083"/>
                      </a:lnTo>
                      <a:lnTo>
                        <a:pt x="20356" y="18349"/>
                      </a:lnTo>
                      <a:lnTo>
                        <a:pt x="20409" y="17641"/>
                      </a:lnTo>
                      <a:lnTo>
                        <a:pt x="20480" y="17012"/>
                      </a:lnTo>
                      <a:lnTo>
                        <a:pt x="20551" y="16488"/>
                      </a:lnTo>
                      <a:lnTo>
                        <a:pt x="20551" y="16055"/>
                      </a:lnTo>
                      <a:lnTo>
                        <a:pt x="20551" y="15911"/>
                      </a:lnTo>
                      <a:lnTo>
                        <a:pt x="20445" y="15754"/>
                      </a:lnTo>
                      <a:lnTo>
                        <a:pt x="20356" y="15610"/>
                      </a:lnTo>
                      <a:lnTo>
                        <a:pt x="20178" y="15452"/>
                      </a:lnTo>
                      <a:lnTo>
                        <a:pt x="20001" y="15334"/>
                      </a:lnTo>
                      <a:lnTo>
                        <a:pt x="19770" y="15230"/>
                      </a:lnTo>
                      <a:lnTo>
                        <a:pt x="19521" y="15125"/>
                      </a:lnTo>
                      <a:lnTo>
                        <a:pt x="19290" y="15059"/>
                      </a:lnTo>
                      <a:lnTo>
                        <a:pt x="19024" y="15007"/>
                      </a:lnTo>
                      <a:lnTo>
                        <a:pt x="18740" y="14954"/>
                      </a:lnTo>
                      <a:lnTo>
                        <a:pt x="18509" y="14954"/>
                      </a:lnTo>
                      <a:lnTo>
                        <a:pt x="18225" y="14954"/>
                      </a:lnTo>
                      <a:lnTo>
                        <a:pt x="17994" y="15007"/>
                      </a:lnTo>
                      <a:lnTo>
                        <a:pt x="17763" y="15085"/>
                      </a:lnTo>
                      <a:lnTo>
                        <a:pt x="17550" y="15177"/>
                      </a:lnTo>
                      <a:lnTo>
                        <a:pt x="17372" y="15308"/>
                      </a:lnTo>
                      <a:lnTo>
                        <a:pt x="17176" y="15426"/>
                      </a:lnTo>
                      <a:lnTo>
                        <a:pt x="16928" y="15557"/>
                      </a:lnTo>
                      <a:lnTo>
                        <a:pt x="16661" y="15636"/>
                      </a:lnTo>
                      <a:lnTo>
                        <a:pt x="16359" y="15688"/>
                      </a:lnTo>
                      <a:lnTo>
                        <a:pt x="16022" y="15715"/>
                      </a:lnTo>
                      <a:lnTo>
                        <a:pt x="15667" y="15688"/>
                      </a:lnTo>
                      <a:lnTo>
                        <a:pt x="15294" y="15662"/>
                      </a:lnTo>
                      <a:lnTo>
                        <a:pt x="14956" y="15583"/>
                      </a:lnTo>
                      <a:lnTo>
                        <a:pt x="14619" y="15479"/>
                      </a:lnTo>
                      <a:lnTo>
                        <a:pt x="14281" y="15334"/>
                      </a:lnTo>
                      <a:lnTo>
                        <a:pt x="13961" y="15177"/>
                      </a:lnTo>
                      <a:lnTo>
                        <a:pt x="13695" y="14981"/>
                      </a:lnTo>
                      <a:lnTo>
                        <a:pt x="13588" y="14850"/>
                      </a:lnTo>
                      <a:lnTo>
                        <a:pt x="13482" y="14732"/>
                      </a:lnTo>
                      <a:lnTo>
                        <a:pt x="13393" y="14600"/>
                      </a:lnTo>
                      <a:lnTo>
                        <a:pt x="13322" y="14456"/>
                      </a:lnTo>
                      <a:lnTo>
                        <a:pt x="13251" y="14299"/>
                      </a:lnTo>
                      <a:lnTo>
                        <a:pt x="13215" y="14155"/>
                      </a:lnTo>
                      <a:lnTo>
                        <a:pt x="13180" y="13971"/>
                      </a:lnTo>
                      <a:lnTo>
                        <a:pt x="13180" y="13801"/>
                      </a:lnTo>
                      <a:lnTo>
                        <a:pt x="13180" y="13591"/>
                      </a:lnTo>
                      <a:lnTo>
                        <a:pt x="13215" y="13395"/>
                      </a:lnTo>
                      <a:lnTo>
                        <a:pt x="13251" y="13198"/>
                      </a:lnTo>
                      <a:lnTo>
                        <a:pt x="13322" y="13015"/>
                      </a:lnTo>
                      <a:lnTo>
                        <a:pt x="13393" y="12870"/>
                      </a:lnTo>
                      <a:lnTo>
                        <a:pt x="13482" y="12713"/>
                      </a:lnTo>
                      <a:lnTo>
                        <a:pt x="13588" y="12569"/>
                      </a:lnTo>
                      <a:lnTo>
                        <a:pt x="13730" y="12438"/>
                      </a:lnTo>
                      <a:lnTo>
                        <a:pt x="13997" y="12215"/>
                      </a:lnTo>
                      <a:lnTo>
                        <a:pt x="14334" y="12005"/>
                      </a:lnTo>
                      <a:lnTo>
                        <a:pt x="14690" y="11861"/>
                      </a:lnTo>
                      <a:lnTo>
                        <a:pt x="15063" y="11756"/>
                      </a:lnTo>
                      <a:lnTo>
                        <a:pt x="15436" y="11678"/>
                      </a:lnTo>
                      <a:lnTo>
                        <a:pt x="15809" y="11638"/>
                      </a:lnTo>
                      <a:lnTo>
                        <a:pt x="16182" y="11638"/>
                      </a:lnTo>
                      <a:lnTo>
                        <a:pt x="16555" y="11678"/>
                      </a:lnTo>
                      <a:lnTo>
                        <a:pt x="16910" y="11730"/>
                      </a:lnTo>
                      <a:lnTo>
                        <a:pt x="17248" y="11835"/>
                      </a:lnTo>
                      <a:lnTo>
                        <a:pt x="17514" y="11966"/>
                      </a:lnTo>
                      <a:lnTo>
                        <a:pt x="17763" y="12110"/>
                      </a:lnTo>
                      <a:lnTo>
                        <a:pt x="17887" y="12215"/>
                      </a:lnTo>
                      <a:lnTo>
                        <a:pt x="18065" y="12307"/>
                      </a:lnTo>
                      <a:lnTo>
                        <a:pt x="18260" y="12412"/>
                      </a:lnTo>
                      <a:lnTo>
                        <a:pt x="18438" y="12464"/>
                      </a:lnTo>
                      <a:lnTo>
                        <a:pt x="18669" y="12543"/>
                      </a:lnTo>
                      <a:lnTo>
                        <a:pt x="18882" y="12569"/>
                      </a:lnTo>
                      <a:lnTo>
                        <a:pt x="19113" y="12595"/>
                      </a:lnTo>
                      <a:lnTo>
                        <a:pt x="19361" y="12608"/>
                      </a:lnTo>
                      <a:lnTo>
                        <a:pt x="19592" y="12608"/>
                      </a:lnTo>
                      <a:lnTo>
                        <a:pt x="19841" y="12595"/>
                      </a:lnTo>
                      <a:lnTo>
                        <a:pt x="20072" y="12543"/>
                      </a:lnTo>
                      <a:lnTo>
                        <a:pt x="20321" y="12490"/>
                      </a:lnTo>
                      <a:lnTo>
                        <a:pt x="20551" y="12438"/>
                      </a:lnTo>
                      <a:lnTo>
                        <a:pt x="20800" y="12333"/>
                      </a:lnTo>
                      <a:lnTo>
                        <a:pt x="20996" y="12241"/>
                      </a:lnTo>
                      <a:lnTo>
                        <a:pt x="21244" y="12110"/>
                      </a:lnTo>
                      <a:lnTo>
                        <a:pt x="21298" y="12032"/>
                      </a:lnTo>
                      <a:lnTo>
                        <a:pt x="21404" y="11966"/>
                      </a:lnTo>
                      <a:lnTo>
                        <a:pt x="21475" y="11861"/>
                      </a:lnTo>
                      <a:lnTo>
                        <a:pt x="21511" y="11730"/>
                      </a:lnTo>
                      <a:lnTo>
                        <a:pt x="21617" y="11481"/>
                      </a:lnTo>
                      <a:lnTo>
                        <a:pt x="21653" y="11180"/>
                      </a:lnTo>
                      <a:lnTo>
                        <a:pt x="21653" y="10826"/>
                      </a:lnTo>
                      <a:lnTo>
                        <a:pt x="21653" y="10472"/>
                      </a:lnTo>
                      <a:lnTo>
                        <a:pt x="21582" y="10092"/>
                      </a:lnTo>
                      <a:lnTo>
                        <a:pt x="21511" y="9725"/>
                      </a:lnTo>
                      <a:lnTo>
                        <a:pt x="21298" y="8912"/>
                      </a:lnTo>
                      <a:lnTo>
                        <a:pt x="21067" y="8191"/>
                      </a:lnTo>
                      <a:lnTo>
                        <a:pt x="20800" y="7536"/>
                      </a:lnTo>
                      <a:lnTo>
                        <a:pt x="20551" y="7025"/>
                      </a:lnTo>
                      <a:lnTo>
                        <a:pt x="20001" y="7103"/>
                      </a:lnTo>
                      <a:lnTo>
                        <a:pt x="19432" y="7156"/>
                      </a:lnTo>
                      <a:lnTo>
                        <a:pt x="18846" y="7208"/>
                      </a:lnTo>
                      <a:lnTo>
                        <a:pt x="18225" y="7208"/>
                      </a:lnTo>
                      <a:lnTo>
                        <a:pt x="17656" y="7208"/>
                      </a:lnTo>
                      <a:lnTo>
                        <a:pt x="17070" y="7182"/>
                      </a:lnTo>
                      <a:lnTo>
                        <a:pt x="16484" y="7156"/>
                      </a:lnTo>
                      <a:lnTo>
                        <a:pt x="15986" y="7103"/>
                      </a:lnTo>
                      <a:lnTo>
                        <a:pt x="14992" y="6999"/>
                      </a:lnTo>
                      <a:lnTo>
                        <a:pt x="14210" y="6907"/>
                      </a:lnTo>
                      <a:lnTo>
                        <a:pt x="13695" y="6828"/>
                      </a:lnTo>
                      <a:lnTo>
                        <a:pt x="13517" y="6802"/>
                      </a:lnTo>
                      <a:lnTo>
                        <a:pt x="13073" y="6645"/>
                      </a:lnTo>
                      <a:lnTo>
                        <a:pt x="12700" y="6474"/>
                      </a:lnTo>
                      <a:lnTo>
                        <a:pt x="12363" y="6304"/>
                      </a:lnTo>
                      <a:lnTo>
                        <a:pt x="12132" y="6094"/>
                      </a:lnTo>
                      <a:lnTo>
                        <a:pt x="11919" y="5871"/>
                      </a:lnTo>
                      <a:lnTo>
                        <a:pt x="11776" y="5649"/>
                      </a:lnTo>
                      <a:lnTo>
                        <a:pt x="11688" y="5413"/>
                      </a:lnTo>
                      <a:lnTo>
                        <a:pt x="11617" y="5190"/>
                      </a:lnTo>
                      <a:lnTo>
                        <a:pt x="11617" y="4941"/>
                      </a:lnTo>
                      <a:lnTo>
                        <a:pt x="11652" y="4718"/>
                      </a:lnTo>
                      <a:lnTo>
                        <a:pt x="11723" y="4482"/>
                      </a:lnTo>
                      <a:lnTo>
                        <a:pt x="11812" y="4285"/>
                      </a:lnTo>
                      <a:lnTo>
                        <a:pt x="11919" y="4089"/>
                      </a:lnTo>
                      <a:lnTo>
                        <a:pt x="12096" y="3905"/>
                      </a:lnTo>
                      <a:lnTo>
                        <a:pt x="12292" y="3735"/>
                      </a:lnTo>
                      <a:lnTo>
                        <a:pt x="12505" y="3604"/>
                      </a:lnTo>
                      <a:lnTo>
                        <a:pt x="12700" y="3460"/>
                      </a:lnTo>
                      <a:lnTo>
                        <a:pt x="12878" y="3250"/>
                      </a:lnTo>
                      <a:lnTo>
                        <a:pt x="13038" y="3027"/>
                      </a:lnTo>
                      <a:lnTo>
                        <a:pt x="13180" y="2752"/>
                      </a:lnTo>
                      <a:lnTo>
                        <a:pt x="13286" y="2477"/>
                      </a:lnTo>
                      <a:lnTo>
                        <a:pt x="13322" y="2175"/>
                      </a:lnTo>
                      <a:lnTo>
                        <a:pt x="13357" y="1874"/>
                      </a:lnTo>
                      <a:lnTo>
                        <a:pt x="13286" y="1572"/>
                      </a:lnTo>
                      <a:lnTo>
                        <a:pt x="13180" y="1271"/>
                      </a:lnTo>
                      <a:lnTo>
                        <a:pt x="13038" y="983"/>
                      </a:lnTo>
                      <a:lnTo>
                        <a:pt x="12949" y="865"/>
                      </a:lnTo>
                      <a:lnTo>
                        <a:pt x="12807" y="733"/>
                      </a:lnTo>
                      <a:lnTo>
                        <a:pt x="12665" y="616"/>
                      </a:lnTo>
                      <a:lnTo>
                        <a:pt x="12505" y="511"/>
                      </a:lnTo>
                      <a:lnTo>
                        <a:pt x="12327" y="406"/>
                      </a:lnTo>
                      <a:lnTo>
                        <a:pt x="12132" y="314"/>
                      </a:lnTo>
                      <a:lnTo>
                        <a:pt x="11883" y="235"/>
                      </a:lnTo>
                      <a:lnTo>
                        <a:pt x="11652" y="183"/>
                      </a:lnTo>
                      <a:lnTo>
                        <a:pt x="11368" y="104"/>
                      </a:lnTo>
                      <a:lnTo>
                        <a:pt x="11101" y="78"/>
                      </a:lnTo>
                      <a:lnTo>
                        <a:pt x="10800" y="52"/>
                      </a:lnTo>
                      <a:lnTo>
                        <a:pt x="10444" y="52"/>
                      </a:lnTo>
                      <a:lnTo>
                        <a:pt x="10142" y="52"/>
                      </a:lnTo>
                      <a:lnTo>
                        <a:pt x="9840" y="78"/>
                      </a:lnTo>
                      <a:lnTo>
                        <a:pt x="9574" y="104"/>
                      </a:lnTo>
                      <a:lnTo>
                        <a:pt x="9325" y="157"/>
                      </a:lnTo>
                      <a:lnTo>
                        <a:pt x="9094" y="209"/>
                      </a:lnTo>
                      <a:lnTo>
                        <a:pt x="8846" y="262"/>
                      </a:lnTo>
                      <a:lnTo>
                        <a:pt x="8650" y="340"/>
                      </a:lnTo>
                      <a:lnTo>
                        <a:pt x="8437" y="432"/>
                      </a:lnTo>
                      <a:lnTo>
                        <a:pt x="8277" y="511"/>
                      </a:lnTo>
                      <a:lnTo>
                        <a:pt x="8100" y="616"/>
                      </a:lnTo>
                      <a:lnTo>
                        <a:pt x="7957" y="707"/>
                      </a:lnTo>
                      <a:lnTo>
                        <a:pt x="7833" y="838"/>
                      </a:lnTo>
                      <a:lnTo>
                        <a:pt x="7620" y="1061"/>
                      </a:lnTo>
                      <a:lnTo>
                        <a:pt x="7442" y="1336"/>
                      </a:lnTo>
                      <a:lnTo>
                        <a:pt x="7353" y="1599"/>
                      </a:lnTo>
                      <a:lnTo>
                        <a:pt x="7318" y="1900"/>
                      </a:lnTo>
                      <a:lnTo>
                        <a:pt x="7318" y="2175"/>
                      </a:lnTo>
                      <a:lnTo>
                        <a:pt x="7353" y="2450"/>
                      </a:lnTo>
                      <a:lnTo>
                        <a:pt x="7442" y="2726"/>
                      </a:lnTo>
                      <a:lnTo>
                        <a:pt x="7620" y="2975"/>
                      </a:lnTo>
                      <a:lnTo>
                        <a:pt x="7833" y="3198"/>
                      </a:lnTo>
                      <a:lnTo>
                        <a:pt x="8064" y="3433"/>
                      </a:lnTo>
                      <a:lnTo>
                        <a:pt x="8295" y="3630"/>
                      </a:lnTo>
                      <a:lnTo>
                        <a:pt x="8508" y="3853"/>
                      </a:lnTo>
                      <a:lnTo>
                        <a:pt x="8686" y="4089"/>
                      </a:lnTo>
                      <a:lnTo>
                        <a:pt x="8775" y="4312"/>
                      </a:lnTo>
                      <a:lnTo>
                        <a:pt x="8846" y="4561"/>
                      </a:lnTo>
                      <a:lnTo>
                        <a:pt x="8846" y="4810"/>
                      </a:lnTo>
                      <a:lnTo>
                        <a:pt x="8810" y="5059"/>
                      </a:lnTo>
                      <a:lnTo>
                        <a:pt x="8721" y="5295"/>
                      </a:lnTo>
                      <a:lnTo>
                        <a:pt x="8579" y="5544"/>
                      </a:lnTo>
                      <a:lnTo>
                        <a:pt x="8366" y="5766"/>
                      </a:lnTo>
                      <a:lnTo>
                        <a:pt x="8135" y="5976"/>
                      </a:lnTo>
                      <a:lnTo>
                        <a:pt x="7833" y="6199"/>
                      </a:lnTo>
                      <a:lnTo>
                        <a:pt x="7478" y="6369"/>
                      </a:lnTo>
                      <a:lnTo>
                        <a:pt x="7069" y="6527"/>
                      </a:lnTo>
                      <a:lnTo>
                        <a:pt x="6590" y="6671"/>
                      </a:lnTo>
                      <a:lnTo>
                        <a:pt x="6092" y="6802"/>
                      </a:lnTo>
                      <a:lnTo>
                        <a:pt x="5684" y="6802"/>
                      </a:lnTo>
                      <a:lnTo>
                        <a:pt x="5133" y="6802"/>
                      </a:lnTo>
                      <a:lnTo>
                        <a:pt x="4547" y="6802"/>
                      </a:lnTo>
                      <a:lnTo>
                        <a:pt x="3872" y="6802"/>
                      </a:lnTo>
                      <a:lnTo>
                        <a:pt x="3144" y="6802"/>
                      </a:lnTo>
                      <a:lnTo>
                        <a:pt x="2362" y="6802"/>
                      </a:lnTo>
                      <a:lnTo>
                        <a:pt x="1545" y="6802"/>
                      </a:lnTo>
                      <a:lnTo>
                        <a:pt x="692" y="6802"/>
                      </a:lnTo>
                      <a:lnTo>
                        <a:pt x="586" y="7234"/>
                      </a:lnTo>
                      <a:lnTo>
                        <a:pt x="461" y="7837"/>
                      </a:lnTo>
                      <a:lnTo>
                        <a:pt x="355" y="8493"/>
                      </a:lnTo>
                      <a:lnTo>
                        <a:pt x="248" y="9187"/>
                      </a:lnTo>
                      <a:lnTo>
                        <a:pt x="142" y="9869"/>
                      </a:lnTo>
                      <a:lnTo>
                        <a:pt x="106" y="10498"/>
                      </a:lnTo>
                      <a:lnTo>
                        <a:pt x="106" y="10983"/>
                      </a:lnTo>
                      <a:lnTo>
                        <a:pt x="106" y="11311"/>
                      </a:lnTo>
                      <a:lnTo>
                        <a:pt x="213" y="11481"/>
                      </a:lnTo>
                      <a:lnTo>
                        <a:pt x="319" y="11651"/>
                      </a:lnTo>
                      <a:lnTo>
                        <a:pt x="497" y="11783"/>
                      </a:lnTo>
                      <a:lnTo>
                        <a:pt x="692" y="11914"/>
                      </a:lnTo>
                      <a:lnTo>
                        <a:pt x="941" y="12032"/>
                      </a:lnTo>
                      <a:lnTo>
                        <a:pt x="1207" y="12110"/>
                      </a:lnTo>
                      <a:lnTo>
                        <a:pt x="1509" y="12189"/>
                      </a:lnTo>
                      <a:lnTo>
                        <a:pt x="1794" y="12241"/>
                      </a:lnTo>
                      <a:lnTo>
                        <a:pt x="2131" y="12267"/>
                      </a:lnTo>
                      <a:lnTo>
                        <a:pt x="2433" y="12281"/>
                      </a:lnTo>
                      <a:lnTo>
                        <a:pt x="2735" y="12267"/>
                      </a:lnTo>
                      <a:lnTo>
                        <a:pt x="3055" y="12241"/>
                      </a:lnTo>
                      <a:lnTo>
                        <a:pt x="3357" y="12189"/>
                      </a:lnTo>
                      <a:lnTo>
                        <a:pt x="3623" y="12084"/>
                      </a:lnTo>
                      <a:lnTo>
                        <a:pt x="3872" y="11979"/>
                      </a:lnTo>
                      <a:lnTo>
                        <a:pt x="4103" y="11861"/>
                      </a:lnTo>
                      <a:lnTo>
                        <a:pt x="4316" y="11704"/>
                      </a:lnTo>
                      <a:lnTo>
                        <a:pt x="4582" y="11612"/>
                      </a:lnTo>
                      <a:lnTo>
                        <a:pt x="4849" y="11533"/>
                      </a:lnTo>
                      <a:lnTo>
                        <a:pt x="5169" y="11507"/>
                      </a:lnTo>
                      <a:lnTo>
                        <a:pt x="5506" y="11481"/>
                      </a:lnTo>
                      <a:lnTo>
                        <a:pt x="5808" y="11507"/>
                      </a:lnTo>
                      <a:lnTo>
                        <a:pt x="6146" y="11560"/>
                      </a:lnTo>
                      <a:lnTo>
                        <a:pt x="6501" y="11651"/>
                      </a:lnTo>
                      <a:lnTo>
                        <a:pt x="6803" y="11783"/>
                      </a:lnTo>
                      <a:lnTo>
                        <a:pt x="7105" y="11940"/>
                      </a:lnTo>
                      <a:lnTo>
                        <a:pt x="7353" y="12110"/>
                      </a:lnTo>
                      <a:lnTo>
                        <a:pt x="7584" y="12333"/>
                      </a:lnTo>
                      <a:lnTo>
                        <a:pt x="7798" y="12595"/>
                      </a:lnTo>
                      <a:lnTo>
                        <a:pt x="7922" y="12870"/>
                      </a:lnTo>
                      <a:lnTo>
                        <a:pt x="8028" y="13198"/>
                      </a:lnTo>
                      <a:lnTo>
                        <a:pt x="8064" y="13526"/>
                      </a:lnTo>
                      <a:lnTo>
                        <a:pt x="8028" y="13775"/>
                      </a:lnTo>
                      <a:lnTo>
                        <a:pt x="7922" y="13998"/>
                      </a:lnTo>
                      <a:lnTo>
                        <a:pt x="7798" y="14220"/>
                      </a:lnTo>
                      <a:lnTo>
                        <a:pt x="7584" y="14404"/>
                      </a:lnTo>
                      <a:lnTo>
                        <a:pt x="7353" y="14574"/>
                      </a:lnTo>
                      <a:lnTo>
                        <a:pt x="7105" y="14732"/>
                      </a:lnTo>
                      <a:lnTo>
                        <a:pt x="6803" y="14850"/>
                      </a:lnTo>
                      <a:lnTo>
                        <a:pt x="6501" y="14954"/>
                      </a:lnTo>
                      <a:lnTo>
                        <a:pt x="6146" y="15033"/>
                      </a:lnTo>
                      <a:lnTo>
                        <a:pt x="5808" y="15085"/>
                      </a:lnTo>
                      <a:lnTo>
                        <a:pt x="5506" y="15085"/>
                      </a:lnTo>
                      <a:lnTo>
                        <a:pt x="5169" y="15059"/>
                      </a:lnTo>
                      <a:lnTo>
                        <a:pt x="4849" y="15007"/>
                      </a:lnTo>
                      <a:lnTo>
                        <a:pt x="4582" y="14902"/>
                      </a:lnTo>
                      <a:lnTo>
                        <a:pt x="4316" y="14784"/>
                      </a:lnTo>
                      <a:lnTo>
                        <a:pt x="4103" y="14600"/>
                      </a:lnTo>
                      <a:lnTo>
                        <a:pt x="3907" y="14430"/>
                      </a:lnTo>
                      <a:lnTo>
                        <a:pt x="3659" y="14299"/>
                      </a:lnTo>
                      <a:lnTo>
                        <a:pt x="3428" y="14194"/>
                      </a:lnTo>
                      <a:lnTo>
                        <a:pt x="3179" y="14129"/>
                      </a:lnTo>
                      <a:lnTo>
                        <a:pt x="2913" y="14102"/>
                      </a:lnTo>
                      <a:lnTo>
                        <a:pt x="2646" y="14102"/>
                      </a:lnTo>
                      <a:lnTo>
                        <a:pt x="2362" y="14129"/>
                      </a:lnTo>
                      <a:lnTo>
                        <a:pt x="2096" y="14168"/>
                      </a:lnTo>
                      <a:lnTo>
                        <a:pt x="1811" y="14273"/>
                      </a:lnTo>
                      <a:lnTo>
                        <a:pt x="1545" y="14378"/>
                      </a:lnTo>
                      <a:lnTo>
                        <a:pt x="1314" y="14496"/>
                      </a:lnTo>
                      <a:lnTo>
                        <a:pt x="1065" y="14653"/>
                      </a:lnTo>
                      <a:lnTo>
                        <a:pt x="870" y="14797"/>
                      </a:lnTo>
                      <a:lnTo>
                        <a:pt x="657" y="14981"/>
                      </a:lnTo>
                      <a:lnTo>
                        <a:pt x="497" y="15177"/>
                      </a:lnTo>
                      <a:lnTo>
                        <a:pt x="390" y="15413"/>
                      </a:lnTo>
                      <a:lnTo>
                        <a:pt x="284" y="15636"/>
                      </a:lnTo>
                      <a:lnTo>
                        <a:pt x="248" y="15911"/>
                      </a:lnTo>
                      <a:lnTo>
                        <a:pt x="284" y="16239"/>
                      </a:lnTo>
                      <a:lnTo>
                        <a:pt x="319" y="16566"/>
                      </a:lnTo>
                      <a:lnTo>
                        <a:pt x="497" y="17340"/>
                      </a:lnTo>
                      <a:lnTo>
                        <a:pt x="692" y="18152"/>
                      </a:lnTo>
                      <a:lnTo>
                        <a:pt x="799" y="18559"/>
                      </a:lnTo>
                      <a:lnTo>
                        <a:pt x="905" y="18978"/>
                      </a:lnTo>
                      <a:lnTo>
                        <a:pt x="959" y="19384"/>
                      </a:lnTo>
                      <a:lnTo>
                        <a:pt x="994" y="19791"/>
                      </a:lnTo>
                      <a:lnTo>
                        <a:pt x="994" y="20132"/>
                      </a:lnTo>
                      <a:lnTo>
                        <a:pt x="959" y="20485"/>
                      </a:lnTo>
                      <a:lnTo>
                        <a:pt x="941" y="20669"/>
                      </a:lnTo>
                      <a:lnTo>
                        <a:pt x="870" y="20813"/>
                      </a:lnTo>
                      <a:lnTo>
                        <a:pt x="799" y="20970"/>
                      </a:lnTo>
                      <a:lnTo>
                        <a:pt x="692" y="21088"/>
                      </a:lnTo>
                      <a:lnTo>
                        <a:pt x="1474" y="20997"/>
                      </a:lnTo>
                      <a:lnTo>
                        <a:pt x="2291" y="20866"/>
                      </a:lnTo>
                      <a:lnTo>
                        <a:pt x="3108" y="20787"/>
                      </a:lnTo>
                      <a:lnTo>
                        <a:pt x="3907" y="20721"/>
                      </a:lnTo>
                      <a:lnTo>
                        <a:pt x="4653" y="20695"/>
                      </a:lnTo>
                      <a:lnTo>
                        <a:pt x="5364" y="20695"/>
                      </a:lnTo>
                      <a:lnTo>
                        <a:pt x="5701" y="20721"/>
                      </a:lnTo>
                      <a:lnTo>
                        <a:pt x="6057" y="20761"/>
                      </a:lnTo>
                      <a:lnTo>
                        <a:pt x="6323" y="20813"/>
                      </a:lnTo>
                      <a:lnTo>
                        <a:pt x="6625" y="20892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" name="Down Arrow 278"/>
              <p:cNvSpPr/>
              <p:nvPr/>
            </p:nvSpPr>
            <p:spPr>
              <a:xfrm rot="16200000">
                <a:off x="1733281" y="4223522"/>
                <a:ext cx="360630" cy="525104"/>
              </a:xfrm>
              <a:prstGeom prst="downArrow">
                <a:avLst/>
              </a:prstGeom>
              <a:solidFill>
                <a:srgbClr val="FFFF00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" name="Group 676"/>
              <p:cNvGrpSpPr/>
              <p:nvPr/>
            </p:nvGrpSpPr>
            <p:grpSpPr>
              <a:xfrm>
                <a:off x="1767231" y="3965994"/>
                <a:ext cx="350446" cy="314853"/>
                <a:chOff x="60447" y="4392647"/>
                <a:chExt cx="494389" cy="475779"/>
              </a:xfrm>
              <a:solidFill>
                <a:srgbClr val="00B0F0"/>
              </a:solidFill>
            </p:grpSpPr>
            <p:sp>
              <p:nvSpPr>
                <p:cNvPr id="362" name="Puzzle3"/>
                <p:cNvSpPr>
                  <a:spLocks noEditPoints="1" noChangeArrowheads="1"/>
                </p:cNvSpPr>
                <p:nvPr/>
              </p:nvSpPr>
              <p:spPr bwMode="auto">
                <a:xfrm>
                  <a:off x="201206" y="4394423"/>
                  <a:ext cx="112329" cy="148170"/>
                </a:xfrm>
                <a:custGeom>
                  <a:avLst/>
                  <a:gdLst>
                    <a:gd name="T0" fmla="*/ 10391 w 21600"/>
                    <a:gd name="T1" fmla="*/ 15806 h 21600"/>
                    <a:gd name="T2" fmla="*/ 20551 w 21600"/>
                    <a:gd name="T3" fmla="*/ 21088 h 21600"/>
                    <a:gd name="T4" fmla="*/ 13180 w 21600"/>
                    <a:gd name="T5" fmla="*/ 13801 h 21600"/>
                    <a:gd name="T6" fmla="*/ 20551 w 21600"/>
                    <a:gd name="T7" fmla="*/ 7025 h 21600"/>
                    <a:gd name="T8" fmla="*/ 10500 w 21600"/>
                    <a:gd name="T9" fmla="*/ 52 h 21600"/>
                    <a:gd name="T10" fmla="*/ 692 w 21600"/>
                    <a:gd name="T11" fmla="*/ 6802 h 21600"/>
                    <a:gd name="T12" fmla="*/ 8064 w 21600"/>
                    <a:gd name="T13" fmla="*/ 13526 h 21600"/>
                    <a:gd name="T14" fmla="*/ 692 w 21600"/>
                    <a:gd name="T15" fmla="*/ 21088 h 21600"/>
                    <a:gd name="T16" fmla="*/ 2273 w 21600"/>
                    <a:gd name="T17" fmla="*/ 7719 h 21600"/>
                    <a:gd name="T18" fmla="*/ 19149 w 21600"/>
                    <a:gd name="T19" fmla="*/ 20237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6625" y="20892"/>
                      </a:moveTo>
                      <a:lnTo>
                        <a:pt x="7105" y="21023"/>
                      </a:lnTo>
                      <a:lnTo>
                        <a:pt x="7513" y="21088"/>
                      </a:lnTo>
                      <a:lnTo>
                        <a:pt x="7922" y="21115"/>
                      </a:lnTo>
                      <a:lnTo>
                        <a:pt x="8242" y="21115"/>
                      </a:lnTo>
                      <a:lnTo>
                        <a:pt x="8544" y="21062"/>
                      </a:lnTo>
                      <a:lnTo>
                        <a:pt x="8810" y="20997"/>
                      </a:lnTo>
                      <a:lnTo>
                        <a:pt x="9023" y="20892"/>
                      </a:lnTo>
                      <a:lnTo>
                        <a:pt x="9148" y="20761"/>
                      </a:lnTo>
                      <a:lnTo>
                        <a:pt x="9290" y="20616"/>
                      </a:lnTo>
                      <a:lnTo>
                        <a:pt x="9361" y="20459"/>
                      </a:lnTo>
                      <a:lnTo>
                        <a:pt x="9396" y="20289"/>
                      </a:lnTo>
                      <a:lnTo>
                        <a:pt x="9396" y="20092"/>
                      </a:lnTo>
                      <a:lnTo>
                        <a:pt x="9325" y="19909"/>
                      </a:lnTo>
                      <a:lnTo>
                        <a:pt x="9219" y="19738"/>
                      </a:lnTo>
                      <a:lnTo>
                        <a:pt x="9094" y="19555"/>
                      </a:lnTo>
                      <a:lnTo>
                        <a:pt x="8917" y="19384"/>
                      </a:lnTo>
                      <a:lnTo>
                        <a:pt x="8650" y="19162"/>
                      </a:lnTo>
                      <a:lnTo>
                        <a:pt x="8437" y="18900"/>
                      </a:lnTo>
                      <a:lnTo>
                        <a:pt x="8277" y="18624"/>
                      </a:lnTo>
                      <a:lnTo>
                        <a:pt x="8135" y="18349"/>
                      </a:lnTo>
                      <a:lnTo>
                        <a:pt x="8028" y="18048"/>
                      </a:lnTo>
                      <a:lnTo>
                        <a:pt x="7993" y="17746"/>
                      </a:lnTo>
                      <a:lnTo>
                        <a:pt x="7993" y="17471"/>
                      </a:lnTo>
                      <a:lnTo>
                        <a:pt x="8028" y="17169"/>
                      </a:lnTo>
                      <a:lnTo>
                        <a:pt x="8135" y="16920"/>
                      </a:lnTo>
                      <a:lnTo>
                        <a:pt x="8277" y="16671"/>
                      </a:lnTo>
                      <a:lnTo>
                        <a:pt x="8366" y="16540"/>
                      </a:lnTo>
                      <a:lnTo>
                        <a:pt x="8473" y="16409"/>
                      </a:lnTo>
                      <a:lnTo>
                        <a:pt x="8615" y="16317"/>
                      </a:lnTo>
                      <a:lnTo>
                        <a:pt x="8739" y="16213"/>
                      </a:lnTo>
                      <a:lnTo>
                        <a:pt x="8881" y="16134"/>
                      </a:lnTo>
                      <a:lnTo>
                        <a:pt x="9059" y="16055"/>
                      </a:lnTo>
                      <a:lnTo>
                        <a:pt x="9254" y="15990"/>
                      </a:lnTo>
                      <a:lnTo>
                        <a:pt x="9432" y="15911"/>
                      </a:lnTo>
                      <a:lnTo>
                        <a:pt x="9663" y="15885"/>
                      </a:lnTo>
                      <a:lnTo>
                        <a:pt x="9876" y="15833"/>
                      </a:lnTo>
                      <a:lnTo>
                        <a:pt x="10142" y="15806"/>
                      </a:lnTo>
                      <a:lnTo>
                        <a:pt x="10391" y="15806"/>
                      </a:lnTo>
                      <a:lnTo>
                        <a:pt x="10728" y="15806"/>
                      </a:lnTo>
                      <a:lnTo>
                        <a:pt x="10995" y="15806"/>
                      </a:lnTo>
                      <a:lnTo>
                        <a:pt x="11279" y="15833"/>
                      </a:lnTo>
                      <a:lnTo>
                        <a:pt x="11546" y="15885"/>
                      </a:lnTo>
                      <a:lnTo>
                        <a:pt x="11776" y="15937"/>
                      </a:lnTo>
                      <a:lnTo>
                        <a:pt x="12025" y="15990"/>
                      </a:lnTo>
                      <a:lnTo>
                        <a:pt x="12221" y="16055"/>
                      </a:lnTo>
                      <a:lnTo>
                        <a:pt x="12434" y="16134"/>
                      </a:lnTo>
                      <a:lnTo>
                        <a:pt x="12611" y="16213"/>
                      </a:lnTo>
                      <a:lnTo>
                        <a:pt x="12771" y="16317"/>
                      </a:lnTo>
                      <a:lnTo>
                        <a:pt x="12913" y="16409"/>
                      </a:lnTo>
                      <a:lnTo>
                        <a:pt x="13038" y="16514"/>
                      </a:lnTo>
                      <a:lnTo>
                        <a:pt x="13251" y="16737"/>
                      </a:lnTo>
                      <a:lnTo>
                        <a:pt x="13428" y="16986"/>
                      </a:lnTo>
                      <a:lnTo>
                        <a:pt x="13517" y="17248"/>
                      </a:lnTo>
                      <a:lnTo>
                        <a:pt x="13588" y="17523"/>
                      </a:lnTo>
                      <a:lnTo>
                        <a:pt x="13588" y="17799"/>
                      </a:lnTo>
                      <a:lnTo>
                        <a:pt x="13517" y="18074"/>
                      </a:lnTo>
                      <a:lnTo>
                        <a:pt x="13428" y="18323"/>
                      </a:lnTo>
                      <a:lnTo>
                        <a:pt x="13286" y="18572"/>
                      </a:lnTo>
                      <a:lnTo>
                        <a:pt x="13109" y="18808"/>
                      </a:lnTo>
                      <a:lnTo>
                        <a:pt x="12878" y="19031"/>
                      </a:lnTo>
                      <a:lnTo>
                        <a:pt x="12434" y="19411"/>
                      </a:lnTo>
                      <a:lnTo>
                        <a:pt x="12132" y="19738"/>
                      </a:lnTo>
                      <a:lnTo>
                        <a:pt x="12025" y="19856"/>
                      </a:lnTo>
                      <a:lnTo>
                        <a:pt x="11919" y="20014"/>
                      </a:lnTo>
                      <a:lnTo>
                        <a:pt x="11883" y="20132"/>
                      </a:lnTo>
                      <a:lnTo>
                        <a:pt x="11883" y="20263"/>
                      </a:lnTo>
                      <a:lnTo>
                        <a:pt x="11883" y="20394"/>
                      </a:lnTo>
                      <a:lnTo>
                        <a:pt x="11954" y="20485"/>
                      </a:lnTo>
                      <a:lnTo>
                        <a:pt x="12061" y="20590"/>
                      </a:lnTo>
                      <a:lnTo>
                        <a:pt x="12185" y="20695"/>
                      </a:lnTo>
                      <a:lnTo>
                        <a:pt x="12327" y="20787"/>
                      </a:lnTo>
                      <a:lnTo>
                        <a:pt x="12540" y="20892"/>
                      </a:lnTo>
                      <a:lnTo>
                        <a:pt x="12771" y="20997"/>
                      </a:lnTo>
                      <a:lnTo>
                        <a:pt x="13073" y="21088"/>
                      </a:lnTo>
                      <a:lnTo>
                        <a:pt x="13428" y="21193"/>
                      </a:lnTo>
                      <a:lnTo>
                        <a:pt x="13873" y="21298"/>
                      </a:lnTo>
                      <a:lnTo>
                        <a:pt x="14317" y="21390"/>
                      </a:lnTo>
                      <a:lnTo>
                        <a:pt x="14778" y="21468"/>
                      </a:lnTo>
                      <a:lnTo>
                        <a:pt x="15294" y="21547"/>
                      </a:lnTo>
                      <a:lnTo>
                        <a:pt x="15809" y="21600"/>
                      </a:lnTo>
                      <a:lnTo>
                        <a:pt x="16359" y="21652"/>
                      </a:lnTo>
                      <a:lnTo>
                        <a:pt x="16875" y="21678"/>
                      </a:lnTo>
                      <a:lnTo>
                        <a:pt x="17407" y="21678"/>
                      </a:lnTo>
                      <a:lnTo>
                        <a:pt x="17958" y="21678"/>
                      </a:lnTo>
                      <a:lnTo>
                        <a:pt x="18473" y="21652"/>
                      </a:lnTo>
                      <a:lnTo>
                        <a:pt x="18953" y="21573"/>
                      </a:lnTo>
                      <a:lnTo>
                        <a:pt x="19397" y="21495"/>
                      </a:lnTo>
                      <a:lnTo>
                        <a:pt x="19841" y="21390"/>
                      </a:lnTo>
                      <a:lnTo>
                        <a:pt x="20214" y="21272"/>
                      </a:lnTo>
                      <a:lnTo>
                        <a:pt x="20551" y="21088"/>
                      </a:lnTo>
                      <a:lnTo>
                        <a:pt x="20480" y="20787"/>
                      </a:lnTo>
                      <a:lnTo>
                        <a:pt x="20409" y="20485"/>
                      </a:lnTo>
                      <a:lnTo>
                        <a:pt x="20356" y="20158"/>
                      </a:lnTo>
                      <a:lnTo>
                        <a:pt x="20356" y="19804"/>
                      </a:lnTo>
                      <a:lnTo>
                        <a:pt x="20321" y="19083"/>
                      </a:lnTo>
                      <a:lnTo>
                        <a:pt x="20356" y="18349"/>
                      </a:lnTo>
                      <a:lnTo>
                        <a:pt x="20409" y="17641"/>
                      </a:lnTo>
                      <a:lnTo>
                        <a:pt x="20480" y="17012"/>
                      </a:lnTo>
                      <a:lnTo>
                        <a:pt x="20551" y="16488"/>
                      </a:lnTo>
                      <a:lnTo>
                        <a:pt x="20551" y="16055"/>
                      </a:lnTo>
                      <a:lnTo>
                        <a:pt x="20551" y="15911"/>
                      </a:lnTo>
                      <a:lnTo>
                        <a:pt x="20445" y="15754"/>
                      </a:lnTo>
                      <a:lnTo>
                        <a:pt x="20356" y="15610"/>
                      </a:lnTo>
                      <a:lnTo>
                        <a:pt x="20178" y="15452"/>
                      </a:lnTo>
                      <a:lnTo>
                        <a:pt x="20001" y="15334"/>
                      </a:lnTo>
                      <a:lnTo>
                        <a:pt x="19770" y="15230"/>
                      </a:lnTo>
                      <a:lnTo>
                        <a:pt x="19521" y="15125"/>
                      </a:lnTo>
                      <a:lnTo>
                        <a:pt x="19290" y="15059"/>
                      </a:lnTo>
                      <a:lnTo>
                        <a:pt x="19024" y="15007"/>
                      </a:lnTo>
                      <a:lnTo>
                        <a:pt x="18740" y="14954"/>
                      </a:lnTo>
                      <a:lnTo>
                        <a:pt x="18509" y="14954"/>
                      </a:lnTo>
                      <a:lnTo>
                        <a:pt x="18225" y="14954"/>
                      </a:lnTo>
                      <a:lnTo>
                        <a:pt x="17994" y="15007"/>
                      </a:lnTo>
                      <a:lnTo>
                        <a:pt x="17763" y="15085"/>
                      </a:lnTo>
                      <a:lnTo>
                        <a:pt x="17550" y="15177"/>
                      </a:lnTo>
                      <a:lnTo>
                        <a:pt x="17372" y="15308"/>
                      </a:lnTo>
                      <a:lnTo>
                        <a:pt x="17176" y="15426"/>
                      </a:lnTo>
                      <a:lnTo>
                        <a:pt x="16928" y="15557"/>
                      </a:lnTo>
                      <a:lnTo>
                        <a:pt x="16661" y="15636"/>
                      </a:lnTo>
                      <a:lnTo>
                        <a:pt x="16359" y="15688"/>
                      </a:lnTo>
                      <a:lnTo>
                        <a:pt x="16022" y="15715"/>
                      </a:lnTo>
                      <a:lnTo>
                        <a:pt x="15667" y="15688"/>
                      </a:lnTo>
                      <a:lnTo>
                        <a:pt x="15294" y="15662"/>
                      </a:lnTo>
                      <a:lnTo>
                        <a:pt x="14956" y="15583"/>
                      </a:lnTo>
                      <a:lnTo>
                        <a:pt x="14619" y="15479"/>
                      </a:lnTo>
                      <a:lnTo>
                        <a:pt x="14281" y="15334"/>
                      </a:lnTo>
                      <a:lnTo>
                        <a:pt x="13961" y="15177"/>
                      </a:lnTo>
                      <a:lnTo>
                        <a:pt x="13695" y="14981"/>
                      </a:lnTo>
                      <a:lnTo>
                        <a:pt x="13588" y="14850"/>
                      </a:lnTo>
                      <a:lnTo>
                        <a:pt x="13482" y="14732"/>
                      </a:lnTo>
                      <a:lnTo>
                        <a:pt x="13393" y="14600"/>
                      </a:lnTo>
                      <a:lnTo>
                        <a:pt x="13322" y="14456"/>
                      </a:lnTo>
                      <a:lnTo>
                        <a:pt x="13251" y="14299"/>
                      </a:lnTo>
                      <a:lnTo>
                        <a:pt x="13215" y="14155"/>
                      </a:lnTo>
                      <a:lnTo>
                        <a:pt x="13180" y="13971"/>
                      </a:lnTo>
                      <a:lnTo>
                        <a:pt x="13180" y="13801"/>
                      </a:lnTo>
                      <a:lnTo>
                        <a:pt x="13180" y="13591"/>
                      </a:lnTo>
                      <a:lnTo>
                        <a:pt x="13215" y="13395"/>
                      </a:lnTo>
                      <a:lnTo>
                        <a:pt x="13251" y="13198"/>
                      </a:lnTo>
                      <a:lnTo>
                        <a:pt x="13322" y="13015"/>
                      </a:lnTo>
                      <a:lnTo>
                        <a:pt x="13393" y="12870"/>
                      </a:lnTo>
                      <a:lnTo>
                        <a:pt x="13482" y="12713"/>
                      </a:lnTo>
                      <a:lnTo>
                        <a:pt x="13588" y="12569"/>
                      </a:lnTo>
                      <a:lnTo>
                        <a:pt x="13730" y="12438"/>
                      </a:lnTo>
                      <a:lnTo>
                        <a:pt x="13997" y="12215"/>
                      </a:lnTo>
                      <a:lnTo>
                        <a:pt x="14334" y="12005"/>
                      </a:lnTo>
                      <a:lnTo>
                        <a:pt x="14690" y="11861"/>
                      </a:lnTo>
                      <a:lnTo>
                        <a:pt x="15063" y="11756"/>
                      </a:lnTo>
                      <a:lnTo>
                        <a:pt x="15436" y="11678"/>
                      </a:lnTo>
                      <a:lnTo>
                        <a:pt x="15809" y="11638"/>
                      </a:lnTo>
                      <a:lnTo>
                        <a:pt x="16182" y="11638"/>
                      </a:lnTo>
                      <a:lnTo>
                        <a:pt x="16555" y="11678"/>
                      </a:lnTo>
                      <a:lnTo>
                        <a:pt x="16910" y="11730"/>
                      </a:lnTo>
                      <a:lnTo>
                        <a:pt x="17248" y="11835"/>
                      </a:lnTo>
                      <a:lnTo>
                        <a:pt x="17514" y="11966"/>
                      </a:lnTo>
                      <a:lnTo>
                        <a:pt x="17763" y="12110"/>
                      </a:lnTo>
                      <a:lnTo>
                        <a:pt x="17887" y="12215"/>
                      </a:lnTo>
                      <a:lnTo>
                        <a:pt x="18065" y="12307"/>
                      </a:lnTo>
                      <a:lnTo>
                        <a:pt x="18260" y="12412"/>
                      </a:lnTo>
                      <a:lnTo>
                        <a:pt x="18438" y="12464"/>
                      </a:lnTo>
                      <a:lnTo>
                        <a:pt x="18669" y="12543"/>
                      </a:lnTo>
                      <a:lnTo>
                        <a:pt x="18882" y="12569"/>
                      </a:lnTo>
                      <a:lnTo>
                        <a:pt x="19113" y="12595"/>
                      </a:lnTo>
                      <a:lnTo>
                        <a:pt x="19361" y="12608"/>
                      </a:lnTo>
                      <a:lnTo>
                        <a:pt x="19592" y="12608"/>
                      </a:lnTo>
                      <a:lnTo>
                        <a:pt x="19841" y="12595"/>
                      </a:lnTo>
                      <a:lnTo>
                        <a:pt x="20072" y="12543"/>
                      </a:lnTo>
                      <a:lnTo>
                        <a:pt x="20321" y="12490"/>
                      </a:lnTo>
                      <a:lnTo>
                        <a:pt x="20551" y="12438"/>
                      </a:lnTo>
                      <a:lnTo>
                        <a:pt x="20800" y="12333"/>
                      </a:lnTo>
                      <a:lnTo>
                        <a:pt x="20996" y="12241"/>
                      </a:lnTo>
                      <a:lnTo>
                        <a:pt x="21244" y="12110"/>
                      </a:lnTo>
                      <a:lnTo>
                        <a:pt x="21298" y="12032"/>
                      </a:lnTo>
                      <a:lnTo>
                        <a:pt x="21404" y="11966"/>
                      </a:lnTo>
                      <a:lnTo>
                        <a:pt x="21475" y="11861"/>
                      </a:lnTo>
                      <a:lnTo>
                        <a:pt x="21511" y="11730"/>
                      </a:lnTo>
                      <a:lnTo>
                        <a:pt x="21617" y="11481"/>
                      </a:lnTo>
                      <a:lnTo>
                        <a:pt x="21653" y="11180"/>
                      </a:lnTo>
                      <a:lnTo>
                        <a:pt x="21653" y="10826"/>
                      </a:lnTo>
                      <a:lnTo>
                        <a:pt x="21653" y="10472"/>
                      </a:lnTo>
                      <a:lnTo>
                        <a:pt x="21582" y="10092"/>
                      </a:lnTo>
                      <a:lnTo>
                        <a:pt x="21511" y="9725"/>
                      </a:lnTo>
                      <a:lnTo>
                        <a:pt x="21298" y="8912"/>
                      </a:lnTo>
                      <a:lnTo>
                        <a:pt x="21067" y="8191"/>
                      </a:lnTo>
                      <a:lnTo>
                        <a:pt x="20800" y="7536"/>
                      </a:lnTo>
                      <a:lnTo>
                        <a:pt x="20551" y="7025"/>
                      </a:lnTo>
                      <a:lnTo>
                        <a:pt x="20001" y="7103"/>
                      </a:lnTo>
                      <a:lnTo>
                        <a:pt x="19432" y="7156"/>
                      </a:lnTo>
                      <a:lnTo>
                        <a:pt x="18846" y="7208"/>
                      </a:lnTo>
                      <a:lnTo>
                        <a:pt x="18225" y="7208"/>
                      </a:lnTo>
                      <a:lnTo>
                        <a:pt x="17656" y="7208"/>
                      </a:lnTo>
                      <a:lnTo>
                        <a:pt x="17070" y="7182"/>
                      </a:lnTo>
                      <a:lnTo>
                        <a:pt x="16484" y="7156"/>
                      </a:lnTo>
                      <a:lnTo>
                        <a:pt x="15986" y="7103"/>
                      </a:lnTo>
                      <a:lnTo>
                        <a:pt x="14992" y="6999"/>
                      </a:lnTo>
                      <a:lnTo>
                        <a:pt x="14210" y="6907"/>
                      </a:lnTo>
                      <a:lnTo>
                        <a:pt x="13695" y="6828"/>
                      </a:lnTo>
                      <a:lnTo>
                        <a:pt x="13517" y="6802"/>
                      </a:lnTo>
                      <a:lnTo>
                        <a:pt x="13073" y="6645"/>
                      </a:lnTo>
                      <a:lnTo>
                        <a:pt x="12700" y="6474"/>
                      </a:lnTo>
                      <a:lnTo>
                        <a:pt x="12363" y="6304"/>
                      </a:lnTo>
                      <a:lnTo>
                        <a:pt x="12132" y="6094"/>
                      </a:lnTo>
                      <a:lnTo>
                        <a:pt x="11919" y="5871"/>
                      </a:lnTo>
                      <a:lnTo>
                        <a:pt x="11776" y="5649"/>
                      </a:lnTo>
                      <a:lnTo>
                        <a:pt x="11688" y="5413"/>
                      </a:lnTo>
                      <a:lnTo>
                        <a:pt x="11617" y="5190"/>
                      </a:lnTo>
                      <a:lnTo>
                        <a:pt x="11617" y="4941"/>
                      </a:lnTo>
                      <a:lnTo>
                        <a:pt x="11652" y="4718"/>
                      </a:lnTo>
                      <a:lnTo>
                        <a:pt x="11723" y="4482"/>
                      </a:lnTo>
                      <a:lnTo>
                        <a:pt x="11812" y="4285"/>
                      </a:lnTo>
                      <a:lnTo>
                        <a:pt x="11919" y="4089"/>
                      </a:lnTo>
                      <a:lnTo>
                        <a:pt x="12096" y="3905"/>
                      </a:lnTo>
                      <a:lnTo>
                        <a:pt x="12292" y="3735"/>
                      </a:lnTo>
                      <a:lnTo>
                        <a:pt x="12505" y="3604"/>
                      </a:lnTo>
                      <a:lnTo>
                        <a:pt x="12700" y="3460"/>
                      </a:lnTo>
                      <a:lnTo>
                        <a:pt x="12878" y="3250"/>
                      </a:lnTo>
                      <a:lnTo>
                        <a:pt x="13038" y="3027"/>
                      </a:lnTo>
                      <a:lnTo>
                        <a:pt x="13180" y="2752"/>
                      </a:lnTo>
                      <a:lnTo>
                        <a:pt x="13286" y="2477"/>
                      </a:lnTo>
                      <a:lnTo>
                        <a:pt x="13322" y="2175"/>
                      </a:lnTo>
                      <a:lnTo>
                        <a:pt x="13357" y="1874"/>
                      </a:lnTo>
                      <a:lnTo>
                        <a:pt x="13286" y="1572"/>
                      </a:lnTo>
                      <a:lnTo>
                        <a:pt x="13180" y="1271"/>
                      </a:lnTo>
                      <a:lnTo>
                        <a:pt x="13038" y="983"/>
                      </a:lnTo>
                      <a:lnTo>
                        <a:pt x="12949" y="865"/>
                      </a:lnTo>
                      <a:lnTo>
                        <a:pt x="12807" y="733"/>
                      </a:lnTo>
                      <a:lnTo>
                        <a:pt x="12665" y="616"/>
                      </a:lnTo>
                      <a:lnTo>
                        <a:pt x="12505" y="511"/>
                      </a:lnTo>
                      <a:lnTo>
                        <a:pt x="12327" y="406"/>
                      </a:lnTo>
                      <a:lnTo>
                        <a:pt x="12132" y="314"/>
                      </a:lnTo>
                      <a:lnTo>
                        <a:pt x="11883" y="235"/>
                      </a:lnTo>
                      <a:lnTo>
                        <a:pt x="11652" y="183"/>
                      </a:lnTo>
                      <a:lnTo>
                        <a:pt x="11368" y="104"/>
                      </a:lnTo>
                      <a:lnTo>
                        <a:pt x="11101" y="78"/>
                      </a:lnTo>
                      <a:lnTo>
                        <a:pt x="10800" y="52"/>
                      </a:lnTo>
                      <a:lnTo>
                        <a:pt x="10444" y="52"/>
                      </a:lnTo>
                      <a:lnTo>
                        <a:pt x="10142" y="52"/>
                      </a:lnTo>
                      <a:lnTo>
                        <a:pt x="9840" y="78"/>
                      </a:lnTo>
                      <a:lnTo>
                        <a:pt x="9574" y="104"/>
                      </a:lnTo>
                      <a:lnTo>
                        <a:pt x="9325" y="157"/>
                      </a:lnTo>
                      <a:lnTo>
                        <a:pt x="9094" y="209"/>
                      </a:lnTo>
                      <a:lnTo>
                        <a:pt x="8846" y="262"/>
                      </a:lnTo>
                      <a:lnTo>
                        <a:pt x="8650" y="340"/>
                      </a:lnTo>
                      <a:lnTo>
                        <a:pt x="8437" y="432"/>
                      </a:lnTo>
                      <a:lnTo>
                        <a:pt x="8277" y="511"/>
                      </a:lnTo>
                      <a:lnTo>
                        <a:pt x="8100" y="616"/>
                      </a:lnTo>
                      <a:lnTo>
                        <a:pt x="7957" y="707"/>
                      </a:lnTo>
                      <a:lnTo>
                        <a:pt x="7833" y="838"/>
                      </a:lnTo>
                      <a:lnTo>
                        <a:pt x="7620" y="1061"/>
                      </a:lnTo>
                      <a:lnTo>
                        <a:pt x="7442" y="1336"/>
                      </a:lnTo>
                      <a:lnTo>
                        <a:pt x="7353" y="1599"/>
                      </a:lnTo>
                      <a:lnTo>
                        <a:pt x="7318" y="1900"/>
                      </a:lnTo>
                      <a:lnTo>
                        <a:pt x="7318" y="2175"/>
                      </a:lnTo>
                      <a:lnTo>
                        <a:pt x="7353" y="2450"/>
                      </a:lnTo>
                      <a:lnTo>
                        <a:pt x="7442" y="2726"/>
                      </a:lnTo>
                      <a:lnTo>
                        <a:pt x="7620" y="2975"/>
                      </a:lnTo>
                      <a:lnTo>
                        <a:pt x="7833" y="3198"/>
                      </a:lnTo>
                      <a:lnTo>
                        <a:pt x="8064" y="3433"/>
                      </a:lnTo>
                      <a:lnTo>
                        <a:pt x="8295" y="3630"/>
                      </a:lnTo>
                      <a:lnTo>
                        <a:pt x="8508" y="3853"/>
                      </a:lnTo>
                      <a:lnTo>
                        <a:pt x="8686" y="4089"/>
                      </a:lnTo>
                      <a:lnTo>
                        <a:pt x="8775" y="4312"/>
                      </a:lnTo>
                      <a:lnTo>
                        <a:pt x="8846" y="4561"/>
                      </a:lnTo>
                      <a:lnTo>
                        <a:pt x="8846" y="4810"/>
                      </a:lnTo>
                      <a:lnTo>
                        <a:pt x="8810" y="5059"/>
                      </a:lnTo>
                      <a:lnTo>
                        <a:pt x="8721" y="5295"/>
                      </a:lnTo>
                      <a:lnTo>
                        <a:pt x="8579" y="5544"/>
                      </a:lnTo>
                      <a:lnTo>
                        <a:pt x="8366" y="5766"/>
                      </a:lnTo>
                      <a:lnTo>
                        <a:pt x="8135" y="5976"/>
                      </a:lnTo>
                      <a:lnTo>
                        <a:pt x="7833" y="6199"/>
                      </a:lnTo>
                      <a:lnTo>
                        <a:pt x="7478" y="6369"/>
                      </a:lnTo>
                      <a:lnTo>
                        <a:pt x="7069" y="6527"/>
                      </a:lnTo>
                      <a:lnTo>
                        <a:pt x="6590" y="6671"/>
                      </a:lnTo>
                      <a:lnTo>
                        <a:pt x="6092" y="6802"/>
                      </a:lnTo>
                      <a:lnTo>
                        <a:pt x="5684" y="6802"/>
                      </a:lnTo>
                      <a:lnTo>
                        <a:pt x="5133" y="6802"/>
                      </a:lnTo>
                      <a:lnTo>
                        <a:pt x="4547" y="6802"/>
                      </a:lnTo>
                      <a:lnTo>
                        <a:pt x="3872" y="6802"/>
                      </a:lnTo>
                      <a:lnTo>
                        <a:pt x="3144" y="6802"/>
                      </a:lnTo>
                      <a:lnTo>
                        <a:pt x="2362" y="6802"/>
                      </a:lnTo>
                      <a:lnTo>
                        <a:pt x="1545" y="6802"/>
                      </a:lnTo>
                      <a:lnTo>
                        <a:pt x="692" y="6802"/>
                      </a:lnTo>
                      <a:lnTo>
                        <a:pt x="586" y="7234"/>
                      </a:lnTo>
                      <a:lnTo>
                        <a:pt x="461" y="7837"/>
                      </a:lnTo>
                      <a:lnTo>
                        <a:pt x="355" y="8493"/>
                      </a:lnTo>
                      <a:lnTo>
                        <a:pt x="248" y="9187"/>
                      </a:lnTo>
                      <a:lnTo>
                        <a:pt x="142" y="9869"/>
                      </a:lnTo>
                      <a:lnTo>
                        <a:pt x="106" y="10498"/>
                      </a:lnTo>
                      <a:lnTo>
                        <a:pt x="106" y="10983"/>
                      </a:lnTo>
                      <a:lnTo>
                        <a:pt x="106" y="11311"/>
                      </a:lnTo>
                      <a:lnTo>
                        <a:pt x="213" y="11481"/>
                      </a:lnTo>
                      <a:lnTo>
                        <a:pt x="319" y="11651"/>
                      </a:lnTo>
                      <a:lnTo>
                        <a:pt x="497" y="11783"/>
                      </a:lnTo>
                      <a:lnTo>
                        <a:pt x="692" y="11914"/>
                      </a:lnTo>
                      <a:lnTo>
                        <a:pt x="941" y="12032"/>
                      </a:lnTo>
                      <a:lnTo>
                        <a:pt x="1207" y="12110"/>
                      </a:lnTo>
                      <a:lnTo>
                        <a:pt x="1509" y="12189"/>
                      </a:lnTo>
                      <a:lnTo>
                        <a:pt x="1794" y="12241"/>
                      </a:lnTo>
                      <a:lnTo>
                        <a:pt x="2131" y="12267"/>
                      </a:lnTo>
                      <a:lnTo>
                        <a:pt x="2433" y="12281"/>
                      </a:lnTo>
                      <a:lnTo>
                        <a:pt x="2735" y="12267"/>
                      </a:lnTo>
                      <a:lnTo>
                        <a:pt x="3055" y="12241"/>
                      </a:lnTo>
                      <a:lnTo>
                        <a:pt x="3357" y="12189"/>
                      </a:lnTo>
                      <a:lnTo>
                        <a:pt x="3623" y="12084"/>
                      </a:lnTo>
                      <a:lnTo>
                        <a:pt x="3872" y="11979"/>
                      </a:lnTo>
                      <a:lnTo>
                        <a:pt x="4103" y="11861"/>
                      </a:lnTo>
                      <a:lnTo>
                        <a:pt x="4316" y="11704"/>
                      </a:lnTo>
                      <a:lnTo>
                        <a:pt x="4582" y="11612"/>
                      </a:lnTo>
                      <a:lnTo>
                        <a:pt x="4849" y="11533"/>
                      </a:lnTo>
                      <a:lnTo>
                        <a:pt x="5169" y="11507"/>
                      </a:lnTo>
                      <a:lnTo>
                        <a:pt x="5506" y="11481"/>
                      </a:lnTo>
                      <a:lnTo>
                        <a:pt x="5808" y="11507"/>
                      </a:lnTo>
                      <a:lnTo>
                        <a:pt x="6146" y="11560"/>
                      </a:lnTo>
                      <a:lnTo>
                        <a:pt x="6501" y="11651"/>
                      </a:lnTo>
                      <a:lnTo>
                        <a:pt x="6803" y="11783"/>
                      </a:lnTo>
                      <a:lnTo>
                        <a:pt x="7105" y="11940"/>
                      </a:lnTo>
                      <a:lnTo>
                        <a:pt x="7353" y="12110"/>
                      </a:lnTo>
                      <a:lnTo>
                        <a:pt x="7584" y="12333"/>
                      </a:lnTo>
                      <a:lnTo>
                        <a:pt x="7798" y="12595"/>
                      </a:lnTo>
                      <a:lnTo>
                        <a:pt x="7922" y="12870"/>
                      </a:lnTo>
                      <a:lnTo>
                        <a:pt x="8028" y="13198"/>
                      </a:lnTo>
                      <a:lnTo>
                        <a:pt x="8064" y="13526"/>
                      </a:lnTo>
                      <a:lnTo>
                        <a:pt x="8028" y="13775"/>
                      </a:lnTo>
                      <a:lnTo>
                        <a:pt x="7922" y="13998"/>
                      </a:lnTo>
                      <a:lnTo>
                        <a:pt x="7798" y="14220"/>
                      </a:lnTo>
                      <a:lnTo>
                        <a:pt x="7584" y="14404"/>
                      </a:lnTo>
                      <a:lnTo>
                        <a:pt x="7353" y="14574"/>
                      </a:lnTo>
                      <a:lnTo>
                        <a:pt x="7105" y="14732"/>
                      </a:lnTo>
                      <a:lnTo>
                        <a:pt x="6803" y="14850"/>
                      </a:lnTo>
                      <a:lnTo>
                        <a:pt x="6501" y="14954"/>
                      </a:lnTo>
                      <a:lnTo>
                        <a:pt x="6146" y="15033"/>
                      </a:lnTo>
                      <a:lnTo>
                        <a:pt x="5808" y="15085"/>
                      </a:lnTo>
                      <a:lnTo>
                        <a:pt x="5506" y="15085"/>
                      </a:lnTo>
                      <a:lnTo>
                        <a:pt x="5169" y="15059"/>
                      </a:lnTo>
                      <a:lnTo>
                        <a:pt x="4849" y="15007"/>
                      </a:lnTo>
                      <a:lnTo>
                        <a:pt x="4582" y="14902"/>
                      </a:lnTo>
                      <a:lnTo>
                        <a:pt x="4316" y="14784"/>
                      </a:lnTo>
                      <a:lnTo>
                        <a:pt x="4103" y="14600"/>
                      </a:lnTo>
                      <a:lnTo>
                        <a:pt x="3907" y="14430"/>
                      </a:lnTo>
                      <a:lnTo>
                        <a:pt x="3659" y="14299"/>
                      </a:lnTo>
                      <a:lnTo>
                        <a:pt x="3428" y="14194"/>
                      </a:lnTo>
                      <a:lnTo>
                        <a:pt x="3179" y="14129"/>
                      </a:lnTo>
                      <a:lnTo>
                        <a:pt x="2913" y="14102"/>
                      </a:lnTo>
                      <a:lnTo>
                        <a:pt x="2646" y="14102"/>
                      </a:lnTo>
                      <a:lnTo>
                        <a:pt x="2362" y="14129"/>
                      </a:lnTo>
                      <a:lnTo>
                        <a:pt x="2096" y="14168"/>
                      </a:lnTo>
                      <a:lnTo>
                        <a:pt x="1811" y="14273"/>
                      </a:lnTo>
                      <a:lnTo>
                        <a:pt x="1545" y="14378"/>
                      </a:lnTo>
                      <a:lnTo>
                        <a:pt x="1314" y="14496"/>
                      </a:lnTo>
                      <a:lnTo>
                        <a:pt x="1065" y="14653"/>
                      </a:lnTo>
                      <a:lnTo>
                        <a:pt x="870" y="14797"/>
                      </a:lnTo>
                      <a:lnTo>
                        <a:pt x="657" y="14981"/>
                      </a:lnTo>
                      <a:lnTo>
                        <a:pt x="497" y="15177"/>
                      </a:lnTo>
                      <a:lnTo>
                        <a:pt x="390" y="15413"/>
                      </a:lnTo>
                      <a:lnTo>
                        <a:pt x="284" y="15636"/>
                      </a:lnTo>
                      <a:lnTo>
                        <a:pt x="248" y="15911"/>
                      </a:lnTo>
                      <a:lnTo>
                        <a:pt x="284" y="16239"/>
                      </a:lnTo>
                      <a:lnTo>
                        <a:pt x="319" y="16566"/>
                      </a:lnTo>
                      <a:lnTo>
                        <a:pt x="497" y="17340"/>
                      </a:lnTo>
                      <a:lnTo>
                        <a:pt x="692" y="18152"/>
                      </a:lnTo>
                      <a:lnTo>
                        <a:pt x="799" y="18559"/>
                      </a:lnTo>
                      <a:lnTo>
                        <a:pt x="905" y="18978"/>
                      </a:lnTo>
                      <a:lnTo>
                        <a:pt x="959" y="19384"/>
                      </a:lnTo>
                      <a:lnTo>
                        <a:pt x="994" y="19791"/>
                      </a:lnTo>
                      <a:lnTo>
                        <a:pt x="994" y="20132"/>
                      </a:lnTo>
                      <a:lnTo>
                        <a:pt x="959" y="20485"/>
                      </a:lnTo>
                      <a:lnTo>
                        <a:pt x="941" y="20669"/>
                      </a:lnTo>
                      <a:lnTo>
                        <a:pt x="870" y="20813"/>
                      </a:lnTo>
                      <a:lnTo>
                        <a:pt x="799" y="20970"/>
                      </a:lnTo>
                      <a:lnTo>
                        <a:pt x="692" y="21088"/>
                      </a:lnTo>
                      <a:lnTo>
                        <a:pt x="1474" y="20997"/>
                      </a:lnTo>
                      <a:lnTo>
                        <a:pt x="2291" y="20866"/>
                      </a:lnTo>
                      <a:lnTo>
                        <a:pt x="3108" y="20787"/>
                      </a:lnTo>
                      <a:lnTo>
                        <a:pt x="3907" y="20721"/>
                      </a:lnTo>
                      <a:lnTo>
                        <a:pt x="4653" y="20695"/>
                      </a:lnTo>
                      <a:lnTo>
                        <a:pt x="5364" y="20695"/>
                      </a:lnTo>
                      <a:lnTo>
                        <a:pt x="5701" y="20721"/>
                      </a:lnTo>
                      <a:lnTo>
                        <a:pt x="6057" y="20761"/>
                      </a:lnTo>
                      <a:lnTo>
                        <a:pt x="6323" y="20813"/>
                      </a:lnTo>
                      <a:lnTo>
                        <a:pt x="6625" y="20892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" name="Puzzle2"/>
                <p:cNvSpPr>
                  <a:spLocks noEditPoints="1" noChangeArrowheads="1"/>
                </p:cNvSpPr>
                <p:nvPr/>
              </p:nvSpPr>
              <p:spPr bwMode="auto">
                <a:xfrm>
                  <a:off x="166882" y="4502797"/>
                  <a:ext cx="179936" cy="135023"/>
                </a:xfrm>
                <a:custGeom>
                  <a:avLst/>
                  <a:gdLst>
                    <a:gd name="T0" fmla="*/ 11 w 21600"/>
                    <a:gd name="T1" fmla="*/ 13386 h 21600"/>
                    <a:gd name="T2" fmla="*/ 4202 w 21600"/>
                    <a:gd name="T3" fmla="*/ 21161 h 21600"/>
                    <a:gd name="T4" fmla="*/ 10400 w 21600"/>
                    <a:gd name="T5" fmla="*/ 13909 h 21600"/>
                    <a:gd name="T6" fmla="*/ 16821 w 21600"/>
                    <a:gd name="T7" fmla="*/ 21190 h 21600"/>
                    <a:gd name="T8" fmla="*/ 21600 w 21600"/>
                    <a:gd name="T9" fmla="*/ 15083 h 21600"/>
                    <a:gd name="T10" fmla="*/ 16889 w 21600"/>
                    <a:gd name="T11" fmla="*/ 5739 h 21600"/>
                    <a:gd name="T12" fmla="*/ 10800 w 21600"/>
                    <a:gd name="T13" fmla="*/ 28 h 21600"/>
                    <a:gd name="T14" fmla="*/ 4202 w 21600"/>
                    <a:gd name="T15" fmla="*/ 5894 h 21600"/>
                    <a:gd name="T16" fmla="*/ 5388 w 21600"/>
                    <a:gd name="T17" fmla="*/ 6742 h 21600"/>
                    <a:gd name="T18" fmla="*/ 16177 w 21600"/>
                    <a:gd name="T19" fmla="*/ 20441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4247" y="12354"/>
                      </a:moveTo>
                      <a:lnTo>
                        <a:pt x="4134" y="12468"/>
                      </a:lnTo>
                      <a:lnTo>
                        <a:pt x="4010" y="12581"/>
                      </a:lnTo>
                      <a:lnTo>
                        <a:pt x="3897" y="12637"/>
                      </a:lnTo>
                      <a:lnTo>
                        <a:pt x="3773" y="12694"/>
                      </a:lnTo>
                      <a:lnTo>
                        <a:pt x="3637" y="12694"/>
                      </a:lnTo>
                      <a:lnTo>
                        <a:pt x="3524" y="12694"/>
                      </a:lnTo>
                      <a:lnTo>
                        <a:pt x="3400" y="12665"/>
                      </a:lnTo>
                      <a:lnTo>
                        <a:pt x="3287" y="12609"/>
                      </a:lnTo>
                      <a:lnTo>
                        <a:pt x="3027" y="12496"/>
                      </a:lnTo>
                      <a:lnTo>
                        <a:pt x="2790" y="12340"/>
                      </a:lnTo>
                      <a:lnTo>
                        <a:pt x="2530" y="12142"/>
                      </a:lnTo>
                      <a:lnTo>
                        <a:pt x="2293" y="11987"/>
                      </a:lnTo>
                      <a:lnTo>
                        <a:pt x="2033" y="11817"/>
                      </a:lnTo>
                      <a:lnTo>
                        <a:pt x="1773" y="11676"/>
                      </a:lnTo>
                      <a:lnTo>
                        <a:pt x="1638" y="11662"/>
                      </a:lnTo>
                      <a:lnTo>
                        <a:pt x="1513" y="11634"/>
                      </a:lnTo>
                      <a:lnTo>
                        <a:pt x="1378" y="11634"/>
                      </a:lnTo>
                      <a:lnTo>
                        <a:pt x="1253" y="11634"/>
                      </a:lnTo>
                      <a:lnTo>
                        <a:pt x="1118" y="11662"/>
                      </a:lnTo>
                      <a:lnTo>
                        <a:pt x="971" y="11732"/>
                      </a:lnTo>
                      <a:lnTo>
                        <a:pt x="835" y="11817"/>
                      </a:lnTo>
                      <a:lnTo>
                        <a:pt x="711" y="11959"/>
                      </a:lnTo>
                      <a:lnTo>
                        <a:pt x="553" y="12086"/>
                      </a:lnTo>
                      <a:lnTo>
                        <a:pt x="429" y="12284"/>
                      </a:lnTo>
                      <a:lnTo>
                        <a:pt x="271" y="12524"/>
                      </a:lnTo>
                      <a:lnTo>
                        <a:pt x="146" y="12793"/>
                      </a:lnTo>
                      <a:lnTo>
                        <a:pt x="79" y="12962"/>
                      </a:lnTo>
                      <a:lnTo>
                        <a:pt x="33" y="13146"/>
                      </a:lnTo>
                      <a:lnTo>
                        <a:pt x="11" y="13386"/>
                      </a:lnTo>
                      <a:lnTo>
                        <a:pt x="11" y="13641"/>
                      </a:lnTo>
                      <a:lnTo>
                        <a:pt x="33" y="13881"/>
                      </a:lnTo>
                      <a:lnTo>
                        <a:pt x="101" y="14150"/>
                      </a:lnTo>
                      <a:lnTo>
                        <a:pt x="192" y="14404"/>
                      </a:lnTo>
                      <a:lnTo>
                        <a:pt x="293" y="14645"/>
                      </a:lnTo>
                      <a:lnTo>
                        <a:pt x="451" y="14857"/>
                      </a:lnTo>
                      <a:lnTo>
                        <a:pt x="621" y="15054"/>
                      </a:lnTo>
                      <a:lnTo>
                        <a:pt x="734" y="15125"/>
                      </a:lnTo>
                      <a:lnTo>
                        <a:pt x="835" y="15210"/>
                      </a:lnTo>
                      <a:lnTo>
                        <a:pt x="948" y="15267"/>
                      </a:lnTo>
                      <a:lnTo>
                        <a:pt x="1084" y="15323"/>
                      </a:lnTo>
                      <a:lnTo>
                        <a:pt x="1208" y="15351"/>
                      </a:lnTo>
                      <a:lnTo>
                        <a:pt x="1355" y="15380"/>
                      </a:lnTo>
                      <a:lnTo>
                        <a:pt x="1513" y="15380"/>
                      </a:lnTo>
                      <a:lnTo>
                        <a:pt x="1683" y="15380"/>
                      </a:lnTo>
                      <a:lnTo>
                        <a:pt x="1864" y="15351"/>
                      </a:lnTo>
                      <a:lnTo>
                        <a:pt x="2033" y="15323"/>
                      </a:lnTo>
                      <a:lnTo>
                        <a:pt x="2225" y="15238"/>
                      </a:lnTo>
                      <a:lnTo>
                        <a:pt x="2428" y="15153"/>
                      </a:lnTo>
                      <a:lnTo>
                        <a:pt x="2745" y="15026"/>
                      </a:lnTo>
                      <a:lnTo>
                        <a:pt x="3005" y="14913"/>
                      </a:lnTo>
                      <a:lnTo>
                        <a:pt x="3264" y="14828"/>
                      </a:lnTo>
                      <a:lnTo>
                        <a:pt x="3513" y="14800"/>
                      </a:lnTo>
                      <a:lnTo>
                        <a:pt x="3615" y="14828"/>
                      </a:lnTo>
                      <a:lnTo>
                        <a:pt x="3728" y="14857"/>
                      </a:lnTo>
                      <a:lnTo>
                        <a:pt x="3807" y="14913"/>
                      </a:lnTo>
                      <a:lnTo>
                        <a:pt x="3920" y="14998"/>
                      </a:lnTo>
                      <a:lnTo>
                        <a:pt x="4010" y="15097"/>
                      </a:lnTo>
                      <a:lnTo>
                        <a:pt x="4089" y="15238"/>
                      </a:lnTo>
                      <a:lnTo>
                        <a:pt x="4179" y="15408"/>
                      </a:lnTo>
                      <a:lnTo>
                        <a:pt x="4247" y="15620"/>
                      </a:lnTo>
                      <a:lnTo>
                        <a:pt x="4326" y="15860"/>
                      </a:lnTo>
                      <a:lnTo>
                        <a:pt x="4394" y="16129"/>
                      </a:lnTo>
                      <a:lnTo>
                        <a:pt x="4439" y="16440"/>
                      </a:lnTo>
                      <a:lnTo>
                        <a:pt x="4507" y="16737"/>
                      </a:lnTo>
                      <a:lnTo>
                        <a:pt x="4552" y="17090"/>
                      </a:lnTo>
                      <a:lnTo>
                        <a:pt x="4575" y="17443"/>
                      </a:lnTo>
                      <a:lnTo>
                        <a:pt x="4586" y="17825"/>
                      </a:lnTo>
                      <a:lnTo>
                        <a:pt x="4586" y="18193"/>
                      </a:lnTo>
                      <a:lnTo>
                        <a:pt x="4586" y="18574"/>
                      </a:lnTo>
                      <a:lnTo>
                        <a:pt x="4586" y="18984"/>
                      </a:lnTo>
                      <a:lnTo>
                        <a:pt x="4552" y="19366"/>
                      </a:lnTo>
                      <a:lnTo>
                        <a:pt x="4507" y="19748"/>
                      </a:lnTo>
                      <a:lnTo>
                        <a:pt x="4462" y="20129"/>
                      </a:lnTo>
                      <a:lnTo>
                        <a:pt x="4371" y="20483"/>
                      </a:lnTo>
                      <a:lnTo>
                        <a:pt x="4292" y="20836"/>
                      </a:lnTo>
                      <a:lnTo>
                        <a:pt x="4202" y="21161"/>
                      </a:lnTo>
                      <a:lnTo>
                        <a:pt x="4744" y="21161"/>
                      </a:lnTo>
                      <a:lnTo>
                        <a:pt x="5264" y="21161"/>
                      </a:lnTo>
                      <a:lnTo>
                        <a:pt x="5784" y="21161"/>
                      </a:lnTo>
                      <a:lnTo>
                        <a:pt x="6235" y="21161"/>
                      </a:lnTo>
                      <a:lnTo>
                        <a:pt x="6676" y="21161"/>
                      </a:lnTo>
                      <a:lnTo>
                        <a:pt x="7060" y="21161"/>
                      </a:lnTo>
                      <a:lnTo>
                        <a:pt x="7410" y="21161"/>
                      </a:lnTo>
                      <a:lnTo>
                        <a:pt x="7670" y="21161"/>
                      </a:lnTo>
                      <a:lnTo>
                        <a:pt x="8020" y="21020"/>
                      </a:lnTo>
                      <a:lnTo>
                        <a:pt x="8303" y="20893"/>
                      </a:lnTo>
                      <a:lnTo>
                        <a:pt x="8563" y="20695"/>
                      </a:lnTo>
                      <a:lnTo>
                        <a:pt x="8800" y="20511"/>
                      </a:lnTo>
                      <a:lnTo>
                        <a:pt x="8969" y="20285"/>
                      </a:lnTo>
                      <a:lnTo>
                        <a:pt x="9150" y="20045"/>
                      </a:lnTo>
                      <a:lnTo>
                        <a:pt x="9252" y="19804"/>
                      </a:lnTo>
                      <a:lnTo>
                        <a:pt x="9342" y="19550"/>
                      </a:lnTo>
                      <a:lnTo>
                        <a:pt x="9410" y="19281"/>
                      </a:lnTo>
                      <a:lnTo>
                        <a:pt x="9433" y="19013"/>
                      </a:lnTo>
                      <a:lnTo>
                        <a:pt x="9433" y="18744"/>
                      </a:lnTo>
                      <a:lnTo>
                        <a:pt x="9387" y="18504"/>
                      </a:lnTo>
                      <a:lnTo>
                        <a:pt x="9320" y="18221"/>
                      </a:lnTo>
                      <a:lnTo>
                        <a:pt x="9207" y="17981"/>
                      </a:lnTo>
                      <a:lnTo>
                        <a:pt x="9105" y="17740"/>
                      </a:lnTo>
                      <a:lnTo>
                        <a:pt x="8924" y="17514"/>
                      </a:lnTo>
                      <a:lnTo>
                        <a:pt x="8777" y="17274"/>
                      </a:lnTo>
                      <a:lnTo>
                        <a:pt x="8642" y="17034"/>
                      </a:lnTo>
                      <a:lnTo>
                        <a:pt x="8563" y="16765"/>
                      </a:lnTo>
                      <a:lnTo>
                        <a:pt x="8472" y="16468"/>
                      </a:lnTo>
                      <a:lnTo>
                        <a:pt x="8450" y="16157"/>
                      </a:lnTo>
                      <a:lnTo>
                        <a:pt x="8450" y="15860"/>
                      </a:lnTo>
                      <a:lnTo>
                        <a:pt x="8472" y="15563"/>
                      </a:lnTo>
                      <a:lnTo>
                        <a:pt x="8540" y="15267"/>
                      </a:lnTo>
                      <a:lnTo>
                        <a:pt x="8642" y="14998"/>
                      </a:lnTo>
                      <a:lnTo>
                        <a:pt x="8777" y="14729"/>
                      </a:lnTo>
                      <a:lnTo>
                        <a:pt x="8868" y="14616"/>
                      </a:lnTo>
                      <a:lnTo>
                        <a:pt x="8969" y="14475"/>
                      </a:lnTo>
                      <a:lnTo>
                        <a:pt x="9060" y="14376"/>
                      </a:lnTo>
                      <a:lnTo>
                        <a:pt x="9184" y="14291"/>
                      </a:lnTo>
                      <a:lnTo>
                        <a:pt x="9297" y="14206"/>
                      </a:lnTo>
                      <a:lnTo>
                        <a:pt x="9433" y="14121"/>
                      </a:lnTo>
                      <a:lnTo>
                        <a:pt x="9579" y="14051"/>
                      </a:lnTo>
                      <a:lnTo>
                        <a:pt x="9726" y="13994"/>
                      </a:lnTo>
                      <a:lnTo>
                        <a:pt x="9884" y="13938"/>
                      </a:lnTo>
                      <a:lnTo>
                        <a:pt x="10054" y="13909"/>
                      </a:lnTo>
                      <a:lnTo>
                        <a:pt x="10257" y="13881"/>
                      </a:lnTo>
                      <a:lnTo>
                        <a:pt x="10449" y="13881"/>
                      </a:lnTo>
                      <a:lnTo>
                        <a:pt x="10664" y="13881"/>
                      </a:lnTo>
                      <a:lnTo>
                        <a:pt x="10856" y="13909"/>
                      </a:lnTo>
                      <a:lnTo>
                        <a:pt x="11037" y="13966"/>
                      </a:lnTo>
                      <a:lnTo>
                        <a:pt x="11206" y="14023"/>
                      </a:lnTo>
                      <a:lnTo>
                        <a:pt x="11353" y="14093"/>
                      </a:lnTo>
                      <a:lnTo>
                        <a:pt x="11511" y="14178"/>
                      </a:lnTo>
                      <a:lnTo>
                        <a:pt x="11635" y="14263"/>
                      </a:lnTo>
                      <a:lnTo>
                        <a:pt x="11748" y="14376"/>
                      </a:lnTo>
                      <a:lnTo>
                        <a:pt x="11861" y="14475"/>
                      </a:lnTo>
                      <a:lnTo>
                        <a:pt x="11941" y="14616"/>
                      </a:lnTo>
                      <a:lnTo>
                        <a:pt x="12031" y="14758"/>
                      </a:lnTo>
                      <a:lnTo>
                        <a:pt x="12099" y="14885"/>
                      </a:lnTo>
                      <a:lnTo>
                        <a:pt x="12200" y="15210"/>
                      </a:lnTo>
                      <a:lnTo>
                        <a:pt x="12268" y="15507"/>
                      </a:lnTo>
                      <a:lnTo>
                        <a:pt x="12291" y="15832"/>
                      </a:lnTo>
                      <a:lnTo>
                        <a:pt x="12291" y="16157"/>
                      </a:lnTo>
                      <a:lnTo>
                        <a:pt x="12246" y="16482"/>
                      </a:lnTo>
                      <a:lnTo>
                        <a:pt x="12178" y="16807"/>
                      </a:lnTo>
                      <a:lnTo>
                        <a:pt x="12099" y="17090"/>
                      </a:lnTo>
                      <a:lnTo>
                        <a:pt x="12008" y="17330"/>
                      </a:lnTo>
                      <a:lnTo>
                        <a:pt x="11884" y="17542"/>
                      </a:lnTo>
                      <a:lnTo>
                        <a:pt x="11748" y="17712"/>
                      </a:lnTo>
                      <a:lnTo>
                        <a:pt x="11613" y="17839"/>
                      </a:lnTo>
                      <a:lnTo>
                        <a:pt x="11489" y="18037"/>
                      </a:lnTo>
                      <a:lnTo>
                        <a:pt x="11398" y="18221"/>
                      </a:lnTo>
                      <a:lnTo>
                        <a:pt x="11319" y="18447"/>
                      </a:lnTo>
                      <a:lnTo>
                        <a:pt x="11251" y="18659"/>
                      </a:lnTo>
                      <a:lnTo>
                        <a:pt x="11206" y="18900"/>
                      </a:lnTo>
                      <a:lnTo>
                        <a:pt x="11184" y="19154"/>
                      </a:lnTo>
                      <a:lnTo>
                        <a:pt x="11184" y="19423"/>
                      </a:lnTo>
                      <a:lnTo>
                        <a:pt x="11229" y="19663"/>
                      </a:lnTo>
                      <a:lnTo>
                        <a:pt x="11297" y="19903"/>
                      </a:lnTo>
                      <a:lnTo>
                        <a:pt x="11376" y="20158"/>
                      </a:lnTo>
                      <a:lnTo>
                        <a:pt x="11511" y="20398"/>
                      </a:lnTo>
                      <a:lnTo>
                        <a:pt x="11681" y="20610"/>
                      </a:lnTo>
                      <a:lnTo>
                        <a:pt x="11884" y="20808"/>
                      </a:lnTo>
                      <a:lnTo>
                        <a:pt x="12121" y="20992"/>
                      </a:lnTo>
                      <a:lnTo>
                        <a:pt x="12404" y="21161"/>
                      </a:lnTo>
                      <a:lnTo>
                        <a:pt x="12528" y="21190"/>
                      </a:lnTo>
                      <a:lnTo>
                        <a:pt x="12856" y="21274"/>
                      </a:lnTo>
                      <a:lnTo>
                        <a:pt x="13330" y="21373"/>
                      </a:lnTo>
                      <a:lnTo>
                        <a:pt x="13963" y="21486"/>
                      </a:lnTo>
                      <a:lnTo>
                        <a:pt x="14313" y="21543"/>
                      </a:lnTo>
                      <a:lnTo>
                        <a:pt x="14652" y="21571"/>
                      </a:lnTo>
                      <a:lnTo>
                        <a:pt x="15025" y="21600"/>
                      </a:lnTo>
                      <a:lnTo>
                        <a:pt x="15409" y="21600"/>
                      </a:lnTo>
                      <a:lnTo>
                        <a:pt x="15782" y="21600"/>
                      </a:lnTo>
                      <a:lnTo>
                        <a:pt x="16177" y="21571"/>
                      </a:lnTo>
                      <a:lnTo>
                        <a:pt x="16516" y="21486"/>
                      </a:lnTo>
                      <a:lnTo>
                        <a:pt x="16889" y="21402"/>
                      </a:lnTo>
                      <a:lnTo>
                        <a:pt x="16821" y="21190"/>
                      </a:lnTo>
                      <a:lnTo>
                        <a:pt x="16776" y="20935"/>
                      </a:lnTo>
                      <a:lnTo>
                        <a:pt x="16742" y="20667"/>
                      </a:lnTo>
                      <a:lnTo>
                        <a:pt x="16719" y="20370"/>
                      </a:lnTo>
                      <a:lnTo>
                        <a:pt x="16697" y="19719"/>
                      </a:lnTo>
                      <a:lnTo>
                        <a:pt x="16697" y="19013"/>
                      </a:lnTo>
                      <a:lnTo>
                        <a:pt x="16719" y="18306"/>
                      </a:lnTo>
                      <a:lnTo>
                        <a:pt x="16753" y="17599"/>
                      </a:lnTo>
                      <a:lnTo>
                        <a:pt x="16821" y="16949"/>
                      </a:lnTo>
                      <a:lnTo>
                        <a:pt x="16889" y="16383"/>
                      </a:lnTo>
                      <a:lnTo>
                        <a:pt x="16934" y="16129"/>
                      </a:lnTo>
                      <a:lnTo>
                        <a:pt x="17002" y="15945"/>
                      </a:lnTo>
                      <a:lnTo>
                        <a:pt x="17081" y="15790"/>
                      </a:lnTo>
                      <a:lnTo>
                        <a:pt x="17194" y="15648"/>
                      </a:lnTo>
                      <a:lnTo>
                        <a:pt x="17318" y="15563"/>
                      </a:lnTo>
                      <a:lnTo>
                        <a:pt x="17453" y="15507"/>
                      </a:lnTo>
                      <a:lnTo>
                        <a:pt x="17600" y="15450"/>
                      </a:lnTo>
                      <a:lnTo>
                        <a:pt x="17758" y="15450"/>
                      </a:lnTo>
                      <a:lnTo>
                        <a:pt x="17905" y="15479"/>
                      </a:lnTo>
                      <a:lnTo>
                        <a:pt x="18064" y="15535"/>
                      </a:lnTo>
                      <a:lnTo>
                        <a:pt x="18233" y="15620"/>
                      </a:lnTo>
                      <a:lnTo>
                        <a:pt x="18380" y="15733"/>
                      </a:lnTo>
                      <a:lnTo>
                        <a:pt x="18561" y="15832"/>
                      </a:lnTo>
                      <a:lnTo>
                        <a:pt x="18707" y="15973"/>
                      </a:lnTo>
                      <a:lnTo>
                        <a:pt x="18866" y="16129"/>
                      </a:lnTo>
                      <a:lnTo>
                        <a:pt x="18990" y="16327"/>
                      </a:lnTo>
                      <a:lnTo>
                        <a:pt x="19125" y="16482"/>
                      </a:lnTo>
                      <a:lnTo>
                        <a:pt x="19295" y="16624"/>
                      </a:lnTo>
                      <a:lnTo>
                        <a:pt x="19464" y="16737"/>
                      </a:lnTo>
                      <a:lnTo>
                        <a:pt x="19668" y="16807"/>
                      </a:lnTo>
                      <a:lnTo>
                        <a:pt x="19860" y="16836"/>
                      </a:lnTo>
                      <a:lnTo>
                        <a:pt x="20052" y="16864"/>
                      </a:lnTo>
                      <a:lnTo>
                        <a:pt x="20266" y="16836"/>
                      </a:lnTo>
                      <a:lnTo>
                        <a:pt x="20470" y="16793"/>
                      </a:lnTo>
                      <a:lnTo>
                        <a:pt x="20662" y="16708"/>
                      </a:lnTo>
                      <a:lnTo>
                        <a:pt x="20854" y="16567"/>
                      </a:lnTo>
                      <a:lnTo>
                        <a:pt x="21035" y="16412"/>
                      </a:lnTo>
                      <a:lnTo>
                        <a:pt x="21182" y="16214"/>
                      </a:lnTo>
                      <a:lnTo>
                        <a:pt x="21340" y="16002"/>
                      </a:lnTo>
                      <a:lnTo>
                        <a:pt x="21441" y="15733"/>
                      </a:lnTo>
                      <a:lnTo>
                        <a:pt x="21532" y="15436"/>
                      </a:lnTo>
                      <a:lnTo>
                        <a:pt x="21600" y="15083"/>
                      </a:lnTo>
                      <a:lnTo>
                        <a:pt x="21600" y="14885"/>
                      </a:lnTo>
                      <a:lnTo>
                        <a:pt x="21600" y="14729"/>
                      </a:lnTo>
                      <a:lnTo>
                        <a:pt x="21600" y="14531"/>
                      </a:lnTo>
                      <a:lnTo>
                        <a:pt x="21577" y="14376"/>
                      </a:lnTo>
                      <a:lnTo>
                        <a:pt x="21532" y="14206"/>
                      </a:lnTo>
                      <a:lnTo>
                        <a:pt x="21487" y="14051"/>
                      </a:lnTo>
                      <a:lnTo>
                        <a:pt x="21419" y="13909"/>
                      </a:lnTo>
                      <a:lnTo>
                        <a:pt x="21351" y="13768"/>
                      </a:lnTo>
                      <a:lnTo>
                        <a:pt x="21204" y="13500"/>
                      </a:lnTo>
                      <a:lnTo>
                        <a:pt x="21035" y="13287"/>
                      </a:lnTo>
                      <a:lnTo>
                        <a:pt x="20809" y="13090"/>
                      </a:lnTo>
                      <a:lnTo>
                        <a:pt x="20594" y="12962"/>
                      </a:lnTo>
                      <a:lnTo>
                        <a:pt x="20357" y="12821"/>
                      </a:lnTo>
                      <a:lnTo>
                        <a:pt x="20120" y="12764"/>
                      </a:lnTo>
                      <a:lnTo>
                        <a:pt x="19882" y="12708"/>
                      </a:lnTo>
                      <a:lnTo>
                        <a:pt x="19645" y="12736"/>
                      </a:lnTo>
                      <a:lnTo>
                        <a:pt x="19430" y="12793"/>
                      </a:lnTo>
                      <a:lnTo>
                        <a:pt x="19227" y="12906"/>
                      </a:lnTo>
                      <a:lnTo>
                        <a:pt x="19148" y="12962"/>
                      </a:lnTo>
                      <a:lnTo>
                        <a:pt x="19058" y="13047"/>
                      </a:lnTo>
                      <a:lnTo>
                        <a:pt x="18990" y="13146"/>
                      </a:lnTo>
                      <a:lnTo>
                        <a:pt x="18911" y="13259"/>
                      </a:lnTo>
                      <a:lnTo>
                        <a:pt x="18775" y="13471"/>
                      </a:lnTo>
                      <a:lnTo>
                        <a:pt x="18628" y="13641"/>
                      </a:lnTo>
                      <a:lnTo>
                        <a:pt x="18470" y="13740"/>
                      </a:lnTo>
                      <a:lnTo>
                        <a:pt x="18301" y="13825"/>
                      </a:lnTo>
                      <a:lnTo>
                        <a:pt x="18143" y="13853"/>
                      </a:lnTo>
                      <a:lnTo>
                        <a:pt x="17973" y="13881"/>
                      </a:lnTo>
                      <a:lnTo>
                        <a:pt x="17804" y="13853"/>
                      </a:lnTo>
                      <a:lnTo>
                        <a:pt x="17646" y="13796"/>
                      </a:lnTo>
                      <a:lnTo>
                        <a:pt x="17499" y="13726"/>
                      </a:lnTo>
                      <a:lnTo>
                        <a:pt x="17341" y="13641"/>
                      </a:lnTo>
                      <a:lnTo>
                        <a:pt x="17216" y="13528"/>
                      </a:lnTo>
                      <a:lnTo>
                        <a:pt x="17103" y="13386"/>
                      </a:lnTo>
                      <a:lnTo>
                        <a:pt x="17024" y="13259"/>
                      </a:lnTo>
                      <a:lnTo>
                        <a:pt x="16934" y="13118"/>
                      </a:lnTo>
                      <a:lnTo>
                        <a:pt x="16889" y="12991"/>
                      </a:lnTo>
                      <a:lnTo>
                        <a:pt x="16889" y="12849"/>
                      </a:lnTo>
                      <a:lnTo>
                        <a:pt x="16889" y="12383"/>
                      </a:lnTo>
                      <a:lnTo>
                        <a:pt x="16889" y="11662"/>
                      </a:lnTo>
                      <a:lnTo>
                        <a:pt x="16889" y="10701"/>
                      </a:lnTo>
                      <a:lnTo>
                        <a:pt x="16889" y="9640"/>
                      </a:lnTo>
                      <a:lnTo>
                        <a:pt x="16889" y="8566"/>
                      </a:lnTo>
                      <a:lnTo>
                        <a:pt x="16889" y="7478"/>
                      </a:lnTo>
                      <a:lnTo>
                        <a:pt x="16889" y="6502"/>
                      </a:lnTo>
                      <a:lnTo>
                        <a:pt x="16889" y="5739"/>
                      </a:lnTo>
                      <a:lnTo>
                        <a:pt x="16674" y="5894"/>
                      </a:lnTo>
                      <a:lnTo>
                        <a:pt x="16414" y="6036"/>
                      </a:lnTo>
                      <a:lnTo>
                        <a:pt x="16154" y="6177"/>
                      </a:lnTo>
                      <a:lnTo>
                        <a:pt x="15849" y="6248"/>
                      </a:lnTo>
                      <a:lnTo>
                        <a:pt x="15544" y="6304"/>
                      </a:lnTo>
                      <a:lnTo>
                        <a:pt x="15217" y="6332"/>
                      </a:lnTo>
                      <a:lnTo>
                        <a:pt x="14866" y="6361"/>
                      </a:lnTo>
                      <a:lnTo>
                        <a:pt x="14550" y="6361"/>
                      </a:lnTo>
                      <a:lnTo>
                        <a:pt x="14200" y="6332"/>
                      </a:lnTo>
                      <a:lnTo>
                        <a:pt x="13850" y="6276"/>
                      </a:lnTo>
                      <a:lnTo>
                        <a:pt x="13522" y="6219"/>
                      </a:lnTo>
                      <a:lnTo>
                        <a:pt x="13206" y="6149"/>
                      </a:lnTo>
                      <a:lnTo>
                        <a:pt x="12901" y="6064"/>
                      </a:lnTo>
                      <a:lnTo>
                        <a:pt x="12618" y="5951"/>
                      </a:lnTo>
                      <a:lnTo>
                        <a:pt x="12358" y="5838"/>
                      </a:lnTo>
                      <a:lnTo>
                        <a:pt x="12121" y="5739"/>
                      </a:lnTo>
                      <a:lnTo>
                        <a:pt x="11941" y="5626"/>
                      </a:lnTo>
                      <a:lnTo>
                        <a:pt x="11794" y="5513"/>
                      </a:lnTo>
                      <a:lnTo>
                        <a:pt x="11658" y="5414"/>
                      </a:lnTo>
                      <a:lnTo>
                        <a:pt x="11556" y="5301"/>
                      </a:lnTo>
                      <a:lnTo>
                        <a:pt x="11466" y="5187"/>
                      </a:lnTo>
                      <a:lnTo>
                        <a:pt x="11398" y="5089"/>
                      </a:lnTo>
                      <a:lnTo>
                        <a:pt x="11376" y="4947"/>
                      </a:lnTo>
                      <a:lnTo>
                        <a:pt x="11353" y="4834"/>
                      </a:lnTo>
                      <a:lnTo>
                        <a:pt x="11353" y="4707"/>
                      </a:lnTo>
                      <a:lnTo>
                        <a:pt x="11376" y="4565"/>
                      </a:lnTo>
                      <a:lnTo>
                        <a:pt x="11443" y="4410"/>
                      </a:lnTo>
                      <a:lnTo>
                        <a:pt x="11511" y="4240"/>
                      </a:lnTo>
                      <a:lnTo>
                        <a:pt x="11703" y="3887"/>
                      </a:lnTo>
                      <a:lnTo>
                        <a:pt x="11986" y="3505"/>
                      </a:lnTo>
                      <a:lnTo>
                        <a:pt x="12144" y="3265"/>
                      </a:lnTo>
                      <a:lnTo>
                        <a:pt x="12246" y="3025"/>
                      </a:lnTo>
                      <a:lnTo>
                        <a:pt x="12336" y="2756"/>
                      </a:lnTo>
                      <a:lnTo>
                        <a:pt x="12404" y="2445"/>
                      </a:lnTo>
                      <a:lnTo>
                        <a:pt x="12438" y="2176"/>
                      </a:lnTo>
                      <a:lnTo>
                        <a:pt x="12438" y="1880"/>
                      </a:lnTo>
                      <a:lnTo>
                        <a:pt x="12404" y="1583"/>
                      </a:lnTo>
                      <a:lnTo>
                        <a:pt x="12336" y="1314"/>
                      </a:lnTo>
                      <a:lnTo>
                        <a:pt x="12246" y="1046"/>
                      </a:lnTo>
                      <a:lnTo>
                        <a:pt x="12099" y="791"/>
                      </a:lnTo>
                      <a:lnTo>
                        <a:pt x="12008" y="692"/>
                      </a:lnTo>
                      <a:lnTo>
                        <a:pt x="11918" y="579"/>
                      </a:lnTo>
                      <a:lnTo>
                        <a:pt x="11816" y="466"/>
                      </a:lnTo>
                      <a:lnTo>
                        <a:pt x="11703" y="381"/>
                      </a:lnTo>
                      <a:lnTo>
                        <a:pt x="11579" y="310"/>
                      </a:lnTo>
                      <a:lnTo>
                        <a:pt x="11443" y="226"/>
                      </a:lnTo>
                      <a:lnTo>
                        <a:pt x="11297" y="169"/>
                      </a:lnTo>
                      <a:lnTo>
                        <a:pt x="11138" y="113"/>
                      </a:lnTo>
                      <a:lnTo>
                        <a:pt x="10969" y="56"/>
                      </a:lnTo>
                      <a:lnTo>
                        <a:pt x="10800" y="28"/>
                      </a:lnTo>
                      <a:lnTo>
                        <a:pt x="10619" y="28"/>
                      </a:lnTo>
                      <a:lnTo>
                        <a:pt x="10404" y="28"/>
                      </a:lnTo>
                      <a:lnTo>
                        <a:pt x="10257" y="28"/>
                      </a:lnTo>
                      <a:lnTo>
                        <a:pt x="10076" y="56"/>
                      </a:lnTo>
                      <a:lnTo>
                        <a:pt x="9952" y="84"/>
                      </a:lnTo>
                      <a:lnTo>
                        <a:pt x="9794" y="141"/>
                      </a:lnTo>
                      <a:lnTo>
                        <a:pt x="9692" y="226"/>
                      </a:lnTo>
                      <a:lnTo>
                        <a:pt x="9557" y="282"/>
                      </a:lnTo>
                      <a:lnTo>
                        <a:pt x="9455" y="381"/>
                      </a:lnTo>
                      <a:lnTo>
                        <a:pt x="9365" y="466"/>
                      </a:lnTo>
                      <a:lnTo>
                        <a:pt x="9274" y="579"/>
                      </a:lnTo>
                      <a:lnTo>
                        <a:pt x="9184" y="692"/>
                      </a:lnTo>
                      <a:lnTo>
                        <a:pt x="9128" y="791"/>
                      </a:lnTo>
                      <a:lnTo>
                        <a:pt x="9060" y="932"/>
                      </a:lnTo>
                      <a:lnTo>
                        <a:pt x="8969" y="1201"/>
                      </a:lnTo>
                      <a:lnTo>
                        <a:pt x="8913" y="1498"/>
                      </a:lnTo>
                      <a:lnTo>
                        <a:pt x="8890" y="1795"/>
                      </a:lnTo>
                      <a:lnTo>
                        <a:pt x="8890" y="2120"/>
                      </a:lnTo>
                      <a:lnTo>
                        <a:pt x="8913" y="2445"/>
                      </a:lnTo>
                      <a:lnTo>
                        <a:pt x="8969" y="2756"/>
                      </a:lnTo>
                      <a:lnTo>
                        <a:pt x="9060" y="3081"/>
                      </a:lnTo>
                      <a:lnTo>
                        <a:pt x="9173" y="3378"/>
                      </a:lnTo>
                      <a:lnTo>
                        <a:pt x="9297" y="3647"/>
                      </a:lnTo>
                      <a:lnTo>
                        <a:pt x="9466" y="3887"/>
                      </a:lnTo>
                      <a:lnTo>
                        <a:pt x="9579" y="4085"/>
                      </a:lnTo>
                      <a:lnTo>
                        <a:pt x="9670" y="4269"/>
                      </a:lnTo>
                      <a:lnTo>
                        <a:pt x="9726" y="4467"/>
                      </a:lnTo>
                      <a:lnTo>
                        <a:pt x="9771" y="4650"/>
                      </a:lnTo>
                      <a:lnTo>
                        <a:pt x="9771" y="4834"/>
                      </a:lnTo>
                      <a:lnTo>
                        <a:pt x="9749" y="5032"/>
                      </a:lnTo>
                      <a:lnTo>
                        <a:pt x="9715" y="5216"/>
                      </a:lnTo>
                      <a:lnTo>
                        <a:pt x="9625" y="5385"/>
                      </a:lnTo>
                      <a:lnTo>
                        <a:pt x="9534" y="5513"/>
                      </a:lnTo>
                      <a:lnTo>
                        <a:pt x="9410" y="5626"/>
                      </a:lnTo>
                      <a:lnTo>
                        <a:pt x="9229" y="5710"/>
                      </a:lnTo>
                      <a:lnTo>
                        <a:pt x="9060" y="5767"/>
                      </a:lnTo>
                      <a:lnTo>
                        <a:pt x="8845" y="5767"/>
                      </a:lnTo>
                      <a:lnTo>
                        <a:pt x="8585" y="5739"/>
                      </a:lnTo>
                      <a:lnTo>
                        <a:pt x="8325" y="5654"/>
                      </a:lnTo>
                      <a:lnTo>
                        <a:pt x="8020" y="5513"/>
                      </a:lnTo>
                      <a:lnTo>
                        <a:pt x="7840" y="5442"/>
                      </a:lnTo>
                      <a:lnTo>
                        <a:pt x="7648" y="5385"/>
                      </a:lnTo>
                      <a:lnTo>
                        <a:pt x="7433" y="5329"/>
                      </a:lnTo>
                      <a:lnTo>
                        <a:pt x="7241" y="5301"/>
                      </a:lnTo>
                      <a:lnTo>
                        <a:pt x="6755" y="5301"/>
                      </a:lnTo>
                      <a:lnTo>
                        <a:pt x="6281" y="5329"/>
                      </a:lnTo>
                      <a:lnTo>
                        <a:pt x="5784" y="5385"/>
                      </a:lnTo>
                      <a:lnTo>
                        <a:pt x="5264" y="5498"/>
                      </a:lnTo>
                      <a:lnTo>
                        <a:pt x="4744" y="5597"/>
                      </a:lnTo>
                      <a:lnTo>
                        <a:pt x="4247" y="5739"/>
                      </a:lnTo>
                      <a:lnTo>
                        <a:pt x="4202" y="5894"/>
                      </a:lnTo>
                      <a:lnTo>
                        <a:pt x="4202" y="6191"/>
                      </a:lnTo>
                      <a:lnTo>
                        <a:pt x="4202" y="6545"/>
                      </a:lnTo>
                      <a:lnTo>
                        <a:pt x="4225" y="6954"/>
                      </a:lnTo>
                      <a:lnTo>
                        <a:pt x="4315" y="7930"/>
                      </a:lnTo>
                      <a:lnTo>
                        <a:pt x="4394" y="9018"/>
                      </a:lnTo>
                      <a:lnTo>
                        <a:pt x="4439" y="9570"/>
                      </a:lnTo>
                      <a:lnTo>
                        <a:pt x="4462" y="10107"/>
                      </a:lnTo>
                      <a:lnTo>
                        <a:pt x="4484" y="10630"/>
                      </a:lnTo>
                      <a:lnTo>
                        <a:pt x="4507" y="11082"/>
                      </a:lnTo>
                      <a:lnTo>
                        <a:pt x="4484" y="11520"/>
                      </a:lnTo>
                      <a:lnTo>
                        <a:pt x="4439" y="11874"/>
                      </a:lnTo>
                      <a:lnTo>
                        <a:pt x="4394" y="12029"/>
                      </a:lnTo>
                      <a:lnTo>
                        <a:pt x="4349" y="12171"/>
                      </a:lnTo>
                      <a:lnTo>
                        <a:pt x="4315" y="12284"/>
                      </a:lnTo>
                      <a:lnTo>
                        <a:pt x="4247" y="12354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" name="Puzzle4"/>
                <p:cNvSpPr>
                  <a:spLocks noEditPoints="1" noChangeArrowheads="1"/>
                </p:cNvSpPr>
                <p:nvPr/>
              </p:nvSpPr>
              <p:spPr bwMode="auto">
                <a:xfrm>
                  <a:off x="97543" y="4501021"/>
                  <a:ext cx="108169" cy="172332"/>
                </a:xfrm>
                <a:custGeom>
                  <a:avLst/>
                  <a:gdLst>
                    <a:gd name="T0" fmla="*/ 8307 w 21600"/>
                    <a:gd name="T1" fmla="*/ 11593 h 21600"/>
                    <a:gd name="T2" fmla="*/ 453 w 21600"/>
                    <a:gd name="T3" fmla="*/ 16938 h 21600"/>
                    <a:gd name="T4" fmla="*/ 11500 w 21600"/>
                    <a:gd name="T5" fmla="*/ 21600 h 21600"/>
                    <a:gd name="T6" fmla="*/ 20920 w 21600"/>
                    <a:gd name="T7" fmla="*/ 16751 h 21600"/>
                    <a:gd name="T8" fmla="*/ 13972 w 21600"/>
                    <a:gd name="T9" fmla="*/ 10888 h 21600"/>
                    <a:gd name="T10" fmla="*/ 21033 w 21600"/>
                    <a:gd name="T11" fmla="*/ 4716 h 21600"/>
                    <a:gd name="T12" fmla="*/ 11102 w 21600"/>
                    <a:gd name="T13" fmla="*/ 11 h 21600"/>
                    <a:gd name="T14" fmla="*/ 453 w 21600"/>
                    <a:gd name="T15" fmla="*/ 4716 h 21600"/>
                    <a:gd name="T16" fmla="*/ 2076 w 21600"/>
                    <a:gd name="T17" fmla="*/ 5664 h 21600"/>
                    <a:gd name="T18" fmla="*/ 20203 w 21600"/>
                    <a:gd name="T19" fmla="*/ 1598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3813" y="10590"/>
                      </a:moveTo>
                      <a:lnTo>
                        <a:pt x="3927" y="10513"/>
                      </a:lnTo>
                      <a:lnTo>
                        <a:pt x="4078" y="10425"/>
                      </a:lnTo>
                      <a:lnTo>
                        <a:pt x="4210" y="10359"/>
                      </a:lnTo>
                      <a:lnTo>
                        <a:pt x="4361" y="10315"/>
                      </a:lnTo>
                      <a:lnTo>
                        <a:pt x="4682" y="10237"/>
                      </a:lnTo>
                      <a:lnTo>
                        <a:pt x="5041" y="10193"/>
                      </a:lnTo>
                      <a:lnTo>
                        <a:pt x="5456" y="10171"/>
                      </a:lnTo>
                      <a:lnTo>
                        <a:pt x="5853" y="10193"/>
                      </a:lnTo>
                      <a:lnTo>
                        <a:pt x="6249" y="10260"/>
                      </a:lnTo>
                      <a:lnTo>
                        <a:pt x="6646" y="10337"/>
                      </a:lnTo>
                      <a:lnTo>
                        <a:pt x="7004" y="10469"/>
                      </a:lnTo>
                      <a:lnTo>
                        <a:pt x="7363" y="10612"/>
                      </a:lnTo>
                      <a:lnTo>
                        <a:pt x="7665" y="10788"/>
                      </a:lnTo>
                      <a:lnTo>
                        <a:pt x="7911" y="10998"/>
                      </a:lnTo>
                      <a:lnTo>
                        <a:pt x="8024" y="11097"/>
                      </a:lnTo>
                      <a:lnTo>
                        <a:pt x="8137" y="11207"/>
                      </a:lnTo>
                      <a:lnTo>
                        <a:pt x="8194" y="11340"/>
                      </a:lnTo>
                      <a:lnTo>
                        <a:pt x="8269" y="11461"/>
                      </a:lnTo>
                      <a:lnTo>
                        <a:pt x="8307" y="11593"/>
                      </a:lnTo>
                      <a:lnTo>
                        <a:pt x="8307" y="11714"/>
                      </a:lnTo>
                      <a:lnTo>
                        <a:pt x="8307" y="11868"/>
                      </a:lnTo>
                      <a:lnTo>
                        <a:pt x="8307" y="12012"/>
                      </a:lnTo>
                      <a:lnTo>
                        <a:pt x="8194" y="12265"/>
                      </a:lnTo>
                      <a:lnTo>
                        <a:pt x="8062" y="12519"/>
                      </a:lnTo>
                      <a:lnTo>
                        <a:pt x="7873" y="12706"/>
                      </a:lnTo>
                      <a:lnTo>
                        <a:pt x="7627" y="12904"/>
                      </a:lnTo>
                      <a:lnTo>
                        <a:pt x="7363" y="13048"/>
                      </a:lnTo>
                      <a:lnTo>
                        <a:pt x="7080" y="13180"/>
                      </a:lnTo>
                      <a:lnTo>
                        <a:pt x="6759" y="13257"/>
                      </a:lnTo>
                      <a:lnTo>
                        <a:pt x="6419" y="13345"/>
                      </a:lnTo>
                      <a:lnTo>
                        <a:pt x="6098" y="13389"/>
                      </a:lnTo>
                      <a:lnTo>
                        <a:pt x="5739" y="13389"/>
                      </a:lnTo>
                      <a:lnTo>
                        <a:pt x="5418" y="13389"/>
                      </a:lnTo>
                      <a:lnTo>
                        <a:pt x="5079" y="13345"/>
                      </a:lnTo>
                      <a:lnTo>
                        <a:pt x="4758" y="13301"/>
                      </a:lnTo>
                      <a:lnTo>
                        <a:pt x="4474" y="13213"/>
                      </a:lnTo>
                      <a:lnTo>
                        <a:pt x="4172" y="13114"/>
                      </a:lnTo>
                      <a:lnTo>
                        <a:pt x="3965" y="12982"/>
                      </a:lnTo>
                      <a:lnTo>
                        <a:pt x="3738" y="12838"/>
                      </a:lnTo>
                      <a:lnTo>
                        <a:pt x="3493" y="12706"/>
                      </a:lnTo>
                      <a:lnTo>
                        <a:pt x="3228" y="12607"/>
                      </a:lnTo>
                      <a:lnTo>
                        <a:pt x="2945" y="12519"/>
                      </a:lnTo>
                      <a:lnTo>
                        <a:pt x="2700" y="12431"/>
                      </a:lnTo>
                      <a:lnTo>
                        <a:pt x="2397" y="12375"/>
                      </a:lnTo>
                      <a:lnTo>
                        <a:pt x="2152" y="12331"/>
                      </a:lnTo>
                      <a:lnTo>
                        <a:pt x="1888" y="12309"/>
                      </a:lnTo>
                      <a:lnTo>
                        <a:pt x="1642" y="12309"/>
                      </a:lnTo>
                      <a:lnTo>
                        <a:pt x="1397" y="12331"/>
                      </a:lnTo>
                      <a:lnTo>
                        <a:pt x="1170" y="12397"/>
                      </a:lnTo>
                      <a:lnTo>
                        <a:pt x="962" y="12453"/>
                      </a:lnTo>
                      <a:lnTo>
                        <a:pt x="774" y="12563"/>
                      </a:lnTo>
                      <a:lnTo>
                        <a:pt x="623" y="12684"/>
                      </a:lnTo>
                      <a:lnTo>
                        <a:pt x="528" y="12838"/>
                      </a:lnTo>
                      <a:lnTo>
                        <a:pt x="453" y="13026"/>
                      </a:lnTo>
                      <a:lnTo>
                        <a:pt x="339" y="13477"/>
                      </a:lnTo>
                      <a:lnTo>
                        <a:pt x="226" y="13984"/>
                      </a:lnTo>
                      <a:lnTo>
                        <a:pt x="151" y="14535"/>
                      </a:lnTo>
                      <a:lnTo>
                        <a:pt x="113" y="15075"/>
                      </a:lnTo>
                      <a:lnTo>
                        <a:pt x="113" y="15626"/>
                      </a:lnTo>
                      <a:lnTo>
                        <a:pt x="151" y="16133"/>
                      </a:lnTo>
                      <a:lnTo>
                        <a:pt x="188" y="16376"/>
                      </a:lnTo>
                      <a:lnTo>
                        <a:pt x="264" y="16585"/>
                      </a:lnTo>
                      <a:lnTo>
                        <a:pt x="339" y="16773"/>
                      </a:lnTo>
                      <a:lnTo>
                        <a:pt x="453" y="16938"/>
                      </a:lnTo>
                      <a:lnTo>
                        <a:pt x="1095" y="16883"/>
                      </a:lnTo>
                      <a:lnTo>
                        <a:pt x="1963" y="16795"/>
                      </a:lnTo>
                      <a:lnTo>
                        <a:pt x="2945" y="16751"/>
                      </a:lnTo>
                      <a:lnTo>
                        <a:pt x="3965" y="16706"/>
                      </a:lnTo>
                      <a:lnTo>
                        <a:pt x="5022" y="16684"/>
                      </a:lnTo>
                      <a:lnTo>
                        <a:pt x="5947" y="16684"/>
                      </a:lnTo>
                      <a:lnTo>
                        <a:pt x="6759" y="16706"/>
                      </a:lnTo>
                      <a:lnTo>
                        <a:pt x="7363" y="16751"/>
                      </a:lnTo>
                      <a:lnTo>
                        <a:pt x="7948" y="16839"/>
                      </a:lnTo>
                      <a:lnTo>
                        <a:pt x="8458" y="16916"/>
                      </a:lnTo>
                      <a:lnTo>
                        <a:pt x="8893" y="17026"/>
                      </a:lnTo>
                      <a:lnTo>
                        <a:pt x="9289" y="17158"/>
                      </a:lnTo>
                      <a:lnTo>
                        <a:pt x="9572" y="17280"/>
                      </a:lnTo>
                      <a:lnTo>
                        <a:pt x="9799" y="17412"/>
                      </a:lnTo>
                      <a:lnTo>
                        <a:pt x="9969" y="17555"/>
                      </a:lnTo>
                      <a:lnTo>
                        <a:pt x="10120" y="17687"/>
                      </a:lnTo>
                      <a:lnTo>
                        <a:pt x="10158" y="17831"/>
                      </a:lnTo>
                      <a:lnTo>
                        <a:pt x="10195" y="17974"/>
                      </a:lnTo>
                      <a:lnTo>
                        <a:pt x="10158" y="18128"/>
                      </a:lnTo>
                      <a:lnTo>
                        <a:pt x="10082" y="18271"/>
                      </a:lnTo>
                      <a:lnTo>
                        <a:pt x="9969" y="18426"/>
                      </a:lnTo>
                      <a:lnTo>
                        <a:pt x="9837" y="18569"/>
                      </a:lnTo>
                      <a:lnTo>
                        <a:pt x="9648" y="18701"/>
                      </a:lnTo>
                      <a:lnTo>
                        <a:pt x="9440" y="18822"/>
                      </a:lnTo>
                      <a:lnTo>
                        <a:pt x="9213" y="18999"/>
                      </a:lnTo>
                      <a:lnTo>
                        <a:pt x="9044" y="19186"/>
                      </a:lnTo>
                      <a:lnTo>
                        <a:pt x="8893" y="19395"/>
                      </a:lnTo>
                      <a:lnTo>
                        <a:pt x="8817" y="19627"/>
                      </a:lnTo>
                      <a:lnTo>
                        <a:pt x="8779" y="19858"/>
                      </a:lnTo>
                      <a:lnTo>
                        <a:pt x="8779" y="20112"/>
                      </a:lnTo>
                      <a:lnTo>
                        <a:pt x="8855" y="20354"/>
                      </a:lnTo>
                      <a:lnTo>
                        <a:pt x="8968" y="20586"/>
                      </a:lnTo>
                      <a:lnTo>
                        <a:pt x="9138" y="20817"/>
                      </a:lnTo>
                      <a:lnTo>
                        <a:pt x="9365" y="21026"/>
                      </a:lnTo>
                      <a:lnTo>
                        <a:pt x="9610" y="21192"/>
                      </a:lnTo>
                      <a:lnTo>
                        <a:pt x="9950" y="21368"/>
                      </a:lnTo>
                      <a:lnTo>
                        <a:pt x="10120" y="21445"/>
                      </a:lnTo>
                      <a:lnTo>
                        <a:pt x="10346" y="21511"/>
                      </a:lnTo>
                      <a:lnTo>
                        <a:pt x="10516" y="21555"/>
                      </a:lnTo>
                      <a:lnTo>
                        <a:pt x="10743" y="21600"/>
                      </a:lnTo>
                      <a:lnTo>
                        <a:pt x="10988" y="21644"/>
                      </a:lnTo>
                      <a:lnTo>
                        <a:pt x="11215" y="21666"/>
                      </a:lnTo>
                      <a:lnTo>
                        <a:pt x="11498" y="21666"/>
                      </a:lnTo>
                      <a:lnTo>
                        <a:pt x="11762" y="21666"/>
                      </a:lnTo>
                      <a:lnTo>
                        <a:pt x="12253" y="21644"/>
                      </a:lnTo>
                      <a:lnTo>
                        <a:pt x="12763" y="21577"/>
                      </a:lnTo>
                      <a:lnTo>
                        <a:pt x="13197" y="21467"/>
                      </a:lnTo>
                      <a:lnTo>
                        <a:pt x="13556" y="21346"/>
                      </a:lnTo>
                      <a:lnTo>
                        <a:pt x="13896" y="21192"/>
                      </a:lnTo>
                      <a:lnTo>
                        <a:pt x="14179" y="21026"/>
                      </a:lnTo>
                      <a:lnTo>
                        <a:pt x="14444" y="20839"/>
                      </a:lnTo>
                      <a:lnTo>
                        <a:pt x="14576" y="20641"/>
                      </a:lnTo>
                      <a:lnTo>
                        <a:pt x="14727" y="20431"/>
                      </a:lnTo>
                      <a:lnTo>
                        <a:pt x="14765" y="20200"/>
                      </a:lnTo>
                      <a:lnTo>
                        <a:pt x="14802" y="19991"/>
                      </a:lnTo>
                      <a:lnTo>
                        <a:pt x="14727" y="19759"/>
                      </a:lnTo>
                      <a:lnTo>
                        <a:pt x="14613" y="19550"/>
                      </a:lnTo>
                      <a:lnTo>
                        <a:pt x="14444" y="19307"/>
                      </a:lnTo>
                      <a:lnTo>
                        <a:pt x="14217" y="19098"/>
                      </a:lnTo>
                      <a:lnTo>
                        <a:pt x="13934" y="18911"/>
                      </a:lnTo>
                      <a:lnTo>
                        <a:pt x="13669" y="18745"/>
                      </a:lnTo>
                      <a:lnTo>
                        <a:pt x="13462" y="18547"/>
                      </a:lnTo>
                      <a:lnTo>
                        <a:pt x="13311" y="18337"/>
                      </a:lnTo>
                      <a:lnTo>
                        <a:pt x="13197" y="18150"/>
                      </a:lnTo>
                      <a:lnTo>
                        <a:pt x="13122" y="17941"/>
                      </a:lnTo>
                      <a:lnTo>
                        <a:pt x="13122" y="17720"/>
                      </a:lnTo>
                      <a:lnTo>
                        <a:pt x="13122" y="17533"/>
                      </a:lnTo>
                      <a:lnTo>
                        <a:pt x="13197" y="17346"/>
                      </a:lnTo>
                      <a:lnTo>
                        <a:pt x="13273" y="17158"/>
                      </a:lnTo>
                      <a:lnTo>
                        <a:pt x="13386" y="16982"/>
                      </a:lnTo>
                      <a:lnTo>
                        <a:pt x="13537" y="16839"/>
                      </a:lnTo>
                      <a:lnTo>
                        <a:pt x="13707" y="16706"/>
                      </a:lnTo>
                      <a:lnTo>
                        <a:pt x="13896" y="16607"/>
                      </a:lnTo>
                      <a:lnTo>
                        <a:pt x="14104" y="16519"/>
                      </a:lnTo>
                      <a:lnTo>
                        <a:pt x="14330" y="16453"/>
                      </a:lnTo>
                      <a:lnTo>
                        <a:pt x="14538" y="16431"/>
                      </a:lnTo>
                      <a:lnTo>
                        <a:pt x="14897" y="16453"/>
                      </a:lnTo>
                      <a:lnTo>
                        <a:pt x="15406" y="16497"/>
                      </a:lnTo>
                      <a:lnTo>
                        <a:pt x="16105" y="16541"/>
                      </a:lnTo>
                      <a:lnTo>
                        <a:pt x="16898" y="16607"/>
                      </a:lnTo>
                      <a:lnTo>
                        <a:pt x="17804" y="16651"/>
                      </a:lnTo>
                      <a:lnTo>
                        <a:pt x="18786" y="16684"/>
                      </a:lnTo>
                      <a:lnTo>
                        <a:pt x="19844" y="16728"/>
                      </a:lnTo>
                      <a:lnTo>
                        <a:pt x="20920" y="16751"/>
                      </a:lnTo>
                      <a:lnTo>
                        <a:pt x="21109" y="16497"/>
                      </a:lnTo>
                      <a:lnTo>
                        <a:pt x="21241" y="16222"/>
                      </a:lnTo>
                      <a:lnTo>
                        <a:pt x="21392" y="15946"/>
                      </a:lnTo>
                      <a:lnTo>
                        <a:pt x="21467" y="15648"/>
                      </a:lnTo>
                      <a:lnTo>
                        <a:pt x="21543" y="15351"/>
                      </a:lnTo>
                      <a:lnTo>
                        <a:pt x="21618" y="15042"/>
                      </a:lnTo>
                      <a:lnTo>
                        <a:pt x="21618" y="14745"/>
                      </a:lnTo>
                      <a:lnTo>
                        <a:pt x="21618" y="14447"/>
                      </a:lnTo>
                      <a:lnTo>
                        <a:pt x="21618" y="14150"/>
                      </a:lnTo>
                      <a:lnTo>
                        <a:pt x="21581" y="13852"/>
                      </a:lnTo>
                      <a:lnTo>
                        <a:pt x="21505" y="13577"/>
                      </a:lnTo>
                      <a:lnTo>
                        <a:pt x="21430" y="13301"/>
                      </a:lnTo>
                      <a:lnTo>
                        <a:pt x="21354" y="13048"/>
                      </a:lnTo>
                      <a:lnTo>
                        <a:pt x="21241" y="12816"/>
                      </a:lnTo>
                      <a:lnTo>
                        <a:pt x="21146" y="12607"/>
                      </a:lnTo>
                      <a:lnTo>
                        <a:pt x="21033" y="12431"/>
                      </a:lnTo>
                      <a:lnTo>
                        <a:pt x="20920" y="12265"/>
                      </a:lnTo>
                      <a:lnTo>
                        <a:pt x="20769" y="12144"/>
                      </a:lnTo>
                      <a:lnTo>
                        <a:pt x="20637" y="12034"/>
                      </a:lnTo>
                      <a:lnTo>
                        <a:pt x="20486" y="11946"/>
                      </a:lnTo>
                      <a:lnTo>
                        <a:pt x="20297" y="11891"/>
                      </a:lnTo>
                      <a:lnTo>
                        <a:pt x="20165" y="11846"/>
                      </a:lnTo>
                      <a:lnTo>
                        <a:pt x="19976" y="11824"/>
                      </a:lnTo>
                      <a:lnTo>
                        <a:pt x="19806" y="11802"/>
                      </a:lnTo>
                      <a:lnTo>
                        <a:pt x="19390" y="11824"/>
                      </a:lnTo>
                      <a:lnTo>
                        <a:pt x="18956" y="11891"/>
                      </a:lnTo>
                      <a:lnTo>
                        <a:pt x="18503" y="11968"/>
                      </a:lnTo>
                      <a:lnTo>
                        <a:pt x="17993" y="12078"/>
                      </a:lnTo>
                      <a:lnTo>
                        <a:pt x="17653" y="12144"/>
                      </a:lnTo>
                      <a:lnTo>
                        <a:pt x="17332" y="12199"/>
                      </a:lnTo>
                      <a:lnTo>
                        <a:pt x="17049" y="12221"/>
                      </a:lnTo>
                      <a:lnTo>
                        <a:pt x="16747" y="12243"/>
                      </a:lnTo>
                      <a:lnTo>
                        <a:pt x="16464" y="12243"/>
                      </a:lnTo>
                      <a:lnTo>
                        <a:pt x="16218" y="12243"/>
                      </a:lnTo>
                      <a:lnTo>
                        <a:pt x="15992" y="12221"/>
                      </a:lnTo>
                      <a:lnTo>
                        <a:pt x="15746" y="12199"/>
                      </a:lnTo>
                      <a:lnTo>
                        <a:pt x="15520" y="12155"/>
                      </a:lnTo>
                      <a:lnTo>
                        <a:pt x="15350" y="12122"/>
                      </a:lnTo>
                      <a:lnTo>
                        <a:pt x="15161" y="12056"/>
                      </a:lnTo>
                      <a:lnTo>
                        <a:pt x="14972" y="11990"/>
                      </a:lnTo>
                      <a:lnTo>
                        <a:pt x="14689" y="11846"/>
                      </a:lnTo>
                      <a:lnTo>
                        <a:pt x="14444" y="11670"/>
                      </a:lnTo>
                      <a:lnTo>
                        <a:pt x="14255" y="11483"/>
                      </a:lnTo>
                      <a:lnTo>
                        <a:pt x="14104" y="11295"/>
                      </a:lnTo>
                      <a:lnTo>
                        <a:pt x="14028" y="11086"/>
                      </a:lnTo>
                      <a:lnTo>
                        <a:pt x="13972" y="10888"/>
                      </a:lnTo>
                      <a:lnTo>
                        <a:pt x="13972" y="10700"/>
                      </a:lnTo>
                      <a:lnTo>
                        <a:pt x="14009" y="10513"/>
                      </a:lnTo>
                      <a:lnTo>
                        <a:pt x="14066" y="10359"/>
                      </a:lnTo>
                      <a:lnTo>
                        <a:pt x="14179" y="10215"/>
                      </a:lnTo>
                      <a:lnTo>
                        <a:pt x="14406" y="10006"/>
                      </a:lnTo>
                      <a:lnTo>
                        <a:pt x="14651" y="9830"/>
                      </a:lnTo>
                      <a:lnTo>
                        <a:pt x="14878" y="9686"/>
                      </a:lnTo>
                      <a:lnTo>
                        <a:pt x="15123" y="9554"/>
                      </a:lnTo>
                      <a:lnTo>
                        <a:pt x="15350" y="9477"/>
                      </a:lnTo>
                      <a:lnTo>
                        <a:pt x="15558" y="9411"/>
                      </a:lnTo>
                      <a:lnTo>
                        <a:pt x="15803" y="9345"/>
                      </a:lnTo>
                      <a:lnTo>
                        <a:pt x="16030" y="9323"/>
                      </a:lnTo>
                      <a:lnTo>
                        <a:pt x="16256" y="9301"/>
                      </a:lnTo>
                      <a:lnTo>
                        <a:pt x="16464" y="9323"/>
                      </a:lnTo>
                      <a:lnTo>
                        <a:pt x="16690" y="9345"/>
                      </a:lnTo>
                      <a:lnTo>
                        <a:pt x="16898" y="9367"/>
                      </a:lnTo>
                      <a:lnTo>
                        <a:pt x="17332" y="9477"/>
                      </a:lnTo>
                      <a:lnTo>
                        <a:pt x="17767" y="9598"/>
                      </a:lnTo>
                      <a:lnTo>
                        <a:pt x="18163" y="9731"/>
                      </a:lnTo>
                      <a:lnTo>
                        <a:pt x="18597" y="9874"/>
                      </a:lnTo>
                      <a:lnTo>
                        <a:pt x="18994" y="10006"/>
                      </a:lnTo>
                      <a:lnTo>
                        <a:pt x="19428" y="10083"/>
                      </a:lnTo>
                      <a:lnTo>
                        <a:pt x="19617" y="10127"/>
                      </a:lnTo>
                      <a:lnTo>
                        <a:pt x="19844" y="10149"/>
                      </a:lnTo>
                      <a:lnTo>
                        <a:pt x="20013" y="10149"/>
                      </a:lnTo>
                      <a:lnTo>
                        <a:pt x="20240" y="10127"/>
                      </a:lnTo>
                      <a:lnTo>
                        <a:pt x="20410" y="10105"/>
                      </a:lnTo>
                      <a:lnTo>
                        <a:pt x="20637" y="10061"/>
                      </a:lnTo>
                      <a:lnTo>
                        <a:pt x="20844" y="9984"/>
                      </a:lnTo>
                      <a:lnTo>
                        <a:pt x="21033" y="9896"/>
                      </a:lnTo>
                      <a:lnTo>
                        <a:pt x="21146" y="9830"/>
                      </a:lnTo>
                      <a:lnTo>
                        <a:pt x="21203" y="9753"/>
                      </a:lnTo>
                      <a:lnTo>
                        <a:pt x="21279" y="9642"/>
                      </a:lnTo>
                      <a:lnTo>
                        <a:pt x="21354" y="9521"/>
                      </a:lnTo>
                      <a:lnTo>
                        <a:pt x="21430" y="9246"/>
                      </a:lnTo>
                      <a:lnTo>
                        <a:pt x="21430" y="8904"/>
                      </a:lnTo>
                      <a:lnTo>
                        <a:pt x="21430" y="8540"/>
                      </a:lnTo>
                      <a:lnTo>
                        <a:pt x="21392" y="8144"/>
                      </a:lnTo>
                      <a:lnTo>
                        <a:pt x="21354" y="7714"/>
                      </a:lnTo>
                      <a:lnTo>
                        <a:pt x="21279" y="7295"/>
                      </a:lnTo>
                      <a:lnTo>
                        <a:pt x="21146" y="6446"/>
                      </a:lnTo>
                      <a:lnTo>
                        <a:pt x="20995" y="5686"/>
                      </a:lnTo>
                      <a:lnTo>
                        <a:pt x="20958" y="5366"/>
                      </a:lnTo>
                      <a:lnTo>
                        <a:pt x="20958" y="5091"/>
                      </a:lnTo>
                      <a:lnTo>
                        <a:pt x="20958" y="4860"/>
                      </a:lnTo>
                      <a:lnTo>
                        <a:pt x="21033" y="4716"/>
                      </a:lnTo>
                      <a:lnTo>
                        <a:pt x="20637" y="4860"/>
                      </a:lnTo>
                      <a:lnTo>
                        <a:pt x="20127" y="4992"/>
                      </a:lnTo>
                      <a:lnTo>
                        <a:pt x="19617" y="5069"/>
                      </a:lnTo>
                      <a:lnTo>
                        <a:pt x="19032" y="5157"/>
                      </a:lnTo>
                      <a:lnTo>
                        <a:pt x="18465" y="5201"/>
                      </a:lnTo>
                      <a:lnTo>
                        <a:pt x="17842" y="5245"/>
                      </a:lnTo>
                      <a:lnTo>
                        <a:pt x="17219" y="5267"/>
                      </a:lnTo>
                      <a:lnTo>
                        <a:pt x="16615" y="5267"/>
                      </a:lnTo>
                      <a:lnTo>
                        <a:pt x="15992" y="5245"/>
                      </a:lnTo>
                      <a:lnTo>
                        <a:pt x="15369" y="5201"/>
                      </a:lnTo>
                      <a:lnTo>
                        <a:pt x="14840" y="5157"/>
                      </a:lnTo>
                      <a:lnTo>
                        <a:pt x="14293" y="5091"/>
                      </a:lnTo>
                      <a:lnTo>
                        <a:pt x="13783" y="5014"/>
                      </a:lnTo>
                      <a:lnTo>
                        <a:pt x="13386" y="4926"/>
                      </a:lnTo>
                      <a:lnTo>
                        <a:pt x="13027" y="4815"/>
                      </a:lnTo>
                      <a:lnTo>
                        <a:pt x="12725" y="4716"/>
                      </a:lnTo>
                      <a:lnTo>
                        <a:pt x="12480" y="4606"/>
                      </a:lnTo>
                      <a:lnTo>
                        <a:pt x="12291" y="4496"/>
                      </a:lnTo>
                      <a:lnTo>
                        <a:pt x="12197" y="4397"/>
                      </a:lnTo>
                      <a:lnTo>
                        <a:pt x="12083" y="4286"/>
                      </a:lnTo>
                      <a:lnTo>
                        <a:pt x="12046" y="4187"/>
                      </a:lnTo>
                      <a:lnTo>
                        <a:pt x="12008" y="4077"/>
                      </a:lnTo>
                      <a:lnTo>
                        <a:pt x="12046" y="3967"/>
                      </a:lnTo>
                      <a:lnTo>
                        <a:pt x="12121" y="3868"/>
                      </a:lnTo>
                      <a:lnTo>
                        <a:pt x="12197" y="3735"/>
                      </a:lnTo>
                      <a:lnTo>
                        <a:pt x="12291" y="3614"/>
                      </a:lnTo>
                      <a:lnTo>
                        <a:pt x="12442" y="3482"/>
                      </a:lnTo>
                      <a:lnTo>
                        <a:pt x="12631" y="3361"/>
                      </a:lnTo>
                      <a:lnTo>
                        <a:pt x="13065" y="3085"/>
                      </a:lnTo>
                      <a:lnTo>
                        <a:pt x="13537" y="2766"/>
                      </a:lnTo>
                      <a:lnTo>
                        <a:pt x="13783" y="2578"/>
                      </a:lnTo>
                      <a:lnTo>
                        <a:pt x="13934" y="2380"/>
                      </a:lnTo>
                      <a:lnTo>
                        <a:pt x="14028" y="2171"/>
                      </a:lnTo>
                      <a:lnTo>
                        <a:pt x="14104" y="1961"/>
                      </a:lnTo>
                      <a:lnTo>
                        <a:pt x="14104" y="1730"/>
                      </a:lnTo>
                      <a:lnTo>
                        <a:pt x="14066" y="1498"/>
                      </a:lnTo>
                      <a:lnTo>
                        <a:pt x="13972" y="1267"/>
                      </a:lnTo>
                      <a:lnTo>
                        <a:pt x="13820" y="1057"/>
                      </a:lnTo>
                      <a:lnTo>
                        <a:pt x="13594" y="837"/>
                      </a:lnTo>
                      <a:lnTo>
                        <a:pt x="13386" y="628"/>
                      </a:lnTo>
                      <a:lnTo>
                        <a:pt x="13103" y="462"/>
                      </a:lnTo>
                      <a:lnTo>
                        <a:pt x="12763" y="308"/>
                      </a:lnTo>
                      <a:lnTo>
                        <a:pt x="12404" y="187"/>
                      </a:lnTo>
                      <a:lnTo>
                        <a:pt x="12008" y="77"/>
                      </a:lnTo>
                      <a:lnTo>
                        <a:pt x="11574" y="33"/>
                      </a:lnTo>
                      <a:lnTo>
                        <a:pt x="11102" y="11"/>
                      </a:lnTo>
                      <a:lnTo>
                        <a:pt x="10667" y="11"/>
                      </a:lnTo>
                      <a:lnTo>
                        <a:pt x="10233" y="77"/>
                      </a:lnTo>
                      <a:lnTo>
                        <a:pt x="9837" y="187"/>
                      </a:lnTo>
                      <a:lnTo>
                        <a:pt x="9440" y="286"/>
                      </a:lnTo>
                      <a:lnTo>
                        <a:pt x="9062" y="462"/>
                      </a:lnTo>
                      <a:lnTo>
                        <a:pt x="8741" y="628"/>
                      </a:lnTo>
                      <a:lnTo>
                        <a:pt x="8458" y="815"/>
                      </a:lnTo>
                      <a:lnTo>
                        <a:pt x="8232" y="1035"/>
                      </a:lnTo>
                      <a:lnTo>
                        <a:pt x="8062" y="1245"/>
                      </a:lnTo>
                      <a:lnTo>
                        <a:pt x="7911" y="1476"/>
                      </a:lnTo>
                      <a:lnTo>
                        <a:pt x="7835" y="1708"/>
                      </a:lnTo>
                      <a:lnTo>
                        <a:pt x="7797" y="1961"/>
                      </a:lnTo>
                      <a:lnTo>
                        <a:pt x="7835" y="2193"/>
                      </a:lnTo>
                      <a:lnTo>
                        <a:pt x="7948" y="2402"/>
                      </a:lnTo>
                      <a:lnTo>
                        <a:pt x="8062" y="2534"/>
                      </a:lnTo>
                      <a:lnTo>
                        <a:pt x="8175" y="2644"/>
                      </a:lnTo>
                      <a:lnTo>
                        <a:pt x="8269" y="2744"/>
                      </a:lnTo>
                      <a:lnTo>
                        <a:pt x="8420" y="2832"/>
                      </a:lnTo>
                      <a:lnTo>
                        <a:pt x="8704" y="3019"/>
                      </a:lnTo>
                      <a:lnTo>
                        <a:pt x="8968" y="3206"/>
                      </a:lnTo>
                      <a:lnTo>
                        <a:pt x="9138" y="3405"/>
                      </a:lnTo>
                      <a:lnTo>
                        <a:pt x="9327" y="3570"/>
                      </a:lnTo>
                      <a:lnTo>
                        <a:pt x="9440" y="3735"/>
                      </a:lnTo>
                      <a:lnTo>
                        <a:pt x="9516" y="3890"/>
                      </a:lnTo>
                      <a:lnTo>
                        <a:pt x="9534" y="4033"/>
                      </a:lnTo>
                      <a:lnTo>
                        <a:pt x="9534" y="4165"/>
                      </a:lnTo>
                      <a:lnTo>
                        <a:pt x="9516" y="4286"/>
                      </a:lnTo>
                      <a:lnTo>
                        <a:pt x="9440" y="4397"/>
                      </a:lnTo>
                      <a:lnTo>
                        <a:pt x="9327" y="4496"/>
                      </a:lnTo>
                      <a:lnTo>
                        <a:pt x="9176" y="4562"/>
                      </a:lnTo>
                      <a:lnTo>
                        <a:pt x="9006" y="4628"/>
                      </a:lnTo>
                      <a:lnTo>
                        <a:pt x="8779" y="4694"/>
                      </a:lnTo>
                      <a:lnTo>
                        <a:pt x="8534" y="4716"/>
                      </a:lnTo>
                      <a:lnTo>
                        <a:pt x="8232" y="4716"/>
                      </a:lnTo>
                      <a:lnTo>
                        <a:pt x="7118" y="4738"/>
                      </a:lnTo>
                      <a:lnTo>
                        <a:pt x="5947" y="4771"/>
                      </a:lnTo>
                      <a:lnTo>
                        <a:pt x="4795" y="4815"/>
                      </a:lnTo>
                      <a:lnTo>
                        <a:pt x="3681" y="4860"/>
                      </a:lnTo>
                      <a:lnTo>
                        <a:pt x="2662" y="4882"/>
                      </a:lnTo>
                      <a:lnTo>
                        <a:pt x="1755" y="4882"/>
                      </a:lnTo>
                      <a:lnTo>
                        <a:pt x="1359" y="4860"/>
                      </a:lnTo>
                      <a:lnTo>
                        <a:pt x="981" y="4837"/>
                      </a:lnTo>
                      <a:lnTo>
                        <a:pt x="698" y="4771"/>
                      </a:lnTo>
                      <a:lnTo>
                        <a:pt x="453" y="4716"/>
                      </a:lnTo>
                      <a:lnTo>
                        <a:pt x="453" y="5322"/>
                      </a:lnTo>
                      <a:lnTo>
                        <a:pt x="453" y="6083"/>
                      </a:lnTo>
                      <a:lnTo>
                        <a:pt x="453" y="6909"/>
                      </a:lnTo>
                      <a:lnTo>
                        <a:pt x="453" y="7780"/>
                      </a:lnTo>
                      <a:lnTo>
                        <a:pt x="453" y="8606"/>
                      </a:lnTo>
                      <a:lnTo>
                        <a:pt x="453" y="9345"/>
                      </a:lnTo>
                      <a:lnTo>
                        <a:pt x="453" y="9918"/>
                      </a:lnTo>
                      <a:lnTo>
                        <a:pt x="453" y="10282"/>
                      </a:lnTo>
                      <a:lnTo>
                        <a:pt x="490" y="10381"/>
                      </a:lnTo>
                      <a:lnTo>
                        <a:pt x="547" y="10491"/>
                      </a:lnTo>
                      <a:lnTo>
                        <a:pt x="660" y="10590"/>
                      </a:lnTo>
                      <a:lnTo>
                        <a:pt x="811" y="10700"/>
                      </a:lnTo>
                      <a:lnTo>
                        <a:pt x="981" y="10811"/>
                      </a:lnTo>
                      <a:lnTo>
                        <a:pt x="1208" y="10888"/>
                      </a:lnTo>
                      <a:lnTo>
                        <a:pt x="1453" y="10954"/>
                      </a:lnTo>
                      <a:lnTo>
                        <a:pt x="1718" y="11020"/>
                      </a:lnTo>
                      <a:lnTo>
                        <a:pt x="1963" y="11064"/>
                      </a:lnTo>
                      <a:lnTo>
                        <a:pt x="2265" y="11086"/>
                      </a:lnTo>
                      <a:lnTo>
                        <a:pt x="2548" y="11064"/>
                      </a:lnTo>
                      <a:lnTo>
                        <a:pt x="2794" y="11042"/>
                      </a:lnTo>
                      <a:lnTo>
                        <a:pt x="3096" y="10976"/>
                      </a:lnTo>
                      <a:lnTo>
                        <a:pt x="3341" y="10888"/>
                      </a:lnTo>
                      <a:lnTo>
                        <a:pt x="3606" y="10766"/>
                      </a:lnTo>
                      <a:lnTo>
                        <a:pt x="3813" y="10590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5" name="Puzzle1"/>
                <p:cNvSpPr>
                  <a:spLocks noEditPoints="1" noChangeArrowheads="1"/>
                </p:cNvSpPr>
                <p:nvPr/>
              </p:nvSpPr>
              <p:spPr bwMode="auto">
                <a:xfrm>
                  <a:off x="60447" y="4439549"/>
                  <a:ext cx="181669" cy="103044"/>
                </a:xfrm>
                <a:custGeom>
                  <a:avLst/>
                  <a:gdLst>
                    <a:gd name="T0" fmla="*/ 16740 w 21600"/>
                    <a:gd name="T1" fmla="*/ 21078 h 21600"/>
                    <a:gd name="T2" fmla="*/ 16976 w 21600"/>
                    <a:gd name="T3" fmla="*/ 521 h 21600"/>
                    <a:gd name="T4" fmla="*/ 4725 w 21600"/>
                    <a:gd name="T5" fmla="*/ 856 h 21600"/>
                    <a:gd name="T6" fmla="*/ 5040 w 21600"/>
                    <a:gd name="T7" fmla="*/ 21004 h 21600"/>
                    <a:gd name="T8" fmla="*/ 10811 w 21600"/>
                    <a:gd name="T9" fmla="*/ 12885 h 21600"/>
                    <a:gd name="T10" fmla="*/ 10845 w 21600"/>
                    <a:gd name="T11" fmla="*/ 8714 h 21600"/>
                    <a:gd name="T12" fmla="*/ 21600 w 21600"/>
                    <a:gd name="T13" fmla="*/ 10000 h 21600"/>
                    <a:gd name="T14" fmla="*/ 56 w 21600"/>
                    <a:gd name="T15" fmla="*/ 10000 h 21600"/>
                    <a:gd name="T16" fmla="*/ 6086 w 21600"/>
                    <a:gd name="T17" fmla="*/ 2569 h 21600"/>
                    <a:gd name="T18" fmla="*/ 16132 w 21600"/>
                    <a:gd name="T19" fmla="*/ 19552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9360" y="20836"/>
                      </a:moveTo>
                      <a:lnTo>
                        <a:pt x="9528" y="20836"/>
                      </a:lnTo>
                      <a:lnTo>
                        <a:pt x="9686" y="20762"/>
                      </a:lnTo>
                      <a:lnTo>
                        <a:pt x="9810" y="20687"/>
                      </a:lnTo>
                      <a:lnTo>
                        <a:pt x="9922" y="20575"/>
                      </a:lnTo>
                      <a:lnTo>
                        <a:pt x="10012" y="20426"/>
                      </a:lnTo>
                      <a:lnTo>
                        <a:pt x="10068" y="20296"/>
                      </a:lnTo>
                      <a:lnTo>
                        <a:pt x="10113" y="20110"/>
                      </a:lnTo>
                      <a:lnTo>
                        <a:pt x="10136" y="19905"/>
                      </a:lnTo>
                      <a:lnTo>
                        <a:pt x="10136" y="19682"/>
                      </a:lnTo>
                      <a:lnTo>
                        <a:pt x="10113" y="19440"/>
                      </a:lnTo>
                      <a:lnTo>
                        <a:pt x="10068" y="19142"/>
                      </a:lnTo>
                      <a:lnTo>
                        <a:pt x="10012" y="18900"/>
                      </a:lnTo>
                      <a:lnTo>
                        <a:pt x="9900" y="18620"/>
                      </a:lnTo>
                      <a:lnTo>
                        <a:pt x="9787" y="18285"/>
                      </a:lnTo>
                      <a:lnTo>
                        <a:pt x="9641" y="17968"/>
                      </a:lnTo>
                      <a:lnTo>
                        <a:pt x="9472" y="17652"/>
                      </a:lnTo>
                      <a:lnTo>
                        <a:pt x="9382" y="17466"/>
                      </a:lnTo>
                      <a:lnTo>
                        <a:pt x="9315" y="17298"/>
                      </a:lnTo>
                      <a:lnTo>
                        <a:pt x="9258" y="17112"/>
                      </a:lnTo>
                      <a:lnTo>
                        <a:pt x="9191" y="16926"/>
                      </a:lnTo>
                      <a:lnTo>
                        <a:pt x="9123" y="16535"/>
                      </a:lnTo>
                      <a:lnTo>
                        <a:pt x="9101" y="16144"/>
                      </a:lnTo>
                      <a:lnTo>
                        <a:pt x="9101" y="15753"/>
                      </a:lnTo>
                      <a:lnTo>
                        <a:pt x="9168" y="15362"/>
                      </a:lnTo>
                      <a:lnTo>
                        <a:pt x="9236" y="14971"/>
                      </a:lnTo>
                      <a:lnTo>
                        <a:pt x="9360" y="14580"/>
                      </a:lnTo>
                      <a:lnTo>
                        <a:pt x="9495" y="14244"/>
                      </a:lnTo>
                      <a:lnTo>
                        <a:pt x="9663" y="13891"/>
                      </a:lnTo>
                      <a:lnTo>
                        <a:pt x="9855" y="13611"/>
                      </a:lnTo>
                      <a:lnTo>
                        <a:pt x="10068" y="13351"/>
                      </a:lnTo>
                      <a:lnTo>
                        <a:pt x="10293" y="13146"/>
                      </a:lnTo>
                      <a:lnTo>
                        <a:pt x="10552" y="12997"/>
                      </a:lnTo>
                      <a:lnTo>
                        <a:pt x="10811" y="12885"/>
                      </a:lnTo>
                      <a:lnTo>
                        <a:pt x="11069" y="12866"/>
                      </a:lnTo>
                      <a:lnTo>
                        <a:pt x="11351" y="12885"/>
                      </a:lnTo>
                      <a:lnTo>
                        <a:pt x="11610" y="12997"/>
                      </a:lnTo>
                      <a:lnTo>
                        <a:pt x="11846" y="13183"/>
                      </a:lnTo>
                      <a:lnTo>
                        <a:pt x="12060" y="13388"/>
                      </a:lnTo>
                      <a:lnTo>
                        <a:pt x="12251" y="13648"/>
                      </a:lnTo>
                      <a:lnTo>
                        <a:pt x="12419" y="13928"/>
                      </a:lnTo>
                      <a:lnTo>
                        <a:pt x="12555" y="14244"/>
                      </a:lnTo>
                      <a:lnTo>
                        <a:pt x="12690" y="14617"/>
                      </a:lnTo>
                      <a:lnTo>
                        <a:pt x="12768" y="15008"/>
                      </a:lnTo>
                      <a:lnTo>
                        <a:pt x="12836" y="15399"/>
                      </a:lnTo>
                      <a:lnTo>
                        <a:pt x="12858" y="15753"/>
                      </a:lnTo>
                      <a:lnTo>
                        <a:pt x="12858" y="16144"/>
                      </a:lnTo>
                      <a:lnTo>
                        <a:pt x="12813" y="16535"/>
                      </a:lnTo>
                      <a:lnTo>
                        <a:pt x="12746" y="16888"/>
                      </a:lnTo>
                      <a:lnTo>
                        <a:pt x="12667" y="17224"/>
                      </a:lnTo>
                      <a:lnTo>
                        <a:pt x="12510" y="17503"/>
                      </a:lnTo>
                      <a:lnTo>
                        <a:pt x="12228" y="18043"/>
                      </a:lnTo>
                      <a:lnTo>
                        <a:pt x="11970" y="18546"/>
                      </a:lnTo>
                      <a:lnTo>
                        <a:pt x="11868" y="18751"/>
                      </a:lnTo>
                      <a:lnTo>
                        <a:pt x="11778" y="18974"/>
                      </a:lnTo>
                      <a:lnTo>
                        <a:pt x="11711" y="19179"/>
                      </a:lnTo>
                      <a:lnTo>
                        <a:pt x="11666" y="19365"/>
                      </a:lnTo>
                      <a:lnTo>
                        <a:pt x="11632" y="19570"/>
                      </a:lnTo>
                      <a:lnTo>
                        <a:pt x="11632" y="19756"/>
                      </a:lnTo>
                      <a:lnTo>
                        <a:pt x="11632" y="19942"/>
                      </a:lnTo>
                      <a:lnTo>
                        <a:pt x="11643" y="20110"/>
                      </a:lnTo>
                      <a:lnTo>
                        <a:pt x="11711" y="20296"/>
                      </a:lnTo>
                      <a:lnTo>
                        <a:pt x="11801" y="20464"/>
                      </a:lnTo>
                      <a:lnTo>
                        <a:pt x="11891" y="20650"/>
                      </a:lnTo>
                      <a:lnTo>
                        <a:pt x="12037" y="20836"/>
                      </a:lnTo>
                      <a:lnTo>
                        <a:pt x="12206" y="21004"/>
                      </a:lnTo>
                      <a:lnTo>
                        <a:pt x="12419" y="21190"/>
                      </a:lnTo>
                      <a:lnTo>
                        <a:pt x="12667" y="21320"/>
                      </a:lnTo>
                      <a:lnTo>
                        <a:pt x="12960" y="21432"/>
                      </a:lnTo>
                      <a:lnTo>
                        <a:pt x="13286" y="21544"/>
                      </a:lnTo>
                      <a:lnTo>
                        <a:pt x="13612" y="21655"/>
                      </a:lnTo>
                      <a:lnTo>
                        <a:pt x="13983" y="21693"/>
                      </a:lnTo>
                      <a:lnTo>
                        <a:pt x="14343" y="21730"/>
                      </a:lnTo>
                      <a:lnTo>
                        <a:pt x="14715" y="21730"/>
                      </a:lnTo>
                      <a:lnTo>
                        <a:pt x="15075" y="21730"/>
                      </a:lnTo>
                      <a:lnTo>
                        <a:pt x="15446" y="21655"/>
                      </a:lnTo>
                      <a:lnTo>
                        <a:pt x="15794" y="21581"/>
                      </a:lnTo>
                      <a:lnTo>
                        <a:pt x="16132" y="21432"/>
                      </a:lnTo>
                      <a:lnTo>
                        <a:pt x="16458" y="21302"/>
                      </a:lnTo>
                      <a:lnTo>
                        <a:pt x="16740" y="21078"/>
                      </a:lnTo>
                      <a:lnTo>
                        <a:pt x="16976" y="20836"/>
                      </a:lnTo>
                      <a:lnTo>
                        <a:pt x="17043" y="20650"/>
                      </a:lnTo>
                      <a:lnTo>
                        <a:pt x="17088" y="20426"/>
                      </a:lnTo>
                      <a:lnTo>
                        <a:pt x="17133" y="20222"/>
                      </a:lnTo>
                      <a:lnTo>
                        <a:pt x="17156" y="19980"/>
                      </a:lnTo>
                      <a:lnTo>
                        <a:pt x="17167" y="19477"/>
                      </a:lnTo>
                      <a:lnTo>
                        <a:pt x="17167" y="18974"/>
                      </a:lnTo>
                      <a:lnTo>
                        <a:pt x="17156" y="18397"/>
                      </a:lnTo>
                      <a:lnTo>
                        <a:pt x="17111" y="17820"/>
                      </a:lnTo>
                      <a:lnTo>
                        <a:pt x="17066" y="17261"/>
                      </a:lnTo>
                      <a:lnTo>
                        <a:pt x="16998" y="16646"/>
                      </a:lnTo>
                      <a:lnTo>
                        <a:pt x="16852" y="15511"/>
                      </a:lnTo>
                      <a:lnTo>
                        <a:pt x="16740" y="14393"/>
                      </a:lnTo>
                      <a:lnTo>
                        <a:pt x="16717" y="13928"/>
                      </a:lnTo>
                      <a:lnTo>
                        <a:pt x="16695" y="13462"/>
                      </a:lnTo>
                      <a:lnTo>
                        <a:pt x="16717" y="13071"/>
                      </a:lnTo>
                      <a:lnTo>
                        <a:pt x="16785" y="12755"/>
                      </a:lnTo>
                      <a:lnTo>
                        <a:pt x="16852" y="12419"/>
                      </a:lnTo>
                      <a:lnTo>
                        <a:pt x="16953" y="12140"/>
                      </a:lnTo>
                      <a:lnTo>
                        <a:pt x="17088" y="11898"/>
                      </a:lnTo>
                      <a:lnTo>
                        <a:pt x="17212" y="11675"/>
                      </a:lnTo>
                      <a:lnTo>
                        <a:pt x="17370" y="11470"/>
                      </a:lnTo>
                      <a:lnTo>
                        <a:pt x="17516" y="11284"/>
                      </a:lnTo>
                      <a:lnTo>
                        <a:pt x="17696" y="11135"/>
                      </a:lnTo>
                      <a:lnTo>
                        <a:pt x="17865" y="11042"/>
                      </a:lnTo>
                      <a:lnTo>
                        <a:pt x="18033" y="10930"/>
                      </a:lnTo>
                      <a:lnTo>
                        <a:pt x="18213" y="10893"/>
                      </a:lnTo>
                      <a:lnTo>
                        <a:pt x="18382" y="10893"/>
                      </a:lnTo>
                      <a:lnTo>
                        <a:pt x="18551" y="10967"/>
                      </a:lnTo>
                      <a:lnTo>
                        <a:pt x="18708" y="11042"/>
                      </a:lnTo>
                      <a:lnTo>
                        <a:pt x="18855" y="11172"/>
                      </a:lnTo>
                      <a:lnTo>
                        <a:pt x="19012" y="11358"/>
                      </a:lnTo>
                      <a:lnTo>
                        <a:pt x="19136" y="11600"/>
                      </a:lnTo>
                      <a:lnTo>
                        <a:pt x="19271" y="11861"/>
                      </a:lnTo>
                      <a:lnTo>
                        <a:pt x="19440" y="12028"/>
                      </a:lnTo>
                      <a:lnTo>
                        <a:pt x="19608" y="12177"/>
                      </a:lnTo>
                      <a:lnTo>
                        <a:pt x="19822" y="12289"/>
                      </a:lnTo>
                      <a:lnTo>
                        <a:pt x="20025" y="12289"/>
                      </a:lnTo>
                      <a:lnTo>
                        <a:pt x="20238" y="12289"/>
                      </a:lnTo>
                      <a:lnTo>
                        <a:pt x="20452" y="12215"/>
                      </a:lnTo>
                      <a:lnTo>
                        <a:pt x="20643" y="12103"/>
                      </a:lnTo>
                      <a:lnTo>
                        <a:pt x="20846" y="11973"/>
                      </a:lnTo>
                      <a:lnTo>
                        <a:pt x="21037" y="11786"/>
                      </a:lnTo>
                      <a:lnTo>
                        <a:pt x="21206" y="11563"/>
                      </a:lnTo>
                      <a:lnTo>
                        <a:pt x="21363" y="11321"/>
                      </a:lnTo>
                      <a:lnTo>
                        <a:pt x="21465" y="11079"/>
                      </a:lnTo>
                      <a:lnTo>
                        <a:pt x="21577" y="10744"/>
                      </a:lnTo>
                      <a:lnTo>
                        <a:pt x="21622" y="10427"/>
                      </a:lnTo>
                      <a:lnTo>
                        <a:pt x="21645" y="10111"/>
                      </a:lnTo>
                      <a:lnTo>
                        <a:pt x="21622" y="9608"/>
                      </a:lnTo>
                      <a:lnTo>
                        <a:pt x="21577" y="9142"/>
                      </a:lnTo>
                      <a:lnTo>
                        <a:pt x="21465" y="8751"/>
                      </a:lnTo>
                      <a:lnTo>
                        <a:pt x="21363" y="8397"/>
                      </a:lnTo>
                      <a:lnTo>
                        <a:pt x="21206" y="8062"/>
                      </a:lnTo>
                      <a:lnTo>
                        <a:pt x="21037" y="7820"/>
                      </a:lnTo>
                      <a:lnTo>
                        <a:pt x="20846" y="7597"/>
                      </a:lnTo>
                      <a:lnTo>
                        <a:pt x="20643" y="7429"/>
                      </a:lnTo>
                      <a:lnTo>
                        <a:pt x="20452" y="7317"/>
                      </a:lnTo>
                      <a:lnTo>
                        <a:pt x="20238" y="7206"/>
                      </a:lnTo>
                      <a:lnTo>
                        <a:pt x="20025" y="7168"/>
                      </a:lnTo>
                      <a:lnTo>
                        <a:pt x="19822" y="7206"/>
                      </a:lnTo>
                      <a:lnTo>
                        <a:pt x="19608" y="7243"/>
                      </a:lnTo>
                      <a:lnTo>
                        <a:pt x="19440" y="7355"/>
                      </a:lnTo>
                      <a:lnTo>
                        <a:pt x="19271" y="7504"/>
                      </a:lnTo>
                      <a:lnTo>
                        <a:pt x="19136" y="7708"/>
                      </a:lnTo>
                      <a:lnTo>
                        <a:pt x="19012" y="7895"/>
                      </a:lnTo>
                      <a:lnTo>
                        <a:pt x="18832" y="8025"/>
                      </a:lnTo>
                      <a:lnTo>
                        <a:pt x="18663" y="8174"/>
                      </a:lnTo>
                      <a:lnTo>
                        <a:pt x="18472" y="8248"/>
                      </a:lnTo>
                      <a:lnTo>
                        <a:pt x="18270" y="8286"/>
                      </a:lnTo>
                      <a:lnTo>
                        <a:pt x="18078" y="8323"/>
                      </a:lnTo>
                      <a:lnTo>
                        <a:pt x="17887" y="8323"/>
                      </a:lnTo>
                      <a:lnTo>
                        <a:pt x="17696" y="8248"/>
                      </a:lnTo>
                      <a:lnTo>
                        <a:pt x="17493" y="8174"/>
                      </a:lnTo>
                      <a:lnTo>
                        <a:pt x="17302" y="8062"/>
                      </a:lnTo>
                      <a:lnTo>
                        <a:pt x="17133" y="7969"/>
                      </a:lnTo>
                      <a:lnTo>
                        <a:pt x="16976" y="7783"/>
                      </a:lnTo>
                      <a:lnTo>
                        <a:pt x="16852" y="7597"/>
                      </a:lnTo>
                      <a:lnTo>
                        <a:pt x="16740" y="7429"/>
                      </a:lnTo>
                      <a:lnTo>
                        <a:pt x="16672" y="7168"/>
                      </a:lnTo>
                      <a:lnTo>
                        <a:pt x="16638" y="6926"/>
                      </a:lnTo>
                      <a:lnTo>
                        <a:pt x="16616" y="6498"/>
                      </a:lnTo>
                      <a:lnTo>
                        <a:pt x="16616" y="5772"/>
                      </a:lnTo>
                      <a:lnTo>
                        <a:pt x="16650" y="4915"/>
                      </a:lnTo>
                      <a:lnTo>
                        <a:pt x="16695" y="3928"/>
                      </a:lnTo>
                      <a:lnTo>
                        <a:pt x="16762" y="2960"/>
                      </a:lnTo>
                      <a:lnTo>
                        <a:pt x="16830" y="1992"/>
                      </a:lnTo>
                      <a:lnTo>
                        <a:pt x="16908" y="1173"/>
                      </a:lnTo>
                      <a:lnTo>
                        <a:pt x="16976" y="521"/>
                      </a:lnTo>
                      <a:lnTo>
                        <a:pt x="16953" y="521"/>
                      </a:lnTo>
                      <a:lnTo>
                        <a:pt x="16931" y="521"/>
                      </a:lnTo>
                      <a:lnTo>
                        <a:pt x="16267" y="484"/>
                      </a:lnTo>
                      <a:lnTo>
                        <a:pt x="15637" y="428"/>
                      </a:lnTo>
                      <a:lnTo>
                        <a:pt x="15063" y="353"/>
                      </a:lnTo>
                      <a:lnTo>
                        <a:pt x="14523" y="279"/>
                      </a:lnTo>
                      <a:lnTo>
                        <a:pt x="14040" y="167"/>
                      </a:lnTo>
                      <a:lnTo>
                        <a:pt x="13635" y="93"/>
                      </a:lnTo>
                      <a:lnTo>
                        <a:pt x="13331" y="18"/>
                      </a:lnTo>
                      <a:lnTo>
                        <a:pt x="13117" y="18"/>
                      </a:lnTo>
                      <a:lnTo>
                        <a:pt x="12982" y="18"/>
                      </a:lnTo>
                      <a:lnTo>
                        <a:pt x="12858" y="130"/>
                      </a:lnTo>
                      <a:lnTo>
                        <a:pt x="12723" y="279"/>
                      </a:lnTo>
                      <a:lnTo>
                        <a:pt x="12622" y="446"/>
                      </a:lnTo>
                      <a:lnTo>
                        <a:pt x="12510" y="670"/>
                      </a:lnTo>
                      <a:lnTo>
                        <a:pt x="12419" y="912"/>
                      </a:lnTo>
                      <a:lnTo>
                        <a:pt x="12363" y="1210"/>
                      </a:lnTo>
                      <a:lnTo>
                        <a:pt x="12318" y="1526"/>
                      </a:lnTo>
                      <a:lnTo>
                        <a:pt x="12273" y="1843"/>
                      </a:lnTo>
                      <a:lnTo>
                        <a:pt x="12251" y="2215"/>
                      </a:lnTo>
                      <a:lnTo>
                        <a:pt x="12273" y="2532"/>
                      </a:lnTo>
                      <a:lnTo>
                        <a:pt x="12318" y="2886"/>
                      </a:lnTo>
                      <a:lnTo>
                        <a:pt x="12386" y="3240"/>
                      </a:lnTo>
                      <a:lnTo>
                        <a:pt x="12464" y="3556"/>
                      </a:lnTo>
                      <a:lnTo>
                        <a:pt x="12577" y="3891"/>
                      </a:lnTo>
                      <a:lnTo>
                        <a:pt x="12746" y="4171"/>
                      </a:lnTo>
                      <a:lnTo>
                        <a:pt x="12926" y="4487"/>
                      </a:lnTo>
                      <a:lnTo>
                        <a:pt x="13050" y="4860"/>
                      </a:lnTo>
                      <a:lnTo>
                        <a:pt x="13162" y="5251"/>
                      </a:lnTo>
                      <a:lnTo>
                        <a:pt x="13218" y="5604"/>
                      </a:lnTo>
                      <a:lnTo>
                        <a:pt x="13263" y="5995"/>
                      </a:lnTo>
                      <a:lnTo>
                        <a:pt x="13241" y="6386"/>
                      </a:lnTo>
                      <a:lnTo>
                        <a:pt x="13218" y="6740"/>
                      </a:lnTo>
                      <a:lnTo>
                        <a:pt x="13139" y="7094"/>
                      </a:lnTo>
                      <a:lnTo>
                        <a:pt x="13050" y="7429"/>
                      </a:lnTo>
                      <a:lnTo>
                        <a:pt x="12903" y="7746"/>
                      </a:lnTo>
                      <a:lnTo>
                        <a:pt x="12723" y="8025"/>
                      </a:lnTo>
                      <a:lnTo>
                        <a:pt x="12532" y="8286"/>
                      </a:lnTo>
                      <a:lnTo>
                        <a:pt x="12318" y="8491"/>
                      </a:lnTo>
                      <a:lnTo>
                        <a:pt x="12060" y="8677"/>
                      </a:lnTo>
                      <a:lnTo>
                        <a:pt x="11756" y="8788"/>
                      </a:lnTo>
                      <a:lnTo>
                        <a:pt x="11452" y="8826"/>
                      </a:lnTo>
                      <a:lnTo>
                        <a:pt x="11283" y="8826"/>
                      </a:lnTo>
                      <a:lnTo>
                        <a:pt x="11126" y="8826"/>
                      </a:lnTo>
                      <a:lnTo>
                        <a:pt x="11002" y="8788"/>
                      </a:lnTo>
                      <a:lnTo>
                        <a:pt x="10845" y="8714"/>
                      </a:lnTo>
                      <a:lnTo>
                        <a:pt x="10721" y="8640"/>
                      </a:lnTo>
                      <a:lnTo>
                        <a:pt x="10608" y="8565"/>
                      </a:lnTo>
                      <a:lnTo>
                        <a:pt x="10485" y="8453"/>
                      </a:lnTo>
                      <a:lnTo>
                        <a:pt x="10372" y="8323"/>
                      </a:lnTo>
                      <a:lnTo>
                        <a:pt x="10181" y="8062"/>
                      </a:lnTo>
                      <a:lnTo>
                        <a:pt x="10035" y="7746"/>
                      </a:lnTo>
                      <a:lnTo>
                        <a:pt x="9900" y="7392"/>
                      </a:lnTo>
                      <a:lnTo>
                        <a:pt x="9787" y="7001"/>
                      </a:lnTo>
                      <a:lnTo>
                        <a:pt x="9731" y="6610"/>
                      </a:lnTo>
                      <a:lnTo>
                        <a:pt x="9686" y="6219"/>
                      </a:lnTo>
                      <a:lnTo>
                        <a:pt x="9663" y="5772"/>
                      </a:lnTo>
                      <a:lnTo>
                        <a:pt x="9686" y="5381"/>
                      </a:lnTo>
                      <a:lnTo>
                        <a:pt x="9753" y="4990"/>
                      </a:lnTo>
                      <a:lnTo>
                        <a:pt x="9832" y="4636"/>
                      </a:lnTo>
                      <a:lnTo>
                        <a:pt x="9945" y="4320"/>
                      </a:lnTo>
                      <a:lnTo>
                        <a:pt x="10068" y="4022"/>
                      </a:lnTo>
                      <a:lnTo>
                        <a:pt x="10203" y="3817"/>
                      </a:lnTo>
                      <a:lnTo>
                        <a:pt x="10316" y="3593"/>
                      </a:lnTo>
                      <a:lnTo>
                        <a:pt x="10395" y="3351"/>
                      </a:lnTo>
                      <a:lnTo>
                        <a:pt x="10462" y="3109"/>
                      </a:lnTo>
                      <a:lnTo>
                        <a:pt x="10507" y="2848"/>
                      </a:lnTo>
                      <a:lnTo>
                        <a:pt x="10530" y="2606"/>
                      </a:lnTo>
                      <a:lnTo>
                        <a:pt x="10507" y="2346"/>
                      </a:lnTo>
                      <a:lnTo>
                        <a:pt x="10462" y="2141"/>
                      </a:lnTo>
                      <a:lnTo>
                        <a:pt x="10395" y="1880"/>
                      </a:lnTo>
                      <a:lnTo>
                        <a:pt x="10293" y="1638"/>
                      </a:lnTo>
                      <a:lnTo>
                        <a:pt x="10158" y="1415"/>
                      </a:lnTo>
                      <a:lnTo>
                        <a:pt x="9967" y="1210"/>
                      </a:lnTo>
                      <a:lnTo>
                        <a:pt x="9753" y="986"/>
                      </a:lnTo>
                      <a:lnTo>
                        <a:pt x="9495" y="819"/>
                      </a:lnTo>
                      <a:lnTo>
                        <a:pt x="9191" y="670"/>
                      </a:lnTo>
                      <a:lnTo>
                        <a:pt x="8842" y="521"/>
                      </a:lnTo>
                      <a:lnTo>
                        <a:pt x="8471" y="446"/>
                      </a:lnTo>
                      <a:lnTo>
                        <a:pt x="7998" y="428"/>
                      </a:lnTo>
                      <a:lnTo>
                        <a:pt x="7413" y="428"/>
                      </a:lnTo>
                      <a:lnTo>
                        <a:pt x="6817" y="446"/>
                      </a:lnTo>
                      <a:lnTo>
                        <a:pt x="6187" y="521"/>
                      </a:lnTo>
                      <a:lnTo>
                        <a:pt x="5602" y="633"/>
                      </a:lnTo>
                      <a:lnTo>
                        <a:pt x="5107" y="744"/>
                      </a:lnTo>
                      <a:lnTo>
                        <a:pt x="4725" y="856"/>
                      </a:lnTo>
                      <a:lnTo>
                        <a:pt x="4848" y="1564"/>
                      </a:lnTo>
                      <a:lnTo>
                        <a:pt x="5028" y="2495"/>
                      </a:lnTo>
                      <a:lnTo>
                        <a:pt x="5175" y="3556"/>
                      </a:lnTo>
                      <a:lnTo>
                        <a:pt x="5298" y="4673"/>
                      </a:lnTo>
                      <a:lnTo>
                        <a:pt x="5343" y="5213"/>
                      </a:lnTo>
                      <a:lnTo>
                        <a:pt x="5388" y="5753"/>
                      </a:lnTo>
                      <a:lnTo>
                        <a:pt x="5411" y="6275"/>
                      </a:lnTo>
                      <a:lnTo>
                        <a:pt x="5411" y="6740"/>
                      </a:lnTo>
                      <a:lnTo>
                        <a:pt x="5366" y="7168"/>
                      </a:lnTo>
                      <a:lnTo>
                        <a:pt x="5321" y="7541"/>
                      </a:lnTo>
                      <a:lnTo>
                        <a:pt x="5287" y="7708"/>
                      </a:lnTo>
                      <a:lnTo>
                        <a:pt x="5242" y="7857"/>
                      </a:lnTo>
                      <a:lnTo>
                        <a:pt x="5197" y="7969"/>
                      </a:lnTo>
                      <a:lnTo>
                        <a:pt x="5130" y="8062"/>
                      </a:lnTo>
                      <a:lnTo>
                        <a:pt x="5006" y="8248"/>
                      </a:lnTo>
                      <a:lnTo>
                        <a:pt x="4848" y="8397"/>
                      </a:lnTo>
                      <a:lnTo>
                        <a:pt x="4725" y="8528"/>
                      </a:lnTo>
                      <a:lnTo>
                        <a:pt x="4567" y="8640"/>
                      </a:lnTo>
                      <a:lnTo>
                        <a:pt x="4421" y="8714"/>
                      </a:lnTo>
                      <a:lnTo>
                        <a:pt x="4263" y="8751"/>
                      </a:lnTo>
                      <a:lnTo>
                        <a:pt x="4095" y="8788"/>
                      </a:lnTo>
                      <a:lnTo>
                        <a:pt x="3948" y="8788"/>
                      </a:lnTo>
                      <a:lnTo>
                        <a:pt x="3791" y="8751"/>
                      </a:lnTo>
                      <a:lnTo>
                        <a:pt x="3667" y="8714"/>
                      </a:lnTo>
                      <a:lnTo>
                        <a:pt x="3510" y="8677"/>
                      </a:lnTo>
                      <a:lnTo>
                        <a:pt x="3386" y="8602"/>
                      </a:lnTo>
                      <a:lnTo>
                        <a:pt x="3251" y="8491"/>
                      </a:lnTo>
                      <a:lnTo>
                        <a:pt x="3127" y="8360"/>
                      </a:lnTo>
                      <a:lnTo>
                        <a:pt x="3015" y="8248"/>
                      </a:lnTo>
                      <a:lnTo>
                        <a:pt x="2925" y="8062"/>
                      </a:lnTo>
                      <a:lnTo>
                        <a:pt x="2778" y="7857"/>
                      </a:lnTo>
                      <a:lnTo>
                        <a:pt x="2610" y="7671"/>
                      </a:lnTo>
                      <a:lnTo>
                        <a:pt x="2407" y="7541"/>
                      </a:lnTo>
                      <a:lnTo>
                        <a:pt x="2171" y="7466"/>
                      </a:lnTo>
                      <a:lnTo>
                        <a:pt x="1957" y="7429"/>
                      </a:lnTo>
                      <a:lnTo>
                        <a:pt x="1698" y="7429"/>
                      </a:lnTo>
                      <a:lnTo>
                        <a:pt x="1462" y="7466"/>
                      </a:lnTo>
                      <a:lnTo>
                        <a:pt x="1226" y="7559"/>
                      </a:lnTo>
                      <a:lnTo>
                        <a:pt x="989" y="7708"/>
                      </a:lnTo>
                      <a:lnTo>
                        <a:pt x="776" y="7932"/>
                      </a:lnTo>
                      <a:lnTo>
                        <a:pt x="551" y="8211"/>
                      </a:lnTo>
                      <a:lnTo>
                        <a:pt x="382" y="8528"/>
                      </a:lnTo>
                      <a:lnTo>
                        <a:pt x="315" y="8714"/>
                      </a:lnTo>
                      <a:lnTo>
                        <a:pt x="236" y="8919"/>
                      </a:lnTo>
                      <a:lnTo>
                        <a:pt x="191" y="9142"/>
                      </a:lnTo>
                      <a:lnTo>
                        <a:pt x="123" y="9347"/>
                      </a:lnTo>
                      <a:lnTo>
                        <a:pt x="78" y="9608"/>
                      </a:lnTo>
                      <a:lnTo>
                        <a:pt x="56" y="9887"/>
                      </a:lnTo>
                      <a:lnTo>
                        <a:pt x="33" y="10185"/>
                      </a:lnTo>
                      <a:lnTo>
                        <a:pt x="33" y="10464"/>
                      </a:lnTo>
                      <a:lnTo>
                        <a:pt x="33" y="10706"/>
                      </a:lnTo>
                      <a:lnTo>
                        <a:pt x="56" y="10967"/>
                      </a:lnTo>
                      <a:lnTo>
                        <a:pt x="78" y="11172"/>
                      </a:lnTo>
                      <a:lnTo>
                        <a:pt x="123" y="11395"/>
                      </a:lnTo>
                      <a:lnTo>
                        <a:pt x="168" y="11600"/>
                      </a:lnTo>
                      <a:lnTo>
                        <a:pt x="236" y="11786"/>
                      </a:lnTo>
                      <a:lnTo>
                        <a:pt x="292" y="11973"/>
                      </a:lnTo>
                      <a:lnTo>
                        <a:pt x="382" y="12140"/>
                      </a:lnTo>
                      <a:lnTo>
                        <a:pt x="540" y="12419"/>
                      </a:lnTo>
                      <a:lnTo>
                        <a:pt x="731" y="12680"/>
                      </a:lnTo>
                      <a:lnTo>
                        <a:pt x="944" y="12866"/>
                      </a:lnTo>
                      <a:lnTo>
                        <a:pt x="1158" y="12997"/>
                      </a:lnTo>
                      <a:lnTo>
                        <a:pt x="1395" y="13108"/>
                      </a:lnTo>
                      <a:lnTo>
                        <a:pt x="1608" y="13183"/>
                      </a:lnTo>
                      <a:lnTo>
                        <a:pt x="1856" y="13183"/>
                      </a:lnTo>
                      <a:lnTo>
                        <a:pt x="2070" y="13146"/>
                      </a:lnTo>
                      <a:lnTo>
                        <a:pt x="2261" y="13071"/>
                      </a:lnTo>
                      <a:lnTo>
                        <a:pt x="2430" y="12960"/>
                      </a:lnTo>
                      <a:lnTo>
                        <a:pt x="2587" y="12792"/>
                      </a:lnTo>
                      <a:lnTo>
                        <a:pt x="2688" y="12606"/>
                      </a:lnTo>
                      <a:lnTo>
                        <a:pt x="2801" y="12419"/>
                      </a:lnTo>
                      <a:lnTo>
                        <a:pt x="2925" y="12289"/>
                      </a:lnTo>
                      <a:lnTo>
                        <a:pt x="3082" y="12177"/>
                      </a:lnTo>
                      <a:lnTo>
                        <a:pt x="3228" y="12103"/>
                      </a:lnTo>
                      <a:lnTo>
                        <a:pt x="3408" y="12103"/>
                      </a:lnTo>
                      <a:lnTo>
                        <a:pt x="3577" y="12103"/>
                      </a:lnTo>
                      <a:lnTo>
                        <a:pt x="3723" y="12177"/>
                      </a:lnTo>
                      <a:lnTo>
                        <a:pt x="3903" y="12252"/>
                      </a:lnTo>
                      <a:lnTo>
                        <a:pt x="4072" y="12364"/>
                      </a:lnTo>
                      <a:lnTo>
                        <a:pt x="4230" y="12494"/>
                      </a:lnTo>
                      <a:lnTo>
                        <a:pt x="4353" y="12643"/>
                      </a:lnTo>
                      <a:lnTo>
                        <a:pt x="4488" y="12829"/>
                      </a:lnTo>
                      <a:lnTo>
                        <a:pt x="4567" y="13034"/>
                      </a:lnTo>
                      <a:lnTo>
                        <a:pt x="4657" y="13257"/>
                      </a:lnTo>
                      <a:lnTo>
                        <a:pt x="4702" y="13462"/>
                      </a:lnTo>
                      <a:lnTo>
                        <a:pt x="4725" y="13686"/>
                      </a:lnTo>
                      <a:lnTo>
                        <a:pt x="4702" y="14282"/>
                      </a:lnTo>
                      <a:lnTo>
                        <a:pt x="4657" y="15045"/>
                      </a:lnTo>
                      <a:lnTo>
                        <a:pt x="4612" y="15976"/>
                      </a:lnTo>
                      <a:lnTo>
                        <a:pt x="4590" y="16926"/>
                      </a:lnTo>
                      <a:lnTo>
                        <a:pt x="4567" y="17968"/>
                      </a:lnTo>
                      <a:lnTo>
                        <a:pt x="4567" y="19011"/>
                      </a:lnTo>
                      <a:lnTo>
                        <a:pt x="4590" y="19514"/>
                      </a:lnTo>
                      <a:lnTo>
                        <a:pt x="4612" y="19980"/>
                      </a:lnTo>
                      <a:lnTo>
                        <a:pt x="4657" y="20426"/>
                      </a:lnTo>
                      <a:lnTo>
                        <a:pt x="4725" y="20836"/>
                      </a:lnTo>
                      <a:lnTo>
                        <a:pt x="4848" y="20929"/>
                      </a:lnTo>
                      <a:lnTo>
                        <a:pt x="5040" y="21004"/>
                      </a:lnTo>
                      <a:lnTo>
                        <a:pt x="5265" y="21078"/>
                      </a:lnTo>
                      <a:lnTo>
                        <a:pt x="5478" y="21115"/>
                      </a:lnTo>
                      <a:lnTo>
                        <a:pt x="6041" y="21115"/>
                      </a:lnTo>
                      <a:lnTo>
                        <a:pt x="6637" y="21078"/>
                      </a:lnTo>
                      <a:lnTo>
                        <a:pt x="7312" y="21004"/>
                      </a:lnTo>
                      <a:lnTo>
                        <a:pt x="7998" y="20929"/>
                      </a:lnTo>
                      <a:lnTo>
                        <a:pt x="8696" y="20855"/>
                      </a:lnTo>
                      <a:lnTo>
                        <a:pt x="9360" y="20836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6" name="Puzzle2"/>
                <p:cNvSpPr>
                  <a:spLocks noEditPoints="1" noChangeArrowheads="1"/>
                </p:cNvSpPr>
                <p:nvPr/>
              </p:nvSpPr>
              <p:spPr bwMode="auto">
                <a:xfrm>
                  <a:off x="166882" y="4697515"/>
                  <a:ext cx="179936" cy="135378"/>
                </a:xfrm>
                <a:custGeom>
                  <a:avLst/>
                  <a:gdLst>
                    <a:gd name="T0" fmla="*/ 11 w 21600"/>
                    <a:gd name="T1" fmla="*/ 13386 h 21600"/>
                    <a:gd name="T2" fmla="*/ 4202 w 21600"/>
                    <a:gd name="T3" fmla="*/ 21161 h 21600"/>
                    <a:gd name="T4" fmla="*/ 10400 w 21600"/>
                    <a:gd name="T5" fmla="*/ 13909 h 21600"/>
                    <a:gd name="T6" fmla="*/ 16821 w 21600"/>
                    <a:gd name="T7" fmla="*/ 21190 h 21600"/>
                    <a:gd name="T8" fmla="*/ 21600 w 21600"/>
                    <a:gd name="T9" fmla="*/ 15083 h 21600"/>
                    <a:gd name="T10" fmla="*/ 16889 w 21600"/>
                    <a:gd name="T11" fmla="*/ 5739 h 21600"/>
                    <a:gd name="T12" fmla="*/ 10800 w 21600"/>
                    <a:gd name="T13" fmla="*/ 28 h 21600"/>
                    <a:gd name="T14" fmla="*/ 4202 w 21600"/>
                    <a:gd name="T15" fmla="*/ 5894 h 21600"/>
                    <a:gd name="T16" fmla="*/ 5388 w 21600"/>
                    <a:gd name="T17" fmla="*/ 6742 h 21600"/>
                    <a:gd name="T18" fmla="*/ 16177 w 21600"/>
                    <a:gd name="T19" fmla="*/ 20441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4247" y="12354"/>
                      </a:moveTo>
                      <a:lnTo>
                        <a:pt x="4134" y="12468"/>
                      </a:lnTo>
                      <a:lnTo>
                        <a:pt x="4010" y="12581"/>
                      </a:lnTo>
                      <a:lnTo>
                        <a:pt x="3897" y="12637"/>
                      </a:lnTo>
                      <a:lnTo>
                        <a:pt x="3773" y="12694"/>
                      </a:lnTo>
                      <a:lnTo>
                        <a:pt x="3637" y="12694"/>
                      </a:lnTo>
                      <a:lnTo>
                        <a:pt x="3524" y="12694"/>
                      </a:lnTo>
                      <a:lnTo>
                        <a:pt x="3400" y="12665"/>
                      </a:lnTo>
                      <a:lnTo>
                        <a:pt x="3287" y="12609"/>
                      </a:lnTo>
                      <a:lnTo>
                        <a:pt x="3027" y="12496"/>
                      </a:lnTo>
                      <a:lnTo>
                        <a:pt x="2790" y="12340"/>
                      </a:lnTo>
                      <a:lnTo>
                        <a:pt x="2530" y="12142"/>
                      </a:lnTo>
                      <a:lnTo>
                        <a:pt x="2293" y="11987"/>
                      </a:lnTo>
                      <a:lnTo>
                        <a:pt x="2033" y="11817"/>
                      </a:lnTo>
                      <a:lnTo>
                        <a:pt x="1773" y="11676"/>
                      </a:lnTo>
                      <a:lnTo>
                        <a:pt x="1638" y="11662"/>
                      </a:lnTo>
                      <a:lnTo>
                        <a:pt x="1513" y="11634"/>
                      </a:lnTo>
                      <a:lnTo>
                        <a:pt x="1378" y="11634"/>
                      </a:lnTo>
                      <a:lnTo>
                        <a:pt x="1253" y="11634"/>
                      </a:lnTo>
                      <a:lnTo>
                        <a:pt x="1118" y="11662"/>
                      </a:lnTo>
                      <a:lnTo>
                        <a:pt x="971" y="11732"/>
                      </a:lnTo>
                      <a:lnTo>
                        <a:pt x="835" y="11817"/>
                      </a:lnTo>
                      <a:lnTo>
                        <a:pt x="711" y="11959"/>
                      </a:lnTo>
                      <a:lnTo>
                        <a:pt x="553" y="12086"/>
                      </a:lnTo>
                      <a:lnTo>
                        <a:pt x="429" y="12284"/>
                      </a:lnTo>
                      <a:lnTo>
                        <a:pt x="271" y="12524"/>
                      </a:lnTo>
                      <a:lnTo>
                        <a:pt x="146" y="12793"/>
                      </a:lnTo>
                      <a:lnTo>
                        <a:pt x="79" y="12962"/>
                      </a:lnTo>
                      <a:lnTo>
                        <a:pt x="33" y="13146"/>
                      </a:lnTo>
                      <a:lnTo>
                        <a:pt x="11" y="13386"/>
                      </a:lnTo>
                      <a:lnTo>
                        <a:pt x="11" y="13641"/>
                      </a:lnTo>
                      <a:lnTo>
                        <a:pt x="33" y="13881"/>
                      </a:lnTo>
                      <a:lnTo>
                        <a:pt x="101" y="14150"/>
                      </a:lnTo>
                      <a:lnTo>
                        <a:pt x="192" y="14404"/>
                      </a:lnTo>
                      <a:lnTo>
                        <a:pt x="293" y="14645"/>
                      </a:lnTo>
                      <a:lnTo>
                        <a:pt x="451" y="14857"/>
                      </a:lnTo>
                      <a:lnTo>
                        <a:pt x="621" y="15054"/>
                      </a:lnTo>
                      <a:lnTo>
                        <a:pt x="734" y="15125"/>
                      </a:lnTo>
                      <a:lnTo>
                        <a:pt x="835" y="15210"/>
                      </a:lnTo>
                      <a:lnTo>
                        <a:pt x="948" y="15267"/>
                      </a:lnTo>
                      <a:lnTo>
                        <a:pt x="1084" y="15323"/>
                      </a:lnTo>
                      <a:lnTo>
                        <a:pt x="1208" y="15351"/>
                      </a:lnTo>
                      <a:lnTo>
                        <a:pt x="1355" y="15380"/>
                      </a:lnTo>
                      <a:lnTo>
                        <a:pt x="1513" y="15380"/>
                      </a:lnTo>
                      <a:lnTo>
                        <a:pt x="1683" y="15380"/>
                      </a:lnTo>
                      <a:lnTo>
                        <a:pt x="1864" y="15351"/>
                      </a:lnTo>
                      <a:lnTo>
                        <a:pt x="2033" y="15323"/>
                      </a:lnTo>
                      <a:lnTo>
                        <a:pt x="2225" y="15238"/>
                      </a:lnTo>
                      <a:lnTo>
                        <a:pt x="2428" y="15153"/>
                      </a:lnTo>
                      <a:lnTo>
                        <a:pt x="2745" y="15026"/>
                      </a:lnTo>
                      <a:lnTo>
                        <a:pt x="3005" y="14913"/>
                      </a:lnTo>
                      <a:lnTo>
                        <a:pt x="3264" y="14828"/>
                      </a:lnTo>
                      <a:lnTo>
                        <a:pt x="3513" y="14800"/>
                      </a:lnTo>
                      <a:lnTo>
                        <a:pt x="3615" y="14828"/>
                      </a:lnTo>
                      <a:lnTo>
                        <a:pt x="3728" y="14857"/>
                      </a:lnTo>
                      <a:lnTo>
                        <a:pt x="3807" y="14913"/>
                      </a:lnTo>
                      <a:lnTo>
                        <a:pt x="3920" y="14998"/>
                      </a:lnTo>
                      <a:lnTo>
                        <a:pt x="4010" y="15097"/>
                      </a:lnTo>
                      <a:lnTo>
                        <a:pt x="4089" y="15238"/>
                      </a:lnTo>
                      <a:lnTo>
                        <a:pt x="4179" y="15408"/>
                      </a:lnTo>
                      <a:lnTo>
                        <a:pt x="4247" y="15620"/>
                      </a:lnTo>
                      <a:lnTo>
                        <a:pt x="4326" y="15860"/>
                      </a:lnTo>
                      <a:lnTo>
                        <a:pt x="4394" y="16129"/>
                      </a:lnTo>
                      <a:lnTo>
                        <a:pt x="4439" y="16440"/>
                      </a:lnTo>
                      <a:lnTo>
                        <a:pt x="4507" y="16737"/>
                      </a:lnTo>
                      <a:lnTo>
                        <a:pt x="4552" y="17090"/>
                      </a:lnTo>
                      <a:lnTo>
                        <a:pt x="4575" y="17443"/>
                      </a:lnTo>
                      <a:lnTo>
                        <a:pt x="4586" y="17825"/>
                      </a:lnTo>
                      <a:lnTo>
                        <a:pt x="4586" y="18193"/>
                      </a:lnTo>
                      <a:lnTo>
                        <a:pt x="4586" y="18574"/>
                      </a:lnTo>
                      <a:lnTo>
                        <a:pt x="4586" y="18984"/>
                      </a:lnTo>
                      <a:lnTo>
                        <a:pt x="4552" y="19366"/>
                      </a:lnTo>
                      <a:lnTo>
                        <a:pt x="4507" y="19748"/>
                      </a:lnTo>
                      <a:lnTo>
                        <a:pt x="4462" y="20129"/>
                      </a:lnTo>
                      <a:lnTo>
                        <a:pt x="4371" y="20483"/>
                      </a:lnTo>
                      <a:lnTo>
                        <a:pt x="4292" y="20836"/>
                      </a:lnTo>
                      <a:lnTo>
                        <a:pt x="4202" y="21161"/>
                      </a:lnTo>
                      <a:lnTo>
                        <a:pt x="4744" y="21161"/>
                      </a:lnTo>
                      <a:lnTo>
                        <a:pt x="5264" y="21161"/>
                      </a:lnTo>
                      <a:lnTo>
                        <a:pt x="5784" y="21161"/>
                      </a:lnTo>
                      <a:lnTo>
                        <a:pt x="6235" y="21161"/>
                      </a:lnTo>
                      <a:lnTo>
                        <a:pt x="6676" y="21161"/>
                      </a:lnTo>
                      <a:lnTo>
                        <a:pt x="7060" y="21161"/>
                      </a:lnTo>
                      <a:lnTo>
                        <a:pt x="7410" y="21161"/>
                      </a:lnTo>
                      <a:lnTo>
                        <a:pt x="7670" y="21161"/>
                      </a:lnTo>
                      <a:lnTo>
                        <a:pt x="8020" y="21020"/>
                      </a:lnTo>
                      <a:lnTo>
                        <a:pt x="8303" y="20893"/>
                      </a:lnTo>
                      <a:lnTo>
                        <a:pt x="8563" y="20695"/>
                      </a:lnTo>
                      <a:lnTo>
                        <a:pt x="8800" y="20511"/>
                      </a:lnTo>
                      <a:lnTo>
                        <a:pt x="8969" y="20285"/>
                      </a:lnTo>
                      <a:lnTo>
                        <a:pt x="9150" y="20045"/>
                      </a:lnTo>
                      <a:lnTo>
                        <a:pt x="9252" y="19804"/>
                      </a:lnTo>
                      <a:lnTo>
                        <a:pt x="9342" y="19550"/>
                      </a:lnTo>
                      <a:lnTo>
                        <a:pt x="9410" y="19281"/>
                      </a:lnTo>
                      <a:lnTo>
                        <a:pt x="9433" y="19013"/>
                      </a:lnTo>
                      <a:lnTo>
                        <a:pt x="9433" y="18744"/>
                      </a:lnTo>
                      <a:lnTo>
                        <a:pt x="9387" y="18504"/>
                      </a:lnTo>
                      <a:lnTo>
                        <a:pt x="9320" y="18221"/>
                      </a:lnTo>
                      <a:lnTo>
                        <a:pt x="9207" y="17981"/>
                      </a:lnTo>
                      <a:lnTo>
                        <a:pt x="9105" y="17740"/>
                      </a:lnTo>
                      <a:lnTo>
                        <a:pt x="8924" y="17514"/>
                      </a:lnTo>
                      <a:lnTo>
                        <a:pt x="8777" y="17274"/>
                      </a:lnTo>
                      <a:lnTo>
                        <a:pt x="8642" y="17034"/>
                      </a:lnTo>
                      <a:lnTo>
                        <a:pt x="8563" y="16765"/>
                      </a:lnTo>
                      <a:lnTo>
                        <a:pt x="8472" y="16468"/>
                      </a:lnTo>
                      <a:lnTo>
                        <a:pt x="8450" y="16157"/>
                      </a:lnTo>
                      <a:lnTo>
                        <a:pt x="8450" y="15860"/>
                      </a:lnTo>
                      <a:lnTo>
                        <a:pt x="8472" y="15563"/>
                      </a:lnTo>
                      <a:lnTo>
                        <a:pt x="8540" y="15267"/>
                      </a:lnTo>
                      <a:lnTo>
                        <a:pt x="8642" y="14998"/>
                      </a:lnTo>
                      <a:lnTo>
                        <a:pt x="8777" y="14729"/>
                      </a:lnTo>
                      <a:lnTo>
                        <a:pt x="8868" y="14616"/>
                      </a:lnTo>
                      <a:lnTo>
                        <a:pt x="8969" y="14475"/>
                      </a:lnTo>
                      <a:lnTo>
                        <a:pt x="9060" y="14376"/>
                      </a:lnTo>
                      <a:lnTo>
                        <a:pt x="9184" y="14291"/>
                      </a:lnTo>
                      <a:lnTo>
                        <a:pt x="9297" y="14206"/>
                      </a:lnTo>
                      <a:lnTo>
                        <a:pt x="9433" y="14121"/>
                      </a:lnTo>
                      <a:lnTo>
                        <a:pt x="9579" y="14051"/>
                      </a:lnTo>
                      <a:lnTo>
                        <a:pt x="9726" y="13994"/>
                      </a:lnTo>
                      <a:lnTo>
                        <a:pt x="9884" y="13938"/>
                      </a:lnTo>
                      <a:lnTo>
                        <a:pt x="10054" y="13909"/>
                      </a:lnTo>
                      <a:lnTo>
                        <a:pt x="10257" y="13881"/>
                      </a:lnTo>
                      <a:lnTo>
                        <a:pt x="10449" y="13881"/>
                      </a:lnTo>
                      <a:lnTo>
                        <a:pt x="10664" y="13881"/>
                      </a:lnTo>
                      <a:lnTo>
                        <a:pt x="10856" y="13909"/>
                      </a:lnTo>
                      <a:lnTo>
                        <a:pt x="11037" y="13966"/>
                      </a:lnTo>
                      <a:lnTo>
                        <a:pt x="11206" y="14023"/>
                      </a:lnTo>
                      <a:lnTo>
                        <a:pt x="11353" y="14093"/>
                      </a:lnTo>
                      <a:lnTo>
                        <a:pt x="11511" y="14178"/>
                      </a:lnTo>
                      <a:lnTo>
                        <a:pt x="11635" y="14263"/>
                      </a:lnTo>
                      <a:lnTo>
                        <a:pt x="11748" y="14376"/>
                      </a:lnTo>
                      <a:lnTo>
                        <a:pt x="11861" y="14475"/>
                      </a:lnTo>
                      <a:lnTo>
                        <a:pt x="11941" y="14616"/>
                      </a:lnTo>
                      <a:lnTo>
                        <a:pt x="12031" y="14758"/>
                      </a:lnTo>
                      <a:lnTo>
                        <a:pt x="12099" y="14885"/>
                      </a:lnTo>
                      <a:lnTo>
                        <a:pt x="12200" y="15210"/>
                      </a:lnTo>
                      <a:lnTo>
                        <a:pt x="12268" y="15507"/>
                      </a:lnTo>
                      <a:lnTo>
                        <a:pt x="12291" y="15832"/>
                      </a:lnTo>
                      <a:lnTo>
                        <a:pt x="12291" y="16157"/>
                      </a:lnTo>
                      <a:lnTo>
                        <a:pt x="12246" y="16482"/>
                      </a:lnTo>
                      <a:lnTo>
                        <a:pt x="12178" y="16807"/>
                      </a:lnTo>
                      <a:lnTo>
                        <a:pt x="12099" y="17090"/>
                      </a:lnTo>
                      <a:lnTo>
                        <a:pt x="12008" y="17330"/>
                      </a:lnTo>
                      <a:lnTo>
                        <a:pt x="11884" y="17542"/>
                      </a:lnTo>
                      <a:lnTo>
                        <a:pt x="11748" y="17712"/>
                      </a:lnTo>
                      <a:lnTo>
                        <a:pt x="11613" y="17839"/>
                      </a:lnTo>
                      <a:lnTo>
                        <a:pt x="11489" y="18037"/>
                      </a:lnTo>
                      <a:lnTo>
                        <a:pt x="11398" y="18221"/>
                      </a:lnTo>
                      <a:lnTo>
                        <a:pt x="11319" y="18447"/>
                      </a:lnTo>
                      <a:lnTo>
                        <a:pt x="11251" y="18659"/>
                      </a:lnTo>
                      <a:lnTo>
                        <a:pt x="11206" y="18900"/>
                      </a:lnTo>
                      <a:lnTo>
                        <a:pt x="11184" y="19154"/>
                      </a:lnTo>
                      <a:lnTo>
                        <a:pt x="11184" y="19423"/>
                      </a:lnTo>
                      <a:lnTo>
                        <a:pt x="11229" y="19663"/>
                      </a:lnTo>
                      <a:lnTo>
                        <a:pt x="11297" y="19903"/>
                      </a:lnTo>
                      <a:lnTo>
                        <a:pt x="11376" y="20158"/>
                      </a:lnTo>
                      <a:lnTo>
                        <a:pt x="11511" y="20398"/>
                      </a:lnTo>
                      <a:lnTo>
                        <a:pt x="11681" y="20610"/>
                      </a:lnTo>
                      <a:lnTo>
                        <a:pt x="11884" y="20808"/>
                      </a:lnTo>
                      <a:lnTo>
                        <a:pt x="12121" y="20992"/>
                      </a:lnTo>
                      <a:lnTo>
                        <a:pt x="12404" y="21161"/>
                      </a:lnTo>
                      <a:lnTo>
                        <a:pt x="12528" y="21190"/>
                      </a:lnTo>
                      <a:lnTo>
                        <a:pt x="12856" y="21274"/>
                      </a:lnTo>
                      <a:lnTo>
                        <a:pt x="13330" y="21373"/>
                      </a:lnTo>
                      <a:lnTo>
                        <a:pt x="13963" y="21486"/>
                      </a:lnTo>
                      <a:lnTo>
                        <a:pt x="14313" y="21543"/>
                      </a:lnTo>
                      <a:lnTo>
                        <a:pt x="14652" y="21571"/>
                      </a:lnTo>
                      <a:lnTo>
                        <a:pt x="15025" y="21600"/>
                      </a:lnTo>
                      <a:lnTo>
                        <a:pt x="15409" y="21600"/>
                      </a:lnTo>
                      <a:lnTo>
                        <a:pt x="15782" y="21600"/>
                      </a:lnTo>
                      <a:lnTo>
                        <a:pt x="16177" y="21571"/>
                      </a:lnTo>
                      <a:lnTo>
                        <a:pt x="16516" y="21486"/>
                      </a:lnTo>
                      <a:lnTo>
                        <a:pt x="16889" y="21402"/>
                      </a:lnTo>
                      <a:lnTo>
                        <a:pt x="16821" y="21190"/>
                      </a:lnTo>
                      <a:lnTo>
                        <a:pt x="16776" y="20935"/>
                      </a:lnTo>
                      <a:lnTo>
                        <a:pt x="16742" y="20667"/>
                      </a:lnTo>
                      <a:lnTo>
                        <a:pt x="16719" y="20370"/>
                      </a:lnTo>
                      <a:lnTo>
                        <a:pt x="16697" y="19719"/>
                      </a:lnTo>
                      <a:lnTo>
                        <a:pt x="16697" y="19013"/>
                      </a:lnTo>
                      <a:lnTo>
                        <a:pt x="16719" y="18306"/>
                      </a:lnTo>
                      <a:lnTo>
                        <a:pt x="16753" y="17599"/>
                      </a:lnTo>
                      <a:lnTo>
                        <a:pt x="16821" y="16949"/>
                      </a:lnTo>
                      <a:lnTo>
                        <a:pt x="16889" y="16383"/>
                      </a:lnTo>
                      <a:lnTo>
                        <a:pt x="16934" y="16129"/>
                      </a:lnTo>
                      <a:lnTo>
                        <a:pt x="17002" y="15945"/>
                      </a:lnTo>
                      <a:lnTo>
                        <a:pt x="17081" y="15790"/>
                      </a:lnTo>
                      <a:lnTo>
                        <a:pt x="17194" y="15648"/>
                      </a:lnTo>
                      <a:lnTo>
                        <a:pt x="17318" y="15563"/>
                      </a:lnTo>
                      <a:lnTo>
                        <a:pt x="17453" y="15507"/>
                      </a:lnTo>
                      <a:lnTo>
                        <a:pt x="17600" y="15450"/>
                      </a:lnTo>
                      <a:lnTo>
                        <a:pt x="17758" y="15450"/>
                      </a:lnTo>
                      <a:lnTo>
                        <a:pt x="17905" y="15479"/>
                      </a:lnTo>
                      <a:lnTo>
                        <a:pt x="18064" y="15535"/>
                      </a:lnTo>
                      <a:lnTo>
                        <a:pt x="18233" y="15620"/>
                      </a:lnTo>
                      <a:lnTo>
                        <a:pt x="18380" y="15733"/>
                      </a:lnTo>
                      <a:lnTo>
                        <a:pt x="18561" y="15832"/>
                      </a:lnTo>
                      <a:lnTo>
                        <a:pt x="18707" y="15973"/>
                      </a:lnTo>
                      <a:lnTo>
                        <a:pt x="18866" y="16129"/>
                      </a:lnTo>
                      <a:lnTo>
                        <a:pt x="18990" y="16327"/>
                      </a:lnTo>
                      <a:lnTo>
                        <a:pt x="19125" y="16482"/>
                      </a:lnTo>
                      <a:lnTo>
                        <a:pt x="19295" y="16624"/>
                      </a:lnTo>
                      <a:lnTo>
                        <a:pt x="19464" y="16737"/>
                      </a:lnTo>
                      <a:lnTo>
                        <a:pt x="19668" y="16807"/>
                      </a:lnTo>
                      <a:lnTo>
                        <a:pt x="19860" y="16836"/>
                      </a:lnTo>
                      <a:lnTo>
                        <a:pt x="20052" y="16864"/>
                      </a:lnTo>
                      <a:lnTo>
                        <a:pt x="20266" y="16836"/>
                      </a:lnTo>
                      <a:lnTo>
                        <a:pt x="20470" y="16793"/>
                      </a:lnTo>
                      <a:lnTo>
                        <a:pt x="20662" y="16708"/>
                      </a:lnTo>
                      <a:lnTo>
                        <a:pt x="20854" y="16567"/>
                      </a:lnTo>
                      <a:lnTo>
                        <a:pt x="21035" y="16412"/>
                      </a:lnTo>
                      <a:lnTo>
                        <a:pt x="21182" y="16214"/>
                      </a:lnTo>
                      <a:lnTo>
                        <a:pt x="21340" y="16002"/>
                      </a:lnTo>
                      <a:lnTo>
                        <a:pt x="21441" y="15733"/>
                      </a:lnTo>
                      <a:lnTo>
                        <a:pt x="21532" y="15436"/>
                      </a:lnTo>
                      <a:lnTo>
                        <a:pt x="21600" y="15083"/>
                      </a:lnTo>
                      <a:lnTo>
                        <a:pt x="21600" y="14885"/>
                      </a:lnTo>
                      <a:lnTo>
                        <a:pt x="21600" y="14729"/>
                      </a:lnTo>
                      <a:lnTo>
                        <a:pt x="21600" y="14531"/>
                      </a:lnTo>
                      <a:lnTo>
                        <a:pt x="21577" y="14376"/>
                      </a:lnTo>
                      <a:lnTo>
                        <a:pt x="21532" y="14206"/>
                      </a:lnTo>
                      <a:lnTo>
                        <a:pt x="21487" y="14051"/>
                      </a:lnTo>
                      <a:lnTo>
                        <a:pt x="21419" y="13909"/>
                      </a:lnTo>
                      <a:lnTo>
                        <a:pt x="21351" y="13768"/>
                      </a:lnTo>
                      <a:lnTo>
                        <a:pt x="21204" y="13500"/>
                      </a:lnTo>
                      <a:lnTo>
                        <a:pt x="21035" y="13287"/>
                      </a:lnTo>
                      <a:lnTo>
                        <a:pt x="20809" y="13090"/>
                      </a:lnTo>
                      <a:lnTo>
                        <a:pt x="20594" y="12962"/>
                      </a:lnTo>
                      <a:lnTo>
                        <a:pt x="20357" y="12821"/>
                      </a:lnTo>
                      <a:lnTo>
                        <a:pt x="20120" y="12764"/>
                      </a:lnTo>
                      <a:lnTo>
                        <a:pt x="19882" y="12708"/>
                      </a:lnTo>
                      <a:lnTo>
                        <a:pt x="19645" y="12736"/>
                      </a:lnTo>
                      <a:lnTo>
                        <a:pt x="19430" y="12793"/>
                      </a:lnTo>
                      <a:lnTo>
                        <a:pt x="19227" y="12906"/>
                      </a:lnTo>
                      <a:lnTo>
                        <a:pt x="19148" y="12962"/>
                      </a:lnTo>
                      <a:lnTo>
                        <a:pt x="19058" y="13047"/>
                      </a:lnTo>
                      <a:lnTo>
                        <a:pt x="18990" y="13146"/>
                      </a:lnTo>
                      <a:lnTo>
                        <a:pt x="18911" y="13259"/>
                      </a:lnTo>
                      <a:lnTo>
                        <a:pt x="18775" y="13471"/>
                      </a:lnTo>
                      <a:lnTo>
                        <a:pt x="18628" y="13641"/>
                      </a:lnTo>
                      <a:lnTo>
                        <a:pt x="18470" y="13740"/>
                      </a:lnTo>
                      <a:lnTo>
                        <a:pt x="18301" y="13825"/>
                      </a:lnTo>
                      <a:lnTo>
                        <a:pt x="18143" y="13853"/>
                      </a:lnTo>
                      <a:lnTo>
                        <a:pt x="17973" y="13881"/>
                      </a:lnTo>
                      <a:lnTo>
                        <a:pt x="17804" y="13853"/>
                      </a:lnTo>
                      <a:lnTo>
                        <a:pt x="17646" y="13796"/>
                      </a:lnTo>
                      <a:lnTo>
                        <a:pt x="17499" y="13726"/>
                      </a:lnTo>
                      <a:lnTo>
                        <a:pt x="17341" y="13641"/>
                      </a:lnTo>
                      <a:lnTo>
                        <a:pt x="17216" y="13528"/>
                      </a:lnTo>
                      <a:lnTo>
                        <a:pt x="17103" y="13386"/>
                      </a:lnTo>
                      <a:lnTo>
                        <a:pt x="17024" y="13259"/>
                      </a:lnTo>
                      <a:lnTo>
                        <a:pt x="16934" y="13118"/>
                      </a:lnTo>
                      <a:lnTo>
                        <a:pt x="16889" y="12991"/>
                      </a:lnTo>
                      <a:lnTo>
                        <a:pt x="16889" y="12849"/>
                      </a:lnTo>
                      <a:lnTo>
                        <a:pt x="16889" y="12383"/>
                      </a:lnTo>
                      <a:lnTo>
                        <a:pt x="16889" y="11662"/>
                      </a:lnTo>
                      <a:lnTo>
                        <a:pt x="16889" y="10701"/>
                      </a:lnTo>
                      <a:lnTo>
                        <a:pt x="16889" y="9640"/>
                      </a:lnTo>
                      <a:lnTo>
                        <a:pt x="16889" y="8566"/>
                      </a:lnTo>
                      <a:lnTo>
                        <a:pt x="16889" y="7478"/>
                      </a:lnTo>
                      <a:lnTo>
                        <a:pt x="16889" y="6502"/>
                      </a:lnTo>
                      <a:lnTo>
                        <a:pt x="16889" y="5739"/>
                      </a:lnTo>
                      <a:lnTo>
                        <a:pt x="16674" y="5894"/>
                      </a:lnTo>
                      <a:lnTo>
                        <a:pt x="16414" y="6036"/>
                      </a:lnTo>
                      <a:lnTo>
                        <a:pt x="16154" y="6177"/>
                      </a:lnTo>
                      <a:lnTo>
                        <a:pt x="15849" y="6248"/>
                      </a:lnTo>
                      <a:lnTo>
                        <a:pt x="15544" y="6304"/>
                      </a:lnTo>
                      <a:lnTo>
                        <a:pt x="15217" y="6332"/>
                      </a:lnTo>
                      <a:lnTo>
                        <a:pt x="14866" y="6361"/>
                      </a:lnTo>
                      <a:lnTo>
                        <a:pt x="14550" y="6361"/>
                      </a:lnTo>
                      <a:lnTo>
                        <a:pt x="14200" y="6332"/>
                      </a:lnTo>
                      <a:lnTo>
                        <a:pt x="13850" y="6276"/>
                      </a:lnTo>
                      <a:lnTo>
                        <a:pt x="13522" y="6219"/>
                      </a:lnTo>
                      <a:lnTo>
                        <a:pt x="13206" y="6149"/>
                      </a:lnTo>
                      <a:lnTo>
                        <a:pt x="12901" y="6064"/>
                      </a:lnTo>
                      <a:lnTo>
                        <a:pt x="12618" y="5951"/>
                      </a:lnTo>
                      <a:lnTo>
                        <a:pt x="12358" y="5838"/>
                      </a:lnTo>
                      <a:lnTo>
                        <a:pt x="12121" y="5739"/>
                      </a:lnTo>
                      <a:lnTo>
                        <a:pt x="11941" y="5626"/>
                      </a:lnTo>
                      <a:lnTo>
                        <a:pt x="11794" y="5513"/>
                      </a:lnTo>
                      <a:lnTo>
                        <a:pt x="11658" y="5414"/>
                      </a:lnTo>
                      <a:lnTo>
                        <a:pt x="11556" y="5301"/>
                      </a:lnTo>
                      <a:lnTo>
                        <a:pt x="11466" y="5187"/>
                      </a:lnTo>
                      <a:lnTo>
                        <a:pt x="11398" y="5089"/>
                      </a:lnTo>
                      <a:lnTo>
                        <a:pt x="11376" y="4947"/>
                      </a:lnTo>
                      <a:lnTo>
                        <a:pt x="11353" y="4834"/>
                      </a:lnTo>
                      <a:lnTo>
                        <a:pt x="11353" y="4707"/>
                      </a:lnTo>
                      <a:lnTo>
                        <a:pt x="11376" y="4565"/>
                      </a:lnTo>
                      <a:lnTo>
                        <a:pt x="11443" y="4410"/>
                      </a:lnTo>
                      <a:lnTo>
                        <a:pt x="11511" y="4240"/>
                      </a:lnTo>
                      <a:lnTo>
                        <a:pt x="11703" y="3887"/>
                      </a:lnTo>
                      <a:lnTo>
                        <a:pt x="11986" y="3505"/>
                      </a:lnTo>
                      <a:lnTo>
                        <a:pt x="12144" y="3265"/>
                      </a:lnTo>
                      <a:lnTo>
                        <a:pt x="12246" y="3025"/>
                      </a:lnTo>
                      <a:lnTo>
                        <a:pt x="12336" y="2756"/>
                      </a:lnTo>
                      <a:lnTo>
                        <a:pt x="12404" y="2445"/>
                      </a:lnTo>
                      <a:lnTo>
                        <a:pt x="12438" y="2176"/>
                      </a:lnTo>
                      <a:lnTo>
                        <a:pt x="12438" y="1880"/>
                      </a:lnTo>
                      <a:lnTo>
                        <a:pt x="12404" y="1583"/>
                      </a:lnTo>
                      <a:lnTo>
                        <a:pt x="12336" y="1314"/>
                      </a:lnTo>
                      <a:lnTo>
                        <a:pt x="12246" y="1046"/>
                      </a:lnTo>
                      <a:lnTo>
                        <a:pt x="12099" y="791"/>
                      </a:lnTo>
                      <a:lnTo>
                        <a:pt x="12008" y="692"/>
                      </a:lnTo>
                      <a:lnTo>
                        <a:pt x="11918" y="579"/>
                      </a:lnTo>
                      <a:lnTo>
                        <a:pt x="11816" y="466"/>
                      </a:lnTo>
                      <a:lnTo>
                        <a:pt x="11703" y="381"/>
                      </a:lnTo>
                      <a:lnTo>
                        <a:pt x="11579" y="310"/>
                      </a:lnTo>
                      <a:lnTo>
                        <a:pt x="11443" y="226"/>
                      </a:lnTo>
                      <a:lnTo>
                        <a:pt x="11297" y="169"/>
                      </a:lnTo>
                      <a:lnTo>
                        <a:pt x="11138" y="113"/>
                      </a:lnTo>
                      <a:lnTo>
                        <a:pt x="10969" y="56"/>
                      </a:lnTo>
                      <a:lnTo>
                        <a:pt x="10800" y="28"/>
                      </a:lnTo>
                      <a:lnTo>
                        <a:pt x="10619" y="28"/>
                      </a:lnTo>
                      <a:lnTo>
                        <a:pt x="10404" y="28"/>
                      </a:lnTo>
                      <a:lnTo>
                        <a:pt x="10257" y="28"/>
                      </a:lnTo>
                      <a:lnTo>
                        <a:pt x="10076" y="56"/>
                      </a:lnTo>
                      <a:lnTo>
                        <a:pt x="9952" y="84"/>
                      </a:lnTo>
                      <a:lnTo>
                        <a:pt x="9794" y="141"/>
                      </a:lnTo>
                      <a:lnTo>
                        <a:pt x="9692" y="226"/>
                      </a:lnTo>
                      <a:lnTo>
                        <a:pt x="9557" y="282"/>
                      </a:lnTo>
                      <a:lnTo>
                        <a:pt x="9455" y="381"/>
                      </a:lnTo>
                      <a:lnTo>
                        <a:pt x="9365" y="466"/>
                      </a:lnTo>
                      <a:lnTo>
                        <a:pt x="9274" y="579"/>
                      </a:lnTo>
                      <a:lnTo>
                        <a:pt x="9184" y="692"/>
                      </a:lnTo>
                      <a:lnTo>
                        <a:pt x="9128" y="791"/>
                      </a:lnTo>
                      <a:lnTo>
                        <a:pt x="9060" y="932"/>
                      </a:lnTo>
                      <a:lnTo>
                        <a:pt x="8969" y="1201"/>
                      </a:lnTo>
                      <a:lnTo>
                        <a:pt x="8913" y="1498"/>
                      </a:lnTo>
                      <a:lnTo>
                        <a:pt x="8890" y="1795"/>
                      </a:lnTo>
                      <a:lnTo>
                        <a:pt x="8890" y="2120"/>
                      </a:lnTo>
                      <a:lnTo>
                        <a:pt x="8913" y="2445"/>
                      </a:lnTo>
                      <a:lnTo>
                        <a:pt x="8969" y="2756"/>
                      </a:lnTo>
                      <a:lnTo>
                        <a:pt x="9060" y="3081"/>
                      </a:lnTo>
                      <a:lnTo>
                        <a:pt x="9173" y="3378"/>
                      </a:lnTo>
                      <a:lnTo>
                        <a:pt x="9297" y="3647"/>
                      </a:lnTo>
                      <a:lnTo>
                        <a:pt x="9466" y="3887"/>
                      </a:lnTo>
                      <a:lnTo>
                        <a:pt x="9579" y="4085"/>
                      </a:lnTo>
                      <a:lnTo>
                        <a:pt x="9670" y="4269"/>
                      </a:lnTo>
                      <a:lnTo>
                        <a:pt x="9726" y="4467"/>
                      </a:lnTo>
                      <a:lnTo>
                        <a:pt x="9771" y="4650"/>
                      </a:lnTo>
                      <a:lnTo>
                        <a:pt x="9771" y="4834"/>
                      </a:lnTo>
                      <a:lnTo>
                        <a:pt x="9749" y="5032"/>
                      </a:lnTo>
                      <a:lnTo>
                        <a:pt x="9715" y="5216"/>
                      </a:lnTo>
                      <a:lnTo>
                        <a:pt x="9625" y="5385"/>
                      </a:lnTo>
                      <a:lnTo>
                        <a:pt x="9534" y="5513"/>
                      </a:lnTo>
                      <a:lnTo>
                        <a:pt x="9410" y="5626"/>
                      </a:lnTo>
                      <a:lnTo>
                        <a:pt x="9229" y="5710"/>
                      </a:lnTo>
                      <a:lnTo>
                        <a:pt x="9060" y="5767"/>
                      </a:lnTo>
                      <a:lnTo>
                        <a:pt x="8845" y="5767"/>
                      </a:lnTo>
                      <a:lnTo>
                        <a:pt x="8585" y="5739"/>
                      </a:lnTo>
                      <a:lnTo>
                        <a:pt x="8325" y="5654"/>
                      </a:lnTo>
                      <a:lnTo>
                        <a:pt x="8020" y="5513"/>
                      </a:lnTo>
                      <a:lnTo>
                        <a:pt x="7840" y="5442"/>
                      </a:lnTo>
                      <a:lnTo>
                        <a:pt x="7648" y="5385"/>
                      </a:lnTo>
                      <a:lnTo>
                        <a:pt x="7433" y="5329"/>
                      </a:lnTo>
                      <a:lnTo>
                        <a:pt x="7241" y="5301"/>
                      </a:lnTo>
                      <a:lnTo>
                        <a:pt x="6755" y="5301"/>
                      </a:lnTo>
                      <a:lnTo>
                        <a:pt x="6281" y="5329"/>
                      </a:lnTo>
                      <a:lnTo>
                        <a:pt x="5784" y="5385"/>
                      </a:lnTo>
                      <a:lnTo>
                        <a:pt x="5264" y="5498"/>
                      </a:lnTo>
                      <a:lnTo>
                        <a:pt x="4744" y="5597"/>
                      </a:lnTo>
                      <a:lnTo>
                        <a:pt x="4247" y="5739"/>
                      </a:lnTo>
                      <a:lnTo>
                        <a:pt x="4202" y="5894"/>
                      </a:lnTo>
                      <a:lnTo>
                        <a:pt x="4202" y="6191"/>
                      </a:lnTo>
                      <a:lnTo>
                        <a:pt x="4202" y="6545"/>
                      </a:lnTo>
                      <a:lnTo>
                        <a:pt x="4225" y="6954"/>
                      </a:lnTo>
                      <a:lnTo>
                        <a:pt x="4315" y="7930"/>
                      </a:lnTo>
                      <a:lnTo>
                        <a:pt x="4394" y="9018"/>
                      </a:lnTo>
                      <a:lnTo>
                        <a:pt x="4439" y="9570"/>
                      </a:lnTo>
                      <a:lnTo>
                        <a:pt x="4462" y="10107"/>
                      </a:lnTo>
                      <a:lnTo>
                        <a:pt x="4484" y="10630"/>
                      </a:lnTo>
                      <a:lnTo>
                        <a:pt x="4507" y="11082"/>
                      </a:lnTo>
                      <a:lnTo>
                        <a:pt x="4484" y="11520"/>
                      </a:lnTo>
                      <a:lnTo>
                        <a:pt x="4439" y="11874"/>
                      </a:lnTo>
                      <a:lnTo>
                        <a:pt x="4394" y="12029"/>
                      </a:lnTo>
                      <a:lnTo>
                        <a:pt x="4349" y="12171"/>
                      </a:lnTo>
                      <a:lnTo>
                        <a:pt x="4315" y="12284"/>
                      </a:lnTo>
                      <a:lnTo>
                        <a:pt x="4247" y="12354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7" name="Puzzle4"/>
                <p:cNvSpPr>
                  <a:spLocks noEditPoints="1" noChangeArrowheads="1"/>
                </p:cNvSpPr>
                <p:nvPr/>
              </p:nvSpPr>
              <p:spPr bwMode="auto">
                <a:xfrm>
                  <a:off x="97543" y="4696094"/>
                  <a:ext cx="108169" cy="172332"/>
                </a:xfrm>
                <a:custGeom>
                  <a:avLst/>
                  <a:gdLst>
                    <a:gd name="T0" fmla="*/ 8307 w 21600"/>
                    <a:gd name="T1" fmla="*/ 11593 h 21600"/>
                    <a:gd name="T2" fmla="*/ 453 w 21600"/>
                    <a:gd name="T3" fmla="*/ 16938 h 21600"/>
                    <a:gd name="T4" fmla="*/ 11500 w 21600"/>
                    <a:gd name="T5" fmla="*/ 21600 h 21600"/>
                    <a:gd name="T6" fmla="*/ 20920 w 21600"/>
                    <a:gd name="T7" fmla="*/ 16751 h 21600"/>
                    <a:gd name="T8" fmla="*/ 13972 w 21600"/>
                    <a:gd name="T9" fmla="*/ 10888 h 21600"/>
                    <a:gd name="T10" fmla="*/ 21033 w 21600"/>
                    <a:gd name="T11" fmla="*/ 4716 h 21600"/>
                    <a:gd name="T12" fmla="*/ 11102 w 21600"/>
                    <a:gd name="T13" fmla="*/ 11 h 21600"/>
                    <a:gd name="T14" fmla="*/ 453 w 21600"/>
                    <a:gd name="T15" fmla="*/ 4716 h 21600"/>
                    <a:gd name="T16" fmla="*/ 2076 w 21600"/>
                    <a:gd name="T17" fmla="*/ 5664 h 21600"/>
                    <a:gd name="T18" fmla="*/ 20203 w 21600"/>
                    <a:gd name="T19" fmla="*/ 1598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3813" y="10590"/>
                      </a:moveTo>
                      <a:lnTo>
                        <a:pt x="3927" y="10513"/>
                      </a:lnTo>
                      <a:lnTo>
                        <a:pt x="4078" y="10425"/>
                      </a:lnTo>
                      <a:lnTo>
                        <a:pt x="4210" y="10359"/>
                      </a:lnTo>
                      <a:lnTo>
                        <a:pt x="4361" y="10315"/>
                      </a:lnTo>
                      <a:lnTo>
                        <a:pt x="4682" y="10237"/>
                      </a:lnTo>
                      <a:lnTo>
                        <a:pt x="5041" y="10193"/>
                      </a:lnTo>
                      <a:lnTo>
                        <a:pt x="5456" y="10171"/>
                      </a:lnTo>
                      <a:lnTo>
                        <a:pt x="5853" y="10193"/>
                      </a:lnTo>
                      <a:lnTo>
                        <a:pt x="6249" y="10260"/>
                      </a:lnTo>
                      <a:lnTo>
                        <a:pt x="6646" y="10337"/>
                      </a:lnTo>
                      <a:lnTo>
                        <a:pt x="7004" y="10469"/>
                      </a:lnTo>
                      <a:lnTo>
                        <a:pt x="7363" y="10612"/>
                      </a:lnTo>
                      <a:lnTo>
                        <a:pt x="7665" y="10788"/>
                      </a:lnTo>
                      <a:lnTo>
                        <a:pt x="7911" y="10998"/>
                      </a:lnTo>
                      <a:lnTo>
                        <a:pt x="8024" y="11097"/>
                      </a:lnTo>
                      <a:lnTo>
                        <a:pt x="8137" y="11207"/>
                      </a:lnTo>
                      <a:lnTo>
                        <a:pt x="8194" y="11340"/>
                      </a:lnTo>
                      <a:lnTo>
                        <a:pt x="8269" y="11461"/>
                      </a:lnTo>
                      <a:lnTo>
                        <a:pt x="8307" y="11593"/>
                      </a:lnTo>
                      <a:lnTo>
                        <a:pt x="8307" y="11714"/>
                      </a:lnTo>
                      <a:lnTo>
                        <a:pt x="8307" y="11868"/>
                      </a:lnTo>
                      <a:lnTo>
                        <a:pt x="8307" y="12012"/>
                      </a:lnTo>
                      <a:lnTo>
                        <a:pt x="8194" y="12265"/>
                      </a:lnTo>
                      <a:lnTo>
                        <a:pt x="8062" y="12519"/>
                      </a:lnTo>
                      <a:lnTo>
                        <a:pt x="7873" y="12706"/>
                      </a:lnTo>
                      <a:lnTo>
                        <a:pt x="7627" y="12904"/>
                      </a:lnTo>
                      <a:lnTo>
                        <a:pt x="7363" y="13048"/>
                      </a:lnTo>
                      <a:lnTo>
                        <a:pt x="7080" y="13180"/>
                      </a:lnTo>
                      <a:lnTo>
                        <a:pt x="6759" y="13257"/>
                      </a:lnTo>
                      <a:lnTo>
                        <a:pt x="6419" y="13345"/>
                      </a:lnTo>
                      <a:lnTo>
                        <a:pt x="6098" y="13389"/>
                      </a:lnTo>
                      <a:lnTo>
                        <a:pt x="5739" y="13389"/>
                      </a:lnTo>
                      <a:lnTo>
                        <a:pt x="5418" y="13389"/>
                      </a:lnTo>
                      <a:lnTo>
                        <a:pt x="5079" y="13345"/>
                      </a:lnTo>
                      <a:lnTo>
                        <a:pt x="4758" y="13301"/>
                      </a:lnTo>
                      <a:lnTo>
                        <a:pt x="4474" y="13213"/>
                      </a:lnTo>
                      <a:lnTo>
                        <a:pt x="4172" y="13114"/>
                      </a:lnTo>
                      <a:lnTo>
                        <a:pt x="3965" y="12982"/>
                      </a:lnTo>
                      <a:lnTo>
                        <a:pt x="3738" y="12838"/>
                      </a:lnTo>
                      <a:lnTo>
                        <a:pt x="3493" y="12706"/>
                      </a:lnTo>
                      <a:lnTo>
                        <a:pt x="3228" y="12607"/>
                      </a:lnTo>
                      <a:lnTo>
                        <a:pt x="2945" y="12519"/>
                      </a:lnTo>
                      <a:lnTo>
                        <a:pt x="2700" y="12431"/>
                      </a:lnTo>
                      <a:lnTo>
                        <a:pt x="2397" y="12375"/>
                      </a:lnTo>
                      <a:lnTo>
                        <a:pt x="2152" y="12331"/>
                      </a:lnTo>
                      <a:lnTo>
                        <a:pt x="1888" y="12309"/>
                      </a:lnTo>
                      <a:lnTo>
                        <a:pt x="1642" y="12309"/>
                      </a:lnTo>
                      <a:lnTo>
                        <a:pt x="1397" y="12331"/>
                      </a:lnTo>
                      <a:lnTo>
                        <a:pt x="1170" y="12397"/>
                      </a:lnTo>
                      <a:lnTo>
                        <a:pt x="962" y="12453"/>
                      </a:lnTo>
                      <a:lnTo>
                        <a:pt x="774" y="12563"/>
                      </a:lnTo>
                      <a:lnTo>
                        <a:pt x="623" y="12684"/>
                      </a:lnTo>
                      <a:lnTo>
                        <a:pt x="528" y="12838"/>
                      </a:lnTo>
                      <a:lnTo>
                        <a:pt x="453" y="13026"/>
                      </a:lnTo>
                      <a:lnTo>
                        <a:pt x="339" y="13477"/>
                      </a:lnTo>
                      <a:lnTo>
                        <a:pt x="226" y="13984"/>
                      </a:lnTo>
                      <a:lnTo>
                        <a:pt x="151" y="14535"/>
                      </a:lnTo>
                      <a:lnTo>
                        <a:pt x="113" y="15075"/>
                      </a:lnTo>
                      <a:lnTo>
                        <a:pt x="113" y="15626"/>
                      </a:lnTo>
                      <a:lnTo>
                        <a:pt x="151" y="16133"/>
                      </a:lnTo>
                      <a:lnTo>
                        <a:pt x="188" y="16376"/>
                      </a:lnTo>
                      <a:lnTo>
                        <a:pt x="264" y="16585"/>
                      </a:lnTo>
                      <a:lnTo>
                        <a:pt x="339" y="16773"/>
                      </a:lnTo>
                      <a:lnTo>
                        <a:pt x="453" y="16938"/>
                      </a:lnTo>
                      <a:lnTo>
                        <a:pt x="1095" y="16883"/>
                      </a:lnTo>
                      <a:lnTo>
                        <a:pt x="1963" y="16795"/>
                      </a:lnTo>
                      <a:lnTo>
                        <a:pt x="2945" y="16751"/>
                      </a:lnTo>
                      <a:lnTo>
                        <a:pt x="3965" y="16706"/>
                      </a:lnTo>
                      <a:lnTo>
                        <a:pt x="5022" y="16684"/>
                      </a:lnTo>
                      <a:lnTo>
                        <a:pt x="5947" y="16684"/>
                      </a:lnTo>
                      <a:lnTo>
                        <a:pt x="6759" y="16706"/>
                      </a:lnTo>
                      <a:lnTo>
                        <a:pt x="7363" y="16751"/>
                      </a:lnTo>
                      <a:lnTo>
                        <a:pt x="7948" y="16839"/>
                      </a:lnTo>
                      <a:lnTo>
                        <a:pt x="8458" y="16916"/>
                      </a:lnTo>
                      <a:lnTo>
                        <a:pt x="8893" y="17026"/>
                      </a:lnTo>
                      <a:lnTo>
                        <a:pt x="9289" y="17158"/>
                      </a:lnTo>
                      <a:lnTo>
                        <a:pt x="9572" y="17280"/>
                      </a:lnTo>
                      <a:lnTo>
                        <a:pt x="9799" y="17412"/>
                      </a:lnTo>
                      <a:lnTo>
                        <a:pt x="9969" y="17555"/>
                      </a:lnTo>
                      <a:lnTo>
                        <a:pt x="10120" y="17687"/>
                      </a:lnTo>
                      <a:lnTo>
                        <a:pt x="10158" y="17831"/>
                      </a:lnTo>
                      <a:lnTo>
                        <a:pt x="10195" y="17974"/>
                      </a:lnTo>
                      <a:lnTo>
                        <a:pt x="10158" y="18128"/>
                      </a:lnTo>
                      <a:lnTo>
                        <a:pt x="10082" y="18271"/>
                      </a:lnTo>
                      <a:lnTo>
                        <a:pt x="9969" y="18426"/>
                      </a:lnTo>
                      <a:lnTo>
                        <a:pt x="9837" y="18569"/>
                      </a:lnTo>
                      <a:lnTo>
                        <a:pt x="9648" y="18701"/>
                      </a:lnTo>
                      <a:lnTo>
                        <a:pt x="9440" y="18822"/>
                      </a:lnTo>
                      <a:lnTo>
                        <a:pt x="9213" y="18999"/>
                      </a:lnTo>
                      <a:lnTo>
                        <a:pt x="9044" y="19186"/>
                      </a:lnTo>
                      <a:lnTo>
                        <a:pt x="8893" y="19395"/>
                      </a:lnTo>
                      <a:lnTo>
                        <a:pt x="8817" y="19627"/>
                      </a:lnTo>
                      <a:lnTo>
                        <a:pt x="8779" y="19858"/>
                      </a:lnTo>
                      <a:lnTo>
                        <a:pt x="8779" y="20112"/>
                      </a:lnTo>
                      <a:lnTo>
                        <a:pt x="8855" y="20354"/>
                      </a:lnTo>
                      <a:lnTo>
                        <a:pt x="8968" y="20586"/>
                      </a:lnTo>
                      <a:lnTo>
                        <a:pt x="9138" y="20817"/>
                      </a:lnTo>
                      <a:lnTo>
                        <a:pt x="9365" y="21026"/>
                      </a:lnTo>
                      <a:lnTo>
                        <a:pt x="9610" y="21192"/>
                      </a:lnTo>
                      <a:lnTo>
                        <a:pt x="9950" y="21368"/>
                      </a:lnTo>
                      <a:lnTo>
                        <a:pt x="10120" y="21445"/>
                      </a:lnTo>
                      <a:lnTo>
                        <a:pt x="10346" y="21511"/>
                      </a:lnTo>
                      <a:lnTo>
                        <a:pt x="10516" y="21555"/>
                      </a:lnTo>
                      <a:lnTo>
                        <a:pt x="10743" y="21600"/>
                      </a:lnTo>
                      <a:lnTo>
                        <a:pt x="10988" y="21644"/>
                      </a:lnTo>
                      <a:lnTo>
                        <a:pt x="11215" y="21666"/>
                      </a:lnTo>
                      <a:lnTo>
                        <a:pt x="11498" y="21666"/>
                      </a:lnTo>
                      <a:lnTo>
                        <a:pt x="11762" y="21666"/>
                      </a:lnTo>
                      <a:lnTo>
                        <a:pt x="12253" y="21644"/>
                      </a:lnTo>
                      <a:lnTo>
                        <a:pt x="12763" y="21577"/>
                      </a:lnTo>
                      <a:lnTo>
                        <a:pt x="13197" y="21467"/>
                      </a:lnTo>
                      <a:lnTo>
                        <a:pt x="13556" y="21346"/>
                      </a:lnTo>
                      <a:lnTo>
                        <a:pt x="13896" y="21192"/>
                      </a:lnTo>
                      <a:lnTo>
                        <a:pt x="14179" y="21026"/>
                      </a:lnTo>
                      <a:lnTo>
                        <a:pt x="14444" y="20839"/>
                      </a:lnTo>
                      <a:lnTo>
                        <a:pt x="14576" y="20641"/>
                      </a:lnTo>
                      <a:lnTo>
                        <a:pt x="14727" y="20431"/>
                      </a:lnTo>
                      <a:lnTo>
                        <a:pt x="14765" y="20200"/>
                      </a:lnTo>
                      <a:lnTo>
                        <a:pt x="14802" y="19991"/>
                      </a:lnTo>
                      <a:lnTo>
                        <a:pt x="14727" y="19759"/>
                      </a:lnTo>
                      <a:lnTo>
                        <a:pt x="14613" y="19550"/>
                      </a:lnTo>
                      <a:lnTo>
                        <a:pt x="14444" y="19307"/>
                      </a:lnTo>
                      <a:lnTo>
                        <a:pt x="14217" y="19098"/>
                      </a:lnTo>
                      <a:lnTo>
                        <a:pt x="13934" y="18911"/>
                      </a:lnTo>
                      <a:lnTo>
                        <a:pt x="13669" y="18745"/>
                      </a:lnTo>
                      <a:lnTo>
                        <a:pt x="13462" y="18547"/>
                      </a:lnTo>
                      <a:lnTo>
                        <a:pt x="13311" y="18337"/>
                      </a:lnTo>
                      <a:lnTo>
                        <a:pt x="13197" y="18150"/>
                      </a:lnTo>
                      <a:lnTo>
                        <a:pt x="13122" y="17941"/>
                      </a:lnTo>
                      <a:lnTo>
                        <a:pt x="13122" y="17720"/>
                      </a:lnTo>
                      <a:lnTo>
                        <a:pt x="13122" y="17533"/>
                      </a:lnTo>
                      <a:lnTo>
                        <a:pt x="13197" y="17346"/>
                      </a:lnTo>
                      <a:lnTo>
                        <a:pt x="13273" y="17158"/>
                      </a:lnTo>
                      <a:lnTo>
                        <a:pt x="13386" y="16982"/>
                      </a:lnTo>
                      <a:lnTo>
                        <a:pt x="13537" y="16839"/>
                      </a:lnTo>
                      <a:lnTo>
                        <a:pt x="13707" y="16706"/>
                      </a:lnTo>
                      <a:lnTo>
                        <a:pt x="13896" y="16607"/>
                      </a:lnTo>
                      <a:lnTo>
                        <a:pt x="14104" y="16519"/>
                      </a:lnTo>
                      <a:lnTo>
                        <a:pt x="14330" y="16453"/>
                      </a:lnTo>
                      <a:lnTo>
                        <a:pt x="14538" y="16431"/>
                      </a:lnTo>
                      <a:lnTo>
                        <a:pt x="14897" y="16453"/>
                      </a:lnTo>
                      <a:lnTo>
                        <a:pt x="15406" y="16497"/>
                      </a:lnTo>
                      <a:lnTo>
                        <a:pt x="16105" y="16541"/>
                      </a:lnTo>
                      <a:lnTo>
                        <a:pt x="16898" y="16607"/>
                      </a:lnTo>
                      <a:lnTo>
                        <a:pt x="17804" y="16651"/>
                      </a:lnTo>
                      <a:lnTo>
                        <a:pt x="18786" y="16684"/>
                      </a:lnTo>
                      <a:lnTo>
                        <a:pt x="19844" y="16728"/>
                      </a:lnTo>
                      <a:lnTo>
                        <a:pt x="20920" y="16751"/>
                      </a:lnTo>
                      <a:lnTo>
                        <a:pt x="21109" y="16497"/>
                      </a:lnTo>
                      <a:lnTo>
                        <a:pt x="21241" y="16222"/>
                      </a:lnTo>
                      <a:lnTo>
                        <a:pt x="21392" y="15946"/>
                      </a:lnTo>
                      <a:lnTo>
                        <a:pt x="21467" y="15648"/>
                      </a:lnTo>
                      <a:lnTo>
                        <a:pt x="21543" y="15351"/>
                      </a:lnTo>
                      <a:lnTo>
                        <a:pt x="21618" y="15042"/>
                      </a:lnTo>
                      <a:lnTo>
                        <a:pt x="21618" y="14745"/>
                      </a:lnTo>
                      <a:lnTo>
                        <a:pt x="21618" y="14447"/>
                      </a:lnTo>
                      <a:lnTo>
                        <a:pt x="21618" y="14150"/>
                      </a:lnTo>
                      <a:lnTo>
                        <a:pt x="21581" y="13852"/>
                      </a:lnTo>
                      <a:lnTo>
                        <a:pt x="21505" y="13577"/>
                      </a:lnTo>
                      <a:lnTo>
                        <a:pt x="21430" y="13301"/>
                      </a:lnTo>
                      <a:lnTo>
                        <a:pt x="21354" y="13048"/>
                      </a:lnTo>
                      <a:lnTo>
                        <a:pt x="21241" y="12816"/>
                      </a:lnTo>
                      <a:lnTo>
                        <a:pt x="21146" y="12607"/>
                      </a:lnTo>
                      <a:lnTo>
                        <a:pt x="21033" y="12431"/>
                      </a:lnTo>
                      <a:lnTo>
                        <a:pt x="20920" y="12265"/>
                      </a:lnTo>
                      <a:lnTo>
                        <a:pt x="20769" y="12144"/>
                      </a:lnTo>
                      <a:lnTo>
                        <a:pt x="20637" y="12034"/>
                      </a:lnTo>
                      <a:lnTo>
                        <a:pt x="20486" y="11946"/>
                      </a:lnTo>
                      <a:lnTo>
                        <a:pt x="20297" y="11891"/>
                      </a:lnTo>
                      <a:lnTo>
                        <a:pt x="20165" y="11846"/>
                      </a:lnTo>
                      <a:lnTo>
                        <a:pt x="19976" y="11824"/>
                      </a:lnTo>
                      <a:lnTo>
                        <a:pt x="19806" y="11802"/>
                      </a:lnTo>
                      <a:lnTo>
                        <a:pt x="19390" y="11824"/>
                      </a:lnTo>
                      <a:lnTo>
                        <a:pt x="18956" y="11891"/>
                      </a:lnTo>
                      <a:lnTo>
                        <a:pt x="18503" y="11968"/>
                      </a:lnTo>
                      <a:lnTo>
                        <a:pt x="17993" y="12078"/>
                      </a:lnTo>
                      <a:lnTo>
                        <a:pt x="17653" y="12144"/>
                      </a:lnTo>
                      <a:lnTo>
                        <a:pt x="17332" y="12199"/>
                      </a:lnTo>
                      <a:lnTo>
                        <a:pt x="17049" y="12221"/>
                      </a:lnTo>
                      <a:lnTo>
                        <a:pt x="16747" y="12243"/>
                      </a:lnTo>
                      <a:lnTo>
                        <a:pt x="16464" y="12243"/>
                      </a:lnTo>
                      <a:lnTo>
                        <a:pt x="16218" y="12243"/>
                      </a:lnTo>
                      <a:lnTo>
                        <a:pt x="15992" y="12221"/>
                      </a:lnTo>
                      <a:lnTo>
                        <a:pt x="15746" y="12199"/>
                      </a:lnTo>
                      <a:lnTo>
                        <a:pt x="15520" y="12155"/>
                      </a:lnTo>
                      <a:lnTo>
                        <a:pt x="15350" y="12122"/>
                      </a:lnTo>
                      <a:lnTo>
                        <a:pt x="15161" y="12056"/>
                      </a:lnTo>
                      <a:lnTo>
                        <a:pt x="14972" y="11990"/>
                      </a:lnTo>
                      <a:lnTo>
                        <a:pt x="14689" y="11846"/>
                      </a:lnTo>
                      <a:lnTo>
                        <a:pt x="14444" y="11670"/>
                      </a:lnTo>
                      <a:lnTo>
                        <a:pt x="14255" y="11483"/>
                      </a:lnTo>
                      <a:lnTo>
                        <a:pt x="14104" y="11295"/>
                      </a:lnTo>
                      <a:lnTo>
                        <a:pt x="14028" y="11086"/>
                      </a:lnTo>
                      <a:lnTo>
                        <a:pt x="13972" y="10888"/>
                      </a:lnTo>
                      <a:lnTo>
                        <a:pt x="13972" y="10700"/>
                      </a:lnTo>
                      <a:lnTo>
                        <a:pt x="14009" y="10513"/>
                      </a:lnTo>
                      <a:lnTo>
                        <a:pt x="14066" y="10359"/>
                      </a:lnTo>
                      <a:lnTo>
                        <a:pt x="14179" y="10215"/>
                      </a:lnTo>
                      <a:lnTo>
                        <a:pt x="14406" y="10006"/>
                      </a:lnTo>
                      <a:lnTo>
                        <a:pt x="14651" y="9830"/>
                      </a:lnTo>
                      <a:lnTo>
                        <a:pt x="14878" y="9686"/>
                      </a:lnTo>
                      <a:lnTo>
                        <a:pt x="15123" y="9554"/>
                      </a:lnTo>
                      <a:lnTo>
                        <a:pt x="15350" y="9477"/>
                      </a:lnTo>
                      <a:lnTo>
                        <a:pt x="15558" y="9411"/>
                      </a:lnTo>
                      <a:lnTo>
                        <a:pt x="15803" y="9345"/>
                      </a:lnTo>
                      <a:lnTo>
                        <a:pt x="16030" y="9323"/>
                      </a:lnTo>
                      <a:lnTo>
                        <a:pt x="16256" y="9301"/>
                      </a:lnTo>
                      <a:lnTo>
                        <a:pt x="16464" y="9323"/>
                      </a:lnTo>
                      <a:lnTo>
                        <a:pt x="16690" y="9345"/>
                      </a:lnTo>
                      <a:lnTo>
                        <a:pt x="16898" y="9367"/>
                      </a:lnTo>
                      <a:lnTo>
                        <a:pt x="17332" y="9477"/>
                      </a:lnTo>
                      <a:lnTo>
                        <a:pt x="17767" y="9598"/>
                      </a:lnTo>
                      <a:lnTo>
                        <a:pt x="18163" y="9731"/>
                      </a:lnTo>
                      <a:lnTo>
                        <a:pt x="18597" y="9874"/>
                      </a:lnTo>
                      <a:lnTo>
                        <a:pt x="18994" y="10006"/>
                      </a:lnTo>
                      <a:lnTo>
                        <a:pt x="19428" y="10083"/>
                      </a:lnTo>
                      <a:lnTo>
                        <a:pt x="19617" y="10127"/>
                      </a:lnTo>
                      <a:lnTo>
                        <a:pt x="19844" y="10149"/>
                      </a:lnTo>
                      <a:lnTo>
                        <a:pt x="20013" y="10149"/>
                      </a:lnTo>
                      <a:lnTo>
                        <a:pt x="20240" y="10127"/>
                      </a:lnTo>
                      <a:lnTo>
                        <a:pt x="20410" y="10105"/>
                      </a:lnTo>
                      <a:lnTo>
                        <a:pt x="20637" y="10061"/>
                      </a:lnTo>
                      <a:lnTo>
                        <a:pt x="20844" y="9984"/>
                      </a:lnTo>
                      <a:lnTo>
                        <a:pt x="21033" y="9896"/>
                      </a:lnTo>
                      <a:lnTo>
                        <a:pt x="21146" y="9830"/>
                      </a:lnTo>
                      <a:lnTo>
                        <a:pt x="21203" y="9753"/>
                      </a:lnTo>
                      <a:lnTo>
                        <a:pt x="21279" y="9642"/>
                      </a:lnTo>
                      <a:lnTo>
                        <a:pt x="21354" y="9521"/>
                      </a:lnTo>
                      <a:lnTo>
                        <a:pt x="21430" y="9246"/>
                      </a:lnTo>
                      <a:lnTo>
                        <a:pt x="21430" y="8904"/>
                      </a:lnTo>
                      <a:lnTo>
                        <a:pt x="21430" y="8540"/>
                      </a:lnTo>
                      <a:lnTo>
                        <a:pt x="21392" y="8144"/>
                      </a:lnTo>
                      <a:lnTo>
                        <a:pt x="21354" y="7714"/>
                      </a:lnTo>
                      <a:lnTo>
                        <a:pt x="21279" y="7295"/>
                      </a:lnTo>
                      <a:lnTo>
                        <a:pt x="21146" y="6446"/>
                      </a:lnTo>
                      <a:lnTo>
                        <a:pt x="20995" y="5686"/>
                      </a:lnTo>
                      <a:lnTo>
                        <a:pt x="20958" y="5366"/>
                      </a:lnTo>
                      <a:lnTo>
                        <a:pt x="20958" y="5091"/>
                      </a:lnTo>
                      <a:lnTo>
                        <a:pt x="20958" y="4860"/>
                      </a:lnTo>
                      <a:lnTo>
                        <a:pt x="21033" y="4716"/>
                      </a:lnTo>
                      <a:lnTo>
                        <a:pt x="20637" y="4860"/>
                      </a:lnTo>
                      <a:lnTo>
                        <a:pt x="20127" y="4992"/>
                      </a:lnTo>
                      <a:lnTo>
                        <a:pt x="19617" y="5069"/>
                      </a:lnTo>
                      <a:lnTo>
                        <a:pt x="19032" y="5157"/>
                      </a:lnTo>
                      <a:lnTo>
                        <a:pt x="18465" y="5201"/>
                      </a:lnTo>
                      <a:lnTo>
                        <a:pt x="17842" y="5245"/>
                      </a:lnTo>
                      <a:lnTo>
                        <a:pt x="17219" y="5267"/>
                      </a:lnTo>
                      <a:lnTo>
                        <a:pt x="16615" y="5267"/>
                      </a:lnTo>
                      <a:lnTo>
                        <a:pt x="15992" y="5245"/>
                      </a:lnTo>
                      <a:lnTo>
                        <a:pt x="15369" y="5201"/>
                      </a:lnTo>
                      <a:lnTo>
                        <a:pt x="14840" y="5157"/>
                      </a:lnTo>
                      <a:lnTo>
                        <a:pt x="14293" y="5091"/>
                      </a:lnTo>
                      <a:lnTo>
                        <a:pt x="13783" y="5014"/>
                      </a:lnTo>
                      <a:lnTo>
                        <a:pt x="13386" y="4926"/>
                      </a:lnTo>
                      <a:lnTo>
                        <a:pt x="13027" y="4815"/>
                      </a:lnTo>
                      <a:lnTo>
                        <a:pt x="12725" y="4716"/>
                      </a:lnTo>
                      <a:lnTo>
                        <a:pt x="12480" y="4606"/>
                      </a:lnTo>
                      <a:lnTo>
                        <a:pt x="12291" y="4496"/>
                      </a:lnTo>
                      <a:lnTo>
                        <a:pt x="12197" y="4397"/>
                      </a:lnTo>
                      <a:lnTo>
                        <a:pt x="12083" y="4286"/>
                      </a:lnTo>
                      <a:lnTo>
                        <a:pt x="12046" y="4187"/>
                      </a:lnTo>
                      <a:lnTo>
                        <a:pt x="12008" y="4077"/>
                      </a:lnTo>
                      <a:lnTo>
                        <a:pt x="12046" y="3967"/>
                      </a:lnTo>
                      <a:lnTo>
                        <a:pt x="12121" y="3868"/>
                      </a:lnTo>
                      <a:lnTo>
                        <a:pt x="12197" y="3735"/>
                      </a:lnTo>
                      <a:lnTo>
                        <a:pt x="12291" y="3614"/>
                      </a:lnTo>
                      <a:lnTo>
                        <a:pt x="12442" y="3482"/>
                      </a:lnTo>
                      <a:lnTo>
                        <a:pt x="12631" y="3361"/>
                      </a:lnTo>
                      <a:lnTo>
                        <a:pt x="13065" y="3085"/>
                      </a:lnTo>
                      <a:lnTo>
                        <a:pt x="13537" y="2766"/>
                      </a:lnTo>
                      <a:lnTo>
                        <a:pt x="13783" y="2578"/>
                      </a:lnTo>
                      <a:lnTo>
                        <a:pt x="13934" y="2380"/>
                      </a:lnTo>
                      <a:lnTo>
                        <a:pt x="14028" y="2171"/>
                      </a:lnTo>
                      <a:lnTo>
                        <a:pt x="14104" y="1961"/>
                      </a:lnTo>
                      <a:lnTo>
                        <a:pt x="14104" y="1730"/>
                      </a:lnTo>
                      <a:lnTo>
                        <a:pt x="14066" y="1498"/>
                      </a:lnTo>
                      <a:lnTo>
                        <a:pt x="13972" y="1267"/>
                      </a:lnTo>
                      <a:lnTo>
                        <a:pt x="13820" y="1057"/>
                      </a:lnTo>
                      <a:lnTo>
                        <a:pt x="13594" y="837"/>
                      </a:lnTo>
                      <a:lnTo>
                        <a:pt x="13386" y="628"/>
                      </a:lnTo>
                      <a:lnTo>
                        <a:pt x="13103" y="462"/>
                      </a:lnTo>
                      <a:lnTo>
                        <a:pt x="12763" y="308"/>
                      </a:lnTo>
                      <a:lnTo>
                        <a:pt x="12404" y="187"/>
                      </a:lnTo>
                      <a:lnTo>
                        <a:pt x="12008" y="77"/>
                      </a:lnTo>
                      <a:lnTo>
                        <a:pt x="11574" y="33"/>
                      </a:lnTo>
                      <a:lnTo>
                        <a:pt x="11102" y="11"/>
                      </a:lnTo>
                      <a:lnTo>
                        <a:pt x="10667" y="11"/>
                      </a:lnTo>
                      <a:lnTo>
                        <a:pt x="10233" y="77"/>
                      </a:lnTo>
                      <a:lnTo>
                        <a:pt x="9837" y="187"/>
                      </a:lnTo>
                      <a:lnTo>
                        <a:pt x="9440" y="286"/>
                      </a:lnTo>
                      <a:lnTo>
                        <a:pt x="9062" y="462"/>
                      </a:lnTo>
                      <a:lnTo>
                        <a:pt x="8741" y="628"/>
                      </a:lnTo>
                      <a:lnTo>
                        <a:pt x="8458" y="815"/>
                      </a:lnTo>
                      <a:lnTo>
                        <a:pt x="8232" y="1035"/>
                      </a:lnTo>
                      <a:lnTo>
                        <a:pt x="8062" y="1245"/>
                      </a:lnTo>
                      <a:lnTo>
                        <a:pt x="7911" y="1476"/>
                      </a:lnTo>
                      <a:lnTo>
                        <a:pt x="7835" y="1708"/>
                      </a:lnTo>
                      <a:lnTo>
                        <a:pt x="7797" y="1961"/>
                      </a:lnTo>
                      <a:lnTo>
                        <a:pt x="7835" y="2193"/>
                      </a:lnTo>
                      <a:lnTo>
                        <a:pt x="7948" y="2402"/>
                      </a:lnTo>
                      <a:lnTo>
                        <a:pt x="8062" y="2534"/>
                      </a:lnTo>
                      <a:lnTo>
                        <a:pt x="8175" y="2644"/>
                      </a:lnTo>
                      <a:lnTo>
                        <a:pt x="8269" y="2744"/>
                      </a:lnTo>
                      <a:lnTo>
                        <a:pt x="8420" y="2832"/>
                      </a:lnTo>
                      <a:lnTo>
                        <a:pt x="8704" y="3019"/>
                      </a:lnTo>
                      <a:lnTo>
                        <a:pt x="8968" y="3206"/>
                      </a:lnTo>
                      <a:lnTo>
                        <a:pt x="9138" y="3405"/>
                      </a:lnTo>
                      <a:lnTo>
                        <a:pt x="9327" y="3570"/>
                      </a:lnTo>
                      <a:lnTo>
                        <a:pt x="9440" y="3735"/>
                      </a:lnTo>
                      <a:lnTo>
                        <a:pt x="9516" y="3890"/>
                      </a:lnTo>
                      <a:lnTo>
                        <a:pt x="9534" y="4033"/>
                      </a:lnTo>
                      <a:lnTo>
                        <a:pt x="9534" y="4165"/>
                      </a:lnTo>
                      <a:lnTo>
                        <a:pt x="9516" y="4286"/>
                      </a:lnTo>
                      <a:lnTo>
                        <a:pt x="9440" y="4397"/>
                      </a:lnTo>
                      <a:lnTo>
                        <a:pt x="9327" y="4496"/>
                      </a:lnTo>
                      <a:lnTo>
                        <a:pt x="9176" y="4562"/>
                      </a:lnTo>
                      <a:lnTo>
                        <a:pt x="9006" y="4628"/>
                      </a:lnTo>
                      <a:lnTo>
                        <a:pt x="8779" y="4694"/>
                      </a:lnTo>
                      <a:lnTo>
                        <a:pt x="8534" y="4716"/>
                      </a:lnTo>
                      <a:lnTo>
                        <a:pt x="8232" y="4716"/>
                      </a:lnTo>
                      <a:lnTo>
                        <a:pt x="7118" y="4738"/>
                      </a:lnTo>
                      <a:lnTo>
                        <a:pt x="5947" y="4771"/>
                      </a:lnTo>
                      <a:lnTo>
                        <a:pt x="4795" y="4815"/>
                      </a:lnTo>
                      <a:lnTo>
                        <a:pt x="3681" y="4860"/>
                      </a:lnTo>
                      <a:lnTo>
                        <a:pt x="2662" y="4882"/>
                      </a:lnTo>
                      <a:lnTo>
                        <a:pt x="1755" y="4882"/>
                      </a:lnTo>
                      <a:lnTo>
                        <a:pt x="1359" y="4860"/>
                      </a:lnTo>
                      <a:lnTo>
                        <a:pt x="981" y="4837"/>
                      </a:lnTo>
                      <a:lnTo>
                        <a:pt x="698" y="4771"/>
                      </a:lnTo>
                      <a:lnTo>
                        <a:pt x="453" y="4716"/>
                      </a:lnTo>
                      <a:lnTo>
                        <a:pt x="453" y="5322"/>
                      </a:lnTo>
                      <a:lnTo>
                        <a:pt x="453" y="6083"/>
                      </a:lnTo>
                      <a:lnTo>
                        <a:pt x="453" y="6909"/>
                      </a:lnTo>
                      <a:lnTo>
                        <a:pt x="453" y="7780"/>
                      </a:lnTo>
                      <a:lnTo>
                        <a:pt x="453" y="8606"/>
                      </a:lnTo>
                      <a:lnTo>
                        <a:pt x="453" y="9345"/>
                      </a:lnTo>
                      <a:lnTo>
                        <a:pt x="453" y="9918"/>
                      </a:lnTo>
                      <a:lnTo>
                        <a:pt x="453" y="10282"/>
                      </a:lnTo>
                      <a:lnTo>
                        <a:pt x="490" y="10381"/>
                      </a:lnTo>
                      <a:lnTo>
                        <a:pt x="547" y="10491"/>
                      </a:lnTo>
                      <a:lnTo>
                        <a:pt x="660" y="10590"/>
                      </a:lnTo>
                      <a:lnTo>
                        <a:pt x="811" y="10700"/>
                      </a:lnTo>
                      <a:lnTo>
                        <a:pt x="981" y="10811"/>
                      </a:lnTo>
                      <a:lnTo>
                        <a:pt x="1208" y="10888"/>
                      </a:lnTo>
                      <a:lnTo>
                        <a:pt x="1453" y="10954"/>
                      </a:lnTo>
                      <a:lnTo>
                        <a:pt x="1718" y="11020"/>
                      </a:lnTo>
                      <a:lnTo>
                        <a:pt x="1963" y="11064"/>
                      </a:lnTo>
                      <a:lnTo>
                        <a:pt x="2265" y="11086"/>
                      </a:lnTo>
                      <a:lnTo>
                        <a:pt x="2548" y="11064"/>
                      </a:lnTo>
                      <a:lnTo>
                        <a:pt x="2794" y="11042"/>
                      </a:lnTo>
                      <a:lnTo>
                        <a:pt x="3096" y="10976"/>
                      </a:lnTo>
                      <a:lnTo>
                        <a:pt x="3341" y="10888"/>
                      </a:lnTo>
                      <a:lnTo>
                        <a:pt x="3606" y="10766"/>
                      </a:lnTo>
                      <a:lnTo>
                        <a:pt x="3813" y="10590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8" name="Puzzle1"/>
                <p:cNvSpPr>
                  <a:spLocks noEditPoints="1" noChangeArrowheads="1"/>
                </p:cNvSpPr>
                <p:nvPr/>
              </p:nvSpPr>
              <p:spPr bwMode="auto">
                <a:xfrm>
                  <a:off x="60447" y="4634623"/>
                  <a:ext cx="181669" cy="102688"/>
                </a:xfrm>
                <a:custGeom>
                  <a:avLst/>
                  <a:gdLst>
                    <a:gd name="T0" fmla="*/ 16740 w 21600"/>
                    <a:gd name="T1" fmla="*/ 21078 h 21600"/>
                    <a:gd name="T2" fmla="*/ 16976 w 21600"/>
                    <a:gd name="T3" fmla="*/ 521 h 21600"/>
                    <a:gd name="T4" fmla="*/ 4725 w 21600"/>
                    <a:gd name="T5" fmla="*/ 856 h 21600"/>
                    <a:gd name="T6" fmla="*/ 5040 w 21600"/>
                    <a:gd name="T7" fmla="*/ 21004 h 21600"/>
                    <a:gd name="T8" fmla="*/ 10811 w 21600"/>
                    <a:gd name="T9" fmla="*/ 12885 h 21600"/>
                    <a:gd name="T10" fmla="*/ 10845 w 21600"/>
                    <a:gd name="T11" fmla="*/ 8714 h 21600"/>
                    <a:gd name="T12" fmla="*/ 21600 w 21600"/>
                    <a:gd name="T13" fmla="*/ 10000 h 21600"/>
                    <a:gd name="T14" fmla="*/ 56 w 21600"/>
                    <a:gd name="T15" fmla="*/ 10000 h 21600"/>
                    <a:gd name="T16" fmla="*/ 6086 w 21600"/>
                    <a:gd name="T17" fmla="*/ 2569 h 21600"/>
                    <a:gd name="T18" fmla="*/ 16132 w 21600"/>
                    <a:gd name="T19" fmla="*/ 19552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9360" y="20836"/>
                      </a:moveTo>
                      <a:lnTo>
                        <a:pt x="9528" y="20836"/>
                      </a:lnTo>
                      <a:lnTo>
                        <a:pt x="9686" y="20762"/>
                      </a:lnTo>
                      <a:lnTo>
                        <a:pt x="9810" y="20687"/>
                      </a:lnTo>
                      <a:lnTo>
                        <a:pt x="9922" y="20575"/>
                      </a:lnTo>
                      <a:lnTo>
                        <a:pt x="10012" y="20426"/>
                      </a:lnTo>
                      <a:lnTo>
                        <a:pt x="10068" y="20296"/>
                      </a:lnTo>
                      <a:lnTo>
                        <a:pt x="10113" y="20110"/>
                      </a:lnTo>
                      <a:lnTo>
                        <a:pt x="10136" y="19905"/>
                      </a:lnTo>
                      <a:lnTo>
                        <a:pt x="10136" y="19682"/>
                      </a:lnTo>
                      <a:lnTo>
                        <a:pt x="10113" y="19440"/>
                      </a:lnTo>
                      <a:lnTo>
                        <a:pt x="10068" y="19142"/>
                      </a:lnTo>
                      <a:lnTo>
                        <a:pt x="10012" y="18900"/>
                      </a:lnTo>
                      <a:lnTo>
                        <a:pt x="9900" y="18620"/>
                      </a:lnTo>
                      <a:lnTo>
                        <a:pt x="9787" y="18285"/>
                      </a:lnTo>
                      <a:lnTo>
                        <a:pt x="9641" y="17968"/>
                      </a:lnTo>
                      <a:lnTo>
                        <a:pt x="9472" y="17652"/>
                      </a:lnTo>
                      <a:lnTo>
                        <a:pt x="9382" y="17466"/>
                      </a:lnTo>
                      <a:lnTo>
                        <a:pt x="9315" y="17298"/>
                      </a:lnTo>
                      <a:lnTo>
                        <a:pt x="9258" y="17112"/>
                      </a:lnTo>
                      <a:lnTo>
                        <a:pt x="9191" y="16926"/>
                      </a:lnTo>
                      <a:lnTo>
                        <a:pt x="9123" y="16535"/>
                      </a:lnTo>
                      <a:lnTo>
                        <a:pt x="9101" y="16144"/>
                      </a:lnTo>
                      <a:lnTo>
                        <a:pt x="9101" y="15753"/>
                      </a:lnTo>
                      <a:lnTo>
                        <a:pt x="9168" y="15362"/>
                      </a:lnTo>
                      <a:lnTo>
                        <a:pt x="9236" y="14971"/>
                      </a:lnTo>
                      <a:lnTo>
                        <a:pt x="9360" y="14580"/>
                      </a:lnTo>
                      <a:lnTo>
                        <a:pt x="9495" y="14244"/>
                      </a:lnTo>
                      <a:lnTo>
                        <a:pt x="9663" y="13891"/>
                      </a:lnTo>
                      <a:lnTo>
                        <a:pt x="9855" y="13611"/>
                      </a:lnTo>
                      <a:lnTo>
                        <a:pt x="10068" y="13351"/>
                      </a:lnTo>
                      <a:lnTo>
                        <a:pt x="10293" y="13146"/>
                      </a:lnTo>
                      <a:lnTo>
                        <a:pt x="10552" y="12997"/>
                      </a:lnTo>
                      <a:lnTo>
                        <a:pt x="10811" y="12885"/>
                      </a:lnTo>
                      <a:lnTo>
                        <a:pt x="11069" y="12866"/>
                      </a:lnTo>
                      <a:lnTo>
                        <a:pt x="11351" y="12885"/>
                      </a:lnTo>
                      <a:lnTo>
                        <a:pt x="11610" y="12997"/>
                      </a:lnTo>
                      <a:lnTo>
                        <a:pt x="11846" y="13183"/>
                      </a:lnTo>
                      <a:lnTo>
                        <a:pt x="12060" y="13388"/>
                      </a:lnTo>
                      <a:lnTo>
                        <a:pt x="12251" y="13648"/>
                      </a:lnTo>
                      <a:lnTo>
                        <a:pt x="12419" y="13928"/>
                      </a:lnTo>
                      <a:lnTo>
                        <a:pt x="12555" y="14244"/>
                      </a:lnTo>
                      <a:lnTo>
                        <a:pt x="12690" y="14617"/>
                      </a:lnTo>
                      <a:lnTo>
                        <a:pt x="12768" y="15008"/>
                      </a:lnTo>
                      <a:lnTo>
                        <a:pt x="12836" y="15399"/>
                      </a:lnTo>
                      <a:lnTo>
                        <a:pt x="12858" y="15753"/>
                      </a:lnTo>
                      <a:lnTo>
                        <a:pt x="12858" y="16144"/>
                      </a:lnTo>
                      <a:lnTo>
                        <a:pt x="12813" y="16535"/>
                      </a:lnTo>
                      <a:lnTo>
                        <a:pt x="12746" y="16888"/>
                      </a:lnTo>
                      <a:lnTo>
                        <a:pt x="12667" y="17224"/>
                      </a:lnTo>
                      <a:lnTo>
                        <a:pt x="12510" y="17503"/>
                      </a:lnTo>
                      <a:lnTo>
                        <a:pt x="12228" y="18043"/>
                      </a:lnTo>
                      <a:lnTo>
                        <a:pt x="11970" y="18546"/>
                      </a:lnTo>
                      <a:lnTo>
                        <a:pt x="11868" y="18751"/>
                      </a:lnTo>
                      <a:lnTo>
                        <a:pt x="11778" y="18974"/>
                      </a:lnTo>
                      <a:lnTo>
                        <a:pt x="11711" y="19179"/>
                      </a:lnTo>
                      <a:lnTo>
                        <a:pt x="11666" y="19365"/>
                      </a:lnTo>
                      <a:lnTo>
                        <a:pt x="11632" y="19570"/>
                      </a:lnTo>
                      <a:lnTo>
                        <a:pt x="11632" y="19756"/>
                      </a:lnTo>
                      <a:lnTo>
                        <a:pt x="11632" y="19942"/>
                      </a:lnTo>
                      <a:lnTo>
                        <a:pt x="11643" y="20110"/>
                      </a:lnTo>
                      <a:lnTo>
                        <a:pt x="11711" y="20296"/>
                      </a:lnTo>
                      <a:lnTo>
                        <a:pt x="11801" y="20464"/>
                      </a:lnTo>
                      <a:lnTo>
                        <a:pt x="11891" y="20650"/>
                      </a:lnTo>
                      <a:lnTo>
                        <a:pt x="12037" y="20836"/>
                      </a:lnTo>
                      <a:lnTo>
                        <a:pt x="12206" y="21004"/>
                      </a:lnTo>
                      <a:lnTo>
                        <a:pt x="12419" y="21190"/>
                      </a:lnTo>
                      <a:lnTo>
                        <a:pt x="12667" y="21320"/>
                      </a:lnTo>
                      <a:lnTo>
                        <a:pt x="12960" y="21432"/>
                      </a:lnTo>
                      <a:lnTo>
                        <a:pt x="13286" y="21544"/>
                      </a:lnTo>
                      <a:lnTo>
                        <a:pt x="13612" y="21655"/>
                      </a:lnTo>
                      <a:lnTo>
                        <a:pt x="13983" y="21693"/>
                      </a:lnTo>
                      <a:lnTo>
                        <a:pt x="14343" y="21730"/>
                      </a:lnTo>
                      <a:lnTo>
                        <a:pt x="14715" y="21730"/>
                      </a:lnTo>
                      <a:lnTo>
                        <a:pt x="15075" y="21730"/>
                      </a:lnTo>
                      <a:lnTo>
                        <a:pt x="15446" y="21655"/>
                      </a:lnTo>
                      <a:lnTo>
                        <a:pt x="15794" y="21581"/>
                      </a:lnTo>
                      <a:lnTo>
                        <a:pt x="16132" y="21432"/>
                      </a:lnTo>
                      <a:lnTo>
                        <a:pt x="16458" y="21302"/>
                      </a:lnTo>
                      <a:lnTo>
                        <a:pt x="16740" y="21078"/>
                      </a:lnTo>
                      <a:lnTo>
                        <a:pt x="16976" y="20836"/>
                      </a:lnTo>
                      <a:lnTo>
                        <a:pt x="17043" y="20650"/>
                      </a:lnTo>
                      <a:lnTo>
                        <a:pt x="17088" y="20426"/>
                      </a:lnTo>
                      <a:lnTo>
                        <a:pt x="17133" y="20222"/>
                      </a:lnTo>
                      <a:lnTo>
                        <a:pt x="17156" y="19980"/>
                      </a:lnTo>
                      <a:lnTo>
                        <a:pt x="17167" y="19477"/>
                      </a:lnTo>
                      <a:lnTo>
                        <a:pt x="17167" y="18974"/>
                      </a:lnTo>
                      <a:lnTo>
                        <a:pt x="17156" y="18397"/>
                      </a:lnTo>
                      <a:lnTo>
                        <a:pt x="17111" y="17820"/>
                      </a:lnTo>
                      <a:lnTo>
                        <a:pt x="17066" y="17261"/>
                      </a:lnTo>
                      <a:lnTo>
                        <a:pt x="16998" y="16646"/>
                      </a:lnTo>
                      <a:lnTo>
                        <a:pt x="16852" y="15511"/>
                      </a:lnTo>
                      <a:lnTo>
                        <a:pt x="16740" y="14393"/>
                      </a:lnTo>
                      <a:lnTo>
                        <a:pt x="16717" y="13928"/>
                      </a:lnTo>
                      <a:lnTo>
                        <a:pt x="16695" y="13462"/>
                      </a:lnTo>
                      <a:lnTo>
                        <a:pt x="16717" y="13071"/>
                      </a:lnTo>
                      <a:lnTo>
                        <a:pt x="16785" y="12755"/>
                      </a:lnTo>
                      <a:lnTo>
                        <a:pt x="16852" y="12419"/>
                      </a:lnTo>
                      <a:lnTo>
                        <a:pt x="16953" y="12140"/>
                      </a:lnTo>
                      <a:lnTo>
                        <a:pt x="17088" y="11898"/>
                      </a:lnTo>
                      <a:lnTo>
                        <a:pt x="17212" y="11675"/>
                      </a:lnTo>
                      <a:lnTo>
                        <a:pt x="17370" y="11470"/>
                      </a:lnTo>
                      <a:lnTo>
                        <a:pt x="17516" y="11284"/>
                      </a:lnTo>
                      <a:lnTo>
                        <a:pt x="17696" y="11135"/>
                      </a:lnTo>
                      <a:lnTo>
                        <a:pt x="17865" y="11042"/>
                      </a:lnTo>
                      <a:lnTo>
                        <a:pt x="18033" y="10930"/>
                      </a:lnTo>
                      <a:lnTo>
                        <a:pt x="18213" y="10893"/>
                      </a:lnTo>
                      <a:lnTo>
                        <a:pt x="18382" y="10893"/>
                      </a:lnTo>
                      <a:lnTo>
                        <a:pt x="18551" y="10967"/>
                      </a:lnTo>
                      <a:lnTo>
                        <a:pt x="18708" y="11042"/>
                      </a:lnTo>
                      <a:lnTo>
                        <a:pt x="18855" y="11172"/>
                      </a:lnTo>
                      <a:lnTo>
                        <a:pt x="19012" y="11358"/>
                      </a:lnTo>
                      <a:lnTo>
                        <a:pt x="19136" y="11600"/>
                      </a:lnTo>
                      <a:lnTo>
                        <a:pt x="19271" y="11861"/>
                      </a:lnTo>
                      <a:lnTo>
                        <a:pt x="19440" y="12028"/>
                      </a:lnTo>
                      <a:lnTo>
                        <a:pt x="19608" y="12177"/>
                      </a:lnTo>
                      <a:lnTo>
                        <a:pt x="19822" y="12289"/>
                      </a:lnTo>
                      <a:lnTo>
                        <a:pt x="20025" y="12289"/>
                      </a:lnTo>
                      <a:lnTo>
                        <a:pt x="20238" y="12289"/>
                      </a:lnTo>
                      <a:lnTo>
                        <a:pt x="20452" y="12215"/>
                      </a:lnTo>
                      <a:lnTo>
                        <a:pt x="20643" y="12103"/>
                      </a:lnTo>
                      <a:lnTo>
                        <a:pt x="20846" y="11973"/>
                      </a:lnTo>
                      <a:lnTo>
                        <a:pt x="21037" y="11786"/>
                      </a:lnTo>
                      <a:lnTo>
                        <a:pt x="21206" y="11563"/>
                      </a:lnTo>
                      <a:lnTo>
                        <a:pt x="21363" y="11321"/>
                      </a:lnTo>
                      <a:lnTo>
                        <a:pt x="21465" y="11079"/>
                      </a:lnTo>
                      <a:lnTo>
                        <a:pt x="21577" y="10744"/>
                      </a:lnTo>
                      <a:lnTo>
                        <a:pt x="21622" y="10427"/>
                      </a:lnTo>
                      <a:lnTo>
                        <a:pt x="21645" y="10111"/>
                      </a:lnTo>
                      <a:lnTo>
                        <a:pt x="21622" y="9608"/>
                      </a:lnTo>
                      <a:lnTo>
                        <a:pt x="21577" y="9142"/>
                      </a:lnTo>
                      <a:lnTo>
                        <a:pt x="21465" y="8751"/>
                      </a:lnTo>
                      <a:lnTo>
                        <a:pt x="21363" y="8397"/>
                      </a:lnTo>
                      <a:lnTo>
                        <a:pt x="21206" y="8062"/>
                      </a:lnTo>
                      <a:lnTo>
                        <a:pt x="21037" y="7820"/>
                      </a:lnTo>
                      <a:lnTo>
                        <a:pt x="20846" y="7597"/>
                      </a:lnTo>
                      <a:lnTo>
                        <a:pt x="20643" y="7429"/>
                      </a:lnTo>
                      <a:lnTo>
                        <a:pt x="20452" y="7317"/>
                      </a:lnTo>
                      <a:lnTo>
                        <a:pt x="20238" y="7206"/>
                      </a:lnTo>
                      <a:lnTo>
                        <a:pt x="20025" y="7168"/>
                      </a:lnTo>
                      <a:lnTo>
                        <a:pt x="19822" y="7206"/>
                      </a:lnTo>
                      <a:lnTo>
                        <a:pt x="19608" y="7243"/>
                      </a:lnTo>
                      <a:lnTo>
                        <a:pt x="19440" y="7355"/>
                      </a:lnTo>
                      <a:lnTo>
                        <a:pt x="19271" y="7504"/>
                      </a:lnTo>
                      <a:lnTo>
                        <a:pt x="19136" y="7708"/>
                      </a:lnTo>
                      <a:lnTo>
                        <a:pt x="19012" y="7895"/>
                      </a:lnTo>
                      <a:lnTo>
                        <a:pt x="18832" y="8025"/>
                      </a:lnTo>
                      <a:lnTo>
                        <a:pt x="18663" y="8174"/>
                      </a:lnTo>
                      <a:lnTo>
                        <a:pt x="18472" y="8248"/>
                      </a:lnTo>
                      <a:lnTo>
                        <a:pt x="18270" y="8286"/>
                      </a:lnTo>
                      <a:lnTo>
                        <a:pt x="18078" y="8323"/>
                      </a:lnTo>
                      <a:lnTo>
                        <a:pt x="17887" y="8323"/>
                      </a:lnTo>
                      <a:lnTo>
                        <a:pt x="17696" y="8248"/>
                      </a:lnTo>
                      <a:lnTo>
                        <a:pt x="17493" y="8174"/>
                      </a:lnTo>
                      <a:lnTo>
                        <a:pt x="17302" y="8062"/>
                      </a:lnTo>
                      <a:lnTo>
                        <a:pt x="17133" y="7969"/>
                      </a:lnTo>
                      <a:lnTo>
                        <a:pt x="16976" y="7783"/>
                      </a:lnTo>
                      <a:lnTo>
                        <a:pt x="16852" y="7597"/>
                      </a:lnTo>
                      <a:lnTo>
                        <a:pt x="16740" y="7429"/>
                      </a:lnTo>
                      <a:lnTo>
                        <a:pt x="16672" y="7168"/>
                      </a:lnTo>
                      <a:lnTo>
                        <a:pt x="16638" y="6926"/>
                      </a:lnTo>
                      <a:lnTo>
                        <a:pt x="16616" y="6498"/>
                      </a:lnTo>
                      <a:lnTo>
                        <a:pt x="16616" y="5772"/>
                      </a:lnTo>
                      <a:lnTo>
                        <a:pt x="16650" y="4915"/>
                      </a:lnTo>
                      <a:lnTo>
                        <a:pt x="16695" y="3928"/>
                      </a:lnTo>
                      <a:lnTo>
                        <a:pt x="16762" y="2960"/>
                      </a:lnTo>
                      <a:lnTo>
                        <a:pt x="16830" y="1992"/>
                      </a:lnTo>
                      <a:lnTo>
                        <a:pt x="16908" y="1173"/>
                      </a:lnTo>
                      <a:lnTo>
                        <a:pt x="16976" y="521"/>
                      </a:lnTo>
                      <a:lnTo>
                        <a:pt x="16953" y="521"/>
                      </a:lnTo>
                      <a:lnTo>
                        <a:pt x="16931" y="521"/>
                      </a:lnTo>
                      <a:lnTo>
                        <a:pt x="16267" y="484"/>
                      </a:lnTo>
                      <a:lnTo>
                        <a:pt x="15637" y="428"/>
                      </a:lnTo>
                      <a:lnTo>
                        <a:pt x="15063" y="353"/>
                      </a:lnTo>
                      <a:lnTo>
                        <a:pt x="14523" y="279"/>
                      </a:lnTo>
                      <a:lnTo>
                        <a:pt x="14040" y="167"/>
                      </a:lnTo>
                      <a:lnTo>
                        <a:pt x="13635" y="93"/>
                      </a:lnTo>
                      <a:lnTo>
                        <a:pt x="13331" y="18"/>
                      </a:lnTo>
                      <a:lnTo>
                        <a:pt x="13117" y="18"/>
                      </a:lnTo>
                      <a:lnTo>
                        <a:pt x="12982" y="18"/>
                      </a:lnTo>
                      <a:lnTo>
                        <a:pt x="12858" y="130"/>
                      </a:lnTo>
                      <a:lnTo>
                        <a:pt x="12723" y="279"/>
                      </a:lnTo>
                      <a:lnTo>
                        <a:pt x="12622" y="446"/>
                      </a:lnTo>
                      <a:lnTo>
                        <a:pt x="12510" y="670"/>
                      </a:lnTo>
                      <a:lnTo>
                        <a:pt x="12419" y="912"/>
                      </a:lnTo>
                      <a:lnTo>
                        <a:pt x="12363" y="1210"/>
                      </a:lnTo>
                      <a:lnTo>
                        <a:pt x="12318" y="1526"/>
                      </a:lnTo>
                      <a:lnTo>
                        <a:pt x="12273" y="1843"/>
                      </a:lnTo>
                      <a:lnTo>
                        <a:pt x="12251" y="2215"/>
                      </a:lnTo>
                      <a:lnTo>
                        <a:pt x="12273" y="2532"/>
                      </a:lnTo>
                      <a:lnTo>
                        <a:pt x="12318" y="2886"/>
                      </a:lnTo>
                      <a:lnTo>
                        <a:pt x="12386" y="3240"/>
                      </a:lnTo>
                      <a:lnTo>
                        <a:pt x="12464" y="3556"/>
                      </a:lnTo>
                      <a:lnTo>
                        <a:pt x="12577" y="3891"/>
                      </a:lnTo>
                      <a:lnTo>
                        <a:pt x="12746" y="4171"/>
                      </a:lnTo>
                      <a:lnTo>
                        <a:pt x="12926" y="4487"/>
                      </a:lnTo>
                      <a:lnTo>
                        <a:pt x="13050" y="4860"/>
                      </a:lnTo>
                      <a:lnTo>
                        <a:pt x="13162" y="5251"/>
                      </a:lnTo>
                      <a:lnTo>
                        <a:pt x="13218" y="5604"/>
                      </a:lnTo>
                      <a:lnTo>
                        <a:pt x="13263" y="5995"/>
                      </a:lnTo>
                      <a:lnTo>
                        <a:pt x="13241" y="6386"/>
                      </a:lnTo>
                      <a:lnTo>
                        <a:pt x="13218" y="6740"/>
                      </a:lnTo>
                      <a:lnTo>
                        <a:pt x="13139" y="7094"/>
                      </a:lnTo>
                      <a:lnTo>
                        <a:pt x="13050" y="7429"/>
                      </a:lnTo>
                      <a:lnTo>
                        <a:pt x="12903" y="7746"/>
                      </a:lnTo>
                      <a:lnTo>
                        <a:pt x="12723" y="8025"/>
                      </a:lnTo>
                      <a:lnTo>
                        <a:pt x="12532" y="8286"/>
                      </a:lnTo>
                      <a:lnTo>
                        <a:pt x="12318" y="8491"/>
                      </a:lnTo>
                      <a:lnTo>
                        <a:pt x="12060" y="8677"/>
                      </a:lnTo>
                      <a:lnTo>
                        <a:pt x="11756" y="8788"/>
                      </a:lnTo>
                      <a:lnTo>
                        <a:pt x="11452" y="8826"/>
                      </a:lnTo>
                      <a:lnTo>
                        <a:pt x="11283" y="8826"/>
                      </a:lnTo>
                      <a:lnTo>
                        <a:pt x="11126" y="8826"/>
                      </a:lnTo>
                      <a:lnTo>
                        <a:pt x="11002" y="8788"/>
                      </a:lnTo>
                      <a:lnTo>
                        <a:pt x="10845" y="8714"/>
                      </a:lnTo>
                      <a:lnTo>
                        <a:pt x="10721" y="8640"/>
                      </a:lnTo>
                      <a:lnTo>
                        <a:pt x="10608" y="8565"/>
                      </a:lnTo>
                      <a:lnTo>
                        <a:pt x="10485" y="8453"/>
                      </a:lnTo>
                      <a:lnTo>
                        <a:pt x="10372" y="8323"/>
                      </a:lnTo>
                      <a:lnTo>
                        <a:pt x="10181" y="8062"/>
                      </a:lnTo>
                      <a:lnTo>
                        <a:pt x="10035" y="7746"/>
                      </a:lnTo>
                      <a:lnTo>
                        <a:pt x="9900" y="7392"/>
                      </a:lnTo>
                      <a:lnTo>
                        <a:pt x="9787" y="7001"/>
                      </a:lnTo>
                      <a:lnTo>
                        <a:pt x="9731" y="6610"/>
                      </a:lnTo>
                      <a:lnTo>
                        <a:pt x="9686" y="6219"/>
                      </a:lnTo>
                      <a:lnTo>
                        <a:pt x="9663" y="5772"/>
                      </a:lnTo>
                      <a:lnTo>
                        <a:pt x="9686" y="5381"/>
                      </a:lnTo>
                      <a:lnTo>
                        <a:pt x="9753" y="4990"/>
                      </a:lnTo>
                      <a:lnTo>
                        <a:pt x="9832" y="4636"/>
                      </a:lnTo>
                      <a:lnTo>
                        <a:pt x="9945" y="4320"/>
                      </a:lnTo>
                      <a:lnTo>
                        <a:pt x="10068" y="4022"/>
                      </a:lnTo>
                      <a:lnTo>
                        <a:pt x="10203" y="3817"/>
                      </a:lnTo>
                      <a:lnTo>
                        <a:pt x="10316" y="3593"/>
                      </a:lnTo>
                      <a:lnTo>
                        <a:pt x="10395" y="3351"/>
                      </a:lnTo>
                      <a:lnTo>
                        <a:pt x="10462" y="3109"/>
                      </a:lnTo>
                      <a:lnTo>
                        <a:pt x="10507" y="2848"/>
                      </a:lnTo>
                      <a:lnTo>
                        <a:pt x="10530" y="2606"/>
                      </a:lnTo>
                      <a:lnTo>
                        <a:pt x="10507" y="2346"/>
                      </a:lnTo>
                      <a:lnTo>
                        <a:pt x="10462" y="2141"/>
                      </a:lnTo>
                      <a:lnTo>
                        <a:pt x="10395" y="1880"/>
                      </a:lnTo>
                      <a:lnTo>
                        <a:pt x="10293" y="1638"/>
                      </a:lnTo>
                      <a:lnTo>
                        <a:pt x="10158" y="1415"/>
                      </a:lnTo>
                      <a:lnTo>
                        <a:pt x="9967" y="1210"/>
                      </a:lnTo>
                      <a:lnTo>
                        <a:pt x="9753" y="986"/>
                      </a:lnTo>
                      <a:lnTo>
                        <a:pt x="9495" y="819"/>
                      </a:lnTo>
                      <a:lnTo>
                        <a:pt x="9191" y="670"/>
                      </a:lnTo>
                      <a:lnTo>
                        <a:pt x="8842" y="521"/>
                      </a:lnTo>
                      <a:lnTo>
                        <a:pt x="8471" y="446"/>
                      </a:lnTo>
                      <a:lnTo>
                        <a:pt x="7998" y="428"/>
                      </a:lnTo>
                      <a:lnTo>
                        <a:pt x="7413" y="428"/>
                      </a:lnTo>
                      <a:lnTo>
                        <a:pt x="6817" y="446"/>
                      </a:lnTo>
                      <a:lnTo>
                        <a:pt x="6187" y="521"/>
                      </a:lnTo>
                      <a:lnTo>
                        <a:pt x="5602" y="633"/>
                      </a:lnTo>
                      <a:lnTo>
                        <a:pt x="5107" y="744"/>
                      </a:lnTo>
                      <a:lnTo>
                        <a:pt x="4725" y="856"/>
                      </a:lnTo>
                      <a:lnTo>
                        <a:pt x="4848" y="1564"/>
                      </a:lnTo>
                      <a:lnTo>
                        <a:pt x="5028" y="2495"/>
                      </a:lnTo>
                      <a:lnTo>
                        <a:pt x="5175" y="3556"/>
                      </a:lnTo>
                      <a:lnTo>
                        <a:pt x="5298" y="4673"/>
                      </a:lnTo>
                      <a:lnTo>
                        <a:pt x="5343" y="5213"/>
                      </a:lnTo>
                      <a:lnTo>
                        <a:pt x="5388" y="5753"/>
                      </a:lnTo>
                      <a:lnTo>
                        <a:pt x="5411" y="6275"/>
                      </a:lnTo>
                      <a:lnTo>
                        <a:pt x="5411" y="6740"/>
                      </a:lnTo>
                      <a:lnTo>
                        <a:pt x="5366" y="7168"/>
                      </a:lnTo>
                      <a:lnTo>
                        <a:pt x="5321" y="7541"/>
                      </a:lnTo>
                      <a:lnTo>
                        <a:pt x="5287" y="7708"/>
                      </a:lnTo>
                      <a:lnTo>
                        <a:pt x="5242" y="7857"/>
                      </a:lnTo>
                      <a:lnTo>
                        <a:pt x="5197" y="7969"/>
                      </a:lnTo>
                      <a:lnTo>
                        <a:pt x="5130" y="8062"/>
                      </a:lnTo>
                      <a:lnTo>
                        <a:pt x="5006" y="8248"/>
                      </a:lnTo>
                      <a:lnTo>
                        <a:pt x="4848" y="8397"/>
                      </a:lnTo>
                      <a:lnTo>
                        <a:pt x="4725" y="8528"/>
                      </a:lnTo>
                      <a:lnTo>
                        <a:pt x="4567" y="8640"/>
                      </a:lnTo>
                      <a:lnTo>
                        <a:pt x="4421" y="8714"/>
                      </a:lnTo>
                      <a:lnTo>
                        <a:pt x="4263" y="8751"/>
                      </a:lnTo>
                      <a:lnTo>
                        <a:pt x="4095" y="8788"/>
                      </a:lnTo>
                      <a:lnTo>
                        <a:pt x="3948" y="8788"/>
                      </a:lnTo>
                      <a:lnTo>
                        <a:pt x="3791" y="8751"/>
                      </a:lnTo>
                      <a:lnTo>
                        <a:pt x="3667" y="8714"/>
                      </a:lnTo>
                      <a:lnTo>
                        <a:pt x="3510" y="8677"/>
                      </a:lnTo>
                      <a:lnTo>
                        <a:pt x="3386" y="8602"/>
                      </a:lnTo>
                      <a:lnTo>
                        <a:pt x="3251" y="8491"/>
                      </a:lnTo>
                      <a:lnTo>
                        <a:pt x="3127" y="8360"/>
                      </a:lnTo>
                      <a:lnTo>
                        <a:pt x="3015" y="8248"/>
                      </a:lnTo>
                      <a:lnTo>
                        <a:pt x="2925" y="8062"/>
                      </a:lnTo>
                      <a:lnTo>
                        <a:pt x="2778" y="7857"/>
                      </a:lnTo>
                      <a:lnTo>
                        <a:pt x="2610" y="7671"/>
                      </a:lnTo>
                      <a:lnTo>
                        <a:pt x="2407" y="7541"/>
                      </a:lnTo>
                      <a:lnTo>
                        <a:pt x="2171" y="7466"/>
                      </a:lnTo>
                      <a:lnTo>
                        <a:pt x="1957" y="7429"/>
                      </a:lnTo>
                      <a:lnTo>
                        <a:pt x="1698" y="7429"/>
                      </a:lnTo>
                      <a:lnTo>
                        <a:pt x="1462" y="7466"/>
                      </a:lnTo>
                      <a:lnTo>
                        <a:pt x="1226" y="7559"/>
                      </a:lnTo>
                      <a:lnTo>
                        <a:pt x="989" y="7708"/>
                      </a:lnTo>
                      <a:lnTo>
                        <a:pt x="776" y="7932"/>
                      </a:lnTo>
                      <a:lnTo>
                        <a:pt x="551" y="8211"/>
                      </a:lnTo>
                      <a:lnTo>
                        <a:pt x="382" y="8528"/>
                      </a:lnTo>
                      <a:lnTo>
                        <a:pt x="315" y="8714"/>
                      </a:lnTo>
                      <a:lnTo>
                        <a:pt x="236" y="8919"/>
                      </a:lnTo>
                      <a:lnTo>
                        <a:pt x="191" y="9142"/>
                      </a:lnTo>
                      <a:lnTo>
                        <a:pt x="123" y="9347"/>
                      </a:lnTo>
                      <a:lnTo>
                        <a:pt x="78" y="9608"/>
                      </a:lnTo>
                      <a:lnTo>
                        <a:pt x="56" y="9887"/>
                      </a:lnTo>
                      <a:lnTo>
                        <a:pt x="33" y="10185"/>
                      </a:lnTo>
                      <a:lnTo>
                        <a:pt x="33" y="10464"/>
                      </a:lnTo>
                      <a:lnTo>
                        <a:pt x="33" y="10706"/>
                      </a:lnTo>
                      <a:lnTo>
                        <a:pt x="56" y="10967"/>
                      </a:lnTo>
                      <a:lnTo>
                        <a:pt x="78" y="11172"/>
                      </a:lnTo>
                      <a:lnTo>
                        <a:pt x="123" y="11395"/>
                      </a:lnTo>
                      <a:lnTo>
                        <a:pt x="168" y="11600"/>
                      </a:lnTo>
                      <a:lnTo>
                        <a:pt x="236" y="11786"/>
                      </a:lnTo>
                      <a:lnTo>
                        <a:pt x="292" y="11973"/>
                      </a:lnTo>
                      <a:lnTo>
                        <a:pt x="382" y="12140"/>
                      </a:lnTo>
                      <a:lnTo>
                        <a:pt x="540" y="12419"/>
                      </a:lnTo>
                      <a:lnTo>
                        <a:pt x="731" y="12680"/>
                      </a:lnTo>
                      <a:lnTo>
                        <a:pt x="944" y="12866"/>
                      </a:lnTo>
                      <a:lnTo>
                        <a:pt x="1158" y="12997"/>
                      </a:lnTo>
                      <a:lnTo>
                        <a:pt x="1395" y="13108"/>
                      </a:lnTo>
                      <a:lnTo>
                        <a:pt x="1608" y="13183"/>
                      </a:lnTo>
                      <a:lnTo>
                        <a:pt x="1856" y="13183"/>
                      </a:lnTo>
                      <a:lnTo>
                        <a:pt x="2070" y="13146"/>
                      </a:lnTo>
                      <a:lnTo>
                        <a:pt x="2261" y="13071"/>
                      </a:lnTo>
                      <a:lnTo>
                        <a:pt x="2430" y="12960"/>
                      </a:lnTo>
                      <a:lnTo>
                        <a:pt x="2587" y="12792"/>
                      </a:lnTo>
                      <a:lnTo>
                        <a:pt x="2688" y="12606"/>
                      </a:lnTo>
                      <a:lnTo>
                        <a:pt x="2801" y="12419"/>
                      </a:lnTo>
                      <a:lnTo>
                        <a:pt x="2925" y="12289"/>
                      </a:lnTo>
                      <a:lnTo>
                        <a:pt x="3082" y="12177"/>
                      </a:lnTo>
                      <a:lnTo>
                        <a:pt x="3228" y="12103"/>
                      </a:lnTo>
                      <a:lnTo>
                        <a:pt x="3408" y="12103"/>
                      </a:lnTo>
                      <a:lnTo>
                        <a:pt x="3577" y="12103"/>
                      </a:lnTo>
                      <a:lnTo>
                        <a:pt x="3723" y="12177"/>
                      </a:lnTo>
                      <a:lnTo>
                        <a:pt x="3903" y="12252"/>
                      </a:lnTo>
                      <a:lnTo>
                        <a:pt x="4072" y="12364"/>
                      </a:lnTo>
                      <a:lnTo>
                        <a:pt x="4230" y="12494"/>
                      </a:lnTo>
                      <a:lnTo>
                        <a:pt x="4353" y="12643"/>
                      </a:lnTo>
                      <a:lnTo>
                        <a:pt x="4488" y="12829"/>
                      </a:lnTo>
                      <a:lnTo>
                        <a:pt x="4567" y="13034"/>
                      </a:lnTo>
                      <a:lnTo>
                        <a:pt x="4657" y="13257"/>
                      </a:lnTo>
                      <a:lnTo>
                        <a:pt x="4702" y="13462"/>
                      </a:lnTo>
                      <a:lnTo>
                        <a:pt x="4725" y="13686"/>
                      </a:lnTo>
                      <a:lnTo>
                        <a:pt x="4702" y="14282"/>
                      </a:lnTo>
                      <a:lnTo>
                        <a:pt x="4657" y="15045"/>
                      </a:lnTo>
                      <a:lnTo>
                        <a:pt x="4612" y="15976"/>
                      </a:lnTo>
                      <a:lnTo>
                        <a:pt x="4590" y="16926"/>
                      </a:lnTo>
                      <a:lnTo>
                        <a:pt x="4567" y="17968"/>
                      </a:lnTo>
                      <a:lnTo>
                        <a:pt x="4567" y="19011"/>
                      </a:lnTo>
                      <a:lnTo>
                        <a:pt x="4590" y="19514"/>
                      </a:lnTo>
                      <a:lnTo>
                        <a:pt x="4612" y="19980"/>
                      </a:lnTo>
                      <a:lnTo>
                        <a:pt x="4657" y="20426"/>
                      </a:lnTo>
                      <a:lnTo>
                        <a:pt x="4725" y="20836"/>
                      </a:lnTo>
                      <a:lnTo>
                        <a:pt x="4848" y="20929"/>
                      </a:lnTo>
                      <a:lnTo>
                        <a:pt x="5040" y="21004"/>
                      </a:lnTo>
                      <a:lnTo>
                        <a:pt x="5265" y="21078"/>
                      </a:lnTo>
                      <a:lnTo>
                        <a:pt x="5478" y="21115"/>
                      </a:lnTo>
                      <a:lnTo>
                        <a:pt x="6041" y="21115"/>
                      </a:lnTo>
                      <a:lnTo>
                        <a:pt x="6637" y="21078"/>
                      </a:lnTo>
                      <a:lnTo>
                        <a:pt x="7312" y="21004"/>
                      </a:lnTo>
                      <a:lnTo>
                        <a:pt x="7998" y="20929"/>
                      </a:lnTo>
                      <a:lnTo>
                        <a:pt x="8696" y="20855"/>
                      </a:lnTo>
                      <a:lnTo>
                        <a:pt x="9360" y="20836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9" name="Puzzle3"/>
                <p:cNvSpPr>
                  <a:spLocks noEditPoints="1" noChangeArrowheads="1"/>
                </p:cNvSpPr>
                <p:nvPr/>
              </p:nvSpPr>
              <p:spPr bwMode="auto">
                <a:xfrm>
                  <a:off x="197739" y="4589852"/>
                  <a:ext cx="112329" cy="148170"/>
                </a:xfrm>
                <a:custGeom>
                  <a:avLst/>
                  <a:gdLst>
                    <a:gd name="T0" fmla="*/ 10391 w 21600"/>
                    <a:gd name="T1" fmla="*/ 15806 h 21600"/>
                    <a:gd name="T2" fmla="*/ 20551 w 21600"/>
                    <a:gd name="T3" fmla="*/ 21088 h 21600"/>
                    <a:gd name="T4" fmla="*/ 13180 w 21600"/>
                    <a:gd name="T5" fmla="*/ 13801 h 21600"/>
                    <a:gd name="T6" fmla="*/ 20551 w 21600"/>
                    <a:gd name="T7" fmla="*/ 7025 h 21600"/>
                    <a:gd name="T8" fmla="*/ 10500 w 21600"/>
                    <a:gd name="T9" fmla="*/ 52 h 21600"/>
                    <a:gd name="T10" fmla="*/ 692 w 21600"/>
                    <a:gd name="T11" fmla="*/ 6802 h 21600"/>
                    <a:gd name="T12" fmla="*/ 8064 w 21600"/>
                    <a:gd name="T13" fmla="*/ 13526 h 21600"/>
                    <a:gd name="T14" fmla="*/ 692 w 21600"/>
                    <a:gd name="T15" fmla="*/ 21088 h 21600"/>
                    <a:gd name="T16" fmla="*/ 2273 w 21600"/>
                    <a:gd name="T17" fmla="*/ 7719 h 21600"/>
                    <a:gd name="T18" fmla="*/ 19149 w 21600"/>
                    <a:gd name="T19" fmla="*/ 20237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6625" y="20892"/>
                      </a:moveTo>
                      <a:lnTo>
                        <a:pt x="7105" y="21023"/>
                      </a:lnTo>
                      <a:lnTo>
                        <a:pt x="7513" y="21088"/>
                      </a:lnTo>
                      <a:lnTo>
                        <a:pt x="7922" y="21115"/>
                      </a:lnTo>
                      <a:lnTo>
                        <a:pt x="8242" y="21115"/>
                      </a:lnTo>
                      <a:lnTo>
                        <a:pt x="8544" y="21062"/>
                      </a:lnTo>
                      <a:lnTo>
                        <a:pt x="8810" y="20997"/>
                      </a:lnTo>
                      <a:lnTo>
                        <a:pt x="9023" y="20892"/>
                      </a:lnTo>
                      <a:lnTo>
                        <a:pt x="9148" y="20761"/>
                      </a:lnTo>
                      <a:lnTo>
                        <a:pt x="9290" y="20616"/>
                      </a:lnTo>
                      <a:lnTo>
                        <a:pt x="9361" y="20459"/>
                      </a:lnTo>
                      <a:lnTo>
                        <a:pt x="9396" y="20289"/>
                      </a:lnTo>
                      <a:lnTo>
                        <a:pt x="9396" y="20092"/>
                      </a:lnTo>
                      <a:lnTo>
                        <a:pt x="9325" y="19909"/>
                      </a:lnTo>
                      <a:lnTo>
                        <a:pt x="9219" y="19738"/>
                      </a:lnTo>
                      <a:lnTo>
                        <a:pt x="9094" y="19555"/>
                      </a:lnTo>
                      <a:lnTo>
                        <a:pt x="8917" y="19384"/>
                      </a:lnTo>
                      <a:lnTo>
                        <a:pt x="8650" y="19162"/>
                      </a:lnTo>
                      <a:lnTo>
                        <a:pt x="8437" y="18900"/>
                      </a:lnTo>
                      <a:lnTo>
                        <a:pt x="8277" y="18624"/>
                      </a:lnTo>
                      <a:lnTo>
                        <a:pt x="8135" y="18349"/>
                      </a:lnTo>
                      <a:lnTo>
                        <a:pt x="8028" y="18048"/>
                      </a:lnTo>
                      <a:lnTo>
                        <a:pt x="7993" y="17746"/>
                      </a:lnTo>
                      <a:lnTo>
                        <a:pt x="7993" y="17471"/>
                      </a:lnTo>
                      <a:lnTo>
                        <a:pt x="8028" y="17169"/>
                      </a:lnTo>
                      <a:lnTo>
                        <a:pt x="8135" y="16920"/>
                      </a:lnTo>
                      <a:lnTo>
                        <a:pt x="8277" y="16671"/>
                      </a:lnTo>
                      <a:lnTo>
                        <a:pt x="8366" y="16540"/>
                      </a:lnTo>
                      <a:lnTo>
                        <a:pt x="8473" y="16409"/>
                      </a:lnTo>
                      <a:lnTo>
                        <a:pt x="8615" y="16317"/>
                      </a:lnTo>
                      <a:lnTo>
                        <a:pt x="8739" y="16213"/>
                      </a:lnTo>
                      <a:lnTo>
                        <a:pt x="8881" y="16134"/>
                      </a:lnTo>
                      <a:lnTo>
                        <a:pt x="9059" y="16055"/>
                      </a:lnTo>
                      <a:lnTo>
                        <a:pt x="9254" y="15990"/>
                      </a:lnTo>
                      <a:lnTo>
                        <a:pt x="9432" y="15911"/>
                      </a:lnTo>
                      <a:lnTo>
                        <a:pt x="9663" y="15885"/>
                      </a:lnTo>
                      <a:lnTo>
                        <a:pt x="9876" y="15833"/>
                      </a:lnTo>
                      <a:lnTo>
                        <a:pt x="10142" y="15806"/>
                      </a:lnTo>
                      <a:lnTo>
                        <a:pt x="10391" y="15806"/>
                      </a:lnTo>
                      <a:lnTo>
                        <a:pt x="10728" y="15806"/>
                      </a:lnTo>
                      <a:lnTo>
                        <a:pt x="10995" y="15806"/>
                      </a:lnTo>
                      <a:lnTo>
                        <a:pt x="11279" y="15833"/>
                      </a:lnTo>
                      <a:lnTo>
                        <a:pt x="11546" y="15885"/>
                      </a:lnTo>
                      <a:lnTo>
                        <a:pt x="11776" y="15937"/>
                      </a:lnTo>
                      <a:lnTo>
                        <a:pt x="12025" y="15990"/>
                      </a:lnTo>
                      <a:lnTo>
                        <a:pt x="12221" y="16055"/>
                      </a:lnTo>
                      <a:lnTo>
                        <a:pt x="12434" y="16134"/>
                      </a:lnTo>
                      <a:lnTo>
                        <a:pt x="12611" y="16213"/>
                      </a:lnTo>
                      <a:lnTo>
                        <a:pt x="12771" y="16317"/>
                      </a:lnTo>
                      <a:lnTo>
                        <a:pt x="12913" y="16409"/>
                      </a:lnTo>
                      <a:lnTo>
                        <a:pt x="13038" y="16514"/>
                      </a:lnTo>
                      <a:lnTo>
                        <a:pt x="13251" y="16737"/>
                      </a:lnTo>
                      <a:lnTo>
                        <a:pt x="13428" y="16986"/>
                      </a:lnTo>
                      <a:lnTo>
                        <a:pt x="13517" y="17248"/>
                      </a:lnTo>
                      <a:lnTo>
                        <a:pt x="13588" y="17523"/>
                      </a:lnTo>
                      <a:lnTo>
                        <a:pt x="13588" y="17799"/>
                      </a:lnTo>
                      <a:lnTo>
                        <a:pt x="13517" y="18074"/>
                      </a:lnTo>
                      <a:lnTo>
                        <a:pt x="13428" y="18323"/>
                      </a:lnTo>
                      <a:lnTo>
                        <a:pt x="13286" y="18572"/>
                      </a:lnTo>
                      <a:lnTo>
                        <a:pt x="13109" y="18808"/>
                      </a:lnTo>
                      <a:lnTo>
                        <a:pt x="12878" y="19031"/>
                      </a:lnTo>
                      <a:lnTo>
                        <a:pt x="12434" y="19411"/>
                      </a:lnTo>
                      <a:lnTo>
                        <a:pt x="12132" y="19738"/>
                      </a:lnTo>
                      <a:lnTo>
                        <a:pt x="12025" y="19856"/>
                      </a:lnTo>
                      <a:lnTo>
                        <a:pt x="11919" y="20014"/>
                      </a:lnTo>
                      <a:lnTo>
                        <a:pt x="11883" y="20132"/>
                      </a:lnTo>
                      <a:lnTo>
                        <a:pt x="11883" y="20263"/>
                      </a:lnTo>
                      <a:lnTo>
                        <a:pt x="11883" y="20394"/>
                      </a:lnTo>
                      <a:lnTo>
                        <a:pt x="11954" y="20485"/>
                      </a:lnTo>
                      <a:lnTo>
                        <a:pt x="12061" y="20590"/>
                      </a:lnTo>
                      <a:lnTo>
                        <a:pt x="12185" y="20695"/>
                      </a:lnTo>
                      <a:lnTo>
                        <a:pt x="12327" y="20787"/>
                      </a:lnTo>
                      <a:lnTo>
                        <a:pt x="12540" y="20892"/>
                      </a:lnTo>
                      <a:lnTo>
                        <a:pt x="12771" y="20997"/>
                      </a:lnTo>
                      <a:lnTo>
                        <a:pt x="13073" y="21088"/>
                      </a:lnTo>
                      <a:lnTo>
                        <a:pt x="13428" y="21193"/>
                      </a:lnTo>
                      <a:lnTo>
                        <a:pt x="13873" y="21298"/>
                      </a:lnTo>
                      <a:lnTo>
                        <a:pt x="14317" y="21390"/>
                      </a:lnTo>
                      <a:lnTo>
                        <a:pt x="14778" y="21468"/>
                      </a:lnTo>
                      <a:lnTo>
                        <a:pt x="15294" y="21547"/>
                      </a:lnTo>
                      <a:lnTo>
                        <a:pt x="15809" y="21600"/>
                      </a:lnTo>
                      <a:lnTo>
                        <a:pt x="16359" y="21652"/>
                      </a:lnTo>
                      <a:lnTo>
                        <a:pt x="16875" y="21678"/>
                      </a:lnTo>
                      <a:lnTo>
                        <a:pt x="17407" y="21678"/>
                      </a:lnTo>
                      <a:lnTo>
                        <a:pt x="17958" y="21678"/>
                      </a:lnTo>
                      <a:lnTo>
                        <a:pt x="18473" y="21652"/>
                      </a:lnTo>
                      <a:lnTo>
                        <a:pt x="18953" y="21573"/>
                      </a:lnTo>
                      <a:lnTo>
                        <a:pt x="19397" y="21495"/>
                      </a:lnTo>
                      <a:lnTo>
                        <a:pt x="19841" y="21390"/>
                      </a:lnTo>
                      <a:lnTo>
                        <a:pt x="20214" y="21272"/>
                      </a:lnTo>
                      <a:lnTo>
                        <a:pt x="20551" y="21088"/>
                      </a:lnTo>
                      <a:lnTo>
                        <a:pt x="20480" y="20787"/>
                      </a:lnTo>
                      <a:lnTo>
                        <a:pt x="20409" y="20485"/>
                      </a:lnTo>
                      <a:lnTo>
                        <a:pt x="20356" y="20158"/>
                      </a:lnTo>
                      <a:lnTo>
                        <a:pt x="20356" y="19804"/>
                      </a:lnTo>
                      <a:lnTo>
                        <a:pt x="20321" y="19083"/>
                      </a:lnTo>
                      <a:lnTo>
                        <a:pt x="20356" y="18349"/>
                      </a:lnTo>
                      <a:lnTo>
                        <a:pt x="20409" y="17641"/>
                      </a:lnTo>
                      <a:lnTo>
                        <a:pt x="20480" y="17012"/>
                      </a:lnTo>
                      <a:lnTo>
                        <a:pt x="20551" y="16488"/>
                      </a:lnTo>
                      <a:lnTo>
                        <a:pt x="20551" y="16055"/>
                      </a:lnTo>
                      <a:lnTo>
                        <a:pt x="20551" y="15911"/>
                      </a:lnTo>
                      <a:lnTo>
                        <a:pt x="20445" y="15754"/>
                      </a:lnTo>
                      <a:lnTo>
                        <a:pt x="20356" y="15610"/>
                      </a:lnTo>
                      <a:lnTo>
                        <a:pt x="20178" y="15452"/>
                      </a:lnTo>
                      <a:lnTo>
                        <a:pt x="20001" y="15334"/>
                      </a:lnTo>
                      <a:lnTo>
                        <a:pt x="19770" y="15230"/>
                      </a:lnTo>
                      <a:lnTo>
                        <a:pt x="19521" y="15125"/>
                      </a:lnTo>
                      <a:lnTo>
                        <a:pt x="19290" y="15059"/>
                      </a:lnTo>
                      <a:lnTo>
                        <a:pt x="19024" y="15007"/>
                      </a:lnTo>
                      <a:lnTo>
                        <a:pt x="18740" y="14954"/>
                      </a:lnTo>
                      <a:lnTo>
                        <a:pt x="18509" y="14954"/>
                      </a:lnTo>
                      <a:lnTo>
                        <a:pt x="18225" y="14954"/>
                      </a:lnTo>
                      <a:lnTo>
                        <a:pt x="17994" y="15007"/>
                      </a:lnTo>
                      <a:lnTo>
                        <a:pt x="17763" y="15085"/>
                      </a:lnTo>
                      <a:lnTo>
                        <a:pt x="17550" y="15177"/>
                      </a:lnTo>
                      <a:lnTo>
                        <a:pt x="17372" y="15308"/>
                      </a:lnTo>
                      <a:lnTo>
                        <a:pt x="17176" y="15426"/>
                      </a:lnTo>
                      <a:lnTo>
                        <a:pt x="16928" y="15557"/>
                      </a:lnTo>
                      <a:lnTo>
                        <a:pt x="16661" y="15636"/>
                      </a:lnTo>
                      <a:lnTo>
                        <a:pt x="16359" y="15688"/>
                      </a:lnTo>
                      <a:lnTo>
                        <a:pt x="16022" y="15715"/>
                      </a:lnTo>
                      <a:lnTo>
                        <a:pt x="15667" y="15688"/>
                      </a:lnTo>
                      <a:lnTo>
                        <a:pt x="15294" y="15662"/>
                      </a:lnTo>
                      <a:lnTo>
                        <a:pt x="14956" y="15583"/>
                      </a:lnTo>
                      <a:lnTo>
                        <a:pt x="14619" y="15479"/>
                      </a:lnTo>
                      <a:lnTo>
                        <a:pt x="14281" y="15334"/>
                      </a:lnTo>
                      <a:lnTo>
                        <a:pt x="13961" y="15177"/>
                      </a:lnTo>
                      <a:lnTo>
                        <a:pt x="13695" y="14981"/>
                      </a:lnTo>
                      <a:lnTo>
                        <a:pt x="13588" y="14850"/>
                      </a:lnTo>
                      <a:lnTo>
                        <a:pt x="13482" y="14732"/>
                      </a:lnTo>
                      <a:lnTo>
                        <a:pt x="13393" y="14600"/>
                      </a:lnTo>
                      <a:lnTo>
                        <a:pt x="13322" y="14456"/>
                      </a:lnTo>
                      <a:lnTo>
                        <a:pt x="13251" y="14299"/>
                      </a:lnTo>
                      <a:lnTo>
                        <a:pt x="13215" y="14155"/>
                      </a:lnTo>
                      <a:lnTo>
                        <a:pt x="13180" y="13971"/>
                      </a:lnTo>
                      <a:lnTo>
                        <a:pt x="13180" y="13801"/>
                      </a:lnTo>
                      <a:lnTo>
                        <a:pt x="13180" y="13591"/>
                      </a:lnTo>
                      <a:lnTo>
                        <a:pt x="13215" y="13395"/>
                      </a:lnTo>
                      <a:lnTo>
                        <a:pt x="13251" y="13198"/>
                      </a:lnTo>
                      <a:lnTo>
                        <a:pt x="13322" y="13015"/>
                      </a:lnTo>
                      <a:lnTo>
                        <a:pt x="13393" y="12870"/>
                      </a:lnTo>
                      <a:lnTo>
                        <a:pt x="13482" y="12713"/>
                      </a:lnTo>
                      <a:lnTo>
                        <a:pt x="13588" y="12569"/>
                      </a:lnTo>
                      <a:lnTo>
                        <a:pt x="13730" y="12438"/>
                      </a:lnTo>
                      <a:lnTo>
                        <a:pt x="13997" y="12215"/>
                      </a:lnTo>
                      <a:lnTo>
                        <a:pt x="14334" y="12005"/>
                      </a:lnTo>
                      <a:lnTo>
                        <a:pt x="14690" y="11861"/>
                      </a:lnTo>
                      <a:lnTo>
                        <a:pt x="15063" y="11756"/>
                      </a:lnTo>
                      <a:lnTo>
                        <a:pt x="15436" y="11678"/>
                      </a:lnTo>
                      <a:lnTo>
                        <a:pt x="15809" y="11638"/>
                      </a:lnTo>
                      <a:lnTo>
                        <a:pt x="16182" y="11638"/>
                      </a:lnTo>
                      <a:lnTo>
                        <a:pt x="16555" y="11678"/>
                      </a:lnTo>
                      <a:lnTo>
                        <a:pt x="16910" y="11730"/>
                      </a:lnTo>
                      <a:lnTo>
                        <a:pt x="17248" y="11835"/>
                      </a:lnTo>
                      <a:lnTo>
                        <a:pt x="17514" y="11966"/>
                      </a:lnTo>
                      <a:lnTo>
                        <a:pt x="17763" y="12110"/>
                      </a:lnTo>
                      <a:lnTo>
                        <a:pt x="17887" y="12215"/>
                      </a:lnTo>
                      <a:lnTo>
                        <a:pt x="18065" y="12307"/>
                      </a:lnTo>
                      <a:lnTo>
                        <a:pt x="18260" y="12412"/>
                      </a:lnTo>
                      <a:lnTo>
                        <a:pt x="18438" y="12464"/>
                      </a:lnTo>
                      <a:lnTo>
                        <a:pt x="18669" y="12543"/>
                      </a:lnTo>
                      <a:lnTo>
                        <a:pt x="18882" y="12569"/>
                      </a:lnTo>
                      <a:lnTo>
                        <a:pt x="19113" y="12595"/>
                      </a:lnTo>
                      <a:lnTo>
                        <a:pt x="19361" y="12608"/>
                      </a:lnTo>
                      <a:lnTo>
                        <a:pt x="19592" y="12608"/>
                      </a:lnTo>
                      <a:lnTo>
                        <a:pt x="19841" y="12595"/>
                      </a:lnTo>
                      <a:lnTo>
                        <a:pt x="20072" y="12543"/>
                      </a:lnTo>
                      <a:lnTo>
                        <a:pt x="20321" y="12490"/>
                      </a:lnTo>
                      <a:lnTo>
                        <a:pt x="20551" y="12438"/>
                      </a:lnTo>
                      <a:lnTo>
                        <a:pt x="20800" y="12333"/>
                      </a:lnTo>
                      <a:lnTo>
                        <a:pt x="20996" y="12241"/>
                      </a:lnTo>
                      <a:lnTo>
                        <a:pt x="21244" y="12110"/>
                      </a:lnTo>
                      <a:lnTo>
                        <a:pt x="21298" y="12032"/>
                      </a:lnTo>
                      <a:lnTo>
                        <a:pt x="21404" y="11966"/>
                      </a:lnTo>
                      <a:lnTo>
                        <a:pt x="21475" y="11861"/>
                      </a:lnTo>
                      <a:lnTo>
                        <a:pt x="21511" y="11730"/>
                      </a:lnTo>
                      <a:lnTo>
                        <a:pt x="21617" y="11481"/>
                      </a:lnTo>
                      <a:lnTo>
                        <a:pt x="21653" y="11180"/>
                      </a:lnTo>
                      <a:lnTo>
                        <a:pt x="21653" y="10826"/>
                      </a:lnTo>
                      <a:lnTo>
                        <a:pt x="21653" y="10472"/>
                      </a:lnTo>
                      <a:lnTo>
                        <a:pt x="21582" y="10092"/>
                      </a:lnTo>
                      <a:lnTo>
                        <a:pt x="21511" y="9725"/>
                      </a:lnTo>
                      <a:lnTo>
                        <a:pt x="21298" y="8912"/>
                      </a:lnTo>
                      <a:lnTo>
                        <a:pt x="21067" y="8191"/>
                      </a:lnTo>
                      <a:lnTo>
                        <a:pt x="20800" y="7536"/>
                      </a:lnTo>
                      <a:lnTo>
                        <a:pt x="20551" y="7025"/>
                      </a:lnTo>
                      <a:lnTo>
                        <a:pt x="20001" y="7103"/>
                      </a:lnTo>
                      <a:lnTo>
                        <a:pt x="19432" y="7156"/>
                      </a:lnTo>
                      <a:lnTo>
                        <a:pt x="18846" y="7208"/>
                      </a:lnTo>
                      <a:lnTo>
                        <a:pt x="18225" y="7208"/>
                      </a:lnTo>
                      <a:lnTo>
                        <a:pt x="17656" y="7208"/>
                      </a:lnTo>
                      <a:lnTo>
                        <a:pt x="17070" y="7182"/>
                      </a:lnTo>
                      <a:lnTo>
                        <a:pt x="16484" y="7156"/>
                      </a:lnTo>
                      <a:lnTo>
                        <a:pt x="15986" y="7103"/>
                      </a:lnTo>
                      <a:lnTo>
                        <a:pt x="14992" y="6999"/>
                      </a:lnTo>
                      <a:lnTo>
                        <a:pt x="14210" y="6907"/>
                      </a:lnTo>
                      <a:lnTo>
                        <a:pt x="13695" y="6828"/>
                      </a:lnTo>
                      <a:lnTo>
                        <a:pt x="13517" y="6802"/>
                      </a:lnTo>
                      <a:lnTo>
                        <a:pt x="13073" y="6645"/>
                      </a:lnTo>
                      <a:lnTo>
                        <a:pt x="12700" y="6474"/>
                      </a:lnTo>
                      <a:lnTo>
                        <a:pt x="12363" y="6304"/>
                      </a:lnTo>
                      <a:lnTo>
                        <a:pt x="12132" y="6094"/>
                      </a:lnTo>
                      <a:lnTo>
                        <a:pt x="11919" y="5871"/>
                      </a:lnTo>
                      <a:lnTo>
                        <a:pt x="11776" y="5649"/>
                      </a:lnTo>
                      <a:lnTo>
                        <a:pt x="11688" y="5413"/>
                      </a:lnTo>
                      <a:lnTo>
                        <a:pt x="11617" y="5190"/>
                      </a:lnTo>
                      <a:lnTo>
                        <a:pt x="11617" y="4941"/>
                      </a:lnTo>
                      <a:lnTo>
                        <a:pt x="11652" y="4718"/>
                      </a:lnTo>
                      <a:lnTo>
                        <a:pt x="11723" y="4482"/>
                      </a:lnTo>
                      <a:lnTo>
                        <a:pt x="11812" y="4285"/>
                      </a:lnTo>
                      <a:lnTo>
                        <a:pt x="11919" y="4089"/>
                      </a:lnTo>
                      <a:lnTo>
                        <a:pt x="12096" y="3905"/>
                      </a:lnTo>
                      <a:lnTo>
                        <a:pt x="12292" y="3735"/>
                      </a:lnTo>
                      <a:lnTo>
                        <a:pt x="12505" y="3604"/>
                      </a:lnTo>
                      <a:lnTo>
                        <a:pt x="12700" y="3460"/>
                      </a:lnTo>
                      <a:lnTo>
                        <a:pt x="12878" y="3250"/>
                      </a:lnTo>
                      <a:lnTo>
                        <a:pt x="13038" y="3027"/>
                      </a:lnTo>
                      <a:lnTo>
                        <a:pt x="13180" y="2752"/>
                      </a:lnTo>
                      <a:lnTo>
                        <a:pt x="13286" y="2477"/>
                      </a:lnTo>
                      <a:lnTo>
                        <a:pt x="13322" y="2175"/>
                      </a:lnTo>
                      <a:lnTo>
                        <a:pt x="13357" y="1874"/>
                      </a:lnTo>
                      <a:lnTo>
                        <a:pt x="13286" y="1572"/>
                      </a:lnTo>
                      <a:lnTo>
                        <a:pt x="13180" y="1271"/>
                      </a:lnTo>
                      <a:lnTo>
                        <a:pt x="13038" y="983"/>
                      </a:lnTo>
                      <a:lnTo>
                        <a:pt x="12949" y="865"/>
                      </a:lnTo>
                      <a:lnTo>
                        <a:pt x="12807" y="733"/>
                      </a:lnTo>
                      <a:lnTo>
                        <a:pt x="12665" y="616"/>
                      </a:lnTo>
                      <a:lnTo>
                        <a:pt x="12505" y="511"/>
                      </a:lnTo>
                      <a:lnTo>
                        <a:pt x="12327" y="406"/>
                      </a:lnTo>
                      <a:lnTo>
                        <a:pt x="12132" y="314"/>
                      </a:lnTo>
                      <a:lnTo>
                        <a:pt x="11883" y="235"/>
                      </a:lnTo>
                      <a:lnTo>
                        <a:pt x="11652" y="183"/>
                      </a:lnTo>
                      <a:lnTo>
                        <a:pt x="11368" y="104"/>
                      </a:lnTo>
                      <a:lnTo>
                        <a:pt x="11101" y="78"/>
                      </a:lnTo>
                      <a:lnTo>
                        <a:pt x="10800" y="52"/>
                      </a:lnTo>
                      <a:lnTo>
                        <a:pt x="10444" y="52"/>
                      </a:lnTo>
                      <a:lnTo>
                        <a:pt x="10142" y="52"/>
                      </a:lnTo>
                      <a:lnTo>
                        <a:pt x="9840" y="78"/>
                      </a:lnTo>
                      <a:lnTo>
                        <a:pt x="9574" y="104"/>
                      </a:lnTo>
                      <a:lnTo>
                        <a:pt x="9325" y="157"/>
                      </a:lnTo>
                      <a:lnTo>
                        <a:pt x="9094" y="209"/>
                      </a:lnTo>
                      <a:lnTo>
                        <a:pt x="8846" y="262"/>
                      </a:lnTo>
                      <a:lnTo>
                        <a:pt x="8650" y="340"/>
                      </a:lnTo>
                      <a:lnTo>
                        <a:pt x="8437" y="432"/>
                      </a:lnTo>
                      <a:lnTo>
                        <a:pt x="8277" y="511"/>
                      </a:lnTo>
                      <a:lnTo>
                        <a:pt x="8100" y="616"/>
                      </a:lnTo>
                      <a:lnTo>
                        <a:pt x="7957" y="707"/>
                      </a:lnTo>
                      <a:lnTo>
                        <a:pt x="7833" y="838"/>
                      </a:lnTo>
                      <a:lnTo>
                        <a:pt x="7620" y="1061"/>
                      </a:lnTo>
                      <a:lnTo>
                        <a:pt x="7442" y="1336"/>
                      </a:lnTo>
                      <a:lnTo>
                        <a:pt x="7353" y="1599"/>
                      </a:lnTo>
                      <a:lnTo>
                        <a:pt x="7318" y="1900"/>
                      </a:lnTo>
                      <a:lnTo>
                        <a:pt x="7318" y="2175"/>
                      </a:lnTo>
                      <a:lnTo>
                        <a:pt x="7353" y="2450"/>
                      </a:lnTo>
                      <a:lnTo>
                        <a:pt x="7442" y="2726"/>
                      </a:lnTo>
                      <a:lnTo>
                        <a:pt x="7620" y="2975"/>
                      </a:lnTo>
                      <a:lnTo>
                        <a:pt x="7833" y="3198"/>
                      </a:lnTo>
                      <a:lnTo>
                        <a:pt x="8064" y="3433"/>
                      </a:lnTo>
                      <a:lnTo>
                        <a:pt x="8295" y="3630"/>
                      </a:lnTo>
                      <a:lnTo>
                        <a:pt x="8508" y="3853"/>
                      </a:lnTo>
                      <a:lnTo>
                        <a:pt x="8686" y="4089"/>
                      </a:lnTo>
                      <a:lnTo>
                        <a:pt x="8775" y="4312"/>
                      </a:lnTo>
                      <a:lnTo>
                        <a:pt x="8846" y="4561"/>
                      </a:lnTo>
                      <a:lnTo>
                        <a:pt x="8846" y="4810"/>
                      </a:lnTo>
                      <a:lnTo>
                        <a:pt x="8810" y="5059"/>
                      </a:lnTo>
                      <a:lnTo>
                        <a:pt x="8721" y="5295"/>
                      </a:lnTo>
                      <a:lnTo>
                        <a:pt x="8579" y="5544"/>
                      </a:lnTo>
                      <a:lnTo>
                        <a:pt x="8366" y="5766"/>
                      </a:lnTo>
                      <a:lnTo>
                        <a:pt x="8135" y="5976"/>
                      </a:lnTo>
                      <a:lnTo>
                        <a:pt x="7833" y="6199"/>
                      </a:lnTo>
                      <a:lnTo>
                        <a:pt x="7478" y="6369"/>
                      </a:lnTo>
                      <a:lnTo>
                        <a:pt x="7069" y="6527"/>
                      </a:lnTo>
                      <a:lnTo>
                        <a:pt x="6590" y="6671"/>
                      </a:lnTo>
                      <a:lnTo>
                        <a:pt x="6092" y="6802"/>
                      </a:lnTo>
                      <a:lnTo>
                        <a:pt x="5684" y="6802"/>
                      </a:lnTo>
                      <a:lnTo>
                        <a:pt x="5133" y="6802"/>
                      </a:lnTo>
                      <a:lnTo>
                        <a:pt x="4547" y="6802"/>
                      </a:lnTo>
                      <a:lnTo>
                        <a:pt x="3872" y="6802"/>
                      </a:lnTo>
                      <a:lnTo>
                        <a:pt x="3144" y="6802"/>
                      </a:lnTo>
                      <a:lnTo>
                        <a:pt x="2362" y="6802"/>
                      </a:lnTo>
                      <a:lnTo>
                        <a:pt x="1545" y="6802"/>
                      </a:lnTo>
                      <a:lnTo>
                        <a:pt x="692" y="6802"/>
                      </a:lnTo>
                      <a:lnTo>
                        <a:pt x="586" y="7234"/>
                      </a:lnTo>
                      <a:lnTo>
                        <a:pt x="461" y="7837"/>
                      </a:lnTo>
                      <a:lnTo>
                        <a:pt x="355" y="8493"/>
                      </a:lnTo>
                      <a:lnTo>
                        <a:pt x="248" y="9187"/>
                      </a:lnTo>
                      <a:lnTo>
                        <a:pt x="142" y="9869"/>
                      </a:lnTo>
                      <a:lnTo>
                        <a:pt x="106" y="10498"/>
                      </a:lnTo>
                      <a:lnTo>
                        <a:pt x="106" y="10983"/>
                      </a:lnTo>
                      <a:lnTo>
                        <a:pt x="106" y="11311"/>
                      </a:lnTo>
                      <a:lnTo>
                        <a:pt x="213" y="11481"/>
                      </a:lnTo>
                      <a:lnTo>
                        <a:pt x="319" y="11651"/>
                      </a:lnTo>
                      <a:lnTo>
                        <a:pt x="497" y="11783"/>
                      </a:lnTo>
                      <a:lnTo>
                        <a:pt x="692" y="11914"/>
                      </a:lnTo>
                      <a:lnTo>
                        <a:pt x="941" y="12032"/>
                      </a:lnTo>
                      <a:lnTo>
                        <a:pt x="1207" y="12110"/>
                      </a:lnTo>
                      <a:lnTo>
                        <a:pt x="1509" y="12189"/>
                      </a:lnTo>
                      <a:lnTo>
                        <a:pt x="1794" y="12241"/>
                      </a:lnTo>
                      <a:lnTo>
                        <a:pt x="2131" y="12267"/>
                      </a:lnTo>
                      <a:lnTo>
                        <a:pt x="2433" y="12281"/>
                      </a:lnTo>
                      <a:lnTo>
                        <a:pt x="2735" y="12267"/>
                      </a:lnTo>
                      <a:lnTo>
                        <a:pt x="3055" y="12241"/>
                      </a:lnTo>
                      <a:lnTo>
                        <a:pt x="3357" y="12189"/>
                      </a:lnTo>
                      <a:lnTo>
                        <a:pt x="3623" y="12084"/>
                      </a:lnTo>
                      <a:lnTo>
                        <a:pt x="3872" y="11979"/>
                      </a:lnTo>
                      <a:lnTo>
                        <a:pt x="4103" y="11861"/>
                      </a:lnTo>
                      <a:lnTo>
                        <a:pt x="4316" y="11704"/>
                      </a:lnTo>
                      <a:lnTo>
                        <a:pt x="4582" y="11612"/>
                      </a:lnTo>
                      <a:lnTo>
                        <a:pt x="4849" y="11533"/>
                      </a:lnTo>
                      <a:lnTo>
                        <a:pt x="5169" y="11507"/>
                      </a:lnTo>
                      <a:lnTo>
                        <a:pt x="5506" y="11481"/>
                      </a:lnTo>
                      <a:lnTo>
                        <a:pt x="5808" y="11507"/>
                      </a:lnTo>
                      <a:lnTo>
                        <a:pt x="6146" y="11560"/>
                      </a:lnTo>
                      <a:lnTo>
                        <a:pt x="6501" y="11651"/>
                      </a:lnTo>
                      <a:lnTo>
                        <a:pt x="6803" y="11783"/>
                      </a:lnTo>
                      <a:lnTo>
                        <a:pt x="7105" y="11940"/>
                      </a:lnTo>
                      <a:lnTo>
                        <a:pt x="7353" y="12110"/>
                      </a:lnTo>
                      <a:lnTo>
                        <a:pt x="7584" y="12333"/>
                      </a:lnTo>
                      <a:lnTo>
                        <a:pt x="7798" y="12595"/>
                      </a:lnTo>
                      <a:lnTo>
                        <a:pt x="7922" y="12870"/>
                      </a:lnTo>
                      <a:lnTo>
                        <a:pt x="8028" y="13198"/>
                      </a:lnTo>
                      <a:lnTo>
                        <a:pt x="8064" y="13526"/>
                      </a:lnTo>
                      <a:lnTo>
                        <a:pt x="8028" y="13775"/>
                      </a:lnTo>
                      <a:lnTo>
                        <a:pt x="7922" y="13998"/>
                      </a:lnTo>
                      <a:lnTo>
                        <a:pt x="7798" y="14220"/>
                      </a:lnTo>
                      <a:lnTo>
                        <a:pt x="7584" y="14404"/>
                      </a:lnTo>
                      <a:lnTo>
                        <a:pt x="7353" y="14574"/>
                      </a:lnTo>
                      <a:lnTo>
                        <a:pt x="7105" y="14732"/>
                      </a:lnTo>
                      <a:lnTo>
                        <a:pt x="6803" y="14850"/>
                      </a:lnTo>
                      <a:lnTo>
                        <a:pt x="6501" y="14954"/>
                      </a:lnTo>
                      <a:lnTo>
                        <a:pt x="6146" y="15033"/>
                      </a:lnTo>
                      <a:lnTo>
                        <a:pt x="5808" y="15085"/>
                      </a:lnTo>
                      <a:lnTo>
                        <a:pt x="5506" y="15085"/>
                      </a:lnTo>
                      <a:lnTo>
                        <a:pt x="5169" y="15059"/>
                      </a:lnTo>
                      <a:lnTo>
                        <a:pt x="4849" y="15007"/>
                      </a:lnTo>
                      <a:lnTo>
                        <a:pt x="4582" y="14902"/>
                      </a:lnTo>
                      <a:lnTo>
                        <a:pt x="4316" y="14784"/>
                      </a:lnTo>
                      <a:lnTo>
                        <a:pt x="4103" y="14600"/>
                      </a:lnTo>
                      <a:lnTo>
                        <a:pt x="3907" y="14430"/>
                      </a:lnTo>
                      <a:lnTo>
                        <a:pt x="3659" y="14299"/>
                      </a:lnTo>
                      <a:lnTo>
                        <a:pt x="3428" y="14194"/>
                      </a:lnTo>
                      <a:lnTo>
                        <a:pt x="3179" y="14129"/>
                      </a:lnTo>
                      <a:lnTo>
                        <a:pt x="2913" y="14102"/>
                      </a:lnTo>
                      <a:lnTo>
                        <a:pt x="2646" y="14102"/>
                      </a:lnTo>
                      <a:lnTo>
                        <a:pt x="2362" y="14129"/>
                      </a:lnTo>
                      <a:lnTo>
                        <a:pt x="2096" y="14168"/>
                      </a:lnTo>
                      <a:lnTo>
                        <a:pt x="1811" y="14273"/>
                      </a:lnTo>
                      <a:lnTo>
                        <a:pt x="1545" y="14378"/>
                      </a:lnTo>
                      <a:lnTo>
                        <a:pt x="1314" y="14496"/>
                      </a:lnTo>
                      <a:lnTo>
                        <a:pt x="1065" y="14653"/>
                      </a:lnTo>
                      <a:lnTo>
                        <a:pt x="870" y="14797"/>
                      </a:lnTo>
                      <a:lnTo>
                        <a:pt x="657" y="14981"/>
                      </a:lnTo>
                      <a:lnTo>
                        <a:pt x="497" y="15177"/>
                      </a:lnTo>
                      <a:lnTo>
                        <a:pt x="390" y="15413"/>
                      </a:lnTo>
                      <a:lnTo>
                        <a:pt x="284" y="15636"/>
                      </a:lnTo>
                      <a:lnTo>
                        <a:pt x="248" y="15911"/>
                      </a:lnTo>
                      <a:lnTo>
                        <a:pt x="284" y="16239"/>
                      </a:lnTo>
                      <a:lnTo>
                        <a:pt x="319" y="16566"/>
                      </a:lnTo>
                      <a:lnTo>
                        <a:pt x="497" y="17340"/>
                      </a:lnTo>
                      <a:lnTo>
                        <a:pt x="692" y="18152"/>
                      </a:lnTo>
                      <a:lnTo>
                        <a:pt x="799" y="18559"/>
                      </a:lnTo>
                      <a:lnTo>
                        <a:pt x="905" y="18978"/>
                      </a:lnTo>
                      <a:lnTo>
                        <a:pt x="959" y="19384"/>
                      </a:lnTo>
                      <a:lnTo>
                        <a:pt x="994" y="19791"/>
                      </a:lnTo>
                      <a:lnTo>
                        <a:pt x="994" y="20132"/>
                      </a:lnTo>
                      <a:lnTo>
                        <a:pt x="959" y="20485"/>
                      </a:lnTo>
                      <a:lnTo>
                        <a:pt x="941" y="20669"/>
                      </a:lnTo>
                      <a:lnTo>
                        <a:pt x="870" y="20813"/>
                      </a:lnTo>
                      <a:lnTo>
                        <a:pt x="799" y="20970"/>
                      </a:lnTo>
                      <a:lnTo>
                        <a:pt x="692" y="21088"/>
                      </a:lnTo>
                      <a:lnTo>
                        <a:pt x="1474" y="20997"/>
                      </a:lnTo>
                      <a:lnTo>
                        <a:pt x="2291" y="20866"/>
                      </a:lnTo>
                      <a:lnTo>
                        <a:pt x="3108" y="20787"/>
                      </a:lnTo>
                      <a:lnTo>
                        <a:pt x="3907" y="20721"/>
                      </a:lnTo>
                      <a:lnTo>
                        <a:pt x="4653" y="20695"/>
                      </a:lnTo>
                      <a:lnTo>
                        <a:pt x="5364" y="20695"/>
                      </a:lnTo>
                      <a:lnTo>
                        <a:pt x="5701" y="20721"/>
                      </a:lnTo>
                      <a:lnTo>
                        <a:pt x="6057" y="20761"/>
                      </a:lnTo>
                      <a:lnTo>
                        <a:pt x="6323" y="20813"/>
                      </a:lnTo>
                      <a:lnTo>
                        <a:pt x="6625" y="20892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0" name="Puzzle4"/>
                <p:cNvSpPr>
                  <a:spLocks noEditPoints="1" noChangeArrowheads="1"/>
                </p:cNvSpPr>
                <p:nvPr/>
              </p:nvSpPr>
              <p:spPr bwMode="auto">
                <a:xfrm>
                  <a:off x="307641" y="4696094"/>
                  <a:ext cx="108516" cy="172332"/>
                </a:xfrm>
                <a:custGeom>
                  <a:avLst/>
                  <a:gdLst>
                    <a:gd name="T0" fmla="*/ 8307 w 21600"/>
                    <a:gd name="T1" fmla="*/ 11593 h 21600"/>
                    <a:gd name="T2" fmla="*/ 453 w 21600"/>
                    <a:gd name="T3" fmla="*/ 16938 h 21600"/>
                    <a:gd name="T4" fmla="*/ 11500 w 21600"/>
                    <a:gd name="T5" fmla="*/ 21600 h 21600"/>
                    <a:gd name="T6" fmla="*/ 20920 w 21600"/>
                    <a:gd name="T7" fmla="*/ 16751 h 21600"/>
                    <a:gd name="T8" fmla="*/ 13972 w 21600"/>
                    <a:gd name="T9" fmla="*/ 10888 h 21600"/>
                    <a:gd name="T10" fmla="*/ 21033 w 21600"/>
                    <a:gd name="T11" fmla="*/ 4716 h 21600"/>
                    <a:gd name="T12" fmla="*/ 11102 w 21600"/>
                    <a:gd name="T13" fmla="*/ 11 h 21600"/>
                    <a:gd name="T14" fmla="*/ 453 w 21600"/>
                    <a:gd name="T15" fmla="*/ 4716 h 21600"/>
                    <a:gd name="T16" fmla="*/ 2076 w 21600"/>
                    <a:gd name="T17" fmla="*/ 5664 h 21600"/>
                    <a:gd name="T18" fmla="*/ 20203 w 21600"/>
                    <a:gd name="T19" fmla="*/ 1598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3813" y="10590"/>
                      </a:moveTo>
                      <a:lnTo>
                        <a:pt x="3927" y="10513"/>
                      </a:lnTo>
                      <a:lnTo>
                        <a:pt x="4078" y="10425"/>
                      </a:lnTo>
                      <a:lnTo>
                        <a:pt x="4210" y="10359"/>
                      </a:lnTo>
                      <a:lnTo>
                        <a:pt x="4361" y="10315"/>
                      </a:lnTo>
                      <a:lnTo>
                        <a:pt x="4682" y="10237"/>
                      </a:lnTo>
                      <a:lnTo>
                        <a:pt x="5041" y="10193"/>
                      </a:lnTo>
                      <a:lnTo>
                        <a:pt x="5456" y="10171"/>
                      </a:lnTo>
                      <a:lnTo>
                        <a:pt x="5853" y="10193"/>
                      </a:lnTo>
                      <a:lnTo>
                        <a:pt x="6249" y="10260"/>
                      </a:lnTo>
                      <a:lnTo>
                        <a:pt x="6646" y="10337"/>
                      </a:lnTo>
                      <a:lnTo>
                        <a:pt x="7004" y="10469"/>
                      </a:lnTo>
                      <a:lnTo>
                        <a:pt x="7363" y="10612"/>
                      </a:lnTo>
                      <a:lnTo>
                        <a:pt x="7665" y="10788"/>
                      </a:lnTo>
                      <a:lnTo>
                        <a:pt x="7911" y="10998"/>
                      </a:lnTo>
                      <a:lnTo>
                        <a:pt x="8024" y="11097"/>
                      </a:lnTo>
                      <a:lnTo>
                        <a:pt x="8137" y="11207"/>
                      </a:lnTo>
                      <a:lnTo>
                        <a:pt x="8194" y="11340"/>
                      </a:lnTo>
                      <a:lnTo>
                        <a:pt x="8269" y="11461"/>
                      </a:lnTo>
                      <a:lnTo>
                        <a:pt x="8307" y="11593"/>
                      </a:lnTo>
                      <a:lnTo>
                        <a:pt x="8307" y="11714"/>
                      </a:lnTo>
                      <a:lnTo>
                        <a:pt x="8307" y="11868"/>
                      </a:lnTo>
                      <a:lnTo>
                        <a:pt x="8307" y="12012"/>
                      </a:lnTo>
                      <a:lnTo>
                        <a:pt x="8194" y="12265"/>
                      </a:lnTo>
                      <a:lnTo>
                        <a:pt x="8062" y="12519"/>
                      </a:lnTo>
                      <a:lnTo>
                        <a:pt x="7873" y="12706"/>
                      </a:lnTo>
                      <a:lnTo>
                        <a:pt x="7627" y="12904"/>
                      </a:lnTo>
                      <a:lnTo>
                        <a:pt x="7363" y="13048"/>
                      </a:lnTo>
                      <a:lnTo>
                        <a:pt x="7080" y="13180"/>
                      </a:lnTo>
                      <a:lnTo>
                        <a:pt x="6759" y="13257"/>
                      </a:lnTo>
                      <a:lnTo>
                        <a:pt x="6419" y="13345"/>
                      </a:lnTo>
                      <a:lnTo>
                        <a:pt x="6098" y="13389"/>
                      </a:lnTo>
                      <a:lnTo>
                        <a:pt x="5739" y="13389"/>
                      </a:lnTo>
                      <a:lnTo>
                        <a:pt x="5418" y="13389"/>
                      </a:lnTo>
                      <a:lnTo>
                        <a:pt x="5079" y="13345"/>
                      </a:lnTo>
                      <a:lnTo>
                        <a:pt x="4758" y="13301"/>
                      </a:lnTo>
                      <a:lnTo>
                        <a:pt x="4474" y="13213"/>
                      </a:lnTo>
                      <a:lnTo>
                        <a:pt x="4172" y="13114"/>
                      </a:lnTo>
                      <a:lnTo>
                        <a:pt x="3965" y="12982"/>
                      </a:lnTo>
                      <a:lnTo>
                        <a:pt x="3738" y="12838"/>
                      </a:lnTo>
                      <a:lnTo>
                        <a:pt x="3493" y="12706"/>
                      </a:lnTo>
                      <a:lnTo>
                        <a:pt x="3228" y="12607"/>
                      </a:lnTo>
                      <a:lnTo>
                        <a:pt x="2945" y="12519"/>
                      </a:lnTo>
                      <a:lnTo>
                        <a:pt x="2700" y="12431"/>
                      </a:lnTo>
                      <a:lnTo>
                        <a:pt x="2397" y="12375"/>
                      </a:lnTo>
                      <a:lnTo>
                        <a:pt x="2152" y="12331"/>
                      </a:lnTo>
                      <a:lnTo>
                        <a:pt x="1888" y="12309"/>
                      </a:lnTo>
                      <a:lnTo>
                        <a:pt x="1642" y="12309"/>
                      </a:lnTo>
                      <a:lnTo>
                        <a:pt x="1397" y="12331"/>
                      </a:lnTo>
                      <a:lnTo>
                        <a:pt x="1170" y="12397"/>
                      </a:lnTo>
                      <a:lnTo>
                        <a:pt x="962" y="12453"/>
                      </a:lnTo>
                      <a:lnTo>
                        <a:pt x="774" y="12563"/>
                      </a:lnTo>
                      <a:lnTo>
                        <a:pt x="623" y="12684"/>
                      </a:lnTo>
                      <a:lnTo>
                        <a:pt x="528" y="12838"/>
                      </a:lnTo>
                      <a:lnTo>
                        <a:pt x="453" y="13026"/>
                      </a:lnTo>
                      <a:lnTo>
                        <a:pt x="339" y="13477"/>
                      </a:lnTo>
                      <a:lnTo>
                        <a:pt x="226" y="13984"/>
                      </a:lnTo>
                      <a:lnTo>
                        <a:pt x="151" y="14535"/>
                      </a:lnTo>
                      <a:lnTo>
                        <a:pt x="113" y="15075"/>
                      </a:lnTo>
                      <a:lnTo>
                        <a:pt x="113" y="15626"/>
                      </a:lnTo>
                      <a:lnTo>
                        <a:pt x="151" y="16133"/>
                      </a:lnTo>
                      <a:lnTo>
                        <a:pt x="188" y="16376"/>
                      </a:lnTo>
                      <a:lnTo>
                        <a:pt x="264" y="16585"/>
                      </a:lnTo>
                      <a:lnTo>
                        <a:pt x="339" y="16773"/>
                      </a:lnTo>
                      <a:lnTo>
                        <a:pt x="453" y="16938"/>
                      </a:lnTo>
                      <a:lnTo>
                        <a:pt x="1095" y="16883"/>
                      </a:lnTo>
                      <a:lnTo>
                        <a:pt x="1963" y="16795"/>
                      </a:lnTo>
                      <a:lnTo>
                        <a:pt x="2945" y="16751"/>
                      </a:lnTo>
                      <a:lnTo>
                        <a:pt x="3965" y="16706"/>
                      </a:lnTo>
                      <a:lnTo>
                        <a:pt x="5022" y="16684"/>
                      </a:lnTo>
                      <a:lnTo>
                        <a:pt x="5947" y="16684"/>
                      </a:lnTo>
                      <a:lnTo>
                        <a:pt x="6759" y="16706"/>
                      </a:lnTo>
                      <a:lnTo>
                        <a:pt x="7363" y="16751"/>
                      </a:lnTo>
                      <a:lnTo>
                        <a:pt x="7948" y="16839"/>
                      </a:lnTo>
                      <a:lnTo>
                        <a:pt x="8458" y="16916"/>
                      </a:lnTo>
                      <a:lnTo>
                        <a:pt x="8893" y="17026"/>
                      </a:lnTo>
                      <a:lnTo>
                        <a:pt x="9289" y="17158"/>
                      </a:lnTo>
                      <a:lnTo>
                        <a:pt x="9572" y="17280"/>
                      </a:lnTo>
                      <a:lnTo>
                        <a:pt x="9799" y="17412"/>
                      </a:lnTo>
                      <a:lnTo>
                        <a:pt x="9969" y="17555"/>
                      </a:lnTo>
                      <a:lnTo>
                        <a:pt x="10120" y="17687"/>
                      </a:lnTo>
                      <a:lnTo>
                        <a:pt x="10158" y="17831"/>
                      </a:lnTo>
                      <a:lnTo>
                        <a:pt x="10195" y="17974"/>
                      </a:lnTo>
                      <a:lnTo>
                        <a:pt x="10158" y="18128"/>
                      </a:lnTo>
                      <a:lnTo>
                        <a:pt x="10082" y="18271"/>
                      </a:lnTo>
                      <a:lnTo>
                        <a:pt x="9969" y="18426"/>
                      </a:lnTo>
                      <a:lnTo>
                        <a:pt x="9837" y="18569"/>
                      </a:lnTo>
                      <a:lnTo>
                        <a:pt x="9648" y="18701"/>
                      </a:lnTo>
                      <a:lnTo>
                        <a:pt x="9440" y="18822"/>
                      </a:lnTo>
                      <a:lnTo>
                        <a:pt x="9213" y="18999"/>
                      </a:lnTo>
                      <a:lnTo>
                        <a:pt x="9044" y="19186"/>
                      </a:lnTo>
                      <a:lnTo>
                        <a:pt x="8893" y="19395"/>
                      </a:lnTo>
                      <a:lnTo>
                        <a:pt x="8817" y="19627"/>
                      </a:lnTo>
                      <a:lnTo>
                        <a:pt x="8779" y="19858"/>
                      </a:lnTo>
                      <a:lnTo>
                        <a:pt x="8779" y="20112"/>
                      </a:lnTo>
                      <a:lnTo>
                        <a:pt x="8855" y="20354"/>
                      </a:lnTo>
                      <a:lnTo>
                        <a:pt x="8968" y="20586"/>
                      </a:lnTo>
                      <a:lnTo>
                        <a:pt x="9138" y="20817"/>
                      </a:lnTo>
                      <a:lnTo>
                        <a:pt x="9365" y="21026"/>
                      </a:lnTo>
                      <a:lnTo>
                        <a:pt x="9610" y="21192"/>
                      </a:lnTo>
                      <a:lnTo>
                        <a:pt x="9950" y="21368"/>
                      </a:lnTo>
                      <a:lnTo>
                        <a:pt x="10120" y="21445"/>
                      </a:lnTo>
                      <a:lnTo>
                        <a:pt x="10346" y="21511"/>
                      </a:lnTo>
                      <a:lnTo>
                        <a:pt x="10516" y="21555"/>
                      </a:lnTo>
                      <a:lnTo>
                        <a:pt x="10743" y="21600"/>
                      </a:lnTo>
                      <a:lnTo>
                        <a:pt x="10988" y="21644"/>
                      </a:lnTo>
                      <a:lnTo>
                        <a:pt x="11215" y="21666"/>
                      </a:lnTo>
                      <a:lnTo>
                        <a:pt x="11498" y="21666"/>
                      </a:lnTo>
                      <a:lnTo>
                        <a:pt x="11762" y="21666"/>
                      </a:lnTo>
                      <a:lnTo>
                        <a:pt x="12253" y="21644"/>
                      </a:lnTo>
                      <a:lnTo>
                        <a:pt x="12763" y="21577"/>
                      </a:lnTo>
                      <a:lnTo>
                        <a:pt x="13197" y="21467"/>
                      </a:lnTo>
                      <a:lnTo>
                        <a:pt x="13556" y="21346"/>
                      </a:lnTo>
                      <a:lnTo>
                        <a:pt x="13896" y="21192"/>
                      </a:lnTo>
                      <a:lnTo>
                        <a:pt x="14179" y="21026"/>
                      </a:lnTo>
                      <a:lnTo>
                        <a:pt x="14444" y="20839"/>
                      </a:lnTo>
                      <a:lnTo>
                        <a:pt x="14576" y="20641"/>
                      </a:lnTo>
                      <a:lnTo>
                        <a:pt x="14727" y="20431"/>
                      </a:lnTo>
                      <a:lnTo>
                        <a:pt x="14765" y="20200"/>
                      </a:lnTo>
                      <a:lnTo>
                        <a:pt x="14802" y="19991"/>
                      </a:lnTo>
                      <a:lnTo>
                        <a:pt x="14727" y="19759"/>
                      </a:lnTo>
                      <a:lnTo>
                        <a:pt x="14613" y="19550"/>
                      </a:lnTo>
                      <a:lnTo>
                        <a:pt x="14444" y="19307"/>
                      </a:lnTo>
                      <a:lnTo>
                        <a:pt x="14217" y="19098"/>
                      </a:lnTo>
                      <a:lnTo>
                        <a:pt x="13934" y="18911"/>
                      </a:lnTo>
                      <a:lnTo>
                        <a:pt x="13669" y="18745"/>
                      </a:lnTo>
                      <a:lnTo>
                        <a:pt x="13462" y="18547"/>
                      </a:lnTo>
                      <a:lnTo>
                        <a:pt x="13311" y="18337"/>
                      </a:lnTo>
                      <a:lnTo>
                        <a:pt x="13197" y="18150"/>
                      </a:lnTo>
                      <a:lnTo>
                        <a:pt x="13122" y="17941"/>
                      </a:lnTo>
                      <a:lnTo>
                        <a:pt x="13122" y="17720"/>
                      </a:lnTo>
                      <a:lnTo>
                        <a:pt x="13122" y="17533"/>
                      </a:lnTo>
                      <a:lnTo>
                        <a:pt x="13197" y="17346"/>
                      </a:lnTo>
                      <a:lnTo>
                        <a:pt x="13273" y="17158"/>
                      </a:lnTo>
                      <a:lnTo>
                        <a:pt x="13386" y="16982"/>
                      </a:lnTo>
                      <a:lnTo>
                        <a:pt x="13537" y="16839"/>
                      </a:lnTo>
                      <a:lnTo>
                        <a:pt x="13707" y="16706"/>
                      </a:lnTo>
                      <a:lnTo>
                        <a:pt x="13896" y="16607"/>
                      </a:lnTo>
                      <a:lnTo>
                        <a:pt x="14104" y="16519"/>
                      </a:lnTo>
                      <a:lnTo>
                        <a:pt x="14330" y="16453"/>
                      </a:lnTo>
                      <a:lnTo>
                        <a:pt x="14538" y="16431"/>
                      </a:lnTo>
                      <a:lnTo>
                        <a:pt x="14897" y="16453"/>
                      </a:lnTo>
                      <a:lnTo>
                        <a:pt x="15406" y="16497"/>
                      </a:lnTo>
                      <a:lnTo>
                        <a:pt x="16105" y="16541"/>
                      </a:lnTo>
                      <a:lnTo>
                        <a:pt x="16898" y="16607"/>
                      </a:lnTo>
                      <a:lnTo>
                        <a:pt x="17804" y="16651"/>
                      </a:lnTo>
                      <a:lnTo>
                        <a:pt x="18786" y="16684"/>
                      </a:lnTo>
                      <a:lnTo>
                        <a:pt x="19844" y="16728"/>
                      </a:lnTo>
                      <a:lnTo>
                        <a:pt x="20920" y="16751"/>
                      </a:lnTo>
                      <a:lnTo>
                        <a:pt x="21109" y="16497"/>
                      </a:lnTo>
                      <a:lnTo>
                        <a:pt x="21241" y="16222"/>
                      </a:lnTo>
                      <a:lnTo>
                        <a:pt x="21392" y="15946"/>
                      </a:lnTo>
                      <a:lnTo>
                        <a:pt x="21467" y="15648"/>
                      </a:lnTo>
                      <a:lnTo>
                        <a:pt x="21543" y="15351"/>
                      </a:lnTo>
                      <a:lnTo>
                        <a:pt x="21618" y="15042"/>
                      </a:lnTo>
                      <a:lnTo>
                        <a:pt x="21618" y="14745"/>
                      </a:lnTo>
                      <a:lnTo>
                        <a:pt x="21618" y="14447"/>
                      </a:lnTo>
                      <a:lnTo>
                        <a:pt x="21618" y="14150"/>
                      </a:lnTo>
                      <a:lnTo>
                        <a:pt x="21581" y="13852"/>
                      </a:lnTo>
                      <a:lnTo>
                        <a:pt x="21505" y="13577"/>
                      </a:lnTo>
                      <a:lnTo>
                        <a:pt x="21430" y="13301"/>
                      </a:lnTo>
                      <a:lnTo>
                        <a:pt x="21354" y="13048"/>
                      </a:lnTo>
                      <a:lnTo>
                        <a:pt x="21241" y="12816"/>
                      </a:lnTo>
                      <a:lnTo>
                        <a:pt x="21146" y="12607"/>
                      </a:lnTo>
                      <a:lnTo>
                        <a:pt x="21033" y="12431"/>
                      </a:lnTo>
                      <a:lnTo>
                        <a:pt x="20920" y="12265"/>
                      </a:lnTo>
                      <a:lnTo>
                        <a:pt x="20769" y="12144"/>
                      </a:lnTo>
                      <a:lnTo>
                        <a:pt x="20637" y="12034"/>
                      </a:lnTo>
                      <a:lnTo>
                        <a:pt x="20486" y="11946"/>
                      </a:lnTo>
                      <a:lnTo>
                        <a:pt x="20297" y="11891"/>
                      </a:lnTo>
                      <a:lnTo>
                        <a:pt x="20165" y="11846"/>
                      </a:lnTo>
                      <a:lnTo>
                        <a:pt x="19976" y="11824"/>
                      </a:lnTo>
                      <a:lnTo>
                        <a:pt x="19806" y="11802"/>
                      </a:lnTo>
                      <a:lnTo>
                        <a:pt x="19390" y="11824"/>
                      </a:lnTo>
                      <a:lnTo>
                        <a:pt x="18956" y="11891"/>
                      </a:lnTo>
                      <a:lnTo>
                        <a:pt x="18503" y="11968"/>
                      </a:lnTo>
                      <a:lnTo>
                        <a:pt x="17993" y="12078"/>
                      </a:lnTo>
                      <a:lnTo>
                        <a:pt x="17653" y="12144"/>
                      </a:lnTo>
                      <a:lnTo>
                        <a:pt x="17332" y="12199"/>
                      </a:lnTo>
                      <a:lnTo>
                        <a:pt x="17049" y="12221"/>
                      </a:lnTo>
                      <a:lnTo>
                        <a:pt x="16747" y="12243"/>
                      </a:lnTo>
                      <a:lnTo>
                        <a:pt x="16464" y="12243"/>
                      </a:lnTo>
                      <a:lnTo>
                        <a:pt x="16218" y="12243"/>
                      </a:lnTo>
                      <a:lnTo>
                        <a:pt x="15992" y="12221"/>
                      </a:lnTo>
                      <a:lnTo>
                        <a:pt x="15746" y="12199"/>
                      </a:lnTo>
                      <a:lnTo>
                        <a:pt x="15520" y="12155"/>
                      </a:lnTo>
                      <a:lnTo>
                        <a:pt x="15350" y="12122"/>
                      </a:lnTo>
                      <a:lnTo>
                        <a:pt x="15161" y="12056"/>
                      </a:lnTo>
                      <a:lnTo>
                        <a:pt x="14972" y="11990"/>
                      </a:lnTo>
                      <a:lnTo>
                        <a:pt x="14689" y="11846"/>
                      </a:lnTo>
                      <a:lnTo>
                        <a:pt x="14444" y="11670"/>
                      </a:lnTo>
                      <a:lnTo>
                        <a:pt x="14255" y="11483"/>
                      </a:lnTo>
                      <a:lnTo>
                        <a:pt x="14104" y="11295"/>
                      </a:lnTo>
                      <a:lnTo>
                        <a:pt x="14028" y="11086"/>
                      </a:lnTo>
                      <a:lnTo>
                        <a:pt x="13972" y="10888"/>
                      </a:lnTo>
                      <a:lnTo>
                        <a:pt x="13972" y="10700"/>
                      </a:lnTo>
                      <a:lnTo>
                        <a:pt x="14009" y="10513"/>
                      </a:lnTo>
                      <a:lnTo>
                        <a:pt x="14066" y="10359"/>
                      </a:lnTo>
                      <a:lnTo>
                        <a:pt x="14179" y="10215"/>
                      </a:lnTo>
                      <a:lnTo>
                        <a:pt x="14406" y="10006"/>
                      </a:lnTo>
                      <a:lnTo>
                        <a:pt x="14651" y="9830"/>
                      </a:lnTo>
                      <a:lnTo>
                        <a:pt x="14878" y="9686"/>
                      </a:lnTo>
                      <a:lnTo>
                        <a:pt x="15123" y="9554"/>
                      </a:lnTo>
                      <a:lnTo>
                        <a:pt x="15350" y="9477"/>
                      </a:lnTo>
                      <a:lnTo>
                        <a:pt x="15558" y="9411"/>
                      </a:lnTo>
                      <a:lnTo>
                        <a:pt x="15803" y="9345"/>
                      </a:lnTo>
                      <a:lnTo>
                        <a:pt x="16030" y="9323"/>
                      </a:lnTo>
                      <a:lnTo>
                        <a:pt x="16256" y="9301"/>
                      </a:lnTo>
                      <a:lnTo>
                        <a:pt x="16464" y="9323"/>
                      </a:lnTo>
                      <a:lnTo>
                        <a:pt x="16690" y="9345"/>
                      </a:lnTo>
                      <a:lnTo>
                        <a:pt x="16898" y="9367"/>
                      </a:lnTo>
                      <a:lnTo>
                        <a:pt x="17332" y="9477"/>
                      </a:lnTo>
                      <a:lnTo>
                        <a:pt x="17767" y="9598"/>
                      </a:lnTo>
                      <a:lnTo>
                        <a:pt x="18163" y="9731"/>
                      </a:lnTo>
                      <a:lnTo>
                        <a:pt x="18597" y="9874"/>
                      </a:lnTo>
                      <a:lnTo>
                        <a:pt x="18994" y="10006"/>
                      </a:lnTo>
                      <a:lnTo>
                        <a:pt x="19428" y="10083"/>
                      </a:lnTo>
                      <a:lnTo>
                        <a:pt x="19617" y="10127"/>
                      </a:lnTo>
                      <a:lnTo>
                        <a:pt x="19844" y="10149"/>
                      </a:lnTo>
                      <a:lnTo>
                        <a:pt x="20013" y="10149"/>
                      </a:lnTo>
                      <a:lnTo>
                        <a:pt x="20240" y="10127"/>
                      </a:lnTo>
                      <a:lnTo>
                        <a:pt x="20410" y="10105"/>
                      </a:lnTo>
                      <a:lnTo>
                        <a:pt x="20637" y="10061"/>
                      </a:lnTo>
                      <a:lnTo>
                        <a:pt x="20844" y="9984"/>
                      </a:lnTo>
                      <a:lnTo>
                        <a:pt x="21033" y="9896"/>
                      </a:lnTo>
                      <a:lnTo>
                        <a:pt x="21146" y="9830"/>
                      </a:lnTo>
                      <a:lnTo>
                        <a:pt x="21203" y="9753"/>
                      </a:lnTo>
                      <a:lnTo>
                        <a:pt x="21279" y="9642"/>
                      </a:lnTo>
                      <a:lnTo>
                        <a:pt x="21354" y="9521"/>
                      </a:lnTo>
                      <a:lnTo>
                        <a:pt x="21430" y="9246"/>
                      </a:lnTo>
                      <a:lnTo>
                        <a:pt x="21430" y="8904"/>
                      </a:lnTo>
                      <a:lnTo>
                        <a:pt x="21430" y="8540"/>
                      </a:lnTo>
                      <a:lnTo>
                        <a:pt x="21392" y="8144"/>
                      </a:lnTo>
                      <a:lnTo>
                        <a:pt x="21354" y="7714"/>
                      </a:lnTo>
                      <a:lnTo>
                        <a:pt x="21279" y="7295"/>
                      </a:lnTo>
                      <a:lnTo>
                        <a:pt x="21146" y="6446"/>
                      </a:lnTo>
                      <a:lnTo>
                        <a:pt x="20995" y="5686"/>
                      </a:lnTo>
                      <a:lnTo>
                        <a:pt x="20958" y="5366"/>
                      </a:lnTo>
                      <a:lnTo>
                        <a:pt x="20958" y="5091"/>
                      </a:lnTo>
                      <a:lnTo>
                        <a:pt x="20958" y="4860"/>
                      </a:lnTo>
                      <a:lnTo>
                        <a:pt x="21033" y="4716"/>
                      </a:lnTo>
                      <a:lnTo>
                        <a:pt x="20637" y="4860"/>
                      </a:lnTo>
                      <a:lnTo>
                        <a:pt x="20127" y="4992"/>
                      </a:lnTo>
                      <a:lnTo>
                        <a:pt x="19617" y="5069"/>
                      </a:lnTo>
                      <a:lnTo>
                        <a:pt x="19032" y="5157"/>
                      </a:lnTo>
                      <a:lnTo>
                        <a:pt x="18465" y="5201"/>
                      </a:lnTo>
                      <a:lnTo>
                        <a:pt x="17842" y="5245"/>
                      </a:lnTo>
                      <a:lnTo>
                        <a:pt x="17219" y="5267"/>
                      </a:lnTo>
                      <a:lnTo>
                        <a:pt x="16615" y="5267"/>
                      </a:lnTo>
                      <a:lnTo>
                        <a:pt x="15992" y="5245"/>
                      </a:lnTo>
                      <a:lnTo>
                        <a:pt x="15369" y="5201"/>
                      </a:lnTo>
                      <a:lnTo>
                        <a:pt x="14840" y="5157"/>
                      </a:lnTo>
                      <a:lnTo>
                        <a:pt x="14293" y="5091"/>
                      </a:lnTo>
                      <a:lnTo>
                        <a:pt x="13783" y="5014"/>
                      </a:lnTo>
                      <a:lnTo>
                        <a:pt x="13386" y="4926"/>
                      </a:lnTo>
                      <a:lnTo>
                        <a:pt x="13027" y="4815"/>
                      </a:lnTo>
                      <a:lnTo>
                        <a:pt x="12725" y="4716"/>
                      </a:lnTo>
                      <a:lnTo>
                        <a:pt x="12480" y="4606"/>
                      </a:lnTo>
                      <a:lnTo>
                        <a:pt x="12291" y="4496"/>
                      </a:lnTo>
                      <a:lnTo>
                        <a:pt x="12197" y="4397"/>
                      </a:lnTo>
                      <a:lnTo>
                        <a:pt x="12083" y="4286"/>
                      </a:lnTo>
                      <a:lnTo>
                        <a:pt x="12046" y="4187"/>
                      </a:lnTo>
                      <a:lnTo>
                        <a:pt x="12008" y="4077"/>
                      </a:lnTo>
                      <a:lnTo>
                        <a:pt x="12046" y="3967"/>
                      </a:lnTo>
                      <a:lnTo>
                        <a:pt x="12121" y="3868"/>
                      </a:lnTo>
                      <a:lnTo>
                        <a:pt x="12197" y="3735"/>
                      </a:lnTo>
                      <a:lnTo>
                        <a:pt x="12291" y="3614"/>
                      </a:lnTo>
                      <a:lnTo>
                        <a:pt x="12442" y="3482"/>
                      </a:lnTo>
                      <a:lnTo>
                        <a:pt x="12631" y="3361"/>
                      </a:lnTo>
                      <a:lnTo>
                        <a:pt x="13065" y="3085"/>
                      </a:lnTo>
                      <a:lnTo>
                        <a:pt x="13537" y="2766"/>
                      </a:lnTo>
                      <a:lnTo>
                        <a:pt x="13783" y="2578"/>
                      </a:lnTo>
                      <a:lnTo>
                        <a:pt x="13934" y="2380"/>
                      </a:lnTo>
                      <a:lnTo>
                        <a:pt x="14028" y="2171"/>
                      </a:lnTo>
                      <a:lnTo>
                        <a:pt x="14104" y="1961"/>
                      </a:lnTo>
                      <a:lnTo>
                        <a:pt x="14104" y="1730"/>
                      </a:lnTo>
                      <a:lnTo>
                        <a:pt x="14066" y="1498"/>
                      </a:lnTo>
                      <a:lnTo>
                        <a:pt x="13972" y="1267"/>
                      </a:lnTo>
                      <a:lnTo>
                        <a:pt x="13820" y="1057"/>
                      </a:lnTo>
                      <a:lnTo>
                        <a:pt x="13594" y="837"/>
                      </a:lnTo>
                      <a:lnTo>
                        <a:pt x="13386" y="628"/>
                      </a:lnTo>
                      <a:lnTo>
                        <a:pt x="13103" y="462"/>
                      </a:lnTo>
                      <a:lnTo>
                        <a:pt x="12763" y="308"/>
                      </a:lnTo>
                      <a:lnTo>
                        <a:pt x="12404" y="187"/>
                      </a:lnTo>
                      <a:lnTo>
                        <a:pt x="12008" y="77"/>
                      </a:lnTo>
                      <a:lnTo>
                        <a:pt x="11574" y="33"/>
                      </a:lnTo>
                      <a:lnTo>
                        <a:pt x="11102" y="11"/>
                      </a:lnTo>
                      <a:lnTo>
                        <a:pt x="10667" y="11"/>
                      </a:lnTo>
                      <a:lnTo>
                        <a:pt x="10233" y="77"/>
                      </a:lnTo>
                      <a:lnTo>
                        <a:pt x="9837" y="187"/>
                      </a:lnTo>
                      <a:lnTo>
                        <a:pt x="9440" y="286"/>
                      </a:lnTo>
                      <a:lnTo>
                        <a:pt x="9062" y="462"/>
                      </a:lnTo>
                      <a:lnTo>
                        <a:pt x="8741" y="628"/>
                      </a:lnTo>
                      <a:lnTo>
                        <a:pt x="8458" y="815"/>
                      </a:lnTo>
                      <a:lnTo>
                        <a:pt x="8232" y="1035"/>
                      </a:lnTo>
                      <a:lnTo>
                        <a:pt x="8062" y="1245"/>
                      </a:lnTo>
                      <a:lnTo>
                        <a:pt x="7911" y="1476"/>
                      </a:lnTo>
                      <a:lnTo>
                        <a:pt x="7835" y="1708"/>
                      </a:lnTo>
                      <a:lnTo>
                        <a:pt x="7797" y="1961"/>
                      </a:lnTo>
                      <a:lnTo>
                        <a:pt x="7835" y="2193"/>
                      </a:lnTo>
                      <a:lnTo>
                        <a:pt x="7948" y="2402"/>
                      </a:lnTo>
                      <a:lnTo>
                        <a:pt x="8062" y="2534"/>
                      </a:lnTo>
                      <a:lnTo>
                        <a:pt x="8175" y="2644"/>
                      </a:lnTo>
                      <a:lnTo>
                        <a:pt x="8269" y="2744"/>
                      </a:lnTo>
                      <a:lnTo>
                        <a:pt x="8420" y="2832"/>
                      </a:lnTo>
                      <a:lnTo>
                        <a:pt x="8704" y="3019"/>
                      </a:lnTo>
                      <a:lnTo>
                        <a:pt x="8968" y="3206"/>
                      </a:lnTo>
                      <a:lnTo>
                        <a:pt x="9138" y="3405"/>
                      </a:lnTo>
                      <a:lnTo>
                        <a:pt x="9327" y="3570"/>
                      </a:lnTo>
                      <a:lnTo>
                        <a:pt x="9440" y="3735"/>
                      </a:lnTo>
                      <a:lnTo>
                        <a:pt x="9516" y="3890"/>
                      </a:lnTo>
                      <a:lnTo>
                        <a:pt x="9534" y="4033"/>
                      </a:lnTo>
                      <a:lnTo>
                        <a:pt x="9534" y="4165"/>
                      </a:lnTo>
                      <a:lnTo>
                        <a:pt x="9516" y="4286"/>
                      </a:lnTo>
                      <a:lnTo>
                        <a:pt x="9440" y="4397"/>
                      </a:lnTo>
                      <a:lnTo>
                        <a:pt x="9327" y="4496"/>
                      </a:lnTo>
                      <a:lnTo>
                        <a:pt x="9176" y="4562"/>
                      </a:lnTo>
                      <a:lnTo>
                        <a:pt x="9006" y="4628"/>
                      </a:lnTo>
                      <a:lnTo>
                        <a:pt x="8779" y="4694"/>
                      </a:lnTo>
                      <a:lnTo>
                        <a:pt x="8534" y="4716"/>
                      </a:lnTo>
                      <a:lnTo>
                        <a:pt x="8232" y="4716"/>
                      </a:lnTo>
                      <a:lnTo>
                        <a:pt x="7118" y="4738"/>
                      </a:lnTo>
                      <a:lnTo>
                        <a:pt x="5947" y="4771"/>
                      </a:lnTo>
                      <a:lnTo>
                        <a:pt x="4795" y="4815"/>
                      </a:lnTo>
                      <a:lnTo>
                        <a:pt x="3681" y="4860"/>
                      </a:lnTo>
                      <a:lnTo>
                        <a:pt x="2662" y="4882"/>
                      </a:lnTo>
                      <a:lnTo>
                        <a:pt x="1755" y="4882"/>
                      </a:lnTo>
                      <a:lnTo>
                        <a:pt x="1359" y="4860"/>
                      </a:lnTo>
                      <a:lnTo>
                        <a:pt x="981" y="4837"/>
                      </a:lnTo>
                      <a:lnTo>
                        <a:pt x="698" y="4771"/>
                      </a:lnTo>
                      <a:lnTo>
                        <a:pt x="453" y="4716"/>
                      </a:lnTo>
                      <a:lnTo>
                        <a:pt x="453" y="5322"/>
                      </a:lnTo>
                      <a:lnTo>
                        <a:pt x="453" y="6083"/>
                      </a:lnTo>
                      <a:lnTo>
                        <a:pt x="453" y="6909"/>
                      </a:lnTo>
                      <a:lnTo>
                        <a:pt x="453" y="7780"/>
                      </a:lnTo>
                      <a:lnTo>
                        <a:pt x="453" y="8606"/>
                      </a:lnTo>
                      <a:lnTo>
                        <a:pt x="453" y="9345"/>
                      </a:lnTo>
                      <a:lnTo>
                        <a:pt x="453" y="9918"/>
                      </a:lnTo>
                      <a:lnTo>
                        <a:pt x="453" y="10282"/>
                      </a:lnTo>
                      <a:lnTo>
                        <a:pt x="490" y="10381"/>
                      </a:lnTo>
                      <a:lnTo>
                        <a:pt x="547" y="10491"/>
                      </a:lnTo>
                      <a:lnTo>
                        <a:pt x="660" y="10590"/>
                      </a:lnTo>
                      <a:lnTo>
                        <a:pt x="811" y="10700"/>
                      </a:lnTo>
                      <a:lnTo>
                        <a:pt x="981" y="10811"/>
                      </a:lnTo>
                      <a:lnTo>
                        <a:pt x="1208" y="10888"/>
                      </a:lnTo>
                      <a:lnTo>
                        <a:pt x="1453" y="10954"/>
                      </a:lnTo>
                      <a:lnTo>
                        <a:pt x="1718" y="11020"/>
                      </a:lnTo>
                      <a:lnTo>
                        <a:pt x="1963" y="11064"/>
                      </a:lnTo>
                      <a:lnTo>
                        <a:pt x="2265" y="11086"/>
                      </a:lnTo>
                      <a:lnTo>
                        <a:pt x="2548" y="11064"/>
                      </a:lnTo>
                      <a:lnTo>
                        <a:pt x="2794" y="11042"/>
                      </a:lnTo>
                      <a:lnTo>
                        <a:pt x="3096" y="10976"/>
                      </a:lnTo>
                      <a:lnTo>
                        <a:pt x="3341" y="10888"/>
                      </a:lnTo>
                      <a:lnTo>
                        <a:pt x="3606" y="10766"/>
                      </a:lnTo>
                      <a:lnTo>
                        <a:pt x="3813" y="10590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1" name="Puzzle3"/>
                <p:cNvSpPr>
                  <a:spLocks noEditPoints="1" noChangeArrowheads="1"/>
                </p:cNvSpPr>
                <p:nvPr/>
              </p:nvSpPr>
              <p:spPr bwMode="auto">
                <a:xfrm>
                  <a:off x="409570" y="4589497"/>
                  <a:ext cx="112329" cy="148170"/>
                </a:xfrm>
                <a:custGeom>
                  <a:avLst/>
                  <a:gdLst>
                    <a:gd name="T0" fmla="*/ 10391 w 21600"/>
                    <a:gd name="T1" fmla="*/ 15806 h 21600"/>
                    <a:gd name="T2" fmla="*/ 20551 w 21600"/>
                    <a:gd name="T3" fmla="*/ 21088 h 21600"/>
                    <a:gd name="T4" fmla="*/ 13180 w 21600"/>
                    <a:gd name="T5" fmla="*/ 13801 h 21600"/>
                    <a:gd name="T6" fmla="*/ 20551 w 21600"/>
                    <a:gd name="T7" fmla="*/ 7025 h 21600"/>
                    <a:gd name="T8" fmla="*/ 10500 w 21600"/>
                    <a:gd name="T9" fmla="*/ 52 h 21600"/>
                    <a:gd name="T10" fmla="*/ 692 w 21600"/>
                    <a:gd name="T11" fmla="*/ 6802 h 21600"/>
                    <a:gd name="T12" fmla="*/ 8064 w 21600"/>
                    <a:gd name="T13" fmla="*/ 13526 h 21600"/>
                    <a:gd name="T14" fmla="*/ 692 w 21600"/>
                    <a:gd name="T15" fmla="*/ 21088 h 21600"/>
                    <a:gd name="T16" fmla="*/ 2273 w 21600"/>
                    <a:gd name="T17" fmla="*/ 7719 h 21600"/>
                    <a:gd name="T18" fmla="*/ 19149 w 21600"/>
                    <a:gd name="T19" fmla="*/ 20237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6625" y="20892"/>
                      </a:moveTo>
                      <a:lnTo>
                        <a:pt x="7105" y="21023"/>
                      </a:lnTo>
                      <a:lnTo>
                        <a:pt x="7513" y="21088"/>
                      </a:lnTo>
                      <a:lnTo>
                        <a:pt x="7922" y="21115"/>
                      </a:lnTo>
                      <a:lnTo>
                        <a:pt x="8242" y="21115"/>
                      </a:lnTo>
                      <a:lnTo>
                        <a:pt x="8544" y="21062"/>
                      </a:lnTo>
                      <a:lnTo>
                        <a:pt x="8810" y="20997"/>
                      </a:lnTo>
                      <a:lnTo>
                        <a:pt x="9023" y="20892"/>
                      </a:lnTo>
                      <a:lnTo>
                        <a:pt x="9148" y="20761"/>
                      </a:lnTo>
                      <a:lnTo>
                        <a:pt x="9290" y="20616"/>
                      </a:lnTo>
                      <a:lnTo>
                        <a:pt x="9361" y="20459"/>
                      </a:lnTo>
                      <a:lnTo>
                        <a:pt x="9396" y="20289"/>
                      </a:lnTo>
                      <a:lnTo>
                        <a:pt x="9396" y="20092"/>
                      </a:lnTo>
                      <a:lnTo>
                        <a:pt x="9325" y="19909"/>
                      </a:lnTo>
                      <a:lnTo>
                        <a:pt x="9219" y="19738"/>
                      </a:lnTo>
                      <a:lnTo>
                        <a:pt x="9094" y="19555"/>
                      </a:lnTo>
                      <a:lnTo>
                        <a:pt x="8917" y="19384"/>
                      </a:lnTo>
                      <a:lnTo>
                        <a:pt x="8650" y="19162"/>
                      </a:lnTo>
                      <a:lnTo>
                        <a:pt x="8437" y="18900"/>
                      </a:lnTo>
                      <a:lnTo>
                        <a:pt x="8277" y="18624"/>
                      </a:lnTo>
                      <a:lnTo>
                        <a:pt x="8135" y="18349"/>
                      </a:lnTo>
                      <a:lnTo>
                        <a:pt x="8028" y="18048"/>
                      </a:lnTo>
                      <a:lnTo>
                        <a:pt x="7993" y="17746"/>
                      </a:lnTo>
                      <a:lnTo>
                        <a:pt x="7993" y="17471"/>
                      </a:lnTo>
                      <a:lnTo>
                        <a:pt x="8028" y="17169"/>
                      </a:lnTo>
                      <a:lnTo>
                        <a:pt x="8135" y="16920"/>
                      </a:lnTo>
                      <a:lnTo>
                        <a:pt x="8277" y="16671"/>
                      </a:lnTo>
                      <a:lnTo>
                        <a:pt x="8366" y="16540"/>
                      </a:lnTo>
                      <a:lnTo>
                        <a:pt x="8473" y="16409"/>
                      </a:lnTo>
                      <a:lnTo>
                        <a:pt x="8615" y="16317"/>
                      </a:lnTo>
                      <a:lnTo>
                        <a:pt x="8739" y="16213"/>
                      </a:lnTo>
                      <a:lnTo>
                        <a:pt x="8881" y="16134"/>
                      </a:lnTo>
                      <a:lnTo>
                        <a:pt x="9059" y="16055"/>
                      </a:lnTo>
                      <a:lnTo>
                        <a:pt x="9254" y="15990"/>
                      </a:lnTo>
                      <a:lnTo>
                        <a:pt x="9432" y="15911"/>
                      </a:lnTo>
                      <a:lnTo>
                        <a:pt x="9663" y="15885"/>
                      </a:lnTo>
                      <a:lnTo>
                        <a:pt x="9876" y="15833"/>
                      </a:lnTo>
                      <a:lnTo>
                        <a:pt x="10142" y="15806"/>
                      </a:lnTo>
                      <a:lnTo>
                        <a:pt x="10391" y="15806"/>
                      </a:lnTo>
                      <a:lnTo>
                        <a:pt x="10728" y="15806"/>
                      </a:lnTo>
                      <a:lnTo>
                        <a:pt x="10995" y="15806"/>
                      </a:lnTo>
                      <a:lnTo>
                        <a:pt x="11279" y="15833"/>
                      </a:lnTo>
                      <a:lnTo>
                        <a:pt x="11546" y="15885"/>
                      </a:lnTo>
                      <a:lnTo>
                        <a:pt x="11776" y="15937"/>
                      </a:lnTo>
                      <a:lnTo>
                        <a:pt x="12025" y="15990"/>
                      </a:lnTo>
                      <a:lnTo>
                        <a:pt x="12221" y="16055"/>
                      </a:lnTo>
                      <a:lnTo>
                        <a:pt x="12434" y="16134"/>
                      </a:lnTo>
                      <a:lnTo>
                        <a:pt x="12611" y="16213"/>
                      </a:lnTo>
                      <a:lnTo>
                        <a:pt x="12771" y="16317"/>
                      </a:lnTo>
                      <a:lnTo>
                        <a:pt x="12913" y="16409"/>
                      </a:lnTo>
                      <a:lnTo>
                        <a:pt x="13038" y="16514"/>
                      </a:lnTo>
                      <a:lnTo>
                        <a:pt x="13251" y="16737"/>
                      </a:lnTo>
                      <a:lnTo>
                        <a:pt x="13428" y="16986"/>
                      </a:lnTo>
                      <a:lnTo>
                        <a:pt x="13517" y="17248"/>
                      </a:lnTo>
                      <a:lnTo>
                        <a:pt x="13588" y="17523"/>
                      </a:lnTo>
                      <a:lnTo>
                        <a:pt x="13588" y="17799"/>
                      </a:lnTo>
                      <a:lnTo>
                        <a:pt x="13517" y="18074"/>
                      </a:lnTo>
                      <a:lnTo>
                        <a:pt x="13428" y="18323"/>
                      </a:lnTo>
                      <a:lnTo>
                        <a:pt x="13286" y="18572"/>
                      </a:lnTo>
                      <a:lnTo>
                        <a:pt x="13109" y="18808"/>
                      </a:lnTo>
                      <a:lnTo>
                        <a:pt x="12878" y="19031"/>
                      </a:lnTo>
                      <a:lnTo>
                        <a:pt x="12434" y="19411"/>
                      </a:lnTo>
                      <a:lnTo>
                        <a:pt x="12132" y="19738"/>
                      </a:lnTo>
                      <a:lnTo>
                        <a:pt x="12025" y="19856"/>
                      </a:lnTo>
                      <a:lnTo>
                        <a:pt x="11919" y="20014"/>
                      </a:lnTo>
                      <a:lnTo>
                        <a:pt x="11883" y="20132"/>
                      </a:lnTo>
                      <a:lnTo>
                        <a:pt x="11883" y="20263"/>
                      </a:lnTo>
                      <a:lnTo>
                        <a:pt x="11883" y="20394"/>
                      </a:lnTo>
                      <a:lnTo>
                        <a:pt x="11954" y="20485"/>
                      </a:lnTo>
                      <a:lnTo>
                        <a:pt x="12061" y="20590"/>
                      </a:lnTo>
                      <a:lnTo>
                        <a:pt x="12185" y="20695"/>
                      </a:lnTo>
                      <a:lnTo>
                        <a:pt x="12327" y="20787"/>
                      </a:lnTo>
                      <a:lnTo>
                        <a:pt x="12540" y="20892"/>
                      </a:lnTo>
                      <a:lnTo>
                        <a:pt x="12771" y="20997"/>
                      </a:lnTo>
                      <a:lnTo>
                        <a:pt x="13073" y="21088"/>
                      </a:lnTo>
                      <a:lnTo>
                        <a:pt x="13428" y="21193"/>
                      </a:lnTo>
                      <a:lnTo>
                        <a:pt x="13873" y="21298"/>
                      </a:lnTo>
                      <a:lnTo>
                        <a:pt x="14317" y="21390"/>
                      </a:lnTo>
                      <a:lnTo>
                        <a:pt x="14778" y="21468"/>
                      </a:lnTo>
                      <a:lnTo>
                        <a:pt x="15294" y="21547"/>
                      </a:lnTo>
                      <a:lnTo>
                        <a:pt x="15809" y="21600"/>
                      </a:lnTo>
                      <a:lnTo>
                        <a:pt x="16359" y="21652"/>
                      </a:lnTo>
                      <a:lnTo>
                        <a:pt x="16875" y="21678"/>
                      </a:lnTo>
                      <a:lnTo>
                        <a:pt x="17407" y="21678"/>
                      </a:lnTo>
                      <a:lnTo>
                        <a:pt x="17958" y="21678"/>
                      </a:lnTo>
                      <a:lnTo>
                        <a:pt x="18473" y="21652"/>
                      </a:lnTo>
                      <a:lnTo>
                        <a:pt x="18953" y="21573"/>
                      </a:lnTo>
                      <a:lnTo>
                        <a:pt x="19397" y="21495"/>
                      </a:lnTo>
                      <a:lnTo>
                        <a:pt x="19841" y="21390"/>
                      </a:lnTo>
                      <a:lnTo>
                        <a:pt x="20214" y="21272"/>
                      </a:lnTo>
                      <a:lnTo>
                        <a:pt x="20551" y="21088"/>
                      </a:lnTo>
                      <a:lnTo>
                        <a:pt x="20480" y="20787"/>
                      </a:lnTo>
                      <a:lnTo>
                        <a:pt x="20409" y="20485"/>
                      </a:lnTo>
                      <a:lnTo>
                        <a:pt x="20356" y="20158"/>
                      </a:lnTo>
                      <a:lnTo>
                        <a:pt x="20356" y="19804"/>
                      </a:lnTo>
                      <a:lnTo>
                        <a:pt x="20321" y="19083"/>
                      </a:lnTo>
                      <a:lnTo>
                        <a:pt x="20356" y="18349"/>
                      </a:lnTo>
                      <a:lnTo>
                        <a:pt x="20409" y="17641"/>
                      </a:lnTo>
                      <a:lnTo>
                        <a:pt x="20480" y="17012"/>
                      </a:lnTo>
                      <a:lnTo>
                        <a:pt x="20551" y="16488"/>
                      </a:lnTo>
                      <a:lnTo>
                        <a:pt x="20551" y="16055"/>
                      </a:lnTo>
                      <a:lnTo>
                        <a:pt x="20551" y="15911"/>
                      </a:lnTo>
                      <a:lnTo>
                        <a:pt x="20445" y="15754"/>
                      </a:lnTo>
                      <a:lnTo>
                        <a:pt x="20356" y="15610"/>
                      </a:lnTo>
                      <a:lnTo>
                        <a:pt x="20178" y="15452"/>
                      </a:lnTo>
                      <a:lnTo>
                        <a:pt x="20001" y="15334"/>
                      </a:lnTo>
                      <a:lnTo>
                        <a:pt x="19770" y="15230"/>
                      </a:lnTo>
                      <a:lnTo>
                        <a:pt x="19521" y="15125"/>
                      </a:lnTo>
                      <a:lnTo>
                        <a:pt x="19290" y="15059"/>
                      </a:lnTo>
                      <a:lnTo>
                        <a:pt x="19024" y="15007"/>
                      </a:lnTo>
                      <a:lnTo>
                        <a:pt x="18740" y="14954"/>
                      </a:lnTo>
                      <a:lnTo>
                        <a:pt x="18509" y="14954"/>
                      </a:lnTo>
                      <a:lnTo>
                        <a:pt x="18225" y="14954"/>
                      </a:lnTo>
                      <a:lnTo>
                        <a:pt x="17994" y="15007"/>
                      </a:lnTo>
                      <a:lnTo>
                        <a:pt x="17763" y="15085"/>
                      </a:lnTo>
                      <a:lnTo>
                        <a:pt x="17550" y="15177"/>
                      </a:lnTo>
                      <a:lnTo>
                        <a:pt x="17372" y="15308"/>
                      </a:lnTo>
                      <a:lnTo>
                        <a:pt x="17176" y="15426"/>
                      </a:lnTo>
                      <a:lnTo>
                        <a:pt x="16928" y="15557"/>
                      </a:lnTo>
                      <a:lnTo>
                        <a:pt x="16661" y="15636"/>
                      </a:lnTo>
                      <a:lnTo>
                        <a:pt x="16359" y="15688"/>
                      </a:lnTo>
                      <a:lnTo>
                        <a:pt x="16022" y="15715"/>
                      </a:lnTo>
                      <a:lnTo>
                        <a:pt x="15667" y="15688"/>
                      </a:lnTo>
                      <a:lnTo>
                        <a:pt x="15294" y="15662"/>
                      </a:lnTo>
                      <a:lnTo>
                        <a:pt x="14956" y="15583"/>
                      </a:lnTo>
                      <a:lnTo>
                        <a:pt x="14619" y="15479"/>
                      </a:lnTo>
                      <a:lnTo>
                        <a:pt x="14281" y="15334"/>
                      </a:lnTo>
                      <a:lnTo>
                        <a:pt x="13961" y="15177"/>
                      </a:lnTo>
                      <a:lnTo>
                        <a:pt x="13695" y="14981"/>
                      </a:lnTo>
                      <a:lnTo>
                        <a:pt x="13588" y="14850"/>
                      </a:lnTo>
                      <a:lnTo>
                        <a:pt x="13482" y="14732"/>
                      </a:lnTo>
                      <a:lnTo>
                        <a:pt x="13393" y="14600"/>
                      </a:lnTo>
                      <a:lnTo>
                        <a:pt x="13322" y="14456"/>
                      </a:lnTo>
                      <a:lnTo>
                        <a:pt x="13251" y="14299"/>
                      </a:lnTo>
                      <a:lnTo>
                        <a:pt x="13215" y="14155"/>
                      </a:lnTo>
                      <a:lnTo>
                        <a:pt x="13180" y="13971"/>
                      </a:lnTo>
                      <a:lnTo>
                        <a:pt x="13180" y="13801"/>
                      </a:lnTo>
                      <a:lnTo>
                        <a:pt x="13180" y="13591"/>
                      </a:lnTo>
                      <a:lnTo>
                        <a:pt x="13215" y="13395"/>
                      </a:lnTo>
                      <a:lnTo>
                        <a:pt x="13251" y="13198"/>
                      </a:lnTo>
                      <a:lnTo>
                        <a:pt x="13322" y="13015"/>
                      </a:lnTo>
                      <a:lnTo>
                        <a:pt x="13393" y="12870"/>
                      </a:lnTo>
                      <a:lnTo>
                        <a:pt x="13482" y="12713"/>
                      </a:lnTo>
                      <a:lnTo>
                        <a:pt x="13588" y="12569"/>
                      </a:lnTo>
                      <a:lnTo>
                        <a:pt x="13730" y="12438"/>
                      </a:lnTo>
                      <a:lnTo>
                        <a:pt x="13997" y="12215"/>
                      </a:lnTo>
                      <a:lnTo>
                        <a:pt x="14334" y="12005"/>
                      </a:lnTo>
                      <a:lnTo>
                        <a:pt x="14690" y="11861"/>
                      </a:lnTo>
                      <a:lnTo>
                        <a:pt x="15063" y="11756"/>
                      </a:lnTo>
                      <a:lnTo>
                        <a:pt x="15436" y="11678"/>
                      </a:lnTo>
                      <a:lnTo>
                        <a:pt x="15809" y="11638"/>
                      </a:lnTo>
                      <a:lnTo>
                        <a:pt x="16182" y="11638"/>
                      </a:lnTo>
                      <a:lnTo>
                        <a:pt x="16555" y="11678"/>
                      </a:lnTo>
                      <a:lnTo>
                        <a:pt x="16910" y="11730"/>
                      </a:lnTo>
                      <a:lnTo>
                        <a:pt x="17248" y="11835"/>
                      </a:lnTo>
                      <a:lnTo>
                        <a:pt x="17514" y="11966"/>
                      </a:lnTo>
                      <a:lnTo>
                        <a:pt x="17763" y="12110"/>
                      </a:lnTo>
                      <a:lnTo>
                        <a:pt x="17887" y="12215"/>
                      </a:lnTo>
                      <a:lnTo>
                        <a:pt x="18065" y="12307"/>
                      </a:lnTo>
                      <a:lnTo>
                        <a:pt x="18260" y="12412"/>
                      </a:lnTo>
                      <a:lnTo>
                        <a:pt x="18438" y="12464"/>
                      </a:lnTo>
                      <a:lnTo>
                        <a:pt x="18669" y="12543"/>
                      </a:lnTo>
                      <a:lnTo>
                        <a:pt x="18882" y="12569"/>
                      </a:lnTo>
                      <a:lnTo>
                        <a:pt x="19113" y="12595"/>
                      </a:lnTo>
                      <a:lnTo>
                        <a:pt x="19361" y="12608"/>
                      </a:lnTo>
                      <a:lnTo>
                        <a:pt x="19592" y="12608"/>
                      </a:lnTo>
                      <a:lnTo>
                        <a:pt x="19841" y="12595"/>
                      </a:lnTo>
                      <a:lnTo>
                        <a:pt x="20072" y="12543"/>
                      </a:lnTo>
                      <a:lnTo>
                        <a:pt x="20321" y="12490"/>
                      </a:lnTo>
                      <a:lnTo>
                        <a:pt x="20551" y="12438"/>
                      </a:lnTo>
                      <a:lnTo>
                        <a:pt x="20800" y="12333"/>
                      </a:lnTo>
                      <a:lnTo>
                        <a:pt x="20996" y="12241"/>
                      </a:lnTo>
                      <a:lnTo>
                        <a:pt x="21244" y="12110"/>
                      </a:lnTo>
                      <a:lnTo>
                        <a:pt x="21298" y="12032"/>
                      </a:lnTo>
                      <a:lnTo>
                        <a:pt x="21404" y="11966"/>
                      </a:lnTo>
                      <a:lnTo>
                        <a:pt x="21475" y="11861"/>
                      </a:lnTo>
                      <a:lnTo>
                        <a:pt x="21511" y="11730"/>
                      </a:lnTo>
                      <a:lnTo>
                        <a:pt x="21617" y="11481"/>
                      </a:lnTo>
                      <a:lnTo>
                        <a:pt x="21653" y="11180"/>
                      </a:lnTo>
                      <a:lnTo>
                        <a:pt x="21653" y="10826"/>
                      </a:lnTo>
                      <a:lnTo>
                        <a:pt x="21653" y="10472"/>
                      </a:lnTo>
                      <a:lnTo>
                        <a:pt x="21582" y="10092"/>
                      </a:lnTo>
                      <a:lnTo>
                        <a:pt x="21511" y="9725"/>
                      </a:lnTo>
                      <a:lnTo>
                        <a:pt x="21298" y="8912"/>
                      </a:lnTo>
                      <a:lnTo>
                        <a:pt x="21067" y="8191"/>
                      </a:lnTo>
                      <a:lnTo>
                        <a:pt x="20800" y="7536"/>
                      </a:lnTo>
                      <a:lnTo>
                        <a:pt x="20551" y="7025"/>
                      </a:lnTo>
                      <a:lnTo>
                        <a:pt x="20001" y="7103"/>
                      </a:lnTo>
                      <a:lnTo>
                        <a:pt x="19432" y="7156"/>
                      </a:lnTo>
                      <a:lnTo>
                        <a:pt x="18846" y="7208"/>
                      </a:lnTo>
                      <a:lnTo>
                        <a:pt x="18225" y="7208"/>
                      </a:lnTo>
                      <a:lnTo>
                        <a:pt x="17656" y="7208"/>
                      </a:lnTo>
                      <a:lnTo>
                        <a:pt x="17070" y="7182"/>
                      </a:lnTo>
                      <a:lnTo>
                        <a:pt x="16484" y="7156"/>
                      </a:lnTo>
                      <a:lnTo>
                        <a:pt x="15986" y="7103"/>
                      </a:lnTo>
                      <a:lnTo>
                        <a:pt x="14992" y="6999"/>
                      </a:lnTo>
                      <a:lnTo>
                        <a:pt x="14210" y="6907"/>
                      </a:lnTo>
                      <a:lnTo>
                        <a:pt x="13695" y="6828"/>
                      </a:lnTo>
                      <a:lnTo>
                        <a:pt x="13517" y="6802"/>
                      </a:lnTo>
                      <a:lnTo>
                        <a:pt x="13073" y="6645"/>
                      </a:lnTo>
                      <a:lnTo>
                        <a:pt x="12700" y="6474"/>
                      </a:lnTo>
                      <a:lnTo>
                        <a:pt x="12363" y="6304"/>
                      </a:lnTo>
                      <a:lnTo>
                        <a:pt x="12132" y="6094"/>
                      </a:lnTo>
                      <a:lnTo>
                        <a:pt x="11919" y="5871"/>
                      </a:lnTo>
                      <a:lnTo>
                        <a:pt x="11776" y="5649"/>
                      </a:lnTo>
                      <a:lnTo>
                        <a:pt x="11688" y="5413"/>
                      </a:lnTo>
                      <a:lnTo>
                        <a:pt x="11617" y="5190"/>
                      </a:lnTo>
                      <a:lnTo>
                        <a:pt x="11617" y="4941"/>
                      </a:lnTo>
                      <a:lnTo>
                        <a:pt x="11652" y="4718"/>
                      </a:lnTo>
                      <a:lnTo>
                        <a:pt x="11723" y="4482"/>
                      </a:lnTo>
                      <a:lnTo>
                        <a:pt x="11812" y="4285"/>
                      </a:lnTo>
                      <a:lnTo>
                        <a:pt x="11919" y="4089"/>
                      </a:lnTo>
                      <a:lnTo>
                        <a:pt x="12096" y="3905"/>
                      </a:lnTo>
                      <a:lnTo>
                        <a:pt x="12292" y="3735"/>
                      </a:lnTo>
                      <a:lnTo>
                        <a:pt x="12505" y="3604"/>
                      </a:lnTo>
                      <a:lnTo>
                        <a:pt x="12700" y="3460"/>
                      </a:lnTo>
                      <a:lnTo>
                        <a:pt x="12878" y="3250"/>
                      </a:lnTo>
                      <a:lnTo>
                        <a:pt x="13038" y="3027"/>
                      </a:lnTo>
                      <a:lnTo>
                        <a:pt x="13180" y="2752"/>
                      </a:lnTo>
                      <a:lnTo>
                        <a:pt x="13286" y="2477"/>
                      </a:lnTo>
                      <a:lnTo>
                        <a:pt x="13322" y="2175"/>
                      </a:lnTo>
                      <a:lnTo>
                        <a:pt x="13357" y="1874"/>
                      </a:lnTo>
                      <a:lnTo>
                        <a:pt x="13286" y="1572"/>
                      </a:lnTo>
                      <a:lnTo>
                        <a:pt x="13180" y="1271"/>
                      </a:lnTo>
                      <a:lnTo>
                        <a:pt x="13038" y="983"/>
                      </a:lnTo>
                      <a:lnTo>
                        <a:pt x="12949" y="865"/>
                      </a:lnTo>
                      <a:lnTo>
                        <a:pt x="12807" y="733"/>
                      </a:lnTo>
                      <a:lnTo>
                        <a:pt x="12665" y="616"/>
                      </a:lnTo>
                      <a:lnTo>
                        <a:pt x="12505" y="511"/>
                      </a:lnTo>
                      <a:lnTo>
                        <a:pt x="12327" y="406"/>
                      </a:lnTo>
                      <a:lnTo>
                        <a:pt x="12132" y="314"/>
                      </a:lnTo>
                      <a:lnTo>
                        <a:pt x="11883" y="235"/>
                      </a:lnTo>
                      <a:lnTo>
                        <a:pt x="11652" y="183"/>
                      </a:lnTo>
                      <a:lnTo>
                        <a:pt x="11368" y="104"/>
                      </a:lnTo>
                      <a:lnTo>
                        <a:pt x="11101" y="78"/>
                      </a:lnTo>
                      <a:lnTo>
                        <a:pt x="10800" y="52"/>
                      </a:lnTo>
                      <a:lnTo>
                        <a:pt x="10444" y="52"/>
                      </a:lnTo>
                      <a:lnTo>
                        <a:pt x="10142" y="52"/>
                      </a:lnTo>
                      <a:lnTo>
                        <a:pt x="9840" y="78"/>
                      </a:lnTo>
                      <a:lnTo>
                        <a:pt x="9574" y="104"/>
                      </a:lnTo>
                      <a:lnTo>
                        <a:pt x="9325" y="157"/>
                      </a:lnTo>
                      <a:lnTo>
                        <a:pt x="9094" y="209"/>
                      </a:lnTo>
                      <a:lnTo>
                        <a:pt x="8846" y="262"/>
                      </a:lnTo>
                      <a:lnTo>
                        <a:pt x="8650" y="340"/>
                      </a:lnTo>
                      <a:lnTo>
                        <a:pt x="8437" y="432"/>
                      </a:lnTo>
                      <a:lnTo>
                        <a:pt x="8277" y="511"/>
                      </a:lnTo>
                      <a:lnTo>
                        <a:pt x="8100" y="616"/>
                      </a:lnTo>
                      <a:lnTo>
                        <a:pt x="7957" y="707"/>
                      </a:lnTo>
                      <a:lnTo>
                        <a:pt x="7833" y="838"/>
                      </a:lnTo>
                      <a:lnTo>
                        <a:pt x="7620" y="1061"/>
                      </a:lnTo>
                      <a:lnTo>
                        <a:pt x="7442" y="1336"/>
                      </a:lnTo>
                      <a:lnTo>
                        <a:pt x="7353" y="1599"/>
                      </a:lnTo>
                      <a:lnTo>
                        <a:pt x="7318" y="1900"/>
                      </a:lnTo>
                      <a:lnTo>
                        <a:pt x="7318" y="2175"/>
                      </a:lnTo>
                      <a:lnTo>
                        <a:pt x="7353" y="2450"/>
                      </a:lnTo>
                      <a:lnTo>
                        <a:pt x="7442" y="2726"/>
                      </a:lnTo>
                      <a:lnTo>
                        <a:pt x="7620" y="2975"/>
                      </a:lnTo>
                      <a:lnTo>
                        <a:pt x="7833" y="3198"/>
                      </a:lnTo>
                      <a:lnTo>
                        <a:pt x="8064" y="3433"/>
                      </a:lnTo>
                      <a:lnTo>
                        <a:pt x="8295" y="3630"/>
                      </a:lnTo>
                      <a:lnTo>
                        <a:pt x="8508" y="3853"/>
                      </a:lnTo>
                      <a:lnTo>
                        <a:pt x="8686" y="4089"/>
                      </a:lnTo>
                      <a:lnTo>
                        <a:pt x="8775" y="4312"/>
                      </a:lnTo>
                      <a:lnTo>
                        <a:pt x="8846" y="4561"/>
                      </a:lnTo>
                      <a:lnTo>
                        <a:pt x="8846" y="4810"/>
                      </a:lnTo>
                      <a:lnTo>
                        <a:pt x="8810" y="5059"/>
                      </a:lnTo>
                      <a:lnTo>
                        <a:pt x="8721" y="5295"/>
                      </a:lnTo>
                      <a:lnTo>
                        <a:pt x="8579" y="5544"/>
                      </a:lnTo>
                      <a:lnTo>
                        <a:pt x="8366" y="5766"/>
                      </a:lnTo>
                      <a:lnTo>
                        <a:pt x="8135" y="5976"/>
                      </a:lnTo>
                      <a:lnTo>
                        <a:pt x="7833" y="6199"/>
                      </a:lnTo>
                      <a:lnTo>
                        <a:pt x="7478" y="6369"/>
                      </a:lnTo>
                      <a:lnTo>
                        <a:pt x="7069" y="6527"/>
                      </a:lnTo>
                      <a:lnTo>
                        <a:pt x="6590" y="6671"/>
                      </a:lnTo>
                      <a:lnTo>
                        <a:pt x="6092" y="6802"/>
                      </a:lnTo>
                      <a:lnTo>
                        <a:pt x="5684" y="6802"/>
                      </a:lnTo>
                      <a:lnTo>
                        <a:pt x="5133" y="6802"/>
                      </a:lnTo>
                      <a:lnTo>
                        <a:pt x="4547" y="6802"/>
                      </a:lnTo>
                      <a:lnTo>
                        <a:pt x="3872" y="6802"/>
                      </a:lnTo>
                      <a:lnTo>
                        <a:pt x="3144" y="6802"/>
                      </a:lnTo>
                      <a:lnTo>
                        <a:pt x="2362" y="6802"/>
                      </a:lnTo>
                      <a:lnTo>
                        <a:pt x="1545" y="6802"/>
                      </a:lnTo>
                      <a:lnTo>
                        <a:pt x="692" y="6802"/>
                      </a:lnTo>
                      <a:lnTo>
                        <a:pt x="586" y="7234"/>
                      </a:lnTo>
                      <a:lnTo>
                        <a:pt x="461" y="7837"/>
                      </a:lnTo>
                      <a:lnTo>
                        <a:pt x="355" y="8493"/>
                      </a:lnTo>
                      <a:lnTo>
                        <a:pt x="248" y="9187"/>
                      </a:lnTo>
                      <a:lnTo>
                        <a:pt x="142" y="9869"/>
                      </a:lnTo>
                      <a:lnTo>
                        <a:pt x="106" y="10498"/>
                      </a:lnTo>
                      <a:lnTo>
                        <a:pt x="106" y="10983"/>
                      </a:lnTo>
                      <a:lnTo>
                        <a:pt x="106" y="11311"/>
                      </a:lnTo>
                      <a:lnTo>
                        <a:pt x="213" y="11481"/>
                      </a:lnTo>
                      <a:lnTo>
                        <a:pt x="319" y="11651"/>
                      </a:lnTo>
                      <a:lnTo>
                        <a:pt x="497" y="11783"/>
                      </a:lnTo>
                      <a:lnTo>
                        <a:pt x="692" y="11914"/>
                      </a:lnTo>
                      <a:lnTo>
                        <a:pt x="941" y="12032"/>
                      </a:lnTo>
                      <a:lnTo>
                        <a:pt x="1207" y="12110"/>
                      </a:lnTo>
                      <a:lnTo>
                        <a:pt x="1509" y="12189"/>
                      </a:lnTo>
                      <a:lnTo>
                        <a:pt x="1794" y="12241"/>
                      </a:lnTo>
                      <a:lnTo>
                        <a:pt x="2131" y="12267"/>
                      </a:lnTo>
                      <a:lnTo>
                        <a:pt x="2433" y="12281"/>
                      </a:lnTo>
                      <a:lnTo>
                        <a:pt x="2735" y="12267"/>
                      </a:lnTo>
                      <a:lnTo>
                        <a:pt x="3055" y="12241"/>
                      </a:lnTo>
                      <a:lnTo>
                        <a:pt x="3357" y="12189"/>
                      </a:lnTo>
                      <a:lnTo>
                        <a:pt x="3623" y="12084"/>
                      </a:lnTo>
                      <a:lnTo>
                        <a:pt x="3872" y="11979"/>
                      </a:lnTo>
                      <a:lnTo>
                        <a:pt x="4103" y="11861"/>
                      </a:lnTo>
                      <a:lnTo>
                        <a:pt x="4316" y="11704"/>
                      </a:lnTo>
                      <a:lnTo>
                        <a:pt x="4582" y="11612"/>
                      </a:lnTo>
                      <a:lnTo>
                        <a:pt x="4849" y="11533"/>
                      </a:lnTo>
                      <a:lnTo>
                        <a:pt x="5169" y="11507"/>
                      </a:lnTo>
                      <a:lnTo>
                        <a:pt x="5506" y="11481"/>
                      </a:lnTo>
                      <a:lnTo>
                        <a:pt x="5808" y="11507"/>
                      </a:lnTo>
                      <a:lnTo>
                        <a:pt x="6146" y="11560"/>
                      </a:lnTo>
                      <a:lnTo>
                        <a:pt x="6501" y="11651"/>
                      </a:lnTo>
                      <a:lnTo>
                        <a:pt x="6803" y="11783"/>
                      </a:lnTo>
                      <a:lnTo>
                        <a:pt x="7105" y="11940"/>
                      </a:lnTo>
                      <a:lnTo>
                        <a:pt x="7353" y="12110"/>
                      </a:lnTo>
                      <a:lnTo>
                        <a:pt x="7584" y="12333"/>
                      </a:lnTo>
                      <a:lnTo>
                        <a:pt x="7798" y="12595"/>
                      </a:lnTo>
                      <a:lnTo>
                        <a:pt x="7922" y="12870"/>
                      </a:lnTo>
                      <a:lnTo>
                        <a:pt x="8028" y="13198"/>
                      </a:lnTo>
                      <a:lnTo>
                        <a:pt x="8064" y="13526"/>
                      </a:lnTo>
                      <a:lnTo>
                        <a:pt x="8028" y="13775"/>
                      </a:lnTo>
                      <a:lnTo>
                        <a:pt x="7922" y="13998"/>
                      </a:lnTo>
                      <a:lnTo>
                        <a:pt x="7798" y="14220"/>
                      </a:lnTo>
                      <a:lnTo>
                        <a:pt x="7584" y="14404"/>
                      </a:lnTo>
                      <a:lnTo>
                        <a:pt x="7353" y="14574"/>
                      </a:lnTo>
                      <a:lnTo>
                        <a:pt x="7105" y="14732"/>
                      </a:lnTo>
                      <a:lnTo>
                        <a:pt x="6803" y="14850"/>
                      </a:lnTo>
                      <a:lnTo>
                        <a:pt x="6501" y="14954"/>
                      </a:lnTo>
                      <a:lnTo>
                        <a:pt x="6146" y="15033"/>
                      </a:lnTo>
                      <a:lnTo>
                        <a:pt x="5808" y="15085"/>
                      </a:lnTo>
                      <a:lnTo>
                        <a:pt x="5506" y="15085"/>
                      </a:lnTo>
                      <a:lnTo>
                        <a:pt x="5169" y="15059"/>
                      </a:lnTo>
                      <a:lnTo>
                        <a:pt x="4849" y="15007"/>
                      </a:lnTo>
                      <a:lnTo>
                        <a:pt x="4582" y="14902"/>
                      </a:lnTo>
                      <a:lnTo>
                        <a:pt x="4316" y="14784"/>
                      </a:lnTo>
                      <a:lnTo>
                        <a:pt x="4103" y="14600"/>
                      </a:lnTo>
                      <a:lnTo>
                        <a:pt x="3907" y="14430"/>
                      </a:lnTo>
                      <a:lnTo>
                        <a:pt x="3659" y="14299"/>
                      </a:lnTo>
                      <a:lnTo>
                        <a:pt x="3428" y="14194"/>
                      </a:lnTo>
                      <a:lnTo>
                        <a:pt x="3179" y="14129"/>
                      </a:lnTo>
                      <a:lnTo>
                        <a:pt x="2913" y="14102"/>
                      </a:lnTo>
                      <a:lnTo>
                        <a:pt x="2646" y="14102"/>
                      </a:lnTo>
                      <a:lnTo>
                        <a:pt x="2362" y="14129"/>
                      </a:lnTo>
                      <a:lnTo>
                        <a:pt x="2096" y="14168"/>
                      </a:lnTo>
                      <a:lnTo>
                        <a:pt x="1811" y="14273"/>
                      </a:lnTo>
                      <a:lnTo>
                        <a:pt x="1545" y="14378"/>
                      </a:lnTo>
                      <a:lnTo>
                        <a:pt x="1314" y="14496"/>
                      </a:lnTo>
                      <a:lnTo>
                        <a:pt x="1065" y="14653"/>
                      </a:lnTo>
                      <a:lnTo>
                        <a:pt x="870" y="14797"/>
                      </a:lnTo>
                      <a:lnTo>
                        <a:pt x="657" y="14981"/>
                      </a:lnTo>
                      <a:lnTo>
                        <a:pt x="497" y="15177"/>
                      </a:lnTo>
                      <a:lnTo>
                        <a:pt x="390" y="15413"/>
                      </a:lnTo>
                      <a:lnTo>
                        <a:pt x="284" y="15636"/>
                      </a:lnTo>
                      <a:lnTo>
                        <a:pt x="248" y="15911"/>
                      </a:lnTo>
                      <a:lnTo>
                        <a:pt x="284" y="16239"/>
                      </a:lnTo>
                      <a:lnTo>
                        <a:pt x="319" y="16566"/>
                      </a:lnTo>
                      <a:lnTo>
                        <a:pt x="497" y="17340"/>
                      </a:lnTo>
                      <a:lnTo>
                        <a:pt x="692" y="18152"/>
                      </a:lnTo>
                      <a:lnTo>
                        <a:pt x="799" y="18559"/>
                      </a:lnTo>
                      <a:lnTo>
                        <a:pt x="905" y="18978"/>
                      </a:lnTo>
                      <a:lnTo>
                        <a:pt x="959" y="19384"/>
                      </a:lnTo>
                      <a:lnTo>
                        <a:pt x="994" y="19791"/>
                      </a:lnTo>
                      <a:lnTo>
                        <a:pt x="994" y="20132"/>
                      </a:lnTo>
                      <a:lnTo>
                        <a:pt x="959" y="20485"/>
                      </a:lnTo>
                      <a:lnTo>
                        <a:pt x="941" y="20669"/>
                      </a:lnTo>
                      <a:lnTo>
                        <a:pt x="870" y="20813"/>
                      </a:lnTo>
                      <a:lnTo>
                        <a:pt x="799" y="20970"/>
                      </a:lnTo>
                      <a:lnTo>
                        <a:pt x="692" y="21088"/>
                      </a:lnTo>
                      <a:lnTo>
                        <a:pt x="1474" y="20997"/>
                      </a:lnTo>
                      <a:lnTo>
                        <a:pt x="2291" y="20866"/>
                      </a:lnTo>
                      <a:lnTo>
                        <a:pt x="3108" y="20787"/>
                      </a:lnTo>
                      <a:lnTo>
                        <a:pt x="3907" y="20721"/>
                      </a:lnTo>
                      <a:lnTo>
                        <a:pt x="4653" y="20695"/>
                      </a:lnTo>
                      <a:lnTo>
                        <a:pt x="5364" y="20695"/>
                      </a:lnTo>
                      <a:lnTo>
                        <a:pt x="5701" y="20721"/>
                      </a:lnTo>
                      <a:lnTo>
                        <a:pt x="6057" y="20761"/>
                      </a:lnTo>
                      <a:lnTo>
                        <a:pt x="6323" y="20813"/>
                      </a:lnTo>
                      <a:lnTo>
                        <a:pt x="6625" y="20892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2" name="Puzzle2"/>
                <p:cNvSpPr>
                  <a:spLocks noEditPoints="1" noChangeArrowheads="1"/>
                </p:cNvSpPr>
                <p:nvPr/>
              </p:nvSpPr>
              <p:spPr bwMode="auto">
                <a:xfrm>
                  <a:off x="375248" y="4697515"/>
                  <a:ext cx="179588" cy="135378"/>
                </a:xfrm>
                <a:custGeom>
                  <a:avLst/>
                  <a:gdLst>
                    <a:gd name="T0" fmla="*/ 11 w 21600"/>
                    <a:gd name="T1" fmla="*/ 13386 h 21600"/>
                    <a:gd name="T2" fmla="*/ 4202 w 21600"/>
                    <a:gd name="T3" fmla="*/ 21161 h 21600"/>
                    <a:gd name="T4" fmla="*/ 10400 w 21600"/>
                    <a:gd name="T5" fmla="*/ 13909 h 21600"/>
                    <a:gd name="T6" fmla="*/ 16821 w 21600"/>
                    <a:gd name="T7" fmla="*/ 21190 h 21600"/>
                    <a:gd name="T8" fmla="*/ 21600 w 21600"/>
                    <a:gd name="T9" fmla="*/ 15083 h 21600"/>
                    <a:gd name="T10" fmla="*/ 16889 w 21600"/>
                    <a:gd name="T11" fmla="*/ 5739 h 21600"/>
                    <a:gd name="T12" fmla="*/ 10800 w 21600"/>
                    <a:gd name="T13" fmla="*/ 28 h 21600"/>
                    <a:gd name="T14" fmla="*/ 4202 w 21600"/>
                    <a:gd name="T15" fmla="*/ 5894 h 21600"/>
                    <a:gd name="T16" fmla="*/ 5388 w 21600"/>
                    <a:gd name="T17" fmla="*/ 6742 h 21600"/>
                    <a:gd name="T18" fmla="*/ 16177 w 21600"/>
                    <a:gd name="T19" fmla="*/ 20441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4247" y="12354"/>
                      </a:moveTo>
                      <a:lnTo>
                        <a:pt x="4134" y="12468"/>
                      </a:lnTo>
                      <a:lnTo>
                        <a:pt x="4010" y="12581"/>
                      </a:lnTo>
                      <a:lnTo>
                        <a:pt x="3897" y="12637"/>
                      </a:lnTo>
                      <a:lnTo>
                        <a:pt x="3773" y="12694"/>
                      </a:lnTo>
                      <a:lnTo>
                        <a:pt x="3637" y="12694"/>
                      </a:lnTo>
                      <a:lnTo>
                        <a:pt x="3524" y="12694"/>
                      </a:lnTo>
                      <a:lnTo>
                        <a:pt x="3400" y="12665"/>
                      </a:lnTo>
                      <a:lnTo>
                        <a:pt x="3287" y="12609"/>
                      </a:lnTo>
                      <a:lnTo>
                        <a:pt x="3027" y="12496"/>
                      </a:lnTo>
                      <a:lnTo>
                        <a:pt x="2790" y="12340"/>
                      </a:lnTo>
                      <a:lnTo>
                        <a:pt x="2530" y="12142"/>
                      </a:lnTo>
                      <a:lnTo>
                        <a:pt x="2293" y="11987"/>
                      </a:lnTo>
                      <a:lnTo>
                        <a:pt x="2033" y="11817"/>
                      </a:lnTo>
                      <a:lnTo>
                        <a:pt x="1773" y="11676"/>
                      </a:lnTo>
                      <a:lnTo>
                        <a:pt x="1638" y="11662"/>
                      </a:lnTo>
                      <a:lnTo>
                        <a:pt x="1513" y="11634"/>
                      </a:lnTo>
                      <a:lnTo>
                        <a:pt x="1378" y="11634"/>
                      </a:lnTo>
                      <a:lnTo>
                        <a:pt x="1253" y="11634"/>
                      </a:lnTo>
                      <a:lnTo>
                        <a:pt x="1118" y="11662"/>
                      </a:lnTo>
                      <a:lnTo>
                        <a:pt x="971" y="11732"/>
                      </a:lnTo>
                      <a:lnTo>
                        <a:pt x="835" y="11817"/>
                      </a:lnTo>
                      <a:lnTo>
                        <a:pt x="711" y="11959"/>
                      </a:lnTo>
                      <a:lnTo>
                        <a:pt x="553" y="12086"/>
                      </a:lnTo>
                      <a:lnTo>
                        <a:pt x="429" y="12284"/>
                      </a:lnTo>
                      <a:lnTo>
                        <a:pt x="271" y="12524"/>
                      </a:lnTo>
                      <a:lnTo>
                        <a:pt x="146" y="12793"/>
                      </a:lnTo>
                      <a:lnTo>
                        <a:pt x="79" y="12962"/>
                      </a:lnTo>
                      <a:lnTo>
                        <a:pt x="33" y="13146"/>
                      </a:lnTo>
                      <a:lnTo>
                        <a:pt x="11" y="13386"/>
                      </a:lnTo>
                      <a:lnTo>
                        <a:pt x="11" y="13641"/>
                      </a:lnTo>
                      <a:lnTo>
                        <a:pt x="33" y="13881"/>
                      </a:lnTo>
                      <a:lnTo>
                        <a:pt x="101" y="14150"/>
                      </a:lnTo>
                      <a:lnTo>
                        <a:pt x="192" y="14404"/>
                      </a:lnTo>
                      <a:lnTo>
                        <a:pt x="293" y="14645"/>
                      </a:lnTo>
                      <a:lnTo>
                        <a:pt x="451" y="14857"/>
                      </a:lnTo>
                      <a:lnTo>
                        <a:pt x="621" y="15054"/>
                      </a:lnTo>
                      <a:lnTo>
                        <a:pt x="734" y="15125"/>
                      </a:lnTo>
                      <a:lnTo>
                        <a:pt x="835" y="15210"/>
                      </a:lnTo>
                      <a:lnTo>
                        <a:pt x="948" y="15267"/>
                      </a:lnTo>
                      <a:lnTo>
                        <a:pt x="1084" y="15323"/>
                      </a:lnTo>
                      <a:lnTo>
                        <a:pt x="1208" y="15351"/>
                      </a:lnTo>
                      <a:lnTo>
                        <a:pt x="1355" y="15380"/>
                      </a:lnTo>
                      <a:lnTo>
                        <a:pt x="1513" y="15380"/>
                      </a:lnTo>
                      <a:lnTo>
                        <a:pt x="1683" y="15380"/>
                      </a:lnTo>
                      <a:lnTo>
                        <a:pt x="1864" y="15351"/>
                      </a:lnTo>
                      <a:lnTo>
                        <a:pt x="2033" y="15323"/>
                      </a:lnTo>
                      <a:lnTo>
                        <a:pt x="2225" y="15238"/>
                      </a:lnTo>
                      <a:lnTo>
                        <a:pt x="2428" y="15153"/>
                      </a:lnTo>
                      <a:lnTo>
                        <a:pt x="2745" y="15026"/>
                      </a:lnTo>
                      <a:lnTo>
                        <a:pt x="3005" y="14913"/>
                      </a:lnTo>
                      <a:lnTo>
                        <a:pt x="3264" y="14828"/>
                      </a:lnTo>
                      <a:lnTo>
                        <a:pt x="3513" y="14800"/>
                      </a:lnTo>
                      <a:lnTo>
                        <a:pt x="3615" y="14828"/>
                      </a:lnTo>
                      <a:lnTo>
                        <a:pt x="3728" y="14857"/>
                      </a:lnTo>
                      <a:lnTo>
                        <a:pt x="3807" y="14913"/>
                      </a:lnTo>
                      <a:lnTo>
                        <a:pt x="3920" y="14998"/>
                      </a:lnTo>
                      <a:lnTo>
                        <a:pt x="4010" y="15097"/>
                      </a:lnTo>
                      <a:lnTo>
                        <a:pt x="4089" y="15238"/>
                      </a:lnTo>
                      <a:lnTo>
                        <a:pt x="4179" y="15408"/>
                      </a:lnTo>
                      <a:lnTo>
                        <a:pt x="4247" y="15620"/>
                      </a:lnTo>
                      <a:lnTo>
                        <a:pt x="4326" y="15860"/>
                      </a:lnTo>
                      <a:lnTo>
                        <a:pt x="4394" y="16129"/>
                      </a:lnTo>
                      <a:lnTo>
                        <a:pt x="4439" y="16440"/>
                      </a:lnTo>
                      <a:lnTo>
                        <a:pt x="4507" y="16737"/>
                      </a:lnTo>
                      <a:lnTo>
                        <a:pt x="4552" y="17090"/>
                      </a:lnTo>
                      <a:lnTo>
                        <a:pt x="4575" y="17443"/>
                      </a:lnTo>
                      <a:lnTo>
                        <a:pt x="4586" y="17825"/>
                      </a:lnTo>
                      <a:lnTo>
                        <a:pt x="4586" y="18193"/>
                      </a:lnTo>
                      <a:lnTo>
                        <a:pt x="4586" y="18574"/>
                      </a:lnTo>
                      <a:lnTo>
                        <a:pt x="4586" y="18984"/>
                      </a:lnTo>
                      <a:lnTo>
                        <a:pt x="4552" y="19366"/>
                      </a:lnTo>
                      <a:lnTo>
                        <a:pt x="4507" y="19748"/>
                      </a:lnTo>
                      <a:lnTo>
                        <a:pt x="4462" y="20129"/>
                      </a:lnTo>
                      <a:lnTo>
                        <a:pt x="4371" y="20483"/>
                      </a:lnTo>
                      <a:lnTo>
                        <a:pt x="4292" y="20836"/>
                      </a:lnTo>
                      <a:lnTo>
                        <a:pt x="4202" y="21161"/>
                      </a:lnTo>
                      <a:lnTo>
                        <a:pt x="4744" y="21161"/>
                      </a:lnTo>
                      <a:lnTo>
                        <a:pt x="5264" y="21161"/>
                      </a:lnTo>
                      <a:lnTo>
                        <a:pt x="5784" y="21161"/>
                      </a:lnTo>
                      <a:lnTo>
                        <a:pt x="6235" y="21161"/>
                      </a:lnTo>
                      <a:lnTo>
                        <a:pt x="6676" y="21161"/>
                      </a:lnTo>
                      <a:lnTo>
                        <a:pt x="7060" y="21161"/>
                      </a:lnTo>
                      <a:lnTo>
                        <a:pt x="7410" y="21161"/>
                      </a:lnTo>
                      <a:lnTo>
                        <a:pt x="7670" y="21161"/>
                      </a:lnTo>
                      <a:lnTo>
                        <a:pt x="8020" y="21020"/>
                      </a:lnTo>
                      <a:lnTo>
                        <a:pt x="8303" y="20893"/>
                      </a:lnTo>
                      <a:lnTo>
                        <a:pt x="8563" y="20695"/>
                      </a:lnTo>
                      <a:lnTo>
                        <a:pt x="8800" y="20511"/>
                      </a:lnTo>
                      <a:lnTo>
                        <a:pt x="8969" y="20285"/>
                      </a:lnTo>
                      <a:lnTo>
                        <a:pt x="9150" y="20045"/>
                      </a:lnTo>
                      <a:lnTo>
                        <a:pt x="9252" y="19804"/>
                      </a:lnTo>
                      <a:lnTo>
                        <a:pt x="9342" y="19550"/>
                      </a:lnTo>
                      <a:lnTo>
                        <a:pt x="9410" y="19281"/>
                      </a:lnTo>
                      <a:lnTo>
                        <a:pt x="9433" y="19013"/>
                      </a:lnTo>
                      <a:lnTo>
                        <a:pt x="9433" y="18744"/>
                      </a:lnTo>
                      <a:lnTo>
                        <a:pt x="9387" y="18504"/>
                      </a:lnTo>
                      <a:lnTo>
                        <a:pt x="9320" y="18221"/>
                      </a:lnTo>
                      <a:lnTo>
                        <a:pt x="9207" y="17981"/>
                      </a:lnTo>
                      <a:lnTo>
                        <a:pt x="9105" y="17740"/>
                      </a:lnTo>
                      <a:lnTo>
                        <a:pt x="8924" y="17514"/>
                      </a:lnTo>
                      <a:lnTo>
                        <a:pt x="8777" y="17274"/>
                      </a:lnTo>
                      <a:lnTo>
                        <a:pt x="8642" y="17034"/>
                      </a:lnTo>
                      <a:lnTo>
                        <a:pt x="8563" y="16765"/>
                      </a:lnTo>
                      <a:lnTo>
                        <a:pt x="8472" y="16468"/>
                      </a:lnTo>
                      <a:lnTo>
                        <a:pt x="8450" y="16157"/>
                      </a:lnTo>
                      <a:lnTo>
                        <a:pt x="8450" y="15860"/>
                      </a:lnTo>
                      <a:lnTo>
                        <a:pt x="8472" y="15563"/>
                      </a:lnTo>
                      <a:lnTo>
                        <a:pt x="8540" y="15267"/>
                      </a:lnTo>
                      <a:lnTo>
                        <a:pt x="8642" y="14998"/>
                      </a:lnTo>
                      <a:lnTo>
                        <a:pt x="8777" y="14729"/>
                      </a:lnTo>
                      <a:lnTo>
                        <a:pt x="8868" y="14616"/>
                      </a:lnTo>
                      <a:lnTo>
                        <a:pt x="8969" y="14475"/>
                      </a:lnTo>
                      <a:lnTo>
                        <a:pt x="9060" y="14376"/>
                      </a:lnTo>
                      <a:lnTo>
                        <a:pt x="9184" y="14291"/>
                      </a:lnTo>
                      <a:lnTo>
                        <a:pt x="9297" y="14206"/>
                      </a:lnTo>
                      <a:lnTo>
                        <a:pt x="9433" y="14121"/>
                      </a:lnTo>
                      <a:lnTo>
                        <a:pt x="9579" y="14051"/>
                      </a:lnTo>
                      <a:lnTo>
                        <a:pt x="9726" y="13994"/>
                      </a:lnTo>
                      <a:lnTo>
                        <a:pt x="9884" y="13938"/>
                      </a:lnTo>
                      <a:lnTo>
                        <a:pt x="10054" y="13909"/>
                      </a:lnTo>
                      <a:lnTo>
                        <a:pt x="10257" y="13881"/>
                      </a:lnTo>
                      <a:lnTo>
                        <a:pt x="10449" y="13881"/>
                      </a:lnTo>
                      <a:lnTo>
                        <a:pt x="10664" y="13881"/>
                      </a:lnTo>
                      <a:lnTo>
                        <a:pt x="10856" y="13909"/>
                      </a:lnTo>
                      <a:lnTo>
                        <a:pt x="11037" y="13966"/>
                      </a:lnTo>
                      <a:lnTo>
                        <a:pt x="11206" y="14023"/>
                      </a:lnTo>
                      <a:lnTo>
                        <a:pt x="11353" y="14093"/>
                      </a:lnTo>
                      <a:lnTo>
                        <a:pt x="11511" y="14178"/>
                      </a:lnTo>
                      <a:lnTo>
                        <a:pt x="11635" y="14263"/>
                      </a:lnTo>
                      <a:lnTo>
                        <a:pt x="11748" y="14376"/>
                      </a:lnTo>
                      <a:lnTo>
                        <a:pt x="11861" y="14475"/>
                      </a:lnTo>
                      <a:lnTo>
                        <a:pt x="11941" y="14616"/>
                      </a:lnTo>
                      <a:lnTo>
                        <a:pt x="12031" y="14758"/>
                      </a:lnTo>
                      <a:lnTo>
                        <a:pt x="12099" y="14885"/>
                      </a:lnTo>
                      <a:lnTo>
                        <a:pt x="12200" y="15210"/>
                      </a:lnTo>
                      <a:lnTo>
                        <a:pt x="12268" y="15507"/>
                      </a:lnTo>
                      <a:lnTo>
                        <a:pt x="12291" y="15832"/>
                      </a:lnTo>
                      <a:lnTo>
                        <a:pt x="12291" y="16157"/>
                      </a:lnTo>
                      <a:lnTo>
                        <a:pt x="12246" y="16482"/>
                      </a:lnTo>
                      <a:lnTo>
                        <a:pt x="12178" y="16807"/>
                      </a:lnTo>
                      <a:lnTo>
                        <a:pt x="12099" y="17090"/>
                      </a:lnTo>
                      <a:lnTo>
                        <a:pt x="12008" y="17330"/>
                      </a:lnTo>
                      <a:lnTo>
                        <a:pt x="11884" y="17542"/>
                      </a:lnTo>
                      <a:lnTo>
                        <a:pt x="11748" y="17712"/>
                      </a:lnTo>
                      <a:lnTo>
                        <a:pt x="11613" y="17839"/>
                      </a:lnTo>
                      <a:lnTo>
                        <a:pt x="11489" y="18037"/>
                      </a:lnTo>
                      <a:lnTo>
                        <a:pt x="11398" y="18221"/>
                      </a:lnTo>
                      <a:lnTo>
                        <a:pt x="11319" y="18447"/>
                      </a:lnTo>
                      <a:lnTo>
                        <a:pt x="11251" y="18659"/>
                      </a:lnTo>
                      <a:lnTo>
                        <a:pt x="11206" y="18900"/>
                      </a:lnTo>
                      <a:lnTo>
                        <a:pt x="11184" y="19154"/>
                      </a:lnTo>
                      <a:lnTo>
                        <a:pt x="11184" y="19423"/>
                      </a:lnTo>
                      <a:lnTo>
                        <a:pt x="11229" y="19663"/>
                      </a:lnTo>
                      <a:lnTo>
                        <a:pt x="11297" y="19903"/>
                      </a:lnTo>
                      <a:lnTo>
                        <a:pt x="11376" y="20158"/>
                      </a:lnTo>
                      <a:lnTo>
                        <a:pt x="11511" y="20398"/>
                      </a:lnTo>
                      <a:lnTo>
                        <a:pt x="11681" y="20610"/>
                      </a:lnTo>
                      <a:lnTo>
                        <a:pt x="11884" y="20808"/>
                      </a:lnTo>
                      <a:lnTo>
                        <a:pt x="12121" y="20992"/>
                      </a:lnTo>
                      <a:lnTo>
                        <a:pt x="12404" y="21161"/>
                      </a:lnTo>
                      <a:lnTo>
                        <a:pt x="12528" y="21190"/>
                      </a:lnTo>
                      <a:lnTo>
                        <a:pt x="12856" y="21274"/>
                      </a:lnTo>
                      <a:lnTo>
                        <a:pt x="13330" y="21373"/>
                      </a:lnTo>
                      <a:lnTo>
                        <a:pt x="13963" y="21486"/>
                      </a:lnTo>
                      <a:lnTo>
                        <a:pt x="14313" y="21543"/>
                      </a:lnTo>
                      <a:lnTo>
                        <a:pt x="14652" y="21571"/>
                      </a:lnTo>
                      <a:lnTo>
                        <a:pt x="15025" y="21600"/>
                      </a:lnTo>
                      <a:lnTo>
                        <a:pt x="15409" y="21600"/>
                      </a:lnTo>
                      <a:lnTo>
                        <a:pt x="15782" y="21600"/>
                      </a:lnTo>
                      <a:lnTo>
                        <a:pt x="16177" y="21571"/>
                      </a:lnTo>
                      <a:lnTo>
                        <a:pt x="16516" y="21486"/>
                      </a:lnTo>
                      <a:lnTo>
                        <a:pt x="16889" y="21402"/>
                      </a:lnTo>
                      <a:lnTo>
                        <a:pt x="16821" y="21190"/>
                      </a:lnTo>
                      <a:lnTo>
                        <a:pt x="16776" y="20935"/>
                      </a:lnTo>
                      <a:lnTo>
                        <a:pt x="16742" y="20667"/>
                      </a:lnTo>
                      <a:lnTo>
                        <a:pt x="16719" y="20370"/>
                      </a:lnTo>
                      <a:lnTo>
                        <a:pt x="16697" y="19719"/>
                      </a:lnTo>
                      <a:lnTo>
                        <a:pt x="16697" y="19013"/>
                      </a:lnTo>
                      <a:lnTo>
                        <a:pt x="16719" y="18306"/>
                      </a:lnTo>
                      <a:lnTo>
                        <a:pt x="16753" y="17599"/>
                      </a:lnTo>
                      <a:lnTo>
                        <a:pt x="16821" y="16949"/>
                      </a:lnTo>
                      <a:lnTo>
                        <a:pt x="16889" y="16383"/>
                      </a:lnTo>
                      <a:lnTo>
                        <a:pt x="16934" y="16129"/>
                      </a:lnTo>
                      <a:lnTo>
                        <a:pt x="17002" y="15945"/>
                      </a:lnTo>
                      <a:lnTo>
                        <a:pt x="17081" y="15790"/>
                      </a:lnTo>
                      <a:lnTo>
                        <a:pt x="17194" y="15648"/>
                      </a:lnTo>
                      <a:lnTo>
                        <a:pt x="17318" y="15563"/>
                      </a:lnTo>
                      <a:lnTo>
                        <a:pt x="17453" y="15507"/>
                      </a:lnTo>
                      <a:lnTo>
                        <a:pt x="17600" y="15450"/>
                      </a:lnTo>
                      <a:lnTo>
                        <a:pt x="17758" y="15450"/>
                      </a:lnTo>
                      <a:lnTo>
                        <a:pt x="17905" y="15479"/>
                      </a:lnTo>
                      <a:lnTo>
                        <a:pt x="18064" y="15535"/>
                      </a:lnTo>
                      <a:lnTo>
                        <a:pt x="18233" y="15620"/>
                      </a:lnTo>
                      <a:lnTo>
                        <a:pt x="18380" y="15733"/>
                      </a:lnTo>
                      <a:lnTo>
                        <a:pt x="18561" y="15832"/>
                      </a:lnTo>
                      <a:lnTo>
                        <a:pt x="18707" y="15973"/>
                      </a:lnTo>
                      <a:lnTo>
                        <a:pt x="18866" y="16129"/>
                      </a:lnTo>
                      <a:lnTo>
                        <a:pt x="18990" y="16327"/>
                      </a:lnTo>
                      <a:lnTo>
                        <a:pt x="19125" y="16482"/>
                      </a:lnTo>
                      <a:lnTo>
                        <a:pt x="19295" y="16624"/>
                      </a:lnTo>
                      <a:lnTo>
                        <a:pt x="19464" y="16737"/>
                      </a:lnTo>
                      <a:lnTo>
                        <a:pt x="19668" y="16807"/>
                      </a:lnTo>
                      <a:lnTo>
                        <a:pt x="19860" y="16836"/>
                      </a:lnTo>
                      <a:lnTo>
                        <a:pt x="20052" y="16864"/>
                      </a:lnTo>
                      <a:lnTo>
                        <a:pt x="20266" y="16836"/>
                      </a:lnTo>
                      <a:lnTo>
                        <a:pt x="20470" y="16793"/>
                      </a:lnTo>
                      <a:lnTo>
                        <a:pt x="20662" y="16708"/>
                      </a:lnTo>
                      <a:lnTo>
                        <a:pt x="20854" y="16567"/>
                      </a:lnTo>
                      <a:lnTo>
                        <a:pt x="21035" y="16412"/>
                      </a:lnTo>
                      <a:lnTo>
                        <a:pt x="21182" y="16214"/>
                      </a:lnTo>
                      <a:lnTo>
                        <a:pt x="21340" y="16002"/>
                      </a:lnTo>
                      <a:lnTo>
                        <a:pt x="21441" y="15733"/>
                      </a:lnTo>
                      <a:lnTo>
                        <a:pt x="21532" y="15436"/>
                      </a:lnTo>
                      <a:lnTo>
                        <a:pt x="21600" y="15083"/>
                      </a:lnTo>
                      <a:lnTo>
                        <a:pt x="21600" y="14885"/>
                      </a:lnTo>
                      <a:lnTo>
                        <a:pt x="21600" y="14729"/>
                      </a:lnTo>
                      <a:lnTo>
                        <a:pt x="21600" y="14531"/>
                      </a:lnTo>
                      <a:lnTo>
                        <a:pt x="21577" y="14376"/>
                      </a:lnTo>
                      <a:lnTo>
                        <a:pt x="21532" y="14206"/>
                      </a:lnTo>
                      <a:lnTo>
                        <a:pt x="21487" y="14051"/>
                      </a:lnTo>
                      <a:lnTo>
                        <a:pt x="21419" y="13909"/>
                      </a:lnTo>
                      <a:lnTo>
                        <a:pt x="21351" y="13768"/>
                      </a:lnTo>
                      <a:lnTo>
                        <a:pt x="21204" y="13500"/>
                      </a:lnTo>
                      <a:lnTo>
                        <a:pt x="21035" y="13287"/>
                      </a:lnTo>
                      <a:lnTo>
                        <a:pt x="20809" y="13090"/>
                      </a:lnTo>
                      <a:lnTo>
                        <a:pt x="20594" y="12962"/>
                      </a:lnTo>
                      <a:lnTo>
                        <a:pt x="20357" y="12821"/>
                      </a:lnTo>
                      <a:lnTo>
                        <a:pt x="20120" y="12764"/>
                      </a:lnTo>
                      <a:lnTo>
                        <a:pt x="19882" y="12708"/>
                      </a:lnTo>
                      <a:lnTo>
                        <a:pt x="19645" y="12736"/>
                      </a:lnTo>
                      <a:lnTo>
                        <a:pt x="19430" y="12793"/>
                      </a:lnTo>
                      <a:lnTo>
                        <a:pt x="19227" y="12906"/>
                      </a:lnTo>
                      <a:lnTo>
                        <a:pt x="19148" y="12962"/>
                      </a:lnTo>
                      <a:lnTo>
                        <a:pt x="19058" y="13047"/>
                      </a:lnTo>
                      <a:lnTo>
                        <a:pt x="18990" y="13146"/>
                      </a:lnTo>
                      <a:lnTo>
                        <a:pt x="18911" y="13259"/>
                      </a:lnTo>
                      <a:lnTo>
                        <a:pt x="18775" y="13471"/>
                      </a:lnTo>
                      <a:lnTo>
                        <a:pt x="18628" y="13641"/>
                      </a:lnTo>
                      <a:lnTo>
                        <a:pt x="18470" y="13740"/>
                      </a:lnTo>
                      <a:lnTo>
                        <a:pt x="18301" y="13825"/>
                      </a:lnTo>
                      <a:lnTo>
                        <a:pt x="18143" y="13853"/>
                      </a:lnTo>
                      <a:lnTo>
                        <a:pt x="17973" y="13881"/>
                      </a:lnTo>
                      <a:lnTo>
                        <a:pt x="17804" y="13853"/>
                      </a:lnTo>
                      <a:lnTo>
                        <a:pt x="17646" y="13796"/>
                      </a:lnTo>
                      <a:lnTo>
                        <a:pt x="17499" y="13726"/>
                      </a:lnTo>
                      <a:lnTo>
                        <a:pt x="17341" y="13641"/>
                      </a:lnTo>
                      <a:lnTo>
                        <a:pt x="17216" y="13528"/>
                      </a:lnTo>
                      <a:lnTo>
                        <a:pt x="17103" y="13386"/>
                      </a:lnTo>
                      <a:lnTo>
                        <a:pt x="17024" y="13259"/>
                      </a:lnTo>
                      <a:lnTo>
                        <a:pt x="16934" y="13118"/>
                      </a:lnTo>
                      <a:lnTo>
                        <a:pt x="16889" y="12991"/>
                      </a:lnTo>
                      <a:lnTo>
                        <a:pt x="16889" y="12849"/>
                      </a:lnTo>
                      <a:lnTo>
                        <a:pt x="16889" y="12383"/>
                      </a:lnTo>
                      <a:lnTo>
                        <a:pt x="16889" y="11662"/>
                      </a:lnTo>
                      <a:lnTo>
                        <a:pt x="16889" y="10701"/>
                      </a:lnTo>
                      <a:lnTo>
                        <a:pt x="16889" y="9640"/>
                      </a:lnTo>
                      <a:lnTo>
                        <a:pt x="16889" y="8566"/>
                      </a:lnTo>
                      <a:lnTo>
                        <a:pt x="16889" y="7478"/>
                      </a:lnTo>
                      <a:lnTo>
                        <a:pt x="16889" y="6502"/>
                      </a:lnTo>
                      <a:lnTo>
                        <a:pt x="16889" y="5739"/>
                      </a:lnTo>
                      <a:lnTo>
                        <a:pt x="16674" y="5894"/>
                      </a:lnTo>
                      <a:lnTo>
                        <a:pt x="16414" y="6036"/>
                      </a:lnTo>
                      <a:lnTo>
                        <a:pt x="16154" y="6177"/>
                      </a:lnTo>
                      <a:lnTo>
                        <a:pt x="15849" y="6248"/>
                      </a:lnTo>
                      <a:lnTo>
                        <a:pt x="15544" y="6304"/>
                      </a:lnTo>
                      <a:lnTo>
                        <a:pt x="15217" y="6332"/>
                      </a:lnTo>
                      <a:lnTo>
                        <a:pt x="14866" y="6361"/>
                      </a:lnTo>
                      <a:lnTo>
                        <a:pt x="14550" y="6361"/>
                      </a:lnTo>
                      <a:lnTo>
                        <a:pt x="14200" y="6332"/>
                      </a:lnTo>
                      <a:lnTo>
                        <a:pt x="13850" y="6276"/>
                      </a:lnTo>
                      <a:lnTo>
                        <a:pt x="13522" y="6219"/>
                      </a:lnTo>
                      <a:lnTo>
                        <a:pt x="13206" y="6149"/>
                      </a:lnTo>
                      <a:lnTo>
                        <a:pt x="12901" y="6064"/>
                      </a:lnTo>
                      <a:lnTo>
                        <a:pt x="12618" y="5951"/>
                      </a:lnTo>
                      <a:lnTo>
                        <a:pt x="12358" y="5838"/>
                      </a:lnTo>
                      <a:lnTo>
                        <a:pt x="12121" y="5739"/>
                      </a:lnTo>
                      <a:lnTo>
                        <a:pt x="11941" y="5626"/>
                      </a:lnTo>
                      <a:lnTo>
                        <a:pt x="11794" y="5513"/>
                      </a:lnTo>
                      <a:lnTo>
                        <a:pt x="11658" y="5414"/>
                      </a:lnTo>
                      <a:lnTo>
                        <a:pt x="11556" y="5301"/>
                      </a:lnTo>
                      <a:lnTo>
                        <a:pt x="11466" y="5187"/>
                      </a:lnTo>
                      <a:lnTo>
                        <a:pt x="11398" y="5089"/>
                      </a:lnTo>
                      <a:lnTo>
                        <a:pt x="11376" y="4947"/>
                      </a:lnTo>
                      <a:lnTo>
                        <a:pt x="11353" y="4834"/>
                      </a:lnTo>
                      <a:lnTo>
                        <a:pt x="11353" y="4707"/>
                      </a:lnTo>
                      <a:lnTo>
                        <a:pt x="11376" y="4565"/>
                      </a:lnTo>
                      <a:lnTo>
                        <a:pt x="11443" y="4410"/>
                      </a:lnTo>
                      <a:lnTo>
                        <a:pt x="11511" y="4240"/>
                      </a:lnTo>
                      <a:lnTo>
                        <a:pt x="11703" y="3887"/>
                      </a:lnTo>
                      <a:lnTo>
                        <a:pt x="11986" y="3505"/>
                      </a:lnTo>
                      <a:lnTo>
                        <a:pt x="12144" y="3265"/>
                      </a:lnTo>
                      <a:lnTo>
                        <a:pt x="12246" y="3025"/>
                      </a:lnTo>
                      <a:lnTo>
                        <a:pt x="12336" y="2756"/>
                      </a:lnTo>
                      <a:lnTo>
                        <a:pt x="12404" y="2445"/>
                      </a:lnTo>
                      <a:lnTo>
                        <a:pt x="12438" y="2176"/>
                      </a:lnTo>
                      <a:lnTo>
                        <a:pt x="12438" y="1880"/>
                      </a:lnTo>
                      <a:lnTo>
                        <a:pt x="12404" y="1583"/>
                      </a:lnTo>
                      <a:lnTo>
                        <a:pt x="12336" y="1314"/>
                      </a:lnTo>
                      <a:lnTo>
                        <a:pt x="12246" y="1046"/>
                      </a:lnTo>
                      <a:lnTo>
                        <a:pt x="12099" y="791"/>
                      </a:lnTo>
                      <a:lnTo>
                        <a:pt x="12008" y="692"/>
                      </a:lnTo>
                      <a:lnTo>
                        <a:pt x="11918" y="579"/>
                      </a:lnTo>
                      <a:lnTo>
                        <a:pt x="11816" y="466"/>
                      </a:lnTo>
                      <a:lnTo>
                        <a:pt x="11703" y="381"/>
                      </a:lnTo>
                      <a:lnTo>
                        <a:pt x="11579" y="310"/>
                      </a:lnTo>
                      <a:lnTo>
                        <a:pt x="11443" y="226"/>
                      </a:lnTo>
                      <a:lnTo>
                        <a:pt x="11297" y="169"/>
                      </a:lnTo>
                      <a:lnTo>
                        <a:pt x="11138" y="113"/>
                      </a:lnTo>
                      <a:lnTo>
                        <a:pt x="10969" y="56"/>
                      </a:lnTo>
                      <a:lnTo>
                        <a:pt x="10800" y="28"/>
                      </a:lnTo>
                      <a:lnTo>
                        <a:pt x="10619" y="28"/>
                      </a:lnTo>
                      <a:lnTo>
                        <a:pt x="10404" y="28"/>
                      </a:lnTo>
                      <a:lnTo>
                        <a:pt x="10257" y="28"/>
                      </a:lnTo>
                      <a:lnTo>
                        <a:pt x="10076" y="56"/>
                      </a:lnTo>
                      <a:lnTo>
                        <a:pt x="9952" y="84"/>
                      </a:lnTo>
                      <a:lnTo>
                        <a:pt x="9794" y="141"/>
                      </a:lnTo>
                      <a:lnTo>
                        <a:pt x="9692" y="226"/>
                      </a:lnTo>
                      <a:lnTo>
                        <a:pt x="9557" y="282"/>
                      </a:lnTo>
                      <a:lnTo>
                        <a:pt x="9455" y="381"/>
                      </a:lnTo>
                      <a:lnTo>
                        <a:pt x="9365" y="466"/>
                      </a:lnTo>
                      <a:lnTo>
                        <a:pt x="9274" y="579"/>
                      </a:lnTo>
                      <a:lnTo>
                        <a:pt x="9184" y="692"/>
                      </a:lnTo>
                      <a:lnTo>
                        <a:pt x="9128" y="791"/>
                      </a:lnTo>
                      <a:lnTo>
                        <a:pt x="9060" y="932"/>
                      </a:lnTo>
                      <a:lnTo>
                        <a:pt x="8969" y="1201"/>
                      </a:lnTo>
                      <a:lnTo>
                        <a:pt x="8913" y="1498"/>
                      </a:lnTo>
                      <a:lnTo>
                        <a:pt x="8890" y="1795"/>
                      </a:lnTo>
                      <a:lnTo>
                        <a:pt x="8890" y="2120"/>
                      </a:lnTo>
                      <a:lnTo>
                        <a:pt x="8913" y="2445"/>
                      </a:lnTo>
                      <a:lnTo>
                        <a:pt x="8969" y="2756"/>
                      </a:lnTo>
                      <a:lnTo>
                        <a:pt x="9060" y="3081"/>
                      </a:lnTo>
                      <a:lnTo>
                        <a:pt x="9173" y="3378"/>
                      </a:lnTo>
                      <a:lnTo>
                        <a:pt x="9297" y="3647"/>
                      </a:lnTo>
                      <a:lnTo>
                        <a:pt x="9466" y="3887"/>
                      </a:lnTo>
                      <a:lnTo>
                        <a:pt x="9579" y="4085"/>
                      </a:lnTo>
                      <a:lnTo>
                        <a:pt x="9670" y="4269"/>
                      </a:lnTo>
                      <a:lnTo>
                        <a:pt x="9726" y="4467"/>
                      </a:lnTo>
                      <a:lnTo>
                        <a:pt x="9771" y="4650"/>
                      </a:lnTo>
                      <a:lnTo>
                        <a:pt x="9771" y="4834"/>
                      </a:lnTo>
                      <a:lnTo>
                        <a:pt x="9749" y="5032"/>
                      </a:lnTo>
                      <a:lnTo>
                        <a:pt x="9715" y="5216"/>
                      </a:lnTo>
                      <a:lnTo>
                        <a:pt x="9625" y="5385"/>
                      </a:lnTo>
                      <a:lnTo>
                        <a:pt x="9534" y="5513"/>
                      </a:lnTo>
                      <a:lnTo>
                        <a:pt x="9410" y="5626"/>
                      </a:lnTo>
                      <a:lnTo>
                        <a:pt x="9229" y="5710"/>
                      </a:lnTo>
                      <a:lnTo>
                        <a:pt x="9060" y="5767"/>
                      </a:lnTo>
                      <a:lnTo>
                        <a:pt x="8845" y="5767"/>
                      </a:lnTo>
                      <a:lnTo>
                        <a:pt x="8585" y="5739"/>
                      </a:lnTo>
                      <a:lnTo>
                        <a:pt x="8325" y="5654"/>
                      </a:lnTo>
                      <a:lnTo>
                        <a:pt x="8020" y="5513"/>
                      </a:lnTo>
                      <a:lnTo>
                        <a:pt x="7840" y="5442"/>
                      </a:lnTo>
                      <a:lnTo>
                        <a:pt x="7648" y="5385"/>
                      </a:lnTo>
                      <a:lnTo>
                        <a:pt x="7433" y="5329"/>
                      </a:lnTo>
                      <a:lnTo>
                        <a:pt x="7241" y="5301"/>
                      </a:lnTo>
                      <a:lnTo>
                        <a:pt x="6755" y="5301"/>
                      </a:lnTo>
                      <a:lnTo>
                        <a:pt x="6281" y="5329"/>
                      </a:lnTo>
                      <a:lnTo>
                        <a:pt x="5784" y="5385"/>
                      </a:lnTo>
                      <a:lnTo>
                        <a:pt x="5264" y="5498"/>
                      </a:lnTo>
                      <a:lnTo>
                        <a:pt x="4744" y="5597"/>
                      </a:lnTo>
                      <a:lnTo>
                        <a:pt x="4247" y="5739"/>
                      </a:lnTo>
                      <a:lnTo>
                        <a:pt x="4202" y="5894"/>
                      </a:lnTo>
                      <a:lnTo>
                        <a:pt x="4202" y="6191"/>
                      </a:lnTo>
                      <a:lnTo>
                        <a:pt x="4202" y="6545"/>
                      </a:lnTo>
                      <a:lnTo>
                        <a:pt x="4225" y="6954"/>
                      </a:lnTo>
                      <a:lnTo>
                        <a:pt x="4315" y="7930"/>
                      </a:lnTo>
                      <a:lnTo>
                        <a:pt x="4394" y="9018"/>
                      </a:lnTo>
                      <a:lnTo>
                        <a:pt x="4439" y="9570"/>
                      </a:lnTo>
                      <a:lnTo>
                        <a:pt x="4462" y="10107"/>
                      </a:lnTo>
                      <a:lnTo>
                        <a:pt x="4484" y="10630"/>
                      </a:lnTo>
                      <a:lnTo>
                        <a:pt x="4507" y="11082"/>
                      </a:lnTo>
                      <a:lnTo>
                        <a:pt x="4484" y="11520"/>
                      </a:lnTo>
                      <a:lnTo>
                        <a:pt x="4439" y="11874"/>
                      </a:lnTo>
                      <a:lnTo>
                        <a:pt x="4394" y="12029"/>
                      </a:lnTo>
                      <a:lnTo>
                        <a:pt x="4349" y="12171"/>
                      </a:lnTo>
                      <a:lnTo>
                        <a:pt x="4315" y="12284"/>
                      </a:lnTo>
                      <a:lnTo>
                        <a:pt x="4247" y="12354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3" name="Puzzle1"/>
                <p:cNvSpPr>
                  <a:spLocks noEditPoints="1" noChangeArrowheads="1"/>
                </p:cNvSpPr>
                <p:nvPr/>
              </p:nvSpPr>
              <p:spPr bwMode="auto">
                <a:xfrm>
                  <a:off x="268465" y="4634623"/>
                  <a:ext cx="181669" cy="102688"/>
                </a:xfrm>
                <a:custGeom>
                  <a:avLst/>
                  <a:gdLst>
                    <a:gd name="T0" fmla="*/ 16740 w 21600"/>
                    <a:gd name="T1" fmla="*/ 21078 h 21600"/>
                    <a:gd name="T2" fmla="*/ 16976 w 21600"/>
                    <a:gd name="T3" fmla="*/ 521 h 21600"/>
                    <a:gd name="T4" fmla="*/ 4725 w 21600"/>
                    <a:gd name="T5" fmla="*/ 856 h 21600"/>
                    <a:gd name="T6" fmla="*/ 5040 w 21600"/>
                    <a:gd name="T7" fmla="*/ 21004 h 21600"/>
                    <a:gd name="T8" fmla="*/ 10811 w 21600"/>
                    <a:gd name="T9" fmla="*/ 12885 h 21600"/>
                    <a:gd name="T10" fmla="*/ 10845 w 21600"/>
                    <a:gd name="T11" fmla="*/ 8714 h 21600"/>
                    <a:gd name="T12" fmla="*/ 21600 w 21600"/>
                    <a:gd name="T13" fmla="*/ 10000 h 21600"/>
                    <a:gd name="T14" fmla="*/ 56 w 21600"/>
                    <a:gd name="T15" fmla="*/ 10000 h 21600"/>
                    <a:gd name="T16" fmla="*/ 6086 w 21600"/>
                    <a:gd name="T17" fmla="*/ 2569 h 21600"/>
                    <a:gd name="T18" fmla="*/ 16132 w 21600"/>
                    <a:gd name="T19" fmla="*/ 19552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9360" y="20836"/>
                      </a:moveTo>
                      <a:lnTo>
                        <a:pt x="9528" y="20836"/>
                      </a:lnTo>
                      <a:lnTo>
                        <a:pt x="9686" y="20762"/>
                      </a:lnTo>
                      <a:lnTo>
                        <a:pt x="9810" y="20687"/>
                      </a:lnTo>
                      <a:lnTo>
                        <a:pt x="9922" y="20575"/>
                      </a:lnTo>
                      <a:lnTo>
                        <a:pt x="10012" y="20426"/>
                      </a:lnTo>
                      <a:lnTo>
                        <a:pt x="10068" y="20296"/>
                      </a:lnTo>
                      <a:lnTo>
                        <a:pt x="10113" y="20110"/>
                      </a:lnTo>
                      <a:lnTo>
                        <a:pt x="10136" y="19905"/>
                      </a:lnTo>
                      <a:lnTo>
                        <a:pt x="10136" y="19682"/>
                      </a:lnTo>
                      <a:lnTo>
                        <a:pt x="10113" y="19440"/>
                      </a:lnTo>
                      <a:lnTo>
                        <a:pt x="10068" y="19142"/>
                      </a:lnTo>
                      <a:lnTo>
                        <a:pt x="10012" y="18900"/>
                      </a:lnTo>
                      <a:lnTo>
                        <a:pt x="9900" y="18620"/>
                      </a:lnTo>
                      <a:lnTo>
                        <a:pt x="9787" y="18285"/>
                      </a:lnTo>
                      <a:lnTo>
                        <a:pt x="9641" y="17968"/>
                      </a:lnTo>
                      <a:lnTo>
                        <a:pt x="9472" y="17652"/>
                      </a:lnTo>
                      <a:lnTo>
                        <a:pt x="9382" y="17466"/>
                      </a:lnTo>
                      <a:lnTo>
                        <a:pt x="9315" y="17298"/>
                      </a:lnTo>
                      <a:lnTo>
                        <a:pt x="9258" y="17112"/>
                      </a:lnTo>
                      <a:lnTo>
                        <a:pt x="9191" y="16926"/>
                      </a:lnTo>
                      <a:lnTo>
                        <a:pt x="9123" y="16535"/>
                      </a:lnTo>
                      <a:lnTo>
                        <a:pt x="9101" y="16144"/>
                      </a:lnTo>
                      <a:lnTo>
                        <a:pt x="9101" y="15753"/>
                      </a:lnTo>
                      <a:lnTo>
                        <a:pt x="9168" y="15362"/>
                      </a:lnTo>
                      <a:lnTo>
                        <a:pt x="9236" y="14971"/>
                      </a:lnTo>
                      <a:lnTo>
                        <a:pt x="9360" y="14580"/>
                      </a:lnTo>
                      <a:lnTo>
                        <a:pt x="9495" y="14244"/>
                      </a:lnTo>
                      <a:lnTo>
                        <a:pt x="9663" y="13891"/>
                      </a:lnTo>
                      <a:lnTo>
                        <a:pt x="9855" y="13611"/>
                      </a:lnTo>
                      <a:lnTo>
                        <a:pt x="10068" y="13351"/>
                      </a:lnTo>
                      <a:lnTo>
                        <a:pt x="10293" y="13146"/>
                      </a:lnTo>
                      <a:lnTo>
                        <a:pt x="10552" y="12997"/>
                      </a:lnTo>
                      <a:lnTo>
                        <a:pt x="10811" y="12885"/>
                      </a:lnTo>
                      <a:lnTo>
                        <a:pt x="11069" y="12866"/>
                      </a:lnTo>
                      <a:lnTo>
                        <a:pt x="11351" y="12885"/>
                      </a:lnTo>
                      <a:lnTo>
                        <a:pt x="11610" y="12997"/>
                      </a:lnTo>
                      <a:lnTo>
                        <a:pt x="11846" y="13183"/>
                      </a:lnTo>
                      <a:lnTo>
                        <a:pt x="12060" y="13388"/>
                      </a:lnTo>
                      <a:lnTo>
                        <a:pt x="12251" y="13648"/>
                      </a:lnTo>
                      <a:lnTo>
                        <a:pt x="12419" y="13928"/>
                      </a:lnTo>
                      <a:lnTo>
                        <a:pt x="12555" y="14244"/>
                      </a:lnTo>
                      <a:lnTo>
                        <a:pt x="12690" y="14617"/>
                      </a:lnTo>
                      <a:lnTo>
                        <a:pt x="12768" y="15008"/>
                      </a:lnTo>
                      <a:lnTo>
                        <a:pt x="12836" y="15399"/>
                      </a:lnTo>
                      <a:lnTo>
                        <a:pt x="12858" y="15753"/>
                      </a:lnTo>
                      <a:lnTo>
                        <a:pt x="12858" y="16144"/>
                      </a:lnTo>
                      <a:lnTo>
                        <a:pt x="12813" y="16535"/>
                      </a:lnTo>
                      <a:lnTo>
                        <a:pt x="12746" y="16888"/>
                      </a:lnTo>
                      <a:lnTo>
                        <a:pt x="12667" y="17224"/>
                      </a:lnTo>
                      <a:lnTo>
                        <a:pt x="12510" y="17503"/>
                      </a:lnTo>
                      <a:lnTo>
                        <a:pt x="12228" y="18043"/>
                      </a:lnTo>
                      <a:lnTo>
                        <a:pt x="11970" y="18546"/>
                      </a:lnTo>
                      <a:lnTo>
                        <a:pt x="11868" y="18751"/>
                      </a:lnTo>
                      <a:lnTo>
                        <a:pt x="11778" y="18974"/>
                      </a:lnTo>
                      <a:lnTo>
                        <a:pt x="11711" y="19179"/>
                      </a:lnTo>
                      <a:lnTo>
                        <a:pt x="11666" y="19365"/>
                      </a:lnTo>
                      <a:lnTo>
                        <a:pt x="11632" y="19570"/>
                      </a:lnTo>
                      <a:lnTo>
                        <a:pt x="11632" y="19756"/>
                      </a:lnTo>
                      <a:lnTo>
                        <a:pt x="11632" y="19942"/>
                      </a:lnTo>
                      <a:lnTo>
                        <a:pt x="11643" y="20110"/>
                      </a:lnTo>
                      <a:lnTo>
                        <a:pt x="11711" y="20296"/>
                      </a:lnTo>
                      <a:lnTo>
                        <a:pt x="11801" y="20464"/>
                      </a:lnTo>
                      <a:lnTo>
                        <a:pt x="11891" y="20650"/>
                      </a:lnTo>
                      <a:lnTo>
                        <a:pt x="12037" y="20836"/>
                      </a:lnTo>
                      <a:lnTo>
                        <a:pt x="12206" y="21004"/>
                      </a:lnTo>
                      <a:lnTo>
                        <a:pt x="12419" y="21190"/>
                      </a:lnTo>
                      <a:lnTo>
                        <a:pt x="12667" y="21320"/>
                      </a:lnTo>
                      <a:lnTo>
                        <a:pt x="12960" y="21432"/>
                      </a:lnTo>
                      <a:lnTo>
                        <a:pt x="13286" y="21544"/>
                      </a:lnTo>
                      <a:lnTo>
                        <a:pt x="13612" y="21655"/>
                      </a:lnTo>
                      <a:lnTo>
                        <a:pt x="13983" y="21693"/>
                      </a:lnTo>
                      <a:lnTo>
                        <a:pt x="14343" y="21730"/>
                      </a:lnTo>
                      <a:lnTo>
                        <a:pt x="14715" y="21730"/>
                      </a:lnTo>
                      <a:lnTo>
                        <a:pt x="15075" y="21730"/>
                      </a:lnTo>
                      <a:lnTo>
                        <a:pt x="15446" y="21655"/>
                      </a:lnTo>
                      <a:lnTo>
                        <a:pt x="15794" y="21581"/>
                      </a:lnTo>
                      <a:lnTo>
                        <a:pt x="16132" y="21432"/>
                      </a:lnTo>
                      <a:lnTo>
                        <a:pt x="16458" y="21302"/>
                      </a:lnTo>
                      <a:lnTo>
                        <a:pt x="16740" y="21078"/>
                      </a:lnTo>
                      <a:lnTo>
                        <a:pt x="16976" y="20836"/>
                      </a:lnTo>
                      <a:lnTo>
                        <a:pt x="17043" y="20650"/>
                      </a:lnTo>
                      <a:lnTo>
                        <a:pt x="17088" y="20426"/>
                      </a:lnTo>
                      <a:lnTo>
                        <a:pt x="17133" y="20222"/>
                      </a:lnTo>
                      <a:lnTo>
                        <a:pt x="17156" y="19980"/>
                      </a:lnTo>
                      <a:lnTo>
                        <a:pt x="17167" y="19477"/>
                      </a:lnTo>
                      <a:lnTo>
                        <a:pt x="17167" y="18974"/>
                      </a:lnTo>
                      <a:lnTo>
                        <a:pt x="17156" y="18397"/>
                      </a:lnTo>
                      <a:lnTo>
                        <a:pt x="17111" y="17820"/>
                      </a:lnTo>
                      <a:lnTo>
                        <a:pt x="17066" y="17261"/>
                      </a:lnTo>
                      <a:lnTo>
                        <a:pt x="16998" y="16646"/>
                      </a:lnTo>
                      <a:lnTo>
                        <a:pt x="16852" y="15511"/>
                      </a:lnTo>
                      <a:lnTo>
                        <a:pt x="16740" y="14393"/>
                      </a:lnTo>
                      <a:lnTo>
                        <a:pt x="16717" y="13928"/>
                      </a:lnTo>
                      <a:lnTo>
                        <a:pt x="16695" y="13462"/>
                      </a:lnTo>
                      <a:lnTo>
                        <a:pt x="16717" y="13071"/>
                      </a:lnTo>
                      <a:lnTo>
                        <a:pt x="16785" y="12755"/>
                      </a:lnTo>
                      <a:lnTo>
                        <a:pt x="16852" y="12419"/>
                      </a:lnTo>
                      <a:lnTo>
                        <a:pt x="16953" y="12140"/>
                      </a:lnTo>
                      <a:lnTo>
                        <a:pt x="17088" y="11898"/>
                      </a:lnTo>
                      <a:lnTo>
                        <a:pt x="17212" y="11675"/>
                      </a:lnTo>
                      <a:lnTo>
                        <a:pt x="17370" y="11470"/>
                      </a:lnTo>
                      <a:lnTo>
                        <a:pt x="17516" y="11284"/>
                      </a:lnTo>
                      <a:lnTo>
                        <a:pt x="17696" y="11135"/>
                      </a:lnTo>
                      <a:lnTo>
                        <a:pt x="17865" y="11042"/>
                      </a:lnTo>
                      <a:lnTo>
                        <a:pt x="18033" y="10930"/>
                      </a:lnTo>
                      <a:lnTo>
                        <a:pt x="18213" y="10893"/>
                      </a:lnTo>
                      <a:lnTo>
                        <a:pt x="18382" y="10893"/>
                      </a:lnTo>
                      <a:lnTo>
                        <a:pt x="18551" y="10967"/>
                      </a:lnTo>
                      <a:lnTo>
                        <a:pt x="18708" y="11042"/>
                      </a:lnTo>
                      <a:lnTo>
                        <a:pt x="18855" y="11172"/>
                      </a:lnTo>
                      <a:lnTo>
                        <a:pt x="19012" y="11358"/>
                      </a:lnTo>
                      <a:lnTo>
                        <a:pt x="19136" y="11600"/>
                      </a:lnTo>
                      <a:lnTo>
                        <a:pt x="19271" y="11861"/>
                      </a:lnTo>
                      <a:lnTo>
                        <a:pt x="19440" y="12028"/>
                      </a:lnTo>
                      <a:lnTo>
                        <a:pt x="19608" y="12177"/>
                      </a:lnTo>
                      <a:lnTo>
                        <a:pt x="19822" y="12289"/>
                      </a:lnTo>
                      <a:lnTo>
                        <a:pt x="20025" y="12289"/>
                      </a:lnTo>
                      <a:lnTo>
                        <a:pt x="20238" y="12289"/>
                      </a:lnTo>
                      <a:lnTo>
                        <a:pt x="20452" y="12215"/>
                      </a:lnTo>
                      <a:lnTo>
                        <a:pt x="20643" y="12103"/>
                      </a:lnTo>
                      <a:lnTo>
                        <a:pt x="20846" y="11973"/>
                      </a:lnTo>
                      <a:lnTo>
                        <a:pt x="21037" y="11786"/>
                      </a:lnTo>
                      <a:lnTo>
                        <a:pt x="21206" y="11563"/>
                      </a:lnTo>
                      <a:lnTo>
                        <a:pt x="21363" y="11321"/>
                      </a:lnTo>
                      <a:lnTo>
                        <a:pt x="21465" y="11079"/>
                      </a:lnTo>
                      <a:lnTo>
                        <a:pt x="21577" y="10744"/>
                      </a:lnTo>
                      <a:lnTo>
                        <a:pt x="21622" y="10427"/>
                      </a:lnTo>
                      <a:lnTo>
                        <a:pt x="21645" y="10111"/>
                      </a:lnTo>
                      <a:lnTo>
                        <a:pt x="21622" y="9608"/>
                      </a:lnTo>
                      <a:lnTo>
                        <a:pt x="21577" y="9142"/>
                      </a:lnTo>
                      <a:lnTo>
                        <a:pt x="21465" y="8751"/>
                      </a:lnTo>
                      <a:lnTo>
                        <a:pt x="21363" y="8397"/>
                      </a:lnTo>
                      <a:lnTo>
                        <a:pt x="21206" y="8062"/>
                      </a:lnTo>
                      <a:lnTo>
                        <a:pt x="21037" y="7820"/>
                      </a:lnTo>
                      <a:lnTo>
                        <a:pt x="20846" y="7597"/>
                      </a:lnTo>
                      <a:lnTo>
                        <a:pt x="20643" y="7429"/>
                      </a:lnTo>
                      <a:lnTo>
                        <a:pt x="20452" y="7317"/>
                      </a:lnTo>
                      <a:lnTo>
                        <a:pt x="20238" y="7206"/>
                      </a:lnTo>
                      <a:lnTo>
                        <a:pt x="20025" y="7168"/>
                      </a:lnTo>
                      <a:lnTo>
                        <a:pt x="19822" y="7206"/>
                      </a:lnTo>
                      <a:lnTo>
                        <a:pt x="19608" y="7243"/>
                      </a:lnTo>
                      <a:lnTo>
                        <a:pt x="19440" y="7355"/>
                      </a:lnTo>
                      <a:lnTo>
                        <a:pt x="19271" y="7504"/>
                      </a:lnTo>
                      <a:lnTo>
                        <a:pt x="19136" y="7708"/>
                      </a:lnTo>
                      <a:lnTo>
                        <a:pt x="19012" y="7895"/>
                      </a:lnTo>
                      <a:lnTo>
                        <a:pt x="18832" y="8025"/>
                      </a:lnTo>
                      <a:lnTo>
                        <a:pt x="18663" y="8174"/>
                      </a:lnTo>
                      <a:lnTo>
                        <a:pt x="18472" y="8248"/>
                      </a:lnTo>
                      <a:lnTo>
                        <a:pt x="18270" y="8286"/>
                      </a:lnTo>
                      <a:lnTo>
                        <a:pt x="18078" y="8323"/>
                      </a:lnTo>
                      <a:lnTo>
                        <a:pt x="17887" y="8323"/>
                      </a:lnTo>
                      <a:lnTo>
                        <a:pt x="17696" y="8248"/>
                      </a:lnTo>
                      <a:lnTo>
                        <a:pt x="17493" y="8174"/>
                      </a:lnTo>
                      <a:lnTo>
                        <a:pt x="17302" y="8062"/>
                      </a:lnTo>
                      <a:lnTo>
                        <a:pt x="17133" y="7969"/>
                      </a:lnTo>
                      <a:lnTo>
                        <a:pt x="16976" y="7783"/>
                      </a:lnTo>
                      <a:lnTo>
                        <a:pt x="16852" y="7597"/>
                      </a:lnTo>
                      <a:lnTo>
                        <a:pt x="16740" y="7429"/>
                      </a:lnTo>
                      <a:lnTo>
                        <a:pt x="16672" y="7168"/>
                      </a:lnTo>
                      <a:lnTo>
                        <a:pt x="16638" y="6926"/>
                      </a:lnTo>
                      <a:lnTo>
                        <a:pt x="16616" y="6498"/>
                      </a:lnTo>
                      <a:lnTo>
                        <a:pt x="16616" y="5772"/>
                      </a:lnTo>
                      <a:lnTo>
                        <a:pt x="16650" y="4915"/>
                      </a:lnTo>
                      <a:lnTo>
                        <a:pt x="16695" y="3928"/>
                      </a:lnTo>
                      <a:lnTo>
                        <a:pt x="16762" y="2960"/>
                      </a:lnTo>
                      <a:lnTo>
                        <a:pt x="16830" y="1992"/>
                      </a:lnTo>
                      <a:lnTo>
                        <a:pt x="16908" y="1173"/>
                      </a:lnTo>
                      <a:lnTo>
                        <a:pt x="16976" y="521"/>
                      </a:lnTo>
                      <a:lnTo>
                        <a:pt x="16953" y="521"/>
                      </a:lnTo>
                      <a:lnTo>
                        <a:pt x="16931" y="521"/>
                      </a:lnTo>
                      <a:lnTo>
                        <a:pt x="16267" y="484"/>
                      </a:lnTo>
                      <a:lnTo>
                        <a:pt x="15637" y="428"/>
                      </a:lnTo>
                      <a:lnTo>
                        <a:pt x="15063" y="353"/>
                      </a:lnTo>
                      <a:lnTo>
                        <a:pt x="14523" y="279"/>
                      </a:lnTo>
                      <a:lnTo>
                        <a:pt x="14040" y="167"/>
                      </a:lnTo>
                      <a:lnTo>
                        <a:pt x="13635" y="93"/>
                      </a:lnTo>
                      <a:lnTo>
                        <a:pt x="13331" y="18"/>
                      </a:lnTo>
                      <a:lnTo>
                        <a:pt x="13117" y="18"/>
                      </a:lnTo>
                      <a:lnTo>
                        <a:pt x="12982" y="18"/>
                      </a:lnTo>
                      <a:lnTo>
                        <a:pt x="12858" y="130"/>
                      </a:lnTo>
                      <a:lnTo>
                        <a:pt x="12723" y="279"/>
                      </a:lnTo>
                      <a:lnTo>
                        <a:pt x="12622" y="446"/>
                      </a:lnTo>
                      <a:lnTo>
                        <a:pt x="12510" y="670"/>
                      </a:lnTo>
                      <a:lnTo>
                        <a:pt x="12419" y="912"/>
                      </a:lnTo>
                      <a:lnTo>
                        <a:pt x="12363" y="1210"/>
                      </a:lnTo>
                      <a:lnTo>
                        <a:pt x="12318" y="1526"/>
                      </a:lnTo>
                      <a:lnTo>
                        <a:pt x="12273" y="1843"/>
                      </a:lnTo>
                      <a:lnTo>
                        <a:pt x="12251" y="2215"/>
                      </a:lnTo>
                      <a:lnTo>
                        <a:pt x="12273" y="2532"/>
                      </a:lnTo>
                      <a:lnTo>
                        <a:pt x="12318" y="2886"/>
                      </a:lnTo>
                      <a:lnTo>
                        <a:pt x="12386" y="3240"/>
                      </a:lnTo>
                      <a:lnTo>
                        <a:pt x="12464" y="3556"/>
                      </a:lnTo>
                      <a:lnTo>
                        <a:pt x="12577" y="3891"/>
                      </a:lnTo>
                      <a:lnTo>
                        <a:pt x="12746" y="4171"/>
                      </a:lnTo>
                      <a:lnTo>
                        <a:pt x="12926" y="4487"/>
                      </a:lnTo>
                      <a:lnTo>
                        <a:pt x="13050" y="4860"/>
                      </a:lnTo>
                      <a:lnTo>
                        <a:pt x="13162" y="5251"/>
                      </a:lnTo>
                      <a:lnTo>
                        <a:pt x="13218" y="5604"/>
                      </a:lnTo>
                      <a:lnTo>
                        <a:pt x="13263" y="5995"/>
                      </a:lnTo>
                      <a:lnTo>
                        <a:pt x="13241" y="6386"/>
                      </a:lnTo>
                      <a:lnTo>
                        <a:pt x="13218" y="6740"/>
                      </a:lnTo>
                      <a:lnTo>
                        <a:pt x="13139" y="7094"/>
                      </a:lnTo>
                      <a:lnTo>
                        <a:pt x="13050" y="7429"/>
                      </a:lnTo>
                      <a:lnTo>
                        <a:pt x="12903" y="7746"/>
                      </a:lnTo>
                      <a:lnTo>
                        <a:pt x="12723" y="8025"/>
                      </a:lnTo>
                      <a:lnTo>
                        <a:pt x="12532" y="8286"/>
                      </a:lnTo>
                      <a:lnTo>
                        <a:pt x="12318" y="8491"/>
                      </a:lnTo>
                      <a:lnTo>
                        <a:pt x="12060" y="8677"/>
                      </a:lnTo>
                      <a:lnTo>
                        <a:pt x="11756" y="8788"/>
                      </a:lnTo>
                      <a:lnTo>
                        <a:pt x="11452" y="8826"/>
                      </a:lnTo>
                      <a:lnTo>
                        <a:pt x="11283" y="8826"/>
                      </a:lnTo>
                      <a:lnTo>
                        <a:pt x="11126" y="8826"/>
                      </a:lnTo>
                      <a:lnTo>
                        <a:pt x="11002" y="8788"/>
                      </a:lnTo>
                      <a:lnTo>
                        <a:pt x="10845" y="8714"/>
                      </a:lnTo>
                      <a:lnTo>
                        <a:pt x="10721" y="8640"/>
                      </a:lnTo>
                      <a:lnTo>
                        <a:pt x="10608" y="8565"/>
                      </a:lnTo>
                      <a:lnTo>
                        <a:pt x="10485" y="8453"/>
                      </a:lnTo>
                      <a:lnTo>
                        <a:pt x="10372" y="8323"/>
                      </a:lnTo>
                      <a:lnTo>
                        <a:pt x="10181" y="8062"/>
                      </a:lnTo>
                      <a:lnTo>
                        <a:pt x="10035" y="7746"/>
                      </a:lnTo>
                      <a:lnTo>
                        <a:pt x="9900" y="7392"/>
                      </a:lnTo>
                      <a:lnTo>
                        <a:pt x="9787" y="7001"/>
                      </a:lnTo>
                      <a:lnTo>
                        <a:pt x="9731" y="6610"/>
                      </a:lnTo>
                      <a:lnTo>
                        <a:pt x="9686" y="6219"/>
                      </a:lnTo>
                      <a:lnTo>
                        <a:pt x="9663" y="5772"/>
                      </a:lnTo>
                      <a:lnTo>
                        <a:pt x="9686" y="5381"/>
                      </a:lnTo>
                      <a:lnTo>
                        <a:pt x="9753" y="4990"/>
                      </a:lnTo>
                      <a:lnTo>
                        <a:pt x="9832" y="4636"/>
                      </a:lnTo>
                      <a:lnTo>
                        <a:pt x="9945" y="4320"/>
                      </a:lnTo>
                      <a:lnTo>
                        <a:pt x="10068" y="4022"/>
                      </a:lnTo>
                      <a:lnTo>
                        <a:pt x="10203" y="3817"/>
                      </a:lnTo>
                      <a:lnTo>
                        <a:pt x="10316" y="3593"/>
                      </a:lnTo>
                      <a:lnTo>
                        <a:pt x="10395" y="3351"/>
                      </a:lnTo>
                      <a:lnTo>
                        <a:pt x="10462" y="3109"/>
                      </a:lnTo>
                      <a:lnTo>
                        <a:pt x="10507" y="2848"/>
                      </a:lnTo>
                      <a:lnTo>
                        <a:pt x="10530" y="2606"/>
                      </a:lnTo>
                      <a:lnTo>
                        <a:pt x="10507" y="2346"/>
                      </a:lnTo>
                      <a:lnTo>
                        <a:pt x="10462" y="2141"/>
                      </a:lnTo>
                      <a:lnTo>
                        <a:pt x="10395" y="1880"/>
                      </a:lnTo>
                      <a:lnTo>
                        <a:pt x="10293" y="1638"/>
                      </a:lnTo>
                      <a:lnTo>
                        <a:pt x="10158" y="1415"/>
                      </a:lnTo>
                      <a:lnTo>
                        <a:pt x="9967" y="1210"/>
                      </a:lnTo>
                      <a:lnTo>
                        <a:pt x="9753" y="986"/>
                      </a:lnTo>
                      <a:lnTo>
                        <a:pt x="9495" y="819"/>
                      </a:lnTo>
                      <a:lnTo>
                        <a:pt x="9191" y="670"/>
                      </a:lnTo>
                      <a:lnTo>
                        <a:pt x="8842" y="521"/>
                      </a:lnTo>
                      <a:lnTo>
                        <a:pt x="8471" y="446"/>
                      </a:lnTo>
                      <a:lnTo>
                        <a:pt x="7998" y="428"/>
                      </a:lnTo>
                      <a:lnTo>
                        <a:pt x="7413" y="428"/>
                      </a:lnTo>
                      <a:lnTo>
                        <a:pt x="6817" y="446"/>
                      </a:lnTo>
                      <a:lnTo>
                        <a:pt x="6187" y="521"/>
                      </a:lnTo>
                      <a:lnTo>
                        <a:pt x="5602" y="633"/>
                      </a:lnTo>
                      <a:lnTo>
                        <a:pt x="5107" y="744"/>
                      </a:lnTo>
                      <a:lnTo>
                        <a:pt x="4725" y="856"/>
                      </a:lnTo>
                      <a:lnTo>
                        <a:pt x="4848" y="1564"/>
                      </a:lnTo>
                      <a:lnTo>
                        <a:pt x="5028" y="2495"/>
                      </a:lnTo>
                      <a:lnTo>
                        <a:pt x="5175" y="3556"/>
                      </a:lnTo>
                      <a:lnTo>
                        <a:pt x="5298" y="4673"/>
                      </a:lnTo>
                      <a:lnTo>
                        <a:pt x="5343" y="5213"/>
                      </a:lnTo>
                      <a:lnTo>
                        <a:pt x="5388" y="5753"/>
                      </a:lnTo>
                      <a:lnTo>
                        <a:pt x="5411" y="6275"/>
                      </a:lnTo>
                      <a:lnTo>
                        <a:pt x="5411" y="6740"/>
                      </a:lnTo>
                      <a:lnTo>
                        <a:pt x="5366" y="7168"/>
                      </a:lnTo>
                      <a:lnTo>
                        <a:pt x="5321" y="7541"/>
                      </a:lnTo>
                      <a:lnTo>
                        <a:pt x="5287" y="7708"/>
                      </a:lnTo>
                      <a:lnTo>
                        <a:pt x="5242" y="7857"/>
                      </a:lnTo>
                      <a:lnTo>
                        <a:pt x="5197" y="7969"/>
                      </a:lnTo>
                      <a:lnTo>
                        <a:pt x="5130" y="8062"/>
                      </a:lnTo>
                      <a:lnTo>
                        <a:pt x="5006" y="8248"/>
                      </a:lnTo>
                      <a:lnTo>
                        <a:pt x="4848" y="8397"/>
                      </a:lnTo>
                      <a:lnTo>
                        <a:pt x="4725" y="8528"/>
                      </a:lnTo>
                      <a:lnTo>
                        <a:pt x="4567" y="8640"/>
                      </a:lnTo>
                      <a:lnTo>
                        <a:pt x="4421" y="8714"/>
                      </a:lnTo>
                      <a:lnTo>
                        <a:pt x="4263" y="8751"/>
                      </a:lnTo>
                      <a:lnTo>
                        <a:pt x="4095" y="8788"/>
                      </a:lnTo>
                      <a:lnTo>
                        <a:pt x="3948" y="8788"/>
                      </a:lnTo>
                      <a:lnTo>
                        <a:pt x="3791" y="8751"/>
                      </a:lnTo>
                      <a:lnTo>
                        <a:pt x="3667" y="8714"/>
                      </a:lnTo>
                      <a:lnTo>
                        <a:pt x="3510" y="8677"/>
                      </a:lnTo>
                      <a:lnTo>
                        <a:pt x="3386" y="8602"/>
                      </a:lnTo>
                      <a:lnTo>
                        <a:pt x="3251" y="8491"/>
                      </a:lnTo>
                      <a:lnTo>
                        <a:pt x="3127" y="8360"/>
                      </a:lnTo>
                      <a:lnTo>
                        <a:pt x="3015" y="8248"/>
                      </a:lnTo>
                      <a:lnTo>
                        <a:pt x="2925" y="8062"/>
                      </a:lnTo>
                      <a:lnTo>
                        <a:pt x="2778" y="7857"/>
                      </a:lnTo>
                      <a:lnTo>
                        <a:pt x="2610" y="7671"/>
                      </a:lnTo>
                      <a:lnTo>
                        <a:pt x="2407" y="7541"/>
                      </a:lnTo>
                      <a:lnTo>
                        <a:pt x="2171" y="7466"/>
                      </a:lnTo>
                      <a:lnTo>
                        <a:pt x="1957" y="7429"/>
                      </a:lnTo>
                      <a:lnTo>
                        <a:pt x="1698" y="7429"/>
                      </a:lnTo>
                      <a:lnTo>
                        <a:pt x="1462" y="7466"/>
                      </a:lnTo>
                      <a:lnTo>
                        <a:pt x="1226" y="7559"/>
                      </a:lnTo>
                      <a:lnTo>
                        <a:pt x="989" y="7708"/>
                      </a:lnTo>
                      <a:lnTo>
                        <a:pt x="776" y="7932"/>
                      </a:lnTo>
                      <a:lnTo>
                        <a:pt x="551" y="8211"/>
                      </a:lnTo>
                      <a:lnTo>
                        <a:pt x="382" y="8528"/>
                      </a:lnTo>
                      <a:lnTo>
                        <a:pt x="315" y="8714"/>
                      </a:lnTo>
                      <a:lnTo>
                        <a:pt x="236" y="8919"/>
                      </a:lnTo>
                      <a:lnTo>
                        <a:pt x="191" y="9142"/>
                      </a:lnTo>
                      <a:lnTo>
                        <a:pt x="123" y="9347"/>
                      </a:lnTo>
                      <a:lnTo>
                        <a:pt x="78" y="9608"/>
                      </a:lnTo>
                      <a:lnTo>
                        <a:pt x="56" y="9887"/>
                      </a:lnTo>
                      <a:lnTo>
                        <a:pt x="33" y="10185"/>
                      </a:lnTo>
                      <a:lnTo>
                        <a:pt x="33" y="10464"/>
                      </a:lnTo>
                      <a:lnTo>
                        <a:pt x="33" y="10706"/>
                      </a:lnTo>
                      <a:lnTo>
                        <a:pt x="56" y="10967"/>
                      </a:lnTo>
                      <a:lnTo>
                        <a:pt x="78" y="11172"/>
                      </a:lnTo>
                      <a:lnTo>
                        <a:pt x="123" y="11395"/>
                      </a:lnTo>
                      <a:lnTo>
                        <a:pt x="168" y="11600"/>
                      </a:lnTo>
                      <a:lnTo>
                        <a:pt x="236" y="11786"/>
                      </a:lnTo>
                      <a:lnTo>
                        <a:pt x="292" y="11973"/>
                      </a:lnTo>
                      <a:lnTo>
                        <a:pt x="382" y="12140"/>
                      </a:lnTo>
                      <a:lnTo>
                        <a:pt x="540" y="12419"/>
                      </a:lnTo>
                      <a:lnTo>
                        <a:pt x="731" y="12680"/>
                      </a:lnTo>
                      <a:lnTo>
                        <a:pt x="944" y="12866"/>
                      </a:lnTo>
                      <a:lnTo>
                        <a:pt x="1158" y="12997"/>
                      </a:lnTo>
                      <a:lnTo>
                        <a:pt x="1395" y="13108"/>
                      </a:lnTo>
                      <a:lnTo>
                        <a:pt x="1608" y="13183"/>
                      </a:lnTo>
                      <a:lnTo>
                        <a:pt x="1856" y="13183"/>
                      </a:lnTo>
                      <a:lnTo>
                        <a:pt x="2070" y="13146"/>
                      </a:lnTo>
                      <a:lnTo>
                        <a:pt x="2261" y="13071"/>
                      </a:lnTo>
                      <a:lnTo>
                        <a:pt x="2430" y="12960"/>
                      </a:lnTo>
                      <a:lnTo>
                        <a:pt x="2587" y="12792"/>
                      </a:lnTo>
                      <a:lnTo>
                        <a:pt x="2688" y="12606"/>
                      </a:lnTo>
                      <a:lnTo>
                        <a:pt x="2801" y="12419"/>
                      </a:lnTo>
                      <a:lnTo>
                        <a:pt x="2925" y="12289"/>
                      </a:lnTo>
                      <a:lnTo>
                        <a:pt x="3082" y="12177"/>
                      </a:lnTo>
                      <a:lnTo>
                        <a:pt x="3228" y="12103"/>
                      </a:lnTo>
                      <a:lnTo>
                        <a:pt x="3408" y="12103"/>
                      </a:lnTo>
                      <a:lnTo>
                        <a:pt x="3577" y="12103"/>
                      </a:lnTo>
                      <a:lnTo>
                        <a:pt x="3723" y="12177"/>
                      </a:lnTo>
                      <a:lnTo>
                        <a:pt x="3903" y="12252"/>
                      </a:lnTo>
                      <a:lnTo>
                        <a:pt x="4072" y="12364"/>
                      </a:lnTo>
                      <a:lnTo>
                        <a:pt x="4230" y="12494"/>
                      </a:lnTo>
                      <a:lnTo>
                        <a:pt x="4353" y="12643"/>
                      </a:lnTo>
                      <a:lnTo>
                        <a:pt x="4488" y="12829"/>
                      </a:lnTo>
                      <a:lnTo>
                        <a:pt x="4567" y="13034"/>
                      </a:lnTo>
                      <a:lnTo>
                        <a:pt x="4657" y="13257"/>
                      </a:lnTo>
                      <a:lnTo>
                        <a:pt x="4702" y="13462"/>
                      </a:lnTo>
                      <a:lnTo>
                        <a:pt x="4725" y="13686"/>
                      </a:lnTo>
                      <a:lnTo>
                        <a:pt x="4702" y="14282"/>
                      </a:lnTo>
                      <a:lnTo>
                        <a:pt x="4657" y="15045"/>
                      </a:lnTo>
                      <a:lnTo>
                        <a:pt x="4612" y="15976"/>
                      </a:lnTo>
                      <a:lnTo>
                        <a:pt x="4590" y="16926"/>
                      </a:lnTo>
                      <a:lnTo>
                        <a:pt x="4567" y="17968"/>
                      </a:lnTo>
                      <a:lnTo>
                        <a:pt x="4567" y="19011"/>
                      </a:lnTo>
                      <a:lnTo>
                        <a:pt x="4590" y="19514"/>
                      </a:lnTo>
                      <a:lnTo>
                        <a:pt x="4612" y="19980"/>
                      </a:lnTo>
                      <a:lnTo>
                        <a:pt x="4657" y="20426"/>
                      </a:lnTo>
                      <a:lnTo>
                        <a:pt x="4725" y="20836"/>
                      </a:lnTo>
                      <a:lnTo>
                        <a:pt x="4848" y="20929"/>
                      </a:lnTo>
                      <a:lnTo>
                        <a:pt x="5040" y="21004"/>
                      </a:lnTo>
                      <a:lnTo>
                        <a:pt x="5265" y="21078"/>
                      </a:lnTo>
                      <a:lnTo>
                        <a:pt x="5478" y="21115"/>
                      </a:lnTo>
                      <a:lnTo>
                        <a:pt x="6041" y="21115"/>
                      </a:lnTo>
                      <a:lnTo>
                        <a:pt x="6637" y="21078"/>
                      </a:lnTo>
                      <a:lnTo>
                        <a:pt x="7312" y="21004"/>
                      </a:lnTo>
                      <a:lnTo>
                        <a:pt x="7998" y="20929"/>
                      </a:lnTo>
                      <a:lnTo>
                        <a:pt x="8696" y="20855"/>
                      </a:lnTo>
                      <a:lnTo>
                        <a:pt x="9360" y="20836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4" name="Puzzle2"/>
                <p:cNvSpPr>
                  <a:spLocks noEditPoints="1" noChangeArrowheads="1"/>
                </p:cNvSpPr>
                <p:nvPr/>
              </p:nvSpPr>
              <p:spPr bwMode="auto">
                <a:xfrm>
                  <a:off x="375248" y="4502797"/>
                  <a:ext cx="179588" cy="135023"/>
                </a:xfrm>
                <a:custGeom>
                  <a:avLst/>
                  <a:gdLst>
                    <a:gd name="T0" fmla="*/ 11 w 21600"/>
                    <a:gd name="T1" fmla="*/ 13386 h 21600"/>
                    <a:gd name="T2" fmla="*/ 4202 w 21600"/>
                    <a:gd name="T3" fmla="*/ 21161 h 21600"/>
                    <a:gd name="T4" fmla="*/ 10400 w 21600"/>
                    <a:gd name="T5" fmla="*/ 13909 h 21600"/>
                    <a:gd name="T6" fmla="*/ 16821 w 21600"/>
                    <a:gd name="T7" fmla="*/ 21190 h 21600"/>
                    <a:gd name="T8" fmla="*/ 21600 w 21600"/>
                    <a:gd name="T9" fmla="*/ 15083 h 21600"/>
                    <a:gd name="T10" fmla="*/ 16889 w 21600"/>
                    <a:gd name="T11" fmla="*/ 5739 h 21600"/>
                    <a:gd name="T12" fmla="*/ 10800 w 21600"/>
                    <a:gd name="T13" fmla="*/ 28 h 21600"/>
                    <a:gd name="T14" fmla="*/ 4202 w 21600"/>
                    <a:gd name="T15" fmla="*/ 5894 h 21600"/>
                    <a:gd name="T16" fmla="*/ 5388 w 21600"/>
                    <a:gd name="T17" fmla="*/ 6742 h 21600"/>
                    <a:gd name="T18" fmla="*/ 16177 w 21600"/>
                    <a:gd name="T19" fmla="*/ 20441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4247" y="12354"/>
                      </a:moveTo>
                      <a:lnTo>
                        <a:pt x="4134" y="12468"/>
                      </a:lnTo>
                      <a:lnTo>
                        <a:pt x="4010" y="12581"/>
                      </a:lnTo>
                      <a:lnTo>
                        <a:pt x="3897" y="12637"/>
                      </a:lnTo>
                      <a:lnTo>
                        <a:pt x="3773" y="12694"/>
                      </a:lnTo>
                      <a:lnTo>
                        <a:pt x="3637" y="12694"/>
                      </a:lnTo>
                      <a:lnTo>
                        <a:pt x="3524" y="12694"/>
                      </a:lnTo>
                      <a:lnTo>
                        <a:pt x="3400" y="12665"/>
                      </a:lnTo>
                      <a:lnTo>
                        <a:pt x="3287" y="12609"/>
                      </a:lnTo>
                      <a:lnTo>
                        <a:pt x="3027" y="12496"/>
                      </a:lnTo>
                      <a:lnTo>
                        <a:pt x="2790" y="12340"/>
                      </a:lnTo>
                      <a:lnTo>
                        <a:pt x="2530" y="12142"/>
                      </a:lnTo>
                      <a:lnTo>
                        <a:pt x="2293" y="11987"/>
                      </a:lnTo>
                      <a:lnTo>
                        <a:pt x="2033" y="11817"/>
                      </a:lnTo>
                      <a:lnTo>
                        <a:pt x="1773" y="11676"/>
                      </a:lnTo>
                      <a:lnTo>
                        <a:pt x="1638" y="11662"/>
                      </a:lnTo>
                      <a:lnTo>
                        <a:pt x="1513" y="11634"/>
                      </a:lnTo>
                      <a:lnTo>
                        <a:pt x="1378" y="11634"/>
                      </a:lnTo>
                      <a:lnTo>
                        <a:pt x="1253" y="11634"/>
                      </a:lnTo>
                      <a:lnTo>
                        <a:pt x="1118" y="11662"/>
                      </a:lnTo>
                      <a:lnTo>
                        <a:pt x="971" y="11732"/>
                      </a:lnTo>
                      <a:lnTo>
                        <a:pt x="835" y="11817"/>
                      </a:lnTo>
                      <a:lnTo>
                        <a:pt x="711" y="11959"/>
                      </a:lnTo>
                      <a:lnTo>
                        <a:pt x="553" y="12086"/>
                      </a:lnTo>
                      <a:lnTo>
                        <a:pt x="429" y="12284"/>
                      </a:lnTo>
                      <a:lnTo>
                        <a:pt x="271" y="12524"/>
                      </a:lnTo>
                      <a:lnTo>
                        <a:pt x="146" y="12793"/>
                      </a:lnTo>
                      <a:lnTo>
                        <a:pt x="79" y="12962"/>
                      </a:lnTo>
                      <a:lnTo>
                        <a:pt x="33" y="13146"/>
                      </a:lnTo>
                      <a:lnTo>
                        <a:pt x="11" y="13386"/>
                      </a:lnTo>
                      <a:lnTo>
                        <a:pt x="11" y="13641"/>
                      </a:lnTo>
                      <a:lnTo>
                        <a:pt x="33" y="13881"/>
                      </a:lnTo>
                      <a:lnTo>
                        <a:pt x="101" y="14150"/>
                      </a:lnTo>
                      <a:lnTo>
                        <a:pt x="192" y="14404"/>
                      </a:lnTo>
                      <a:lnTo>
                        <a:pt x="293" y="14645"/>
                      </a:lnTo>
                      <a:lnTo>
                        <a:pt x="451" y="14857"/>
                      </a:lnTo>
                      <a:lnTo>
                        <a:pt x="621" y="15054"/>
                      </a:lnTo>
                      <a:lnTo>
                        <a:pt x="734" y="15125"/>
                      </a:lnTo>
                      <a:lnTo>
                        <a:pt x="835" y="15210"/>
                      </a:lnTo>
                      <a:lnTo>
                        <a:pt x="948" y="15267"/>
                      </a:lnTo>
                      <a:lnTo>
                        <a:pt x="1084" y="15323"/>
                      </a:lnTo>
                      <a:lnTo>
                        <a:pt x="1208" y="15351"/>
                      </a:lnTo>
                      <a:lnTo>
                        <a:pt x="1355" y="15380"/>
                      </a:lnTo>
                      <a:lnTo>
                        <a:pt x="1513" y="15380"/>
                      </a:lnTo>
                      <a:lnTo>
                        <a:pt x="1683" y="15380"/>
                      </a:lnTo>
                      <a:lnTo>
                        <a:pt x="1864" y="15351"/>
                      </a:lnTo>
                      <a:lnTo>
                        <a:pt x="2033" y="15323"/>
                      </a:lnTo>
                      <a:lnTo>
                        <a:pt x="2225" y="15238"/>
                      </a:lnTo>
                      <a:lnTo>
                        <a:pt x="2428" y="15153"/>
                      </a:lnTo>
                      <a:lnTo>
                        <a:pt x="2745" y="15026"/>
                      </a:lnTo>
                      <a:lnTo>
                        <a:pt x="3005" y="14913"/>
                      </a:lnTo>
                      <a:lnTo>
                        <a:pt x="3264" y="14828"/>
                      </a:lnTo>
                      <a:lnTo>
                        <a:pt x="3513" y="14800"/>
                      </a:lnTo>
                      <a:lnTo>
                        <a:pt x="3615" y="14828"/>
                      </a:lnTo>
                      <a:lnTo>
                        <a:pt x="3728" y="14857"/>
                      </a:lnTo>
                      <a:lnTo>
                        <a:pt x="3807" y="14913"/>
                      </a:lnTo>
                      <a:lnTo>
                        <a:pt x="3920" y="14998"/>
                      </a:lnTo>
                      <a:lnTo>
                        <a:pt x="4010" y="15097"/>
                      </a:lnTo>
                      <a:lnTo>
                        <a:pt x="4089" y="15238"/>
                      </a:lnTo>
                      <a:lnTo>
                        <a:pt x="4179" y="15408"/>
                      </a:lnTo>
                      <a:lnTo>
                        <a:pt x="4247" y="15620"/>
                      </a:lnTo>
                      <a:lnTo>
                        <a:pt x="4326" y="15860"/>
                      </a:lnTo>
                      <a:lnTo>
                        <a:pt x="4394" y="16129"/>
                      </a:lnTo>
                      <a:lnTo>
                        <a:pt x="4439" y="16440"/>
                      </a:lnTo>
                      <a:lnTo>
                        <a:pt x="4507" y="16737"/>
                      </a:lnTo>
                      <a:lnTo>
                        <a:pt x="4552" y="17090"/>
                      </a:lnTo>
                      <a:lnTo>
                        <a:pt x="4575" y="17443"/>
                      </a:lnTo>
                      <a:lnTo>
                        <a:pt x="4586" y="17825"/>
                      </a:lnTo>
                      <a:lnTo>
                        <a:pt x="4586" y="18193"/>
                      </a:lnTo>
                      <a:lnTo>
                        <a:pt x="4586" y="18574"/>
                      </a:lnTo>
                      <a:lnTo>
                        <a:pt x="4586" y="18984"/>
                      </a:lnTo>
                      <a:lnTo>
                        <a:pt x="4552" y="19366"/>
                      </a:lnTo>
                      <a:lnTo>
                        <a:pt x="4507" y="19748"/>
                      </a:lnTo>
                      <a:lnTo>
                        <a:pt x="4462" y="20129"/>
                      </a:lnTo>
                      <a:lnTo>
                        <a:pt x="4371" y="20483"/>
                      </a:lnTo>
                      <a:lnTo>
                        <a:pt x="4292" y="20836"/>
                      </a:lnTo>
                      <a:lnTo>
                        <a:pt x="4202" y="21161"/>
                      </a:lnTo>
                      <a:lnTo>
                        <a:pt x="4744" y="21161"/>
                      </a:lnTo>
                      <a:lnTo>
                        <a:pt x="5264" y="21161"/>
                      </a:lnTo>
                      <a:lnTo>
                        <a:pt x="5784" y="21161"/>
                      </a:lnTo>
                      <a:lnTo>
                        <a:pt x="6235" y="21161"/>
                      </a:lnTo>
                      <a:lnTo>
                        <a:pt x="6676" y="21161"/>
                      </a:lnTo>
                      <a:lnTo>
                        <a:pt x="7060" y="21161"/>
                      </a:lnTo>
                      <a:lnTo>
                        <a:pt x="7410" y="21161"/>
                      </a:lnTo>
                      <a:lnTo>
                        <a:pt x="7670" y="21161"/>
                      </a:lnTo>
                      <a:lnTo>
                        <a:pt x="8020" y="21020"/>
                      </a:lnTo>
                      <a:lnTo>
                        <a:pt x="8303" y="20893"/>
                      </a:lnTo>
                      <a:lnTo>
                        <a:pt x="8563" y="20695"/>
                      </a:lnTo>
                      <a:lnTo>
                        <a:pt x="8800" y="20511"/>
                      </a:lnTo>
                      <a:lnTo>
                        <a:pt x="8969" y="20285"/>
                      </a:lnTo>
                      <a:lnTo>
                        <a:pt x="9150" y="20045"/>
                      </a:lnTo>
                      <a:lnTo>
                        <a:pt x="9252" y="19804"/>
                      </a:lnTo>
                      <a:lnTo>
                        <a:pt x="9342" y="19550"/>
                      </a:lnTo>
                      <a:lnTo>
                        <a:pt x="9410" y="19281"/>
                      </a:lnTo>
                      <a:lnTo>
                        <a:pt x="9433" y="19013"/>
                      </a:lnTo>
                      <a:lnTo>
                        <a:pt x="9433" y="18744"/>
                      </a:lnTo>
                      <a:lnTo>
                        <a:pt x="9387" y="18504"/>
                      </a:lnTo>
                      <a:lnTo>
                        <a:pt x="9320" y="18221"/>
                      </a:lnTo>
                      <a:lnTo>
                        <a:pt x="9207" y="17981"/>
                      </a:lnTo>
                      <a:lnTo>
                        <a:pt x="9105" y="17740"/>
                      </a:lnTo>
                      <a:lnTo>
                        <a:pt x="8924" y="17514"/>
                      </a:lnTo>
                      <a:lnTo>
                        <a:pt x="8777" y="17274"/>
                      </a:lnTo>
                      <a:lnTo>
                        <a:pt x="8642" y="17034"/>
                      </a:lnTo>
                      <a:lnTo>
                        <a:pt x="8563" y="16765"/>
                      </a:lnTo>
                      <a:lnTo>
                        <a:pt x="8472" y="16468"/>
                      </a:lnTo>
                      <a:lnTo>
                        <a:pt x="8450" y="16157"/>
                      </a:lnTo>
                      <a:lnTo>
                        <a:pt x="8450" y="15860"/>
                      </a:lnTo>
                      <a:lnTo>
                        <a:pt x="8472" y="15563"/>
                      </a:lnTo>
                      <a:lnTo>
                        <a:pt x="8540" y="15267"/>
                      </a:lnTo>
                      <a:lnTo>
                        <a:pt x="8642" y="14998"/>
                      </a:lnTo>
                      <a:lnTo>
                        <a:pt x="8777" y="14729"/>
                      </a:lnTo>
                      <a:lnTo>
                        <a:pt x="8868" y="14616"/>
                      </a:lnTo>
                      <a:lnTo>
                        <a:pt x="8969" y="14475"/>
                      </a:lnTo>
                      <a:lnTo>
                        <a:pt x="9060" y="14376"/>
                      </a:lnTo>
                      <a:lnTo>
                        <a:pt x="9184" y="14291"/>
                      </a:lnTo>
                      <a:lnTo>
                        <a:pt x="9297" y="14206"/>
                      </a:lnTo>
                      <a:lnTo>
                        <a:pt x="9433" y="14121"/>
                      </a:lnTo>
                      <a:lnTo>
                        <a:pt x="9579" y="14051"/>
                      </a:lnTo>
                      <a:lnTo>
                        <a:pt x="9726" y="13994"/>
                      </a:lnTo>
                      <a:lnTo>
                        <a:pt x="9884" y="13938"/>
                      </a:lnTo>
                      <a:lnTo>
                        <a:pt x="10054" y="13909"/>
                      </a:lnTo>
                      <a:lnTo>
                        <a:pt x="10257" y="13881"/>
                      </a:lnTo>
                      <a:lnTo>
                        <a:pt x="10449" y="13881"/>
                      </a:lnTo>
                      <a:lnTo>
                        <a:pt x="10664" y="13881"/>
                      </a:lnTo>
                      <a:lnTo>
                        <a:pt x="10856" y="13909"/>
                      </a:lnTo>
                      <a:lnTo>
                        <a:pt x="11037" y="13966"/>
                      </a:lnTo>
                      <a:lnTo>
                        <a:pt x="11206" y="14023"/>
                      </a:lnTo>
                      <a:lnTo>
                        <a:pt x="11353" y="14093"/>
                      </a:lnTo>
                      <a:lnTo>
                        <a:pt x="11511" y="14178"/>
                      </a:lnTo>
                      <a:lnTo>
                        <a:pt x="11635" y="14263"/>
                      </a:lnTo>
                      <a:lnTo>
                        <a:pt x="11748" y="14376"/>
                      </a:lnTo>
                      <a:lnTo>
                        <a:pt x="11861" y="14475"/>
                      </a:lnTo>
                      <a:lnTo>
                        <a:pt x="11941" y="14616"/>
                      </a:lnTo>
                      <a:lnTo>
                        <a:pt x="12031" y="14758"/>
                      </a:lnTo>
                      <a:lnTo>
                        <a:pt x="12099" y="14885"/>
                      </a:lnTo>
                      <a:lnTo>
                        <a:pt x="12200" y="15210"/>
                      </a:lnTo>
                      <a:lnTo>
                        <a:pt x="12268" y="15507"/>
                      </a:lnTo>
                      <a:lnTo>
                        <a:pt x="12291" y="15832"/>
                      </a:lnTo>
                      <a:lnTo>
                        <a:pt x="12291" y="16157"/>
                      </a:lnTo>
                      <a:lnTo>
                        <a:pt x="12246" y="16482"/>
                      </a:lnTo>
                      <a:lnTo>
                        <a:pt x="12178" y="16807"/>
                      </a:lnTo>
                      <a:lnTo>
                        <a:pt x="12099" y="17090"/>
                      </a:lnTo>
                      <a:lnTo>
                        <a:pt x="12008" y="17330"/>
                      </a:lnTo>
                      <a:lnTo>
                        <a:pt x="11884" y="17542"/>
                      </a:lnTo>
                      <a:lnTo>
                        <a:pt x="11748" y="17712"/>
                      </a:lnTo>
                      <a:lnTo>
                        <a:pt x="11613" y="17839"/>
                      </a:lnTo>
                      <a:lnTo>
                        <a:pt x="11489" y="18037"/>
                      </a:lnTo>
                      <a:lnTo>
                        <a:pt x="11398" y="18221"/>
                      </a:lnTo>
                      <a:lnTo>
                        <a:pt x="11319" y="18447"/>
                      </a:lnTo>
                      <a:lnTo>
                        <a:pt x="11251" y="18659"/>
                      </a:lnTo>
                      <a:lnTo>
                        <a:pt x="11206" y="18900"/>
                      </a:lnTo>
                      <a:lnTo>
                        <a:pt x="11184" y="19154"/>
                      </a:lnTo>
                      <a:lnTo>
                        <a:pt x="11184" y="19423"/>
                      </a:lnTo>
                      <a:lnTo>
                        <a:pt x="11229" y="19663"/>
                      </a:lnTo>
                      <a:lnTo>
                        <a:pt x="11297" y="19903"/>
                      </a:lnTo>
                      <a:lnTo>
                        <a:pt x="11376" y="20158"/>
                      </a:lnTo>
                      <a:lnTo>
                        <a:pt x="11511" y="20398"/>
                      </a:lnTo>
                      <a:lnTo>
                        <a:pt x="11681" y="20610"/>
                      </a:lnTo>
                      <a:lnTo>
                        <a:pt x="11884" y="20808"/>
                      </a:lnTo>
                      <a:lnTo>
                        <a:pt x="12121" y="20992"/>
                      </a:lnTo>
                      <a:lnTo>
                        <a:pt x="12404" y="21161"/>
                      </a:lnTo>
                      <a:lnTo>
                        <a:pt x="12528" y="21190"/>
                      </a:lnTo>
                      <a:lnTo>
                        <a:pt x="12856" y="21274"/>
                      </a:lnTo>
                      <a:lnTo>
                        <a:pt x="13330" y="21373"/>
                      </a:lnTo>
                      <a:lnTo>
                        <a:pt x="13963" y="21486"/>
                      </a:lnTo>
                      <a:lnTo>
                        <a:pt x="14313" y="21543"/>
                      </a:lnTo>
                      <a:lnTo>
                        <a:pt x="14652" y="21571"/>
                      </a:lnTo>
                      <a:lnTo>
                        <a:pt x="15025" y="21600"/>
                      </a:lnTo>
                      <a:lnTo>
                        <a:pt x="15409" y="21600"/>
                      </a:lnTo>
                      <a:lnTo>
                        <a:pt x="15782" y="21600"/>
                      </a:lnTo>
                      <a:lnTo>
                        <a:pt x="16177" y="21571"/>
                      </a:lnTo>
                      <a:lnTo>
                        <a:pt x="16516" y="21486"/>
                      </a:lnTo>
                      <a:lnTo>
                        <a:pt x="16889" y="21402"/>
                      </a:lnTo>
                      <a:lnTo>
                        <a:pt x="16821" y="21190"/>
                      </a:lnTo>
                      <a:lnTo>
                        <a:pt x="16776" y="20935"/>
                      </a:lnTo>
                      <a:lnTo>
                        <a:pt x="16742" y="20667"/>
                      </a:lnTo>
                      <a:lnTo>
                        <a:pt x="16719" y="20370"/>
                      </a:lnTo>
                      <a:lnTo>
                        <a:pt x="16697" y="19719"/>
                      </a:lnTo>
                      <a:lnTo>
                        <a:pt x="16697" y="19013"/>
                      </a:lnTo>
                      <a:lnTo>
                        <a:pt x="16719" y="18306"/>
                      </a:lnTo>
                      <a:lnTo>
                        <a:pt x="16753" y="17599"/>
                      </a:lnTo>
                      <a:lnTo>
                        <a:pt x="16821" y="16949"/>
                      </a:lnTo>
                      <a:lnTo>
                        <a:pt x="16889" y="16383"/>
                      </a:lnTo>
                      <a:lnTo>
                        <a:pt x="16934" y="16129"/>
                      </a:lnTo>
                      <a:lnTo>
                        <a:pt x="17002" y="15945"/>
                      </a:lnTo>
                      <a:lnTo>
                        <a:pt x="17081" y="15790"/>
                      </a:lnTo>
                      <a:lnTo>
                        <a:pt x="17194" y="15648"/>
                      </a:lnTo>
                      <a:lnTo>
                        <a:pt x="17318" y="15563"/>
                      </a:lnTo>
                      <a:lnTo>
                        <a:pt x="17453" y="15507"/>
                      </a:lnTo>
                      <a:lnTo>
                        <a:pt x="17600" y="15450"/>
                      </a:lnTo>
                      <a:lnTo>
                        <a:pt x="17758" y="15450"/>
                      </a:lnTo>
                      <a:lnTo>
                        <a:pt x="17905" y="15479"/>
                      </a:lnTo>
                      <a:lnTo>
                        <a:pt x="18064" y="15535"/>
                      </a:lnTo>
                      <a:lnTo>
                        <a:pt x="18233" y="15620"/>
                      </a:lnTo>
                      <a:lnTo>
                        <a:pt x="18380" y="15733"/>
                      </a:lnTo>
                      <a:lnTo>
                        <a:pt x="18561" y="15832"/>
                      </a:lnTo>
                      <a:lnTo>
                        <a:pt x="18707" y="15973"/>
                      </a:lnTo>
                      <a:lnTo>
                        <a:pt x="18866" y="16129"/>
                      </a:lnTo>
                      <a:lnTo>
                        <a:pt x="18990" y="16327"/>
                      </a:lnTo>
                      <a:lnTo>
                        <a:pt x="19125" y="16482"/>
                      </a:lnTo>
                      <a:lnTo>
                        <a:pt x="19295" y="16624"/>
                      </a:lnTo>
                      <a:lnTo>
                        <a:pt x="19464" y="16737"/>
                      </a:lnTo>
                      <a:lnTo>
                        <a:pt x="19668" y="16807"/>
                      </a:lnTo>
                      <a:lnTo>
                        <a:pt x="19860" y="16836"/>
                      </a:lnTo>
                      <a:lnTo>
                        <a:pt x="20052" y="16864"/>
                      </a:lnTo>
                      <a:lnTo>
                        <a:pt x="20266" y="16836"/>
                      </a:lnTo>
                      <a:lnTo>
                        <a:pt x="20470" y="16793"/>
                      </a:lnTo>
                      <a:lnTo>
                        <a:pt x="20662" y="16708"/>
                      </a:lnTo>
                      <a:lnTo>
                        <a:pt x="20854" y="16567"/>
                      </a:lnTo>
                      <a:lnTo>
                        <a:pt x="21035" y="16412"/>
                      </a:lnTo>
                      <a:lnTo>
                        <a:pt x="21182" y="16214"/>
                      </a:lnTo>
                      <a:lnTo>
                        <a:pt x="21340" y="16002"/>
                      </a:lnTo>
                      <a:lnTo>
                        <a:pt x="21441" y="15733"/>
                      </a:lnTo>
                      <a:lnTo>
                        <a:pt x="21532" y="15436"/>
                      </a:lnTo>
                      <a:lnTo>
                        <a:pt x="21600" y="15083"/>
                      </a:lnTo>
                      <a:lnTo>
                        <a:pt x="21600" y="14885"/>
                      </a:lnTo>
                      <a:lnTo>
                        <a:pt x="21600" y="14729"/>
                      </a:lnTo>
                      <a:lnTo>
                        <a:pt x="21600" y="14531"/>
                      </a:lnTo>
                      <a:lnTo>
                        <a:pt x="21577" y="14376"/>
                      </a:lnTo>
                      <a:lnTo>
                        <a:pt x="21532" y="14206"/>
                      </a:lnTo>
                      <a:lnTo>
                        <a:pt x="21487" y="14051"/>
                      </a:lnTo>
                      <a:lnTo>
                        <a:pt x="21419" y="13909"/>
                      </a:lnTo>
                      <a:lnTo>
                        <a:pt x="21351" y="13768"/>
                      </a:lnTo>
                      <a:lnTo>
                        <a:pt x="21204" y="13500"/>
                      </a:lnTo>
                      <a:lnTo>
                        <a:pt x="21035" y="13287"/>
                      </a:lnTo>
                      <a:lnTo>
                        <a:pt x="20809" y="13090"/>
                      </a:lnTo>
                      <a:lnTo>
                        <a:pt x="20594" y="12962"/>
                      </a:lnTo>
                      <a:lnTo>
                        <a:pt x="20357" y="12821"/>
                      </a:lnTo>
                      <a:lnTo>
                        <a:pt x="20120" y="12764"/>
                      </a:lnTo>
                      <a:lnTo>
                        <a:pt x="19882" y="12708"/>
                      </a:lnTo>
                      <a:lnTo>
                        <a:pt x="19645" y="12736"/>
                      </a:lnTo>
                      <a:lnTo>
                        <a:pt x="19430" y="12793"/>
                      </a:lnTo>
                      <a:lnTo>
                        <a:pt x="19227" y="12906"/>
                      </a:lnTo>
                      <a:lnTo>
                        <a:pt x="19148" y="12962"/>
                      </a:lnTo>
                      <a:lnTo>
                        <a:pt x="19058" y="13047"/>
                      </a:lnTo>
                      <a:lnTo>
                        <a:pt x="18990" y="13146"/>
                      </a:lnTo>
                      <a:lnTo>
                        <a:pt x="18911" y="13259"/>
                      </a:lnTo>
                      <a:lnTo>
                        <a:pt x="18775" y="13471"/>
                      </a:lnTo>
                      <a:lnTo>
                        <a:pt x="18628" y="13641"/>
                      </a:lnTo>
                      <a:lnTo>
                        <a:pt x="18470" y="13740"/>
                      </a:lnTo>
                      <a:lnTo>
                        <a:pt x="18301" y="13825"/>
                      </a:lnTo>
                      <a:lnTo>
                        <a:pt x="18143" y="13853"/>
                      </a:lnTo>
                      <a:lnTo>
                        <a:pt x="17973" y="13881"/>
                      </a:lnTo>
                      <a:lnTo>
                        <a:pt x="17804" y="13853"/>
                      </a:lnTo>
                      <a:lnTo>
                        <a:pt x="17646" y="13796"/>
                      </a:lnTo>
                      <a:lnTo>
                        <a:pt x="17499" y="13726"/>
                      </a:lnTo>
                      <a:lnTo>
                        <a:pt x="17341" y="13641"/>
                      </a:lnTo>
                      <a:lnTo>
                        <a:pt x="17216" y="13528"/>
                      </a:lnTo>
                      <a:lnTo>
                        <a:pt x="17103" y="13386"/>
                      </a:lnTo>
                      <a:lnTo>
                        <a:pt x="17024" y="13259"/>
                      </a:lnTo>
                      <a:lnTo>
                        <a:pt x="16934" y="13118"/>
                      </a:lnTo>
                      <a:lnTo>
                        <a:pt x="16889" y="12991"/>
                      </a:lnTo>
                      <a:lnTo>
                        <a:pt x="16889" y="12849"/>
                      </a:lnTo>
                      <a:lnTo>
                        <a:pt x="16889" y="12383"/>
                      </a:lnTo>
                      <a:lnTo>
                        <a:pt x="16889" y="11662"/>
                      </a:lnTo>
                      <a:lnTo>
                        <a:pt x="16889" y="10701"/>
                      </a:lnTo>
                      <a:lnTo>
                        <a:pt x="16889" y="9640"/>
                      </a:lnTo>
                      <a:lnTo>
                        <a:pt x="16889" y="8566"/>
                      </a:lnTo>
                      <a:lnTo>
                        <a:pt x="16889" y="7478"/>
                      </a:lnTo>
                      <a:lnTo>
                        <a:pt x="16889" y="6502"/>
                      </a:lnTo>
                      <a:lnTo>
                        <a:pt x="16889" y="5739"/>
                      </a:lnTo>
                      <a:lnTo>
                        <a:pt x="16674" y="5894"/>
                      </a:lnTo>
                      <a:lnTo>
                        <a:pt x="16414" y="6036"/>
                      </a:lnTo>
                      <a:lnTo>
                        <a:pt x="16154" y="6177"/>
                      </a:lnTo>
                      <a:lnTo>
                        <a:pt x="15849" y="6248"/>
                      </a:lnTo>
                      <a:lnTo>
                        <a:pt x="15544" y="6304"/>
                      </a:lnTo>
                      <a:lnTo>
                        <a:pt x="15217" y="6332"/>
                      </a:lnTo>
                      <a:lnTo>
                        <a:pt x="14866" y="6361"/>
                      </a:lnTo>
                      <a:lnTo>
                        <a:pt x="14550" y="6361"/>
                      </a:lnTo>
                      <a:lnTo>
                        <a:pt x="14200" y="6332"/>
                      </a:lnTo>
                      <a:lnTo>
                        <a:pt x="13850" y="6276"/>
                      </a:lnTo>
                      <a:lnTo>
                        <a:pt x="13522" y="6219"/>
                      </a:lnTo>
                      <a:lnTo>
                        <a:pt x="13206" y="6149"/>
                      </a:lnTo>
                      <a:lnTo>
                        <a:pt x="12901" y="6064"/>
                      </a:lnTo>
                      <a:lnTo>
                        <a:pt x="12618" y="5951"/>
                      </a:lnTo>
                      <a:lnTo>
                        <a:pt x="12358" y="5838"/>
                      </a:lnTo>
                      <a:lnTo>
                        <a:pt x="12121" y="5739"/>
                      </a:lnTo>
                      <a:lnTo>
                        <a:pt x="11941" y="5626"/>
                      </a:lnTo>
                      <a:lnTo>
                        <a:pt x="11794" y="5513"/>
                      </a:lnTo>
                      <a:lnTo>
                        <a:pt x="11658" y="5414"/>
                      </a:lnTo>
                      <a:lnTo>
                        <a:pt x="11556" y="5301"/>
                      </a:lnTo>
                      <a:lnTo>
                        <a:pt x="11466" y="5187"/>
                      </a:lnTo>
                      <a:lnTo>
                        <a:pt x="11398" y="5089"/>
                      </a:lnTo>
                      <a:lnTo>
                        <a:pt x="11376" y="4947"/>
                      </a:lnTo>
                      <a:lnTo>
                        <a:pt x="11353" y="4834"/>
                      </a:lnTo>
                      <a:lnTo>
                        <a:pt x="11353" y="4707"/>
                      </a:lnTo>
                      <a:lnTo>
                        <a:pt x="11376" y="4565"/>
                      </a:lnTo>
                      <a:lnTo>
                        <a:pt x="11443" y="4410"/>
                      </a:lnTo>
                      <a:lnTo>
                        <a:pt x="11511" y="4240"/>
                      </a:lnTo>
                      <a:lnTo>
                        <a:pt x="11703" y="3887"/>
                      </a:lnTo>
                      <a:lnTo>
                        <a:pt x="11986" y="3505"/>
                      </a:lnTo>
                      <a:lnTo>
                        <a:pt x="12144" y="3265"/>
                      </a:lnTo>
                      <a:lnTo>
                        <a:pt x="12246" y="3025"/>
                      </a:lnTo>
                      <a:lnTo>
                        <a:pt x="12336" y="2756"/>
                      </a:lnTo>
                      <a:lnTo>
                        <a:pt x="12404" y="2445"/>
                      </a:lnTo>
                      <a:lnTo>
                        <a:pt x="12438" y="2176"/>
                      </a:lnTo>
                      <a:lnTo>
                        <a:pt x="12438" y="1880"/>
                      </a:lnTo>
                      <a:lnTo>
                        <a:pt x="12404" y="1583"/>
                      </a:lnTo>
                      <a:lnTo>
                        <a:pt x="12336" y="1314"/>
                      </a:lnTo>
                      <a:lnTo>
                        <a:pt x="12246" y="1046"/>
                      </a:lnTo>
                      <a:lnTo>
                        <a:pt x="12099" y="791"/>
                      </a:lnTo>
                      <a:lnTo>
                        <a:pt x="12008" y="692"/>
                      </a:lnTo>
                      <a:lnTo>
                        <a:pt x="11918" y="579"/>
                      </a:lnTo>
                      <a:lnTo>
                        <a:pt x="11816" y="466"/>
                      </a:lnTo>
                      <a:lnTo>
                        <a:pt x="11703" y="381"/>
                      </a:lnTo>
                      <a:lnTo>
                        <a:pt x="11579" y="310"/>
                      </a:lnTo>
                      <a:lnTo>
                        <a:pt x="11443" y="226"/>
                      </a:lnTo>
                      <a:lnTo>
                        <a:pt x="11297" y="169"/>
                      </a:lnTo>
                      <a:lnTo>
                        <a:pt x="11138" y="113"/>
                      </a:lnTo>
                      <a:lnTo>
                        <a:pt x="10969" y="56"/>
                      </a:lnTo>
                      <a:lnTo>
                        <a:pt x="10800" y="28"/>
                      </a:lnTo>
                      <a:lnTo>
                        <a:pt x="10619" y="28"/>
                      </a:lnTo>
                      <a:lnTo>
                        <a:pt x="10404" y="28"/>
                      </a:lnTo>
                      <a:lnTo>
                        <a:pt x="10257" y="28"/>
                      </a:lnTo>
                      <a:lnTo>
                        <a:pt x="10076" y="56"/>
                      </a:lnTo>
                      <a:lnTo>
                        <a:pt x="9952" y="84"/>
                      </a:lnTo>
                      <a:lnTo>
                        <a:pt x="9794" y="141"/>
                      </a:lnTo>
                      <a:lnTo>
                        <a:pt x="9692" y="226"/>
                      </a:lnTo>
                      <a:lnTo>
                        <a:pt x="9557" y="282"/>
                      </a:lnTo>
                      <a:lnTo>
                        <a:pt x="9455" y="381"/>
                      </a:lnTo>
                      <a:lnTo>
                        <a:pt x="9365" y="466"/>
                      </a:lnTo>
                      <a:lnTo>
                        <a:pt x="9274" y="579"/>
                      </a:lnTo>
                      <a:lnTo>
                        <a:pt x="9184" y="692"/>
                      </a:lnTo>
                      <a:lnTo>
                        <a:pt x="9128" y="791"/>
                      </a:lnTo>
                      <a:lnTo>
                        <a:pt x="9060" y="932"/>
                      </a:lnTo>
                      <a:lnTo>
                        <a:pt x="8969" y="1201"/>
                      </a:lnTo>
                      <a:lnTo>
                        <a:pt x="8913" y="1498"/>
                      </a:lnTo>
                      <a:lnTo>
                        <a:pt x="8890" y="1795"/>
                      </a:lnTo>
                      <a:lnTo>
                        <a:pt x="8890" y="2120"/>
                      </a:lnTo>
                      <a:lnTo>
                        <a:pt x="8913" y="2445"/>
                      </a:lnTo>
                      <a:lnTo>
                        <a:pt x="8969" y="2756"/>
                      </a:lnTo>
                      <a:lnTo>
                        <a:pt x="9060" y="3081"/>
                      </a:lnTo>
                      <a:lnTo>
                        <a:pt x="9173" y="3378"/>
                      </a:lnTo>
                      <a:lnTo>
                        <a:pt x="9297" y="3647"/>
                      </a:lnTo>
                      <a:lnTo>
                        <a:pt x="9466" y="3887"/>
                      </a:lnTo>
                      <a:lnTo>
                        <a:pt x="9579" y="4085"/>
                      </a:lnTo>
                      <a:lnTo>
                        <a:pt x="9670" y="4269"/>
                      </a:lnTo>
                      <a:lnTo>
                        <a:pt x="9726" y="4467"/>
                      </a:lnTo>
                      <a:lnTo>
                        <a:pt x="9771" y="4650"/>
                      </a:lnTo>
                      <a:lnTo>
                        <a:pt x="9771" y="4834"/>
                      </a:lnTo>
                      <a:lnTo>
                        <a:pt x="9749" y="5032"/>
                      </a:lnTo>
                      <a:lnTo>
                        <a:pt x="9715" y="5216"/>
                      </a:lnTo>
                      <a:lnTo>
                        <a:pt x="9625" y="5385"/>
                      </a:lnTo>
                      <a:lnTo>
                        <a:pt x="9534" y="5513"/>
                      </a:lnTo>
                      <a:lnTo>
                        <a:pt x="9410" y="5626"/>
                      </a:lnTo>
                      <a:lnTo>
                        <a:pt x="9229" y="5710"/>
                      </a:lnTo>
                      <a:lnTo>
                        <a:pt x="9060" y="5767"/>
                      </a:lnTo>
                      <a:lnTo>
                        <a:pt x="8845" y="5767"/>
                      </a:lnTo>
                      <a:lnTo>
                        <a:pt x="8585" y="5739"/>
                      </a:lnTo>
                      <a:lnTo>
                        <a:pt x="8325" y="5654"/>
                      </a:lnTo>
                      <a:lnTo>
                        <a:pt x="8020" y="5513"/>
                      </a:lnTo>
                      <a:lnTo>
                        <a:pt x="7840" y="5442"/>
                      </a:lnTo>
                      <a:lnTo>
                        <a:pt x="7648" y="5385"/>
                      </a:lnTo>
                      <a:lnTo>
                        <a:pt x="7433" y="5329"/>
                      </a:lnTo>
                      <a:lnTo>
                        <a:pt x="7241" y="5301"/>
                      </a:lnTo>
                      <a:lnTo>
                        <a:pt x="6755" y="5301"/>
                      </a:lnTo>
                      <a:lnTo>
                        <a:pt x="6281" y="5329"/>
                      </a:lnTo>
                      <a:lnTo>
                        <a:pt x="5784" y="5385"/>
                      </a:lnTo>
                      <a:lnTo>
                        <a:pt x="5264" y="5498"/>
                      </a:lnTo>
                      <a:lnTo>
                        <a:pt x="4744" y="5597"/>
                      </a:lnTo>
                      <a:lnTo>
                        <a:pt x="4247" y="5739"/>
                      </a:lnTo>
                      <a:lnTo>
                        <a:pt x="4202" y="5894"/>
                      </a:lnTo>
                      <a:lnTo>
                        <a:pt x="4202" y="6191"/>
                      </a:lnTo>
                      <a:lnTo>
                        <a:pt x="4202" y="6545"/>
                      </a:lnTo>
                      <a:lnTo>
                        <a:pt x="4225" y="6954"/>
                      </a:lnTo>
                      <a:lnTo>
                        <a:pt x="4315" y="7930"/>
                      </a:lnTo>
                      <a:lnTo>
                        <a:pt x="4394" y="9018"/>
                      </a:lnTo>
                      <a:lnTo>
                        <a:pt x="4439" y="9570"/>
                      </a:lnTo>
                      <a:lnTo>
                        <a:pt x="4462" y="10107"/>
                      </a:lnTo>
                      <a:lnTo>
                        <a:pt x="4484" y="10630"/>
                      </a:lnTo>
                      <a:lnTo>
                        <a:pt x="4507" y="11082"/>
                      </a:lnTo>
                      <a:lnTo>
                        <a:pt x="4484" y="11520"/>
                      </a:lnTo>
                      <a:lnTo>
                        <a:pt x="4439" y="11874"/>
                      </a:lnTo>
                      <a:lnTo>
                        <a:pt x="4394" y="12029"/>
                      </a:lnTo>
                      <a:lnTo>
                        <a:pt x="4349" y="12171"/>
                      </a:lnTo>
                      <a:lnTo>
                        <a:pt x="4315" y="12284"/>
                      </a:lnTo>
                      <a:lnTo>
                        <a:pt x="4247" y="12354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5" name="Puzzle1"/>
                <p:cNvSpPr>
                  <a:spLocks noEditPoints="1" noChangeArrowheads="1"/>
                </p:cNvSpPr>
                <p:nvPr/>
              </p:nvSpPr>
              <p:spPr bwMode="auto">
                <a:xfrm>
                  <a:off x="268465" y="4439549"/>
                  <a:ext cx="181669" cy="103044"/>
                </a:xfrm>
                <a:custGeom>
                  <a:avLst/>
                  <a:gdLst>
                    <a:gd name="T0" fmla="*/ 16740 w 21600"/>
                    <a:gd name="T1" fmla="*/ 21078 h 21600"/>
                    <a:gd name="T2" fmla="*/ 16976 w 21600"/>
                    <a:gd name="T3" fmla="*/ 521 h 21600"/>
                    <a:gd name="T4" fmla="*/ 4725 w 21600"/>
                    <a:gd name="T5" fmla="*/ 856 h 21600"/>
                    <a:gd name="T6" fmla="*/ 5040 w 21600"/>
                    <a:gd name="T7" fmla="*/ 21004 h 21600"/>
                    <a:gd name="T8" fmla="*/ 10811 w 21600"/>
                    <a:gd name="T9" fmla="*/ 12885 h 21600"/>
                    <a:gd name="T10" fmla="*/ 10845 w 21600"/>
                    <a:gd name="T11" fmla="*/ 8714 h 21600"/>
                    <a:gd name="T12" fmla="*/ 21600 w 21600"/>
                    <a:gd name="T13" fmla="*/ 10000 h 21600"/>
                    <a:gd name="T14" fmla="*/ 56 w 21600"/>
                    <a:gd name="T15" fmla="*/ 10000 h 21600"/>
                    <a:gd name="T16" fmla="*/ 6086 w 21600"/>
                    <a:gd name="T17" fmla="*/ 2569 h 21600"/>
                    <a:gd name="T18" fmla="*/ 16132 w 21600"/>
                    <a:gd name="T19" fmla="*/ 19552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9360" y="20836"/>
                      </a:moveTo>
                      <a:lnTo>
                        <a:pt x="9528" y="20836"/>
                      </a:lnTo>
                      <a:lnTo>
                        <a:pt x="9686" y="20762"/>
                      </a:lnTo>
                      <a:lnTo>
                        <a:pt x="9810" y="20687"/>
                      </a:lnTo>
                      <a:lnTo>
                        <a:pt x="9922" y="20575"/>
                      </a:lnTo>
                      <a:lnTo>
                        <a:pt x="10012" y="20426"/>
                      </a:lnTo>
                      <a:lnTo>
                        <a:pt x="10068" y="20296"/>
                      </a:lnTo>
                      <a:lnTo>
                        <a:pt x="10113" y="20110"/>
                      </a:lnTo>
                      <a:lnTo>
                        <a:pt x="10136" y="19905"/>
                      </a:lnTo>
                      <a:lnTo>
                        <a:pt x="10136" y="19682"/>
                      </a:lnTo>
                      <a:lnTo>
                        <a:pt x="10113" y="19440"/>
                      </a:lnTo>
                      <a:lnTo>
                        <a:pt x="10068" y="19142"/>
                      </a:lnTo>
                      <a:lnTo>
                        <a:pt x="10012" y="18900"/>
                      </a:lnTo>
                      <a:lnTo>
                        <a:pt x="9900" y="18620"/>
                      </a:lnTo>
                      <a:lnTo>
                        <a:pt x="9787" y="18285"/>
                      </a:lnTo>
                      <a:lnTo>
                        <a:pt x="9641" y="17968"/>
                      </a:lnTo>
                      <a:lnTo>
                        <a:pt x="9472" y="17652"/>
                      </a:lnTo>
                      <a:lnTo>
                        <a:pt x="9382" y="17466"/>
                      </a:lnTo>
                      <a:lnTo>
                        <a:pt x="9315" y="17298"/>
                      </a:lnTo>
                      <a:lnTo>
                        <a:pt x="9258" y="17112"/>
                      </a:lnTo>
                      <a:lnTo>
                        <a:pt x="9191" y="16926"/>
                      </a:lnTo>
                      <a:lnTo>
                        <a:pt x="9123" y="16535"/>
                      </a:lnTo>
                      <a:lnTo>
                        <a:pt x="9101" y="16144"/>
                      </a:lnTo>
                      <a:lnTo>
                        <a:pt x="9101" y="15753"/>
                      </a:lnTo>
                      <a:lnTo>
                        <a:pt x="9168" y="15362"/>
                      </a:lnTo>
                      <a:lnTo>
                        <a:pt x="9236" y="14971"/>
                      </a:lnTo>
                      <a:lnTo>
                        <a:pt x="9360" y="14580"/>
                      </a:lnTo>
                      <a:lnTo>
                        <a:pt x="9495" y="14244"/>
                      </a:lnTo>
                      <a:lnTo>
                        <a:pt x="9663" y="13891"/>
                      </a:lnTo>
                      <a:lnTo>
                        <a:pt x="9855" y="13611"/>
                      </a:lnTo>
                      <a:lnTo>
                        <a:pt x="10068" y="13351"/>
                      </a:lnTo>
                      <a:lnTo>
                        <a:pt x="10293" y="13146"/>
                      </a:lnTo>
                      <a:lnTo>
                        <a:pt x="10552" y="12997"/>
                      </a:lnTo>
                      <a:lnTo>
                        <a:pt x="10811" y="12885"/>
                      </a:lnTo>
                      <a:lnTo>
                        <a:pt x="11069" y="12866"/>
                      </a:lnTo>
                      <a:lnTo>
                        <a:pt x="11351" y="12885"/>
                      </a:lnTo>
                      <a:lnTo>
                        <a:pt x="11610" y="12997"/>
                      </a:lnTo>
                      <a:lnTo>
                        <a:pt x="11846" y="13183"/>
                      </a:lnTo>
                      <a:lnTo>
                        <a:pt x="12060" y="13388"/>
                      </a:lnTo>
                      <a:lnTo>
                        <a:pt x="12251" y="13648"/>
                      </a:lnTo>
                      <a:lnTo>
                        <a:pt x="12419" y="13928"/>
                      </a:lnTo>
                      <a:lnTo>
                        <a:pt x="12555" y="14244"/>
                      </a:lnTo>
                      <a:lnTo>
                        <a:pt x="12690" y="14617"/>
                      </a:lnTo>
                      <a:lnTo>
                        <a:pt x="12768" y="15008"/>
                      </a:lnTo>
                      <a:lnTo>
                        <a:pt x="12836" y="15399"/>
                      </a:lnTo>
                      <a:lnTo>
                        <a:pt x="12858" y="15753"/>
                      </a:lnTo>
                      <a:lnTo>
                        <a:pt x="12858" y="16144"/>
                      </a:lnTo>
                      <a:lnTo>
                        <a:pt x="12813" y="16535"/>
                      </a:lnTo>
                      <a:lnTo>
                        <a:pt x="12746" y="16888"/>
                      </a:lnTo>
                      <a:lnTo>
                        <a:pt x="12667" y="17224"/>
                      </a:lnTo>
                      <a:lnTo>
                        <a:pt x="12510" y="17503"/>
                      </a:lnTo>
                      <a:lnTo>
                        <a:pt x="12228" y="18043"/>
                      </a:lnTo>
                      <a:lnTo>
                        <a:pt x="11970" y="18546"/>
                      </a:lnTo>
                      <a:lnTo>
                        <a:pt x="11868" y="18751"/>
                      </a:lnTo>
                      <a:lnTo>
                        <a:pt x="11778" y="18974"/>
                      </a:lnTo>
                      <a:lnTo>
                        <a:pt x="11711" y="19179"/>
                      </a:lnTo>
                      <a:lnTo>
                        <a:pt x="11666" y="19365"/>
                      </a:lnTo>
                      <a:lnTo>
                        <a:pt x="11632" y="19570"/>
                      </a:lnTo>
                      <a:lnTo>
                        <a:pt x="11632" y="19756"/>
                      </a:lnTo>
                      <a:lnTo>
                        <a:pt x="11632" y="19942"/>
                      </a:lnTo>
                      <a:lnTo>
                        <a:pt x="11643" y="20110"/>
                      </a:lnTo>
                      <a:lnTo>
                        <a:pt x="11711" y="20296"/>
                      </a:lnTo>
                      <a:lnTo>
                        <a:pt x="11801" y="20464"/>
                      </a:lnTo>
                      <a:lnTo>
                        <a:pt x="11891" y="20650"/>
                      </a:lnTo>
                      <a:lnTo>
                        <a:pt x="12037" y="20836"/>
                      </a:lnTo>
                      <a:lnTo>
                        <a:pt x="12206" y="21004"/>
                      </a:lnTo>
                      <a:lnTo>
                        <a:pt x="12419" y="21190"/>
                      </a:lnTo>
                      <a:lnTo>
                        <a:pt x="12667" y="21320"/>
                      </a:lnTo>
                      <a:lnTo>
                        <a:pt x="12960" y="21432"/>
                      </a:lnTo>
                      <a:lnTo>
                        <a:pt x="13286" y="21544"/>
                      </a:lnTo>
                      <a:lnTo>
                        <a:pt x="13612" y="21655"/>
                      </a:lnTo>
                      <a:lnTo>
                        <a:pt x="13983" y="21693"/>
                      </a:lnTo>
                      <a:lnTo>
                        <a:pt x="14343" y="21730"/>
                      </a:lnTo>
                      <a:lnTo>
                        <a:pt x="14715" y="21730"/>
                      </a:lnTo>
                      <a:lnTo>
                        <a:pt x="15075" y="21730"/>
                      </a:lnTo>
                      <a:lnTo>
                        <a:pt x="15446" y="21655"/>
                      </a:lnTo>
                      <a:lnTo>
                        <a:pt x="15794" y="21581"/>
                      </a:lnTo>
                      <a:lnTo>
                        <a:pt x="16132" y="21432"/>
                      </a:lnTo>
                      <a:lnTo>
                        <a:pt x="16458" y="21302"/>
                      </a:lnTo>
                      <a:lnTo>
                        <a:pt x="16740" y="21078"/>
                      </a:lnTo>
                      <a:lnTo>
                        <a:pt x="16976" y="20836"/>
                      </a:lnTo>
                      <a:lnTo>
                        <a:pt x="17043" y="20650"/>
                      </a:lnTo>
                      <a:lnTo>
                        <a:pt x="17088" y="20426"/>
                      </a:lnTo>
                      <a:lnTo>
                        <a:pt x="17133" y="20222"/>
                      </a:lnTo>
                      <a:lnTo>
                        <a:pt x="17156" y="19980"/>
                      </a:lnTo>
                      <a:lnTo>
                        <a:pt x="17167" y="19477"/>
                      </a:lnTo>
                      <a:lnTo>
                        <a:pt x="17167" y="18974"/>
                      </a:lnTo>
                      <a:lnTo>
                        <a:pt x="17156" y="18397"/>
                      </a:lnTo>
                      <a:lnTo>
                        <a:pt x="17111" y="17820"/>
                      </a:lnTo>
                      <a:lnTo>
                        <a:pt x="17066" y="17261"/>
                      </a:lnTo>
                      <a:lnTo>
                        <a:pt x="16998" y="16646"/>
                      </a:lnTo>
                      <a:lnTo>
                        <a:pt x="16852" y="15511"/>
                      </a:lnTo>
                      <a:lnTo>
                        <a:pt x="16740" y="14393"/>
                      </a:lnTo>
                      <a:lnTo>
                        <a:pt x="16717" y="13928"/>
                      </a:lnTo>
                      <a:lnTo>
                        <a:pt x="16695" y="13462"/>
                      </a:lnTo>
                      <a:lnTo>
                        <a:pt x="16717" y="13071"/>
                      </a:lnTo>
                      <a:lnTo>
                        <a:pt x="16785" y="12755"/>
                      </a:lnTo>
                      <a:lnTo>
                        <a:pt x="16852" y="12419"/>
                      </a:lnTo>
                      <a:lnTo>
                        <a:pt x="16953" y="12140"/>
                      </a:lnTo>
                      <a:lnTo>
                        <a:pt x="17088" y="11898"/>
                      </a:lnTo>
                      <a:lnTo>
                        <a:pt x="17212" y="11675"/>
                      </a:lnTo>
                      <a:lnTo>
                        <a:pt x="17370" y="11470"/>
                      </a:lnTo>
                      <a:lnTo>
                        <a:pt x="17516" y="11284"/>
                      </a:lnTo>
                      <a:lnTo>
                        <a:pt x="17696" y="11135"/>
                      </a:lnTo>
                      <a:lnTo>
                        <a:pt x="17865" y="11042"/>
                      </a:lnTo>
                      <a:lnTo>
                        <a:pt x="18033" y="10930"/>
                      </a:lnTo>
                      <a:lnTo>
                        <a:pt x="18213" y="10893"/>
                      </a:lnTo>
                      <a:lnTo>
                        <a:pt x="18382" y="10893"/>
                      </a:lnTo>
                      <a:lnTo>
                        <a:pt x="18551" y="10967"/>
                      </a:lnTo>
                      <a:lnTo>
                        <a:pt x="18708" y="11042"/>
                      </a:lnTo>
                      <a:lnTo>
                        <a:pt x="18855" y="11172"/>
                      </a:lnTo>
                      <a:lnTo>
                        <a:pt x="19012" y="11358"/>
                      </a:lnTo>
                      <a:lnTo>
                        <a:pt x="19136" y="11600"/>
                      </a:lnTo>
                      <a:lnTo>
                        <a:pt x="19271" y="11861"/>
                      </a:lnTo>
                      <a:lnTo>
                        <a:pt x="19440" y="12028"/>
                      </a:lnTo>
                      <a:lnTo>
                        <a:pt x="19608" y="12177"/>
                      </a:lnTo>
                      <a:lnTo>
                        <a:pt x="19822" y="12289"/>
                      </a:lnTo>
                      <a:lnTo>
                        <a:pt x="20025" y="12289"/>
                      </a:lnTo>
                      <a:lnTo>
                        <a:pt x="20238" y="12289"/>
                      </a:lnTo>
                      <a:lnTo>
                        <a:pt x="20452" y="12215"/>
                      </a:lnTo>
                      <a:lnTo>
                        <a:pt x="20643" y="12103"/>
                      </a:lnTo>
                      <a:lnTo>
                        <a:pt x="20846" y="11973"/>
                      </a:lnTo>
                      <a:lnTo>
                        <a:pt x="21037" y="11786"/>
                      </a:lnTo>
                      <a:lnTo>
                        <a:pt x="21206" y="11563"/>
                      </a:lnTo>
                      <a:lnTo>
                        <a:pt x="21363" y="11321"/>
                      </a:lnTo>
                      <a:lnTo>
                        <a:pt x="21465" y="11079"/>
                      </a:lnTo>
                      <a:lnTo>
                        <a:pt x="21577" y="10744"/>
                      </a:lnTo>
                      <a:lnTo>
                        <a:pt x="21622" y="10427"/>
                      </a:lnTo>
                      <a:lnTo>
                        <a:pt x="21645" y="10111"/>
                      </a:lnTo>
                      <a:lnTo>
                        <a:pt x="21622" y="9608"/>
                      </a:lnTo>
                      <a:lnTo>
                        <a:pt x="21577" y="9142"/>
                      </a:lnTo>
                      <a:lnTo>
                        <a:pt x="21465" y="8751"/>
                      </a:lnTo>
                      <a:lnTo>
                        <a:pt x="21363" y="8397"/>
                      </a:lnTo>
                      <a:lnTo>
                        <a:pt x="21206" y="8062"/>
                      </a:lnTo>
                      <a:lnTo>
                        <a:pt x="21037" y="7820"/>
                      </a:lnTo>
                      <a:lnTo>
                        <a:pt x="20846" y="7597"/>
                      </a:lnTo>
                      <a:lnTo>
                        <a:pt x="20643" y="7429"/>
                      </a:lnTo>
                      <a:lnTo>
                        <a:pt x="20452" y="7317"/>
                      </a:lnTo>
                      <a:lnTo>
                        <a:pt x="20238" y="7206"/>
                      </a:lnTo>
                      <a:lnTo>
                        <a:pt x="20025" y="7168"/>
                      </a:lnTo>
                      <a:lnTo>
                        <a:pt x="19822" y="7206"/>
                      </a:lnTo>
                      <a:lnTo>
                        <a:pt x="19608" y="7243"/>
                      </a:lnTo>
                      <a:lnTo>
                        <a:pt x="19440" y="7355"/>
                      </a:lnTo>
                      <a:lnTo>
                        <a:pt x="19271" y="7504"/>
                      </a:lnTo>
                      <a:lnTo>
                        <a:pt x="19136" y="7708"/>
                      </a:lnTo>
                      <a:lnTo>
                        <a:pt x="19012" y="7895"/>
                      </a:lnTo>
                      <a:lnTo>
                        <a:pt x="18832" y="8025"/>
                      </a:lnTo>
                      <a:lnTo>
                        <a:pt x="18663" y="8174"/>
                      </a:lnTo>
                      <a:lnTo>
                        <a:pt x="18472" y="8248"/>
                      </a:lnTo>
                      <a:lnTo>
                        <a:pt x="18270" y="8286"/>
                      </a:lnTo>
                      <a:lnTo>
                        <a:pt x="18078" y="8323"/>
                      </a:lnTo>
                      <a:lnTo>
                        <a:pt x="17887" y="8323"/>
                      </a:lnTo>
                      <a:lnTo>
                        <a:pt x="17696" y="8248"/>
                      </a:lnTo>
                      <a:lnTo>
                        <a:pt x="17493" y="8174"/>
                      </a:lnTo>
                      <a:lnTo>
                        <a:pt x="17302" y="8062"/>
                      </a:lnTo>
                      <a:lnTo>
                        <a:pt x="17133" y="7969"/>
                      </a:lnTo>
                      <a:lnTo>
                        <a:pt x="16976" y="7783"/>
                      </a:lnTo>
                      <a:lnTo>
                        <a:pt x="16852" y="7597"/>
                      </a:lnTo>
                      <a:lnTo>
                        <a:pt x="16740" y="7429"/>
                      </a:lnTo>
                      <a:lnTo>
                        <a:pt x="16672" y="7168"/>
                      </a:lnTo>
                      <a:lnTo>
                        <a:pt x="16638" y="6926"/>
                      </a:lnTo>
                      <a:lnTo>
                        <a:pt x="16616" y="6498"/>
                      </a:lnTo>
                      <a:lnTo>
                        <a:pt x="16616" y="5772"/>
                      </a:lnTo>
                      <a:lnTo>
                        <a:pt x="16650" y="4915"/>
                      </a:lnTo>
                      <a:lnTo>
                        <a:pt x="16695" y="3928"/>
                      </a:lnTo>
                      <a:lnTo>
                        <a:pt x="16762" y="2960"/>
                      </a:lnTo>
                      <a:lnTo>
                        <a:pt x="16830" y="1992"/>
                      </a:lnTo>
                      <a:lnTo>
                        <a:pt x="16908" y="1173"/>
                      </a:lnTo>
                      <a:lnTo>
                        <a:pt x="16976" y="521"/>
                      </a:lnTo>
                      <a:lnTo>
                        <a:pt x="16953" y="521"/>
                      </a:lnTo>
                      <a:lnTo>
                        <a:pt x="16931" y="521"/>
                      </a:lnTo>
                      <a:lnTo>
                        <a:pt x="16267" y="484"/>
                      </a:lnTo>
                      <a:lnTo>
                        <a:pt x="15637" y="428"/>
                      </a:lnTo>
                      <a:lnTo>
                        <a:pt x="15063" y="353"/>
                      </a:lnTo>
                      <a:lnTo>
                        <a:pt x="14523" y="279"/>
                      </a:lnTo>
                      <a:lnTo>
                        <a:pt x="14040" y="167"/>
                      </a:lnTo>
                      <a:lnTo>
                        <a:pt x="13635" y="93"/>
                      </a:lnTo>
                      <a:lnTo>
                        <a:pt x="13331" y="18"/>
                      </a:lnTo>
                      <a:lnTo>
                        <a:pt x="13117" y="18"/>
                      </a:lnTo>
                      <a:lnTo>
                        <a:pt x="12982" y="18"/>
                      </a:lnTo>
                      <a:lnTo>
                        <a:pt x="12858" y="130"/>
                      </a:lnTo>
                      <a:lnTo>
                        <a:pt x="12723" y="279"/>
                      </a:lnTo>
                      <a:lnTo>
                        <a:pt x="12622" y="446"/>
                      </a:lnTo>
                      <a:lnTo>
                        <a:pt x="12510" y="670"/>
                      </a:lnTo>
                      <a:lnTo>
                        <a:pt x="12419" y="912"/>
                      </a:lnTo>
                      <a:lnTo>
                        <a:pt x="12363" y="1210"/>
                      </a:lnTo>
                      <a:lnTo>
                        <a:pt x="12318" y="1526"/>
                      </a:lnTo>
                      <a:lnTo>
                        <a:pt x="12273" y="1843"/>
                      </a:lnTo>
                      <a:lnTo>
                        <a:pt x="12251" y="2215"/>
                      </a:lnTo>
                      <a:lnTo>
                        <a:pt x="12273" y="2532"/>
                      </a:lnTo>
                      <a:lnTo>
                        <a:pt x="12318" y="2886"/>
                      </a:lnTo>
                      <a:lnTo>
                        <a:pt x="12386" y="3240"/>
                      </a:lnTo>
                      <a:lnTo>
                        <a:pt x="12464" y="3556"/>
                      </a:lnTo>
                      <a:lnTo>
                        <a:pt x="12577" y="3891"/>
                      </a:lnTo>
                      <a:lnTo>
                        <a:pt x="12746" y="4171"/>
                      </a:lnTo>
                      <a:lnTo>
                        <a:pt x="12926" y="4487"/>
                      </a:lnTo>
                      <a:lnTo>
                        <a:pt x="13050" y="4860"/>
                      </a:lnTo>
                      <a:lnTo>
                        <a:pt x="13162" y="5251"/>
                      </a:lnTo>
                      <a:lnTo>
                        <a:pt x="13218" y="5604"/>
                      </a:lnTo>
                      <a:lnTo>
                        <a:pt x="13263" y="5995"/>
                      </a:lnTo>
                      <a:lnTo>
                        <a:pt x="13241" y="6386"/>
                      </a:lnTo>
                      <a:lnTo>
                        <a:pt x="13218" y="6740"/>
                      </a:lnTo>
                      <a:lnTo>
                        <a:pt x="13139" y="7094"/>
                      </a:lnTo>
                      <a:lnTo>
                        <a:pt x="13050" y="7429"/>
                      </a:lnTo>
                      <a:lnTo>
                        <a:pt x="12903" y="7746"/>
                      </a:lnTo>
                      <a:lnTo>
                        <a:pt x="12723" y="8025"/>
                      </a:lnTo>
                      <a:lnTo>
                        <a:pt x="12532" y="8286"/>
                      </a:lnTo>
                      <a:lnTo>
                        <a:pt x="12318" y="8491"/>
                      </a:lnTo>
                      <a:lnTo>
                        <a:pt x="12060" y="8677"/>
                      </a:lnTo>
                      <a:lnTo>
                        <a:pt x="11756" y="8788"/>
                      </a:lnTo>
                      <a:lnTo>
                        <a:pt x="11452" y="8826"/>
                      </a:lnTo>
                      <a:lnTo>
                        <a:pt x="11283" y="8826"/>
                      </a:lnTo>
                      <a:lnTo>
                        <a:pt x="11126" y="8826"/>
                      </a:lnTo>
                      <a:lnTo>
                        <a:pt x="11002" y="8788"/>
                      </a:lnTo>
                      <a:lnTo>
                        <a:pt x="10845" y="8714"/>
                      </a:lnTo>
                      <a:lnTo>
                        <a:pt x="10721" y="8640"/>
                      </a:lnTo>
                      <a:lnTo>
                        <a:pt x="10608" y="8565"/>
                      </a:lnTo>
                      <a:lnTo>
                        <a:pt x="10485" y="8453"/>
                      </a:lnTo>
                      <a:lnTo>
                        <a:pt x="10372" y="8323"/>
                      </a:lnTo>
                      <a:lnTo>
                        <a:pt x="10181" y="8062"/>
                      </a:lnTo>
                      <a:lnTo>
                        <a:pt x="10035" y="7746"/>
                      </a:lnTo>
                      <a:lnTo>
                        <a:pt x="9900" y="7392"/>
                      </a:lnTo>
                      <a:lnTo>
                        <a:pt x="9787" y="7001"/>
                      </a:lnTo>
                      <a:lnTo>
                        <a:pt x="9731" y="6610"/>
                      </a:lnTo>
                      <a:lnTo>
                        <a:pt x="9686" y="6219"/>
                      </a:lnTo>
                      <a:lnTo>
                        <a:pt x="9663" y="5772"/>
                      </a:lnTo>
                      <a:lnTo>
                        <a:pt x="9686" y="5381"/>
                      </a:lnTo>
                      <a:lnTo>
                        <a:pt x="9753" y="4990"/>
                      </a:lnTo>
                      <a:lnTo>
                        <a:pt x="9832" y="4636"/>
                      </a:lnTo>
                      <a:lnTo>
                        <a:pt x="9945" y="4320"/>
                      </a:lnTo>
                      <a:lnTo>
                        <a:pt x="10068" y="4022"/>
                      </a:lnTo>
                      <a:lnTo>
                        <a:pt x="10203" y="3817"/>
                      </a:lnTo>
                      <a:lnTo>
                        <a:pt x="10316" y="3593"/>
                      </a:lnTo>
                      <a:lnTo>
                        <a:pt x="10395" y="3351"/>
                      </a:lnTo>
                      <a:lnTo>
                        <a:pt x="10462" y="3109"/>
                      </a:lnTo>
                      <a:lnTo>
                        <a:pt x="10507" y="2848"/>
                      </a:lnTo>
                      <a:lnTo>
                        <a:pt x="10530" y="2606"/>
                      </a:lnTo>
                      <a:lnTo>
                        <a:pt x="10507" y="2346"/>
                      </a:lnTo>
                      <a:lnTo>
                        <a:pt x="10462" y="2141"/>
                      </a:lnTo>
                      <a:lnTo>
                        <a:pt x="10395" y="1880"/>
                      </a:lnTo>
                      <a:lnTo>
                        <a:pt x="10293" y="1638"/>
                      </a:lnTo>
                      <a:lnTo>
                        <a:pt x="10158" y="1415"/>
                      </a:lnTo>
                      <a:lnTo>
                        <a:pt x="9967" y="1210"/>
                      </a:lnTo>
                      <a:lnTo>
                        <a:pt x="9753" y="986"/>
                      </a:lnTo>
                      <a:lnTo>
                        <a:pt x="9495" y="819"/>
                      </a:lnTo>
                      <a:lnTo>
                        <a:pt x="9191" y="670"/>
                      </a:lnTo>
                      <a:lnTo>
                        <a:pt x="8842" y="521"/>
                      </a:lnTo>
                      <a:lnTo>
                        <a:pt x="8471" y="446"/>
                      </a:lnTo>
                      <a:lnTo>
                        <a:pt x="7998" y="428"/>
                      </a:lnTo>
                      <a:lnTo>
                        <a:pt x="7413" y="428"/>
                      </a:lnTo>
                      <a:lnTo>
                        <a:pt x="6817" y="446"/>
                      </a:lnTo>
                      <a:lnTo>
                        <a:pt x="6187" y="521"/>
                      </a:lnTo>
                      <a:lnTo>
                        <a:pt x="5602" y="633"/>
                      </a:lnTo>
                      <a:lnTo>
                        <a:pt x="5107" y="744"/>
                      </a:lnTo>
                      <a:lnTo>
                        <a:pt x="4725" y="856"/>
                      </a:lnTo>
                      <a:lnTo>
                        <a:pt x="4848" y="1564"/>
                      </a:lnTo>
                      <a:lnTo>
                        <a:pt x="5028" y="2495"/>
                      </a:lnTo>
                      <a:lnTo>
                        <a:pt x="5175" y="3556"/>
                      </a:lnTo>
                      <a:lnTo>
                        <a:pt x="5298" y="4673"/>
                      </a:lnTo>
                      <a:lnTo>
                        <a:pt x="5343" y="5213"/>
                      </a:lnTo>
                      <a:lnTo>
                        <a:pt x="5388" y="5753"/>
                      </a:lnTo>
                      <a:lnTo>
                        <a:pt x="5411" y="6275"/>
                      </a:lnTo>
                      <a:lnTo>
                        <a:pt x="5411" y="6740"/>
                      </a:lnTo>
                      <a:lnTo>
                        <a:pt x="5366" y="7168"/>
                      </a:lnTo>
                      <a:lnTo>
                        <a:pt x="5321" y="7541"/>
                      </a:lnTo>
                      <a:lnTo>
                        <a:pt x="5287" y="7708"/>
                      </a:lnTo>
                      <a:lnTo>
                        <a:pt x="5242" y="7857"/>
                      </a:lnTo>
                      <a:lnTo>
                        <a:pt x="5197" y="7969"/>
                      </a:lnTo>
                      <a:lnTo>
                        <a:pt x="5130" y="8062"/>
                      </a:lnTo>
                      <a:lnTo>
                        <a:pt x="5006" y="8248"/>
                      </a:lnTo>
                      <a:lnTo>
                        <a:pt x="4848" y="8397"/>
                      </a:lnTo>
                      <a:lnTo>
                        <a:pt x="4725" y="8528"/>
                      </a:lnTo>
                      <a:lnTo>
                        <a:pt x="4567" y="8640"/>
                      </a:lnTo>
                      <a:lnTo>
                        <a:pt x="4421" y="8714"/>
                      </a:lnTo>
                      <a:lnTo>
                        <a:pt x="4263" y="8751"/>
                      </a:lnTo>
                      <a:lnTo>
                        <a:pt x="4095" y="8788"/>
                      </a:lnTo>
                      <a:lnTo>
                        <a:pt x="3948" y="8788"/>
                      </a:lnTo>
                      <a:lnTo>
                        <a:pt x="3791" y="8751"/>
                      </a:lnTo>
                      <a:lnTo>
                        <a:pt x="3667" y="8714"/>
                      </a:lnTo>
                      <a:lnTo>
                        <a:pt x="3510" y="8677"/>
                      </a:lnTo>
                      <a:lnTo>
                        <a:pt x="3386" y="8602"/>
                      </a:lnTo>
                      <a:lnTo>
                        <a:pt x="3251" y="8491"/>
                      </a:lnTo>
                      <a:lnTo>
                        <a:pt x="3127" y="8360"/>
                      </a:lnTo>
                      <a:lnTo>
                        <a:pt x="3015" y="8248"/>
                      </a:lnTo>
                      <a:lnTo>
                        <a:pt x="2925" y="8062"/>
                      </a:lnTo>
                      <a:lnTo>
                        <a:pt x="2778" y="7857"/>
                      </a:lnTo>
                      <a:lnTo>
                        <a:pt x="2610" y="7671"/>
                      </a:lnTo>
                      <a:lnTo>
                        <a:pt x="2407" y="7541"/>
                      </a:lnTo>
                      <a:lnTo>
                        <a:pt x="2171" y="7466"/>
                      </a:lnTo>
                      <a:lnTo>
                        <a:pt x="1957" y="7429"/>
                      </a:lnTo>
                      <a:lnTo>
                        <a:pt x="1698" y="7429"/>
                      </a:lnTo>
                      <a:lnTo>
                        <a:pt x="1462" y="7466"/>
                      </a:lnTo>
                      <a:lnTo>
                        <a:pt x="1226" y="7559"/>
                      </a:lnTo>
                      <a:lnTo>
                        <a:pt x="989" y="7708"/>
                      </a:lnTo>
                      <a:lnTo>
                        <a:pt x="776" y="7932"/>
                      </a:lnTo>
                      <a:lnTo>
                        <a:pt x="551" y="8211"/>
                      </a:lnTo>
                      <a:lnTo>
                        <a:pt x="382" y="8528"/>
                      </a:lnTo>
                      <a:lnTo>
                        <a:pt x="315" y="8714"/>
                      </a:lnTo>
                      <a:lnTo>
                        <a:pt x="236" y="8919"/>
                      </a:lnTo>
                      <a:lnTo>
                        <a:pt x="191" y="9142"/>
                      </a:lnTo>
                      <a:lnTo>
                        <a:pt x="123" y="9347"/>
                      </a:lnTo>
                      <a:lnTo>
                        <a:pt x="78" y="9608"/>
                      </a:lnTo>
                      <a:lnTo>
                        <a:pt x="56" y="9887"/>
                      </a:lnTo>
                      <a:lnTo>
                        <a:pt x="33" y="10185"/>
                      </a:lnTo>
                      <a:lnTo>
                        <a:pt x="33" y="10464"/>
                      </a:lnTo>
                      <a:lnTo>
                        <a:pt x="33" y="10706"/>
                      </a:lnTo>
                      <a:lnTo>
                        <a:pt x="56" y="10967"/>
                      </a:lnTo>
                      <a:lnTo>
                        <a:pt x="78" y="11172"/>
                      </a:lnTo>
                      <a:lnTo>
                        <a:pt x="123" y="11395"/>
                      </a:lnTo>
                      <a:lnTo>
                        <a:pt x="168" y="11600"/>
                      </a:lnTo>
                      <a:lnTo>
                        <a:pt x="236" y="11786"/>
                      </a:lnTo>
                      <a:lnTo>
                        <a:pt x="292" y="11973"/>
                      </a:lnTo>
                      <a:lnTo>
                        <a:pt x="382" y="12140"/>
                      </a:lnTo>
                      <a:lnTo>
                        <a:pt x="540" y="12419"/>
                      </a:lnTo>
                      <a:lnTo>
                        <a:pt x="731" y="12680"/>
                      </a:lnTo>
                      <a:lnTo>
                        <a:pt x="944" y="12866"/>
                      </a:lnTo>
                      <a:lnTo>
                        <a:pt x="1158" y="12997"/>
                      </a:lnTo>
                      <a:lnTo>
                        <a:pt x="1395" y="13108"/>
                      </a:lnTo>
                      <a:lnTo>
                        <a:pt x="1608" y="13183"/>
                      </a:lnTo>
                      <a:lnTo>
                        <a:pt x="1856" y="13183"/>
                      </a:lnTo>
                      <a:lnTo>
                        <a:pt x="2070" y="13146"/>
                      </a:lnTo>
                      <a:lnTo>
                        <a:pt x="2261" y="13071"/>
                      </a:lnTo>
                      <a:lnTo>
                        <a:pt x="2430" y="12960"/>
                      </a:lnTo>
                      <a:lnTo>
                        <a:pt x="2587" y="12792"/>
                      </a:lnTo>
                      <a:lnTo>
                        <a:pt x="2688" y="12606"/>
                      </a:lnTo>
                      <a:lnTo>
                        <a:pt x="2801" y="12419"/>
                      </a:lnTo>
                      <a:lnTo>
                        <a:pt x="2925" y="12289"/>
                      </a:lnTo>
                      <a:lnTo>
                        <a:pt x="3082" y="12177"/>
                      </a:lnTo>
                      <a:lnTo>
                        <a:pt x="3228" y="12103"/>
                      </a:lnTo>
                      <a:lnTo>
                        <a:pt x="3408" y="12103"/>
                      </a:lnTo>
                      <a:lnTo>
                        <a:pt x="3577" y="12103"/>
                      </a:lnTo>
                      <a:lnTo>
                        <a:pt x="3723" y="12177"/>
                      </a:lnTo>
                      <a:lnTo>
                        <a:pt x="3903" y="12252"/>
                      </a:lnTo>
                      <a:lnTo>
                        <a:pt x="4072" y="12364"/>
                      </a:lnTo>
                      <a:lnTo>
                        <a:pt x="4230" y="12494"/>
                      </a:lnTo>
                      <a:lnTo>
                        <a:pt x="4353" y="12643"/>
                      </a:lnTo>
                      <a:lnTo>
                        <a:pt x="4488" y="12829"/>
                      </a:lnTo>
                      <a:lnTo>
                        <a:pt x="4567" y="13034"/>
                      </a:lnTo>
                      <a:lnTo>
                        <a:pt x="4657" y="13257"/>
                      </a:lnTo>
                      <a:lnTo>
                        <a:pt x="4702" y="13462"/>
                      </a:lnTo>
                      <a:lnTo>
                        <a:pt x="4725" y="13686"/>
                      </a:lnTo>
                      <a:lnTo>
                        <a:pt x="4702" y="14282"/>
                      </a:lnTo>
                      <a:lnTo>
                        <a:pt x="4657" y="15045"/>
                      </a:lnTo>
                      <a:lnTo>
                        <a:pt x="4612" y="15976"/>
                      </a:lnTo>
                      <a:lnTo>
                        <a:pt x="4590" y="16926"/>
                      </a:lnTo>
                      <a:lnTo>
                        <a:pt x="4567" y="17968"/>
                      </a:lnTo>
                      <a:lnTo>
                        <a:pt x="4567" y="19011"/>
                      </a:lnTo>
                      <a:lnTo>
                        <a:pt x="4590" y="19514"/>
                      </a:lnTo>
                      <a:lnTo>
                        <a:pt x="4612" y="19980"/>
                      </a:lnTo>
                      <a:lnTo>
                        <a:pt x="4657" y="20426"/>
                      </a:lnTo>
                      <a:lnTo>
                        <a:pt x="4725" y="20836"/>
                      </a:lnTo>
                      <a:lnTo>
                        <a:pt x="4848" y="20929"/>
                      </a:lnTo>
                      <a:lnTo>
                        <a:pt x="5040" y="21004"/>
                      </a:lnTo>
                      <a:lnTo>
                        <a:pt x="5265" y="21078"/>
                      </a:lnTo>
                      <a:lnTo>
                        <a:pt x="5478" y="21115"/>
                      </a:lnTo>
                      <a:lnTo>
                        <a:pt x="6041" y="21115"/>
                      </a:lnTo>
                      <a:lnTo>
                        <a:pt x="6637" y="21078"/>
                      </a:lnTo>
                      <a:lnTo>
                        <a:pt x="7312" y="21004"/>
                      </a:lnTo>
                      <a:lnTo>
                        <a:pt x="7998" y="20929"/>
                      </a:lnTo>
                      <a:lnTo>
                        <a:pt x="8696" y="20855"/>
                      </a:lnTo>
                      <a:lnTo>
                        <a:pt x="9360" y="20836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6" name="Puzzle4"/>
                <p:cNvSpPr>
                  <a:spLocks noEditPoints="1" noChangeArrowheads="1"/>
                </p:cNvSpPr>
                <p:nvPr/>
              </p:nvSpPr>
              <p:spPr bwMode="auto">
                <a:xfrm>
                  <a:off x="305561" y="4502797"/>
                  <a:ext cx="108516" cy="172333"/>
                </a:xfrm>
                <a:custGeom>
                  <a:avLst/>
                  <a:gdLst>
                    <a:gd name="T0" fmla="*/ 8307 w 21600"/>
                    <a:gd name="T1" fmla="*/ 11593 h 21600"/>
                    <a:gd name="T2" fmla="*/ 453 w 21600"/>
                    <a:gd name="T3" fmla="*/ 16938 h 21600"/>
                    <a:gd name="T4" fmla="*/ 11500 w 21600"/>
                    <a:gd name="T5" fmla="*/ 21600 h 21600"/>
                    <a:gd name="T6" fmla="*/ 20920 w 21600"/>
                    <a:gd name="T7" fmla="*/ 16751 h 21600"/>
                    <a:gd name="T8" fmla="*/ 13972 w 21600"/>
                    <a:gd name="T9" fmla="*/ 10888 h 21600"/>
                    <a:gd name="T10" fmla="*/ 21033 w 21600"/>
                    <a:gd name="T11" fmla="*/ 4716 h 21600"/>
                    <a:gd name="T12" fmla="*/ 11102 w 21600"/>
                    <a:gd name="T13" fmla="*/ 11 h 21600"/>
                    <a:gd name="T14" fmla="*/ 453 w 21600"/>
                    <a:gd name="T15" fmla="*/ 4716 h 21600"/>
                    <a:gd name="T16" fmla="*/ 2076 w 21600"/>
                    <a:gd name="T17" fmla="*/ 5664 h 21600"/>
                    <a:gd name="T18" fmla="*/ 20203 w 21600"/>
                    <a:gd name="T19" fmla="*/ 1598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3813" y="10590"/>
                      </a:moveTo>
                      <a:lnTo>
                        <a:pt x="3927" y="10513"/>
                      </a:lnTo>
                      <a:lnTo>
                        <a:pt x="4078" y="10425"/>
                      </a:lnTo>
                      <a:lnTo>
                        <a:pt x="4210" y="10359"/>
                      </a:lnTo>
                      <a:lnTo>
                        <a:pt x="4361" y="10315"/>
                      </a:lnTo>
                      <a:lnTo>
                        <a:pt x="4682" y="10237"/>
                      </a:lnTo>
                      <a:lnTo>
                        <a:pt x="5041" y="10193"/>
                      </a:lnTo>
                      <a:lnTo>
                        <a:pt x="5456" y="10171"/>
                      </a:lnTo>
                      <a:lnTo>
                        <a:pt x="5853" y="10193"/>
                      </a:lnTo>
                      <a:lnTo>
                        <a:pt x="6249" y="10260"/>
                      </a:lnTo>
                      <a:lnTo>
                        <a:pt x="6646" y="10337"/>
                      </a:lnTo>
                      <a:lnTo>
                        <a:pt x="7004" y="10469"/>
                      </a:lnTo>
                      <a:lnTo>
                        <a:pt x="7363" y="10612"/>
                      </a:lnTo>
                      <a:lnTo>
                        <a:pt x="7665" y="10788"/>
                      </a:lnTo>
                      <a:lnTo>
                        <a:pt x="7911" y="10998"/>
                      </a:lnTo>
                      <a:lnTo>
                        <a:pt x="8024" y="11097"/>
                      </a:lnTo>
                      <a:lnTo>
                        <a:pt x="8137" y="11207"/>
                      </a:lnTo>
                      <a:lnTo>
                        <a:pt x="8194" y="11340"/>
                      </a:lnTo>
                      <a:lnTo>
                        <a:pt x="8269" y="11461"/>
                      </a:lnTo>
                      <a:lnTo>
                        <a:pt x="8307" y="11593"/>
                      </a:lnTo>
                      <a:lnTo>
                        <a:pt x="8307" y="11714"/>
                      </a:lnTo>
                      <a:lnTo>
                        <a:pt x="8307" y="11868"/>
                      </a:lnTo>
                      <a:lnTo>
                        <a:pt x="8307" y="12012"/>
                      </a:lnTo>
                      <a:lnTo>
                        <a:pt x="8194" y="12265"/>
                      </a:lnTo>
                      <a:lnTo>
                        <a:pt x="8062" y="12519"/>
                      </a:lnTo>
                      <a:lnTo>
                        <a:pt x="7873" y="12706"/>
                      </a:lnTo>
                      <a:lnTo>
                        <a:pt x="7627" y="12904"/>
                      </a:lnTo>
                      <a:lnTo>
                        <a:pt x="7363" y="13048"/>
                      </a:lnTo>
                      <a:lnTo>
                        <a:pt x="7080" y="13180"/>
                      </a:lnTo>
                      <a:lnTo>
                        <a:pt x="6759" y="13257"/>
                      </a:lnTo>
                      <a:lnTo>
                        <a:pt x="6419" y="13345"/>
                      </a:lnTo>
                      <a:lnTo>
                        <a:pt x="6098" y="13389"/>
                      </a:lnTo>
                      <a:lnTo>
                        <a:pt x="5739" y="13389"/>
                      </a:lnTo>
                      <a:lnTo>
                        <a:pt x="5418" y="13389"/>
                      </a:lnTo>
                      <a:lnTo>
                        <a:pt x="5079" y="13345"/>
                      </a:lnTo>
                      <a:lnTo>
                        <a:pt x="4758" y="13301"/>
                      </a:lnTo>
                      <a:lnTo>
                        <a:pt x="4474" y="13213"/>
                      </a:lnTo>
                      <a:lnTo>
                        <a:pt x="4172" y="13114"/>
                      </a:lnTo>
                      <a:lnTo>
                        <a:pt x="3965" y="12982"/>
                      </a:lnTo>
                      <a:lnTo>
                        <a:pt x="3738" y="12838"/>
                      </a:lnTo>
                      <a:lnTo>
                        <a:pt x="3493" y="12706"/>
                      </a:lnTo>
                      <a:lnTo>
                        <a:pt x="3228" y="12607"/>
                      </a:lnTo>
                      <a:lnTo>
                        <a:pt x="2945" y="12519"/>
                      </a:lnTo>
                      <a:lnTo>
                        <a:pt x="2700" y="12431"/>
                      </a:lnTo>
                      <a:lnTo>
                        <a:pt x="2397" y="12375"/>
                      </a:lnTo>
                      <a:lnTo>
                        <a:pt x="2152" y="12331"/>
                      </a:lnTo>
                      <a:lnTo>
                        <a:pt x="1888" y="12309"/>
                      </a:lnTo>
                      <a:lnTo>
                        <a:pt x="1642" y="12309"/>
                      </a:lnTo>
                      <a:lnTo>
                        <a:pt x="1397" y="12331"/>
                      </a:lnTo>
                      <a:lnTo>
                        <a:pt x="1170" y="12397"/>
                      </a:lnTo>
                      <a:lnTo>
                        <a:pt x="962" y="12453"/>
                      </a:lnTo>
                      <a:lnTo>
                        <a:pt x="774" y="12563"/>
                      </a:lnTo>
                      <a:lnTo>
                        <a:pt x="623" y="12684"/>
                      </a:lnTo>
                      <a:lnTo>
                        <a:pt x="528" y="12838"/>
                      </a:lnTo>
                      <a:lnTo>
                        <a:pt x="453" y="13026"/>
                      </a:lnTo>
                      <a:lnTo>
                        <a:pt x="339" y="13477"/>
                      </a:lnTo>
                      <a:lnTo>
                        <a:pt x="226" y="13984"/>
                      </a:lnTo>
                      <a:lnTo>
                        <a:pt x="151" y="14535"/>
                      </a:lnTo>
                      <a:lnTo>
                        <a:pt x="113" y="15075"/>
                      </a:lnTo>
                      <a:lnTo>
                        <a:pt x="113" y="15626"/>
                      </a:lnTo>
                      <a:lnTo>
                        <a:pt x="151" y="16133"/>
                      </a:lnTo>
                      <a:lnTo>
                        <a:pt x="188" y="16376"/>
                      </a:lnTo>
                      <a:lnTo>
                        <a:pt x="264" y="16585"/>
                      </a:lnTo>
                      <a:lnTo>
                        <a:pt x="339" y="16773"/>
                      </a:lnTo>
                      <a:lnTo>
                        <a:pt x="453" y="16938"/>
                      </a:lnTo>
                      <a:lnTo>
                        <a:pt x="1095" y="16883"/>
                      </a:lnTo>
                      <a:lnTo>
                        <a:pt x="1963" y="16795"/>
                      </a:lnTo>
                      <a:lnTo>
                        <a:pt x="2945" y="16751"/>
                      </a:lnTo>
                      <a:lnTo>
                        <a:pt x="3965" y="16706"/>
                      </a:lnTo>
                      <a:lnTo>
                        <a:pt x="5022" y="16684"/>
                      </a:lnTo>
                      <a:lnTo>
                        <a:pt x="5947" y="16684"/>
                      </a:lnTo>
                      <a:lnTo>
                        <a:pt x="6759" y="16706"/>
                      </a:lnTo>
                      <a:lnTo>
                        <a:pt x="7363" y="16751"/>
                      </a:lnTo>
                      <a:lnTo>
                        <a:pt x="7948" y="16839"/>
                      </a:lnTo>
                      <a:lnTo>
                        <a:pt x="8458" y="16916"/>
                      </a:lnTo>
                      <a:lnTo>
                        <a:pt x="8893" y="17026"/>
                      </a:lnTo>
                      <a:lnTo>
                        <a:pt x="9289" y="17158"/>
                      </a:lnTo>
                      <a:lnTo>
                        <a:pt x="9572" y="17280"/>
                      </a:lnTo>
                      <a:lnTo>
                        <a:pt x="9799" y="17412"/>
                      </a:lnTo>
                      <a:lnTo>
                        <a:pt x="9969" y="17555"/>
                      </a:lnTo>
                      <a:lnTo>
                        <a:pt x="10120" y="17687"/>
                      </a:lnTo>
                      <a:lnTo>
                        <a:pt x="10158" y="17831"/>
                      </a:lnTo>
                      <a:lnTo>
                        <a:pt x="10195" y="17974"/>
                      </a:lnTo>
                      <a:lnTo>
                        <a:pt x="10158" y="18128"/>
                      </a:lnTo>
                      <a:lnTo>
                        <a:pt x="10082" y="18271"/>
                      </a:lnTo>
                      <a:lnTo>
                        <a:pt x="9969" y="18426"/>
                      </a:lnTo>
                      <a:lnTo>
                        <a:pt x="9837" y="18569"/>
                      </a:lnTo>
                      <a:lnTo>
                        <a:pt x="9648" y="18701"/>
                      </a:lnTo>
                      <a:lnTo>
                        <a:pt x="9440" y="18822"/>
                      </a:lnTo>
                      <a:lnTo>
                        <a:pt x="9213" y="18999"/>
                      </a:lnTo>
                      <a:lnTo>
                        <a:pt x="9044" y="19186"/>
                      </a:lnTo>
                      <a:lnTo>
                        <a:pt x="8893" y="19395"/>
                      </a:lnTo>
                      <a:lnTo>
                        <a:pt x="8817" y="19627"/>
                      </a:lnTo>
                      <a:lnTo>
                        <a:pt x="8779" y="19858"/>
                      </a:lnTo>
                      <a:lnTo>
                        <a:pt x="8779" y="20112"/>
                      </a:lnTo>
                      <a:lnTo>
                        <a:pt x="8855" y="20354"/>
                      </a:lnTo>
                      <a:lnTo>
                        <a:pt x="8968" y="20586"/>
                      </a:lnTo>
                      <a:lnTo>
                        <a:pt x="9138" y="20817"/>
                      </a:lnTo>
                      <a:lnTo>
                        <a:pt x="9365" y="21026"/>
                      </a:lnTo>
                      <a:lnTo>
                        <a:pt x="9610" y="21192"/>
                      </a:lnTo>
                      <a:lnTo>
                        <a:pt x="9950" y="21368"/>
                      </a:lnTo>
                      <a:lnTo>
                        <a:pt x="10120" y="21445"/>
                      </a:lnTo>
                      <a:lnTo>
                        <a:pt x="10346" y="21511"/>
                      </a:lnTo>
                      <a:lnTo>
                        <a:pt x="10516" y="21555"/>
                      </a:lnTo>
                      <a:lnTo>
                        <a:pt x="10743" y="21600"/>
                      </a:lnTo>
                      <a:lnTo>
                        <a:pt x="10988" y="21644"/>
                      </a:lnTo>
                      <a:lnTo>
                        <a:pt x="11215" y="21666"/>
                      </a:lnTo>
                      <a:lnTo>
                        <a:pt x="11498" y="21666"/>
                      </a:lnTo>
                      <a:lnTo>
                        <a:pt x="11762" y="21666"/>
                      </a:lnTo>
                      <a:lnTo>
                        <a:pt x="12253" y="21644"/>
                      </a:lnTo>
                      <a:lnTo>
                        <a:pt x="12763" y="21577"/>
                      </a:lnTo>
                      <a:lnTo>
                        <a:pt x="13197" y="21467"/>
                      </a:lnTo>
                      <a:lnTo>
                        <a:pt x="13556" y="21346"/>
                      </a:lnTo>
                      <a:lnTo>
                        <a:pt x="13896" y="21192"/>
                      </a:lnTo>
                      <a:lnTo>
                        <a:pt x="14179" y="21026"/>
                      </a:lnTo>
                      <a:lnTo>
                        <a:pt x="14444" y="20839"/>
                      </a:lnTo>
                      <a:lnTo>
                        <a:pt x="14576" y="20641"/>
                      </a:lnTo>
                      <a:lnTo>
                        <a:pt x="14727" y="20431"/>
                      </a:lnTo>
                      <a:lnTo>
                        <a:pt x="14765" y="20200"/>
                      </a:lnTo>
                      <a:lnTo>
                        <a:pt x="14802" y="19991"/>
                      </a:lnTo>
                      <a:lnTo>
                        <a:pt x="14727" y="19759"/>
                      </a:lnTo>
                      <a:lnTo>
                        <a:pt x="14613" y="19550"/>
                      </a:lnTo>
                      <a:lnTo>
                        <a:pt x="14444" y="19307"/>
                      </a:lnTo>
                      <a:lnTo>
                        <a:pt x="14217" y="19098"/>
                      </a:lnTo>
                      <a:lnTo>
                        <a:pt x="13934" y="18911"/>
                      </a:lnTo>
                      <a:lnTo>
                        <a:pt x="13669" y="18745"/>
                      </a:lnTo>
                      <a:lnTo>
                        <a:pt x="13462" y="18547"/>
                      </a:lnTo>
                      <a:lnTo>
                        <a:pt x="13311" y="18337"/>
                      </a:lnTo>
                      <a:lnTo>
                        <a:pt x="13197" y="18150"/>
                      </a:lnTo>
                      <a:lnTo>
                        <a:pt x="13122" y="17941"/>
                      </a:lnTo>
                      <a:lnTo>
                        <a:pt x="13122" y="17720"/>
                      </a:lnTo>
                      <a:lnTo>
                        <a:pt x="13122" y="17533"/>
                      </a:lnTo>
                      <a:lnTo>
                        <a:pt x="13197" y="17346"/>
                      </a:lnTo>
                      <a:lnTo>
                        <a:pt x="13273" y="17158"/>
                      </a:lnTo>
                      <a:lnTo>
                        <a:pt x="13386" y="16982"/>
                      </a:lnTo>
                      <a:lnTo>
                        <a:pt x="13537" y="16839"/>
                      </a:lnTo>
                      <a:lnTo>
                        <a:pt x="13707" y="16706"/>
                      </a:lnTo>
                      <a:lnTo>
                        <a:pt x="13896" y="16607"/>
                      </a:lnTo>
                      <a:lnTo>
                        <a:pt x="14104" y="16519"/>
                      </a:lnTo>
                      <a:lnTo>
                        <a:pt x="14330" y="16453"/>
                      </a:lnTo>
                      <a:lnTo>
                        <a:pt x="14538" y="16431"/>
                      </a:lnTo>
                      <a:lnTo>
                        <a:pt x="14897" y="16453"/>
                      </a:lnTo>
                      <a:lnTo>
                        <a:pt x="15406" y="16497"/>
                      </a:lnTo>
                      <a:lnTo>
                        <a:pt x="16105" y="16541"/>
                      </a:lnTo>
                      <a:lnTo>
                        <a:pt x="16898" y="16607"/>
                      </a:lnTo>
                      <a:lnTo>
                        <a:pt x="17804" y="16651"/>
                      </a:lnTo>
                      <a:lnTo>
                        <a:pt x="18786" y="16684"/>
                      </a:lnTo>
                      <a:lnTo>
                        <a:pt x="19844" y="16728"/>
                      </a:lnTo>
                      <a:lnTo>
                        <a:pt x="20920" y="16751"/>
                      </a:lnTo>
                      <a:lnTo>
                        <a:pt x="21109" y="16497"/>
                      </a:lnTo>
                      <a:lnTo>
                        <a:pt x="21241" y="16222"/>
                      </a:lnTo>
                      <a:lnTo>
                        <a:pt x="21392" y="15946"/>
                      </a:lnTo>
                      <a:lnTo>
                        <a:pt x="21467" y="15648"/>
                      </a:lnTo>
                      <a:lnTo>
                        <a:pt x="21543" y="15351"/>
                      </a:lnTo>
                      <a:lnTo>
                        <a:pt x="21618" y="15042"/>
                      </a:lnTo>
                      <a:lnTo>
                        <a:pt x="21618" y="14745"/>
                      </a:lnTo>
                      <a:lnTo>
                        <a:pt x="21618" y="14447"/>
                      </a:lnTo>
                      <a:lnTo>
                        <a:pt x="21618" y="14150"/>
                      </a:lnTo>
                      <a:lnTo>
                        <a:pt x="21581" y="13852"/>
                      </a:lnTo>
                      <a:lnTo>
                        <a:pt x="21505" y="13577"/>
                      </a:lnTo>
                      <a:lnTo>
                        <a:pt x="21430" y="13301"/>
                      </a:lnTo>
                      <a:lnTo>
                        <a:pt x="21354" y="13048"/>
                      </a:lnTo>
                      <a:lnTo>
                        <a:pt x="21241" y="12816"/>
                      </a:lnTo>
                      <a:lnTo>
                        <a:pt x="21146" y="12607"/>
                      </a:lnTo>
                      <a:lnTo>
                        <a:pt x="21033" y="12431"/>
                      </a:lnTo>
                      <a:lnTo>
                        <a:pt x="20920" y="12265"/>
                      </a:lnTo>
                      <a:lnTo>
                        <a:pt x="20769" y="12144"/>
                      </a:lnTo>
                      <a:lnTo>
                        <a:pt x="20637" y="12034"/>
                      </a:lnTo>
                      <a:lnTo>
                        <a:pt x="20486" y="11946"/>
                      </a:lnTo>
                      <a:lnTo>
                        <a:pt x="20297" y="11891"/>
                      </a:lnTo>
                      <a:lnTo>
                        <a:pt x="20165" y="11846"/>
                      </a:lnTo>
                      <a:lnTo>
                        <a:pt x="19976" y="11824"/>
                      </a:lnTo>
                      <a:lnTo>
                        <a:pt x="19806" y="11802"/>
                      </a:lnTo>
                      <a:lnTo>
                        <a:pt x="19390" y="11824"/>
                      </a:lnTo>
                      <a:lnTo>
                        <a:pt x="18956" y="11891"/>
                      </a:lnTo>
                      <a:lnTo>
                        <a:pt x="18503" y="11968"/>
                      </a:lnTo>
                      <a:lnTo>
                        <a:pt x="17993" y="12078"/>
                      </a:lnTo>
                      <a:lnTo>
                        <a:pt x="17653" y="12144"/>
                      </a:lnTo>
                      <a:lnTo>
                        <a:pt x="17332" y="12199"/>
                      </a:lnTo>
                      <a:lnTo>
                        <a:pt x="17049" y="12221"/>
                      </a:lnTo>
                      <a:lnTo>
                        <a:pt x="16747" y="12243"/>
                      </a:lnTo>
                      <a:lnTo>
                        <a:pt x="16464" y="12243"/>
                      </a:lnTo>
                      <a:lnTo>
                        <a:pt x="16218" y="12243"/>
                      </a:lnTo>
                      <a:lnTo>
                        <a:pt x="15992" y="12221"/>
                      </a:lnTo>
                      <a:lnTo>
                        <a:pt x="15746" y="12199"/>
                      </a:lnTo>
                      <a:lnTo>
                        <a:pt x="15520" y="12155"/>
                      </a:lnTo>
                      <a:lnTo>
                        <a:pt x="15350" y="12122"/>
                      </a:lnTo>
                      <a:lnTo>
                        <a:pt x="15161" y="12056"/>
                      </a:lnTo>
                      <a:lnTo>
                        <a:pt x="14972" y="11990"/>
                      </a:lnTo>
                      <a:lnTo>
                        <a:pt x="14689" y="11846"/>
                      </a:lnTo>
                      <a:lnTo>
                        <a:pt x="14444" y="11670"/>
                      </a:lnTo>
                      <a:lnTo>
                        <a:pt x="14255" y="11483"/>
                      </a:lnTo>
                      <a:lnTo>
                        <a:pt x="14104" y="11295"/>
                      </a:lnTo>
                      <a:lnTo>
                        <a:pt x="14028" y="11086"/>
                      </a:lnTo>
                      <a:lnTo>
                        <a:pt x="13972" y="10888"/>
                      </a:lnTo>
                      <a:lnTo>
                        <a:pt x="13972" y="10700"/>
                      </a:lnTo>
                      <a:lnTo>
                        <a:pt x="14009" y="10513"/>
                      </a:lnTo>
                      <a:lnTo>
                        <a:pt x="14066" y="10359"/>
                      </a:lnTo>
                      <a:lnTo>
                        <a:pt x="14179" y="10215"/>
                      </a:lnTo>
                      <a:lnTo>
                        <a:pt x="14406" y="10006"/>
                      </a:lnTo>
                      <a:lnTo>
                        <a:pt x="14651" y="9830"/>
                      </a:lnTo>
                      <a:lnTo>
                        <a:pt x="14878" y="9686"/>
                      </a:lnTo>
                      <a:lnTo>
                        <a:pt x="15123" y="9554"/>
                      </a:lnTo>
                      <a:lnTo>
                        <a:pt x="15350" y="9477"/>
                      </a:lnTo>
                      <a:lnTo>
                        <a:pt x="15558" y="9411"/>
                      </a:lnTo>
                      <a:lnTo>
                        <a:pt x="15803" y="9345"/>
                      </a:lnTo>
                      <a:lnTo>
                        <a:pt x="16030" y="9323"/>
                      </a:lnTo>
                      <a:lnTo>
                        <a:pt x="16256" y="9301"/>
                      </a:lnTo>
                      <a:lnTo>
                        <a:pt x="16464" y="9323"/>
                      </a:lnTo>
                      <a:lnTo>
                        <a:pt x="16690" y="9345"/>
                      </a:lnTo>
                      <a:lnTo>
                        <a:pt x="16898" y="9367"/>
                      </a:lnTo>
                      <a:lnTo>
                        <a:pt x="17332" y="9477"/>
                      </a:lnTo>
                      <a:lnTo>
                        <a:pt x="17767" y="9598"/>
                      </a:lnTo>
                      <a:lnTo>
                        <a:pt x="18163" y="9731"/>
                      </a:lnTo>
                      <a:lnTo>
                        <a:pt x="18597" y="9874"/>
                      </a:lnTo>
                      <a:lnTo>
                        <a:pt x="18994" y="10006"/>
                      </a:lnTo>
                      <a:lnTo>
                        <a:pt x="19428" y="10083"/>
                      </a:lnTo>
                      <a:lnTo>
                        <a:pt x="19617" y="10127"/>
                      </a:lnTo>
                      <a:lnTo>
                        <a:pt x="19844" y="10149"/>
                      </a:lnTo>
                      <a:lnTo>
                        <a:pt x="20013" y="10149"/>
                      </a:lnTo>
                      <a:lnTo>
                        <a:pt x="20240" y="10127"/>
                      </a:lnTo>
                      <a:lnTo>
                        <a:pt x="20410" y="10105"/>
                      </a:lnTo>
                      <a:lnTo>
                        <a:pt x="20637" y="10061"/>
                      </a:lnTo>
                      <a:lnTo>
                        <a:pt x="20844" y="9984"/>
                      </a:lnTo>
                      <a:lnTo>
                        <a:pt x="21033" y="9896"/>
                      </a:lnTo>
                      <a:lnTo>
                        <a:pt x="21146" y="9830"/>
                      </a:lnTo>
                      <a:lnTo>
                        <a:pt x="21203" y="9753"/>
                      </a:lnTo>
                      <a:lnTo>
                        <a:pt x="21279" y="9642"/>
                      </a:lnTo>
                      <a:lnTo>
                        <a:pt x="21354" y="9521"/>
                      </a:lnTo>
                      <a:lnTo>
                        <a:pt x="21430" y="9246"/>
                      </a:lnTo>
                      <a:lnTo>
                        <a:pt x="21430" y="8904"/>
                      </a:lnTo>
                      <a:lnTo>
                        <a:pt x="21430" y="8540"/>
                      </a:lnTo>
                      <a:lnTo>
                        <a:pt x="21392" y="8144"/>
                      </a:lnTo>
                      <a:lnTo>
                        <a:pt x="21354" y="7714"/>
                      </a:lnTo>
                      <a:lnTo>
                        <a:pt x="21279" y="7295"/>
                      </a:lnTo>
                      <a:lnTo>
                        <a:pt x="21146" y="6446"/>
                      </a:lnTo>
                      <a:lnTo>
                        <a:pt x="20995" y="5686"/>
                      </a:lnTo>
                      <a:lnTo>
                        <a:pt x="20958" y="5366"/>
                      </a:lnTo>
                      <a:lnTo>
                        <a:pt x="20958" y="5091"/>
                      </a:lnTo>
                      <a:lnTo>
                        <a:pt x="20958" y="4860"/>
                      </a:lnTo>
                      <a:lnTo>
                        <a:pt x="21033" y="4716"/>
                      </a:lnTo>
                      <a:lnTo>
                        <a:pt x="20637" y="4860"/>
                      </a:lnTo>
                      <a:lnTo>
                        <a:pt x="20127" y="4992"/>
                      </a:lnTo>
                      <a:lnTo>
                        <a:pt x="19617" y="5069"/>
                      </a:lnTo>
                      <a:lnTo>
                        <a:pt x="19032" y="5157"/>
                      </a:lnTo>
                      <a:lnTo>
                        <a:pt x="18465" y="5201"/>
                      </a:lnTo>
                      <a:lnTo>
                        <a:pt x="17842" y="5245"/>
                      </a:lnTo>
                      <a:lnTo>
                        <a:pt x="17219" y="5267"/>
                      </a:lnTo>
                      <a:lnTo>
                        <a:pt x="16615" y="5267"/>
                      </a:lnTo>
                      <a:lnTo>
                        <a:pt x="15992" y="5245"/>
                      </a:lnTo>
                      <a:lnTo>
                        <a:pt x="15369" y="5201"/>
                      </a:lnTo>
                      <a:lnTo>
                        <a:pt x="14840" y="5157"/>
                      </a:lnTo>
                      <a:lnTo>
                        <a:pt x="14293" y="5091"/>
                      </a:lnTo>
                      <a:lnTo>
                        <a:pt x="13783" y="5014"/>
                      </a:lnTo>
                      <a:lnTo>
                        <a:pt x="13386" y="4926"/>
                      </a:lnTo>
                      <a:lnTo>
                        <a:pt x="13027" y="4815"/>
                      </a:lnTo>
                      <a:lnTo>
                        <a:pt x="12725" y="4716"/>
                      </a:lnTo>
                      <a:lnTo>
                        <a:pt x="12480" y="4606"/>
                      </a:lnTo>
                      <a:lnTo>
                        <a:pt x="12291" y="4496"/>
                      </a:lnTo>
                      <a:lnTo>
                        <a:pt x="12197" y="4397"/>
                      </a:lnTo>
                      <a:lnTo>
                        <a:pt x="12083" y="4286"/>
                      </a:lnTo>
                      <a:lnTo>
                        <a:pt x="12046" y="4187"/>
                      </a:lnTo>
                      <a:lnTo>
                        <a:pt x="12008" y="4077"/>
                      </a:lnTo>
                      <a:lnTo>
                        <a:pt x="12046" y="3967"/>
                      </a:lnTo>
                      <a:lnTo>
                        <a:pt x="12121" y="3868"/>
                      </a:lnTo>
                      <a:lnTo>
                        <a:pt x="12197" y="3735"/>
                      </a:lnTo>
                      <a:lnTo>
                        <a:pt x="12291" y="3614"/>
                      </a:lnTo>
                      <a:lnTo>
                        <a:pt x="12442" y="3482"/>
                      </a:lnTo>
                      <a:lnTo>
                        <a:pt x="12631" y="3361"/>
                      </a:lnTo>
                      <a:lnTo>
                        <a:pt x="13065" y="3085"/>
                      </a:lnTo>
                      <a:lnTo>
                        <a:pt x="13537" y="2766"/>
                      </a:lnTo>
                      <a:lnTo>
                        <a:pt x="13783" y="2578"/>
                      </a:lnTo>
                      <a:lnTo>
                        <a:pt x="13934" y="2380"/>
                      </a:lnTo>
                      <a:lnTo>
                        <a:pt x="14028" y="2171"/>
                      </a:lnTo>
                      <a:lnTo>
                        <a:pt x="14104" y="1961"/>
                      </a:lnTo>
                      <a:lnTo>
                        <a:pt x="14104" y="1730"/>
                      </a:lnTo>
                      <a:lnTo>
                        <a:pt x="14066" y="1498"/>
                      </a:lnTo>
                      <a:lnTo>
                        <a:pt x="13972" y="1267"/>
                      </a:lnTo>
                      <a:lnTo>
                        <a:pt x="13820" y="1057"/>
                      </a:lnTo>
                      <a:lnTo>
                        <a:pt x="13594" y="837"/>
                      </a:lnTo>
                      <a:lnTo>
                        <a:pt x="13386" y="628"/>
                      </a:lnTo>
                      <a:lnTo>
                        <a:pt x="13103" y="462"/>
                      </a:lnTo>
                      <a:lnTo>
                        <a:pt x="12763" y="308"/>
                      </a:lnTo>
                      <a:lnTo>
                        <a:pt x="12404" y="187"/>
                      </a:lnTo>
                      <a:lnTo>
                        <a:pt x="12008" y="77"/>
                      </a:lnTo>
                      <a:lnTo>
                        <a:pt x="11574" y="33"/>
                      </a:lnTo>
                      <a:lnTo>
                        <a:pt x="11102" y="11"/>
                      </a:lnTo>
                      <a:lnTo>
                        <a:pt x="10667" y="11"/>
                      </a:lnTo>
                      <a:lnTo>
                        <a:pt x="10233" y="77"/>
                      </a:lnTo>
                      <a:lnTo>
                        <a:pt x="9837" y="187"/>
                      </a:lnTo>
                      <a:lnTo>
                        <a:pt x="9440" y="286"/>
                      </a:lnTo>
                      <a:lnTo>
                        <a:pt x="9062" y="462"/>
                      </a:lnTo>
                      <a:lnTo>
                        <a:pt x="8741" y="628"/>
                      </a:lnTo>
                      <a:lnTo>
                        <a:pt x="8458" y="815"/>
                      </a:lnTo>
                      <a:lnTo>
                        <a:pt x="8232" y="1035"/>
                      </a:lnTo>
                      <a:lnTo>
                        <a:pt x="8062" y="1245"/>
                      </a:lnTo>
                      <a:lnTo>
                        <a:pt x="7911" y="1476"/>
                      </a:lnTo>
                      <a:lnTo>
                        <a:pt x="7835" y="1708"/>
                      </a:lnTo>
                      <a:lnTo>
                        <a:pt x="7797" y="1961"/>
                      </a:lnTo>
                      <a:lnTo>
                        <a:pt x="7835" y="2193"/>
                      </a:lnTo>
                      <a:lnTo>
                        <a:pt x="7948" y="2402"/>
                      </a:lnTo>
                      <a:lnTo>
                        <a:pt x="8062" y="2534"/>
                      </a:lnTo>
                      <a:lnTo>
                        <a:pt x="8175" y="2644"/>
                      </a:lnTo>
                      <a:lnTo>
                        <a:pt x="8269" y="2744"/>
                      </a:lnTo>
                      <a:lnTo>
                        <a:pt x="8420" y="2832"/>
                      </a:lnTo>
                      <a:lnTo>
                        <a:pt x="8704" y="3019"/>
                      </a:lnTo>
                      <a:lnTo>
                        <a:pt x="8968" y="3206"/>
                      </a:lnTo>
                      <a:lnTo>
                        <a:pt x="9138" y="3405"/>
                      </a:lnTo>
                      <a:lnTo>
                        <a:pt x="9327" y="3570"/>
                      </a:lnTo>
                      <a:lnTo>
                        <a:pt x="9440" y="3735"/>
                      </a:lnTo>
                      <a:lnTo>
                        <a:pt x="9516" y="3890"/>
                      </a:lnTo>
                      <a:lnTo>
                        <a:pt x="9534" y="4033"/>
                      </a:lnTo>
                      <a:lnTo>
                        <a:pt x="9534" y="4165"/>
                      </a:lnTo>
                      <a:lnTo>
                        <a:pt x="9516" y="4286"/>
                      </a:lnTo>
                      <a:lnTo>
                        <a:pt x="9440" y="4397"/>
                      </a:lnTo>
                      <a:lnTo>
                        <a:pt x="9327" y="4496"/>
                      </a:lnTo>
                      <a:lnTo>
                        <a:pt x="9176" y="4562"/>
                      </a:lnTo>
                      <a:lnTo>
                        <a:pt x="9006" y="4628"/>
                      </a:lnTo>
                      <a:lnTo>
                        <a:pt x="8779" y="4694"/>
                      </a:lnTo>
                      <a:lnTo>
                        <a:pt x="8534" y="4716"/>
                      </a:lnTo>
                      <a:lnTo>
                        <a:pt x="8232" y="4716"/>
                      </a:lnTo>
                      <a:lnTo>
                        <a:pt x="7118" y="4738"/>
                      </a:lnTo>
                      <a:lnTo>
                        <a:pt x="5947" y="4771"/>
                      </a:lnTo>
                      <a:lnTo>
                        <a:pt x="4795" y="4815"/>
                      </a:lnTo>
                      <a:lnTo>
                        <a:pt x="3681" y="4860"/>
                      </a:lnTo>
                      <a:lnTo>
                        <a:pt x="2662" y="4882"/>
                      </a:lnTo>
                      <a:lnTo>
                        <a:pt x="1755" y="4882"/>
                      </a:lnTo>
                      <a:lnTo>
                        <a:pt x="1359" y="4860"/>
                      </a:lnTo>
                      <a:lnTo>
                        <a:pt x="981" y="4837"/>
                      </a:lnTo>
                      <a:lnTo>
                        <a:pt x="698" y="4771"/>
                      </a:lnTo>
                      <a:lnTo>
                        <a:pt x="453" y="4716"/>
                      </a:lnTo>
                      <a:lnTo>
                        <a:pt x="453" y="5322"/>
                      </a:lnTo>
                      <a:lnTo>
                        <a:pt x="453" y="6083"/>
                      </a:lnTo>
                      <a:lnTo>
                        <a:pt x="453" y="6909"/>
                      </a:lnTo>
                      <a:lnTo>
                        <a:pt x="453" y="7780"/>
                      </a:lnTo>
                      <a:lnTo>
                        <a:pt x="453" y="8606"/>
                      </a:lnTo>
                      <a:lnTo>
                        <a:pt x="453" y="9345"/>
                      </a:lnTo>
                      <a:lnTo>
                        <a:pt x="453" y="9918"/>
                      </a:lnTo>
                      <a:lnTo>
                        <a:pt x="453" y="10282"/>
                      </a:lnTo>
                      <a:lnTo>
                        <a:pt x="490" y="10381"/>
                      </a:lnTo>
                      <a:lnTo>
                        <a:pt x="547" y="10491"/>
                      </a:lnTo>
                      <a:lnTo>
                        <a:pt x="660" y="10590"/>
                      </a:lnTo>
                      <a:lnTo>
                        <a:pt x="811" y="10700"/>
                      </a:lnTo>
                      <a:lnTo>
                        <a:pt x="981" y="10811"/>
                      </a:lnTo>
                      <a:lnTo>
                        <a:pt x="1208" y="10888"/>
                      </a:lnTo>
                      <a:lnTo>
                        <a:pt x="1453" y="10954"/>
                      </a:lnTo>
                      <a:lnTo>
                        <a:pt x="1718" y="11020"/>
                      </a:lnTo>
                      <a:lnTo>
                        <a:pt x="1963" y="11064"/>
                      </a:lnTo>
                      <a:lnTo>
                        <a:pt x="2265" y="11086"/>
                      </a:lnTo>
                      <a:lnTo>
                        <a:pt x="2548" y="11064"/>
                      </a:lnTo>
                      <a:lnTo>
                        <a:pt x="2794" y="11042"/>
                      </a:lnTo>
                      <a:lnTo>
                        <a:pt x="3096" y="10976"/>
                      </a:lnTo>
                      <a:lnTo>
                        <a:pt x="3341" y="10888"/>
                      </a:lnTo>
                      <a:lnTo>
                        <a:pt x="3606" y="10766"/>
                      </a:lnTo>
                      <a:lnTo>
                        <a:pt x="3813" y="10590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7" name="Puzzle3"/>
                <p:cNvSpPr>
                  <a:spLocks noEditPoints="1" noChangeArrowheads="1"/>
                </p:cNvSpPr>
                <p:nvPr/>
              </p:nvSpPr>
              <p:spPr bwMode="auto">
                <a:xfrm>
                  <a:off x="409917" y="4392647"/>
                  <a:ext cx="111983" cy="148170"/>
                </a:xfrm>
                <a:custGeom>
                  <a:avLst/>
                  <a:gdLst>
                    <a:gd name="T0" fmla="*/ 10391 w 21600"/>
                    <a:gd name="T1" fmla="*/ 15806 h 21600"/>
                    <a:gd name="T2" fmla="*/ 20551 w 21600"/>
                    <a:gd name="T3" fmla="*/ 21088 h 21600"/>
                    <a:gd name="T4" fmla="*/ 13180 w 21600"/>
                    <a:gd name="T5" fmla="*/ 13801 h 21600"/>
                    <a:gd name="T6" fmla="*/ 20551 w 21600"/>
                    <a:gd name="T7" fmla="*/ 7025 h 21600"/>
                    <a:gd name="T8" fmla="*/ 10500 w 21600"/>
                    <a:gd name="T9" fmla="*/ 52 h 21600"/>
                    <a:gd name="T10" fmla="*/ 692 w 21600"/>
                    <a:gd name="T11" fmla="*/ 6802 h 21600"/>
                    <a:gd name="T12" fmla="*/ 8064 w 21600"/>
                    <a:gd name="T13" fmla="*/ 13526 h 21600"/>
                    <a:gd name="T14" fmla="*/ 692 w 21600"/>
                    <a:gd name="T15" fmla="*/ 21088 h 21600"/>
                    <a:gd name="T16" fmla="*/ 2273 w 21600"/>
                    <a:gd name="T17" fmla="*/ 7719 h 21600"/>
                    <a:gd name="T18" fmla="*/ 19149 w 21600"/>
                    <a:gd name="T19" fmla="*/ 20237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6625" y="20892"/>
                      </a:moveTo>
                      <a:lnTo>
                        <a:pt x="7105" y="21023"/>
                      </a:lnTo>
                      <a:lnTo>
                        <a:pt x="7513" y="21088"/>
                      </a:lnTo>
                      <a:lnTo>
                        <a:pt x="7922" y="21115"/>
                      </a:lnTo>
                      <a:lnTo>
                        <a:pt x="8242" y="21115"/>
                      </a:lnTo>
                      <a:lnTo>
                        <a:pt x="8544" y="21062"/>
                      </a:lnTo>
                      <a:lnTo>
                        <a:pt x="8810" y="20997"/>
                      </a:lnTo>
                      <a:lnTo>
                        <a:pt x="9023" y="20892"/>
                      </a:lnTo>
                      <a:lnTo>
                        <a:pt x="9148" y="20761"/>
                      </a:lnTo>
                      <a:lnTo>
                        <a:pt x="9290" y="20616"/>
                      </a:lnTo>
                      <a:lnTo>
                        <a:pt x="9361" y="20459"/>
                      </a:lnTo>
                      <a:lnTo>
                        <a:pt x="9396" y="20289"/>
                      </a:lnTo>
                      <a:lnTo>
                        <a:pt x="9396" y="20092"/>
                      </a:lnTo>
                      <a:lnTo>
                        <a:pt x="9325" y="19909"/>
                      </a:lnTo>
                      <a:lnTo>
                        <a:pt x="9219" y="19738"/>
                      </a:lnTo>
                      <a:lnTo>
                        <a:pt x="9094" y="19555"/>
                      </a:lnTo>
                      <a:lnTo>
                        <a:pt x="8917" y="19384"/>
                      </a:lnTo>
                      <a:lnTo>
                        <a:pt x="8650" y="19162"/>
                      </a:lnTo>
                      <a:lnTo>
                        <a:pt x="8437" y="18900"/>
                      </a:lnTo>
                      <a:lnTo>
                        <a:pt x="8277" y="18624"/>
                      </a:lnTo>
                      <a:lnTo>
                        <a:pt x="8135" y="18349"/>
                      </a:lnTo>
                      <a:lnTo>
                        <a:pt x="8028" y="18048"/>
                      </a:lnTo>
                      <a:lnTo>
                        <a:pt x="7993" y="17746"/>
                      </a:lnTo>
                      <a:lnTo>
                        <a:pt x="7993" y="17471"/>
                      </a:lnTo>
                      <a:lnTo>
                        <a:pt x="8028" y="17169"/>
                      </a:lnTo>
                      <a:lnTo>
                        <a:pt x="8135" y="16920"/>
                      </a:lnTo>
                      <a:lnTo>
                        <a:pt x="8277" y="16671"/>
                      </a:lnTo>
                      <a:lnTo>
                        <a:pt x="8366" y="16540"/>
                      </a:lnTo>
                      <a:lnTo>
                        <a:pt x="8473" y="16409"/>
                      </a:lnTo>
                      <a:lnTo>
                        <a:pt x="8615" y="16317"/>
                      </a:lnTo>
                      <a:lnTo>
                        <a:pt x="8739" y="16213"/>
                      </a:lnTo>
                      <a:lnTo>
                        <a:pt x="8881" y="16134"/>
                      </a:lnTo>
                      <a:lnTo>
                        <a:pt x="9059" y="16055"/>
                      </a:lnTo>
                      <a:lnTo>
                        <a:pt x="9254" y="15990"/>
                      </a:lnTo>
                      <a:lnTo>
                        <a:pt x="9432" y="15911"/>
                      </a:lnTo>
                      <a:lnTo>
                        <a:pt x="9663" y="15885"/>
                      </a:lnTo>
                      <a:lnTo>
                        <a:pt x="9876" y="15833"/>
                      </a:lnTo>
                      <a:lnTo>
                        <a:pt x="10142" y="15806"/>
                      </a:lnTo>
                      <a:lnTo>
                        <a:pt x="10391" y="15806"/>
                      </a:lnTo>
                      <a:lnTo>
                        <a:pt x="10728" y="15806"/>
                      </a:lnTo>
                      <a:lnTo>
                        <a:pt x="10995" y="15806"/>
                      </a:lnTo>
                      <a:lnTo>
                        <a:pt x="11279" y="15833"/>
                      </a:lnTo>
                      <a:lnTo>
                        <a:pt x="11546" y="15885"/>
                      </a:lnTo>
                      <a:lnTo>
                        <a:pt x="11776" y="15937"/>
                      </a:lnTo>
                      <a:lnTo>
                        <a:pt x="12025" y="15990"/>
                      </a:lnTo>
                      <a:lnTo>
                        <a:pt x="12221" y="16055"/>
                      </a:lnTo>
                      <a:lnTo>
                        <a:pt x="12434" y="16134"/>
                      </a:lnTo>
                      <a:lnTo>
                        <a:pt x="12611" y="16213"/>
                      </a:lnTo>
                      <a:lnTo>
                        <a:pt x="12771" y="16317"/>
                      </a:lnTo>
                      <a:lnTo>
                        <a:pt x="12913" y="16409"/>
                      </a:lnTo>
                      <a:lnTo>
                        <a:pt x="13038" y="16514"/>
                      </a:lnTo>
                      <a:lnTo>
                        <a:pt x="13251" y="16737"/>
                      </a:lnTo>
                      <a:lnTo>
                        <a:pt x="13428" y="16986"/>
                      </a:lnTo>
                      <a:lnTo>
                        <a:pt x="13517" y="17248"/>
                      </a:lnTo>
                      <a:lnTo>
                        <a:pt x="13588" y="17523"/>
                      </a:lnTo>
                      <a:lnTo>
                        <a:pt x="13588" y="17799"/>
                      </a:lnTo>
                      <a:lnTo>
                        <a:pt x="13517" y="18074"/>
                      </a:lnTo>
                      <a:lnTo>
                        <a:pt x="13428" y="18323"/>
                      </a:lnTo>
                      <a:lnTo>
                        <a:pt x="13286" y="18572"/>
                      </a:lnTo>
                      <a:lnTo>
                        <a:pt x="13109" y="18808"/>
                      </a:lnTo>
                      <a:lnTo>
                        <a:pt x="12878" y="19031"/>
                      </a:lnTo>
                      <a:lnTo>
                        <a:pt x="12434" y="19411"/>
                      </a:lnTo>
                      <a:lnTo>
                        <a:pt x="12132" y="19738"/>
                      </a:lnTo>
                      <a:lnTo>
                        <a:pt x="12025" y="19856"/>
                      </a:lnTo>
                      <a:lnTo>
                        <a:pt x="11919" y="20014"/>
                      </a:lnTo>
                      <a:lnTo>
                        <a:pt x="11883" y="20132"/>
                      </a:lnTo>
                      <a:lnTo>
                        <a:pt x="11883" y="20263"/>
                      </a:lnTo>
                      <a:lnTo>
                        <a:pt x="11883" y="20394"/>
                      </a:lnTo>
                      <a:lnTo>
                        <a:pt x="11954" y="20485"/>
                      </a:lnTo>
                      <a:lnTo>
                        <a:pt x="12061" y="20590"/>
                      </a:lnTo>
                      <a:lnTo>
                        <a:pt x="12185" y="20695"/>
                      </a:lnTo>
                      <a:lnTo>
                        <a:pt x="12327" y="20787"/>
                      </a:lnTo>
                      <a:lnTo>
                        <a:pt x="12540" y="20892"/>
                      </a:lnTo>
                      <a:lnTo>
                        <a:pt x="12771" y="20997"/>
                      </a:lnTo>
                      <a:lnTo>
                        <a:pt x="13073" y="21088"/>
                      </a:lnTo>
                      <a:lnTo>
                        <a:pt x="13428" y="21193"/>
                      </a:lnTo>
                      <a:lnTo>
                        <a:pt x="13873" y="21298"/>
                      </a:lnTo>
                      <a:lnTo>
                        <a:pt x="14317" y="21390"/>
                      </a:lnTo>
                      <a:lnTo>
                        <a:pt x="14778" y="21468"/>
                      </a:lnTo>
                      <a:lnTo>
                        <a:pt x="15294" y="21547"/>
                      </a:lnTo>
                      <a:lnTo>
                        <a:pt x="15809" y="21600"/>
                      </a:lnTo>
                      <a:lnTo>
                        <a:pt x="16359" y="21652"/>
                      </a:lnTo>
                      <a:lnTo>
                        <a:pt x="16875" y="21678"/>
                      </a:lnTo>
                      <a:lnTo>
                        <a:pt x="17407" y="21678"/>
                      </a:lnTo>
                      <a:lnTo>
                        <a:pt x="17958" y="21678"/>
                      </a:lnTo>
                      <a:lnTo>
                        <a:pt x="18473" y="21652"/>
                      </a:lnTo>
                      <a:lnTo>
                        <a:pt x="18953" y="21573"/>
                      </a:lnTo>
                      <a:lnTo>
                        <a:pt x="19397" y="21495"/>
                      </a:lnTo>
                      <a:lnTo>
                        <a:pt x="19841" y="21390"/>
                      </a:lnTo>
                      <a:lnTo>
                        <a:pt x="20214" y="21272"/>
                      </a:lnTo>
                      <a:lnTo>
                        <a:pt x="20551" y="21088"/>
                      </a:lnTo>
                      <a:lnTo>
                        <a:pt x="20480" y="20787"/>
                      </a:lnTo>
                      <a:lnTo>
                        <a:pt x="20409" y="20485"/>
                      </a:lnTo>
                      <a:lnTo>
                        <a:pt x="20356" y="20158"/>
                      </a:lnTo>
                      <a:lnTo>
                        <a:pt x="20356" y="19804"/>
                      </a:lnTo>
                      <a:lnTo>
                        <a:pt x="20321" y="19083"/>
                      </a:lnTo>
                      <a:lnTo>
                        <a:pt x="20356" y="18349"/>
                      </a:lnTo>
                      <a:lnTo>
                        <a:pt x="20409" y="17641"/>
                      </a:lnTo>
                      <a:lnTo>
                        <a:pt x="20480" y="17012"/>
                      </a:lnTo>
                      <a:lnTo>
                        <a:pt x="20551" y="16488"/>
                      </a:lnTo>
                      <a:lnTo>
                        <a:pt x="20551" y="16055"/>
                      </a:lnTo>
                      <a:lnTo>
                        <a:pt x="20551" y="15911"/>
                      </a:lnTo>
                      <a:lnTo>
                        <a:pt x="20445" y="15754"/>
                      </a:lnTo>
                      <a:lnTo>
                        <a:pt x="20356" y="15610"/>
                      </a:lnTo>
                      <a:lnTo>
                        <a:pt x="20178" y="15452"/>
                      </a:lnTo>
                      <a:lnTo>
                        <a:pt x="20001" y="15334"/>
                      </a:lnTo>
                      <a:lnTo>
                        <a:pt x="19770" y="15230"/>
                      </a:lnTo>
                      <a:lnTo>
                        <a:pt x="19521" y="15125"/>
                      </a:lnTo>
                      <a:lnTo>
                        <a:pt x="19290" y="15059"/>
                      </a:lnTo>
                      <a:lnTo>
                        <a:pt x="19024" y="15007"/>
                      </a:lnTo>
                      <a:lnTo>
                        <a:pt x="18740" y="14954"/>
                      </a:lnTo>
                      <a:lnTo>
                        <a:pt x="18509" y="14954"/>
                      </a:lnTo>
                      <a:lnTo>
                        <a:pt x="18225" y="14954"/>
                      </a:lnTo>
                      <a:lnTo>
                        <a:pt x="17994" y="15007"/>
                      </a:lnTo>
                      <a:lnTo>
                        <a:pt x="17763" y="15085"/>
                      </a:lnTo>
                      <a:lnTo>
                        <a:pt x="17550" y="15177"/>
                      </a:lnTo>
                      <a:lnTo>
                        <a:pt x="17372" y="15308"/>
                      </a:lnTo>
                      <a:lnTo>
                        <a:pt x="17176" y="15426"/>
                      </a:lnTo>
                      <a:lnTo>
                        <a:pt x="16928" y="15557"/>
                      </a:lnTo>
                      <a:lnTo>
                        <a:pt x="16661" y="15636"/>
                      </a:lnTo>
                      <a:lnTo>
                        <a:pt x="16359" y="15688"/>
                      </a:lnTo>
                      <a:lnTo>
                        <a:pt x="16022" y="15715"/>
                      </a:lnTo>
                      <a:lnTo>
                        <a:pt x="15667" y="15688"/>
                      </a:lnTo>
                      <a:lnTo>
                        <a:pt x="15294" y="15662"/>
                      </a:lnTo>
                      <a:lnTo>
                        <a:pt x="14956" y="15583"/>
                      </a:lnTo>
                      <a:lnTo>
                        <a:pt x="14619" y="15479"/>
                      </a:lnTo>
                      <a:lnTo>
                        <a:pt x="14281" y="15334"/>
                      </a:lnTo>
                      <a:lnTo>
                        <a:pt x="13961" y="15177"/>
                      </a:lnTo>
                      <a:lnTo>
                        <a:pt x="13695" y="14981"/>
                      </a:lnTo>
                      <a:lnTo>
                        <a:pt x="13588" y="14850"/>
                      </a:lnTo>
                      <a:lnTo>
                        <a:pt x="13482" y="14732"/>
                      </a:lnTo>
                      <a:lnTo>
                        <a:pt x="13393" y="14600"/>
                      </a:lnTo>
                      <a:lnTo>
                        <a:pt x="13322" y="14456"/>
                      </a:lnTo>
                      <a:lnTo>
                        <a:pt x="13251" y="14299"/>
                      </a:lnTo>
                      <a:lnTo>
                        <a:pt x="13215" y="14155"/>
                      </a:lnTo>
                      <a:lnTo>
                        <a:pt x="13180" y="13971"/>
                      </a:lnTo>
                      <a:lnTo>
                        <a:pt x="13180" y="13801"/>
                      </a:lnTo>
                      <a:lnTo>
                        <a:pt x="13180" y="13591"/>
                      </a:lnTo>
                      <a:lnTo>
                        <a:pt x="13215" y="13395"/>
                      </a:lnTo>
                      <a:lnTo>
                        <a:pt x="13251" y="13198"/>
                      </a:lnTo>
                      <a:lnTo>
                        <a:pt x="13322" y="13015"/>
                      </a:lnTo>
                      <a:lnTo>
                        <a:pt x="13393" y="12870"/>
                      </a:lnTo>
                      <a:lnTo>
                        <a:pt x="13482" y="12713"/>
                      </a:lnTo>
                      <a:lnTo>
                        <a:pt x="13588" y="12569"/>
                      </a:lnTo>
                      <a:lnTo>
                        <a:pt x="13730" y="12438"/>
                      </a:lnTo>
                      <a:lnTo>
                        <a:pt x="13997" y="12215"/>
                      </a:lnTo>
                      <a:lnTo>
                        <a:pt x="14334" y="12005"/>
                      </a:lnTo>
                      <a:lnTo>
                        <a:pt x="14690" y="11861"/>
                      </a:lnTo>
                      <a:lnTo>
                        <a:pt x="15063" y="11756"/>
                      </a:lnTo>
                      <a:lnTo>
                        <a:pt x="15436" y="11678"/>
                      </a:lnTo>
                      <a:lnTo>
                        <a:pt x="15809" y="11638"/>
                      </a:lnTo>
                      <a:lnTo>
                        <a:pt x="16182" y="11638"/>
                      </a:lnTo>
                      <a:lnTo>
                        <a:pt x="16555" y="11678"/>
                      </a:lnTo>
                      <a:lnTo>
                        <a:pt x="16910" y="11730"/>
                      </a:lnTo>
                      <a:lnTo>
                        <a:pt x="17248" y="11835"/>
                      </a:lnTo>
                      <a:lnTo>
                        <a:pt x="17514" y="11966"/>
                      </a:lnTo>
                      <a:lnTo>
                        <a:pt x="17763" y="12110"/>
                      </a:lnTo>
                      <a:lnTo>
                        <a:pt x="17887" y="12215"/>
                      </a:lnTo>
                      <a:lnTo>
                        <a:pt x="18065" y="12307"/>
                      </a:lnTo>
                      <a:lnTo>
                        <a:pt x="18260" y="12412"/>
                      </a:lnTo>
                      <a:lnTo>
                        <a:pt x="18438" y="12464"/>
                      </a:lnTo>
                      <a:lnTo>
                        <a:pt x="18669" y="12543"/>
                      </a:lnTo>
                      <a:lnTo>
                        <a:pt x="18882" y="12569"/>
                      </a:lnTo>
                      <a:lnTo>
                        <a:pt x="19113" y="12595"/>
                      </a:lnTo>
                      <a:lnTo>
                        <a:pt x="19361" y="12608"/>
                      </a:lnTo>
                      <a:lnTo>
                        <a:pt x="19592" y="12608"/>
                      </a:lnTo>
                      <a:lnTo>
                        <a:pt x="19841" y="12595"/>
                      </a:lnTo>
                      <a:lnTo>
                        <a:pt x="20072" y="12543"/>
                      </a:lnTo>
                      <a:lnTo>
                        <a:pt x="20321" y="12490"/>
                      </a:lnTo>
                      <a:lnTo>
                        <a:pt x="20551" y="12438"/>
                      </a:lnTo>
                      <a:lnTo>
                        <a:pt x="20800" y="12333"/>
                      </a:lnTo>
                      <a:lnTo>
                        <a:pt x="20996" y="12241"/>
                      </a:lnTo>
                      <a:lnTo>
                        <a:pt x="21244" y="12110"/>
                      </a:lnTo>
                      <a:lnTo>
                        <a:pt x="21298" y="12032"/>
                      </a:lnTo>
                      <a:lnTo>
                        <a:pt x="21404" y="11966"/>
                      </a:lnTo>
                      <a:lnTo>
                        <a:pt x="21475" y="11861"/>
                      </a:lnTo>
                      <a:lnTo>
                        <a:pt x="21511" y="11730"/>
                      </a:lnTo>
                      <a:lnTo>
                        <a:pt x="21617" y="11481"/>
                      </a:lnTo>
                      <a:lnTo>
                        <a:pt x="21653" y="11180"/>
                      </a:lnTo>
                      <a:lnTo>
                        <a:pt x="21653" y="10826"/>
                      </a:lnTo>
                      <a:lnTo>
                        <a:pt x="21653" y="10472"/>
                      </a:lnTo>
                      <a:lnTo>
                        <a:pt x="21582" y="10092"/>
                      </a:lnTo>
                      <a:lnTo>
                        <a:pt x="21511" y="9725"/>
                      </a:lnTo>
                      <a:lnTo>
                        <a:pt x="21298" y="8912"/>
                      </a:lnTo>
                      <a:lnTo>
                        <a:pt x="21067" y="8191"/>
                      </a:lnTo>
                      <a:lnTo>
                        <a:pt x="20800" y="7536"/>
                      </a:lnTo>
                      <a:lnTo>
                        <a:pt x="20551" y="7025"/>
                      </a:lnTo>
                      <a:lnTo>
                        <a:pt x="20001" y="7103"/>
                      </a:lnTo>
                      <a:lnTo>
                        <a:pt x="19432" y="7156"/>
                      </a:lnTo>
                      <a:lnTo>
                        <a:pt x="18846" y="7208"/>
                      </a:lnTo>
                      <a:lnTo>
                        <a:pt x="18225" y="7208"/>
                      </a:lnTo>
                      <a:lnTo>
                        <a:pt x="17656" y="7208"/>
                      </a:lnTo>
                      <a:lnTo>
                        <a:pt x="17070" y="7182"/>
                      </a:lnTo>
                      <a:lnTo>
                        <a:pt x="16484" y="7156"/>
                      </a:lnTo>
                      <a:lnTo>
                        <a:pt x="15986" y="7103"/>
                      </a:lnTo>
                      <a:lnTo>
                        <a:pt x="14992" y="6999"/>
                      </a:lnTo>
                      <a:lnTo>
                        <a:pt x="14210" y="6907"/>
                      </a:lnTo>
                      <a:lnTo>
                        <a:pt x="13695" y="6828"/>
                      </a:lnTo>
                      <a:lnTo>
                        <a:pt x="13517" y="6802"/>
                      </a:lnTo>
                      <a:lnTo>
                        <a:pt x="13073" y="6645"/>
                      </a:lnTo>
                      <a:lnTo>
                        <a:pt x="12700" y="6474"/>
                      </a:lnTo>
                      <a:lnTo>
                        <a:pt x="12363" y="6304"/>
                      </a:lnTo>
                      <a:lnTo>
                        <a:pt x="12132" y="6094"/>
                      </a:lnTo>
                      <a:lnTo>
                        <a:pt x="11919" y="5871"/>
                      </a:lnTo>
                      <a:lnTo>
                        <a:pt x="11776" y="5649"/>
                      </a:lnTo>
                      <a:lnTo>
                        <a:pt x="11688" y="5413"/>
                      </a:lnTo>
                      <a:lnTo>
                        <a:pt x="11617" y="5190"/>
                      </a:lnTo>
                      <a:lnTo>
                        <a:pt x="11617" y="4941"/>
                      </a:lnTo>
                      <a:lnTo>
                        <a:pt x="11652" y="4718"/>
                      </a:lnTo>
                      <a:lnTo>
                        <a:pt x="11723" y="4482"/>
                      </a:lnTo>
                      <a:lnTo>
                        <a:pt x="11812" y="4285"/>
                      </a:lnTo>
                      <a:lnTo>
                        <a:pt x="11919" y="4089"/>
                      </a:lnTo>
                      <a:lnTo>
                        <a:pt x="12096" y="3905"/>
                      </a:lnTo>
                      <a:lnTo>
                        <a:pt x="12292" y="3735"/>
                      </a:lnTo>
                      <a:lnTo>
                        <a:pt x="12505" y="3604"/>
                      </a:lnTo>
                      <a:lnTo>
                        <a:pt x="12700" y="3460"/>
                      </a:lnTo>
                      <a:lnTo>
                        <a:pt x="12878" y="3250"/>
                      </a:lnTo>
                      <a:lnTo>
                        <a:pt x="13038" y="3027"/>
                      </a:lnTo>
                      <a:lnTo>
                        <a:pt x="13180" y="2752"/>
                      </a:lnTo>
                      <a:lnTo>
                        <a:pt x="13286" y="2477"/>
                      </a:lnTo>
                      <a:lnTo>
                        <a:pt x="13322" y="2175"/>
                      </a:lnTo>
                      <a:lnTo>
                        <a:pt x="13357" y="1874"/>
                      </a:lnTo>
                      <a:lnTo>
                        <a:pt x="13286" y="1572"/>
                      </a:lnTo>
                      <a:lnTo>
                        <a:pt x="13180" y="1271"/>
                      </a:lnTo>
                      <a:lnTo>
                        <a:pt x="13038" y="983"/>
                      </a:lnTo>
                      <a:lnTo>
                        <a:pt x="12949" y="865"/>
                      </a:lnTo>
                      <a:lnTo>
                        <a:pt x="12807" y="733"/>
                      </a:lnTo>
                      <a:lnTo>
                        <a:pt x="12665" y="616"/>
                      </a:lnTo>
                      <a:lnTo>
                        <a:pt x="12505" y="511"/>
                      </a:lnTo>
                      <a:lnTo>
                        <a:pt x="12327" y="406"/>
                      </a:lnTo>
                      <a:lnTo>
                        <a:pt x="12132" y="314"/>
                      </a:lnTo>
                      <a:lnTo>
                        <a:pt x="11883" y="235"/>
                      </a:lnTo>
                      <a:lnTo>
                        <a:pt x="11652" y="183"/>
                      </a:lnTo>
                      <a:lnTo>
                        <a:pt x="11368" y="104"/>
                      </a:lnTo>
                      <a:lnTo>
                        <a:pt x="11101" y="78"/>
                      </a:lnTo>
                      <a:lnTo>
                        <a:pt x="10800" y="52"/>
                      </a:lnTo>
                      <a:lnTo>
                        <a:pt x="10444" y="52"/>
                      </a:lnTo>
                      <a:lnTo>
                        <a:pt x="10142" y="52"/>
                      </a:lnTo>
                      <a:lnTo>
                        <a:pt x="9840" y="78"/>
                      </a:lnTo>
                      <a:lnTo>
                        <a:pt x="9574" y="104"/>
                      </a:lnTo>
                      <a:lnTo>
                        <a:pt x="9325" y="157"/>
                      </a:lnTo>
                      <a:lnTo>
                        <a:pt x="9094" y="209"/>
                      </a:lnTo>
                      <a:lnTo>
                        <a:pt x="8846" y="262"/>
                      </a:lnTo>
                      <a:lnTo>
                        <a:pt x="8650" y="340"/>
                      </a:lnTo>
                      <a:lnTo>
                        <a:pt x="8437" y="432"/>
                      </a:lnTo>
                      <a:lnTo>
                        <a:pt x="8277" y="511"/>
                      </a:lnTo>
                      <a:lnTo>
                        <a:pt x="8100" y="616"/>
                      </a:lnTo>
                      <a:lnTo>
                        <a:pt x="7957" y="707"/>
                      </a:lnTo>
                      <a:lnTo>
                        <a:pt x="7833" y="838"/>
                      </a:lnTo>
                      <a:lnTo>
                        <a:pt x="7620" y="1061"/>
                      </a:lnTo>
                      <a:lnTo>
                        <a:pt x="7442" y="1336"/>
                      </a:lnTo>
                      <a:lnTo>
                        <a:pt x="7353" y="1599"/>
                      </a:lnTo>
                      <a:lnTo>
                        <a:pt x="7318" y="1900"/>
                      </a:lnTo>
                      <a:lnTo>
                        <a:pt x="7318" y="2175"/>
                      </a:lnTo>
                      <a:lnTo>
                        <a:pt x="7353" y="2450"/>
                      </a:lnTo>
                      <a:lnTo>
                        <a:pt x="7442" y="2726"/>
                      </a:lnTo>
                      <a:lnTo>
                        <a:pt x="7620" y="2975"/>
                      </a:lnTo>
                      <a:lnTo>
                        <a:pt x="7833" y="3198"/>
                      </a:lnTo>
                      <a:lnTo>
                        <a:pt x="8064" y="3433"/>
                      </a:lnTo>
                      <a:lnTo>
                        <a:pt x="8295" y="3630"/>
                      </a:lnTo>
                      <a:lnTo>
                        <a:pt x="8508" y="3853"/>
                      </a:lnTo>
                      <a:lnTo>
                        <a:pt x="8686" y="4089"/>
                      </a:lnTo>
                      <a:lnTo>
                        <a:pt x="8775" y="4312"/>
                      </a:lnTo>
                      <a:lnTo>
                        <a:pt x="8846" y="4561"/>
                      </a:lnTo>
                      <a:lnTo>
                        <a:pt x="8846" y="4810"/>
                      </a:lnTo>
                      <a:lnTo>
                        <a:pt x="8810" y="5059"/>
                      </a:lnTo>
                      <a:lnTo>
                        <a:pt x="8721" y="5295"/>
                      </a:lnTo>
                      <a:lnTo>
                        <a:pt x="8579" y="5544"/>
                      </a:lnTo>
                      <a:lnTo>
                        <a:pt x="8366" y="5766"/>
                      </a:lnTo>
                      <a:lnTo>
                        <a:pt x="8135" y="5976"/>
                      </a:lnTo>
                      <a:lnTo>
                        <a:pt x="7833" y="6199"/>
                      </a:lnTo>
                      <a:lnTo>
                        <a:pt x="7478" y="6369"/>
                      </a:lnTo>
                      <a:lnTo>
                        <a:pt x="7069" y="6527"/>
                      </a:lnTo>
                      <a:lnTo>
                        <a:pt x="6590" y="6671"/>
                      </a:lnTo>
                      <a:lnTo>
                        <a:pt x="6092" y="6802"/>
                      </a:lnTo>
                      <a:lnTo>
                        <a:pt x="5684" y="6802"/>
                      </a:lnTo>
                      <a:lnTo>
                        <a:pt x="5133" y="6802"/>
                      </a:lnTo>
                      <a:lnTo>
                        <a:pt x="4547" y="6802"/>
                      </a:lnTo>
                      <a:lnTo>
                        <a:pt x="3872" y="6802"/>
                      </a:lnTo>
                      <a:lnTo>
                        <a:pt x="3144" y="6802"/>
                      </a:lnTo>
                      <a:lnTo>
                        <a:pt x="2362" y="6802"/>
                      </a:lnTo>
                      <a:lnTo>
                        <a:pt x="1545" y="6802"/>
                      </a:lnTo>
                      <a:lnTo>
                        <a:pt x="692" y="6802"/>
                      </a:lnTo>
                      <a:lnTo>
                        <a:pt x="586" y="7234"/>
                      </a:lnTo>
                      <a:lnTo>
                        <a:pt x="461" y="7837"/>
                      </a:lnTo>
                      <a:lnTo>
                        <a:pt x="355" y="8493"/>
                      </a:lnTo>
                      <a:lnTo>
                        <a:pt x="248" y="9187"/>
                      </a:lnTo>
                      <a:lnTo>
                        <a:pt x="142" y="9869"/>
                      </a:lnTo>
                      <a:lnTo>
                        <a:pt x="106" y="10498"/>
                      </a:lnTo>
                      <a:lnTo>
                        <a:pt x="106" y="10983"/>
                      </a:lnTo>
                      <a:lnTo>
                        <a:pt x="106" y="11311"/>
                      </a:lnTo>
                      <a:lnTo>
                        <a:pt x="213" y="11481"/>
                      </a:lnTo>
                      <a:lnTo>
                        <a:pt x="319" y="11651"/>
                      </a:lnTo>
                      <a:lnTo>
                        <a:pt x="497" y="11783"/>
                      </a:lnTo>
                      <a:lnTo>
                        <a:pt x="692" y="11914"/>
                      </a:lnTo>
                      <a:lnTo>
                        <a:pt x="941" y="12032"/>
                      </a:lnTo>
                      <a:lnTo>
                        <a:pt x="1207" y="12110"/>
                      </a:lnTo>
                      <a:lnTo>
                        <a:pt x="1509" y="12189"/>
                      </a:lnTo>
                      <a:lnTo>
                        <a:pt x="1794" y="12241"/>
                      </a:lnTo>
                      <a:lnTo>
                        <a:pt x="2131" y="12267"/>
                      </a:lnTo>
                      <a:lnTo>
                        <a:pt x="2433" y="12281"/>
                      </a:lnTo>
                      <a:lnTo>
                        <a:pt x="2735" y="12267"/>
                      </a:lnTo>
                      <a:lnTo>
                        <a:pt x="3055" y="12241"/>
                      </a:lnTo>
                      <a:lnTo>
                        <a:pt x="3357" y="12189"/>
                      </a:lnTo>
                      <a:lnTo>
                        <a:pt x="3623" y="12084"/>
                      </a:lnTo>
                      <a:lnTo>
                        <a:pt x="3872" y="11979"/>
                      </a:lnTo>
                      <a:lnTo>
                        <a:pt x="4103" y="11861"/>
                      </a:lnTo>
                      <a:lnTo>
                        <a:pt x="4316" y="11704"/>
                      </a:lnTo>
                      <a:lnTo>
                        <a:pt x="4582" y="11612"/>
                      </a:lnTo>
                      <a:lnTo>
                        <a:pt x="4849" y="11533"/>
                      </a:lnTo>
                      <a:lnTo>
                        <a:pt x="5169" y="11507"/>
                      </a:lnTo>
                      <a:lnTo>
                        <a:pt x="5506" y="11481"/>
                      </a:lnTo>
                      <a:lnTo>
                        <a:pt x="5808" y="11507"/>
                      </a:lnTo>
                      <a:lnTo>
                        <a:pt x="6146" y="11560"/>
                      </a:lnTo>
                      <a:lnTo>
                        <a:pt x="6501" y="11651"/>
                      </a:lnTo>
                      <a:lnTo>
                        <a:pt x="6803" y="11783"/>
                      </a:lnTo>
                      <a:lnTo>
                        <a:pt x="7105" y="11940"/>
                      </a:lnTo>
                      <a:lnTo>
                        <a:pt x="7353" y="12110"/>
                      </a:lnTo>
                      <a:lnTo>
                        <a:pt x="7584" y="12333"/>
                      </a:lnTo>
                      <a:lnTo>
                        <a:pt x="7798" y="12595"/>
                      </a:lnTo>
                      <a:lnTo>
                        <a:pt x="7922" y="12870"/>
                      </a:lnTo>
                      <a:lnTo>
                        <a:pt x="8028" y="13198"/>
                      </a:lnTo>
                      <a:lnTo>
                        <a:pt x="8064" y="13526"/>
                      </a:lnTo>
                      <a:lnTo>
                        <a:pt x="8028" y="13775"/>
                      </a:lnTo>
                      <a:lnTo>
                        <a:pt x="7922" y="13998"/>
                      </a:lnTo>
                      <a:lnTo>
                        <a:pt x="7798" y="14220"/>
                      </a:lnTo>
                      <a:lnTo>
                        <a:pt x="7584" y="14404"/>
                      </a:lnTo>
                      <a:lnTo>
                        <a:pt x="7353" y="14574"/>
                      </a:lnTo>
                      <a:lnTo>
                        <a:pt x="7105" y="14732"/>
                      </a:lnTo>
                      <a:lnTo>
                        <a:pt x="6803" y="14850"/>
                      </a:lnTo>
                      <a:lnTo>
                        <a:pt x="6501" y="14954"/>
                      </a:lnTo>
                      <a:lnTo>
                        <a:pt x="6146" y="15033"/>
                      </a:lnTo>
                      <a:lnTo>
                        <a:pt x="5808" y="15085"/>
                      </a:lnTo>
                      <a:lnTo>
                        <a:pt x="5506" y="15085"/>
                      </a:lnTo>
                      <a:lnTo>
                        <a:pt x="5169" y="15059"/>
                      </a:lnTo>
                      <a:lnTo>
                        <a:pt x="4849" y="15007"/>
                      </a:lnTo>
                      <a:lnTo>
                        <a:pt x="4582" y="14902"/>
                      </a:lnTo>
                      <a:lnTo>
                        <a:pt x="4316" y="14784"/>
                      </a:lnTo>
                      <a:lnTo>
                        <a:pt x="4103" y="14600"/>
                      </a:lnTo>
                      <a:lnTo>
                        <a:pt x="3907" y="14430"/>
                      </a:lnTo>
                      <a:lnTo>
                        <a:pt x="3659" y="14299"/>
                      </a:lnTo>
                      <a:lnTo>
                        <a:pt x="3428" y="14194"/>
                      </a:lnTo>
                      <a:lnTo>
                        <a:pt x="3179" y="14129"/>
                      </a:lnTo>
                      <a:lnTo>
                        <a:pt x="2913" y="14102"/>
                      </a:lnTo>
                      <a:lnTo>
                        <a:pt x="2646" y="14102"/>
                      </a:lnTo>
                      <a:lnTo>
                        <a:pt x="2362" y="14129"/>
                      </a:lnTo>
                      <a:lnTo>
                        <a:pt x="2096" y="14168"/>
                      </a:lnTo>
                      <a:lnTo>
                        <a:pt x="1811" y="14273"/>
                      </a:lnTo>
                      <a:lnTo>
                        <a:pt x="1545" y="14378"/>
                      </a:lnTo>
                      <a:lnTo>
                        <a:pt x="1314" y="14496"/>
                      </a:lnTo>
                      <a:lnTo>
                        <a:pt x="1065" y="14653"/>
                      </a:lnTo>
                      <a:lnTo>
                        <a:pt x="870" y="14797"/>
                      </a:lnTo>
                      <a:lnTo>
                        <a:pt x="657" y="14981"/>
                      </a:lnTo>
                      <a:lnTo>
                        <a:pt x="497" y="15177"/>
                      </a:lnTo>
                      <a:lnTo>
                        <a:pt x="390" y="15413"/>
                      </a:lnTo>
                      <a:lnTo>
                        <a:pt x="284" y="15636"/>
                      </a:lnTo>
                      <a:lnTo>
                        <a:pt x="248" y="15911"/>
                      </a:lnTo>
                      <a:lnTo>
                        <a:pt x="284" y="16239"/>
                      </a:lnTo>
                      <a:lnTo>
                        <a:pt x="319" y="16566"/>
                      </a:lnTo>
                      <a:lnTo>
                        <a:pt x="497" y="17340"/>
                      </a:lnTo>
                      <a:lnTo>
                        <a:pt x="692" y="18152"/>
                      </a:lnTo>
                      <a:lnTo>
                        <a:pt x="799" y="18559"/>
                      </a:lnTo>
                      <a:lnTo>
                        <a:pt x="905" y="18978"/>
                      </a:lnTo>
                      <a:lnTo>
                        <a:pt x="959" y="19384"/>
                      </a:lnTo>
                      <a:lnTo>
                        <a:pt x="994" y="19791"/>
                      </a:lnTo>
                      <a:lnTo>
                        <a:pt x="994" y="20132"/>
                      </a:lnTo>
                      <a:lnTo>
                        <a:pt x="959" y="20485"/>
                      </a:lnTo>
                      <a:lnTo>
                        <a:pt x="941" y="20669"/>
                      </a:lnTo>
                      <a:lnTo>
                        <a:pt x="870" y="20813"/>
                      </a:lnTo>
                      <a:lnTo>
                        <a:pt x="799" y="20970"/>
                      </a:lnTo>
                      <a:lnTo>
                        <a:pt x="692" y="21088"/>
                      </a:lnTo>
                      <a:lnTo>
                        <a:pt x="1474" y="20997"/>
                      </a:lnTo>
                      <a:lnTo>
                        <a:pt x="2291" y="20866"/>
                      </a:lnTo>
                      <a:lnTo>
                        <a:pt x="3108" y="20787"/>
                      </a:lnTo>
                      <a:lnTo>
                        <a:pt x="3907" y="20721"/>
                      </a:lnTo>
                      <a:lnTo>
                        <a:pt x="4653" y="20695"/>
                      </a:lnTo>
                      <a:lnTo>
                        <a:pt x="5364" y="20695"/>
                      </a:lnTo>
                      <a:lnTo>
                        <a:pt x="5701" y="20721"/>
                      </a:lnTo>
                      <a:lnTo>
                        <a:pt x="6057" y="20761"/>
                      </a:lnTo>
                      <a:lnTo>
                        <a:pt x="6323" y="20813"/>
                      </a:lnTo>
                      <a:lnTo>
                        <a:pt x="6625" y="20892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0" name="Group 676"/>
              <p:cNvGrpSpPr/>
              <p:nvPr/>
            </p:nvGrpSpPr>
            <p:grpSpPr>
              <a:xfrm>
                <a:off x="1755857" y="3279058"/>
                <a:ext cx="350446" cy="314853"/>
                <a:chOff x="60447" y="4392647"/>
                <a:chExt cx="494389" cy="475779"/>
              </a:xfrm>
              <a:solidFill>
                <a:srgbClr val="FF0000"/>
              </a:solidFill>
            </p:grpSpPr>
            <p:sp>
              <p:nvSpPr>
                <p:cNvPr id="379" name="Puzzle3"/>
                <p:cNvSpPr>
                  <a:spLocks noEditPoints="1" noChangeArrowheads="1"/>
                </p:cNvSpPr>
                <p:nvPr/>
              </p:nvSpPr>
              <p:spPr bwMode="auto">
                <a:xfrm>
                  <a:off x="201206" y="4394423"/>
                  <a:ext cx="112329" cy="148170"/>
                </a:xfrm>
                <a:custGeom>
                  <a:avLst/>
                  <a:gdLst>
                    <a:gd name="T0" fmla="*/ 10391 w 21600"/>
                    <a:gd name="T1" fmla="*/ 15806 h 21600"/>
                    <a:gd name="T2" fmla="*/ 20551 w 21600"/>
                    <a:gd name="T3" fmla="*/ 21088 h 21600"/>
                    <a:gd name="T4" fmla="*/ 13180 w 21600"/>
                    <a:gd name="T5" fmla="*/ 13801 h 21600"/>
                    <a:gd name="T6" fmla="*/ 20551 w 21600"/>
                    <a:gd name="T7" fmla="*/ 7025 h 21600"/>
                    <a:gd name="T8" fmla="*/ 10500 w 21600"/>
                    <a:gd name="T9" fmla="*/ 52 h 21600"/>
                    <a:gd name="T10" fmla="*/ 692 w 21600"/>
                    <a:gd name="T11" fmla="*/ 6802 h 21600"/>
                    <a:gd name="T12" fmla="*/ 8064 w 21600"/>
                    <a:gd name="T13" fmla="*/ 13526 h 21600"/>
                    <a:gd name="T14" fmla="*/ 692 w 21600"/>
                    <a:gd name="T15" fmla="*/ 21088 h 21600"/>
                    <a:gd name="T16" fmla="*/ 2273 w 21600"/>
                    <a:gd name="T17" fmla="*/ 7719 h 21600"/>
                    <a:gd name="T18" fmla="*/ 19149 w 21600"/>
                    <a:gd name="T19" fmla="*/ 20237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6625" y="20892"/>
                      </a:moveTo>
                      <a:lnTo>
                        <a:pt x="7105" y="21023"/>
                      </a:lnTo>
                      <a:lnTo>
                        <a:pt x="7513" y="21088"/>
                      </a:lnTo>
                      <a:lnTo>
                        <a:pt x="7922" y="21115"/>
                      </a:lnTo>
                      <a:lnTo>
                        <a:pt x="8242" y="21115"/>
                      </a:lnTo>
                      <a:lnTo>
                        <a:pt x="8544" y="21062"/>
                      </a:lnTo>
                      <a:lnTo>
                        <a:pt x="8810" y="20997"/>
                      </a:lnTo>
                      <a:lnTo>
                        <a:pt x="9023" y="20892"/>
                      </a:lnTo>
                      <a:lnTo>
                        <a:pt x="9148" y="20761"/>
                      </a:lnTo>
                      <a:lnTo>
                        <a:pt x="9290" y="20616"/>
                      </a:lnTo>
                      <a:lnTo>
                        <a:pt x="9361" y="20459"/>
                      </a:lnTo>
                      <a:lnTo>
                        <a:pt x="9396" y="20289"/>
                      </a:lnTo>
                      <a:lnTo>
                        <a:pt x="9396" y="20092"/>
                      </a:lnTo>
                      <a:lnTo>
                        <a:pt x="9325" y="19909"/>
                      </a:lnTo>
                      <a:lnTo>
                        <a:pt x="9219" y="19738"/>
                      </a:lnTo>
                      <a:lnTo>
                        <a:pt x="9094" y="19555"/>
                      </a:lnTo>
                      <a:lnTo>
                        <a:pt x="8917" y="19384"/>
                      </a:lnTo>
                      <a:lnTo>
                        <a:pt x="8650" y="19162"/>
                      </a:lnTo>
                      <a:lnTo>
                        <a:pt x="8437" y="18900"/>
                      </a:lnTo>
                      <a:lnTo>
                        <a:pt x="8277" y="18624"/>
                      </a:lnTo>
                      <a:lnTo>
                        <a:pt x="8135" y="18349"/>
                      </a:lnTo>
                      <a:lnTo>
                        <a:pt x="8028" y="18048"/>
                      </a:lnTo>
                      <a:lnTo>
                        <a:pt x="7993" y="17746"/>
                      </a:lnTo>
                      <a:lnTo>
                        <a:pt x="7993" y="17471"/>
                      </a:lnTo>
                      <a:lnTo>
                        <a:pt x="8028" y="17169"/>
                      </a:lnTo>
                      <a:lnTo>
                        <a:pt x="8135" y="16920"/>
                      </a:lnTo>
                      <a:lnTo>
                        <a:pt x="8277" y="16671"/>
                      </a:lnTo>
                      <a:lnTo>
                        <a:pt x="8366" y="16540"/>
                      </a:lnTo>
                      <a:lnTo>
                        <a:pt x="8473" y="16409"/>
                      </a:lnTo>
                      <a:lnTo>
                        <a:pt x="8615" y="16317"/>
                      </a:lnTo>
                      <a:lnTo>
                        <a:pt x="8739" y="16213"/>
                      </a:lnTo>
                      <a:lnTo>
                        <a:pt x="8881" y="16134"/>
                      </a:lnTo>
                      <a:lnTo>
                        <a:pt x="9059" y="16055"/>
                      </a:lnTo>
                      <a:lnTo>
                        <a:pt x="9254" y="15990"/>
                      </a:lnTo>
                      <a:lnTo>
                        <a:pt x="9432" y="15911"/>
                      </a:lnTo>
                      <a:lnTo>
                        <a:pt x="9663" y="15885"/>
                      </a:lnTo>
                      <a:lnTo>
                        <a:pt x="9876" y="15833"/>
                      </a:lnTo>
                      <a:lnTo>
                        <a:pt x="10142" y="15806"/>
                      </a:lnTo>
                      <a:lnTo>
                        <a:pt x="10391" y="15806"/>
                      </a:lnTo>
                      <a:lnTo>
                        <a:pt x="10728" y="15806"/>
                      </a:lnTo>
                      <a:lnTo>
                        <a:pt x="10995" y="15806"/>
                      </a:lnTo>
                      <a:lnTo>
                        <a:pt x="11279" y="15833"/>
                      </a:lnTo>
                      <a:lnTo>
                        <a:pt x="11546" y="15885"/>
                      </a:lnTo>
                      <a:lnTo>
                        <a:pt x="11776" y="15937"/>
                      </a:lnTo>
                      <a:lnTo>
                        <a:pt x="12025" y="15990"/>
                      </a:lnTo>
                      <a:lnTo>
                        <a:pt x="12221" y="16055"/>
                      </a:lnTo>
                      <a:lnTo>
                        <a:pt x="12434" y="16134"/>
                      </a:lnTo>
                      <a:lnTo>
                        <a:pt x="12611" y="16213"/>
                      </a:lnTo>
                      <a:lnTo>
                        <a:pt x="12771" y="16317"/>
                      </a:lnTo>
                      <a:lnTo>
                        <a:pt x="12913" y="16409"/>
                      </a:lnTo>
                      <a:lnTo>
                        <a:pt x="13038" y="16514"/>
                      </a:lnTo>
                      <a:lnTo>
                        <a:pt x="13251" y="16737"/>
                      </a:lnTo>
                      <a:lnTo>
                        <a:pt x="13428" y="16986"/>
                      </a:lnTo>
                      <a:lnTo>
                        <a:pt x="13517" y="17248"/>
                      </a:lnTo>
                      <a:lnTo>
                        <a:pt x="13588" y="17523"/>
                      </a:lnTo>
                      <a:lnTo>
                        <a:pt x="13588" y="17799"/>
                      </a:lnTo>
                      <a:lnTo>
                        <a:pt x="13517" y="18074"/>
                      </a:lnTo>
                      <a:lnTo>
                        <a:pt x="13428" y="18323"/>
                      </a:lnTo>
                      <a:lnTo>
                        <a:pt x="13286" y="18572"/>
                      </a:lnTo>
                      <a:lnTo>
                        <a:pt x="13109" y="18808"/>
                      </a:lnTo>
                      <a:lnTo>
                        <a:pt x="12878" y="19031"/>
                      </a:lnTo>
                      <a:lnTo>
                        <a:pt x="12434" y="19411"/>
                      </a:lnTo>
                      <a:lnTo>
                        <a:pt x="12132" y="19738"/>
                      </a:lnTo>
                      <a:lnTo>
                        <a:pt x="12025" y="19856"/>
                      </a:lnTo>
                      <a:lnTo>
                        <a:pt x="11919" y="20014"/>
                      </a:lnTo>
                      <a:lnTo>
                        <a:pt x="11883" y="20132"/>
                      </a:lnTo>
                      <a:lnTo>
                        <a:pt x="11883" y="20263"/>
                      </a:lnTo>
                      <a:lnTo>
                        <a:pt x="11883" y="20394"/>
                      </a:lnTo>
                      <a:lnTo>
                        <a:pt x="11954" y="20485"/>
                      </a:lnTo>
                      <a:lnTo>
                        <a:pt x="12061" y="20590"/>
                      </a:lnTo>
                      <a:lnTo>
                        <a:pt x="12185" y="20695"/>
                      </a:lnTo>
                      <a:lnTo>
                        <a:pt x="12327" y="20787"/>
                      </a:lnTo>
                      <a:lnTo>
                        <a:pt x="12540" y="20892"/>
                      </a:lnTo>
                      <a:lnTo>
                        <a:pt x="12771" y="20997"/>
                      </a:lnTo>
                      <a:lnTo>
                        <a:pt x="13073" y="21088"/>
                      </a:lnTo>
                      <a:lnTo>
                        <a:pt x="13428" y="21193"/>
                      </a:lnTo>
                      <a:lnTo>
                        <a:pt x="13873" y="21298"/>
                      </a:lnTo>
                      <a:lnTo>
                        <a:pt x="14317" y="21390"/>
                      </a:lnTo>
                      <a:lnTo>
                        <a:pt x="14778" y="21468"/>
                      </a:lnTo>
                      <a:lnTo>
                        <a:pt x="15294" y="21547"/>
                      </a:lnTo>
                      <a:lnTo>
                        <a:pt x="15809" y="21600"/>
                      </a:lnTo>
                      <a:lnTo>
                        <a:pt x="16359" y="21652"/>
                      </a:lnTo>
                      <a:lnTo>
                        <a:pt x="16875" y="21678"/>
                      </a:lnTo>
                      <a:lnTo>
                        <a:pt x="17407" y="21678"/>
                      </a:lnTo>
                      <a:lnTo>
                        <a:pt x="17958" y="21678"/>
                      </a:lnTo>
                      <a:lnTo>
                        <a:pt x="18473" y="21652"/>
                      </a:lnTo>
                      <a:lnTo>
                        <a:pt x="18953" y="21573"/>
                      </a:lnTo>
                      <a:lnTo>
                        <a:pt x="19397" y="21495"/>
                      </a:lnTo>
                      <a:lnTo>
                        <a:pt x="19841" y="21390"/>
                      </a:lnTo>
                      <a:lnTo>
                        <a:pt x="20214" y="21272"/>
                      </a:lnTo>
                      <a:lnTo>
                        <a:pt x="20551" y="21088"/>
                      </a:lnTo>
                      <a:lnTo>
                        <a:pt x="20480" y="20787"/>
                      </a:lnTo>
                      <a:lnTo>
                        <a:pt x="20409" y="20485"/>
                      </a:lnTo>
                      <a:lnTo>
                        <a:pt x="20356" y="20158"/>
                      </a:lnTo>
                      <a:lnTo>
                        <a:pt x="20356" y="19804"/>
                      </a:lnTo>
                      <a:lnTo>
                        <a:pt x="20321" y="19083"/>
                      </a:lnTo>
                      <a:lnTo>
                        <a:pt x="20356" y="18349"/>
                      </a:lnTo>
                      <a:lnTo>
                        <a:pt x="20409" y="17641"/>
                      </a:lnTo>
                      <a:lnTo>
                        <a:pt x="20480" y="17012"/>
                      </a:lnTo>
                      <a:lnTo>
                        <a:pt x="20551" y="16488"/>
                      </a:lnTo>
                      <a:lnTo>
                        <a:pt x="20551" y="16055"/>
                      </a:lnTo>
                      <a:lnTo>
                        <a:pt x="20551" y="15911"/>
                      </a:lnTo>
                      <a:lnTo>
                        <a:pt x="20445" y="15754"/>
                      </a:lnTo>
                      <a:lnTo>
                        <a:pt x="20356" y="15610"/>
                      </a:lnTo>
                      <a:lnTo>
                        <a:pt x="20178" y="15452"/>
                      </a:lnTo>
                      <a:lnTo>
                        <a:pt x="20001" y="15334"/>
                      </a:lnTo>
                      <a:lnTo>
                        <a:pt x="19770" y="15230"/>
                      </a:lnTo>
                      <a:lnTo>
                        <a:pt x="19521" y="15125"/>
                      </a:lnTo>
                      <a:lnTo>
                        <a:pt x="19290" y="15059"/>
                      </a:lnTo>
                      <a:lnTo>
                        <a:pt x="19024" y="15007"/>
                      </a:lnTo>
                      <a:lnTo>
                        <a:pt x="18740" y="14954"/>
                      </a:lnTo>
                      <a:lnTo>
                        <a:pt x="18509" y="14954"/>
                      </a:lnTo>
                      <a:lnTo>
                        <a:pt x="18225" y="14954"/>
                      </a:lnTo>
                      <a:lnTo>
                        <a:pt x="17994" y="15007"/>
                      </a:lnTo>
                      <a:lnTo>
                        <a:pt x="17763" y="15085"/>
                      </a:lnTo>
                      <a:lnTo>
                        <a:pt x="17550" y="15177"/>
                      </a:lnTo>
                      <a:lnTo>
                        <a:pt x="17372" y="15308"/>
                      </a:lnTo>
                      <a:lnTo>
                        <a:pt x="17176" y="15426"/>
                      </a:lnTo>
                      <a:lnTo>
                        <a:pt x="16928" y="15557"/>
                      </a:lnTo>
                      <a:lnTo>
                        <a:pt x="16661" y="15636"/>
                      </a:lnTo>
                      <a:lnTo>
                        <a:pt x="16359" y="15688"/>
                      </a:lnTo>
                      <a:lnTo>
                        <a:pt x="16022" y="15715"/>
                      </a:lnTo>
                      <a:lnTo>
                        <a:pt x="15667" y="15688"/>
                      </a:lnTo>
                      <a:lnTo>
                        <a:pt x="15294" y="15662"/>
                      </a:lnTo>
                      <a:lnTo>
                        <a:pt x="14956" y="15583"/>
                      </a:lnTo>
                      <a:lnTo>
                        <a:pt x="14619" y="15479"/>
                      </a:lnTo>
                      <a:lnTo>
                        <a:pt x="14281" y="15334"/>
                      </a:lnTo>
                      <a:lnTo>
                        <a:pt x="13961" y="15177"/>
                      </a:lnTo>
                      <a:lnTo>
                        <a:pt x="13695" y="14981"/>
                      </a:lnTo>
                      <a:lnTo>
                        <a:pt x="13588" y="14850"/>
                      </a:lnTo>
                      <a:lnTo>
                        <a:pt x="13482" y="14732"/>
                      </a:lnTo>
                      <a:lnTo>
                        <a:pt x="13393" y="14600"/>
                      </a:lnTo>
                      <a:lnTo>
                        <a:pt x="13322" y="14456"/>
                      </a:lnTo>
                      <a:lnTo>
                        <a:pt x="13251" y="14299"/>
                      </a:lnTo>
                      <a:lnTo>
                        <a:pt x="13215" y="14155"/>
                      </a:lnTo>
                      <a:lnTo>
                        <a:pt x="13180" y="13971"/>
                      </a:lnTo>
                      <a:lnTo>
                        <a:pt x="13180" y="13801"/>
                      </a:lnTo>
                      <a:lnTo>
                        <a:pt x="13180" y="13591"/>
                      </a:lnTo>
                      <a:lnTo>
                        <a:pt x="13215" y="13395"/>
                      </a:lnTo>
                      <a:lnTo>
                        <a:pt x="13251" y="13198"/>
                      </a:lnTo>
                      <a:lnTo>
                        <a:pt x="13322" y="13015"/>
                      </a:lnTo>
                      <a:lnTo>
                        <a:pt x="13393" y="12870"/>
                      </a:lnTo>
                      <a:lnTo>
                        <a:pt x="13482" y="12713"/>
                      </a:lnTo>
                      <a:lnTo>
                        <a:pt x="13588" y="12569"/>
                      </a:lnTo>
                      <a:lnTo>
                        <a:pt x="13730" y="12438"/>
                      </a:lnTo>
                      <a:lnTo>
                        <a:pt x="13997" y="12215"/>
                      </a:lnTo>
                      <a:lnTo>
                        <a:pt x="14334" y="12005"/>
                      </a:lnTo>
                      <a:lnTo>
                        <a:pt x="14690" y="11861"/>
                      </a:lnTo>
                      <a:lnTo>
                        <a:pt x="15063" y="11756"/>
                      </a:lnTo>
                      <a:lnTo>
                        <a:pt x="15436" y="11678"/>
                      </a:lnTo>
                      <a:lnTo>
                        <a:pt x="15809" y="11638"/>
                      </a:lnTo>
                      <a:lnTo>
                        <a:pt x="16182" y="11638"/>
                      </a:lnTo>
                      <a:lnTo>
                        <a:pt x="16555" y="11678"/>
                      </a:lnTo>
                      <a:lnTo>
                        <a:pt x="16910" y="11730"/>
                      </a:lnTo>
                      <a:lnTo>
                        <a:pt x="17248" y="11835"/>
                      </a:lnTo>
                      <a:lnTo>
                        <a:pt x="17514" y="11966"/>
                      </a:lnTo>
                      <a:lnTo>
                        <a:pt x="17763" y="12110"/>
                      </a:lnTo>
                      <a:lnTo>
                        <a:pt x="17887" y="12215"/>
                      </a:lnTo>
                      <a:lnTo>
                        <a:pt x="18065" y="12307"/>
                      </a:lnTo>
                      <a:lnTo>
                        <a:pt x="18260" y="12412"/>
                      </a:lnTo>
                      <a:lnTo>
                        <a:pt x="18438" y="12464"/>
                      </a:lnTo>
                      <a:lnTo>
                        <a:pt x="18669" y="12543"/>
                      </a:lnTo>
                      <a:lnTo>
                        <a:pt x="18882" y="12569"/>
                      </a:lnTo>
                      <a:lnTo>
                        <a:pt x="19113" y="12595"/>
                      </a:lnTo>
                      <a:lnTo>
                        <a:pt x="19361" y="12608"/>
                      </a:lnTo>
                      <a:lnTo>
                        <a:pt x="19592" y="12608"/>
                      </a:lnTo>
                      <a:lnTo>
                        <a:pt x="19841" y="12595"/>
                      </a:lnTo>
                      <a:lnTo>
                        <a:pt x="20072" y="12543"/>
                      </a:lnTo>
                      <a:lnTo>
                        <a:pt x="20321" y="12490"/>
                      </a:lnTo>
                      <a:lnTo>
                        <a:pt x="20551" y="12438"/>
                      </a:lnTo>
                      <a:lnTo>
                        <a:pt x="20800" y="12333"/>
                      </a:lnTo>
                      <a:lnTo>
                        <a:pt x="20996" y="12241"/>
                      </a:lnTo>
                      <a:lnTo>
                        <a:pt x="21244" y="12110"/>
                      </a:lnTo>
                      <a:lnTo>
                        <a:pt x="21298" y="12032"/>
                      </a:lnTo>
                      <a:lnTo>
                        <a:pt x="21404" y="11966"/>
                      </a:lnTo>
                      <a:lnTo>
                        <a:pt x="21475" y="11861"/>
                      </a:lnTo>
                      <a:lnTo>
                        <a:pt x="21511" y="11730"/>
                      </a:lnTo>
                      <a:lnTo>
                        <a:pt x="21617" y="11481"/>
                      </a:lnTo>
                      <a:lnTo>
                        <a:pt x="21653" y="11180"/>
                      </a:lnTo>
                      <a:lnTo>
                        <a:pt x="21653" y="10826"/>
                      </a:lnTo>
                      <a:lnTo>
                        <a:pt x="21653" y="10472"/>
                      </a:lnTo>
                      <a:lnTo>
                        <a:pt x="21582" y="10092"/>
                      </a:lnTo>
                      <a:lnTo>
                        <a:pt x="21511" y="9725"/>
                      </a:lnTo>
                      <a:lnTo>
                        <a:pt x="21298" y="8912"/>
                      </a:lnTo>
                      <a:lnTo>
                        <a:pt x="21067" y="8191"/>
                      </a:lnTo>
                      <a:lnTo>
                        <a:pt x="20800" y="7536"/>
                      </a:lnTo>
                      <a:lnTo>
                        <a:pt x="20551" y="7025"/>
                      </a:lnTo>
                      <a:lnTo>
                        <a:pt x="20001" y="7103"/>
                      </a:lnTo>
                      <a:lnTo>
                        <a:pt x="19432" y="7156"/>
                      </a:lnTo>
                      <a:lnTo>
                        <a:pt x="18846" y="7208"/>
                      </a:lnTo>
                      <a:lnTo>
                        <a:pt x="18225" y="7208"/>
                      </a:lnTo>
                      <a:lnTo>
                        <a:pt x="17656" y="7208"/>
                      </a:lnTo>
                      <a:lnTo>
                        <a:pt x="17070" y="7182"/>
                      </a:lnTo>
                      <a:lnTo>
                        <a:pt x="16484" y="7156"/>
                      </a:lnTo>
                      <a:lnTo>
                        <a:pt x="15986" y="7103"/>
                      </a:lnTo>
                      <a:lnTo>
                        <a:pt x="14992" y="6999"/>
                      </a:lnTo>
                      <a:lnTo>
                        <a:pt x="14210" y="6907"/>
                      </a:lnTo>
                      <a:lnTo>
                        <a:pt x="13695" y="6828"/>
                      </a:lnTo>
                      <a:lnTo>
                        <a:pt x="13517" y="6802"/>
                      </a:lnTo>
                      <a:lnTo>
                        <a:pt x="13073" y="6645"/>
                      </a:lnTo>
                      <a:lnTo>
                        <a:pt x="12700" y="6474"/>
                      </a:lnTo>
                      <a:lnTo>
                        <a:pt x="12363" y="6304"/>
                      </a:lnTo>
                      <a:lnTo>
                        <a:pt x="12132" y="6094"/>
                      </a:lnTo>
                      <a:lnTo>
                        <a:pt x="11919" y="5871"/>
                      </a:lnTo>
                      <a:lnTo>
                        <a:pt x="11776" y="5649"/>
                      </a:lnTo>
                      <a:lnTo>
                        <a:pt x="11688" y="5413"/>
                      </a:lnTo>
                      <a:lnTo>
                        <a:pt x="11617" y="5190"/>
                      </a:lnTo>
                      <a:lnTo>
                        <a:pt x="11617" y="4941"/>
                      </a:lnTo>
                      <a:lnTo>
                        <a:pt x="11652" y="4718"/>
                      </a:lnTo>
                      <a:lnTo>
                        <a:pt x="11723" y="4482"/>
                      </a:lnTo>
                      <a:lnTo>
                        <a:pt x="11812" y="4285"/>
                      </a:lnTo>
                      <a:lnTo>
                        <a:pt x="11919" y="4089"/>
                      </a:lnTo>
                      <a:lnTo>
                        <a:pt x="12096" y="3905"/>
                      </a:lnTo>
                      <a:lnTo>
                        <a:pt x="12292" y="3735"/>
                      </a:lnTo>
                      <a:lnTo>
                        <a:pt x="12505" y="3604"/>
                      </a:lnTo>
                      <a:lnTo>
                        <a:pt x="12700" y="3460"/>
                      </a:lnTo>
                      <a:lnTo>
                        <a:pt x="12878" y="3250"/>
                      </a:lnTo>
                      <a:lnTo>
                        <a:pt x="13038" y="3027"/>
                      </a:lnTo>
                      <a:lnTo>
                        <a:pt x="13180" y="2752"/>
                      </a:lnTo>
                      <a:lnTo>
                        <a:pt x="13286" y="2477"/>
                      </a:lnTo>
                      <a:lnTo>
                        <a:pt x="13322" y="2175"/>
                      </a:lnTo>
                      <a:lnTo>
                        <a:pt x="13357" y="1874"/>
                      </a:lnTo>
                      <a:lnTo>
                        <a:pt x="13286" y="1572"/>
                      </a:lnTo>
                      <a:lnTo>
                        <a:pt x="13180" y="1271"/>
                      </a:lnTo>
                      <a:lnTo>
                        <a:pt x="13038" y="983"/>
                      </a:lnTo>
                      <a:lnTo>
                        <a:pt x="12949" y="865"/>
                      </a:lnTo>
                      <a:lnTo>
                        <a:pt x="12807" y="733"/>
                      </a:lnTo>
                      <a:lnTo>
                        <a:pt x="12665" y="616"/>
                      </a:lnTo>
                      <a:lnTo>
                        <a:pt x="12505" y="511"/>
                      </a:lnTo>
                      <a:lnTo>
                        <a:pt x="12327" y="406"/>
                      </a:lnTo>
                      <a:lnTo>
                        <a:pt x="12132" y="314"/>
                      </a:lnTo>
                      <a:lnTo>
                        <a:pt x="11883" y="235"/>
                      </a:lnTo>
                      <a:lnTo>
                        <a:pt x="11652" y="183"/>
                      </a:lnTo>
                      <a:lnTo>
                        <a:pt x="11368" y="104"/>
                      </a:lnTo>
                      <a:lnTo>
                        <a:pt x="11101" y="78"/>
                      </a:lnTo>
                      <a:lnTo>
                        <a:pt x="10800" y="52"/>
                      </a:lnTo>
                      <a:lnTo>
                        <a:pt x="10444" y="52"/>
                      </a:lnTo>
                      <a:lnTo>
                        <a:pt x="10142" y="52"/>
                      </a:lnTo>
                      <a:lnTo>
                        <a:pt x="9840" y="78"/>
                      </a:lnTo>
                      <a:lnTo>
                        <a:pt x="9574" y="104"/>
                      </a:lnTo>
                      <a:lnTo>
                        <a:pt x="9325" y="157"/>
                      </a:lnTo>
                      <a:lnTo>
                        <a:pt x="9094" y="209"/>
                      </a:lnTo>
                      <a:lnTo>
                        <a:pt x="8846" y="262"/>
                      </a:lnTo>
                      <a:lnTo>
                        <a:pt x="8650" y="340"/>
                      </a:lnTo>
                      <a:lnTo>
                        <a:pt x="8437" y="432"/>
                      </a:lnTo>
                      <a:lnTo>
                        <a:pt x="8277" y="511"/>
                      </a:lnTo>
                      <a:lnTo>
                        <a:pt x="8100" y="616"/>
                      </a:lnTo>
                      <a:lnTo>
                        <a:pt x="7957" y="707"/>
                      </a:lnTo>
                      <a:lnTo>
                        <a:pt x="7833" y="838"/>
                      </a:lnTo>
                      <a:lnTo>
                        <a:pt x="7620" y="1061"/>
                      </a:lnTo>
                      <a:lnTo>
                        <a:pt x="7442" y="1336"/>
                      </a:lnTo>
                      <a:lnTo>
                        <a:pt x="7353" y="1599"/>
                      </a:lnTo>
                      <a:lnTo>
                        <a:pt x="7318" y="1900"/>
                      </a:lnTo>
                      <a:lnTo>
                        <a:pt x="7318" y="2175"/>
                      </a:lnTo>
                      <a:lnTo>
                        <a:pt x="7353" y="2450"/>
                      </a:lnTo>
                      <a:lnTo>
                        <a:pt x="7442" y="2726"/>
                      </a:lnTo>
                      <a:lnTo>
                        <a:pt x="7620" y="2975"/>
                      </a:lnTo>
                      <a:lnTo>
                        <a:pt x="7833" y="3198"/>
                      </a:lnTo>
                      <a:lnTo>
                        <a:pt x="8064" y="3433"/>
                      </a:lnTo>
                      <a:lnTo>
                        <a:pt x="8295" y="3630"/>
                      </a:lnTo>
                      <a:lnTo>
                        <a:pt x="8508" y="3853"/>
                      </a:lnTo>
                      <a:lnTo>
                        <a:pt x="8686" y="4089"/>
                      </a:lnTo>
                      <a:lnTo>
                        <a:pt x="8775" y="4312"/>
                      </a:lnTo>
                      <a:lnTo>
                        <a:pt x="8846" y="4561"/>
                      </a:lnTo>
                      <a:lnTo>
                        <a:pt x="8846" y="4810"/>
                      </a:lnTo>
                      <a:lnTo>
                        <a:pt x="8810" y="5059"/>
                      </a:lnTo>
                      <a:lnTo>
                        <a:pt x="8721" y="5295"/>
                      </a:lnTo>
                      <a:lnTo>
                        <a:pt x="8579" y="5544"/>
                      </a:lnTo>
                      <a:lnTo>
                        <a:pt x="8366" y="5766"/>
                      </a:lnTo>
                      <a:lnTo>
                        <a:pt x="8135" y="5976"/>
                      </a:lnTo>
                      <a:lnTo>
                        <a:pt x="7833" y="6199"/>
                      </a:lnTo>
                      <a:lnTo>
                        <a:pt x="7478" y="6369"/>
                      </a:lnTo>
                      <a:lnTo>
                        <a:pt x="7069" y="6527"/>
                      </a:lnTo>
                      <a:lnTo>
                        <a:pt x="6590" y="6671"/>
                      </a:lnTo>
                      <a:lnTo>
                        <a:pt x="6092" y="6802"/>
                      </a:lnTo>
                      <a:lnTo>
                        <a:pt x="5684" y="6802"/>
                      </a:lnTo>
                      <a:lnTo>
                        <a:pt x="5133" y="6802"/>
                      </a:lnTo>
                      <a:lnTo>
                        <a:pt x="4547" y="6802"/>
                      </a:lnTo>
                      <a:lnTo>
                        <a:pt x="3872" y="6802"/>
                      </a:lnTo>
                      <a:lnTo>
                        <a:pt x="3144" y="6802"/>
                      </a:lnTo>
                      <a:lnTo>
                        <a:pt x="2362" y="6802"/>
                      </a:lnTo>
                      <a:lnTo>
                        <a:pt x="1545" y="6802"/>
                      </a:lnTo>
                      <a:lnTo>
                        <a:pt x="692" y="6802"/>
                      </a:lnTo>
                      <a:lnTo>
                        <a:pt x="586" y="7234"/>
                      </a:lnTo>
                      <a:lnTo>
                        <a:pt x="461" y="7837"/>
                      </a:lnTo>
                      <a:lnTo>
                        <a:pt x="355" y="8493"/>
                      </a:lnTo>
                      <a:lnTo>
                        <a:pt x="248" y="9187"/>
                      </a:lnTo>
                      <a:lnTo>
                        <a:pt x="142" y="9869"/>
                      </a:lnTo>
                      <a:lnTo>
                        <a:pt x="106" y="10498"/>
                      </a:lnTo>
                      <a:lnTo>
                        <a:pt x="106" y="10983"/>
                      </a:lnTo>
                      <a:lnTo>
                        <a:pt x="106" y="11311"/>
                      </a:lnTo>
                      <a:lnTo>
                        <a:pt x="213" y="11481"/>
                      </a:lnTo>
                      <a:lnTo>
                        <a:pt x="319" y="11651"/>
                      </a:lnTo>
                      <a:lnTo>
                        <a:pt x="497" y="11783"/>
                      </a:lnTo>
                      <a:lnTo>
                        <a:pt x="692" y="11914"/>
                      </a:lnTo>
                      <a:lnTo>
                        <a:pt x="941" y="12032"/>
                      </a:lnTo>
                      <a:lnTo>
                        <a:pt x="1207" y="12110"/>
                      </a:lnTo>
                      <a:lnTo>
                        <a:pt x="1509" y="12189"/>
                      </a:lnTo>
                      <a:lnTo>
                        <a:pt x="1794" y="12241"/>
                      </a:lnTo>
                      <a:lnTo>
                        <a:pt x="2131" y="12267"/>
                      </a:lnTo>
                      <a:lnTo>
                        <a:pt x="2433" y="12281"/>
                      </a:lnTo>
                      <a:lnTo>
                        <a:pt x="2735" y="12267"/>
                      </a:lnTo>
                      <a:lnTo>
                        <a:pt x="3055" y="12241"/>
                      </a:lnTo>
                      <a:lnTo>
                        <a:pt x="3357" y="12189"/>
                      </a:lnTo>
                      <a:lnTo>
                        <a:pt x="3623" y="12084"/>
                      </a:lnTo>
                      <a:lnTo>
                        <a:pt x="3872" y="11979"/>
                      </a:lnTo>
                      <a:lnTo>
                        <a:pt x="4103" y="11861"/>
                      </a:lnTo>
                      <a:lnTo>
                        <a:pt x="4316" y="11704"/>
                      </a:lnTo>
                      <a:lnTo>
                        <a:pt x="4582" y="11612"/>
                      </a:lnTo>
                      <a:lnTo>
                        <a:pt x="4849" y="11533"/>
                      </a:lnTo>
                      <a:lnTo>
                        <a:pt x="5169" y="11507"/>
                      </a:lnTo>
                      <a:lnTo>
                        <a:pt x="5506" y="11481"/>
                      </a:lnTo>
                      <a:lnTo>
                        <a:pt x="5808" y="11507"/>
                      </a:lnTo>
                      <a:lnTo>
                        <a:pt x="6146" y="11560"/>
                      </a:lnTo>
                      <a:lnTo>
                        <a:pt x="6501" y="11651"/>
                      </a:lnTo>
                      <a:lnTo>
                        <a:pt x="6803" y="11783"/>
                      </a:lnTo>
                      <a:lnTo>
                        <a:pt x="7105" y="11940"/>
                      </a:lnTo>
                      <a:lnTo>
                        <a:pt x="7353" y="12110"/>
                      </a:lnTo>
                      <a:lnTo>
                        <a:pt x="7584" y="12333"/>
                      </a:lnTo>
                      <a:lnTo>
                        <a:pt x="7798" y="12595"/>
                      </a:lnTo>
                      <a:lnTo>
                        <a:pt x="7922" y="12870"/>
                      </a:lnTo>
                      <a:lnTo>
                        <a:pt x="8028" y="13198"/>
                      </a:lnTo>
                      <a:lnTo>
                        <a:pt x="8064" y="13526"/>
                      </a:lnTo>
                      <a:lnTo>
                        <a:pt x="8028" y="13775"/>
                      </a:lnTo>
                      <a:lnTo>
                        <a:pt x="7922" y="13998"/>
                      </a:lnTo>
                      <a:lnTo>
                        <a:pt x="7798" y="14220"/>
                      </a:lnTo>
                      <a:lnTo>
                        <a:pt x="7584" y="14404"/>
                      </a:lnTo>
                      <a:lnTo>
                        <a:pt x="7353" y="14574"/>
                      </a:lnTo>
                      <a:lnTo>
                        <a:pt x="7105" y="14732"/>
                      </a:lnTo>
                      <a:lnTo>
                        <a:pt x="6803" y="14850"/>
                      </a:lnTo>
                      <a:lnTo>
                        <a:pt x="6501" y="14954"/>
                      </a:lnTo>
                      <a:lnTo>
                        <a:pt x="6146" y="15033"/>
                      </a:lnTo>
                      <a:lnTo>
                        <a:pt x="5808" y="15085"/>
                      </a:lnTo>
                      <a:lnTo>
                        <a:pt x="5506" y="15085"/>
                      </a:lnTo>
                      <a:lnTo>
                        <a:pt x="5169" y="15059"/>
                      </a:lnTo>
                      <a:lnTo>
                        <a:pt x="4849" y="15007"/>
                      </a:lnTo>
                      <a:lnTo>
                        <a:pt x="4582" y="14902"/>
                      </a:lnTo>
                      <a:lnTo>
                        <a:pt x="4316" y="14784"/>
                      </a:lnTo>
                      <a:lnTo>
                        <a:pt x="4103" y="14600"/>
                      </a:lnTo>
                      <a:lnTo>
                        <a:pt x="3907" y="14430"/>
                      </a:lnTo>
                      <a:lnTo>
                        <a:pt x="3659" y="14299"/>
                      </a:lnTo>
                      <a:lnTo>
                        <a:pt x="3428" y="14194"/>
                      </a:lnTo>
                      <a:lnTo>
                        <a:pt x="3179" y="14129"/>
                      </a:lnTo>
                      <a:lnTo>
                        <a:pt x="2913" y="14102"/>
                      </a:lnTo>
                      <a:lnTo>
                        <a:pt x="2646" y="14102"/>
                      </a:lnTo>
                      <a:lnTo>
                        <a:pt x="2362" y="14129"/>
                      </a:lnTo>
                      <a:lnTo>
                        <a:pt x="2096" y="14168"/>
                      </a:lnTo>
                      <a:lnTo>
                        <a:pt x="1811" y="14273"/>
                      </a:lnTo>
                      <a:lnTo>
                        <a:pt x="1545" y="14378"/>
                      </a:lnTo>
                      <a:lnTo>
                        <a:pt x="1314" y="14496"/>
                      </a:lnTo>
                      <a:lnTo>
                        <a:pt x="1065" y="14653"/>
                      </a:lnTo>
                      <a:lnTo>
                        <a:pt x="870" y="14797"/>
                      </a:lnTo>
                      <a:lnTo>
                        <a:pt x="657" y="14981"/>
                      </a:lnTo>
                      <a:lnTo>
                        <a:pt x="497" y="15177"/>
                      </a:lnTo>
                      <a:lnTo>
                        <a:pt x="390" y="15413"/>
                      </a:lnTo>
                      <a:lnTo>
                        <a:pt x="284" y="15636"/>
                      </a:lnTo>
                      <a:lnTo>
                        <a:pt x="248" y="15911"/>
                      </a:lnTo>
                      <a:lnTo>
                        <a:pt x="284" y="16239"/>
                      </a:lnTo>
                      <a:lnTo>
                        <a:pt x="319" y="16566"/>
                      </a:lnTo>
                      <a:lnTo>
                        <a:pt x="497" y="17340"/>
                      </a:lnTo>
                      <a:lnTo>
                        <a:pt x="692" y="18152"/>
                      </a:lnTo>
                      <a:lnTo>
                        <a:pt x="799" y="18559"/>
                      </a:lnTo>
                      <a:lnTo>
                        <a:pt x="905" y="18978"/>
                      </a:lnTo>
                      <a:lnTo>
                        <a:pt x="959" y="19384"/>
                      </a:lnTo>
                      <a:lnTo>
                        <a:pt x="994" y="19791"/>
                      </a:lnTo>
                      <a:lnTo>
                        <a:pt x="994" y="20132"/>
                      </a:lnTo>
                      <a:lnTo>
                        <a:pt x="959" y="20485"/>
                      </a:lnTo>
                      <a:lnTo>
                        <a:pt x="941" y="20669"/>
                      </a:lnTo>
                      <a:lnTo>
                        <a:pt x="870" y="20813"/>
                      </a:lnTo>
                      <a:lnTo>
                        <a:pt x="799" y="20970"/>
                      </a:lnTo>
                      <a:lnTo>
                        <a:pt x="692" y="21088"/>
                      </a:lnTo>
                      <a:lnTo>
                        <a:pt x="1474" y="20997"/>
                      </a:lnTo>
                      <a:lnTo>
                        <a:pt x="2291" y="20866"/>
                      </a:lnTo>
                      <a:lnTo>
                        <a:pt x="3108" y="20787"/>
                      </a:lnTo>
                      <a:lnTo>
                        <a:pt x="3907" y="20721"/>
                      </a:lnTo>
                      <a:lnTo>
                        <a:pt x="4653" y="20695"/>
                      </a:lnTo>
                      <a:lnTo>
                        <a:pt x="5364" y="20695"/>
                      </a:lnTo>
                      <a:lnTo>
                        <a:pt x="5701" y="20721"/>
                      </a:lnTo>
                      <a:lnTo>
                        <a:pt x="6057" y="20761"/>
                      </a:lnTo>
                      <a:lnTo>
                        <a:pt x="6323" y="20813"/>
                      </a:lnTo>
                      <a:lnTo>
                        <a:pt x="6625" y="20892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" name="Puzzle2"/>
                <p:cNvSpPr>
                  <a:spLocks noEditPoints="1" noChangeArrowheads="1"/>
                </p:cNvSpPr>
                <p:nvPr/>
              </p:nvSpPr>
              <p:spPr bwMode="auto">
                <a:xfrm>
                  <a:off x="166882" y="4502797"/>
                  <a:ext cx="179936" cy="135023"/>
                </a:xfrm>
                <a:custGeom>
                  <a:avLst/>
                  <a:gdLst>
                    <a:gd name="T0" fmla="*/ 11 w 21600"/>
                    <a:gd name="T1" fmla="*/ 13386 h 21600"/>
                    <a:gd name="T2" fmla="*/ 4202 w 21600"/>
                    <a:gd name="T3" fmla="*/ 21161 h 21600"/>
                    <a:gd name="T4" fmla="*/ 10400 w 21600"/>
                    <a:gd name="T5" fmla="*/ 13909 h 21600"/>
                    <a:gd name="T6" fmla="*/ 16821 w 21600"/>
                    <a:gd name="T7" fmla="*/ 21190 h 21600"/>
                    <a:gd name="T8" fmla="*/ 21600 w 21600"/>
                    <a:gd name="T9" fmla="*/ 15083 h 21600"/>
                    <a:gd name="T10" fmla="*/ 16889 w 21600"/>
                    <a:gd name="T11" fmla="*/ 5739 h 21600"/>
                    <a:gd name="T12" fmla="*/ 10800 w 21600"/>
                    <a:gd name="T13" fmla="*/ 28 h 21600"/>
                    <a:gd name="T14" fmla="*/ 4202 w 21600"/>
                    <a:gd name="T15" fmla="*/ 5894 h 21600"/>
                    <a:gd name="T16" fmla="*/ 5388 w 21600"/>
                    <a:gd name="T17" fmla="*/ 6742 h 21600"/>
                    <a:gd name="T18" fmla="*/ 16177 w 21600"/>
                    <a:gd name="T19" fmla="*/ 20441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4247" y="12354"/>
                      </a:moveTo>
                      <a:lnTo>
                        <a:pt x="4134" y="12468"/>
                      </a:lnTo>
                      <a:lnTo>
                        <a:pt x="4010" y="12581"/>
                      </a:lnTo>
                      <a:lnTo>
                        <a:pt x="3897" y="12637"/>
                      </a:lnTo>
                      <a:lnTo>
                        <a:pt x="3773" y="12694"/>
                      </a:lnTo>
                      <a:lnTo>
                        <a:pt x="3637" y="12694"/>
                      </a:lnTo>
                      <a:lnTo>
                        <a:pt x="3524" y="12694"/>
                      </a:lnTo>
                      <a:lnTo>
                        <a:pt x="3400" y="12665"/>
                      </a:lnTo>
                      <a:lnTo>
                        <a:pt x="3287" y="12609"/>
                      </a:lnTo>
                      <a:lnTo>
                        <a:pt x="3027" y="12496"/>
                      </a:lnTo>
                      <a:lnTo>
                        <a:pt x="2790" y="12340"/>
                      </a:lnTo>
                      <a:lnTo>
                        <a:pt x="2530" y="12142"/>
                      </a:lnTo>
                      <a:lnTo>
                        <a:pt x="2293" y="11987"/>
                      </a:lnTo>
                      <a:lnTo>
                        <a:pt x="2033" y="11817"/>
                      </a:lnTo>
                      <a:lnTo>
                        <a:pt x="1773" y="11676"/>
                      </a:lnTo>
                      <a:lnTo>
                        <a:pt x="1638" y="11662"/>
                      </a:lnTo>
                      <a:lnTo>
                        <a:pt x="1513" y="11634"/>
                      </a:lnTo>
                      <a:lnTo>
                        <a:pt x="1378" y="11634"/>
                      </a:lnTo>
                      <a:lnTo>
                        <a:pt x="1253" y="11634"/>
                      </a:lnTo>
                      <a:lnTo>
                        <a:pt x="1118" y="11662"/>
                      </a:lnTo>
                      <a:lnTo>
                        <a:pt x="971" y="11732"/>
                      </a:lnTo>
                      <a:lnTo>
                        <a:pt x="835" y="11817"/>
                      </a:lnTo>
                      <a:lnTo>
                        <a:pt x="711" y="11959"/>
                      </a:lnTo>
                      <a:lnTo>
                        <a:pt x="553" y="12086"/>
                      </a:lnTo>
                      <a:lnTo>
                        <a:pt x="429" y="12284"/>
                      </a:lnTo>
                      <a:lnTo>
                        <a:pt x="271" y="12524"/>
                      </a:lnTo>
                      <a:lnTo>
                        <a:pt x="146" y="12793"/>
                      </a:lnTo>
                      <a:lnTo>
                        <a:pt x="79" y="12962"/>
                      </a:lnTo>
                      <a:lnTo>
                        <a:pt x="33" y="13146"/>
                      </a:lnTo>
                      <a:lnTo>
                        <a:pt x="11" y="13386"/>
                      </a:lnTo>
                      <a:lnTo>
                        <a:pt x="11" y="13641"/>
                      </a:lnTo>
                      <a:lnTo>
                        <a:pt x="33" y="13881"/>
                      </a:lnTo>
                      <a:lnTo>
                        <a:pt x="101" y="14150"/>
                      </a:lnTo>
                      <a:lnTo>
                        <a:pt x="192" y="14404"/>
                      </a:lnTo>
                      <a:lnTo>
                        <a:pt x="293" y="14645"/>
                      </a:lnTo>
                      <a:lnTo>
                        <a:pt x="451" y="14857"/>
                      </a:lnTo>
                      <a:lnTo>
                        <a:pt x="621" y="15054"/>
                      </a:lnTo>
                      <a:lnTo>
                        <a:pt x="734" y="15125"/>
                      </a:lnTo>
                      <a:lnTo>
                        <a:pt x="835" y="15210"/>
                      </a:lnTo>
                      <a:lnTo>
                        <a:pt x="948" y="15267"/>
                      </a:lnTo>
                      <a:lnTo>
                        <a:pt x="1084" y="15323"/>
                      </a:lnTo>
                      <a:lnTo>
                        <a:pt x="1208" y="15351"/>
                      </a:lnTo>
                      <a:lnTo>
                        <a:pt x="1355" y="15380"/>
                      </a:lnTo>
                      <a:lnTo>
                        <a:pt x="1513" y="15380"/>
                      </a:lnTo>
                      <a:lnTo>
                        <a:pt x="1683" y="15380"/>
                      </a:lnTo>
                      <a:lnTo>
                        <a:pt x="1864" y="15351"/>
                      </a:lnTo>
                      <a:lnTo>
                        <a:pt x="2033" y="15323"/>
                      </a:lnTo>
                      <a:lnTo>
                        <a:pt x="2225" y="15238"/>
                      </a:lnTo>
                      <a:lnTo>
                        <a:pt x="2428" y="15153"/>
                      </a:lnTo>
                      <a:lnTo>
                        <a:pt x="2745" y="15026"/>
                      </a:lnTo>
                      <a:lnTo>
                        <a:pt x="3005" y="14913"/>
                      </a:lnTo>
                      <a:lnTo>
                        <a:pt x="3264" y="14828"/>
                      </a:lnTo>
                      <a:lnTo>
                        <a:pt x="3513" y="14800"/>
                      </a:lnTo>
                      <a:lnTo>
                        <a:pt x="3615" y="14828"/>
                      </a:lnTo>
                      <a:lnTo>
                        <a:pt x="3728" y="14857"/>
                      </a:lnTo>
                      <a:lnTo>
                        <a:pt x="3807" y="14913"/>
                      </a:lnTo>
                      <a:lnTo>
                        <a:pt x="3920" y="14998"/>
                      </a:lnTo>
                      <a:lnTo>
                        <a:pt x="4010" y="15097"/>
                      </a:lnTo>
                      <a:lnTo>
                        <a:pt x="4089" y="15238"/>
                      </a:lnTo>
                      <a:lnTo>
                        <a:pt x="4179" y="15408"/>
                      </a:lnTo>
                      <a:lnTo>
                        <a:pt x="4247" y="15620"/>
                      </a:lnTo>
                      <a:lnTo>
                        <a:pt x="4326" y="15860"/>
                      </a:lnTo>
                      <a:lnTo>
                        <a:pt x="4394" y="16129"/>
                      </a:lnTo>
                      <a:lnTo>
                        <a:pt x="4439" y="16440"/>
                      </a:lnTo>
                      <a:lnTo>
                        <a:pt x="4507" y="16737"/>
                      </a:lnTo>
                      <a:lnTo>
                        <a:pt x="4552" y="17090"/>
                      </a:lnTo>
                      <a:lnTo>
                        <a:pt x="4575" y="17443"/>
                      </a:lnTo>
                      <a:lnTo>
                        <a:pt x="4586" y="17825"/>
                      </a:lnTo>
                      <a:lnTo>
                        <a:pt x="4586" y="18193"/>
                      </a:lnTo>
                      <a:lnTo>
                        <a:pt x="4586" y="18574"/>
                      </a:lnTo>
                      <a:lnTo>
                        <a:pt x="4586" y="18984"/>
                      </a:lnTo>
                      <a:lnTo>
                        <a:pt x="4552" y="19366"/>
                      </a:lnTo>
                      <a:lnTo>
                        <a:pt x="4507" y="19748"/>
                      </a:lnTo>
                      <a:lnTo>
                        <a:pt x="4462" y="20129"/>
                      </a:lnTo>
                      <a:lnTo>
                        <a:pt x="4371" y="20483"/>
                      </a:lnTo>
                      <a:lnTo>
                        <a:pt x="4292" y="20836"/>
                      </a:lnTo>
                      <a:lnTo>
                        <a:pt x="4202" y="21161"/>
                      </a:lnTo>
                      <a:lnTo>
                        <a:pt x="4744" y="21161"/>
                      </a:lnTo>
                      <a:lnTo>
                        <a:pt x="5264" y="21161"/>
                      </a:lnTo>
                      <a:lnTo>
                        <a:pt x="5784" y="21161"/>
                      </a:lnTo>
                      <a:lnTo>
                        <a:pt x="6235" y="21161"/>
                      </a:lnTo>
                      <a:lnTo>
                        <a:pt x="6676" y="21161"/>
                      </a:lnTo>
                      <a:lnTo>
                        <a:pt x="7060" y="21161"/>
                      </a:lnTo>
                      <a:lnTo>
                        <a:pt x="7410" y="21161"/>
                      </a:lnTo>
                      <a:lnTo>
                        <a:pt x="7670" y="21161"/>
                      </a:lnTo>
                      <a:lnTo>
                        <a:pt x="8020" y="21020"/>
                      </a:lnTo>
                      <a:lnTo>
                        <a:pt x="8303" y="20893"/>
                      </a:lnTo>
                      <a:lnTo>
                        <a:pt x="8563" y="20695"/>
                      </a:lnTo>
                      <a:lnTo>
                        <a:pt x="8800" y="20511"/>
                      </a:lnTo>
                      <a:lnTo>
                        <a:pt x="8969" y="20285"/>
                      </a:lnTo>
                      <a:lnTo>
                        <a:pt x="9150" y="20045"/>
                      </a:lnTo>
                      <a:lnTo>
                        <a:pt x="9252" y="19804"/>
                      </a:lnTo>
                      <a:lnTo>
                        <a:pt x="9342" y="19550"/>
                      </a:lnTo>
                      <a:lnTo>
                        <a:pt x="9410" y="19281"/>
                      </a:lnTo>
                      <a:lnTo>
                        <a:pt x="9433" y="19013"/>
                      </a:lnTo>
                      <a:lnTo>
                        <a:pt x="9433" y="18744"/>
                      </a:lnTo>
                      <a:lnTo>
                        <a:pt x="9387" y="18504"/>
                      </a:lnTo>
                      <a:lnTo>
                        <a:pt x="9320" y="18221"/>
                      </a:lnTo>
                      <a:lnTo>
                        <a:pt x="9207" y="17981"/>
                      </a:lnTo>
                      <a:lnTo>
                        <a:pt x="9105" y="17740"/>
                      </a:lnTo>
                      <a:lnTo>
                        <a:pt x="8924" y="17514"/>
                      </a:lnTo>
                      <a:lnTo>
                        <a:pt x="8777" y="17274"/>
                      </a:lnTo>
                      <a:lnTo>
                        <a:pt x="8642" y="17034"/>
                      </a:lnTo>
                      <a:lnTo>
                        <a:pt x="8563" y="16765"/>
                      </a:lnTo>
                      <a:lnTo>
                        <a:pt x="8472" y="16468"/>
                      </a:lnTo>
                      <a:lnTo>
                        <a:pt x="8450" y="16157"/>
                      </a:lnTo>
                      <a:lnTo>
                        <a:pt x="8450" y="15860"/>
                      </a:lnTo>
                      <a:lnTo>
                        <a:pt x="8472" y="15563"/>
                      </a:lnTo>
                      <a:lnTo>
                        <a:pt x="8540" y="15267"/>
                      </a:lnTo>
                      <a:lnTo>
                        <a:pt x="8642" y="14998"/>
                      </a:lnTo>
                      <a:lnTo>
                        <a:pt x="8777" y="14729"/>
                      </a:lnTo>
                      <a:lnTo>
                        <a:pt x="8868" y="14616"/>
                      </a:lnTo>
                      <a:lnTo>
                        <a:pt x="8969" y="14475"/>
                      </a:lnTo>
                      <a:lnTo>
                        <a:pt x="9060" y="14376"/>
                      </a:lnTo>
                      <a:lnTo>
                        <a:pt x="9184" y="14291"/>
                      </a:lnTo>
                      <a:lnTo>
                        <a:pt x="9297" y="14206"/>
                      </a:lnTo>
                      <a:lnTo>
                        <a:pt x="9433" y="14121"/>
                      </a:lnTo>
                      <a:lnTo>
                        <a:pt x="9579" y="14051"/>
                      </a:lnTo>
                      <a:lnTo>
                        <a:pt x="9726" y="13994"/>
                      </a:lnTo>
                      <a:lnTo>
                        <a:pt x="9884" y="13938"/>
                      </a:lnTo>
                      <a:lnTo>
                        <a:pt x="10054" y="13909"/>
                      </a:lnTo>
                      <a:lnTo>
                        <a:pt x="10257" y="13881"/>
                      </a:lnTo>
                      <a:lnTo>
                        <a:pt x="10449" y="13881"/>
                      </a:lnTo>
                      <a:lnTo>
                        <a:pt x="10664" y="13881"/>
                      </a:lnTo>
                      <a:lnTo>
                        <a:pt x="10856" y="13909"/>
                      </a:lnTo>
                      <a:lnTo>
                        <a:pt x="11037" y="13966"/>
                      </a:lnTo>
                      <a:lnTo>
                        <a:pt x="11206" y="14023"/>
                      </a:lnTo>
                      <a:lnTo>
                        <a:pt x="11353" y="14093"/>
                      </a:lnTo>
                      <a:lnTo>
                        <a:pt x="11511" y="14178"/>
                      </a:lnTo>
                      <a:lnTo>
                        <a:pt x="11635" y="14263"/>
                      </a:lnTo>
                      <a:lnTo>
                        <a:pt x="11748" y="14376"/>
                      </a:lnTo>
                      <a:lnTo>
                        <a:pt x="11861" y="14475"/>
                      </a:lnTo>
                      <a:lnTo>
                        <a:pt x="11941" y="14616"/>
                      </a:lnTo>
                      <a:lnTo>
                        <a:pt x="12031" y="14758"/>
                      </a:lnTo>
                      <a:lnTo>
                        <a:pt x="12099" y="14885"/>
                      </a:lnTo>
                      <a:lnTo>
                        <a:pt x="12200" y="15210"/>
                      </a:lnTo>
                      <a:lnTo>
                        <a:pt x="12268" y="15507"/>
                      </a:lnTo>
                      <a:lnTo>
                        <a:pt x="12291" y="15832"/>
                      </a:lnTo>
                      <a:lnTo>
                        <a:pt x="12291" y="16157"/>
                      </a:lnTo>
                      <a:lnTo>
                        <a:pt x="12246" y="16482"/>
                      </a:lnTo>
                      <a:lnTo>
                        <a:pt x="12178" y="16807"/>
                      </a:lnTo>
                      <a:lnTo>
                        <a:pt x="12099" y="17090"/>
                      </a:lnTo>
                      <a:lnTo>
                        <a:pt x="12008" y="17330"/>
                      </a:lnTo>
                      <a:lnTo>
                        <a:pt x="11884" y="17542"/>
                      </a:lnTo>
                      <a:lnTo>
                        <a:pt x="11748" y="17712"/>
                      </a:lnTo>
                      <a:lnTo>
                        <a:pt x="11613" y="17839"/>
                      </a:lnTo>
                      <a:lnTo>
                        <a:pt x="11489" y="18037"/>
                      </a:lnTo>
                      <a:lnTo>
                        <a:pt x="11398" y="18221"/>
                      </a:lnTo>
                      <a:lnTo>
                        <a:pt x="11319" y="18447"/>
                      </a:lnTo>
                      <a:lnTo>
                        <a:pt x="11251" y="18659"/>
                      </a:lnTo>
                      <a:lnTo>
                        <a:pt x="11206" y="18900"/>
                      </a:lnTo>
                      <a:lnTo>
                        <a:pt x="11184" y="19154"/>
                      </a:lnTo>
                      <a:lnTo>
                        <a:pt x="11184" y="19423"/>
                      </a:lnTo>
                      <a:lnTo>
                        <a:pt x="11229" y="19663"/>
                      </a:lnTo>
                      <a:lnTo>
                        <a:pt x="11297" y="19903"/>
                      </a:lnTo>
                      <a:lnTo>
                        <a:pt x="11376" y="20158"/>
                      </a:lnTo>
                      <a:lnTo>
                        <a:pt x="11511" y="20398"/>
                      </a:lnTo>
                      <a:lnTo>
                        <a:pt x="11681" y="20610"/>
                      </a:lnTo>
                      <a:lnTo>
                        <a:pt x="11884" y="20808"/>
                      </a:lnTo>
                      <a:lnTo>
                        <a:pt x="12121" y="20992"/>
                      </a:lnTo>
                      <a:lnTo>
                        <a:pt x="12404" y="21161"/>
                      </a:lnTo>
                      <a:lnTo>
                        <a:pt x="12528" y="21190"/>
                      </a:lnTo>
                      <a:lnTo>
                        <a:pt x="12856" y="21274"/>
                      </a:lnTo>
                      <a:lnTo>
                        <a:pt x="13330" y="21373"/>
                      </a:lnTo>
                      <a:lnTo>
                        <a:pt x="13963" y="21486"/>
                      </a:lnTo>
                      <a:lnTo>
                        <a:pt x="14313" y="21543"/>
                      </a:lnTo>
                      <a:lnTo>
                        <a:pt x="14652" y="21571"/>
                      </a:lnTo>
                      <a:lnTo>
                        <a:pt x="15025" y="21600"/>
                      </a:lnTo>
                      <a:lnTo>
                        <a:pt x="15409" y="21600"/>
                      </a:lnTo>
                      <a:lnTo>
                        <a:pt x="15782" y="21600"/>
                      </a:lnTo>
                      <a:lnTo>
                        <a:pt x="16177" y="21571"/>
                      </a:lnTo>
                      <a:lnTo>
                        <a:pt x="16516" y="21486"/>
                      </a:lnTo>
                      <a:lnTo>
                        <a:pt x="16889" y="21402"/>
                      </a:lnTo>
                      <a:lnTo>
                        <a:pt x="16821" y="21190"/>
                      </a:lnTo>
                      <a:lnTo>
                        <a:pt x="16776" y="20935"/>
                      </a:lnTo>
                      <a:lnTo>
                        <a:pt x="16742" y="20667"/>
                      </a:lnTo>
                      <a:lnTo>
                        <a:pt x="16719" y="20370"/>
                      </a:lnTo>
                      <a:lnTo>
                        <a:pt x="16697" y="19719"/>
                      </a:lnTo>
                      <a:lnTo>
                        <a:pt x="16697" y="19013"/>
                      </a:lnTo>
                      <a:lnTo>
                        <a:pt x="16719" y="18306"/>
                      </a:lnTo>
                      <a:lnTo>
                        <a:pt x="16753" y="17599"/>
                      </a:lnTo>
                      <a:lnTo>
                        <a:pt x="16821" y="16949"/>
                      </a:lnTo>
                      <a:lnTo>
                        <a:pt x="16889" y="16383"/>
                      </a:lnTo>
                      <a:lnTo>
                        <a:pt x="16934" y="16129"/>
                      </a:lnTo>
                      <a:lnTo>
                        <a:pt x="17002" y="15945"/>
                      </a:lnTo>
                      <a:lnTo>
                        <a:pt x="17081" y="15790"/>
                      </a:lnTo>
                      <a:lnTo>
                        <a:pt x="17194" y="15648"/>
                      </a:lnTo>
                      <a:lnTo>
                        <a:pt x="17318" y="15563"/>
                      </a:lnTo>
                      <a:lnTo>
                        <a:pt x="17453" y="15507"/>
                      </a:lnTo>
                      <a:lnTo>
                        <a:pt x="17600" y="15450"/>
                      </a:lnTo>
                      <a:lnTo>
                        <a:pt x="17758" y="15450"/>
                      </a:lnTo>
                      <a:lnTo>
                        <a:pt x="17905" y="15479"/>
                      </a:lnTo>
                      <a:lnTo>
                        <a:pt x="18064" y="15535"/>
                      </a:lnTo>
                      <a:lnTo>
                        <a:pt x="18233" y="15620"/>
                      </a:lnTo>
                      <a:lnTo>
                        <a:pt x="18380" y="15733"/>
                      </a:lnTo>
                      <a:lnTo>
                        <a:pt x="18561" y="15832"/>
                      </a:lnTo>
                      <a:lnTo>
                        <a:pt x="18707" y="15973"/>
                      </a:lnTo>
                      <a:lnTo>
                        <a:pt x="18866" y="16129"/>
                      </a:lnTo>
                      <a:lnTo>
                        <a:pt x="18990" y="16327"/>
                      </a:lnTo>
                      <a:lnTo>
                        <a:pt x="19125" y="16482"/>
                      </a:lnTo>
                      <a:lnTo>
                        <a:pt x="19295" y="16624"/>
                      </a:lnTo>
                      <a:lnTo>
                        <a:pt x="19464" y="16737"/>
                      </a:lnTo>
                      <a:lnTo>
                        <a:pt x="19668" y="16807"/>
                      </a:lnTo>
                      <a:lnTo>
                        <a:pt x="19860" y="16836"/>
                      </a:lnTo>
                      <a:lnTo>
                        <a:pt x="20052" y="16864"/>
                      </a:lnTo>
                      <a:lnTo>
                        <a:pt x="20266" y="16836"/>
                      </a:lnTo>
                      <a:lnTo>
                        <a:pt x="20470" y="16793"/>
                      </a:lnTo>
                      <a:lnTo>
                        <a:pt x="20662" y="16708"/>
                      </a:lnTo>
                      <a:lnTo>
                        <a:pt x="20854" y="16567"/>
                      </a:lnTo>
                      <a:lnTo>
                        <a:pt x="21035" y="16412"/>
                      </a:lnTo>
                      <a:lnTo>
                        <a:pt x="21182" y="16214"/>
                      </a:lnTo>
                      <a:lnTo>
                        <a:pt x="21340" y="16002"/>
                      </a:lnTo>
                      <a:lnTo>
                        <a:pt x="21441" y="15733"/>
                      </a:lnTo>
                      <a:lnTo>
                        <a:pt x="21532" y="15436"/>
                      </a:lnTo>
                      <a:lnTo>
                        <a:pt x="21600" y="15083"/>
                      </a:lnTo>
                      <a:lnTo>
                        <a:pt x="21600" y="14885"/>
                      </a:lnTo>
                      <a:lnTo>
                        <a:pt x="21600" y="14729"/>
                      </a:lnTo>
                      <a:lnTo>
                        <a:pt x="21600" y="14531"/>
                      </a:lnTo>
                      <a:lnTo>
                        <a:pt x="21577" y="14376"/>
                      </a:lnTo>
                      <a:lnTo>
                        <a:pt x="21532" y="14206"/>
                      </a:lnTo>
                      <a:lnTo>
                        <a:pt x="21487" y="14051"/>
                      </a:lnTo>
                      <a:lnTo>
                        <a:pt x="21419" y="13909"/>
                      </a:lnTo>
                      <a:lnTo>
                        <a:pt x="21351" y="13768"/>
                      </a:lnTo>
                      <a:lnTo>
                        <a:pt x="21204" y="13500"/>
                      </a:lnTo>
                      <a:lnTo>
                        <a:pt x="21035" y="13287"/>
                      </a:lnTo>
                      <a:lnTo>
                        <a:pt x="20809" y="13090"/>
                      </a:lnTo>
                      <a:lnTo>
                        <a:pt x="20594" y="12962"/>
                      </a:lnTo>
                      <a:lnTo>
                        <a:pt x="20357" y="12821"/>
                      </a:lnTo>
                      <a:lnTo>
                        <a:pt x="20120" y="12764"/>
                      </a:lnTo>
                      <a:lnTo>
                        <a:pt x="19882" y="12708"/>
                      </a:lnTo>
                      <a:lnTo>
                        <a:pt x="19645" y="12736"/>
                      </a:lnTo>
                      <a:lnTo>
                        <a:pt x="19430" y="12793"/>
                      </a:lnTo>
                      <a:lnTo>
                        <a:pt x="19227" y="12906"/>
                      </a:lnTo>
                      <a:lnTo>
                        <a:pt x="19148" y="12962"/>
                      </a:lnTo>
                      <a:lnTo>
                        <a:pt x="19058" y="13047"/>
                      </a:lnTo>
                      <a:lnTo>
                        <a:pt x="18990" y="13146"/>
                      </a:lnTo>
                      <a:lnTo>
                        <a:pt x="18911" y="13259"/>
                      </a:lnTo>
                      <a:lnTo>
                        <a:pt x="18775" y="13471"/>
                      </a:lnTo>
                      <a:lnTo>
                        <a:pt x="18628" y="13641"/>
                      </a:lnTo>
                      <a:lnTo>
                        <a:pt x="18470" y="13740"/>
                      </a:lnTo>
                      <a:lnTo>
                        <a:pt x="18301" y="13825"/>
                      </a:lnTo>
                      <a:lnTo>
                        <a:pt x="18143" y="13853"/>
                      </a:lnTo>
                      <a:lnTo>
                        <a:pt x="17973" y="13881"/>
                      </a:lnTo>
                      <a:lnTo>
                        <a:pt x="17804" y="13853"/>
                      </a:lnTo>
                      <a:lnTo>
                        <a:pt x="17646" y="13796"/>
                      </a:lnTo>
                      <a:lnTo>
                        <a:pt x="17499" y="13726"/>
                      </a:lnTo>
                      <a:lnTo>
                        <a:pt x="17341" y="13641"/>
                      </a:lnTo>
                      <a:lnTo>
                        <a:pt x="17216" y="13528"/>
                      </a:lnTo>
                      <a:lnTo>
                        <a:pt x="17103" y="13386"/>
                      </a:lnTo>
                      <a:lnTo>
                        <a:pt x="17024" y="13259"/>
                      </a:lnTo>
                      <a:lnTo>
                        <a:pt x="16934" y="13118"/>
                      </a:lnTo>
                      <a:lnTo>
                        <a:pt x="16889" y="12991"/>
                      </a:lnTo>
                      <a:lnTo>
                        <a:pt x="16889" y="12849"/>
                      </a:lnTo>
                      <a:lnTo>
                        <a:pt x="16889" y="12383"/>
                      </a:lnTo>
                      <a:lnTo>
                        <a:pt x="16889" y="11662"/>
                      </a:lnTo>
                      <a:lnTo>
                        <a:pt x="16889" y="10701"/>
                      </a:lnTo>
                      <a:lnTo>
                        <a:pt x="16889" y="9640"/>
                      </a:lnTo>
                      <a:lnTo>
                        <a:pt x="16889" y="8566"/>
                      </a:lnTo>
                      <a:lnTo>
                        <a:pt x="16889" y="7478"/>
                      </a:lnTo>
                      <a:lnTo>
                        <a:pt x="16889" y="6502"/>
                      </a:lnTo>
                      <a:lnTo>
                        <a:pt x="16889" y="5739"/>
                      </a:lnTo>
                      <a:lnTo>
                        <a:pt x="16674" y="5894"/>
                      </a:lnTo>
                      <a:lnTo>
                        <a:pt x="16414" y="6036"/>
                      </a:lnTo>
                      <a:lnTo>
                        <a:pt x="16154" y="6177"/>
                      </a:lnTo>
                      <a:lnTo>
                        <a:pt x="15849" y="6248"/>
                      </a:lnTo>
                      <a:lnTo>
                        <a:pt x="15544" y="6304"/>
                      </a:lnTo>
                      <a:lnTo>
                        <a:pt x="15217" y="6332"/>
                      </a:lnTo>
                      <a:lnTo>
                        <a:pt x="14866" y="6361"/>
                      </a:lnTo>
                      <a:lnTo>
                        <a:pt x="14550" y="6361"/>
                      </a:lnTo>
                      <a:lnTo>
                        <a:pt x="14200" y="6332"/>
                      </a:lnTo>
                      <a:lnTo>
                        <a:pt x="13850" y="6276"/>
                      </a:lnTo>
                      <a:lnTo>
                        <a:pt x="13522" y="6219"/>
                      </a:lnTo>
                      <a:lnTo>
                        <a:pt x="13206" y="6149"/>
                      </a:lnTo>
                      <a:lnTo>
                        <a:pt x="12901" y="6064"/>
                      </a:lnTo>
                      <a:lnTo>
                        <a:pt x="12618" y="5951"/>
                      </a:lnTo>
                      <a:lnTo>
                        <a:pt x="12358" y="5838"/>
                      </a:lnTo>
                      <a:lnTo>
                        <a:pt x="12121" y="5739"/>
                      </a:lnTo>
                      <a:lnTo>
                        <a:pt x="11941" y="5626"/>
                      </a:lnTo>
                      <a:lnTo>
                        <a:pt x="11794" y="5513"/>
                      </a:lnTo>
                      <a:lnTo>
                        <a:pt x="11658" y="5414"/>
                      </a:lnTo>
                      <a:lnTo>
                        <a:pt x="11556" y="5301"/>
                      </a:lnTo>
                      <a:lnTo>
                        <a:pt x="11466" y="5187"/>
                      </a:lnTo>
                      <a:lnTo>
                        <a:pt x="11398" y="5089"/>
                      </a:lnTo>
                      <a:lnTo>
                        <a:pt x="11376" y="4947"/>
                      </a:lnTo>
                      <a:lnTo>
                        <a:pt x="11353" y="4834"/>
                      </a:lnTo>
                      <a:lnTo>
                        <a:pt x="11353" y="4707"/>
                      </a:lnTo>
                      <a:lnTo>
                        <a:pt x="11376" y="4565"/>
                      </a:lnTo>
                      <a:lnTo>
                        <a:pt x="11443" y="4410"/>
                      </a:lnTo>
                      <a:lnTo>
                        <a:pt x="11511" y="4240"/>
                      </a:lnTo>
                      <a:lnTo>
                        <a:pt x="11703" y="3887"/>
                      </a:lnTo>
                      <a:lnTo>
                        <a:pt x="11986" y="3505"/>
                      </a:lnTo>
                      <a:lnTo>
                        <a:pt x="12144" y="3265"/>
                      </a:lnTo>
                      <a:lnTo>
                        <a:pt x="12246" y="3025"/>
                      </a:lnTo>
                      <a:lnTo>
                        <a:pt x="12336" y="2756"/>
                      </a:lnTo>
                      <a:lnTo>
                        <a:pt x="12404" y="2445"/>
                      </a:lnTo>
                      <a:lnTo>
                        <a:pt x="12438" y="2176"/>
                      </a:lnTo>
                      <a:lnTo>
                        <a:pt x="12438" y="1880"/>
                      </a:lnTo>
                      <a:lnTo>
                        <a:pt x="12404" y="1583"/>
                      </a:lnTo>
                      <a:lnTo>
                        <a:pt x="12336" y="1314"/>
                      </a:lnTo>
                      <a:lnTo>
                        <a:pt x="12246" y="1046"/>
                      </a:lnTo>
                      <a:lnTo>
                        <a:pt x="12099" y="791"/>
                      </a:lnTo>
                      <a:lnTo>
                        <a:pt x="12008" y="692"/>
                      </a:lnTo>
                      <a:lnTo>
                        <a:pt x="11918" y="579"/>
                      </a:lnTo>
                      <a:lnTo>
                        <a:pt x="11816" y="466"/>
                      </a:lnTo>
                      <a:lnTo>
                        <a:pt x="11703" y="381"/>
                      </a:lnTo>
                      <a:lnTo>
                        <a:pt x="11579" y="310"/>
                      </a:lnTo>
                      <a:lnTo>
                        <a:pt x="11443" y="226"/>
                      </a:lnTo>
                      <a:lnTo>
                        <a:pt x="11297" y="169"/>
                      </a:lnTo>
                      <a:lnTo>
                        <a:pt x="11138" y="113"/>
                      </a:lnTo>
                      <a:lnTo>
                        <a:pt x="10969" y="56"/>
                      </a:lnTo>
                      <a:lnTo>
                        <a:pt x="10800" y="28"/>
                      </a:lnTo>
                      <a:lnTo>
                        <a:pt x="10619" y="28"/>
                      </a:lnTo>
                      <a:lnTo>
                        <a:pt x="10404" y="28"/>
                      </a:lnTo>
                      <a:lnTo>
                        <a:pt x="10257" y="28"/>
                      </a:lnTo>
                      <a:lnTo>
                        <a:pt x="10076" y="56"/>
                      </a:lnTo>
                      <a:lnTo>
                        <a:pt x="9952" y="84"/>
                      </a:lnTo>
                      <a:lnTo>
                        <a:pt x="9794" y="141"/>
                      </a:lnTo>
                      <a:lnTo>
                        <a:pt x="9692" y="226"/>
                      </a:lnTo>
                      <a:lnTo>
                        <a:pt x="9557" y="282"/>
                      </a:lnTo>
                      <a:lnTo>
                        <a:pt x="9455" y="381"/>
                      </a:lnTo>
                      <a:lnTo>
                        <a:pt x="9365" y="466"/>
                      </a:lnTo>
                      <a:lnTo>
                        <a:pt x="9274" y="579"/>
                      </a:lnTo>
                      <a:lnTo>
                        <a:pt x="9184" y="692"/>
                      </a:lnTo>
                      <a:lnTo>
                        <a:pt x="9128" y="791"/>
                      </a:lnTo>
                      <a:lnTo>
                        <a:pt x="9060" y="932"/>
                      </a:lnTo>
                      <a:lnTo>
                        <a:pt x="8969" y="1201"/>
                      </a:lnTo>
                      <a:lnTo>
                        <a:pt x="8913" y="1498"/>
                      </a:lnTo>
                      <a:lnTo>
                        <a:pt x="8890" y="1795"/>
                      </a:lnTo>
                      <a:lnTo>
                        <a:pt x="8890" y="2120"/>
                      </a:lnTo>
                      <a:lnTo>
                        <a:pt x="8913" y="2445"/>
                      </a:lnTo>
                      <a:lnTo>
                        <a:pt x="8969" y="2756"/>
                      </a:lnTo>
                      <a:lnTo>
                        <a:pt x="9060" y="3081"/>
                      </a:lnTo>
                      <a:lnTo>
                        <a:pt x="9173" y="3378"/>
                      </a:lnTo>
                      <a:lnTo>
                        <a:pt x="9297" y="3647"/>
                      </a:lnTo>
                      <a:lnTo>
                        <a:pt x="9466" y="3887"/>
                      </a:lnTo>
                      <a:lnTo>
                        <a:pt x="9579" y="4085"/>
                      </a:lnTo>
                      <a:lnTo>
                        <a:pt x="9670" y="4269"/>
                      </a:lnTo>
                      <a:lnTo>
                        <a:pt x="9726" y="4467"/>
                      </a:lnTo>
                      <a:lnTo>
                        <a:pt x="9771" y="4650"/>
                      </a:lnTo>
                      <a:lnTo>
                        <a:pt x="9771" y="4834"/>
                      </a:lnTo>
                      <a:lnTo>
                        <a:pt x="9749" y="5032"/>
                      </a:lnTo>
                      <a:lnTo>
                        <a:pt x="9715" y="5216"/>
                      </a:lnTo>
                      <a:lnTo>
                        <a:pt x="9625" y="5385"/>
                      </a:lnTo>
                      <a:lnTo>
                        <a:pt x="9534" y="5513"/>
                      </a:lnTo>
                      <a:lnTo>
                        <a:pt x="9410" y="5626"/>
                      </a:lnTo>
                      <a:lnTo>
                        <a:pt x="9229" y="5710"/>
                      </a:lnTo>
                      <a:lnTo>
                        <a:pt x="9060" y="5767"/>
                      </a:lnTo>
                      <a:lnTo>
                        <a:pt x="8845" y="5767"/>
                      </a:lnTo>
                      <a:lnTo>
                        <a:pt x="8585" y="5739"/>
                      </a:lnTo>
                      <a:lnTo>
                        <a:pt x="8325" y="5654"/>
                      </a:lnTo>
                      <a:lnTo>
                        <a:pt x="8020" y="5513"/>
                      </a:lnTo>
                      <a:lnTo>
                        <a:pt x="7840" y="5442"/>
                      </a:lnTo>
                      <a:lnTo>
                        <a:pt x="7648" y="5385"/>
                      </a:lnTo>
                      <a:lnTo>
                        <a:pt x="7433" y="5329"/>
                      </a:lnTo>
                      <a:lnTo>
                        <a:pt x="7241" y="5301"/>
                      </a:lnTo>
                      <a:lnTo>
                        <a:pt x="6755" y="5301"/>
                      </a:lnTo>
                      <a:lnTo>
                        <a:pt x="6281" y="5329"/>
                      </a:lnTo>
                      <a:lnTo>
                        <a:pt x="5784" y="5385"/>
                      </a:lnTo>
                      <a:lnTo>
                        <a:pt x="5264" y="5498"/>
                      </a:lnTo>
                      <a:lnTo>
                        <a:pt x="4744" y="5597"/>
                      </a:lnTo>
                      <a:lnTo>
                        <a:pt x="4247" y="5739"/>
                      </a:lnTo>
                      <a:lnTo>
                        <a:pt x="4202" y="5894"/>
                      </a:lnTo>
                      <a:lnTo>
                        <a:pt x="4202" y="6191"/>
                      </a:lnTo>
                      <a:lnTo>
                        <a:pt x="4202" y="6545"/>
                      </a:lnTo>
                      <a:lnTo>
                        <a:pt x="4225" y="6954"/>
                      </a:lnTo>
                      <a:lnTo>
                        <a:pt x="4315" y="7930"/>
                      </a:lnTo>
                      <a:lnTo>
                        <a:pt x="4394" y="9018"/>
                      </a:lnTo>
                      <a:lnTo>
                        <a:pt x="4439" y="9570"/>
                      </a:lnTo>
                      <a:lnTo>
                        <a:pt x="4462" y="10107"/>
                      </a:lnTo>
                      <a:lnTo>
                        <a:pt x="4484" y="10630"/>
                      </a:lnTo>
                      <a:lnTo>
                        <a:pt x="4507" y="11082"/>
                      </a:lnTo>
                      <a:lnTo>
                        <a:pt x="4484" y="11520"/>
                      </a:lnTo>
                      <a:lnTo>
                        <a:pt x="4439" y="11874"/>
                      </a:lnTo>
                      <a:lnTo>
                        <a:pt x="4394" y="12029"/>
                      </a:lnTo>
                      <a:lnTo>
                        <a:pt x="4349" y="12171"/>
                      </a:lnTo>
                      <a:lnTo>
                        <a:pt x="4315" y="12284"/>
                      </a:lnTo>
                      <a:lnTo>
                        <a:pt x="4247" y="12354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" name="Puzzle4"/>
                <p:cNvSpPr>
                  <a:spLocks noEditPoints="1" noChangeArrowheads="1"/>
                </p:cNvSpPr>
                <p:nvPr/>
              </p:nvSpPr>
              <p:spPr bwMode="auto">
                <a:xfrm>
                  <a:off x="97543" y="4501021"/>
                  <a:ext cx="108169" cy="172332"/>
                </a:xfrm>
                <a:custGeom>
                  <a:avLst/>
                  <a:gdLst>
                    <a:gd name="T0" fmla="*/ 8307 w 21600"/>
                    <a:gd name="T1" fmla="*/ 11593 h 21600"/>
                    <a:gd name="T2" fmla="*/ 453 w 21600"/>
                    <a:gd name="T3" fmla="*/ 16938 h 21600"/>
                    <a:gd name="T4" fmla="*/ 11500 w 21600"/>
                    <a:gd name="T5" fmla="*/ 21600 h 21600"/>
                    <a:gd name="T6" fmla="*/ 20920 w 21600"/>
                    <a:gd name="T7" fmla="*/ 16751 h 21600"/>
                    <a:gd name="T8" fmla="*/ 13972 w 21600"/>
                    <a:gd name="T9" fmla="*/ 10888 h 21600"/>
                    <a:gd name="T10" fmla="*/ 21033 w 21600"/>
                    <a:gd name="T11" fmla="*/ 4716 h 21600"/>
                    <a:gd name="T12" fmla="*/ 11102 w 21600"/>
                    <a:gd name="T13" fmla="*/ 11 h 21600"/>
                    <a:gd name="T14" fmla="*/ 453 w 21600"/>
                    <a:gd name="T15" fmla="*/ 4716 h 21600"/>
                    <a:gd name="T16" fmla="*/ 2076 w 21600"/>
                    <a:gd name="T17" fmla="*/ 5664 h 21600"/>
                    <a:gd name="T18" fmla="*/ 20203 w 21600"/>
                    <a:gd name="T19" fmla="*/ 1598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3813" y="10590"/>
                      </a:moveTo>
                      <a:lnTo>
                        <a:pt x="3927" y="10513"/>
                      </a:lnTo>
                      <a:lnTo>
                        <a:pt x="4078" y="10425"/>
                      </a:lnTo>
                      <a:lnTo>
                        <a:pt x="4210" y="10359"/>
                      </a:lnTo>
                      <a:lnTo>
                        <a:pt x="4361" y="10315"/>
                      </a:lnTo>
                      <a:lnTo>
                        <a:pt x="4682" y="10237"/>
                      </a:lnTo>
                      <a:lnTo>
                        <a:pt x="5041" y="10193"/>
                      </a:lnTo>
                      <a:lnTo>
                        <a:pt x="5456" y="10171"/>
                      </a:lnTo>
                      <a:lnTo>
                        <a:pt x="5853" y="10193"/>
                      </a:lnTo>
                      <a:lnTo>
                        <a:pt x="6249" y="10260"/>
                      </a:lnTo>
                      <a:lnTo>
                        <a:pt x="6646" y="10337"/>
                      </a:lnTo>
                      <a:lnTo>
                        <a:pt x="7004" y="10469"/>
                      </a:lnTo>
                      <a:lnTo>
                        <a:pt x="7363" y="10612"/>
                      </a:lnTo>
                      <a:lnTo>
                        <a:pt x="7665" y="10788"/>
                      </a:lnTo>
                      <a:lnTo>
                        <a:pt x="7911" y="10998"/>
                      </a:lnTo>
                      <a:lnTo>
                        <a:pt x="8024" y="11097"/>
                      </a:lnTo>
                      <a:lnTo>
                        <a:pt x="8137" y="11207"/>
                      </a:lnTo>
                      <a:lnTo>
                        <a:pt x="8194" y="11340"/>
                      </a:lnTo>
                      <a:lnTo>
                        <a:pt x="8269" y="11461"/>
                      </a:lnTo>
                      <a:lnTo>
                        <a:pt x="8307" y="11593"/>
                      </a:lnTo>
                      <a:lnTo>
                        <a:pt x="8307" y="11714"/>
                      </a:lnTo>
                      <a:lnTo>
                        <a:pt x="8307" y="11868"/>
                      </a:lnTo>
                      <a:lnTo>
                        <a:pt x="8307" y="12012"/>
                      </a:lnTo>
                      <a:lnTo>
                        <a:pt x="8194" y="12265"/>
                      </a:lnTo>
                      <a:lnTo>
                        <a:pt x="8062" y="12519"/>
                      </a:lnTo>
                      <a:lnTo>
                        <a:pt x="7873" y="12706"/>
                      </a:lnTo>
                      <a:lnTo>
                        <a:pt x="7627" y="12904"/>
                      </a:lnTo>
                      <a:lnTo>
                        <a:pt x="7363" y="13048"/>
                      </a:lnTo>
                      <a:lnTo>
                        <a:pt x="7080" y="13180"/>
                      </a:lnTo>
                      <a:lnTo>
                        <a:pt x="6759" y="13257"/>
                      </a:lnTo>
                      <a:lnTo>
                        <a:pt x="6419" y="13345"/>
                      </a:lnTo>
                      <a:lnTo>
                        <a:pt x="6098" y="13389"/>
                      </a:lnTo>
                      <a:lnTo>
                        <a:pt x="5739" y="13389"/>
                      </a:lnTo>
                      <a:lnTo>
                        <a:pt x="5418" y="13389"/>
                      </a:lnTo>
                      <a:lnTo>
                        <a:pt x="5079" y="13345"/>
                      </a:lnTo>
                      <a:lnTo>
                        <a:pt x="4758" y="13301"/>
                      </a:lnTo>
                      <a:lnTo>
                        <a:pt x="4474" y="13213"/>
                      </a:lnTo>
                      <a:lnTo>
                        <a:pt x="4172" y="13114"/>
                      </a:lnTo>
                      <a:lnTo>
                        <a:pt x="3965" y="12982"/>
                      </a:lnTo>
                      <a:lnTo>
                        <a:pt x="3738" y="12838"/>
                      </a:lnTo>
                      <a:lnTo>
                        <a:pt x="3493" y="12706"/>
                      </a:lnTo>
                      <a:lnTo>
                        <a:pt x="3228" y="12607"/>
                      </a:lnTo>
                      <a:lnTo>
                        <a:pt x="2945" y="12519"/>
                      </a:lnTo>
                      <a:lnTo>
                        <a:pt x="2700" y="12431"/>
                      </a:lnTo>
                      <a:lnTo>
                        <a:pt x="2397" y="12375"/>
                      </a:lnTo>
                      <a:lnTo>
                        <a:pt x="2152" y="12331"/>
                      </a:lnTo>
                      <a:lnTo>
                        <a:pt x="1888" y="12309"/>
                      </a:lnTo>
                      <a:lnTo>
                        <a:pt x="1642" y="12309"/>
                      </a:lnTo>
                      <a:lnTo>
                        <a:pt x="1397" y="12331"/>
                      </a:lnTo>
                      <a:lnTo>
                        <a:pt x="1170" y="12397"/>
                      </a:lnTo>
                      <a:lnTo>
                        <a:pt x="962" y="12453"/>
                      </a:lnTo>
                      <a:lnTo>
                        <a:pt x="774" y="12563"/>
                      </a:lnTo>
                      <a:lnTo>
                        <a:pt x="623" y="12684"/>
                      </a:lnTo>
                      <a:lnTo>
                        <a:pt x="528" y="12838"/>
                      </a:lnTo>
                      <a:lnTo>
                        <a:pt x="453" y="13026"/>
                      </a:lnTo>
                      <a:lnTo>
                        <a:pt x="339" y="13477"/>
                      </a:lnTo>
                      <a:lnTo>
                        <a:pt x="226" y="13984"/>
                      </a:lnTo>
                      <a:lnTo>
                        <a:pt x="151" y="14535"/>
                      </a:lnTo>
                      <a:lnTo>
                        <a:pt x="113" y="15075"/>
                      </a:lnTo>
                      <a:lnTo>
                        <a:pt x="113" y="15626"/>
                      </a:lnTo>
                      <a:lnTo>
                        <a:pt x="151" y="16133"/>
                      </a:lnTo>
                      <a:lnTo>
                        <a:pt x="188" y="16376"/>
                      </a:lnTo>
                      <a:lnTo>
                        <a:pt x="264" y="16585"/>
                      </a:lnTo>
                      <a:lnTo>
                        <a:pt x="339" y="16773"/>
                      </a:lnTo>
                      <a:lnTo>
                        <a:pt x="453" y="16938"/>
                      </a:lnTo>
                      <a:lnTo>
                        <a:pt x="1095" y="16883"/>
                      </a:lnTo>
                      <a:lnTo>
                        <a:pt x="1963" y="16795"/>
                      </a:lnTo>
                      <a:lnTo>
                        <a:pt x="2945" y="16751"/>
                      </a:lnTo>
                      <a:lnTo>
                        <a:pt x="3965" y="16706"/>
                      </a:lnTo>
                      <a:lnTo>
                        <a:pt x="5022" y="16684"/>
                      </a:lnTo>
                      <a:lnTo>
                        <a:pt x="5947" y="16684"/>
                      </a:lnTo>
                      <a:lnTo>
                        <a:pt x="6759" y="16706"/>
                      </a:lnTo>
                      <a:lnTo>
                        <a:pt x="7363" y="16751"/>
                      </a:lnTo>
                      <a:lnTo>
                        <a:pt x="7948" y="16839"/>
                      </a:lnTo>
                      <a:lnTo>
                        <a:pt x="8458" y="16916"/>
                      </a:lnTo>
                      <a:lnTo>
                        <a:pt x="8893" y="17026"/>
                      </a:lnTo>
                      <a:lnTo>
                        <a:pt x="9289" y="17158"/>
                      </a:lnTo>
                      <a:lnTo>
                        <a:pt x="9572" y="17280"/>
                      </a:lnTo>
                      <a:lnTo>
                        <a:pt x="9799" y="17412"/>
                      </a:lnTo>
                      <a:lnTo>
                        <a:pt x="9969" y="17555"/>
                      </a:lnTo>
                      <a:lnTo>
                        <a:pt x="10120" y="17687"/>
                      </a:lnTo>
                      <a:lnTo>
                        <a:pt x="10158" y="17831"/>
                      </a:lnTo>
                      <a:lnTo>
                        <a:pt x="10195" y="17974"/>
                      </a:lnTo>
                      <a:lnTo>
                        <a:pt x="10158" y="18128"/>
                      </a:lnTo>
                      <a:lnTo>
                        <a:pt x="10082" y="18271"/>
                      </a:lnTo>
                      <a:lnTo>
                        <a:pt x="9969" y="18426"/>
                      </a:lnTo>
                      <a:lnTo>
                        <a:pt x="9837" y="18569"/>
                      </a:lnTo>
                      <a:lnTo>
                        <a:pt x="9648" y="18701"/>
                      </a:lnTo>
                      <a:lnTo>
                        <a:pt x="9440" y="18822"/>
                      </a:lnTo>
                      <a:lnTo>
                        <a:pt x="9213" y="18999"/>
                      </a:lnTo>
                      <a:lnTo>
                        <a:pt x="9044" y="19186"/>
                      </a:lnTo>
                      <a:lnTo>
                        <a:pt x="8893" y="19395"/>
                      </a:lnTo>
                      <a:lnTo>
                        <a:pt x="8817" y="19627"/>
                      </a:lnTo>
                      <a:lnTo>
                        <a:pt x="8779" y="19858"/>
                      </a:lnTo>
                      <a:lnTo>
                        <a:pt x="8779" y="20112"/>
                      </a:lnTo>
                      <a:lnTo>
                        <a:pt x="8855" y="20354"/>
                      </a:lnTo>
                      <a:lnTo>
                        <a:pt x="8968" y="20586"/>
                      </a:lnTo>
                      <a:lnTo>
                        <a:pt x="9138" y="20817"/>
                      </a:lnTo>
                      <a:lnTo>
                        <a:pt x="9365" y="21026"/>
                      </a:lnTo>
                      <a:lnTo>
                        <a:pt x="9610" y="21192"/>
                      </a:lnTo>
                      <a:lnTo>
                        <a:pt x="9950" y="21368"/>
                      </a:lnTo>
                      <a:lnTo>
                        <a:pt x="10120" y="21445"/>
                      </a:lnTo>
                      <a:lnTo>
                        <a:pt x="10346" y="21511"/>
                      </a:lnTo>
                      <a:lnTo>
                        <a:pt x="10516" y="21555"/>
                      </a:lnTo>
                      <a:lnTo>
                        <a:pt x="10743" y="21600"/>
                      </a:lnTo>
                      <a:lnTo>
                        <a:pt x="10988" y="21644"/>
                      </a:lnTo>
                      <a:lnTo>
                        <a:pt x="11215" y="21666"/>
                      </a:lnTo>
                      <a:lnTo>
                        <a:pt x="11498" y="21666"/>
                      </a:lnTo>
                      <a:lnTo>
                        <a:pt x="11762" y="21666"/>
                      </a:lnTo>
                      <a:lnTo>
                        <a:pt x="12253" y="21644"/>
                      </a:lnTo>
                      <a:lnTo>
                        <a:pt x="12763" y="21577"/>
                      </a:lnTo>
                      <a:lnTo>
                        <a:pt x="13197" y="21467"/>
                      </a:lnTo>
                      <a:lnTo>
                        <a:pt x="13556" y="21346"/>
                      </a:lnTo>
                      <a:lnTo>
                        <a:pt x="13896" y="21192"/>
                      </a:lnTo>
                      <a:lnTo>
                        <a:pt x="14179" y="21026"/>
                      </a:lnTo>
                      <a:lnTo>
                        <a:pt x="14444" y="20839"/>
                      </a:lnTo>
                      <a:lnTo>
                        <a:pt x="14576" y="20641"/>
                      </a:lnTo>
                      <a:lnTo>
                        <a:pt x="14727" y="20431"/>
                      </a:lnTo>
                      <a:lnTo>
                        <a:pt x="14765" y="20200"/>
                      </a:lnTo>
                      <a:lnTo>
                        <a:pt x="14802" y="19991"/>
                      </a:lnTo>
                      <a:lnTo>
                        <a:pt x="14727" y="19759"/>
                      </a:lnTo>
                      <a:lnTo>
                        <a:pt x="14613" y="19550"/>
                      </a:lnTo>
                      <a:lnTo>
                        <a:pt x="14444" y="19307"/>
                      </a:lnTo>
                      <a:lnTo>
                        <a:pt x="14217" y="19098"/>
                      </a:lnTo>
                      <a:lnTo>
                        <a:pt x="13934" y="18911"/>
                      </a:lnTo>
                      <a:lnTo>
                        <a:pt x="13669" y="18745"/>
                      </a:lnTo>
                      <a:lnTo>
                        <a:pt x="13462" y="18547"/>
                      </a:lnTo>
                      <a:lnTo>
                        <a:pt x="13311" y="18337"/>
                      </a:lnTo>
                      <a:lnTo>
                        <a:pt x="13197" y="18150"/>
                      </a:lnTo>
                      <a:lnTo>
                        <a:pt x="13122" y="17941"/>
                      </a:lnTo>
                      <a:lnTo>
                        <a:pt x="13122" y="17720"/>
                      </a:lnTo>
                      <a:lnTo>
                        <a:pt x="13122" y="17533"/>
                      </a:lnTo>
                      <a:lnTo>
                        <a:pt x="13197" y="17346"/>
                      </a:lnTo>
                      <a:lnTo>
                        <a:pt x="13273" y="17158"/>
                      </a:lnTo>
                      <a:lnTo>
                        <a:pt x="13386" y="16982"/>
                      </a:lnTo>
                      <a:lnTo>
                        <a:pt x="13537" y="16839"/>
                      </a:lnTo>
                      <a:lnTo>
                        <a:pt x="13707" y="16706"/>
                      </a:lnTo>
                      <a:lnTo>
                        <a:pt x="13896" y="16607"/>
                      </a:lnTo>
                      <a:lnTo>
                        <a:pt x="14104" y="16519"/>
                      </a:lnTo>
                      <a:lnTo>
                        <a:pt x="14330" y="16453"/>
                      </a:lnTo>
                      <a:lnTo>
                        <a:pt x="14538" y="16431"/>
                      </a:lnTo>
                      <a:lnTo>
                        <a:pt x="14897" y="16453"/>
                      </a:lnTo>
                      <a:lnTo>
                        <a:pt x="15406" y="16497"/>
                      </a:lnTo>
                      <a:lnTo>
                        <a:pt x="16105" y="16541"/>
                      </a:lnTo>
                      <a:lnTo>
                        <a:pt x="16898" y="16607"/>
                      </a:lnTo>
                      <a:lnTo>
                        <a:pt x="17804" y="16651"/>
                      </a:lnTo>
                      <a:lnTo>
                        <a:pt x="18786" y="16684"/>
                      </a:lnTo>
                      <a:lnTo>
                        <a:pt x="19844" y="16728"/>
                      </a:lnTo>
                      <a:lnTo>
                        <a:pt x="20920" y="16751"/>
                      </a:lnTo>
                      <a:lnTo>
                        <a:pt x="21109" y="16497"/>
                      </a:lnTo>
                      <a:lnTo>
                        <a:pt x="21241" y="16222"/>
                      </a:lnTo>
                      <a:lnTo>
                        <a:pt x="21392" y="15946"/>
                      </a:lnTo>
                      <a:lnTo>
                        <a:pt x="21467" y="15648"/>
                      </a:lnTo>
                      <a:lnTo>
                        <a:pt x="21543" y="15351"/>
                      </a:lnTo>
                      <a:lnTo>
                        <a:pt x="21618" y="15042"/>
                      </a:lnTo>
                      <a:lnTo>
                        <a:pt x="21618" y="14745"/>
                      </a:lnTo>
                      <a:lnTo>
                        <a:pt x="21618" y="14447"/>
                      </a:lnTo>
                      <a:lnTo>
                        <a:pt x="21618" y="14150"/>
                      </a:lnTo>
                      <a:lnTo>
                        <a:pt x="21581" y="13852"/>
                      </a:lnTo>
                      <a:lnTo>
                        <a:pt x="21505" y="13577"/>
                      </a:lnTo>
                      <a:lnTo>
                        <a:pt x="21430" y="13301"/>
                      </a:lnTo>
                      <a:lnTo>
                        <a:pt x="21354" y="13048"/>
                      </a:lnTo>
                      <a:lnTo>
                        <a:pt x="21241" y="12816"/>
                      </a:lnTo>
                      <a:lnTo>
                        <a:pt x="21146" y="12607"/>
                      </a:lnTo>
                      <a:lnTo>
                        <a:pt x="21033" y="12431"/>
                      </a:lnTo>
                      <a:lnTo>
                        <a:pt x="20920" y="12265"/>
                      </a:lnTo>
                      <a:lnTo>
                        <a:pt x="20769" y="12144"/>
                      </a:lnTo>
                      <a:lnTo>
                        <a:pt x="20637" y="12034"/>
                      </a:lnTo>
                      <a:lnTo>
                        <a:pt x="20486" y="11946"/>
                      </a:lnTo>
                      <a:lnTo>
                        <a:pt x="20297" y="11891"/>
                      </a:lnTo>
                      <a:lnTo>
                        <a:pt x="20165" y="11846"/>
                      </a:lnTo>
                      <a:lnTo>
                        <a:pt x="19976" y="11824"/>
                      </a:lnTo>
                      <a:lnTo>
                        <a:pt x="19806" y="11802"/>
                      </a:lnTo>
                      <a:lnTo>
                        <a:pt x="19390" y="11824"/>
                      </a:lnTo>
                      <a:lnTo>
                        <a:pt x="18956" y="11891"/>
                      </a:lnTo>
                      <a:lnTo>
                        <a:pt x="18503" y="11968"/>
                      </a:lnTo>
                      <a:lnTo>
                        <a:pt x="17993" y="12078"/>
                      </a:lnTo>
                      <a:lnTo>
                        <a:pt x="17653" y="12144"/>
                      </a:lnTo>
                      <a:lnTo>
                        <a:pt x="17332" y="12199"/>
                      </a:lnTo>
                      <a:lnTo>
                        <a:pt x="17049" y="12221"/>
                      </a:lnTo>
                      <a:lnTo>
                        <a:pt x="16747" y="12243"/>
                      </a:lnTo>
                      <a:lnTo>
                        <a:pt x="16464" y="12243"/>
                      </a:lnTo>
                      <a:lnTo>
                        <a:pt x="16218" y="12243"/>
                      </a:lnTo>
                      <a:lnTo>
                        <a:pt x="15992" y="12221"/>
                      </a:lnTo>
                      <a:lnTo>
                        <a:pt x="15746" y="12199"/>
                      </a:lnTo>
                      <a:lnTo>
                        <a:pt x="15520" y="12155"/>
                      </a:lnTo>
                      <a:lnTo>
                        <a:pt x="15350" y="12122"/>
                      </a:lnTo>
                      <a:lnTo>
                        <a:pt x="15161" y="12056"/>
                      </a:lnTo>
                      <a:lnTo>
                        <a:pt x="14972" y="11990"/>
                      </a:lnTo>
                      <a:lnTo>
                        <a:pt x="14689" y="11846"/>
                      </a:lnTo>
                      <a:lnTo>
                        <a:pt x="14444" y="11670"/>
                      </a:lnTo>
                      <a:lnTo>
                        <a:pt x="14255" y="11483"/>
                      </a:lnTo>
                      <a:lnTo>
                        <a:pt x="14104" y="11295"/>
                      </a:lnTo>
                      <a:lnTo>
                        <a:pt x="14028" y="11086"/>
                      </a:lnTo>
                      <a:lnTo>
                        <a:pt x="13972" y="10888"/>
                      </a:lnTo>
                      <a:lnTo>
                        <a:pt x="13972" y="10700"/>
                      </a:lnTo>
                      <a:lnTo>
                        <a:pt x="14009" y="10513"/>
                      </a:lnTo>
                      <a:lnTo>
                        <a:pt x="14066" y="10359"/>
                      </a:lnTo>
                      <a:lnTo>
                        <a:pt x="14179" y="10215"/>
                      </a:lnTo>
                      <a:lnTo>
                        <a:pt x="14406" y="10006"/>
                      </a:lnTo>
                      <a:lnTo>
                        <a:pt x="14651" y="9830"/>
                      </a:lnTo>
                      <a:lnTo>
                        <a:pt x="14878" y="9686"/>
                      </a:lnTo>
                      <a:lnTo>
                        <a:pt x="15123" y="9554"/>
                      </a:lnTo>
                      <a:lnTo>
                        <a:pt x="15350" y="9477"/>
                      </a:lnTo>
                      <a:lnTo>
                        <a:pt x="15558" y="9411"/>
                      </a:lnTo>
                      <a:lnTo>
                        <a:pt x="15803" y="9345"/>
                      </a:lnTo>
                      <a:lnTo>
                        <a:pt x="16030" y="9323"/>
                      </a:lnTo>
                      <a:lnTo>
                        <a:pt x="16256" y="9301"/>
                      </a:lnTo>
                      <a:lnTo>
                        <a:pt x="16464" y="9323"/>
                      </a:lnTo>
                      <a:lnTo>
                        <a:pt x="16690" y="9345"/>
                      </a:lnTo>
                      <a:lnTo>
                        <a:pt x="16898" y="9367"/>
                      </a:lnTo>
                      <a:lnTo>
                        <a:pt x="17332" y="9477"/>
                      </a:lnTo>
                      <a:lnTo>
                        <a:pt x="17767" y="9598"/>
                      </a:lnTo>
                      <a:lnTo>
                        <a:pt x="18163" y="9731"/>
                      </a:lnTo>
                      <a:lnTo>
                        <a:pt x="18597" y="9874"/>
                      </a:lnTo>
                      <a:lnTo>
                        <a:pt x="18994" y="10006"/>
                      </a:lnTo>
                      <a:lnTo>
                        <a:pt x="19428" y="10083"/>
                      </a:lnTo>
                      <a:lnTo>
                        <a:pt x="19617" y="10127"/>
                      </a:lnTo>
                      <a:lnTo>
                        <a:pt x="19844" y="10149"/>
                      </a:lnTo>
                      <a:lnTo>
                        <a:pt x="20013" y="10149"/>
                      </a:lnTo>
                      <a:lnTo>
                        <a:pt x="20240" y="10127"/>
                      </a:lnTo>
                      <a:lnTo>
                        <a:pt x="20410" y="10105"/>
                      </a:lnTo>
                      <a:lnTo>
                        <a:pt x="20637" y="10061"/>
                      </a:lnTo>
                      <a:lnTo>
                        <a:pt x="20844" y="9984"/>
                      </a:lnTo>
                      <a:lnTo>
                        <a:pt x="21033" y="9896"/>
                      </a:lnTo>
                      <a:lnTo>
                        <a:pt x="21146" y="9830"/>
                      </a:lnTo>
                      <a:lnTo>
                        <a:pt x="21203" y="9753"/>
                      </a:lnTo>
                      <a:lnTo>
                        <a:pt x="21279" y="9642"/>
                      </a:lnTo>
                      <a:lnTo>
                        <a:pt x="21354" y="9521"/>
                      </a:lnTo>
                      <a:lnTo>
                        <a:pt x="21430" y="9246"/>
                      </a:lnTo>
                      <a:lnTo>
                        <a:pt x="21430" y="8904"/>
                      </a:lnTo>
                      <a:lnTo>
                        <a:pt x="21430" y="8540"/>
                      </a:lnTo>
                      <a:lnTo>
                        <a:pt x="21392" y="8144"/>
                      </a:lnTo>
                      <a:lnTo>
                        <a:pt x="21354" y="7714"/>
                      </a:lnTo>
                      <a:lnTo>
                        <a:pt x="21279" y="7295"/>
                      </a:lnTo>
                      <a:lnTo>
                        <a:pt x="21146" y="6446"/>
                      </a:lnTo>
                      <a:lnTo>
                        <a:pt x="20995" y="5686"/>
                      </a:lnTo>
                      <a:lnTo>
                        <a:pt x="20958" y="5366"/>
                      </a:lnTo>
                      <a:lnTo>
                        <a:pt x="20958" y="5091"/>
                      </a:lnTo>
                      <a:lnTo>
                        <a:pt x="20958" y="4860"/>
                      </a:lnTo>
                      <a:lnTo>
                        <a:pt x="21033" y="4716"/>
                      </a:lnTo>
                      <a:lnTo>
                        <a:pt x="20637" y="4860"/>
                      </a:lnTo>
                      <a:lnTo>
                        <a:pt x="20127" y="4992"/>
                      </a:lnTo>
                      <a:lnTo>
                        <a:pt x="19617" y="5069"/>
                      </a:lnTo>
                      <a:lnTo>
                        <a:pt x="19032" y="5157"/>
                      </a:lnTo>
                      <a:lnTo>
                        <a:pt x="18465" y="5201"/>
                      </a:lnTo>
                      <a:lnTo>
                        <a:pt x="17842" y="5245"/>
                      </a:lnTo>
                      <a:lnTo>
                        <a:pt x="17219" y="5267"/>
                      </a:lnTo>
                      <a:lnTo>
                        <a:pt x="16615" y="5267"/>
                      </a:lnTo>
                      <a:lnTo>
                        <a:pt x="15992" y="5245"/>
                      </a:lnTo>
                      <a:lnTo>
                        <a:pt x="15369" y="5201"/>
                      </a:lnTo>
                      <a:lnTo>
                        <a:pt x="14840" y="5157"/>
                      </a:lnTo>
                      <a:lnTo>
                        <a:pt x="14293" y="5091"/>
                      </a:lnTo>
                      <a:lnTo>
                        <a:pt x="13783" y="5014"/>
                      </a:lnTo>
                      <a:lnTo>
                        <a:pt x="13386" y="4926"/>
                      </a:lnTo>
                      <a:lnTo>
                        <a:pt x="13027" y="4815"/>
                      </a:lnTo>
                      <a:lnTo>
                        <a:pt x="12725" y="4716"/>
                      </a:lnTo>
                      <a:lnTo>
                        <a:pt x="12480" y="4606"/>
                      </a:lnTo>
                      <a:lnTo>
                        <a:pt x="12291" y="4496"/>
                      </a:lnTo>
                      <a:lnTo>
                        <a:pt x="12197" y="4397"/>
                      </a:lnTo>
                      <a:lnTo>
                        <a:pt x="12083" y="4286"/>
                      </a:lnTo>
                      <a:lnTo>
                        <a:pt x="12046" y="4187"/>
                      </a:lnTo>
                      <a:lnTo>
                        <a:pt x="12008" y="4077"/>
                      </a:lnTo>
                      <a:lnTo>
                        <a:pt x="12046" y="3967"/>
                      </a:lnTo>
                      <a:lnTo>
                        <a:pt x="12121" y="3868"/>
                      </a:lnTo>
                      <a:lnTo>
                        <a:pt x="12197" y="3735"/>
                      </a:lnTo>
                      <a:lnTo>
                        <a:pt x="12291" y="3614"/>
                      </a:lnTo>
                      <a:lnTo>
                        <a:pt x="12442" y="3482"/>
                      </a:lnTo>
                      <a:lnTo>
                        <a:pt x="12631" y="3361"/>
                      </a:lnTo>
                      <a:lnTo>
                        <a:pt x="13065" y="3085"/>
                      </a:lnTo>
                      <a:lnTo>
                        <a:pt x="13537" y="2766"/>
                      </a:lnTo>
                      <a:lnTo>
                        <a:pt x="13783" y="2578"/>
                      </a:lnTo>
                      <a:lnTo>
                        <a:pt x="13934" y="2380"/>
                      </a:lnTo>
                      <a:lnTo>
                        <a:pt x="14028" y="2171"/>
                      </a:lnTo>
                      <a:lnTo>
                        <a:pt x="14104" y="1961"/>
                      </a:lnTo>
                      <a:lnTo>
                        <a:pt x="14104" y="1730"/>
                      </a:lnTo>
                      <a:lnTo>
                        <a:pt x="14066" y="1498"/>
                      </a:lnTo>
                      <a:lnTo>
                        <a:pt x="13972" y="1267"/>
                      </a:lnTo>
                      <a:lnTo>
                        <a:pt x="13820" y="1057"/>
                      </a:lnTo>
                      <a:lnTo>
                        <a:pt x="13594" y="837"/>
                      </a:lnTo>
                      <a:lnTo>
                        <a:pt x="13386" y="628"/>
                      </a:lnTo>
                      <a:lnTo>
                        <a:pt x="13103" y="462"/>
                      </a:lnTo>
                      <a:lnTo>
                        <a:pt x="12763" y="308"/>
                      </a:lnTo>
                      <a:lnTo>
                        <a:pt x="12404" y="187"/>
                      </a:lnTo>
                      <a:lnTo>
                        <a:pt x="12008" y="77"/>
                      </a:lnTo>
                      <a:lnTo>
                        <a:pt x="11574" y="33"/>
                      </a:lnTo>
                      <a:lnTo>
                        <a:pt x="11102" y="11"/>
                      </a:lnTo>
                      <a:lnTo>
                        <a:pt x="10667" y="11"/>
                      </a:lnTo>
                      <a:lnTo>
                        <a:pt x="10233" y="77"/>
                      </a:lnTo>
                      <a:lnTo>
                        <a:pt x="9837" y="187"/>
                      </a:lnTo>
                      <a:lnTo>
                        <a:pt x="9440" y="286"/>
                      </a:lnTo>
                      <a:lnTo>
                        <a:pt x="9062" y="462"/>
                      </a:lnTo>
                      <a:lnTo>
                        <a:pt x="8741" y="628"/>
                      </a:lnTo>
                      <a:lnTo>
                        <a:pt x="8458" y="815"/>
                      </a:lnTo>
                      <a:lnTo>
                        <a:pt x="8232" y="1035"/>
                      </a:lnTo>
                      <a:lnTo>
                        <a:pt x="8062" y="1245"/>
                      </a:lnTo>
                      <a:lnTo>
                        <a:pt x="7911" y="1476"/>
                      </a:lnTo>
                      <a:lnTo>
                        <a:pt x="7835" y="1708"/>
                      </a:lnTo>
                      <a:lnTo>
                        <a:pt x="7797" y="1961"/>
                      </a:lnTo>
                      <a:lnTo>
                        <a:pt x="7835" y="2193"/>
                      </a:lnTo>
                      <a:lnTo>
                        <a:pt x="7948" y="2402"/>
                      </a:lnTo>
                      <a:lnTo>
                        <a:pt x="8062" y="2534"/>
                      </a:lnTo>
                      <a:lnTo>
                        <a:pt x="8175" y="2644"/>
                      </a:lnTo>
                      <a:lnTo>
                        <a:pt x="8269" y="2744"/>
                      </a:lnTo>
                      <a:lnTo>
                        <a:pt x="8420" y="2832"/>
                      </a:lnTo>
                      <a:lnTo>
                        <a:pt x="8704" y="3019"/>
                      </a:lnTo>
                      <a:lnTo>
                        <a:pt x="8968" y="3206"/>
                      </a:lnTo>
                      <a:lnTo>
                        <a:pt x="9138" y="3405"/>
                      </a:lnTo>
                      <a:lnTo>
                        <a:pt x="9327" y="3570"/>
                      </a:lnTo>
                      <a:lnTo>
                        <a:pt x="9440" y="3735"/>
                      </a:lnTo>
                      <a:lnTo>
                        <a:pt x="9516" y="3890"/>
                      </a:lnTo>
                      <a:lnTo>
                        <a:pt x="9534" y="4033"/>
                      </a:lnTo>
                      <a:lnTo>
                        <a:pt x="9534" y="4165"/>
                      </a:lnTo>
                      <a:lnTo>
                        <a:pt x="9516" y="4286"/>
                      </a:lnTo>
                      <a:lnTo>
                        <a:pt x="9440" y="4397"/>
                      </a:lnTo>
                      <a:lnTo>
                        <a:pt x="9327" y="4496"/>
                      </a:lnTo>
                      <a:lnTo>
                        <a:pt x="9176" y="4562"/>
                      </a:lnTo>
                      <a:lnTo>
                        <a:pt x="9006" y="4628"/>
                      </a:lnTo>
                      <a:lnTo>
                        <a:pt x="8779" y="4694"/>
                      </a:lnTo>
                      <a:lnTo>
                        <a:pt x="8534" y="4716"/>
                      </a:lnTo>
                      <a:lnTo>
                        <a:pt x="8232" y="4716"/>
                      </a:lnTo>
                      <a:lnTo>
                        <a:pt x="7118" y="4738"/>
                      </a:lnTo>
                      <a:lnTo>
                        <a:pt x="5947" y="4771"/>
                      </a:lnTo>
                      <a:lnTo>
                        <a:pt x="4795" y="4815"/>
                      </a:lnTo>
                      <a:lnTo>
                        <a:pt x="3681" y="4860"/>
                      </a:lnTo>
                      <a:lnTo>
                        <a:pt x="2662" y="4882"/>
                      </a:lnTo>
                      <a:lnTo>
                        <a:pt x="1755" y="4882"/>
                      </a:lnTo>
                      <a:lnTo>
                        <a:pt x="1359" y="4860"/>
                      </a:lnTo>
                      <a:lnTo>
                        <a:pt x="981" y="4837"/>
                      </a:lnTo>
                      <a:lnTo>
                        <a:pt x="698" y="4771"/>
                      </a:lnTo>
                      <a:lnTo>
                        <a:pt x="453" y="4716"/>
                      </a:lnTo>
                      <a:lnTo>
                        <a:pt x="453" y="5322"/>
                      </a:lnTo>
                      <a:lnTo>
                        <a:pt x="453" y="6083"/>
                      </a:lnTo>
                      <a:lnTo>
                        <a:pt x="453" y="6909"/>
                      </a:lnTo>
                      <a:lnTo>
                        <a:pt x="453" y="7780"/>
                      </a:lnTo>
                      <a:lnTo>
                        <a:pt x="453" y="8606"/>
                      </a:lnTo>
                      <a:lnTo>
                        <a:pt x="453" y="9345"/>
                      </a:lnTo>
                      <a:lnTo>
                        <a:pt x="453" y="9918"/>
                      </a:lnTo>
                      <a:lnTo>
                        <a:pt x="453" y="10282"/>
                      </a:lnTo>
                      <a:lnTo>
                        <a:pt x="490" y="10381"/>
                      </a:lnTo>
                      <a:lnTo>
                        <a:pt x="547" y="10491"/>
                      </a:lnTo>
                      <a:lnTo>
                        <a:pt x="660" y="10590"/>
                      </a:lnTo>
                      <a:lnTo>
                        <a:pt x="811" y="10700"/>
                      </a:lnTo>
                      <a:lnTo>
                        <a:pt x="981" y="10811"/>
                      </a:lnTo>
                      <a:lnTo>
                        <a:pt x="1208" y="10888"/>
                      </a:lnTo>
                      <a:lnTo>
                        <a:pt x="1453" y="10954"/>
                      </a:lnTo>
                      <a:lnTo>
                        <a:pt x="1718" y="11020"/>
                      </a:lnTo>
                      <a:lnTo>
                        <a:pt x="1963" y="11064"/>
                      </a:lnTo>
                      <a:lnTo>
                        <a:pt x="2265" y="11086"/>
                      </a:lnTo>
                      <a:lnTo>
                        <a:pt x="2548" y="11064"/>
                      </a:lnTo>
                      <a:lnTo>
                        <a:pt x="2794" y="11042"/>
                      </a:lnTo>
                      <a:lnTo>
                        <a:pt x="3096" y="10976"/>
                      </a:lnTo>
                      <a:lnTo>
                        <a:pt x="3341" y="10888"/>
                      </a:lnTo>
                      <a:lnTo>
                        <a:pt x="3606" y="10766"/>
                      </a:lnTo>
                      <a:lnTo>
                        <a:pt x="3813" y="10590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" name="Puzzle1"/>
                <p:cNvSpPr>
                  <a:spLocks noEditPoints="1" noChangeArrowheads="1"/>
                </p:cNvSpPr>
                <p:nvPr/>
              </p:nvSpPr>
              <p:spPr bwMode="auto">
                <a:xfrm>
                  <a:off x="60447" y="4439549"/>
                  <a:ext cx="181669" cy="103044"/>
                </a:xfrm>
                <a:custGeom>
                  <a:avLst/>
                  <a:gdLst>
                    <a:gd name="T0" fmla="*/ 16740 w 21600"/>
                    <a:gd name="T1" fmla="*/ 21078 h 21600"/>
                    <a:gd name="T2" fmla="*/ 16976 w 21600"/>
                    <a:gd name="T3" fmla="*/ 521 h 21600"/>
                    <a:gd name="T4" fmla="*/ 4725 w 21600"/>
                    <a:gd name="T5" fmla="*/ 856 h 21600"/>
                    <a:gd name="T6" fmla="*/ 5040 w 21600"/>
                    <a:gd name="T7" fmla="*/ 21004 h 21600"/>
                    <a:gd name="T8" fmla="*/ 10811 w 21600"/>
                    <a:gd name="T9" fmla="*/ 12885 h 21600"/>
                    <a:gd name="T10" fmla="*/ 10845 w 21600"/>
                    <a:gd name="T11" fmla="*/ 8714 h 21600"/>
                    <a:gd name="T12" fmla="*/ 21600 w 21600"/>
                    <a:gd name="T13" fmla="*/ 10000 h 21600"/>
                    <a:gd name="T14" fmla="*/ 56 w 21600"/>
                    <a:gd name="T15" fmla="*/ 10000 h 21600"/>
                    <a:gd name="T16" fmla="*/ 6086 w 21600"/>
                    <a:gd name="T17" fmla="*/ 2569 h 21600"/>
                    <a:gd name="T18" fmla="*/ 16132 w 21600"/>
                    <a:gd name="T19" fmla="*/ 19552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9360" y="20836"/>
                      </a:moveTo>
                      <a:lnTo>
                        <a:pt x="9528" y="20836"/>
                      </a:lnTo>
                      <a:lnTo>
                        <a:pt x="9686" y="20762"/>
                      </a:lnTo>
                      <a:lnTo>
                        <a:pt x="9810" y="20687"/>
                      </a:lnTo>
                      <a:lnTo>
                        <a:pt x="9922" y="20575"/>
                      </a:lnTo>
                      <a:lnTo>
                        <a:pt x="10012" y="20426"/>
                      </a:lnTo>
                      <a:lnTo>
                        <a:pt x="10068" y="20296"/>
                      </a:lnTo>
                      <a:lnTo>
                        <a:pt x="10113" y="20110"/>
                      </a:lnTo>
                      <a:lnTo>
                        <a:pt x="10136" y="19905"/>
                      </a:lnTo>
                      <a:lnTo>
                        <a:pt x="10136" y="19682"/>
                      </a:lnTo>
                      <a:lnTo>
                        <a:pt x="10113" y="19440"/>
                      </a:lnTo>
                      <a:lnTo>
                        <a:pt x="10068" y="19142"/>
                      </a:lnTo>
                      <a:lnTo>
                        <a:pt x="10012" y="18900"/>
                      </a:lnTo>
                      <a:lnTo>
                        <a:pt x="9900" y="18620"/>
                      </a:lnTo>
                      <a:lnTo>
                        <a:pt x="9787" y="18285"/>
                      </a:lnTo>
                      <a:lnTo>
                        <a:pt x="9641" y="17968"/>
                      </a:lnTo>
                      <a:lnTo>
                        <a:pt x="9472" y="17652"/>
                      </a:lnTo>
                      <a:lnTo>
                        <a:pt x="9382" y="17466"/>
                      </a:lnTo>
                      <a:lnTo>
                        <a:pt x="9315" y="17298"/>
                      </a:lnTo>
                      <a:lnTo>
                        <a:pt x="9258" y="17112"/>
                      </a:lnTo>
                      <a:lnTo>
                        <a:pt x="9191" y="16926"/>
                      </a:lnTo>
                      <a:lnTo>
                        <a:pt x="9123" y="16535"/>
                      </a:lnTo>
                      <a:lnTo>
                        <a:pt x="9101" y="16144"/>
                      </a:lnTo>
                      <a:lnTo>
                        <a:pt x="9101" y="15753"/>
                      </a:lnTo>
                      <a:lnTo>
                        <a:pt x="9168" y="15362"/>
                      </a:lnTo>
                      <a:lnTo>
                        <a:pt x="9236" y="14971"/>
                      </a:lnTo>
                      <a:lnTo>
                        <a:pt x="9360" y="14580"/>
                      </a:lnTo>
                      <a:lnTo>
                        <a:pt x="9495" y="14244"/>
                      </a:lnTo>
                      <a:lnTo>
                        <a:pt x="9663" y="13891"/>
                      </a:lnTo>
                      <a:lnTo>
                        <a:pt x="9855" y="13611"/>
                      </a:lnTo>
                      <a:lnTo>
                        <a:pt x="10068" y="13351"/>
                      </a:lnTo>
                      <a:lnTo>
                        <a:pt x="10293" y="13146"/>
                      </a:lnTo>
                      <a:lnTo>
                        <a:pt x="10552" y="12997"/>
                      </a:lnTo>
                      <a:lnTo>
                        <a:pt x="10811" y="12885"/>
                      </a:lnTo>
                      <a:lnTo>
                        <a:pt x="11069" y="12866"/>
                      </a:lnTo>
                      <a:lnTo>
                        <a:pt x="11351" y="12885"/>
                      </a:lnTo>
                      <a:lnTo>
                        <a:pt x="11610" y="12997"/>
                      </a:lnTo>
                      <a:lnTo>
                        <a:pt x="11846" y="13183"/>
                      </a:lnTo>
                      <a:lnTo>
                        <a:pt x="12060" y="13388"/>
                      </a:lnTo>
                      <a:lnTo>
                        <a:pt x="12251" y="13648"/>
                      </a:lnTo>
                      <a:lnTo>
                        <a:pt x="12419" y="13928"/>
                      </a:lnTo>
                      <a:lnTo>
                        <a:pt x="12555" y="14244"/>
                      </a:lnTo>
                      <a:lnTo>
                        <a:pt x="12690" y="14617"/>
                      </a:lnTo>
                      <a:lnTo>
                        <a:pt x="12768" y="15008"/>
                      </a:lnTo>
                      <a:lnTo>
                        <a:pt x="12836" y="15399"/>
                      </a:lnTo>
                      <a:lnTo>
                        <a:pt x="12858" y="15753"/>
                      </a:lnTo>
                      <a:lnTo>
                        <a:pt x="12858" y="16144"/>
                      </a:lnTo>
                      <a:lnTo>
                        <a:pt x="12813" y="16535"/>
                      </a:lnTo>
                      <a:lnTo>
                        <a:pt x="12746" y="16888"/>
                      </a:lnTo>
                      <a:lnTo>
                        <a:pt x="12667" y="17224"/>
                      </a:lnTo>
                      <a:lnTo>
                        <a:pt x="12510" y="17503"/>
                      </a:lnTo>
                      <a:lnTo>
                        <a:pt x="12228" y="18043"/>
                      </a:lnTo>
                      <a:lnTo>
                        <a:pt x="11970" y="18546"/>
                      </a:lnTo>
                      <a:lnTo>
                        <a:pt x="11868" y="18751"/>
                      </a:lnTo>
                      <a:lnTo>
                        <a:pt x="11778" y="18974"/>
                      </a:lnTo>
                      <a:lnTo>
                        <a:pt x="11711" y="19179"/>
                      </a:lnTo>
                      <a:lnTo>
                        <a:pt x="11666" y="19365"/>
                      </a:lnTo>
                      <a:lnTo>
                        <a:pt x="11632" y="19570"/>
                      </a:lnTo>
                      <a:lnTo>
                        <a:pt x="11632" y="19756"/>
                      </a:lnTo>
                      <a:lnTo>
                        <a:pt x="11632" y="19942"/>
                      </a:lnTo>
                      <a:lnTo>
                        <a:pt x="11643" y="20110"/>
                      </a:lnTo>
                      <a:lnTo>
                        <a:pt x="11711" y="20296"/>
                      </a:lnTo>
                      <a:lnTo>
                        <a:pt x="11801" y="20464"/>
                      </a:lnTo>
                      <a:lnTo>
                        <a:pt x="11891" y="20650"/>
                      </a:lnTo>
                      <a:lnTo>
                        <a:pt x="12037" y="20836"/>
                      </a:lnTo>
                      <a:lnTo>
                        <a:pt x="12206" y="21004"/>
                      </a:lnTo>
                      <a:lnTo>
                        <a:pt x="12419" y="21190"/>
                      </a:lnTo>
                      <a:lnTo>
                        <a:pt x="12667" y="21320"/>
                      </a:lnTo>
                      <a:lnTo>
                        <a:pt x="12960" y="21432"/>
                      </a:lnTo>
                      <a:lnTo>
                        <a:pt x="13286" y="21544"/>
                      </a:lnTo>
                      <a:lnTo>
                        <a:pt x="13612" y="21655"/>
                      </a:lnTo>
                      <a:lnTo>
                        <a:pt x="13983" y="21693"/>
                      </a:lnTo>
                      <a:lnTo>
                        <a:pt x="14343" y="21730"/>
                      </a:lnTo>
                      <a:lnTo>
                        <a:pt x="14715" y="21730"/>
                      </a:lnTo>
                      <a:lnTo>
                        <a:pt x="15075" y="21730"/>
                      </a:lnTo>
                      <a:lnTo>
                        <a:pt x="15446" y="21655"/>
                      </a:lnTo>
                      <a:lnTo>
                        <a:pt x="15794" y="21581"/>
                      </a:lnTo>
                      <a:lnTo>
                        <a:pt x="16132" y="21432"/>
                      </a:lnTo>
                      <a:lnTo>
                        <a:pt x="16458" y="21302"/>
                      </a:lnTo>
                      <a:lnTo>
                        <a:pt x="16740" y="21078"/>
                      </a:lnTo>
                      <a:lnTo>
                        <a:pt x="16976" y="20836"/>
                      </a:lnTo>
                      <a:lnTo>
                        <a:pt x="17043" y="20650"/>
                      </a:lnTo>
                      <a:lnTo>
                        <a:pt x="17088" y="20426"/>
                      </a:lnTo>
                      <a:lnTo>
                        <a:pt x="17133" y="20222"/>
                      </a:lnTo>
                      <a:lnTo>
                        <a:pt x="17156" y="19980"/>
                      </a:lnTo>
                      <a:lnTo>
                        <a:pt x="17167" y="19477"/>
                      </a:lnTo>
                      <a:lnTo>
                        <a:pt x="17167" y="18974"/>
                      </a:lnTo>
                      <a:lnTo>
                        <a:pt x="17156" y="18397"/>
                      </a:lnTo>
                      <a:lnTo>
                        <a:pt x="17111" y="17820"/>
                      </a:lnTo>
                      <a:lnTo>
                        <a:pt x="17066" y="17261"/>
                      </a:lnTo>
                      <a:lnTo>
                        <a:pt x="16998" y="16646"/>
                      </a:lnTo>
                      <a:lnTo>
                        <a:pt x="16852" y="15511"/>
                      </a:lnTo>
                      <a:lnTo>
                        <a:pt x="16740" y="14393"/>
                      </a:lnTo>
                      <a:lnTo>
                        <a:pt x="16717" y="13928"/>
                      </a:lnTo>
                      <a:lnTo>
                        <a:pt x="16695" y="13462"/>
                      </a:lnTo>
                      <a:lnTo>
                        <a:pt x="16717" y="13071"/>
                      </a:lnTo>
                      <a:lnTo>
                        <a:pt x="16785" y="12755"/>
                      </a:lnTo>
                      <a:lnTo>
                        <a:pt x="16852" y="12419"/>
                      </a:lnTo>
                      <a:lnTo>
                        <a:pt x="16953" y="12140"/>
                      </a:lnTo>
                      <a:lnTo>
                        <a:pt x="17088" y="11898"/>
                      </a:lnTo>
                      <a:lnTo>
                        <a:pt x="17212" y="11675"/>
                      </a:lnTo>
                      <a:lnTo>
                        <a:pt x="17370" y="11470"/>
                      </a:lnTo>
                      <a:lnTo>
                        <a:pt x="17516" y="11284"/>
                      </a:lnTo>
                      <a:lnTo>
                        <a:pt x="17696" y="11135"/>
                      </a:lnTo>
                      <a:lnTo>
                        <a:pt x="17865" y="11042"/>
                      </a:lnTo>
                      <a:lnTo>
                        <a:pt x="18033" y="10930"/>
                      </a:lnTo>
                      <a:lnTo>
                        <a:pt x="18213" y="10893"/>
                      </a:lnTo>
                      <a:lnTo>
                        <a:pt x="18382" y="10893"/>
                      </a:lnTo>
                      <a:lnTo>
                        <a:pt x="18551" y="10967"/>
                      </a:lnTo>
                      <a:lnTo>
                        <a:pt x="18708" y="11042"/>
                      </a:lnTo>
                      <a:lnTo>
                        <a:pt x="18855" y="11172"/>
                      </a:lnTo>
                      <a:lnTo>
                        <a:pt x="19012" y="11358"/>
                      </a:lnTo>
                      <a:lnTo>
                        <a:pt x="19136" y="11600"/>
                      </a:lnTo>
                      <a:lnTo>
                        <a:pt x="19271" y="11861"/>
                      </a:lnTo>
                      <a:lnTo>
                        <a:pt x="19440" y="12028"/>
                      </a:lnTo>
                      <a:lnTo>
                        <a:pt x="19608" y="12177"/>
                      </a:lnTo>
                      <a:lnTo>
                        <a:pt x="19822" y="12289"/>
                      </a:lnTo>
                      <a:lnTo>
                        <a:pt x="20025" y="12289"/>
                      </a:lnTo>
                      <a:lnTo>
                        <a:pt x="20238" y="12289"/>
                      </a:lnTo>
                      <a:lnTo>
                        <a:pt x="20452" y="12215"/>
                      </a:lnTo>
                      <a:lnTo>
                        <a:pt x="20643" y="12103"/>
                      </a:lnTo>
                      <a:lnTo>
                        <a:pt x="20846" y="11973"/>
                      </a:lnTo>
                      <a:lnTo>
                        <a:pt x="21037" y="11786"/>
                      </a:lnTo>
                      <a:lnTo>
                        <a:pt x="21206" y="11563"/>
                      </a:lnTo>
                      <a:lnTo>
                        <a:pt x="21363" y="11321"/>
                      </a:lnTo>
                      <a:lnTo>
                        <a:pt x="21465" y="11079"/>
                      </a:lnTo>
                      <a:lnTo>
                        <a:pt x="21577" y="10744"/>
                      </a:lnTo>
                      <a:lnTo>
                        <a:pt x="21622" y="10427"/>
                      </a:lnTo>
                      <a:lnTo>
                        <a:pt x="21645" y="10111"/>
                      </a:lnTo>
                      <a:lnTo>
                        <a:pt x="21622" y="9608"/>
                      </a:lnTo>
                      <a:lnTo>
                        <a:pt x="21577" y="9142"/>
                      </a:lnTo>
                      <a:lnTo>
                        <a:pt x="21465" y="8751"/>
                      </a:lnTo>
                      <a:lnTo>
                        <a:pt x="21363" y="8397"/>
                      </a:lnTo>
                      <a:lnTo>
                        <a:pt x="21206" y="8062"/>
                      </a:lnTo>
                      <a:lnTo>
                        <a:pt x="21037" y="7820"/>
                      </a:lnTo>
                      <a:lnTo>
                        <a:pt x="20846" y="7597"/>
                      </a:lnTo>
                      <a:lnTo>
                        <a:pt x="20643" y="7429"/>
                      </a:lnTo>
                      <a:lnTo>
                        <a:pt x="20452" y="7317"/>
                      </a:lnTo>
                      <a:lnTo>
                        <a:pt x="20238" y="7206"/>
                      </a:lnTo>
                      <a:lnTo>
                        <a:pt x="20025" y="7168"/>
                      </a:lnTo>
                      <a:lnTo>
                        <a:pt x="19822" y="7206"/>
                      </a:lnTo>
                      <a:lnTo>
                        <a:pt x="19608" y="7243"/>
                      </a:lnTo>
                      <a:lnTo>
                        <a:pt x="19440" y="7355"/>
                      </a:lnTo>
                      <a:lnTo>
                        <a:pt x="19271" y="7504"/>
                      </a:lnTo>
                      <a:lnTo>
                        <a:pt x="19136" y="7708"/>
                      </a:lnTo>
                      <a:lnTo>
                        <a:pt x="19012" y="7895"/>
                      </a:lnTo>
                      <a:lnTo>
                        <a:pt x="18832" y="8025"/>
                      </a:lnTo>
                      <a:lnTo>
                        <a:pt x="18663" y="8174"/>
                      </a:lnTo>
                      <a:lnTo>
                        <a:pt x="18472" y="8248"/>
                      </a:lnTo>
                      <a:lnTo>
                        <a:pt x="18270" y="8286"/>
                      </a:lnTo>
                      <a:lnTo>
                        <a:pt x="18078" y="8323"/>
                      </a:lnTo>
                      <a:lnTo>
                        <a:pt x="17887" y="8323"/>
                      </a:lnTo>
                      <a:lnTo>
                        <a:pt x="17696" y="8248"/>
                      </a:lnTo>
                      <a:lnTo>
                        <a:pt x="17493" y="8174"/>
                      </a:lnTo>
                      <a:lnTo>
                        <a:pt x="17302" y="8062"/>
                      </a:lnTo>
                      <a:lnTo>
                        <a:pt x="17133" y="7969"/>
                      </a:lnTo>
                      <a:lnTo>
                        <a:pt x="16976" y="7783"/>
                      </a:lnTo>
                      <a:lnTo>
                        <a:pt x="16852" y="7597"/>
                      </a:lnTo>
                      <a:lnTo>
                        <a:pt x="16740" y="7429"/>
                      </a:lnTo>
                      <a:lnTo>
                        <a:pt x="16672" y="7168"/>
                      </a:lnTo>
                      <a:lnTo>
                        <a:pt x="16638" y="6926"/>
                      </a:lnTo>
                      <a:lnTo>
                        <a:pt x="16616" y="6498"/>
                      </a:lnTo>
                      <a:lnTo>
                        <a:pt x="16616" y="5772"/>
                      </a:lnTo>
                      <a:lnTo>
                        <a:pt x="16650" y="4915"/>
                      </a:lnTo>
                      <a:lnTo>
                        <a:pt x="16695" y="3928"/>
                      </a:lnTo>
                      <a:lnTo>
                        <a:pt x="16762" y="2960"/>
                      </a:lnTo>
                      <a:lnTo>
                        <a:pt x="16830" y="1992"/>
                      </a:lnTo>
                      <a:lnTo>
                        <a:pt x="16908" y="1173"/>
                      </a:lnTo>
                      <a:lnTo>
                        <a:pt x="16976" y="521"/>
                      </a:lnTo>
                      <a:lnTo>
                        <a:pt x="16953" y="521"/>
                      </a:lnTo>
                      <a:lnTo>
                        <a:pt x="16931" y="521"/>
                      </a:lnTo>
                      <a:lnTo>
                        <a:pt x="16267" y="484"/>
                      </a:lnTo>
                      <a:lnTo>
                        <a:pt x="15637" y="428"/>
                      </a:lnTo>
                      <a:lnTo>
                        <a:pt x="15063" y="353"/>
                      </a:lnTo>
                      <a:lnTo>
                        <a:pt x="14523" y="279"/>
                      </a:lnTo>
                      <a:lnTo>
                        <a:pt x="14040" y="167"/>
                      </a:lnTo>
                      <a:lnTo>
                        <a:pt x="13635" y="93"/>
                      </a:lnTo>
                      <a:lnTo>
                        <a:pt x="13331" y="18"/>
                      </a:lnTo>
                      <a:lnTo>
                        <a:pt x="13117" y="18"/>
                      </a:lnTo>
                      <a:lnTo>
                        <a:pt x="12982" y="18"/>
                      </a:lnTo>
                      <a:lnTo>
                        <a:pt x="12858" y="130"/>
                      </a:lnTo>
                      <a:lnTo>
                        <a:pt x="12723" y="279"/>
                      </a:lnTo>
                      <a:lnTo>
                        <a:pt x="12622" y="446"/>
                      </a:lnTo>
                      <a:lnTo>
                        <a:pt x="12510" y="670"/>
                      </a:lnTo>
                      <a:lnTo>
                        <a:pt x="12419" y="912"/>
                      </a:lnTo>
                      <a:lnTo>
                        <a:pt x="12363" y="1210"/>
                      </a:lnTo>
                      <a:lnTo>
                        <a:pt x="12318" y="1526"/>
                      </a:lnTo>
                      <a:lnTo>
                        <a:pt x="12273" y="1843"/>
                      </a:lnTo>
                      <a:lnTo>
                        <a:pt x="12251" y="2215"/>
                      </a:lnTo>
                      <a:lnTo>
                        <a:pt x="12273" y="2532"/>
                      </a:lnTo>
                      <a:lnTo>
                        <a:pt x="12318" y="2886"/>
                      </a:lnTo>
                      <a:lnTo>
                        <a:pt x="12386" y="3240"/>
                      </a:lnTo>
                      <a:lnTo>
                        <a:pt x="12464" y="3556"/>
                      </a:lnTo>
                      <a:lnTo>
                        <a:pt x="12577" y="3891"/>
                      </a:lnTo>
                      <a:lnTo>
                        <a:pt x="12746" y="4171"/>
                      </a:lnTo>
                      <a:lnTo>
                        <a:pt x="12926" y="4487"/>
                      </a:lnTo>
                      <a:lnTo>
                        <a:pt x="13050" y="4860"/>
                      </a:lnTo>
                      <a:lnTo>
                        <a:pt x="13162" y="5251"/>
                      </a:lnTo>
                      <a:lnTo>
                        <a:pt x="13218" y="5604"/>
                      </a:lnTo>
                      <a:lnTo>
                        <a:pt x="13263" y="5995"/>
                      </a:lnTo>
                      <a:lnTo>
                        <a:pt x="13241" y="6386"/>
                      </a:lnTo>
                      <a:lnTo>
                        <a:pt x="13218" y="6740"/>
                      </a:lnTo>
                      <a:lnTo>
                        <a:pt x="13139" y="7094"/>
                      </a:lnTo>
                      <a:lnTo>
                        <a:pt x="13050" y="7429"/>
                      </a:lnTo>
                      <a:lnTo>
                        <a:pt x="12903" y="7746"/>
                      </a:lnTo>
                      <a:lnTo>
                        <a:pt x="12723" y="8025"/>
                      </a:lnTo>
                      <a:lnTo>
                        <a:pt x="12532" y="8286"/>
                      </a:lnTo>
                      <a:lnTo>
                        <a:pt x="12318" y="8491"/>
                      </a:lnTo>
                      <a:lnTo>
                        <a:pt x="12060" y="8677"/>
                      </a:lnTo>
                      <a:lnTo>
                        <a:pt x="11756" y="8788"/>
                      </a:lnTo>
                      <a:lnTo>
                        <a:pt x="11452" y="8826"/>
                      </a:lnTo>
                      <a:lnTo>
                        <a:pt x="11283" y="8826"/>
                      </a:lnTo>
                      <a:lnTo>
                        <a:pt x="11126" y="8826"/>
                      </a:lnTo>
                      <a:lnTo>
                        <a:pt x="11002" y="8788"/>
                      </a:lnTo>
                      <a:lnTo>
                        <a:pt x="10845" y="8714"/>
                      </a:lnTo>
                      <a:lnTo>
                        <a:pt x="10721" y="8640"/>
                      </a:lnTo>
                      <a:lnTo>
                        <a:pt x="10608" y="8565"/>
                      </a:lnTo>
                      <a:lnTo>
                        <a:pt x="10485" y="8453"/>
                      </a:lnTo>
                      <a:lnTo>
                        <a:pt x="10372" y="8323"/>
                      </a:lnTo>
                      <a:lnTo>
                        <a:pt x="10181" y="8062"/>
                      </a:lnTo>
                      <a:lnTo>
                        <a:pt x="10035" y="7746"/>
                      </a:lnTo>
                      <a:lnTo>
                        <a:pt x="9900" y="7392"/>
                      </a:lnTo>
                      <a:lnTo>
                        <a:pt x="9787" y="7001"/>
                      </a:lnTo>
                      <a:lnTo>
                        <a:pt x="9731" y="6610"/>
                      </a:lnTo>
                      <a:lnTo>
                        <a:pt x="9686" y="6219"/>
                      </a:lnTo>
                      <a:lnTo>
                        <a:pt x="9663" y="5772"/>
                      </a:lnTo>
                      <a:lnTo>
                        <a:pt x="9686" y="5381"/>
                      </a:lnTo>
                      <a:lnTo>
                        <a:pt x="9753" y="4990"/>
                      </a:lnTo>
                      <a:lnTo>
                        <a:pt x="9832" y="4636"/>
                      </a:lnTo>
                      <a:lnTo>
                        <a:pt x="9945" y="4320"/>
                      </a:lnTo>
                      <a:lnTo>
                        <a:pt x="10068" y="4022"/>
                      </a:lnTo>
                      <a:lnTo>
                        <a:pt x="10203" y="3817"/>
                      </a:lnTo>
                      <a:lnTo>
                        <a:pt x="10316" y="3593"/>
                      </a:lnTo>
                      <a:lnTo>
                        <a:pt x="10395" y="3351"/>
                      </a:lnTo>
                      <a:lnTo>
                        <a:pt x="10462" y="3109"/>
                      </a:lnTo>
                      <a:lnTo>
                        <a:pt x="10507" y="2848"/>
                      </a:lnTo>
                      <a:lnTo>
                        <a:pt x="10530" y="2606"/>
                      </a:lnTo>
                      <a:lnTo>
                        <a:pt x="10507" y="2346"/>
                      </a:lnTo>
                      <a:lnTo>
                        <a:pt x="10462" y="2141"/>
                      </a:lnTo>
                      <a:lnTo>
                        <a:pt x="10395" y="1880"/>
                      </a:lnTo>
                      <a:lnTo>
                        <a:pt x="10293" y="1638"/>
                      </a:lnTo>
                      <a:lnTo>
                        <a:pt x="10158" y="1415"/>
                      </a:lnTo>
                      <a:lnTo>
                        <a:pt x="9967" y="1210"/>
                      </a:lnTo>
                      <a:lnTo>
                        <a:pt x="9753" y="986"/>
                      </a:lnTo>
                      <a:lnTo>
                        <a:pt x="9495" y="819"/>
                      </a:lnTo>
                      <a:lnTo>
                        <a:pt x="9191" y="670"/>
                      </a:lnTo>
                      <a:lnTo>
                        <a:pt x="8842" y="521"/>
                      </a:lnTo>
                      <a:lnTo>
                        <a:pt x="8471" y="446"/>
                      </a:lnTo>
                      <a:lnTo>
                        <a:pt x="7998" y="428"/>
                      </a:lnTo>
                      <a:lnTo>
                        <a:pt x="7413" y="428"/>
                      </a:lnTo>
                      <a:lnTo>
                        <a:pt x="6817" y="446"/>
                      </a:lnTo>
                      <a:lnTo>
                        <a:pt x="6187" y="521"/>
                      </a:lnTo>
                      <a:lnTo>
                        <a:pt x="5602" y="633"/>
                      </a:lnTo>
                      <a:lnTo>
                        <a:pt x="5107" y="744"/>
                      </a:lnTo>
                      <a:lnTo>
                        <a:pt x="4725" y="856"/>
                      </a:lnTo>
                      <a:lnTo>
                        <a:pt x="4848" y="1564"/>
                      </a:lnTo>
                      <a:lnTo>
                        <a:pt x="5028" y="2495"/>
                      </a:lnTo>
                      <a:lnTo>
                        <a:pt x="5175" y="3556"/>
                      </a:lnTo>
                      <a:lnTo>
                        <a:pt x="5298" y="4673"/>
                      </a:lnTo>
                      <a:lnTo>
                        <a:pt x="5343" y="5213"/>
                      </a:lnTo>
                      <a:lnTo>
                        <a:pt x="5388" y="5753"/>
                      </a:lnTo>
                      <a:lnTo>
                        <a:pt x="5411" y="6275"/>
                      </a:lnTo>
                      <a:lnTo>
                        <a:pt x="5411" y="6740"/>
                      </a:lnTo>
                      <a:lnTo>
                        <a:pt x="5366" y="7168"/>
                      </a:lnTo>
                      <a:lnTo>
                        <a:pt x="5321" y="7541"/>
                      </a:lnTo>
                      <a:lnTo>
                        <a:pt x="5287" y="7708"/>
                      </a:lnTo>
                      <a:lnTo>
                        <a:pt x="5242" y="7857"/>
                      </a:lnTo>
                      <a:lnTo>
                        <a:pt x="5197" y="7969"/>
                      </a:lnTo>
                      <a:lnTo>
                        <a:pt x="5130" y="8062"/>
                      </a:lnTo>
                      <a:lnTo>
                        <a:pt x="5006" y="8248"/>
                      </a:lnTo>
                      <a:lnTo>
                        <a:pt x="4848" y="8397"/>
                      </a:lnTo>
                      <a:lnTo>
                        <a:pt x="4725" y="8528"/>
                      </a:lnTo>
                      <a:lnTo>
                        <a:pt x="4567" y="8640"/>
                      </a:lnTo>
                      <a:lnTo>
                        <a:pt x="4421" y="8714"/>
                      </a:lnTo>
                      <a:lnTo>
                        <a:pt x="4263" y="8751"/>
                      </a:lnTo>
                      <a:lnTo>
                        <a:pt x="4095" y="8788"/>
                      </a:lnTo>
                      <a:lnTo>
                        <a:pt x="3948" y="8788"/>
                      </a:lnTo>
                      <a:lnTo>
                        <a:pt x="3791" y="8751"/>
                      </a:lnTo>
                      <a:lnTo>
                        <a:pt x="3667" y="8714"/>
                      </a:lnTo>
                      <a:lnTo>
                        <a:pt x="3510" y="8677"/>
                      </a:lnTo>
                      <a:lnTo>
                        <a:pt x="3386" y="8602"/>
                      </a:lnTo>
                      <a:lnTo>
                        <a:pt x="3251" y="8491"/>
                      </a:lnTo>
                      <a:lnTo>
                        <a:pt x="3127" y="8360"/>
                      </a:lnTo>
                      <a:lnTo>
                        <a:pt x="3015" y="8248"/>
                      </a:lnTo>
                      <a:lnTo>
                        <a:pt x="2925" y="8062"/>
                      </a:lnTo>
                      <a:lnTo>
                        <a:pt x="2778" y="7857"/>
                      </a:lnTo>
                      <a:lnTo>
                        <a:pt x="2610" y="7671"/>
                      </a:lnTo>
                      <a:lnTo>
                        <a:pt x="2407" y="7541"/>
                      </a:lnTo>
                      <a:lnTo>
                        <a:pt x="2171" y="7466"/>
                      </a:lnTo>
                      <a:lnTo>
                        <a:pt x="1957" y="7429"/>
                      </a:lnTo>
                      <a:lnTo>
                        <a:pt x="1698" y="7429"/>
                      </a:lnTo>
                      <a:lnTo>
                        <a:pt x="1462" y="7466"/>
                      </a:lnTo>
                      <a:lnTo>
                        <a:pt x="1226" y="7559"/>
                      </a:lnTo>
                      <a:lnTo>
                        <a:pt x="989" y="7708"/>
                      </a:lnTo>
                      <a:lnTo>
                        <a:pt x="776" y="7932"/>
                      </a:lnTo>
                      <a:lnTo>
                        <a:pt x="551" y="8211"/>
                      </a:lnTo>
                      <a:lnTo>
                        <a:pt x="382" y="8528"/>
                      </a:lnTo>
                      <a:lnTo>
                        <a:pt x="315" y="8714"/>
                      </a:lnTo>
                      <a:lnTo>
                        <a:pt x="236" y="8919"/>
                      </a:lnTo>
                      <a:lnTo>
                        <a:pt x="191" y="9142"/>
                      </a:lnTo>
                      <a:lnTo>
                        <a:pt x="123" y="9347"/>
                      </a:lnTo>
                      <a:lnTo>
                        <a:pt x="78" y="9608"/>
                      </a:lnTo>
                      <a:lnTo>
                        <a:pt x="56" y="9887"/>
                      </a:lnTo>
                      <a:lnTo>
                        <a:pt x="33" y="10185"/>
                      </a:lnTo>
                      <a:lnTo>
                        <a:pt x="33" y="10464"/>
                      </a:lnTo>
                      <a:lnTo>
                        <a:pt x="33" y="10706"/>
                      </a:lnTo>
                      <a:lnTo>
                        <a:pt x="56" y="10967"/>
                      </a:lnTo>
                      <a:lnTo>
                        <a:pt x="78" y="11172"/>
                      </a:lnTo>
                      <a:lnTo>
                        <a:pt x="123" y="11395"/>
                      </a:lnTo>
                      <a:lnTo>
                        <a:pt x="168" y="11600"/>
                      </a:lnTo>
                      <a:lnTo>
                        <a:pt x="236" y="11786"/>
                      </a:lnTo>
                      <a:lnTo>
                        <a:pt x="292" y="11973"/>
                      </a:lnTo>
                      <a:lnTo>
                        <a:pt x="382" y="12140"/>
                      </a:lnTo>
                      <a:lnTo>
                        <a:pt x="540" y="12419"/>
                      </a:lnTo>
                      <a:lnTo>
                        <a:pt x="731" y="12680"/>
                      </a:lnTo>
                      <a:lnTo>
                        <a:pt x="944" y="12866"/>
                      </a:lnTo>
                      <a:lnTo>
                        <a:pt x="1158" y="12997"/>
                      </a:lnTo>
                      <a:lnTo>
                        <a:pt x="1395" y="13108"/>
                      </a:lnTo>
                      <a:lnTo>
                        <a:pt x="1608" y="13183"/>
                      </a:lnTo>
                      <a:lnTo>
                        <a:pt x="1856" y="13183"/>
                      </a:lnTo>
                      <a:lnTo>
                        <a:pt x="2070" y="13146"/>
                      </a:lnTo>
                      <a:lnTo>
                        <a:pt x="2261" y="13071"/>
                      </a:lnTo>
                      <a:lnTo>
                        <a:pt x="2430" y="12960"/>
                      </a:lnTo>
                      <a:lnTo>
                        <a:pt x="2587" y="12792"/>
                      </a:lnTo>
                      <a:lnTo>
                        <a:pt x="2688" y="12606"/>
                      </a:lnTo>
                      <a:lnTo>
                        <a:pt x="2801" y="12419"/>
                      </a:lnTo>
                      <a:lnTo>
                        <a:pt x="2925" y="12289"/>
                      </a:lnTo>
                      <a:lnTo>
                        <a:pt x="3082" y="12177"/>
                      </a:lnTo>
                      <a:lnTo>
                        <a:pt x="3228" y="12103"/>
                      </a:lnTo>
                      <a:lnTo>
                        <a:pt x="3408" y="12103"/>
                      </a:lnTo>
                      <a:lnTo>
                        <a:pt x="3577" y="12103"/>
                      </a:lnTo>
                      <a:lnTo>
                        <a:pt x="3723" y="12177"/>
                      </a:lnTo>
                      <a:lnTo>
                        <a:pt x="3903" y="12252"/>
                      </a:lnTo>
                      <a:lnTo>
                        <a:pt x="4072" y="12364"/>
                      </a:lnTo>
                      <a:lnTo>
                        <a:pt x="4230" y="12494"/>
                      </a:lnTo>
                      <a:lnTo>
                        <a:pt x="4353" y="12643"/>
                      </a:lnTo>
                      <a:lnTo>
                        <a:pt x="4488" y="12829"/>
                      </a:lnTo>
                      <a:lnTo>
                        <a:pt x="4567" y="13034"/>
                      </a:lnTo>
                      <a:lnTo>
                        <a:pt x="4657" y="13257"/>
                      </a:lnTo>
                      <a:lnTo>
                        <a:pt x="4702" y="13462"/>
                      </a:lnTo>
                      <a:lnTo>
                        <a:pt x="4725" y="13686"/>
                      </a:lnTo>
                      <a:lnTo>
                        <a:pt x="4702" y="14282"/>
                      </a:lnTo>
                      <a:lnTo>
                        <a:pt x="4657" y="15045"/>
                      </a:lnTo>
                      <a:lnTo>
                        <a:pt x="4612" y="15976"/>
                      </a:lnTo>
                      <a:lnTo>
                        <a:pt x="4590" y="16926"/>
                      </a:lnTo>
                      <a:lnTo>
                        <a:pt x="4567" y="17968"/>
                      </a:lnTo>
                      <a:lnTo>
                        <a:pt x="4567" y="19011"/>
                      </a:lnTo>
                      <a:lnTo>
                        <a:pt x="4590" y="19514"/>
                      </a:lnTo>
                      <a:lnTo>
                        <a:pt x="4612" y="19980"/>
                      </a:lnTo>
                      <a:lnTo>
                        <a:pt x="4657" y="20426"/>
                      </a:lnTo>
                      <a:lnTo>
                        <a:pt x="4725" y="20836"/>
                      </a:lnTo>
                      <a:lnTo>
                        <a:pt x="4848" y="20929"/>
                      </a:lnTo>
                      <a:lnTo>
                        <a:pt x="5040" y="21004"/>
                      </a:lnTo>
                      <a:lnTo>
                        <a:pt x="5265" y="21078"/>
                      </a:lnTo>
                      <a:lnTo>
                        <a:pt x="5478" y="21115"/>
                      </a:lnTo>
                      <a:lnTo>
                        <a:pt x="6041" y="21115"/>
                      </a:lnTo>
                      <a:lnTo>
                        <a:pt x="6637" y="21078"/>
                      </a:lnTo>
                      <a:lnTo>
                        <a:pt x="7312" y="21004"/>
                      </a:lnTo>
                      <a:lnTo>
                        <a:pt x="7998" y="20929"/>
                      </a:lnTo>
                      <a:lnTo>
                        <a:pt x="8696" y="20855"/>
                      </a:lnTo>
                      <a:lnTo>
                        <a:pt x="9360" y="20836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" name="Puzzle2"/>
                <p:cNvSpPr>
                  <a:spLocks noEditPoints="1" noChangeArrowheads="1"/>
                </p:cNvSpPr>
                <p:nvPr/>
              </p:nvSpPr>
              <p:spPr bwMode="auto">
                <a:xfrm>
                  <a:off x="166882" y="4697515"/>
                  <a:ext cx="179936" cy="135378"/>
                </a:xfrm>
                <a:custGeom>
                  <a:avLst/>
                  <a:gdLst>
                    <a:gd name="T0" fmla="*/ 11 w 21600"/>
                    <a:gd name="T1" fmla="*/ 13386 h 21600"/>
                    <a:gd name="T2" fmla="*/ 4202 w 21600"/>
                    <a:gd name="T3" fmla="*/ 21161 h 21600"/>
                    <a:gd name="T4" fmla="*/ 10400 w 21600"/>
                    <a:gd name="T5" fmla="*/ 13909 h 21600"/>
                    <a:gd name="T6" fmla="*/ 16821 w 21600"/>
                    <a:gd name="T7" fmla="*/ 21190 h 21600"/>
                    <a:gd name="T8" fmla="*/ 21600 w 21600"/>
                    <a:gd name="T9" fmla="*/ 15083 h 21600"/>
                    <a:gd name="T10" fmla="*/ 16889 w 21600"/>
                    <a:gd name="T11" fmla="*/ 5739 h 21600"/>
                    <a:gd name="T12" fmla="*/ 10800 w 21600"/>
                    <a:gd name="T13" fmla="*/ 28 h 21600"/>
                    <a:gd name="T14" fmla="*/ 4202 w 21600"/>
                    <a:gd name="T15" fmla="*/ 5894 h 21600"/>
                    <a:gd name="T16" fmla="*/ 5388 w 21600"/>
                    <a:gd name="T17" fmla="*/ 6742 h 21600"/>
                    <a:gd name="T18" fmla="*/ 16177 w 21600"/>
                    <a:gd name="T19" fmla="*/ 20441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4247" y="12354"/>
                      </a:moveTo>
                      <a:lnTo>
                        <a:pt x="4134" y="12468"/>
                      </a:lnTo>
                      <a:lnTo>
                        <a:pt x="4010" y="12581"/>
                      </a:lnTo>
                      <a:lnTo>
                        <a:pt x="3897" y="12637"/>
                      </a:lnTo>
                      <a:lnTo>
                        <a:pt x="3773" y="12694"/>
                      </a:lnTo>
                      <a:lnTo>
                        <a:pt x="3637" y="12694"/>
                      </a:lnTo>
                      <a:lnTo>
                        <a:pt x="3524" y="12694"/>
                      </a:lnTo>
                      <a:lnTo>
                        <a:pt x="3400" y="12665"/>
                      </a:lnTo>
                      <a:lnTo>
                        <a:pt x="3287" y="12609"/>
                      </a:lnTo>
                      <a:lnTo>
                        <a:pt x="3027" y="12496"/>
                      </a:lnTo>
                      <a:lnTo>
                        <a:pt x="2790" y="12340"/>
                      </a:lnTo>
                      <a:lnTo>
                        <a:pt x="2530" y="12142"/>
                      </a:lnTo>
                      <a:lnTo>
                        <a:pt x="2293" y="11987"/>
                      </a:lnTo>
                      <a:lnTo>
                        <a:pt x="2033" y="11817"/>
                      </a:lnTo>
                      <a:lnTo>
                        <a:pt x="1773" y="11676"/>
                      </a:lnTo>
                      <a:lnTo>
                        <a:pt x="1638" y="11662"/>
                      </a:lnTo>
                      <a:lnTo>
                        <a:pt x="1513" y="11634"/>
                      </a:lnTo>
                      <a:lnTo>
                        <a:pt x="1378" y="11634"/>
                      </a:lnTo>
                      <a:lnTo>
                        <a:pt x="1253" y="11634"/>
                      </a:lnTo>
                      <a:lnTo>
                        <a:pt x="1118" y="11662"/>
                      </a:lnTo>
                      <a:lnTo>
                        <a:pt x="971" y="11732"/>
                      </a:lnTo>
                      <a:lnTo>
                        <a:pt x="835" y="11817"/>
                      </a:lnTo>
                      <a:lnTo>
                        <a:pt x="711" y="11959"/>
                      </a:lnTo>
                      <a:lnTo>
                        <a:pt x="553" y="12086"/>
                      </a:lnTo>
                      <a:lnTo>
                        <a:pt x="429" y="12284"/>
                      </a:lnTo>
                      <a:lnTo>
                        <a:pt x="271" y="12524"/>
                      </a:lnTo>
                      <a:lnTo>
                        <a:pt x="146" y="12793"/>
                      </a:lnTo>
                      <a:lnTo>
                        <a:pt x="79" y="12962"/>
                      </a:lnTo>
                      <a:lnTo>
                        <a:pt x="33" y="13146"/>
                      </a:lnTo>
                      <a:lnTo>
                        <a:pt x="11" y="13386"/>
                      </a:lnTo>
                      <a:lnTo>
                        <a:pt x="11" y="13641"/>
                      </a:lnTo>
                      <a:lnTo>
                        <a:pt x="33" y="13881"/>
                      </a:lnTo>
                      <a:lnTo>
                        <a:pt x="101" y="14150"/>
                      </a:lnTo>
                      <a:lnTo>
                        <a:pt x="192" y="14404"/>
                      </a:lnTo>
                      <a:lnTo>
                        <a:pt x="293" y="14645"/>
                      </a:lnTo>
                      <a:lnTo>
                        <a:pt x="451" y="14857"/>
                      </a:lnTo>
                      <a:lnTo>
                        <a:pt x="621" y="15054"/>
                      </a:lnTo>
                      <a:lnTo>
                        <a:pt x="734" y="15125"/>
                      </a:lnTo>
                      <a:lnTo>
                        <a:pt x="835" y="15210"/>
                      </a:lnTo>
                      <a:lnTo>
                        <a:pt x="948" y="15267"/>
                      </a:lnTo>
                      <a:lnTo>
                        <a:pt x="1084" y="15323"/>
                      </a:lnTo>
                      <a:lnTo>
                        <a:pt x="1208" y="15351"/>
                      </a:lnTo>
                      <a:lnTo>
                        <a:pt x="1355" y="15380"/>
                      </a:lnTo>
                      <a:lnTo>
                        <a:pt x="1513" y="15380"/>
                      </a:lnTo>
                      <a:lnTo>
                        <a:pt x="1683" y="15380"/>
                      </a:lnTo>
                      <a:lnTo>
                        <a:pt x="1864" y="15351"/>
                      </a:lnTo>
                      <a:lnTo>
                        <a:pt x="2033" y="15323"/>
                      </a:lnTo>
                      <a:lnTo>
                        <a:pt x="2225" y="15238"/>
                      </a:lnTo>
                      <a:lnTo>
                        <a:pt x="2428" y="15153"/>
                      </a:lnTo>
                      <a:lnTo>
                        <a:pt x="2745" y="15026"/>
                      </a:lnTo>
                      <a:lnTo>
                        <a:pt x="3005" y="14913"/>
                      </a:lnTo>
                      <a:lnTo>
                        <a:pt x="3264" y="14828"/>
                      </a:lnTo>
                      <a:lnTo>
                        <a:pt x="3513" y="14800"/>
                      </a:lnTo>
                      <a:lnTo>
                        <a:pt x="3615" y="14828"/>
                      </a:lnTo>
                      <a:lnTo>
                        <a:pt x="3728" y="14857"/>
                      </a:lnTo>
                      <a:lnTo>
                        <a:pt x="3807" y="14913"/>
                      </a:lnTo>
                      <a:lnTo>
                        <a:pt x="3920" y="14998"/>
                      </a:lnTo>
                      <a:lnTo>
                        <a:pt x="4010" y="15097"/>
                      </a:lnTo>
                      <a:lnTo>
                        <a:pt x="4089" y="15238"/>
                      </a:lnTo>
                      <a:lnTo>
                        <a:pt x="4179" y="15408"/>
                      </a:lnTo>
                      <a:lnTo>
                        <a:pt x="4247" y="15620"/>
                      </a:lnTo>
                      <a:lnTo>
                        <a:pt x="4326" y="15860"/>
                      </a:lnTo>
                      <a:lnTo>
                        <a:pt x="4394" y="16129"/>
                      </a:lnTo>
                      <a:lnTo>
                        <a:pt x="4439" y="16440"/>
                      </a:lnTo>
                      <a:lnTo>
                        <a:pt x="4507" y="16737"/>
                      </a:lnTo>
                      <a:lnTo>
                        <a:pt x="4552" y="17090"/>
                      </a:lnTo>
                      <a:lnTo>
                        <a:pt x="4575" y="17443"/>
                      </a:lnTo>
                      <a:lnTo>
                        <a:pt x="4586" y="17825"/>
                      </a:lnTo>
                      <a:lnTo>
                        <a:pt x="4586" y="18193"/>
                      </a:lnTo>
                      <a:lnTo>
                        <a:pt x="4586" y="18574"/>
                      </a:lnTo>
                      <a:lnTo>
                        <a:pt x="4586" y="18984"/>
                      </a:lnTo>
                      <a:lnTo>
                        <a:pt x="4552" y="19366"/>
                      </a:lnTo>
                      <a:lnTo>
                        <a:pt x="4507" y="19748"/>
                      </a:lnTo>
                      <a:lnTo>
                        <a:pt x="4462" y="20129"/>
                      </a:lnTo>
                      <a:lnTo>
                        <a:pt x="4371" y="20483"/>
                      </a:lnTo>
                      <a:lnTo>
                        <a:pt x="4292" y="20836"/>
                      </a:lnTo>
                      <a:lnTo>
                        <a:pt x="4202" y="21161"/>
                      </a:lnTo>
                      <a:lnTo>
                        <a:pt x="4744" y="21161"/>
                      </a:lnTo>
                      <a:lnTo>
                        <a:pt x="5264" y="21161"/>
                      </a:lnTo>
                      <a:lnTo>
                        <a:pt x="5784" y="21161"/>
                      </a:lnTo>
                      <a:lnTo>
                        <a:pt x="6235" y="21161"/>
                      </a:lnTo>
                      <a:lnTo>
                        <a:pt x="6676" y="21161"/>
                      </a:lnTo>
                      <a:lnTo>
                        <a:pt x="7060" y="21161"/>
                      </a:lnTo>
                      <a:lnTo>
                        <a:pt x="7410" y="21161"/>
                      </a:lnTo>
                      <a:lnTo>
                        <a:pt x="7670" y="21161"/>
                      </a:lnTo>
                      <a:lnTo>
                        <a:pt x="8020" y="21020"/>
                      </a:lnTo>
                      <a:lnTo>
                        <a:pt x="8303" y="20893"/>
                      </a:lnTo>
                      <a:lnTo>
                        <a:pt x="8563" y="20695"/>
                      </a:lnTo>
                      <a:lnTo>
                        <a:pt x="8800" y="20511"/>
                      </a:lnTo>
                      <a:lnTo>
                        <a:pt x="8969" y="20285"/>
                      </a:lnTo>
                      <a:lnTo>
                        <a:pt x="9150" y="20045"/>
                      </a:lnTo>
                      <a:lnTo>
                        <a:pt x="9252" y="19804"/>
                      </a:lnTo>
                      <a:lnTo>
                        <a:pt x="9342" y="19550"/>
                      </a:lnTo>
                      <a:lnTo>
                        <a:pt x="9410" y="19281"/>
                      </a:lnTo>
                      <a:lnTo>
                        <a:pt x="9433" y="19013"/>
                      </a:lnTo>
                      <a:lnTo>
                        <a:pt x="9433" y="18744"/>
                      </a:lnTo>
                      <a:lnTo>
                        <a:pt x="9387" y="18504"/>
                      </a:lnTo>
                      <a:lnTo>
                        <a:pt x="9320" y="18221"/>
                      </a:lnTo>
                      <a:lnTo>
                        <a:pt x="9207" y="17981"/>
                      </a:lnTo>
                      <a:lnTo>
                        <a:pt x="9105" y="17740"/>
                      </a:lnTo>
                      <a:lnTo>
                        <a:pt x="8924" y="17514"/>
                      </a:lnTo>
                      <a:lnTo>
                        <a:pt x="8777" y="17274"/>
                      </a:lnTo>
                      <a:lnTo>
                        <a:pt x="8642" y="17034"/>
                      </a:lnTo>
                      <a:lnTo>
                        <a:pt x="8563" y="16765"/>
                      </a:lnTo>
                      <a:lnTo>
                        <a:pt x="8472" y="16468"/>
                      </a:lnTo>
                      <a:lnTo>
                        <a:pt x="8450" y="16157"/>
                      </a:lnTo>
                      <a:lnTo>
                        <a:pt x="8450" y="15860"/>
                      </a:lnTo>
                      <a:lnTo>
                        <a:pt x="8472" y="15563"/>
                      </a:lnTo>
                      <a:lnTo>
                        <a:pt x="8540" y="15267"/>
                      </a:lnTo>
                      <a:lnTo>
                        <a:pt x="8642" y="14998"/>
                      </a:lnTo>
                      <a:lnTo>
                        <a:pt x="8777" y="14729"/>
                      </a:lnTo>
                      <a:lnTo>
                        <a:pt x="8868" y="14616"/>
                      </a:lnTo>
                      <a:lnTo>
                        <a:pt x="8969" y="14475"/>
                      </a:lnTo>
                      <a:lnTo>
                        <a:pt x="9060" y="14376"/>
                      </a:lnTo>
                      <a:lnTo>
                        <a:pt x="9184" y="14291"/>
                      </a:lnTo>
                      <a:lnTo>
                        <a:pt x="9297" y="14206"/>
                      </a:lnTo>
                      <a:lnTo>
                        <a:pt x="9433" y="14121"/>
                      </a:lnTo>
                      <a:lnTo>
                        <a:pt x="9579" y="14051"/>
                      </a:lnTo>
                      <a:lnTo>
                        <a:pt x="9726" y="13994"/>
                      </a:lnTo>
                      <a:lnTo>
                        <a:pt x="9884" y="13938"/>
                      </a:lnTo>
                      <a:lnTo>
                        <a:pt x="10054" y="13909"/>
                      </a:lnTo>
                      <a:lnTo>
                        <a:pt x="10257" y="13881"/>
                      </a:lnTo>
                      <a:lnTo>
                        <a:pt x="10449" y="13881"/>
                      </a:lnTo>
                      <a:lnTo>
                        <a:pt x="10664" y="13881"/>
                      </a:lnTo>
                      <a:lnTo>
                        <a:pt x="10856" y="13909"/>
                      </a:lnTo>
                      <a:lnTo>
                        <a:pt x="11037" y="13966"/>
                      </a:lnTo>
                      <a:lnTo>
                        <a:pt x="11206" y="14023"/>
                      </a:lnTo>
                      <a:lnTo>
                        <a:pt x="11353" y="14093"/>
                      </a:lnTo>
                      <a:lnTo>
                        <a:pt x="11511" y="14178"/>
                      </a:lnTo>
                      <a:lnTo>
                        <a:pt x="11635" y="14263"/>
                      </a:lnTo>
                      <a:lnTo>
                        <a:pt x="11748" y="14376"/>
                      </a:lnTo>
                      <a:lnTo>
                        <a:pt x="11861" y="14475"/>
                      </a:lnTo>
                      <a:lnTo>
                        <a:pt x="11941" y="14616"/>
                      </a:lnTo>
                      <a:lnTo>
                        <a:pt x="12031" y="14758"/>
                      </a:lnTo>
                      <a:lnTo>
                        <a:pt x="12099" y="14885"/>
                      </a:lnTo>
                      <a:lnTo>
                        <a:pt x="12200" y="15210"/>
                      </a:lnTo>
                      <a:lnTo>
                        <a:pt x="12268" y="15507"/>
                      </a:lnTo>
                      <a:lnTo>
                        <a:pt x="12291" y="15832"/>
                      </a:lnTo>
                      <a:lnTo>
                        <a:pt x="12291" y="16157"/>
                      </a:lnTo>
                      <a:lnTo>
                        <a:pt x="12246" y="16482"/>
                      </a:lnTo>
                      <a:lnTo>
                        <a:pt x="12178" y="16807"/>
                      </a:lnTo>
                      <a:lnTo>
                        <a:pt x="12099" y="17090"/>
                      </a:lnTo>
                      <a:lnTo>
                        <a:pt x="12008" y="17330"/>
                      </a:lnTo>
                      <a:lnTo>
                        <a:pt x="11884" y="17542"/>
                      </a:lnTo>
                      <a:lnTo>
                        <a:pt x="11748" y="17712"/>
                      </a:lnTo>
                      <a:lnTo>
                        <a:pt x="11613" y="17839"/>
                      </a:lnTo>
                      <a:lnTo>
                        <a:pt x="11489" y="18037"/>
                      </a:lnTo>
                      <a:lnTo>
                        <a:pt x="11398" y="18221"/>
                      </a:lnTo>
                      <a:lnTo>
                        <a:pt x="11319" y="18447"/>
                      </a:lnTo>
                      <a:lnTo>
                        <a:pt x="11251" y="18659"/>
                      </a:lnTo>
                      <a:lnTo>
                        <a:pt x="11206" y="18900"/>
                      </a:lnTo>
                      <a:lnTo>
                        <a:pt x="11184" y="19154"/>
                      </a:lnTo>
                      <a:lnTo>
                        <a:pt x="11184" y="19423"/>
                      </a:lnTo>
                      <a:lnTo>
                        <a:pt x="11229" y="19663"/>
                      </a:lnTo>
                      <a:lnTo>
                        <a:pt x="11297" y="19903"/>
                      </a:lnTo>
                      <a:lnTo>
                        <a:pt x="11376" y="20158"/>
                      </a:lnTo>
                      <a:lnTo>
                        <a:pt x="11511" y="20398"/>
                      </a:lnTo>
                      <a:lnTo>
                        <a:pt x="11681" y="20610"/>
                      </a:lnTo>
                      <a:lnTo>
                        <a:pt x="11884" y="20808"/>
                      </a:lnTo>
                      <a:lnTo>
                        <a:pt x="12121" y="20992"/>
                      </a:lnTo>
                      <a:lnTo>
                        <a:pt x="12404" y="21161"/>
                      </a:lnTo>
                      <a:lnTo>
                        <a:pt x="12528" y="21190"/>
                      </a:lnTo>
                      <a:lnTo>
                        <a:pt x="12856" y="21274"/>
                      </a:lnTo>
                      <a:lnTo>
                        <a:pt x="13330" y="21373"/>
                      </a:lnTo>
                      <a:lnTo>
                        <a:pt x="13963" y="21486"/>
                      </a:lnTo>
                      <a:lnTo>
                        <a:pt x="14313" y="21543"/>
                      </a:lnTo>
                      <a:lnTo>
                        <a:pt x="14652" y="21571"/>
                      </a:lnTo>
                      <a:lnTo>
                        <a:pt x="15025" y="21600"/>
                      </a:lnTo>
                      <a:lnTo>
                        <a:pt x="15409" y="21600"/>
                      </a:lnTo>
                      <a:lnTo>
                        <a:pt x="15782" y="21600"/>
                      </a:lnTo>
                      <a:lnTo>
                        <a:pt x="16177" y="21571"/>
                      </a:lnTo>
                      <a:lnTo>
                        <a:pt x="16516" y="21486"/>
                      </a:lnTo>
                      <a:lnTo>
                        <a:pt x="16889" y="21402"/>
                      </a:lnTo>
                      <a:lnTo>
                        <a:pt x="16821" y="21190"/>
                      </a:lnTo>
                      <a:lnTo>
                        <a:pt x="16776" y="20935"/>
                      </a:lnTo>
                      <a:lnTo>
                        <a:pt x="16742" y="20667"/>
                      </a:lnTo>
                      <a:lnTo>
                        <a:pt x="16719" y="20370"/>
                      </a:lnTo>
                      <a:lnTo>
                        <a:pt x="16697" y="19719"/>
                      </a:lnTo>
                      <a:lnTo>
                        <a:pt x="16697" y="19013"/>
                      </a:lnTo>
                      <a:lnTo>
                        <a:pt x="16719" y="18306"/>
                      </a:lnTo>
                      <a:lnTo>
                        <a:pt x="16753" y="17599"/>
                      </a:lnTo>
                      <a:lnTo>
                        <a:pt x="16821" y="16949"/>
                      </a:lnTo>
                      <a:lnTo>
                        <a:pt x="16889" y="16383"/>
                      </a:lnTo>
                      <a:lnTo>
                        <a:pt x="16934" y="16129"/>
                      </a:lnTo>
                      <a:lnTo>
                        <a:pt x="17002" y="15945"/>
                      </a:lnTo>
                      <a:lnTo>
                        <a:pt x="17081" y="15790"/>
                      </a:lnTo>
                      <a:lnTo>
                        <a:pt x="17194" y="15648"/>
                      </a:lnTo>
                      <a:lnTo>
                        <a:pt x="17318" y="15563"/>
                      </a:lnTo>
                      <a:lnTo>
                        <a:pt x="17453" y="15507"/>
                      </a:lnTo>
                      <a:lnTo>
                        <a:pt x="17600" y="15450"/>
                      </a:lnTo>
                      <a:lnTo>
                        <a:pt x="17758" y="15450"/>
                      </a:lnTo>
                      <a:lnTo>
                        <a:pt x="17905" y="15479"/>
                      </a:lnTo>
                      <a:lnTo>
                        <a:pt x="18064" y="15535"/>
                      </a:lnTo>
                      <a:lnTo>
                        <a:pt x="18233" y="15620"/>
                      </a:lnTo>
                      <a:lnTo>
                        <a:pt x="18380" y="15733"/>
                      </a:lnTo>
                      <a:lnTo>
                        <a:pt x="18561" y="15832"/>
                      </a:lnTo>
                      <a:lnTo>
                        <a:pt x="18707" y="15973"/>
                      </a:lnTo>
                      <a:lnTo>
                        <a:pt x="18866" y="16129"/>
                      </a:lnTo>
                      <a:lnTo>
                        <a:pt x="18990" y="16327"/>
                      </a:lnTo>
                      <a:lnTo>
                        <a:pt x="19125" y="16482"/>
                      </a:lnTo>
                      <a:lnTo>
                        <a:pt x="19295" y="16624"/>
                      </a:lnTo>
                      <a:lnTo>
                        <a:pt x="19464" y="16737"/>
                      </a:lnTo>
                      <a:lnTo>
                        <a:pt x="19668" y="16807"/>
                      </a:lnTo>
                      <a:lnTo>
                        <a:pt x="19860" y="16836"/>
                      </a:lnTo>
                      <a:lnTo>
                        <a:pt x="20052" y="16864"/>
                      </a:lnTo>
                      <a:lnTo>
                        <a:pt x="20266" y="16836"/>
                      </a:lnTo>
                      <a:lnTo>
                        <a:pt x="20470" y="16793"/>
                      </a:lnTo>
                      <a:lnTo>
                        <a:pt x="20662" y="16708"/>
                      </a:lnTo>
                      <a:lnTo>
                        <a:pt x="20854" y="16567"/>
                      </a:lnTo>
                      <a:lnTo>
                        <a:pt x="21035" y="16412"/>
                      </a:lnTo>
                      <a:lnTo>
                        <a:pt x="21182" y="16214"/>
                      </a:lnTo>
                      <a:lnTo>
                        <a:pt x="21340" y="16002"/>
                      </a:lnTo>
                      <a:lnTo>
                        <a:pt x="21441" y="15733"/>
                      </a:lnTo>
                      <a:lnTo>
                        <a:pt x="21532" y="15436"/>
                      </a:lnTo>
                      <a:lnTo>
                        <a:pt x="21600" y="15083"/>
                      </a:lnTo>
                      <a:lnTo>
                        <a:pt x="21600" y="14885"/>
                      </a:lnTo>
                      <a:lnTo>
                        <a:pt x="21600" y="14729"/>
                      </a:lnTo>
                      <a:lnTo>
                        <a:pt x="21600" y="14531"/>
                      </a:lnTo>
                      <a:lnTo>
                        <a:pt x="21577" y="14376"/>
                      </a:lnTo>
                      <a:lnTo>
                        <a:pt x="21532" y="14206"/>
                      </a:lnTo>
                      <a:lnTo>
                        <a:pt x="21487" y="14051"/>
                      </a:lnTo>
                      <a:lnTo>
                        <a:pt x="21419" y="13909"/>
                      </a:lnTo>
                      <a:lnTo>
                        <a:pt x="21351" y="13768"/>
                      </a:lnTo>
                      <a:lnTo>
                        <a:pt x="21204" y="13500"/>
                      </a:lnTo>
                      <a:lnTo>
                        <a:pt x="21035" y="13287"/>
                      </a:lnTo>
                      <a:lnTo>
                        <a:pt x="20809" y="13090"/>
                      </a:lnTo>
                      <a:lnTo>
                        <a:pt x="20594" y="12962"/>
                      </a:lnTo>
                      <a:lnTo>
                        <a:pt x="20357" y="12821"/>
                      </a:lnTo>
                      <a:lnTo>
                        <a:pt x="20120" y="12764"/>
                      </a:lnTo>
                      <a:lnTo>
                        <a:pt x="19882" y="12708"/>
                      </a:lnTo>
                      <a:lnTo>
                        <a:pt x="19645" y="12736"/>
                      </a:lnTo>
                      <a:lnTo>
                        <a:pt x="19430" y="12793"/>
                      </a:lnTo>
                      <a:lnTo>
                        <a:pt x="19227" y="12906"/>
                      </a:lnTo>
                      <a:lnTo>
                        <a:pt x="19148" y="12962"/>
                      </a:lnTo>
                      <a:lnTo>
                        <a:pt x="19058" y="13047"/>
                      </a:lnTo>
                      <a:lnTo>
                        <a:pt x="18990" y="13146"/>
                      </a:lnTo>
                      <a:lnTo>
                        <a:pt x="18911" y="13259"/>
                      </a:lnTo>
                      <a:lnTo>
                        <a:pt x="18775" y="13471"/>
                      </a:lnTo>
                      <a:lnTo>
                        <a:pt x="18628" y="13641"/>
                      </a:lnTo>
                      <a:lnTo>
                        <a:pt x="18470" y="13740"/>
                      </a:lnTo>
                      <a:lnTo>
                        <a:pt x="18301" y="13825"/>
                      </a:lnTo>
                      <a:lnTo>
                        <a:pt x="18143" y="13853"/>
                      </a:lnTo>
                      <a:lnTo>
                        <a:pt x="17973" y="13881"/>
                      </a:lnTo>
                      <a:lnTo>
                        <a:pt x="17804" y="13853"/>
                      </a:lnTo>
                      <a:lnTo>
                        <a:pt x="17646" y="13796"/>
                      </a:lnTo>
                      <a:lnTo>
                        <a:pt x="17499" y="13726"/>
                      </a:lnTo>
                      <a:lnTo>
                        <a:pt x="17341" y="13641"/>
                      </a:lnTo>
                      <a:lnTo>
                        <a:pt x="17216" y="13528"/>
                      </a:lnTo>
                      <a:lnTo>
                        <a:pt x="17103" y="13386"/>
                      </a:lnTo>
                      <a:lnTo>
                        <a:pt x="17024" y="13259"/>
                      </a:lnTo>
                      <a:lnTo>
                        <a:pt x="16934" y="13118"/>
                      </a:lnTo>
                      <a:lnTo>
                        <a:pt x="16889" y="12991"/>
                      </a:lnTo>
                      <a:lnTo>
                        <a:pt x="16889" y="12849"/>
                      </a:lnTo>
                      <a:lnTo>
                        <a:pt x="16889" y="12383"/>
                      </a:lnTo>
                      <a:lnTo>
                        <a:pt x="16889" y="11662"/>
                      </a:lnTo>
                      <a:lnTo>
                        <a:pt x="16889" y="10701"/>
                      </a:lnTo>
                      <a:lnTo>
                        <a:pt x="16889" y="9640"/>
                      </a:lnTo>
                      <a:lnTo>
                        <a:pt x="16889" y="8566"/>
                      </a:lnTo>
                      <a:lnTo>
                        <a:pt x="16889" y="7478"/>
                      </a:lnTo>
                      <a:lnTo>
                        <a:pt x="16889" y="6502"/>
                      </a:lnTo>
                      <a:lnTo>
                        <a:pt x="16889" y="5739"/>
                      </a:lnTo>
                      <a:lnTo>
                        <a:pt x="16674" y="5894"/>
                      </a:lnTo>
                      <a:lnTo>
                        <a:pt x="16414" y="6036"/>
                      </a:lnTo>
                      <a:lnTo>
                        <a:pt x="16154" y="6177"/>
                      </a:lnTo>
                      <a:lnTo>
                        <a:pt x="15849" y="6248"/>
                      </a:lnTo>
                      <a:lnTo>
                        <a:pt x="15544" y="6304"/>
                      </a:lnTo>
                      <a:lnTo>
                        <a:pt x="15217" y="6332"/>
                      </a:lnTo>
                      <a:lnTo>
                        <a:pt x="14866" y="6361"/>
                      </a:lnTo>
                      <a:lnTo>
                        <a:pt x="14550" y="6361"/>
                      </a:lnTo>
                      <a:lnTo>
                        <a:pt x="14200" y="6332"/>
                      </a:lnTo>
                      <a:lnTo>
                        <a:pt x="13850" y="6276"/>
                      </a:lnTo>
                      <a:lnTo>
                        <a:pt x="13522" y="6219"/>
                      </a:lnTo>
                      <a:lnTo>
                        <a:pt x="13206" y="6149"/>
                      </a:lnTo>
                      <a:lnTo>
                        <a:pt x="12901" y="6064"/>
                      </a:lnTo>
                      <a:lnTo>
                        <a:pt x="12618" y="5951"/>
                      </a:lnTo>
                      <a:lnTo>
                        <a:pt x="12358" y="5838"/>
                      </a:lnTo>
                      <a:lnTo>
                        <a:pt x="12121" y="5739"/>
                      </a:lnTo>
                      <a:lnTo>
                        <a:pt x="11941" y="5626"/>
                      </a:lnTo>
                      <a:lnTo>
                        <a:pt x="11794" y="5513"/>
                      </a:lnTo>
                      <a:lnTo>
                        <a:pt x="11658" y="5414"/>
                      </a:lnTo>
                      <a:lnTo>
                        <a:pt x="11556" y="5301"/>
                      </a:lnTo>
                      <a:lnTo>
                        <a:pt x="11466" y="5187"/>
                      </a:lnTo>
                      <a:lnTo>
                        <a:pt x="11398" y="5089"/>
                      </a:lnTo>
                      <a:lnTo>
                        <a:pt x="11376" y="4947"/>
                      </a:lnTo>
                      <a:lnTo>
                        <a:pt x="11353" y="4834"/>
                      </a:lnTo>
                      <a:lnTo>
                        <a:pt x="11353" y="4707"/>
                      </a:lnTo>
                      <a:lnTo>
                        <a:pt x="11376" y="4565"/>
                      </a:lnTo>
                      <a:lnTo>
                        <a:pt x="11443" y="4410"/>
                      </a:lnTo>
                      <a:lnTo>
                        <a:pt x="11511" y="4240"/>
                      </a:lnTo>
                      <a:lnTo>
                        <a:pt x="11703" y="3887"/>
                      </a:lnTo>
                      <a:lnTo>
                        <a:pt x="11986" y="3505"/>
                      </a:lnTo>
                      <a:lnTo>
                        <a:pt x="12144" y="3265"/>
                      </a:lnTo>
                      <a:lnTo>
                        <a:pt x="12246" y="3025"/>
                      </a:lnTo>
                      <a:lnTo>
                        <a:pt x="12336" y="2756"/>
                      </a:lnTo>
                      <a:lnTo>
                        <a:pt x="12404" y="2445"/>
                      </a:lnTo>
                      <a:lnTo>
                        <a:pt x="12438" y="2176"/>
                      </a:lnTo>
                      <a:lnTo>
                        <a:pt x="12438" y="1880"/>
                      </a:lnTo>
                      <a:lnTo>
                        <a:pt x="12404" y="1583"/>
                      </a:lnTo>
                      <a:lnTo>
                        <a:pt x="12336" y="1314"/>
                      </a:lnTo>
                      <a:lnTo>
                        <a:pt x="12246" y="1046"/>
                      </a:lnTo>
                      <a:lnTo>
                        <a:pt x="12099" y="791"/>
                      </a:lnTo>
                      <a:lnTo>
                        <a:pt x="12008" y="692"/>
                      </a:lnTo>
                      <a:lnTo>
                        <a:pt x="11918" y="579"/>
                      </a:lnTo>
                      <a:lnTo>
                        <a:pt x="11816" y="466"/>
                      </a:lnTo>
                      <a:lnTo>
                        <a:pt x="11703" y="381"/>
                      </a:lnTo>
                      <a:lnTo>
                        <a:pt x="11579" y="310"/>
                      </a:lnTo>
                      <a:lnTo>
                        <a:pt x="11443" y="226"/>
                      </a:lnTo>
                      <a:lnTo>
                        <a:pt x="11297" y="169"/>
                      </a:lnTo>
                      <a:lnTo>
                        <a:pt x="11138" y="113"/>
                      </a:lnTo>
                      <a:lnTo>
                        <a:pt x="10969" y="56"/>
                      </a:lnTo>
                      <a:lnTo>
                        <a:pt x="10800" y="28"/>
                      </a:lnTo>
                      <a:lnTo>
                        <a:pt x="10619" y="28"/>
                      </a:lnTo>
                      <a:lnTo>
                        <a:pt x="10404" y="28"/>
                      </a:lnTo>
                      <a:lnTo>
                        <a:pt x="10257" y="28"/>
                      </a:lnTo>
                      <a:lnTo>
                        <a:pt x="10076" y="56"/>
                      </a:lnTo>
                      <a:lnTo>
                        <a:pt x="9952" y="84"/>
                      </a:lnTo>
                      <a:lnTo>
                        <a:pt x="9794" y="141"/>
                      </a:lnTo>
                      <a:lnTo>
                        <a:pt x="9692" y="226"/>
                      </a:lnTo>
                      <a:lnTo>
                        <a:pt x="9557" y="282"/>
                      </a:lnTo>
                      <a:lnTo>
                        <a:pt x="9455" y="381"/>
                      </a:lnTo>
                      <a:lnTo>
                        <a:pt x="9365" y="466"/>
                      </a:lnTo>
                      <a:lnTo>
                        <a:pt x="9274" y="579"/>
                      </a:lnTo>
                      <a:lnTo>
                        <a:pt x="9184" y="692"/>
                      </a:lnTo>
                      <a:lnTo>
                        <a:pt x="9128" y="791"/>
                      </a:lnTo>
                      <a:lnTo>
                        <a:pt x="9060" y="932"/>
                      </a:lnTo>
                      <a:lnTo>
                        <a:pt x="8969" y="1201"/>
                      </a:lnTo>
                      <a:lnTo>
                        <a:pt x="8913" y="1498"/>
                      </a:lnTo>
                      <a:lnTo>
                        <a:pt x="8890" y="1795"/>
                      </a:lnTo>
                      <a:lnTo>
                        <a:pt x="8890" y="2120"/>
                      </a:lnTo>
                      <a:lnTo>
                        <a:pt x="8913" y="2445"/>
                      </a:lnTo>
                      <a:lnTo>
                        <a:pt x="8969" y="2756"/>
                      </a:lnTo>
                      <a:lnTo>
                        <a:pt x="9060" y="3081"/>
                      </a:lnTo>
                      <a:lnTo>
                        <a:pt x="9173" y="3378"/>
                      </a:lnTo>
                      <a:lnTo>
                        <a:pt x="9297" y="3647"/>
                      </a:lnTo>
                      <a:lnTo>
                        <a:pt x="9466" y="3887"/>
                      </a:lnTo>
                      <a:lnTo>
                        <a:pt x="9579" y="4085"/>
                      </a:lnTo>
                      <a:lnTo>
                        <a:pt x="9670" y="4269"/>
                      </a:lnTo>
                      <a:lnTo>
                        <a:pt x="9726" y="4467"/>
                      </a:lnTo>
                      <a:lnTo>
                        <a:pt x="9771" y="4650"/>
                      </a:lnTo>
                      <a:lnTo>
                        <a:pt x="9771" y="4834"/>
                      </a:lnTo>
                      <a:lnTo>
                        <a:pt x="9749" y="5032"/>
                      </a:lnTo>
                      <a:lnTo>
                        <a:pt x="9715" y="5216"/>
                      </a:lnTo>
                      <a:lnTo>
                        <a:pt x="9625" y="5385"/>
                      </a:lnTo>
                      <a:lnTo>
                        <a:pt x="9534" y="5513"/>
                      </a:lnTo>
                      <a:lnTo>
                        <a:pt x="9410" y="5626"/>
                      </a:lnTo>
                      <a:lnTo>
                        <a:pt x="9229" y="5710"/>
                      </a:lnTo>
                      <a:lnTo>
                        <a:pt x="9060" y="5767"/>
                      </a:lnTo>
                      <a:lnTo>
                        <a:pt x="8845" y="5767"/>
                      </a:lnTo>
                      <a:lnTo>
                        <a:pt x="8585" y="5739"/>
                      </a:lnTo>
                      <a:lnTo>
                        <a:pt x="8325" y="5654"/>
                      </a:lnTo>
                      <a:lnTo>
                        <a:pt x="8020" y="5513"/>
                      </a:lnTo>
                      <a:lnTo>
                        <a:pt x="7840" y="5442"/>
                      </a:lnTo>
                      <a:lnTo>
                        <a:pt x="7648" y="5385"/>
                      </a:lnTo>
                      <a:lnTo>
                        <a:pt x="7433" y="5329"/>
                      </a:lnTo>
                      <a:lnTo>
                        <a:pt x="7241" y="5301"/>
                      </a:lnTo>
                      <a:lnTo>
                        <a:pt x="6755" y="5301"/>
                      </a:lnTo>
                      <a:lnTo>
                        <a:pt x="6281" y="5329"/>
                      </a:lnTo>
                      <a:lnTo>
                        <a:pt x="5784" y="5385"/>
                      </a:lnTo>
                      <a:lnTo>
                        <a:pt x="5264" y="5498"/>
                      </a:lnTo>
                      <a:lnTo>
                        <a:pt x="4744" y="5597"/>
                      </a:lnTo>
                      <a:lnTo>
                        <a:pt x="4247" y="5739"/>
                      </a:lnTo>
                      <a:lnTo>
                        <a:pt x="4202" y="5894"/>
                      </a:lnTo>
                      <a:lnTo>
                        <a:pt x="4202" y="6191"/>
                      </a:lnTo>
                      <a:lnTo>
                        <a:pt x="4202" y="6545"/>
                      </a:lnTo>
                      <a:lnTo>
                        <a:pt x="4225" y="6954"/>
                      </a:lnTo>
                      <a:lnTo>
                        <a:pt x="4315" y="7930"/>
                      </a:lnTo>
                      <a:lnTo>
                        <a:pt x="4394" y="9018"/>
                      </a:lnTo>
                      <a:lnTo>
                        <a:pt x="4439" y="9570"/>
                      </a:lnTo>
                      <a:lnTo>
                        <a:pt x="4462" y="10107"/>
                      </a:lnTo>
                      <a:lnTo>
                        <a:pt x="4484" y="10630"/>
                      </a:lnTo>
                      <a:lnTo>
                        <a:pt x="4507" y="11082"/>
                      </a:lnTo>
                      <a:lnTo>
                        <a:pt x="4484" y="11520"/>
                      </a:lnTo>
                      <a:lnTo>
                        <a:pt x="4439" y="11874"/>
                      </a:lnTo>
                      <a:lnTo>
                        <a:pt x="4394" y="12029"/>
                      </a:lnTo>
                      <a:lnTo>
                        <a:pt x="4349" y="12171"/>
                      </a:lnTo>
                      <a:lnTo>
                        <a:pt x="4315" y="12284"/>
                      </a:lnTo>
                      <a:lnTo>
                        <a:pt x="4247" y="12354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" name="Puzzle4"/>
                <p:cNvSpPr>
                  <a:spLocks noEditPoints="1" noChangeArrowheads="1"/>
                </p:cNvSpPr>
                <p:nvPr/>
              </p:nvSpPr>
              <p:spPr bwMode="auto">
                <a:xfrm>
                  <a:off x="97543" y="4696094"/>
                  <a:ext cx="108169" cy="172332"/>
                </a:xfrm>
                <a:custGeom>
                  <a:avLst/>
                  <a:gdLst>
                    <a:gd name="T0" fmla="*/ 8307 w 21600"/>
                    <a:gd name="T1" fmla="*/ 11593 h 21600"/>
                    <a:gd name="T2" fmla="*/ 453 w 21600"/>
                    <a:gd name="T3" fmla="*/ 16938 h 21600"/>
                    <a:gd name="T4" fmla="*/ 11500 w 21600"/>
                    <a:gd name="T5" fmla="*/ 21600 h 21600"/>
                    <a:gd name="T6" fmla="*/ 20920 w 21600"/>
                    <a:gd name="T7" fmla="*/ 16751 h 21600"/>
                    <a:gd name="T8" fmla="*/ 13972 w 21600"/>
                    <a:gd name="T9" fmla="*/ 10888 h 21600"/>
                    <a:gd name="T10" fmla="*/ 21033 w 21600"/>
                    <a:gd name="T11" fmla="*/ 4716 h 21600"/>
                    <a:gd name="T12" fmla="*/ 11102 w 21600"/>
                    <a:gd name="T13" fmla="*/ 11 h 21600"/>
                    <a:gd name="T14" fmla="*/ 453 w 21600"/>
                    <a:gd name="T15" fmla="*/ 4716 h 21600"/>
                    <a:gd name="T16" fmla="*/ 2076 w 21600"/>
                    <a:gd name="T17" fmla="*/ 5664 h 21600"/>
                    <a:gd name="T18" fmla="*/ 20203 w 21600"/>
                    <a:gd name="T19" fmla="*/ 1598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3813" y="10590"/>
                      </a:moveTo>
                      <a:lnTo>
                        <a:pt x="3927" y="10513"/>
                      </a:lnTo>
                      <a:lnTo>
                        <a:pt x="4078" y="10425"/>
                      </a:lnTo>
                      <a:lnTo>
                        <a:pt x="4210" y="10359"/>
                      </a:lnTo>
                      <a:lnTo>
                        <a:pt x="4361" y="10315"/>
                      </a:lnTo>
                      <a:lnTo>
                        <a:pt x="4682" y="10237"/>
                      </a:lnTo>
                      <a:lnTo>
                        <a:pt x="5041" y="10193"/>
                      </a:lnTo>
                      <a:lnTo>
                        <a:pt x="5456" y="10171"/>
                      </a:lnTo>
                      <a:lnTo>
                        <a:pt x="5853" y="10193"/>
                      </a:lnTo>
                      <a:lnTo>
                        <a:pt x="6249" y="10260"/>
                      </a:lnTo>
                      <a:lnTo>
                        <a:pt x="6646" y="10337"/>
                      </a:lnTo>
                      <a:lnTo>
                        <a:pt x="7004" y="10469"/>
                      </a:lnTo>
                      <a:lnTo>
                        <a:pt x="7363" y="10612"/>
                      </a:lnTo>
                      <a:lnTo>
                        <a:pt x="7665" y="10788"/>
                      </a:lnTo>
                      <a:lnTo>
                        <a:pt x="7911" y="10998"/>
                      </a:lnTo>
                      <a:lnTo>
                        <a:pt x="8024" y="11097"/>
                      </a:lnTo>
                      <a:lnTo>
                        <a:pt x="8137" y="11207"/>
                      </a:lnTo>
                      <a:lnTo>
                        <a:pt x="8194" y="11340"/>
                      </a:lnTo>
                      <a:lnTo>
                        <a:pt x="8269" y="11461"/>
                      </a:lnTo>
                      <a:lnTo>
                        <a:pt x="8307" y="11593"/>
                      </a:lnTo>
                      <a:lnTo>
                        <a:pt x="8307" y="11714"/>
                      </a:lnTo>
                      <a:lnTo>
                        <a:pt x="8307" y="11868"/>
                      </a:lnTo>
                      <a:lnTo>
                        <a:pt x="8307" y="12012"/>
                      </a:lnTo>
                      <a:lnTo>
                        <a:pt x="8194" y="12265"/>
                      </a:lnTo>
                      <a:lnTo>
                        <a:pt x="8062" y="12519"/>
                      </a:lnTo>
                      <a:lnTo>
                        <a:pt x="7873" y="12706"/>
                      </a:lnTo>
                      <a:lnTo>
                        <a:pt x="7627" y="12904"/>
                      </a:lnTo>
                      <a:lnTo>
                        <a:pt x="7363" y="13048"/>
                      </a:lnTo>
                      <a:lnTo>
                        <a:pt x="7080" y="13180"/>
                      </a:lnTo>
                      <a:lnTo>
                        <a:pt x="6759" y="13257"/>
                      </a:lnTo>
                      <a:lnTo>
                        <a:pt x="6419" y="13345"/>
                      </a:lnTo>
                      <a:lnTo>
                        <a:pt x="6098" y="13389"/>
                      </a:lnTo>
                      <a:lnTo>
                        <a:pt x="5739" y="13389"/>
                      </a:lnTo>
                      <a:lnTo>
                        <a:pt x="5418" y="13389"/>
                      </a:lnTo>
                      <a:lnTo>
                        <a:pt x="5079" y="13345"/>
                      </a:lnTo>
                      <a:lnTo>
                        <a:pt x="4758" y="13301"/>
                      </a:lnTo>
                      <a:lnTo>
                        <a:pt x="4474" y="13213"/>
                      </a:lnTo>
                      <a:lnTo>
                        <a:pt x="4172" y="13114"/>
                      </a:lnTo>
                      <a:lnTo>
                        <a:pt x="3965" y="12982"/>
                      </a:lnTo>
                      <a:lnTo>
                        <a:pt x="3738" y="12838"/>
                      </a:lnTo>
                      <a:lnTo>
                        <a:pt x="3493" y="12706"/>
                      </a:lnTo>
                      <a:lnTo>
                        <a:pt x="3228" y="12607"/>
                      </a:lnTo>
                      <a:lnTo>
                        <a:pt x="2945" y="12519"/>
                      </a:lnTo>
                      <a:lnTo>
                        <a:pt x="2700" y="12431"/>
                      </a:lnTo>
                      <a:lnTo>
                        <a:pt x="2397" y="12375"/>
                      </a:lnTo>
                      <a:lnTo>
                        <a:pt x="2152" y="12331"/>
                      </a:lnTo>
                      <a:lnTo>
                        <a:pt x="1888" y="12309"/>
                      </a:lnTo>
                      <a:lnTo>
                        <a:pt x="1642" y="12309"/>
                      </a:lnTo>
                      <a:lnTo>
                        <a:pt x="1397" y="12331"/>
                      </a:lnTo>
                      <a:lnTo>
                        <a:pt x="1170" y="12397"/>
                      </a:lnTo>
                      <a:lnTo>
                        <a:pt x="962" y="12453"/>
                      </a:lnTo>
                      <a:lnTo>
                        <a:pt x="774" y="12563"/>
                      </a:lnTo>
                      <a:lnTo>
                        <a:pt x="623" y="12684"/>
                      </a:lnTo>
                      <a:lnTo>
                        <a:pt x="528" y="12838"/>
                      </a:lnTo>
                      <a:lnTo>
                        <a:pt x="453" y="13026"/>
                      </a:lnTo>
                      <a:lnTo>
                        <a:pt x="339" y="13477"/>
                      </a:lnTo>
                      <a:lnTo>
                        <a:pt x="226" y="13984"/>
                      </a:lnTo>
                      <a:lnTo>
                        <a:pt x="151" y="14535"/>
                      </a:lnTo>
                      <a:lnTo>
                        <a:pt x="113" y="15075"/>
                      </a:lnTo>
                      <a:lnTo>
                        <a:pt x="113" y="15626"/>
                      </a:lnTo>
                      <a:lnTo>
                        <a:pt x="151" y="16133"/>
                      </a:lnTo>
                      <a:lnTo>
                        <a:pt x="188" y="16376"/>
                      </a:lnTo>
                      <a:lnTo>
                        <a:pt x="264" y="16585"/>
                      </a:lnTo>
                      <a:lnTo>
                        <a:pt x="339" y="16773"/>
                      </a:lnTo>
                      <a:lnTo>
                        <a:pt x="453" y="16938"/>
                      </a:lnTo>
                      <a:lnTo>
                        <a:pt x="1095" y="16883"/>
                      </a:lnTo>
                      <a:lnTo>
                        <a:pt x="1963" y="16795"/>
                      </a:lnTo>
                      <a:lnTo>
                        <a:pt x="2945" y="16751"/>
                      </a:lnTo>
                      <a:lnTo>
                        <a:pt x="3965" y="16706"/>
                      </a:lnTo>
                      <a:lnTo>
                        <a:pt x="5022" y="16684"/>
                      </a:lnTo>
                      <a:lnTo>
                        <a:pt x="5947" y="16684"/>
                      </a:lnTo>
                      <a:lnTo>
                        <a:pt x="6759" y="16706"/>
                      </a:lnTo>
                      <a:lnTo>
                        <a:pt x="7363" y="16751"/>
                      </a:lnTo>
                      <a:lnTo>
                        <a:pt x="7948" y="16839"/>
                      </a:lnTo>
                      <a:lnTo>
                        <a:pt x="8458" y="16916"/>
                      </a:lnTo>
                      <a:lnTo>
                        <a:pt x="8893" y="17026"/>
                      </a:lnTo>
                      <a:lnTo>
                        <a:pt x="9289" y="17158"/>
                      </a:lnTo>
                      <a:lnTo>
                        <a:pt x="9572" y="17280"/>
                      </a:lnTo>
                      <a:lnTo>
                        <a:pt x="9799" y="17412"/>
                      </a:lnTo>
                      <a:lnTo>
                        <a:pt x="9969" y="17555"/>
                      </a:lnTo>
                      <a:lnTo>
                        <a:pt x="10120" y="17687"/>
                      </a:lnTo>
                      <a:lnTo>
                        <a:pt x="10158" y="17831"/>
                      </a:lnTo>
                      <a:lnTo>
                        <a:pt x="10195" y="17974"/>
                      </a:lnTo>
                      <a:lnTo>
                        <a:pt x="10158" y="18128"/>
                      </a:lnTo>
                      <a:lnTo>
                        <a:pt x="10082" y="18271"/>
                      </a:lnTo>
                      <a:lnTo>
                        <a:pt x="9969" y="18426"/>
                      </a:lnTo>
                      <a:lnTo>
                        <a:pt x="9837" y="18569"/>
                      </a:lnTo>
                      <a:lnTo>
                        <a:pt x="9648" y="18701"/>
                      </a:lnTo>
                      <a:lnTo>
                        <a:pt x="9440" y="18822"/>
                      </a:lnTo>
                      <a:lnTo>
                        <a:pt x="9213" y="18999"/>
                      </a:lnTo>
                      <a:lnTo>
                        <a:pt x="9044" y="19186"/>
                      </a:lnTo>
                      <a:lnTo>
                        <a:pt x="8893" y="19395"/>
                      </a:lnTo>
                      <a:lnTo>
                        <a:pt x="8817" y="19627"/>
                      </a:lnTo>
                      <a:lnTo>
                        <a:pt x="8779" y="19858"/>
                      </a:lnTo>
                      <a:lnTo>
                        <a:pt x="8779" y="20112"/>
                      </a:lnTo>
                      <a:lnTo>
                        <a:pt x="8855" y="20354"/>
                      </a:lnTo>
                      <a:lnTo>
                        <a:pt x="8968" y="20586"/>
                      </a:lnTo>
                      <a:lnTo>
                        <a:pt x="9138" y="20817"/>
                      </a:lnTo>
                      <a:lnTo>
                        <a:pt x="9365" y="21026"/>
                      </a:lnTo>
                      <a:lnTo>
                        <a:pt x="9610" y="21192"/>
                      </a:lnTo>
                      <a:lnTo>
                        <a:pt x="9950" y="21368"/>
                      </a:lnTo>
                      <a:lnTo>
                        <a:pt x="10120" y="21445"/>
                      </a:lnTo>
                      <a:lnTo>
                        <a:pt x="10346" y="21511"/>
                      </a:lnTo>
                      <a:lnTo>
                        <a:pt x="10516" y="21555"/>
                      </a:lnTo>
                      <a:lnTo>
                        <a:pt x="10743" y="21600"/>
                      </a:lnTo>
                      <a:lnTo>
                        <a:pt x="10988" y="21644"/>
                      </a:lnTo>
                      <a:lnTo>
                        <a:pt x="11215" y="21666"/>
                      </a:lnTo>
                      <a:lnTo>
                        <a:pt x="11498" y="21666"/>
                      </a:lnTo>
                      <a:lnTo>
                        <a:pt x="11762" y="21666"/>
                      </a:lnTo>
                      <a:lnTo>
                        <a:pt x="12253" y="21644"/>
                      </a:lnTo>
                      <a:lnTo>
                        <a:pt x="12763" y="21577"/>
                      </a:lnTo>
                      <a:lnTo>
                        <a:pt x="13197" y="21467"/>
                      </a:lnTo>
                      <a:lnTo>
                        <a:pt x="13556" y="21346"/>
                      </a:lnTo>
                      <a:lnTo>
                        <a:pt x="13896" y="21192"/>
                      </a:lnTo>
                      <a:lnTo>
                        <a:pt x="14179" y="21026"/>
                      </a:lnTo>
                      <a:lnTo>
                        <a:pt x="14444" y="20839"/>
                      </a:lnTo>
                      <a:lnTo>
                        <a:pt x="14576" y="20641"/>
                      </a:lnTo>
                      <a:lnTo>
                        <a:pt x="14727" y="20431"/>
                      </a:lnTo>
                      <a:lnTo>
                        <a:pt x="14765" y="20200"/>
                      </a:lnTo>
                      <a:lnTo>
                        <a:pt x="14802" y="19991"/>
                      </a:lnTo>
                      <a:lnTo>
                        <a:pt x="14727" y="19759"/>
                      </a:lnTo>
                      <a:lnTo>
                        <a:pt x="14613" y="19550"/>
                      </a:lnTo>
                      <a:lnTo>
                        <a:pt x="14444" y="19307"/>
                      </a:lnTo>
                      <a:lnTo>
                        <a:pt x="14217" y="19098"/>
                      </a:lnTo>
                      <a:lnTo>
                        <a:pt x="13934" y="18911"/>
                      </a:lnTo>
                      <a:lnTo>
                        <a:pt x="13669" y="18745"/>
                      </a:lnTo>
                      <a:lnTo>
                        <a:pt x="13462" y="18547"/>
                      </a:lnTo>
                      <a:lnTo>
                        <a:pt x="13311" y="18337"/>
                      </a:lnTo>
                      <a:lnTo>
                        <a:pt x="13197" y="18150"/>
                      </a:lnTo>
                      <a:lnTo>
                        <a:pt x="13122" y="17941"/>
                      </a:lnTo>
                      <a:lnTo>
                        <a:pt x="13122" y="17720"/>
                      </a:lnTo>
                      <a:lnTo>
                        <a:pt x="13122" y="17533"/>
                      </a:lnTo>
                      <a:lnTo>
                        <a:pt x="13197" y="17346"/>
                      </a:lnTo>
                      <a:lnTo>
                        <a:pt x="13273" y="17158"/>
                      </a:lnTo>
                      <a:lnTo>
                        <a:pt x="13386" y="16982"/>
                      </a:lnTo>
                      <a:lnTo>
                        <a:pt x="13537" y="16839"/>
                      </a:lnTo>
                      <a:lnTo>
                        <a:pt x="13707" y="16706"/>
                      </a:lnTo>
                      <a:lnTo>
                        <a:pt x="13896" y="16607"/>
                      </a:lnTo>
                      <a:lnTo>
                        <a:pt x="14104" y="16519"/>
                      </a:lnTo>
                      <a:lnTo>
                        <a:pt x="14330" y="16453"/>
                      </a:lnTo>
                      <a:lnTo>
                        <a:pt x="14538" y="16431"/>
                      </a:lnTo>
                      <a:lnTo>
                        <a:pt x="14897" y="16453"/>
                      </a:lnTo>
                      <a:lnTo>
                        <a:pt x="15406" y="16497"/>
                      </a:lnTo>
                      <a:lnTo>
                        <a:pt x="16105" y="16541"/>
                      </a:lnTo>
                      <a:lnTo>
                        <a:pt x="16898" y="16607"/>
                      </a:lnTo>
                      <a:lnTo>
                        <a:pt x="17804" y="16651"/>
                      </a:lnTo>
                      <a:lnTo>
                        <a:pt x="18786" y="16684"/>
                      </a:lnTo>
                      <a:lnTo>
                        <a:pt x="19844" y="16728"/>
                      </a:lnTo>
                      <a:lnTo>
                        <a:pt x="20920" y="16751"/>
                      </a:lnTo>
                      <a:lnTo>
                        <a:pt x="21109" y="16497"/>
                      </a:lnTo>
                      <a:lnTo>
                        <a:pt x="21241" y="16222"/>
                      </a:lnTo>
                      <a:lnTo>
                        <a:pt x="21392" y="15946"/>
                      </a:lnTo>
                      <a:lnTo>
                        <a:pt x="21467" y="15648"/>
                      </a:lnTo>
                      <a:lnTo>
                        <a:pt x="21543" y="15351"/>
                      </a:lnTo>
                      <a:lnTo>
                        <a:pt x="21618" y="15042"/>
                      </a:lnTo>
                      <a:lnTo>
                        <a:pt x="21618" y="14745"/>
                      </a:lnTo>
                      <a:lnTo>
                        <a:pt x="21618" y="14447"/>
                      </a:lnTo>
                      <a:lnTo>
                        <a:pt x="21618" y="14150"/>
                      </a:lnTo>
                      <a:lnTo>
                        <a:pt x="21581" y="13852"/>
                      </a:lnTo>
                      <a:lnTo>
                        <a:pt x="21505" y="13577"/>
                      </a:lnTo>
                      <a:lnTo>
                        <a:pt x="21430" y="13301"/>
                      </a:lnTo>
                      <a:lnTo>
                        <a:pt x="21354" y="13048"/>
                      </a:lnTo>
                      <a:lnTo>
                        <a:pt x="21241" y="12816"/>
                      </a:lnTo>
                      <a:lnTo>
                        <a:pt x="21146" y="12607"/>
                      </a:lnTo>
                      <a:lnTo>
                        <a:pt x="21033" y="12431"/>
                      </a:lnTo>
                      <a:lnTo>
                        <a:pt x="20920" y="12265"/>
                      </a:lnTo>
                      <a:lnTo>
                        <a:pt x="20769" y="12144"/>
                      </a:lnTo>
                      <a:lnTo>
                        <a:pt x="20637" y="12034"/>
                      </a:lnTo>
                      <a:lnTo>
                        <a:pt x="20486" y="11946"/>
                      </a:lnTo>
                      <a:lnTo>
                        <a:pt x="20297" y="11891"/>
                      </a:lnTo>
                      <a:lnTo>
                        <a:pt x="20165" y="11846"/>
                      </a:lnTo>
                      <a:lnTo>
                        <a:pt x="19976" y="11824"/>
                      </a:lnTo>
                      <a:lnTo>
                        <a:pt x="19806" y="11802"/>
                      </a:lnTo>
                      <a:lnTo>
                        <a:pt x="19390" y="11824"/>
                      </a:lnTo>
                      <a:lnTo>
                        <a:pt x="18956" y="11891"/>
                      </a:lnTo>
                      <a:lnTo>
                        <a:pt x="18503" y="11968"/>
                      </a:lnTo>
                      <a:lnTo>
                        <a:pt x="17993" y="12078"/>
                      </a:lnTo>
                      <a:lnTo>
                        <a:pt x="17653" y="12144"/>
                      </a:lnTo>
                      <a:lnTo>
                        <a:pt x="17332" y="12199"/>
                      </a:lnTo>
                      <a:lnTo>
                        <a:pt x="17049" y="12221"/>
                      </a:lnTo>
                      <a:lnTo>
                        <a:pt x="16747" y="12243"/>
                      </a:lnTo>
                      <a:lnTo>
                        <a:pt x="16464" y="12243"/>
                      </a:lnTo>
                      <a:lnTo>
                        <a:pt x="16218" y="12243"/>
                      </a:lnTo>
                      <a:lnTo>
                        <a:pt x="15992" y="12221"/>
                      </a:lnTo>
                      <a:lnTo>
                        <a:pt x="15746" y="12199"/>
                      </a:lnTo>
                      <a:lnTo>
                        <a:pt x="15520" y="12155"/>
                      </a:lnTo>
                      <a:lnTo>
                        <a:pt x="15350" y="12122"/>
                      </a:lnTo>
                      <a:lnTo>
                        <a:pt x="15161" y="12056"/>
                      </a:lnTo>
                      <a:lnTo>
                        <a:pt x="14972" y="11990"/>
                      </a:lnTo>
                      <a:lnTo>
                        <a:pt x="14689" y="11846"/>
                      </a:lnTo>
                      <a:lnTo>
                        <a:pt x="14444" y="11670"/>
                      </a:lnTo>
                      <a:lnTo>
                        <a:pt x="14255" y="11483"/>
                      </a:lnTo>
                      <a:lnTo>
                        <a:pt x="14104" y="11295"/>
                      </a:lnTo>
                      <a:lnTo>
                        <a:pt x="14028" y="11086"/>
                      </a:lnTo>
                      <a:lnTo>
                        <a:pt x="13972" y="10888"/>
                      </a:lnTo>
                      <a:lnTo>
                        <a:pt x="13972" y="10700"/>
                      </a:lnTo>
                      <a:lnTo>
                        <a:pt x="14009" y="10513"/>
                      </a:lnTo>
                      <a:lnTo>
                        <a:pt x="14066" y="10359"/>
                      </a:lnTo>
                      <a:lnTo>
                        <a:pt x="14179" y="10215"/>
                      </a:lnTo>
                      <a:lnTo>
                        <a:pt x="14406" y="10006"/>
                      </a:lnTo>
                      <a:lnTo>
                        <a:pt x="14651" y="9830"/>
                      </a:lnTo>
                      <a:lnTo>
                        <a:pt x="14878" y="9686"/>
                      </a:lnTo>
                      <a:lnTo>
                        <a:pt x="15123" y="9554"/>
                      </a:lnTo>
                      <a:lnTo>
                        <a:pt x="15350" y="9477"/>
                      </a:lnTo>
                      <a:lnTo>
                        <a:pt x="15558" y="9411"/>
                      </a:lnTo>
                      <a:lnTo>
                        <a:pt x="15803" y="9345"/>
                      </a:lnTo>
                      <a:lnTo>
                        <a:pt x="16030" y="9323"/>
                      </a:lnTo>
                      <a:lnTo>
                        <a:pt x="16256" y="9301"/>
                      </a:lnTo>
                      <a:lnTo>
                        <a:pt x="16464" y="9323"/>
                      </a:lnTo>
                      <a:lnTo>
                        <a:pt x="16690" y="9345"/>
                      </a:lnTo>
                      <a:lnTo>
                        <a:pt x="16898" y="9367"/>
                      </a:lnTo>
                      <a:lnTo>
                        <a:pt x="17332" y="9477"/>
                      </a:lnTo>
                      <a:lnTo>
                        <a:pt x="17767" y="9598"/>
                      </a:lnTo>
                      <a:lnTo>
                        <a:pt x="18163" y="9731"/>
                      </a:lnTo>
                      <a:lnTo>
                        <a:pt x="18597" y="9874"/>
                      </a:lnTo>
                      <a:lnTo>
                        <a:pt x="18994" y="10006"/>
                      </a:lnTo>
                      <a:lnTo>
                        <a:pt x="19428" y="10083"/>
                      </a:lnTo>
                      <a:lnTo>
                        <a:pt x="19617" y="10127"/>
                      </a:lnTo>
                      <a:lnTo>
                        <a:pt x="19844" y="10149"/>
                      </a:lnTo>
                      <a:lnTo>
                        <a:pt x="20013" y="10149"/>
                      </a:lnTo>
                      <a:lnTo>
                        <a:pt x="20240" y="10127"/>
                      </a:lnTo>
                      <a:lnTo>
                        <a:pt x="20410" y="10105"/>
                      </a:lnTo>
                      <a:lnTo>
                        <a:pt x="20637" y="10061"/>
                      </a:lnTo>
                      <a:lnTo>
                        <a:pt x="20844" y="9984"/>
                      </a:lnTo>
                      <a:lnTo>
                        <a:pt x="21033" y="9896"/>
                      </a:lnTo>
                      <a:lnTo>
                        <a:pt x="21146" y="9830"/>
                      </a:lnTo>
                      <a:lnTo>
                        <a:pt x="21203" y="9753"/>
                      </a:lnTo>
                      <a:lnTo>
                        <a:pt x="21279" y="9642"/>
                      </a:lnTo>
                      <a:lnTo>
                        <a:pt x="21354" y="9521"/>
                      </a:lnTo>
                      <a:lnTo>
                        <a:pt x="21430" y="9246"/>
                      </a:lnTo>
                      <a:lnTo>
                        <a:pt x="21430" y="8904"/>
                      </a:lnTo>
                      <a:lnTo>
                        <a:pt x="21430" y="8540"/>
                      </a:lnTo>
                      <a:lnTo>
                        <a:pt x="21392" y="8144"/>
                      </a:lnTo>
                      <a:lnTo>
                        <a:pt x="21354" y="7714"/>
                      </a:lnTo>
                      <a:lnTo>
                        <a:pt x="21279" y="7295"/>
                      </a:lnTo>
                      <a:lnTo>
                        <a:pt x="21146" y="6446"/>
                      </a:lnTo>
                      <a:lnTo>
                        <a:pt x="20995" y="5686"/>
                      </a:lnTo>
                      <a:lnTo>
                        <a:pt x="20958" y="5366"/>
                      </a:lnTo>
                      <a:lnTo>
                        <a:pt x="20958" y="5091"/>
                      </a:lnTo>
                      <a:lnTo>
                        <a:pt x="20958" y="4860"/>
                      </a:lnTo>
                      <a:lnTo>
                        <a:pt x="21033" y="4716"/>
                      </a:lnTo>
                      <a:lnTo>
                        <a:pt x="20637" y="4860"/>
                      </a:lnTo>
                      <a:lnTo>
                        <a:pt x="20127" y="4992"/>
                      </a:lnTo>
                      <a:lnTo>
                        <a:pt x="19617" y="5069"/>
                      </a:lnTo>
                      <a:lnTo>
                        <a:pt x="19032" y="5157"/>
                      </a:lnTo>
                      <a:lnTo>
                        <a:pt x="18465" y="5201"/>
                      </a:lnTo>
                      <a:lnTo>
                        <a:pt x="17842" y="5245"/>
                      </a:lnTo>
                      <a:lnTo>
                        <a:pt x="17219" y="5267"/>
                      </a:lnTo>
                      <a:lnTo>
                        <a:pt x="16615" y="5267"/>
                      </a:lnTo>
                      <a:lnTo>
                        <a:pt x="15992" y="5245"/>
                      </a:lnTo>
                      <a:lnTo>
                        <a:pt x="15369" y="5201"/>
                      </a:lnTo>
                      <a:lnTo>
                        <a:pt x="14840" y="5157"/>
                      </a:lnTo>
                      <a:lnTo>
                        <a:pt x="14293" y="5091"/>
                      </a:lnTo>
                      <a:lnTo>
                        <a:pt x="13783" y="5014"/>
                      </a:lnTo>
                      <a:lnTo>
                        <a:pt x="13386" y="4926"/>
                      </a:lnTo>
                      <a:lnTo>
                        <a:pt x="13027" y="4815"/>
                      </a:lnTo>
                      <a:lnTo>
                        <a:pt x="12725" y="4716"/>
                      </a:lnTo>
                      <a:lnTo>
                        <a:pt x="12480" y="4606"/>
                      </a:lnTo>
                      <a:lnTo>
                        <a:pt x="12291" y="4496"/>
                      </a:lnTo>
                      <a:lnTo>
                        <a:pt x="12197" y="4397"/>
                      </a:lnTo>
                      <a:lnTo>
                        <a:pt x="12083" y="4286"/>
                      </a:lnTo>
                      <a:lnTo>
                        <a:pt x="12046" y="4187"/>
                      </a:lnTo>
                      <a:lnTo>
                        <a:pt x="12008" y="4077"/>
                      </a:lnTo>
                      <a:lnTo>
                        <a:pt x="12046" y="3967"/>
                      </a:lnTo>
                      <a:lnTo>
                        <a:pt x="12121" y="3868"/>
                      </a:lnTo>
                      <a:lnTo>
                        <a:pt x="12197" y="3735"/>
                      </a:lnTo>
                      <a:lnTo>
                        <a:pt x="12291" y="3614"/>
                      </a:lnTo>
                      <a:lnTo>
                        <a:pt x="12442" y="3482"/>
                      </a:lnTo>
                      <a:lnTo>
                        <a:pt x="12631" y="3361"/>
                      </a:lnTo>
                      <a:lnTo>
                        <a:pt x="13065" y="3085"/>
                      </a:lnTo>
                      <a:lnTo>
                        <a:pt x="13537" y="2766"/>
                      </a:lnTo>
                      <a:lnTo>
                        <a:pt x="13783" y="2578"/>
                      </a:lnTo>
                      <a:lnTo>
                        <a:pt x="13934" y="2380"/>
                      </a:lnTo>
                      <a:lnTo>
                        <a:pt x="14028" y="2171"/>
                      </a:lnTo>
                      <a:lnTo>
                        <a:pt x="14104" y="1961"/>
                      </a:lnTo>
                      <a:lnTo>
                        <a:pt x="14104" y="1730"/>
                      </a:lnTo>
                      <a:lnTo>
                        <a:pt x="14066" y="1498"/>
                      </a:lnTo>
                      <a:lnTo>
                        <a:pt x="13972" y="1267"/>
                      </a:lnTo>
                      <a:lnTo>
                        <a:pt x="13820" y="1057"/>
                      </a:lnTo>
                      <a:lnTo>
                        <a:pt x="13594" y="837"/>
                      </a:lnTo>
                      <a:lnTo>
                        <a:pt x="13386" y="628"/>
                      </a:lnTo>
                      <a:lnTo>
                        <a:pt x="13103" y="462"/>
                      </a:lnTo>
                      <a:lnTo>
                        <a:pt x="12763" y="308"/>
                      </a:lnTo>
                      <a:lnTo>
                        <a:pt x="12404" y="187"/>
                      </a:lnTo>
                      <a:lnTo>
                        <a:pt x="12008" y="77"/>
                      </a:lnTo>
                      <a:lnTo>
                        <a:pt x="11574" y="33"/>
                      </a:lnTo>
                      <a:lnTo>
                        <a:pt x="11102" y="11"/>
                      </a:lnTo>
                      <a:lnTo>
                        <a:pt x="10667" y="11"/>
                      </a:lnTo>
                      <a:lnTo>
                        <a:pt x="10233" y="77"/>
                      </a:lnTo>
                      <a:lnTo>
                        <a:pt x="9837" y="187"/>
                      </a:lnTo>
                      <a:lnTo>
                        <a:pt x="9440" y="286"/>
                      </a:lnTo>
                      <a:lnTo>
                        <a:pt x="9062" y="462"/>
                      </a:lnTo>
                      <a:lnTo>
                        <a:pt x="8741" y="628"/>
                      </a:lnTo>
                      <a:lnTo>
                        <a:pt x="8458" y="815"/>
                      </a:lnTo>
                      <a:lnTo>
                        <a:pt x="8232" y="1035"/>
                      </a:lnTo>
                      <a:lnTo>
                        <a:pt x="8062" y="1245"/>
                      </a:lnTo>
                      <a:lnTo>
                        <a:pt x="7911" y="1476"/>
                      </a:lnTo>
                      <a:lnTo>
                        <a:pt x="7835" y="1708"/>
                      </a:lnTo>
                      <a:lnTo>
                        <a:pt x="7797" y="1961"/>
                      </a:lnTo>
                      <a:lnTo>
                        <a:pt x="7835" y="2193"/>
                      </a:lnTo>
                      <a:lnTo>
                        <a:pt x="7948" y="2402"/>
                      </a:lnTo>
                      <a:lnTo>
                        <a:pt x="8062" y="2534"/>
                      </a:lnTo>
                      <a:lnTo>
                        <a:pt x="8175" y="2644"/>
                      </a:lnTo>
                      <a:lnTo>
                        <a:pt x="8269" y="2744"/>
                      </a:lnTo>
                      <a:lnTo>
                        <a:pt x="8420" y="2832"/>
                      </a:lnTo>
                      <a:lnTo>
                        <a:pt x="8704" y="3019"/>
                      </a:lnTo>
                      <a:lnTo>
                        <a:pt x="8968" y="3206"/>
                      </a:lnTo>
                      <a:lnTo>
                        <a:pt x="9138" y="3405"/>
                      </a:lnTo>
                      <a:lnTo>
                        <a:pt x="9327" y="3570"/>
                      </a:lnTo>
                      <a:lnTo>
                        <a:pt x="9440" y="3735"/>
                      </a:lnTo>
                      <a:lnTo>
                        <a:pt x="9516" y="3890"/>
                      </a:lnTo>
                      <a:lnTo>
                        <a:pt x="9534" y="4033"/>
                      </a:lnTo>
                      <a:lnTo>
                        <a:pt x="9534" y="4165"/>
                      </a:lnTo>
                      <a:lnTo>
                        <a:pt x="9516" y="4286"/>
                      </a:lnTo>
                      <a:lnTo>
                        <a:pt x="9440" y="4397"/>
                      </a:lnTo>
                      <a:lnTo>
                        <a:pt x="9327" y="4496"/>
                      </a:lnTo>
                      <a:lnTo>
                        <a:pt x="9176" y="4562"/>
                      </a:lnTo>
                      <a:lnTo>
                        <a:pt x="9006" y="4628"/>
                      </a:lnTo>
                      <a:lnTo>
                        <a:pt x="8779" y="4694"/>
                      </a:lnTo>
                      <a:lnTo>
                        <a:pt x="8534" y="4716"/>
                      </a:lnTo>
                      <a:lnTo>
                        <a:pt x="8232" y="4716"/>
                      </a:lnTo>
                      <a:lnTo>
                        <a:pt x="7118" y="4738"/>
                      </a:lnTo>
                      <a:lnTo>
                        <a:pt x="5947" y="4771"/>
                      </a:lnTo>
                      <a:lnTo>
                        <a:pt x="4795" y="4815"/>
                      </a:lnTo>
                      <a:lnTo>
                        <a:pt x="3681" y="4860"/>
                      </a:lnTo>
                      <a:lnTo>
                        <a:pt x="2662" y="4882"/>
                      </a:lnTo>
                      <a:lnTo>
                        <a:pt x="1755" y="4882"/>
                      </a:lnTo>
                      <a:lnTo>
                        <a:pt x="1359" y="4860"/>
                      </a:lnTo>
                      <a:lnTo>
                        <a:pt x="981" y="4837"/>
                      </a:lnTo>
                      <a:lnTo>
                        <a:pt x="698" y="4771"/>
                      </a:lnTo>
                      <a:lnTo>
                        <a:pt x="453" y="4716"/>
                      </a:lnTo>
                      <a:lnTo>
                        <a:pt x="453" y="5322"/>
                      </a:lnTo>
                      <a:lnTo>
                        <a:pt x="453" y="6083"/>
                      </a:lnTo>
                      <a:lnTo>
                        <a:pt x="453" y="6909"/>
                      </a:lnTo>
                      <a:lnTo>
                        <a:pt x="453" y="7780"/>
                      </a:lnTo>
                      <a:lnTo>
                        <a:pt x="453" y="8606"/>
                      </a:lnTo>
                      <a:lnTo>
                        <a:pt x="453" y="9345"/>
                      </a:lnTo>
                      <a:lnTo>
                        <a:pt x="453" y="9918"/>
                      </a:lnTo>
                      <a:lnTo>
                        <a:pt x="453" y="10282"/>
                      </a:lnTo>
                      <a:lnTo>
                        <a:pt x="490" y="10381"/>
                      </a:lnTo>
                      <a:lnTo>
                        <a:pt x="547" y="10491"/>
                      </a:lnTo>
                      <a:lnTo>
                        <a:pt x="660" y="10590"/>
                      </a:lnTo>
                      <a:lnTo>
                        <a:pt x="811" y="10700"/>
                      </a:lnTo>
                      <a:lnTo>
                        <a:pt x="981" y="10811"/>
                      </a:lnTo>
                      <a:lnTo>
                        <a:pt x="1208" y="10888"/>
                      </a:lnTo>
                      <a:lnTo>
                        <a:pt x="1453" y="10954"/>
                      </a:lnTo>
                      <a:lnTo>
                        <a:pt x="1718" y="11020"/>
                      </a:lnTo>
                      <a:lnTo>
                        <a:pt x="1963" y="11064"/>
                      </a:lnTo>
                      <a:lnTo>
                        <a:pt x="2265" y="11086"/>
                      </a:lnTo>
                      <a:lnTo>
                        <a:pt x="2548" y="11064"/>
                      </a:lnTo>
                      <a:lnTo>
                        <a:pt x="2794" y="11042"/>
                      </a:lnTo>
                      <a:lnTo>
                        <a:pt x="3096" y="10976"/>
                      </a:lnTo>
                      <a:lnTo>
                        <a:pt x="3341" y="10888"/>
                      </a:lnTo>
                      <a:lnTo>
                        <a:pt x="3606" y="10766"/>
                      </a:lnTo>
                      <a:lnTo>
                        <a:pt x="3813" y="10590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" name="Puzzle1"/>
                <p:cNvSpPr>
                  <a:spLocks noEditPoints="1" noChangeArrowheads="1"/>
                </p:cNvSpPr>
                <p:nvPr/>
              </p:nvSpPr>
              <p:spPr bwMode="auto">
                <a:xfrm>
                  <a:off x="60447" y="4634623"/>
                  <a:ext cx="181669" cy="102688"/>
                </a:xfrm>
                <a:custGeom>
                  <a:avLst/>
                  <a:gdLst>
                    <a:gd name="T0" fmla="*/ 16740 w 21600"/>
                    <a:gd name="T1" fmla="*/ 21078 h 21600"/>
                    <a:gd name="T2" fmla="*/ 16976 w 21600"/>
                    <a:gd name="T3" fmla="*/ 521 h 21600"/>
                    <a:gd name="T4" fmla="*/ 4725 w 21600"/>
                    <a:gd name="T5" fmla="*/ 856 h 21600"/>
                    <a:gd name="T6" fmla="*/ 5040 w 21600"/>
                    <a:gd name="T7" fmla="*/ 21004 h 21600"/>
                    <a:gd name="T8" fmla="*/ 10811 w 21600"/>
                    <a:gd name="T9" fmla="*/ 12885 h 21600"/>
                    <a:gd name="T10" fmla="*/ 10845 w 21600"/>
                    <a:gd name="T11" fmla="*/ 8714 h 21600"/>
                    <a:gd name="T12" fmla="*/ 21600 w 21600"/>
                    <a:gd name="T13" fmla="*/ 10000 h 21600"/>
                    <a:gd name="T14" fmla="*/ 56 w 21600"/>
                    <a:gd name="T15" fmla="*/ 10000 h 21600"/>
                    <a:gd name="T16" fmla="*/ 6086 w 21600"/>
                    <a:gd name="T17" fmla="*/ 2569 h 21600"/>
                    <a:gd name="T18" fmla="*/ 16132 w 21600"/>
                    <a:gd name="T19" fmla="*/ 19552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9360" y="20836"/>
                      </a:moveTo>
                      <a:lnTo>
                        <a:pt x="9528" y="20836"/>
                      </a:lnTo>
                      <a:lnTo>
                        <a:pt x="9686" y="20762"/>
                      </a:lnTo>
                      <a:lnTo>
                        <a:pt x="9810" y="20687"/>
                      </a:lnTo>
                      <a:lnTo>
                        <a:pt x="9922" y="20575"/>
                      </a:lnTo>
                      <a:lnTo>
                        <a:pt x="10012" y="20426"/>
                      </a:lnTo>
                      <a:lnTo>
                        <a:pt x="10068" y="20296"/>
                      </a:lnTo>
                      <a:lnTo>
                        <a:pt x="10113" y="20110"/>
                      </a:lnTo>
                      <a:lnTo>
                        <a:pt x="10136" y="19905"/>
                      </a:lnTo>
                      <a:lnTo>
                        <a:pt x="10136" y="19682"/>
                      </a:lnTo>
                      <a:lnTo>
                        <a:pt x="10113" y="19440"/>
                      </a:lnTo>
                      <a:lnTo>
                        <a:pt x="10068" y="19142"/>
                      </a:lnTo>
                      <a:lnTo>
                        <a:pt x="10012" y="18900"/>
                      </a:lnTo>
                      <a:lnTo>
                        <a:pt x="9900" y="18620"/>
                      </a:lnTo>
                      <a:lnTo>
                        <a:pt x="9787" y="18285"/>
                      </a:lnTo>
                      <a:lnTo>
                        <a:pt x="9641" y="17968"/>
                      </a:lnTo>
                      <a:lnTo>
                        <a:pt x="9472" y="17652"/>
                      </a:lnTo>
                      <a:lnTo>
                        <a:pt x="9382" y="17466"/>
                      </a:lnTo>
                      <a:lnTo>
                        <a:pt x="9315" y="17298"/>
                      </a:lnTo>
                      <a:lnTo>
                        <a:pt x="9258" y="17112"/>
                      </a:lnTo>
                      <a:lnTo>
                        <a:pt x="9191" y="16926"/>
                      </a:lnTo>
                      <a:lnTo>
                        <a:pt x="9123" y="16535"/>
                      </a:lnTo>
                      <a:lnTo>
                        <a:pt x="9101" y="16144"/>
                      </a:lnTo>
                      <a:lnTo>
                        <a:pt x="9101" y="15753"/>
                      </a:lnTo>
                      <a:lnTo>
                        <a:pt x="9168" y="15362"/>
                      </a:lnTo>
                      <a:lnTo>
                        <a:pt x="9236" y="14971"/>
                      </a:lnTo>
                      <a:lnTo>
                        <a:pt x="9360" y="14580"/>
                      </a:lnTo>
                      <a:lnTo>
                        <a:pt x="9495" y="14244"/>
                      </a:lnTo>
                      <a:lnTo>
                        <a:pt x="9663" y="13891"/>
                      </a:lnTo>
                      <a:lnTo>
                        <a:pt x="9855" y="13611"/>
                      </a:lnTo>
                      <a:lnTo>
                        <a:pt x="10068" y="13351"/>
                      </a:lnTo>
                      <a:lnTo>
                        <a:pt x="10293" y="13146"/>
                      </a:lnTo>
                      <a:lnTo>
                        <a:pt x="10552" y="12997"/>
                      </a:lnTo>
                      <a:lnTo>
                        <a:pt x="10811" y="12885"/>
                      </a:lnTo>
                      <a:lnTo>
                        <a:pt x="11069" y="12866"/>
                      </a:lnTo>
                      <a:lnTo>
                        <a:pt x="11351" y="12885"/>
                      </a:lnTo>
                      <a:lnTo>
                        <a:pt x="11610" y="12997"/>
                      </a:lnTo>
                      <a:lnTo>
                        <a:pt x="11846" y="13183"/>
                      </a:lnTo>
                      <a:lnTo>
                        <a:pt x="12060" y="13388"/>
                      </a:lnTo>
                      <a:lnTo>
                        <a:pt x="12251" y="13648"/>
                      </a:lnTo>
                      <a:lnTo>
                        <a:pt x="12419" y="13928"/>
                      </a:lnTo>
                      <a:lnTo>
                        <a:pt x="12555" y="14244"/>
                      </a:lnTo>
                      <a:lnTo>
                        <a:pt x="12690" y="14617"/>
                      </a:lnTo>
                      <a:lnTo>
                        <a:pt x="12768" y="15008"/>
                      </a:lnTo>
                      <a:lnTo>
                        <a:pt x="12836" y="15399"/>
                      </a:lnTo>
                      <a:lnTo>
                        <a:pt x="12858" y="15753"/>
                      </a:lnTo>
                      <a:lnTo>
                        <a:pt x="12858" y="16144"/>
                      </a:lnTo>
                      <a:lnTo>
                        <a:pt x="12813" y="16535"/>
                      </a:lnTo>
                      <a:lnTo>
                        <a:pt x="12746" y="16888"/>
                      </a:lnTo>
                      <a:lnTo>
                        <a:pt x="12667" y="17224"/>
                      </a:lnTo>
                      <a:lnTo>
                        <a:pt x="12510" y="17503"/>
                      </a:lnTo>
                      <a:lnTo>
                        <a:pt x="12228" y="18043"/>
                      </a:lnTo>
                      <a:lnTo>
                        <a:pt x="11970" y="18546"/>
                      </a:lnTo>
                      <a:lnTo>
                        <a:pt x="11868" y="18751"/>
                      </a:lnTo>
                      <a:lnTo>
                        <a:pt x="11778" y="18974"/>
                      </a:lnTo>
                      <a:lnTo>
                        <a:pt x="11711" y="19179"/>
                      </a:lnTo>
                      <a:lnTo>
                        <a:pt x="11666" y="19365"/>
                      </a:lnTo>
                      <a:lnTo>
                        <a:pt x="11632" y="19570"/>
                      </a:lnTo>
                      <a:lnTo>
                        <a:pt x="11632" y="19756"/>
                      </a:lnTo>
                      <a:lnTo>
                        <a:pt x="11632" y="19942"/>
                      </a:lnTo>
                      <a:lnTo>
                        <a:pt x="11643" y="20110"/>
                      </a:lnTo>
                      <a:lnTo>
                        <a:pt x="11711" y="20296"/>
                      </a:lnTo>
                      <a:lnTo>
                        <a:pt x="11801" y="20464"/>
                      </a:lnTo>
                      <a:lnTo>
                        <a:pt x="11891" y="20650"/>
                      </a:lnTo>
                      <a:lnTo>
                        <a:pt x="12037" y="20836"/>
                      </a:lnTo>
                      <a:lnTo>
                        <a:pt x="12206" y="21004"/>
                      </a:lnTo>
                      <a:lnTo>
                        <a:pt x="12419" y="21190"/>
                      </a:lnTo>
                      <a:lnTo>
                        <a:pt x="12667" y="21320"/>
                      </a:lnTo>
                      <a:lnTo>
                        <a:pt x="12960" y="21432"/>
                      </a:lnTo>
                      <a:lnTo>
                        <a:pt x="13286" y="21544"/>
                      </a:lnTo>
                      <a:lnTo>
                        <a:pt x="13612" y="21655"/>
                      </a:lnTo>
                      <a:lnTo>
                        <a:pt x="13983" y="21693"/>
                      </a:lnTo>
                      <a:lnTo>
                        <a:pt x="14343" y="21730"/>
                      </a:lnTo>
                      <a:lnTo>
                        <a:pt x="14715" y="21730"/>
                      </a:lnTo>
                      <a:lnTo>
                        <a:pt x="15075" y="21730"/>
                      </a:lnTo>
                      <a:lnTo>
                        <a:pt x="15446" y="21655"/>
                      </a:lnTo>
                      <a:lnTo>
                        <a:pt x="15794" y="21581"/>
                      </a:lnTo>
                      <a:lnTo>
                        <a:pt x="16132" y="21432"/>
                      </a:lnTo>
                      <a:lnTo>
                        <a:pt x="16458" y="21302"/>
                      </a:lnTo>
                      <a:lnTo>
                        <a:pt x="16740" y="21078"/>
                      </a:lnTo>
                      <a:lnTo>
                        <a:pt x="16976" y="20836"/>
                      </a:lnTo>
                      <a:lnTo>
                        <a:pt x="17043" y="20650"/>
                      </a:lnTo>
                      <a:lnTo>
                        <a:pt x="17088" y="20426"/>
                      </a:lnTo>
                      <a:lnTo>
                        <a:pt x="17133" y="20222"/>
                      </a:lnTo>
                      <a:lnTo>
                        <a:pt x="17156" y="19980"/>
                      </a:lnTo>
                      <a:lnTo>
                        <a:pt x="17167" y="19477"/>
                      </a:lnTo>
                      <a:lnTo>
                        <a:pt x="17167" y="18974"/>
                      </a:lnTo>
                      <a:lnTo>
                        <a:pt x="17156" y="18397"/>
                      </a:lnTo>
                      <a:lnTo>
                        <a:pt x="17111" y="17820"/>
                      </a:lnTo>
                      <a:lnTo>
                        <a:pt x="17066" y="17261"/>
                      </a:lnTo>
                      <a:lnTo>
                        <a:pt x="16998" y="16646"/>
                      </a:lnTo>
                      <a:lnTo>
                        <a:pt x="16852" y="15511"/>
                      </a:lnTo>
                      <a:lnTo>
                        <a:pt x="16740" y="14393"/>
                      </a:lnTo>
                      <a:lnTo>
                        <a:pt x="16717" y="13928"/>
                      </a:lnTo>
                      <a:lnTo>
                        <a:pt x="16695" y="13462"/>
                      </a:lnTo>
                      <a:lnTo>
                        <a:pt x="16717" y="13071"/>
                      </a:lnTo>
                      <a:lnTo>
                        <a:pt x="16785" y="12755"/>
                      </a:lnTo>
                      <a:lnTo>
                        <a:pt x="16852" y="12419"/>
                      </a:lnTo>
                      <a:lnTo>
                        <a:pt x="16953" y="12140"/>
                      </a:lnTo>
                      <a:lnTo>
                        <a:pt x="17088" y="11898"/>
                      </a:lnTo>
                      <a:lnTo>
                        <a:pt x="17212" y="11675"/>
                      </a:lnTo>
                      <a:lnTo>
                        <a:pt x="17370" y="11470"/>
                      </a:lnTo>
                      <a:lnTo>
                        <a:pt x="17516" y="11284"/>
                      </a:lnTo>
                      <a:lnTo>
                        <a:pt x="17696" y="11135"/>
                      </a:lnTo>
                      <a:lnTo>
                        <a:pt x="17865" y="11042"/>
                      </a:lnTo>
                      <a:lnTo>
                        <a:pt x="18033" y="10930"/>
                      </a:lnTo>
                      <a:lnTo>
                        <a:pt x="18213" y="10893"/>
                      </a:lnTo>
                      <a:lnTo>
                        <a:pt x="18382" y="10893"/>
                      </a:lnTo>
                      <a:lnTo>
                        <a:pt x="18551" y="10967"/>
                      </a:lnTo>
                      <a:lnTo>
                        <a:pt x="18708" y="11042"/>
                      </a:lnTo>
                      <a:lnTo>
                        <a:pt x="18855" y="11172"/>
                      </a:lnTo>
                      <a:lnTo>
                        <a:pt x="19012" y="11358"/>
                      </a:lnTo>
                      <a:lnTo>
                        <a:pt x="19136" y="11600"/>
                      </a:lnTo>
                      <a:lnTo>
                        <a:pt x="19271" y="11861"/>
                      </a:lnTo>
                      <a:lnTo>
                        <a:pt x="19440" y="12028"/>
                      </a:lnTo>
                      <a:lnTo>
                        <a:pt x="19608" y="12177"/>
                      </a:lnTo>
                      <a:lnTo>
                        <a:pt x="19822" y="12289"/>
                      </a:lnTo>
                      <a:lnTo>
                        <a:pt x="20025" y="12289"/>
                      </a:lnTo>
                      <a:lnTo>
                        <a:pt x="20238" y="12289"/>
                      </a:lnTo>
                      <a:lnTo>
                        <a:pt x="20452" y="12215"/>
                      </a:lnTo>
                      <a:lnTo>
                        <a:pt x="20643" y="12103"/>
                      </a:lnTo>
                      <a:lnTo>
                        <a:pt x="20846" y="11973"/>
                      </a:lnTo>
                      <a:lnTo>
                        <a:pt x="21037" y="11786"/>
                      </a:lnTo>
                      <a:lnTo>
                        <a:pt x="21206" y="11563"/>
                      </a:lnTo>
                      <a:lnTo>
                        <a:pt x="21363" y="11321"/>
                      </a:lnTo>
                      <a:lnTo>
                        <a:pt x="21465" y="11079"/>
                      </a:lnTo>
                      <a:lnTo>
                        <a:pt x="21577" y="10744"/>
                      </a:lnTo>
                      <a:lnTo>
                        <a:pt x="21622" y="10427"/>
                      </a:lnTo>
                      <a:lnTo>
                        <a:pt x="21645" y="10111"/>
                      </a:lnTo>
                      <a:lnTo>
                        <a:pt x="21622" y="9608"/>
                      </a:lnTo>
                      <a:lnTo>
                        <a:pt x="21577" y="9142"/>
                      </a:lnTo>
                      <a:lnTo>
                        <a:pt x="21465" y="8751"/>
                      </a:lnTo>
                      <a:lnTo>
                        <a:pt x="21363" y="8397"/>
                      </a:lnTo>
                      <a:lnTo>
                        <a:pt x="21206" y="8062"/>
                      </a:lnTo>
                      <a:lnTo>
                        <a:pt x="21037" y="7820"/>
                      </a:lnTo>
                      <a:lnTo>
                        <a:pt x="20846" y="7597"/>
                      </a:lnTo>
                      <a:lnTo>
                        <a:pt x="20643" y="7429"/>
                      </a:lnTo>
                      <a:lnTo>
                        <a:pt x="20452" y="7317"/>
                      </a:lnTo>
                      <a:lnTo>
                        <a:pt x="20238" y="7206"/>
                      </a:lnTo>
                      <a:lnTo>
                        <a:pt x="20025" y="7168"/>
                      </a:lnTo>
                      <a:lnTo>
                        <a:pt x="19822" y="7206"/>
                      </a:lnTo>
                      <a:lnTo>
                        <a:pt x="19608" y="7243"/>
                      </a:lnTo>
                      <a:lnTo>
                        <a:pt x="19440" y="7355"/>
                      </a:lnTo>
                      <a:lnTo>
                        <a:pt x="19271" y="7504"/>
                      </a:lnTo>
                      <a:lnTo>
                        <a:pt x="19136" y="7708"/>
                      </a:lnTo>
                      <a:lnTo>
                        <a:pt x="19012" y="7895"/>
                      </a:lnTo>
                      <a:lnTo>
                        <a:pt x="18832" y="8025"/>
                      </a:lnTo>
                      <a:lnTo>
                        <a:pt x="18663" y="8174"/>
                      </a:lnTo>
                      <a:lnTo>
                        <a:pt x="18472" y="8248"/>
                      </a:lnTo>
                      <a:lnTo>
                        <a:pt x="18270" y="8286"/>
                      </a:lnTo>
                      <a:lnTo>
                        <a:pt x="18078" y="8323"/>
                      </a:lnTo>
                      <a:lnTo>
                        <a:pt x="17887" y="8323"/>
                      </a:lnTo>
                      <a:lnTo>
                        <a:pt x="17696" y="8248"/>
                      </a:lnTo>
                      <a:lnTo>
                        <a:pt x="17493" y="8174"/>
                      </a:lnTo>
                      <a:lnTo>
                        <a:pt x="17302" y="8062"/>
                      </a:lnTo>
                      <a:lnTo>
                        <a:pt x="17133" y="7969"/>
                      </a:lnTo>
                      <a:lnTo>
                        <a:pt x="16976" y="7783"/>
                      </a:lnTo>
                      <a:lnTo>
                        <a:pt x="16852" y="7597"/>
                      </a:lnTo>
                      <a:lnTo>
                        <a:pt x="16740" y="7429"/>
                      </a:lnTo>
                      <a:lnTo>
                        <a:pt x="16672" y="7168"/>
                      </a:lnTo>
                      <a:lnTo>
                        <a:pt x="16638" y="6926"/>
                      </a:lnTo>
                      <a:lnTo>
                        <a:pt x="16616" y="6498"/>
                      </a:lnTo>
                      <a:lnTo>
                        <a:pt x="16616" y="5772"/>
                      </a:lnTo>
                      <a:lnTo>
                        <a:pt x="16650" y="4915"/>
                      </a:lnTo>
                      <a:lnTo>
                        <a:pt x="16695" y="3928"/>
                      </a:lnTo>
                      <a:lnTo>
                        <a:pt x="16762" y="2960"/>
                      </a:lnTo>
                      <a:lnTo>
                        <a:pt x="16830" y="1992"/>
                      </a:lnTo>
                      <a:lnTo>
                        <a:pt x="16908" y="1173"/>
                      </a:lnTo>
                      <a:lnTo>
                        <a:pt x="16976" y="521"/>
                      </a:lnTo>
                      <a:lnTo>
                        <a:pt x="16953" y="521"/>
                      </a:lnTo>
                      <a:lnTo>
                        <a:pt x="16931" y="521"/>
                      </a:lnTo>
                      <a:lnTo>
                        <a:pt x="16267" y="484"/>
                      </a:lnTo>
                      <a:lnTo>
                        <a:pt x="15637" y="428"/>
                      </a:lnTo>
                      <a:lnTo>
                        <a:pt x="15063" y="353"/>
                      </a:lnTo>
                      <a:lnTo>
                        <a:pt x="14523" y="279"/>
                      </a:lnTo>
                      <a:lnTo>
                        <a:pt x="14040" y="167"/>
                      </a:lnTo>
                      <a:lnTo>
                        <a:pt x="13635" y="93"/>
                      </a:lnTo>
                      <a:lnTo>
                        <a:pt x="13331" y="18"/>
                      </a:lnTo>
                      <a:lnTo>
                        <a:pt x="13117" y="18"/>
                      </a:lnTo>
                      <a:lnTo>
                        <a:pt x="12982" y="18"/>
                      </a:lnTo>
                      <a:lnTo>
                        <a:pt x="12858" y="130"/>
                      </a:lnTo>
                      <a:lnTo>
                        <a:pt x="12723" y="279"/>
                      </a:lnTo>
                      <a:lnTo>
                        <a:pt x="12622" y="446"/>
                      </a:lnTo>
                      <a:lnTo>
                        <a:pt x="12510" y="670"/>
                      </a:lnTo>
                      <a:lnTo>
                        <a:pt x="12419" y="912"/>
                      </a:lnTo>
                      <a:lnTo>
                        <a:pt x="12363" y="1210"/>
                      </a:lnTo>
                      <a:lnTo>
                        <a:pt x="12318" y="1526"/>
                      </a:lnTo>
                      <a:lnTo>
                        <a:pt x="12273" y="1843"/>
                      </a:lnTo>
                      <a:lnTo>
                        <a:pt x="12251" y="2215"/>
                      </a:lnTo>
                      <a:lnTo>
                        <a:pt x="12273" y="2532"/>
                      </a:lnTo>
                      <a:lnTo>
                        <a:pt x="12318" y="2886"/>
                      </a:lnTo>
                      <a:lnTo>
                        <a:pt x="12386" y="3240"/>
                      </a:lnTo>
                      <a:lnTo>
                        <a:pt x="12464" y="3556"/>
                      </a:lnTo>
                      <a:lnTo>
                        <a:pt x="12577" y="3891"/>
                      </a:lnTo>
                      <a:lnTo>
                        <a:pt x="12746" y="4171"/>
                      </a:lnTo>
                      <a:lnTo>
                        <a:pt x="12926" y="4487"/>
                      </a:lnTo>
                      <a:lnTo>
                        <a:pt x="13050" y="4860"/>
                      </a:lnTo>
                      <a:lnTo>
                        <a:pt x="13162" y="5251"/>
                      </a:lnTo>
                      <a:lnTo>
                        <a:pt x="13218" y="5604"/>
                      </a:lnTo>
                      <a:lnTo>
                        <a:pt x="13263" y="5995"/>
                      </a:lnTo>
                      <a:lnTo>
                        <a:pt x="13241" y="6386"/>
                      </a:lnTo>
                      <a:lnTo>
                        <a:pt x="13218" y="6740"/>
                      </a:lnTo>
                      <a:lnTo>
                        <a:pt x="13139" y="7094"/>
                      </a:lnTo>
                      <a:lnTo>
                        <a:pt x="13050" y="7429"/>
                      </a:lnTo>
                      <a:lnTo>
                        <a:pt x="12903" y="7746"/>
                      </a:lnTo>
                      <a:lnTo>
                        <a:pt x="12723" y="8025"/>
                      </a:lnTo>
                      <a:lnTo>
                        <a:pt x="12532" y="8286"/>
                      </a:lnTo>
                      <a:lnTo>
                        <a:pt x="12318" y="8491"/>
                      </a:lnTo>
                      <a:lnTo>
                        <a:pt x="12060" y="8677"/>
                      </a:lnTo>
                      <a:lnTo>
                        <a:pt x="11756" y="8788"/>
                      </a:lnTo>
                      <a:lnTo>
                        <a:pt x="11452" y="8826"/>
                      </a:lnTo>
                      <a:lnTo>
                        <a:pt x="11283" y="8826"/>
                      </a:lnTo>
                      <a:lnTo>
                        <a:pt x="11126" y="8826"/>
                      </a:lnTo>
                      <a:lnTo>
                        <a:pt x="11002" y="8788"/>
                      </a:lnTo>
                      <a:lnTo>
                        <a:pt x="10845" y="8714"/>
                      </a:lnTo>
                      <a:lnTo>
                        <a:pt x="10721" y="8640"/>
                      </a:lnTo>
                      <a:lnTo>
                        <a:pt x="10608" y="8565"/>
                      </a:lnTo>
                      <a:lnTo>
                        <a:pt x="10485" y="8453"/>
                      </a:lnTo>
                      <a:lnTo>
                        <a:pt x="10372" y="8323"/>
                      </a:lnTo>
                      <a:lnTo>
                        <a:pt x="10181" y="8062"/>
                      </a:lnTo>
                      <a:lnTo>
                        <a:pt x="10035" y="7746"/>
                      </a:lnTo>
                      <a:lnTo>
                        <a:pt x="9900" y="7392"/>
                      </a:lnTo>
                      <a:lnTo>
                        <a:pt x="9787" y="7001"/>
                      </a:lnTo>
                      <a:lnTo>
                        <a:pt x="9731" y="6610"/>
                      </a:lnTo>
                      <a:lnTo>
                        <a:pt x="9686" y="6219"/>
                      </a:lnTo>
                      <a:lnTo>
                        <a:pt x="9663" y="5772"/>
                      </a:lnTo>
                      <a:lnTo>
                        <a:pt x="9686" y="5381"/>
                      </a:lnTo>
                      <a:lnTo>
                        <a:pt x="9753" y="4990"/>
                      </a:lnTo>
                      <a:lnTo>
                        <a:pt x="9832" y="4636"/>
                      </a:lnTo>
                      <a:lnTo>
                        <a:pt x="9945" y="4320"/>
                      </a:lnTo>
                      <a:lnTo>
                        <a:pt x="10068" y="4022"/>
                      </a:lnTo>
                      <a:lnTo>
                        <a:pt x="10203" y="3817"/>
                      </a:lnTo>
                      <a:lnTo>
                        <a:pt x="10316" y="3593"/>
                      </a:lnTo>
                      <a:lnTo>
                        <a:pt x="10395" y="3351"/>
                      </a:lnTo>
                      <a:lnTo>
                        <a:pt x="10462" y="3109"/>
                      </a:lnTo>
                      <a:lnTo>
                        <a:pt x="10507" y="2848"/>
                      </a:lnTo>
                      <a:lnTo>
                        <a:pt x="10530" y="2606"/>
                      </a:lnTo>
                      <a:lnTo>
                        <a:pt x="10507" y="2346"/>
                      </a:lnTo>
                      <a:lnTo>
                        <a:pt x="10462" y="2141"/>
                      </a:lnTo>
                      <a:lnTo>
                        <a:pt x="10395" y="1880"/>
                      </a:lnTo>
                      <a:lnTo>
                        <a:pt x="10293" y="1638"/>
                      </a:lnTo>
                      <a:lnTo>
                        <a:pt x="10158" y="1415"/>
                      </a:lnTo>
                      <a:lnTo>
                        <a:pt x="9967" y="1210"/>
                      </a:lnTo>
                      <a:lnTo>
                        <a:pt x="9753" y="986"/>
                      </a:lnTo>
                      <a:lnTo>
                        <a:pt x="9495" y="819"/>
                      </a:lnTo>
                      <a:lnTo>
                        <a:pt x="9191" y="670"/>
                      </a:lnTo>
                      <a:lnTo>
                        <a:pt x="8842" y="521"/>
                      </a:lnTo>
                      <a:lnTo>
                        <a:pt x="8471" y="446"/>
                      </a:lnTo>
                      <a:lnTo>
                        <a:pt x="7998" y="428"/>
                      </a:lnTo>
                      <a:lnTo>
                        <a:pt x="7413" y="428"/>
                      </a:lnTo>
                      <a:lnTo>
                        <a:pt x="6817" y="446"/>
                      </a:lnTo>
                      <a:lnTo>
                        <a:pt x="6187" y="521"/>
                      </a:lnTo>
                      <a:lnTo>
                        <a:pt x="5602" y="633"/>
                      </a:lnTo>
                      <a:lnTo>
                        <a:pt x="5107" y="744"/>
                      </a:lnTo>
                      <a:lnTo>
                        <a:pt x="4725" y="856"/>
                      </a:lnTo>
                      <a:lnTo>
                        <a:pt x="4848" y="1564"/>
                      </a:lnTo>
                      <a:lnTo>
                        <a:pt x="5028" y="2495"/>
                      </a:lnTo>
                      <a:lnTo>
                        <a:pt x="5175" y="3556"/>
                      </a:lnTo>
                      <a:lnTo>
                        <a:pt x="5298" y="4673"/>
                      </a:lnTo>
                      <a:lnTo>
                        <a:pt x="5343" y="5213"/>
                      </a:lnTo>
                      <a:lnTo>
                        <a:pt x="5388" y="5753"/>
                      </a:lnTo>
                      <a:lnTo>
                        <a:pt x="5411" y="6275"/>
                      </a:lnTo>
                      <a:lnTo>
                        <a:pt x="5411" y="6740"/>
                      </a:lnTo>
                      <a:lnTo>
                        <a:pt x="5366" y="7168"/>
                      </a:lnTo>
                      <a:lnTo>
                        <a:pt x="5321" y="7541"/>
                      </a:lnTo>
                      <a:lnTo>
                        <a:pt x="5287" y="7708"/>
                      </a:lnTo>
                      <a:lnTo>
                        <a:pt x="5242" y="7857"/>
                      </a:lnTo>
                      <a:lnTo>
                        <a:pt x="5197" y="7969"/>
                      </a:lnTo>
                      <a:lnTo>
                        <a:pt x="5130" y="8062"/>
                      </a:lnTo>
                      <a:lnTo>
                        <a:pt x="5006" y="8248"/>
                      </a:lnTo>
                      <a:lnTo>
                        <a:pt x="4848" y="8397"/>
                      </a:lnTo>
                      <a:lnTo>
                        <a:pt x="4725" y="8528"/>
                      </a:lnTo>
                      <a:lnTo>
                        <a:pt x="4567" y="8640"/>
                      </a:lnTo>
                      <a:lnTo>
                        <a:pt x="4421" y="8714"/>
                      </a:lnTo>
                      <a:lnTo>
                        <a:pt x="4263" y="8751"/>
                      </a:lnTo>
                      <a:lnTo>
                        <a:pt x="4095" y="8788"/>
                      </a:lnTo>
                      <a:lnTo>
                        <a:pt x="3948" y="8788"/>
                      </a:lnTo>
                      <a:lnTo>
                        <a:pt x="3791" y="8751"/>
                      </a:lnTo>
                      <a:lnTo>
                        <a:pt x="3667" y="8714"/>
                      </a:lnTo>
                      <a:lnTo>
                        <a:pt x="3510" y="8677"/>
                      </a:lnTo>
                      <a:lnTo>
                        <a:pt x="3386" y="8602"/>
                      </a:lnTo>
                      <a:lnTo>
                        <a:pt x="3251" y="8491"/>
                      </a:lnTo>
                      <a:lnTo>
                        <a:pt x="3127" y="8360"/>
                      </a:lnTo>
                      <a:lnTo>
                        <a:pt x="3015" y="8248"/>
                      </a:lnTo>
                      <a:lnTo>
                        <a:pt x="2925" y="8062"/>
                      </a:lnTo>
                      <a:lnTo>
                        <a:pt x="2778" y="7857"/>
                      </a:lnTo>
                      <a:lnTo>
                        <a:pt x="2610" y="7671"/>
                      </a:lnTo>
                      <a:lnTo>
                        <a:pt x="2407" y="7541"/>
                      </a:lnTo>
                      <a:lnTo>
                        <a:pt x="2171" y="7466"/>
                      </a:lnTo>
                      <a:lnTo>
                        <a:pt x="1957" y="7429"/>
                      </a:lnTo>
                      <a:lnTo>
                        <a:pt x="1698" y="7429"/>
                      </a:lnTo>
                      <a:lnTo>
                        <a:pt x="1462" y="7466"/>
                      </a:lnTo>
                      <a:lnTo>
                        <a:pt x="1226" y="7559"/>
                      </a:lnTo>
                      <a:lnTo>
                        <a:pt x="989" y="7708"/>
                      </a:lnTo>
                      <a:lnTo>
                        <a:pt x="776" y="7932"/>
                      </a:lnTo>
                      <a:lnTo>
                        <a:pt x="551" y="8211"/>
                      </a:lnTo>
                      <a:lnTo>
                        <a:pt x="382" y="8528"/>
                      </a:lnTo>
                      <a:lnTo>
                        <a:pt x="315" y="8714"/>
                      </a:lnTo>
                      <a:lnTo>
                        <a:pt x="236" y="8919"/>
                      </a:lnTo>
                      <a:lnTo>
                        <a:pt x="191" y="9142"/>
                      </a:lnTo>
                      <a:lnTo>
                        <a:pt x="123" y="9347"/>
                      </a:lnTo>
                      <a:lnTo>
                        <a:pt x="78" y="9608"/>
                      </a:lnTo>
                      <a:lnTo>
                        <a:pt x="56" y="9887"/>
                      </a:lnTo>
                      <a:lnTo>
                        <a:pt x="33" y="10185"/>
                      </a:lnTo>
                      <a:lnTo>
                        <a:pt x="33" y="10464"/>
                      </a:lnTo>
                      <a:lnTo>
                        <a:pt x="33" y="10706"/>
                      </a:lnTo>
                      <a:lnTo>
                        <a:pt x="56" y="10967"/>
                      </a:lnTo>
                      <a:lnTo>
                        <a:pt x="78" y="11172"/>
                      </a:lnTo>
                      <a:lnTo>
                        <a:pt x="123" y="11395"/>
                      </a:lnTo>
                      <a:lnTo>
                        <a:pt x="168" y="11600"/>
                      </a:lnTo>
                      <a:lnTo>
                        <a:pt x="236" y="11786"/>
                      </a:lnTo>
                      <a:lnTo>
                        <a:pt x="292" y="11973"/>
                      </a:lnTo>
                      <a:lnTo>
                        <a:pt x="382" y="12140"/>
                      </a:lnTo>
                      <a:lnTo>
                        <a:pt x="540" y="12419"/>
                      </a:lnTo>
                      <a:lnTo>
                        <a:pt x="731" y="12680"/>
                      </a:lnTo>
                      <a:lnTo>
                        <a:pt x="944" y="12866"/>
                      </a:lnTo>
                      <a:lnTo>
                        <a:pt x="1158" y="12997"/>
                      </a:lnTo>
                      <a:lnTo>
                        <a:pt x="1395" y="13108"/>
                      </a:lnTo>
                      <a:lnTo>
                        <a:pt x="1608" y="13183"/>
                      </a:lnTo>
                      <a:lnTo>
                        <a:pt x="1856" y="13183"/>
                      </a:lnTo>
                      <a:lnTo>
                        <a:pt x="2070" y="13146"/>
                      </a:lnTo>
                      <a:lnTo>
                        <a:pt x="2261" y="13071"/>
                      </a:lnTo>
                      <a:lnTo>
                        <a:pt x="2430" y="12960"/>
                      </a:lnTo>
                      <a:lnTo>
                        <a:pt x="2587" y="12792"/>
                      </a:lnTo>
                      <a:lnTo>
                        <a:pt x="2688" y="12606"/>
                      </a:lnTo>
                      <a:lnTo>
                        <a:pt x="2801" y="12419"/>
                      </a:lnTo>
                      <a:lnTo>
                        <a:pt x="2925" y="12289"/>
                      </a:lnTo>
                      <a:lnTo>
                        <a:pt x="3082" y="12177"/>
                      </a:lnTo>
                      <a:lnTo>
                        <a:pt x="3228" y="12103"/>
                      </a:lnTo>
                      <a:lnTo>
                        <a:pt x="3408" y="12103"/>
                      </a:lnTo>
                      <a:lnTo>
                        <a:pt x="3577" y="12103"/>
                      </a:lnTo>
                      <a:lnTo>
                        <a:pt x="3723" y="12177"/>
                      </a:lnTo>
                      <a:lnTo>
                        <a:pt x="3903" y="12252"/>
                      </a:lnTo>
                      <a:lnTo>
                        <a:pt x="4072" y="12364"/>
                      </a:lnTo>
                      <a:lnTo>
                        <a:pt x="4230" y="12494"/>
                      </a:lnTo>
                      <a:lnTo>
                        <a:pt x="4353" y="12643"/>
                      </a:lnTo>
                      <a:lnTo>
                        <a:pt x="4488" y="12829"/>
                      </a:lnTo>
                      <a:lnTo>
                        <a:pt x="4567" y="13034"/>
                      </a:lnTo>
                      <a:lnTo>
                        <a:pt x="4657" y="13257"/>
                      </a:lnTo>
                      <a:lnTo>
                        <a:pt x="4702" y="13462"/>
                      </a:lnTo>
                      <a:lnTo>
                        <a:pt x="4725" y="13686"/>
                      </a:lnTo>
                      <a:lnTo>
                        <a:pt x="4702" y="14282"/>
                      </a:lnTo>
                      <a:lnTo>
                        <a:pt x="4657" y="15045"/>
                      </a:lnTo>
                      <a:lnTo>
                        <a:pt x="4612" y="15976"/>
                      </a:lnTo>
                      <a:lnTo>
                        <a:pt x="4590" y="16926"/>
                      </a:lnTo>
                      <a:lnTo>
                        <a:pt x="4567" y="17968"/>
                      </a:lnTo>
                      <a:lnTo>
                        <a:pt x="4567" y="19011"/>
                      </a:lnTo>
                      <a:lnTo>
                        <a:pt x="4590" y="19514"/>
                      </a:lnTo>
                      <a:lnTo>
                        <a:pt x="4612" y="19980"/>
                      </a:lnTo>
                      <a:lnTo>
                        <a:pt x="4657" y="20426"/>
                      </a:lnTo>
                      <a:lnTo>
                        <a:pt x="4725" y="20836"/>
                      </a:lnTo>
                      <a:lnTo>
                        <a:pt x="4848" y="20929"/>
                      </a:lnTo>
                      <a:lnTo>
                        <a:pt x="5040" y="21004"/>
                      </a:lnTo>
                      <a:lnTo>
                        <a:pt x="5265" y="21078"/>
                      </a:lnTo>
                      <a:lnTo>
                        <a:pt x="5478" y="21115"/>
                      </a:lnTo>
                      <a:lnTo>
                        <a:pt x="6041" y="21115"/>
                      </a:lnTo>
                      <a:lnTo>
                        <a:pt x="6637" y="21078"/>
                      </a:lnTo>
                      <a:lnTo>
                        <a:pt x="7312" y="21004"/>
                      </a:lnTo>
                      <a:lnTo>
                        <a:pt x="7998" y="20929"/>
                      </a:lnTo>
                      <a:lnTo>
                        <a:pt x="8696" y="20855"/>
                      </a:lnTo>
                      <a:lnTo>
                        <a:pt x="9360" y="20836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" name="Puzzle3"/>
                <p:cNvSpPr>
                  <a:spLocks noEditPoints="1" noChangeArrowheads="1"/>
                </p:cNvSpPr>
                <p:nvPr/>
              </p:nvSpPr>
              <p:spPr bwMode="auto">
                <a:xfrm>
                  <a:off x="197739" y="4589852"/>
                  <a:ext cx="112329" cy="148170"/>
                </a:xfrm>
                <a:custGeom>
                  <a:avLst/>
                  <a:gdLst>
                    <a:gd name="T0" fmla="*/ 10391 w 21600"/>
                    <a:gd name="T1" fmla="*/ 15806 h 21600"/>
                    <a:gd name="T2" fmla="*/ 20551 w 21600"/>
                    <a:gd name="T3" fmla="*/ 21088 h 21600"/>
                    <a:gd name="T4" fmla="*/ 13180 w 21600"/>
                    <a:gd name="T5" fmla="*/ 13801 h 21600"/>
                    <a:gd name="T6" fmla="*/ 20551 w 21600"/>
                    <a:gd name="T7" fmla="*/ 7025 h 21600"/>
                    <a:gd name="T8" fmla="*/ 10500 w 21600"/>
                    <a:gd name="T9" fmla="*/ 52 h 21600"/>
                    <a:gd name="T10" fmla="*/ 692 w 21600"/>
                    <a:gd name="T11" fmla="*/ 6802 h 21600"/>
                    <a:gd name="T12" fmla="*/ 8064 w 21600"/>
                    <a:gd name="T13" fmla="*/ 13526 h 21600"/>
                    <a:gd name="T14" fmla="*/ 692 w 21600"/>
                    <a:gd name="T15" fmla="*/ 21088 h 21600"/>
                    <a:gd name="T16" fmla="*/ 2273 w 21600"/>
                    <a:gd name="T17" fmla="*/ 7719 h 21600"/>
                    <a:gd name="T18" fmla="*/ 19149 w 21600"/>
                    <a:gd name="T19" fmla="*/ 20237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6625" y="20892"/>
                      </a:moveTo>
                      <a:lnTo>
                        <a:pt x="7105" y="21023"/>
                      </a:lnTo>
                      <a:lnTo>
                        <a:pt x="7513" y="21088"/>
                      </a:lnTo>
                      <a:lnTo>
                        <a:pt x="7922" y="21115"/>
                      </a:lnTo>
                      <a:lnTo>
                        <a:pt x="8242" y="21115"/>
                      </a:lnTo>
                      <a:lnTo>
                        <a:pt x="8544" y="21062"/>
                      </a:lnTo>
                      <a:lnTo>
                        <a:pt x="8810" y="20997"/>
                      </a:lnTo>
                      <a:lnTo>
                        <a:pt x="9023" y="20892"/>
                      </a:lnTo>
                      <a:lnTo>
                        <a:pt x="9148" y="20761"/>
                      </a:lnTo>
                      <a:lnTo>
                        <a:pt x="9290" y="20616"/>
                      </a:lnTo>
                      <a:lnTo>
                        <a:pt x="9361" y="20459"/>
                      </a:lnTo>
                      <a:lnTo>
                        <a:pt x="9396" y="20289"/>
                      </a:lnTo>
                      <a:lnTo>
                        <a:pt x="9396" y="20092"/>
                      </a:lnTo>
                      <a:lnTo>
                        <a:pt x="9325" y="19909"/>
                      </a:lnTo>
                      <a:lnTo>
                        <a:pt x="9219" y="19738"/>
                      </a:lnTo>
                      <a:lnTo>
                        <a:pt x="9094" y="19555"/>
                      </a:lnTo>
                      <a:lnTo>
                        <a:pt x="8917" y="19384"/>
                      </a:lnTo>
                      <a:lnTo>
                        <a:pt x="8650" y="19162"/>
                      </a:lnTo>
                      <a:lnTo>
                        <a:pt x="8437" y="18900"/>
                      </a:lnTo>
                      <a:lnTo>
                        <a:pt x="8277" y="18624"/>
                      </a:lnTo>
                      <a:lnTo>
                        <a:pt x="8135" y="18349"/>
                      </a:lnTo>
                      <a:lnTo>
                        <a:pt x="8028" y="18048"/>
                      </a:lnTo>
                      <a:lnTo>
                        <a:pt x="7993" y="17746"/>
                      </a:lnTo>
                      <a:lnTo>
                        <a:pt x="7993" y="17471"/>
                      </a:lnTo>
                      <a:lnTo>
                        <a:pt x="8028" y="17169"/>
                      </a:lnTo>
                      <a:lnTo>
                        <a:pt x="8135" y="16920"/>
                      </a:lnTo>
                      <a:lnTo>
                        <a:pt x="8277" y="16671"/>
                      </a:lnTo>
                      <a:lnTo>
                        <a:pt x="8366" y="16540"/>
                      </a:lnTo>
                      <a:lnTo>
                        <a:pt x="8473" y="16409"/>
                      </a:lnTo>
                      <a:lnTo>
                        <a:pt x="8615" y="16317"/>
                      </a:lnTo>
                      <a:lnTo>
                        <a:pt x="8739" y="16213"/>
                      </a:lnTo>
                      <a:lnTo>
                        <a:pt x="8881" y="16134"/>
                      </a:lnTo>
                      <a:lnTo>
                        <a:pt x="9059" y="16055"/>
                      </a:lnTo>
                      <a:lnTo>
                        <a:pt x="9254" y="15990"/>
                      </a:lnTo>
                      <a:lnTo>
                        <a:pt x="9432" y="15911"/>
                      </a:lnTo>
                      <a:lnTo>
                        <a:pt x="9663" y="15885"/>
                      </a:lnTo>
                      <a:lnTo>
                        <a:pt x="9876" y="15833"/>
                      </a:lnTo>
                      <a:lnTo>
                        <a:pt x="10142" y="15806"/>
                      </a:lnTo>
                      <a:lnTo>
                        <a:pt x="10391" y="15806"/>
                      </a:lnTo>
                      <a:lnTo>
                        <a:pt x="10728" y="15806"/>
                      </a:lnTo>
                      <a:lnTo>
                        <a:pt x="10995" y="15806"/>
                      </a:lnTo>
                      <a:lnTo>
                        <a:pt x="11279" y="15833"/>
                      </a:lnTo>
                      <a:lnTo>
                        <a:pt x="11546" y="15885"/>
                      </a:lnTo>
                      <a:lnTo>
                        <a:pt x="11776" y="15937"/>
                      </a:lnTo>
                      <a:lnTo>
                        <a:pt x="12025" y="15990"/>
                      </a:lnTo>
                      <a:lnTo>
                        <a:pt x="12221" y="16055"/>
                      </a:lnTo>
                      <a:lnTo>
                        <a:pt x="12434" y="16134"/>
                      </a:lnTo>
                      <a:lnTo>
                        <a:pt x="12611" y="16213"/>
                      </a:lnTo>
                      <a:lnTo>
                        <a:pt x="12771" y="16317"/>
                      </a:lnTo>
                      <a:lnTo>
                        <a:pt x="12913" y="16409"/>
                      </a:lnTo>
                      <a:lnTo>
                        <a:pt x="13038" y="16514"/>
                      </a:lnTo>
                      <a:lnTo>
                        <a:pt x="13251" y="16737"/>
                      </a:lnTo>
                      <a:lnTo>
                        <a:pt x="13428" y="16986"/>
                      </a:lnTo>
                      <a:lnTo>
                        <a:pt x="13517" y="17248"/>
                      </a:lnTo>
                      <a:lnTo>
                        <a:pt x="13588" y="17523"/>
                      </a:lnTo>
                      <a:lnTo>
                        <a:pt x="13588" y="17799"/>
                      </a:lnTo>
                      <a:lnTo>
                        <a:pt x="13517" y="18074"/>
                      </a:lnTo>
                      <a:lnTo>
                        <a:pt x="13428" y="18323"/>
                      </a:lnTo>
                      <a:lnTo>
                        <a:pt x="13286" y="18572"/>
                      </a:lnTo>
                      <a:lnTo>
                        <a:pt x="13109" y="18808"/>
                      </a:lnTo>
                      <a:lnTo>
                        <a:pt x="12878" y="19031"/>
                      </a:lnTo>
                      <a:lnTo>
                        <a:pt x="12434" y="19411"/>
                      </a:lnTo>
                      <a:lnTo>
                        <a:pt x="12132" y="19738"/>
                      </a:lnTo>
                      <a:lnTo>
                        <a:pt x="12025" y="19856"/>
                      </a:lnTo>
                      <a:lnTo>
                        <a:pt x="11919" y="20014"/>
                      </a:lnTo>
                      <a:lnTo>
                        <a:pt x="11883" y="20132"/>
                      </a:lnTo>
                      <a:lnTo>
                        <a:pt x="11883" y="20263"/>
                      </a:lnTo>
                      <a:lnTo>
                        <a:pt x="11883" y="20394"/>
                      </a:lnTo>
                      <a:lnTo>
                        <a:pt x="11954" y="20485"/>
                      </a:lnTo>
                      <a:lnTo>
                        <a:pt x="12061" y="20590"/>
                      </a:lnTo>
                      <a:lnTo>
                        <a:pt x="12185" y="20695"/>
                      </a:lnTo>
                      <a:lnTo>
                        <a:pt x="12327" y="20787"/>
                      </a:lnTo>
                      <a:lnTo>
                        <a:pt x="12540" y="20892"/>
                      </a:lnTo>
                      <a:lnTo>
                        <a:pt x="12771" y="20997"/>
                      </a:lnTo>
                      <a:lnTo>
                        <a:pt x="13073" y="21088"/>
                      </a:lnTo>
                      <a:lnTo>
                        <a:pt x="13428" y="21193"/>
                      </a:lnTo>
                      <a:lnTo>
                        <a:pt x="13873" y="21298"/>
                      </a:lnTo>
                      <a:lnTo>
                        <a:pt x="14317" y="21390"/>
                      </a:lnTo>
                      <a:lnTo>
                        <a:pt x="14778" y="21468"/>
                      </a:lnTo>
                      <a:lnTo>
                        <a:pt x="15294" y="21547"/>
                      </a:lnTo>
                      <a:lnTo>
                        <a:pt x="15809" y="21600"/>
                      </a:lnTo>
                      <a:lnTo>
                        <a:pt x="16359" y="21652"/>
                      </a:lnTo>
                      <a:lnTo>
                        <a:pt x="16875" y="21678"/>
                      </a:lnTo>
                      <a:lnTo>
                        <a:pt x="17407" y="21678"/>
                      </a:lnTo>
                      <a:lnTo>
                        <a:pt x="17958" y="21678"/>
                      </a:lnTo>
                      <a:lnTo>
                        <a:pt x="18473" y="21652"/>
                      </a:lnTo>
                      <a:lnTo>
                        <a:pt x="18953" y="21573"/>
                      </a:lnTo>
                      <a:lnTo>
                        <a:pt x="19397" y="21495"/>
                      </a:lnTo>
                      <a:lnTo>
                        <a:pt x="19841" y="21390"/>
                      </a:lnTo>
                      <a:lnTo>
                        <a:pt x="20214" y="21272"/>
                      </a:lnTo>
                      <a:lnTo>
                        <a:pt x="20551" y="21088"/>
                      </a:lnTo>
                      <a:lnTo>
                        <a:pt x="20480" y="20787"/>
                      </a:lnTo>
                      <a:lnTo>
                        <a:pt x="20409" y="20485"/>
                      </a:lnTo>
                      <a:lnTo>
                        <a:pt x="20356" y="20158"/>
                      </a:lnTo>
                      <a:lnTo>
                        <a:pt x="20356" y="19804"/>
                      </a:lnTo>
                      <a:lnTo>
                        <a:pt x="20321" y="19083"/>
                      </a:lnTo>
                      <a:lnTo>
                        <a:pt x="20356" y="18349"/>
                      </a:lnTo>
                      <a:lnTo>
                        <a:pt x="20409" y="17641"/>
                      </a:lnTo>
                      <a:lnTo>
                        <a:pt x="20480" y="17012"/>
                      </a:lnTo>
                      <a:lnTo>
                        <a:pt x="20551" y="16488"/>
                      </a:lnTo>
                      <a:lnTo>
                        <a:pt x="20551" y="16055"/>
                      </a:lnTo>
                      <a:lnTo>
                        <a:pt x="20551" y="15911"/>
                      </a:lnTo>
                      <a:lnTo>
                        <a:pt x="20445" y="15754"/>
                      </a:lnTo>
                      <a:lnTo>
                        <a:pt x="20356" y="15610"/>
                      </a:lnTo>
                      <a:lnTo>
                        <a:pt x="20178" y="15452"/>
                      </a:lnTo>
                      <a:lnTo>
                        <a:pt x="20001" y="15334"/>
                      </a:lnTo>
                      <a:lnTo>
                        <a:pt x="19770" y="15230"/>
                      </a:lnTo>
                      <a:lnTo>
                        <a:pt x="19521" y="15125"/>
                      </a:lnTo>
                      <a:lnTo>
                        <a:pt x="19290" y="15059"/>
                      </a:lnTo>
                      <a:lnTo>
                        <a:pt x="19024" y="15007"/>
                      </a:lnTo>
                      <a:lnTo>
                        <a:pt x="18740" y="14954"/>
                      </a:lnTo>
                      <a:lnTo>
                        <a:pt x="18509" y="14954"/>
                      </a:lnTo>
                      <a:lnTo>
                        <a:pt x="18225" y="14954"/>
                      </a:lnTo>
                      <a:lnTo>
                        <a:pt x="17994" y="15007"/>
                      </a:lnTo>
                      <a:lnTo>
                        <a:pt x="17763" y="15085"/>
                      </a:lnTo>
                      <a:lnTo>
                        <a:pt x="17550" y="15177"/>
                      </a:lnTo>
                      <a:lnTo>
                        <a:pt x="17372" y="15308"/>
                      </a:lnTo>
                      <a:lnTo>
                        <a:pt x="17176" y="15426"/>
                      </a:lnTo>
                      <a:lnTo>
                        <a:pt x="16928" y="15557"/>
                      </a:lnTo>
                      <a:lnTo>
                        <a:pt x="16661" y="15636"/>
                      </a:lnTo>
                      <a:lnTo>
                        <a:pt x="16359" y="15688"/>
                      </a:lnTo>
                      <a:lnTo>
                        <a:pt x="16022" y="15715"/>
                      </a:lnTo>
                      <a:lnTo>
                        <a:pt x="15667" y="15688"/>
                      </a:lnTo>
                      <a:lnTo>
                        <a:pt x="15294" y="15662"/>
                      </a:lnTo>
                      <a:lnTo>
                        <a:pt x="14956" y="15583"/>
                      </a:lnTo>
                      <a:lnTo>
                        <a:pt x="14619" y="15479"/>
                      </a:lnTo>
                      <a:lnTo>
                        <a:pt x="14281" y="15334"/>
                      </a:lnTo>
                      <a:lnTo>
                        <a:pt x="13961" y="15177"/>
                      </a:lnTo>
                      <a:lnTo>
                        <a:pt x="13695" y="14981"/>
                      </a:lnTo>
                      <a:lnTo>
                        <a:pt x="13588" y="14850"/>
                      </a:lnTo>
                      <a:lnTo>
                        <a:pt x="13482" y="14732"/>
                      </a:lnTo>
                      <a:lnTo>
                        <a:pt x="13393" y="14600"/>
                      </a:lnTo>
                      <a:lnTo>
                        <a:pt x="13322" y="14456"/>
                      </a:lnTo>
                      <a:lnTo>
                        <a:pt x="13251" y="14299"/>
                      </a:lnTo>
                      <a:lnTo>
                        <a:pt x="13215" y="14155"/>
                      </a:lnTo>
                      <a:lnTo>
                        <a:pt x="13180" y="13971"/>
                      </a:lnTo>
                      <a:lnTo>
                        <a:pt x="13180" y="13801"/>
                      </a:lnTo>
                      <a:lnTo>
                        <a:pt x="13180" y="13591"/>
                      </a:lnTo>
                      <a:lnTo>
                        <a:pt x="13215" y="13395"/>
                      </a:lnTo>
                      <a:lnTo>
                        <a:pt x="13251" y="13198"/>
                      </a:lnTo>
                      <a:lnTo>
                        <a:pt x="13322" y="13015"/>
                      </a:lnTo>
                      <a:lnTo>
                        <a:pt x="13393" y="12870"/>
                      </a:lnTo>
                      <a:lnTo>
                        <a:pt x="13482" y="12713"/>
                      </a:lnTo>
                      <a:lnTo>
                        <a:pt x="13588" y="12569"/>
                      </a:lnTo>
                      <a:lnTo>
                        <a:pt x="13730" y="12438"/>
                      </a:lnTo>
                      <a:lnTo>
                        <a:pt x="13997" y="12215"/>
                      </a:lnTo>
                      <a:lnTo>
                        <a:pt x="14334" y="12005"/>
                      </a:lnTo>
                      <a:lnTo>
                        <a:pt x="14690" y="11861"/>
                      </a:lnTo>
                      <a:lnTo>
                        <a:pt x="15063" y="11756"/>
                      </a:lnTo>
                      <a:lnTo>
                        <a:pt x="15436" y="11678"/>
                      </a:lnTo>
                      <a:lnTo>
                        <a:pt x="15809" y="11638"/>
                      </a:lnTo>
                      <a:lnTo>
                        <a:pt x="16182" y="11638"/>
                      </a:lnTo>
                      <a:lnTo>
                        <a:pt x="16555" y="11678"/>
                      </a:lnTo>
                      <a:lnTo>
                        <a:pt x="16910" y="11730"/>
                      </a:lnTo>
                      <a:lnTo>
                        <a:pt x="17248" y="11835"/>
                      </a:lnTo>
                      <a:lnTo>
                        <a:pt x="17514" y="11966"/>
                      </a:lnTo>
                      <a:lnTo>
                        <a:pt x="17763" y="12110"/>
                      </a:lnTo>
                      <a:lnTo>
                        <a:pt x="17887" y="12215"/>
                      </a:lnTo>
                      <a:lnTo>
                        <a:pt x="18065" y="12307"/>
                      </a:lnTo>
                      <a:lnTo>
                        <a:pt x="18260" y="12412"/>
                      </a:lnTo>
                      <a:lnTo>
                        <a:pt x="18438" y="12464"/>
                      </a:lnTo>
                      <a:lnTo>
                        <a:pt x="18669" y="12543"/>
                      </a:lnTo>
                      <a:lnTo>
                        <a:pt x="18882" y="12569"/>
                      </a:lnTo>
                      <a:lnTo>
                        <a:pt x="19113" y="12595"/>
                      </a:lnTo>
                      <a:lnTo>
                        <a:pt x="19361" y="12608"/>
                      </a:lnTo>
                      <a:lnTo>
                        <a:pt x="19592" y="12608"/>
                      </a:lnTo>
                      <a:lnTo>
                        <a:pt x="19841" y="12595"/>
                      </a:lnTo>
                      <a:lnTo>
                        <a:pt x="20072" y="12543"/>
                      </a:lnTo>
                      <a:lnTo>
                        <a:pt x="20321" y="12490"/>
                      </a:lnTo>
                      <a:lnTo>
                        <a:pt x="20551" y="12438"/>
                      </a:lnTo>
                      <a:lnTo>
                        <a:pt x="20800" y="12333"/>
                      </a:lnTo>
                      <a:lnTo>
                        <a:pt x="20996" y="12241"/>
                      </a:lnTo>
                      <a:lnTo>
                        <a:pt x="21244" y="12110"/>
                      </a:lnTo>
                      <a:lnTo>
                        <a:pt x="21298" y="12032"/>
                      </a:lnTo>
                      <a:lnTo>
                        <a:pt x="21404" y="11966"/>
                      </a:lnTo>
                      <a:lnTo>
                        <a:pt x="21475" y="11861"/>
                      </a:lnTo>
                      <a:lnTo>
                        <a:pt x="21511" y="11730"/>
                      </a:lnTo>
                      <a:lnTo>
                        <a:pt x="21617" y="11481"/>
                      </a:lnTo>
                      <a:lnTo>
                        <a:pt x="21653" y="11180"/>
                      </a:lnTo>
                      <a:lnTo>
                        <a:pt x="21653" y="10826"/>
                      </a:lnTo>
                      <a:lnTo>
                        <a:pt x="21653" y="10472"/>
                      </a:lnTo>
                      <a:lnTo>
                        <a:pt x="21582" y="10092"/>
                      </a:lnTo>
                      <a:lnTo>
                        <a:pt x="21511" y="9725"/>
                      </a:lnTo>
                      <a:lnTo>
                        <a:pt x="21298" y="8912"/>
                      </a:lnTo>
                      <a:lnTo>
                        <a:pt x="21067" y="8191"/>
                      </a:lnTo>
                      <a:lnTo>
                        <a:pt x="20800" y="7536"/>
                      </a:lnTo>
                      <a:lnTo>
                        <a:pt x="20551" y="7025"/>
                      </a:lnTo>
                      <a:lnTo>
                        <a:pt x="20001" y="7103"/>
                      </a:lnTo>
                      <a:lnTo>
                        <a:pt x="19432" y="7156"/>
                      </a:lnTo>
                      <a:lnTo>
                        <a:pt x="18846" y="7208"/>
                      </a:lnTo>
                      <a:lnTo>
                        <a:pt x="18225" y="7208"/>
                      </a:lnTo>
                      <a:lnTo>
                        <a:pt x="17656" y="7208"/>
                      </a:lnTo>
                      <a:lnTo>
                        <a:pt x="17070" y="7182"/>
                      </a:lnTo>
                      <a:lnTo>
                        <a:pt x="16484" y="7156"/>
                      </a:lnTo>
                      <a:lnTo>
                        <a:pt x="15986" y="7103"/>
                      </a:lnTo>
                      <a:lnTo>
                        <a:pt x="14992" y="6999"/>
                      </a:lnTo>
                      <a:lnTo>
                        <a:pt x="14210" y="6907"/>
                      </a:lnTo>
                      <a:lnTo>
                        <a:pt x="13695" y="6828"/>
                      </a:lnTo>
                      <a:lnTo>
                        <a:pt x="13517" y="6802"/>
                      </a:lnTo>
                      <a:lnTo>
                        <a:pt x="13073" y="6645"/>
                      </a:lnTo>
                      <a:lnTo>
                        <a:pt x="12700" y="6474"/>
                      </a:lnTo>
                      <a:lnTo>
                        <a:pt x="12363" y="6304"/>
                      </a:lnTo>
                      <a:lnTo>
                        <a:pt x="12132" y="6094"/>
                      </a:lnTo>
                      <a:lnTo>
                        <a:pt x="11919" y="5871"/>
                      </a:lnTo>
                      <a:lnTo>
                        <a:pt x="11776" y="5649"/>
                      </a:lnTo>
                      <a:lnTo>
                        <a:pt x="11688" y="5413"/>
                      </a:lnTo>
                      <a:lnTo>
                        <a:pt x="11617" y="5190"/>
                      </a:lnTo>
                      <a:lnTo>
                        <a:pt x="11617" y="4941"/>
                      </a:lnTo>
                      <a:lnTo>
                        <a:pt x="11652" y="4718"/>
                      </a:lnTo>
                      <a:lnTo>
                        <a:pt x="11723" y="4482"/>
                      </a:lnTo>
                      <a:lnTo>
                        <a:pt x="11812" y="4285"/>
                      </a:lnTo>
                      <a:lnTo>
                        <a:pt x="11919" y="4089"/>
                      </a:lnTo>
                      <a:lnTo>
                        <a:pt x="12096" y="3905"/>
                      </a:lnTo>
                      <a:lnTo>
                        <a:pt x="12292" y="3735"/>
                      </a:lnTo>
                      <a:lnTo>
                        <a:pt x="12505" y="3604"/>
                      </a:lnTo>
                      <a:lnTo>
                        <a:pt x="12700" y="3460"/>
                      </a:lnTo>
                      <a:lnTo>
                        <a:pt x="12878" y="3250"/>
                      </a:lnTo>
                      <a:lnTo>
                        <a:pt x="13038" y="3027"/>
                      </a:lnTo>
                      <a:lnTo>
                        <a:pt x="13180" y="2752"/>
                      </a:lnTo>
                      <a:lnTo>
                        <a:pt x="13286" y="2477"/>
                      </a:lnTo>
                      <a:lnTo>
                        <a:pt x="13322" y="2175"/>
                      </a:lnTo>
                      <a:lnTo>
                        <a:pt x="13357" y="1874"/>
                      </a:lnTo>
                      <a:lnTo>
                        <a:pt x="13286" y="1572"/>
                      </a:lnTo>
                      <a:lnTo>
                        <a:pt x="13180" y="1271"/>
                      </a:lnTo>
                      <a:lnTo>
                        <a:pt x="13038" y="983"/>
                      </a:lnTo>
                      <a:lnTo>
                        <a:pt x="12949" y="865"/>
                      </a:lnTo>
                      <a:lnTo>
                        <a:pt x="12807" y="733"/>
                      </a:lnTo>
                      <a:lnTo>
                        <a:pt x="12665" y="616"/>
                      </a:lnTo>
                      <a:lnTo>
                        <a:pt x="12505" y="511"/>
                      </a:lnTo>
                      <a:lnTo>
                        <a:pt x="12327" y="406"/>
                      </a:lnTo>
                      <a:lnTo>
                        <a:pt x="12132" y="314"/>
                      </a:lnTo>
                      <a:lnTo>
                        <a:pt x="11883" y="235"/>
                      </a:lnTo>
                      <a:lnTo>
                        <a:pt x="11652" y="183"/>
                      </a:lnTo>
                      <a:lnTo>
                        <a:pt x="11368" y="104"/>
                      </a:lnTo>
                      <a:lnTo>
                        <a:pt x="11101" y="78"/>
                      </a:lnTo>
                      <a:lnTo>
                        <a:pt x="10800" y="52"/>
                      </a:lnTo>
                      <a:lnTo>
                        <a:pt x="10444" y="52"/>
                      </a:lnTo>
                      <a:lnTo>
                        <a:pt x="10142" y="52"/>
                      </a:lnTo>
                      <a:lnTo>
                        <a:pt x="9840" y="78"/>
                      </a:lnTo>
                      <a:lnTo>
                        <a:pt x="9574" y="104"/>
                      </a:lnTo>
                      <a:lnTo>
                        <a:pt x="9325" y="157"/>
                      </a:lnTo>
                      <a:lnTo>
                        <a:pt x="9094" y="209"/>
                      </a:lnTo>
                      <a:lnTo>
                        <a:pt x="8846" y="262"/>
                      </a:lnTo>
                      <a:lnTo>
                        <a:pt x="8650" y="340"/>
                      </a:lnTo>
                      <a:lnTo>
                        <a:pt x="8437" y="432"/>
                      </a:lnTo>
                      <a:lnTo>
                        <a:pt x="8277" y="511"/>
                      </a:lnTo>
                      <a:lnTo>
                        <a:pt x="8100" y="616"/>
                      </a:lnTo>
                      <a:lnTo>
                        <a:pt x="7957" y="707"/>
                      </a:lnTo>
                      <a:lnTo>
                        <a:pt x="7833" y="838"/>
                      </a:lnTo>
                      <a:lnTo>
                        <a:pt x="7620" y="1061"/>
                      </a:lnTo>
                      <a:lnTo>
                        <a:pt x="7442" y="1336"/>
                      </a:lnTo>
                      <a:lnTo>
                        <a:pt x="7353" y="1599"/>
                      </a:lnTo>
                      <a:lnTo>
                        <a:pt x="7318" y="1900"/>
                      </a:lnTo>
                      <a:lnTo>
                        <a:pt x="7318" y="2175"/>
                      </a:lnTo>
                      <a:lnTo>
                        <a:pt x="7353" y="2450"/>
                      </a:lnTo>
                      <a:lnTo>
                        <a:pt x="7442" y="2726"/>
                      </a:lnTo>
                      <a:lnTo>
                        <a:pt x="7620" y="2975"/>
                      </a:lnTo>
                      <a:lnTo>
                        <a:pt x="7833" y="3198"/>
                      </a:lnTo>
                      <a:lnTo>
                        <a:pt x="8064" y="3433"/>
                      </a:lnTo>
                      <a:lnTo>
                        <a:pt x="8295" y="3630"/>
                      </a:lnTo>
                      <a:lnTo>
                        <a:pt x="8508" y="3853"/>
                      </a:lnTo>
                      <a:lnTo>
                        <a:pt x="8686" y="4089"/>
                      </a:lnTo>
                      <a:lnTo>
                        <a:pt x="8775" y="4312"/>
                      </a:lnTo>
                      <a:lnTo>
                        <a:pt x="8846" y="4561"/>
                      </a:lnTo>
                      <a:lnTo>
                        <a:pt x="8846" y="4810"/>
                      </a:lnTo>
                      <a:lnTo>
                        <a:pt x="8810" y="5059"/>
                      </a:lnTo>
                      <a:lnTo>
                        <a:pt x="8721" y="5295"/>
                      </a:lnTo>
                      <a:lnTo>
                        <a:pt x="8579" y="5544"/>
                      </a:lnTo>
                      <a:lnTo>
                        <a:pt x="8366" y="5766"/>
                      </a:lnTo>
                      <a:lnTo>
                        <a:pt x="8135" y="5976"/>
                      </a:lnTo>
                      <a:lnTo>
                        <a:pt x="7833" y="6199"/>
                      </a:lnTo>
                      <a:lnTo>
                        <a:pt x="7478" y="6369"/>
                      </a:lnTo>
                      <a:lnTo>
                        <a:pt x="7069" y="6527"/>
                      </a:lnTo>
                      <a:lnTo>
                        <a:pt x="6590" y="6671"/>
                      </a:lnTo>
                      <a:lnTo>
                        <a:pt x="6092" y="6802"/>
                      </a:lnTo>
                      <a:lnTo>
                        <a:pt x="5684" y="6802"/>
                      </a:lnTo>
                      <a:lnTo>
                        <a:pt x="5133" y="6802"/>
                      </a:lnTo>
                      <a:lnTo>
                        <a:pt x="4547" y="6802"/>
                      </a:lnTo>
                      <a:lnTo>
                        <a:pt x="3872" y="6802"/>
                      </a:lnTo>
                      <a:lnTo>
                        <a:pt x="3144" y="6802"/>
                      </a:lnTo>
                      <a:lnTo>
                        <a:pt x="2362" y="6802"/>
                      </a:lnTo>
                      <a:lnTo>
                        <a:pt x="1545" y="6802"/>
                      </a:lnTo>
                      <a:lnTo>
                        <a:pt x="692" y="6802"/>
                      </a:lnTo>
                      <a:lnTo>
                        <a:pt x="586" y="7234"/>
                      </a:lnTo>
                      <a:lnTo>
                        <a:pt x="461" y="7837"/>
                      </a:lnTo>
                      <a:lnTo>
                        <a:pt x="355" y="8493"/>
                      </a:lnTo>
                      <a:lnTo>
                        <a:pt x="248" y="9187"/>
                      </a:lnTo>
                      <a:lnTo>
                        <a:pt x="142" y="9869"/>
                      </a:lnTo>
                      <a:lnTo>
                        <a:pt x="106" y="10498"/>
                      </a:lnTo>
                      <a:lnTo>
                        <a:pt x="106" y="10983"/>
                      </a:lnTo>
                      <a:lnTo>
                        <a:pt x="106" y="11311"/>
                      </a:lnTo>
                      <a:lnTo>
                        <a:pt x="213" y="11481"/>
                      </a:lnTo>
                      <a:lnTo>
                        <a:pt x="319" y="11651"/>
                      </a:lnTo>
                      <a:lnTo>
                        <a:pt x="497" y="11783"/>
                      </a:lnTo>
                      <a:lnTo>
                        <a:pt x="692" y="11914"/>
                      </a:lnTo>
                      <a:lnTo>
                        <a:pt x="941" y="12032"/>
                      </a:lnTo>
                      <a:lnTo>
                        <a:pt x="1207" y="12110"/>
                      </a:lnTo>
                      <a:lnTo>
                        <a:pt x="1509" y="12189"/>
                      </a:lnTo>
                      <a:lnTo>
                        <a:pt x="1794" y="12241"/>
                      </a:lnTo>
                      <a:lnTo>
                        <a:pt x="2131" y="12267"/>
                      </a:lnTo>
                      <a:lnTo>
                        <a:pt x="2433" y="12281"/>
                      </a:lnTo>
                      <a:lnTo>
                        <a:pt x="2735" y="12267"/>
                      </a:lnTo>
                      <a:lnTo>
                        <a:pt x="3055" y="12241"/>
                      </a:lnTo>
                      <a:lnTo>
                        <a:pt x="3357" y="12189"/>
                      </a:lnTo>
                      <a:lnTo>
                        <a:pt x="3623" y="12084"/>
                      </a:lnTo>
                      <a:lnTo>
                        <a:pt x="3872" y="11979"/>
                      </a:lnTo>
                      <a:lnTo>
                        <a:pt x="4103" y="11861"/>
                      </a:lnTo>
                      <a:lnTo>
                        <a:pt x="4316" y="11704"/>
                      </a:lnTo>
                      <a:lnTo>
                        <a:pt x="4582" y="11612"/>
                      </a:lnTo>
                      <a:lnTo>
                        <a:pt x="4849" y="11533"/>
                      </a:lnTo>
                      <a:lnTo>
                        <a:pt x="5169" y="11507"/>
                      </a:lnTo>
                      <a:lnTo>
                        <a:pt x="5506" y="11481"/>
                      </a:lnTo>
                      <a:lnTo>
                        <a:pt x="5808" y="11507"/>
                      </a:lnTo>
                      <a:lnTo>
                        <a:pt x="6146" y="11560"/>
                      </a:lnTo>
                      <a:lnTo>
                        <a:pt x="6501" y="11651"/>
                      </a:lnTo>
                      <a:lnTo>
                        <a:pt x="6803" y="11783"/>
                      </a:lnTo>
                      <a:lnTo>
                        <a:pt x="7105" y="11940"/>
                      </a:lnTo>
                      <a:lnTo>
                        <a:pt x="7353" y="12110"/>
                      </a:lnTo>
                      <a:lnTo>
                        <a:pt x="7584" y="12333"/>
                      </a:lnTo>
                      <a:lnTo>
                        <a:pt x="7798" y="12595"/>
                      </a:lnTo>
                      <a:lnTo>
                        <a:pt x="7922" y="12870"/>
                      </a:lnTo>
                      <a:lnTo>
                        <a:pt x="8028" y="13198"/>
                      </a:lnTo>
                      <a:lnTo>
                        <a:pt x="8064" y="13526"/>
                      </a:lnTo>
                      <a:lnTo>
                        <a:pt x="8028" y="13775"/>
                      </a:lnTo>
                      <a:lnTo>
                        <a:pt x="7922" y="13998"/>
                      </a:lnTo>
                      <a:lnTo>
                        <a:pt x="7798" y="14220"/>
                      </a:lnTo>
                      <a:lnTo>
                        <a:pt x="7584" y="14404"/>
                      </a:lnTo>
                      <a:lnTo>
                        <a:pt x="7353" y="14574"/>
                      </a:lnTo>
                      <a:lnTo>
                        <a:pt x="7105" y="14732"/>
                      </a:lnTo>
                      <a:lnTo>
                        <a:pt x="6803" y="14850"/>
                      </a:lnTo>
                      <a:lnTo>
                        <a:pt x="6501" y="14954"/>
                      </a:lnTo>
                      <a:lnTo>
                        <a:pt x="6146" y="15033"/>
                      </a:lnTo>
                      <a:lnTo>
                        <a:pt x="5808" y="15085"/>
                      </a:lnTo>
                      <a:lnTo>
                        <a:pt x="5506" y="15085"/>
                      </a:lnTo>
                      <a:lnTo>
                        <a:pt x="5169" y="15059"/>
                      </a:lnTo>
                      <a:lnTo>
                        <a:pt x="4849" y="15007"/>
                      </a:lnTo>
                      <a:lnTo>
                        <a:pt x="4582" y="14902"/>
                      </a:lnTo>
                      <a:lnTo>
                        <a:pt x="4316" y="14784"/>
                      </a:lnTo>
                      <a:lnTo>
                        <a:pt x="4103" y="14600"/>
                      </a:lnTo>
                      <a:lnTo>
                        <a:pt x="3907" y="14430"/>
                      </a:lnTo>
                      <a:lnTo>
                        <a:pt x="3659" y="14299"/>
                      </a:lnTo>
                      <a:lnTo>
                        <a:pt x="3428" y="14194"/>
                      </a:lnTo>
                      <a:lnTo>
                        <a:pt x="3179" y="14129"/>
                      </a:lnTo>
                      <a:lnTo>
                        <a:pt x="2913" y="14102"/>
                      </a:lnTo>
                      <a:lnTo>
                        <a:pt x="2646" y="14102"/>
                      </a:lnTo>
                      <a:lnTo>
                        <a:pt x="2362" y="14129"/>
                      </a:lnTo>
                      <a:lnTo>
                        <a:pt x="2096" y="14168"/>
                      </a:lnTo>
                      <a:lnTo>
                        <a:pt x="1811" y="14273"/>
                      </a:lnTo>
                      <a:lnTo>
                        <a:pt x="1545" y="14378"/>
                      </a:lnTo>
                      <a:lnTo>
                        <a:pt x="1314" y="14496"/>
                      </a:lnTo>
                      <a:lnTo>
                        <a:pt x="1065" y="14653"/>
                      </a:lnTo>
                      <a:lnTo>
                        <a:pt x="870" y="14797"/>
                      </a:lnTo>
                      <a:lnTo>
                        <a:pt x="657" y="14981"/>
                      </a:lnTo>
                      <a:lnTo>
                        <a:pt x="497" y="15177"/>
                      </a:lnTo>
                      <a:lnTo>
                        <a:pt x="390" y="15413"/>
                      </a:lnTo>
                      <a:lnTo>
                        <a:pt x="284" y="15636"/>
                      </a:lnTo>
                      <a:lnTo>
                        <a:pt x="248" y="15911"/>
                      </a:lnTo>
                      <a:lnTo>
                        <a:pt x="284" y="16239"/>
                      </a:lnTo>
                      <a:lnTo>
                        <a:pt x="319" y="16566"/>
                      </a:lnTo>
                      <a:lnTo>
                        <a:pt x="497" y="17340"/>
                      </a:lnTo>
                      <a:lnTo>
                        <a:pt x="692" y="18152"/>
                      </a:lnTo>
                      <a:lnTo>
                        <a:pt x="799" y="18559"/>
                      </a:lnTo>
                      <a:lnTo>
                        <a:pt x="905" y="18978"/>
                      </a:lnTo>
                      <a:lnTo>
                        <a:pt x="959" y="19384"/>
                      </a:lnTo>
                      <a:lnTo>
                        <a:pt x="994" y="19791"/>
                      </a:lnTo>
                      <a:lnTo>
                        <a:pt x="994" y="20132"/>
                      </a:lnTo>
                      <a:lnTo>
                        <a:pt x="959" y="20485"/>
                      </a:lnTo>
                      <a:lnTo>
                        <a:pt x="941" y="20669"/>
                      </a:lnTo>
                      <a:lnTo>
                        <a:pt x="870" y="20813"/>
                      </a:lnTo>
                      <a:lnTo>
                        <a:pt x="799" y="20970"/>
                      </a:lnTo>
                      <a:lnTo>
                        <a:pt x="692" y="21088"/>
                      </a:lnTo>
                      <a:lnTo>
                        <a:pt x="1474" y="20997"/>
                      </a:lnTo>
                      <a:lnTo>
                        <a:pt x="2291" y="20866"/>
                      </a:lnTo>
                      <a:lnTo>
                        <a:pt x="3108" y="20787"/>
                      </a:lnTo>
                      <a:lnTo>
                        <a:pt x="3907" y="20721"/>
                      </a:lnTo>
                      <a:lnTo>
                        <a:pt x="4653" y="20695"/>
                      </a:lnTo>
                      <a:lnTo>
                        <a:pt x="5364" y="20695"/>
                      </a:lnTo>
                      <a:lnTo>
                        <a:pt x="5701" y="20721"/>
                      </a:lnTo>
                      <a:lnTo>
                        <a:pt x="6057" y="20761"/>
                      </a:lnTo>
                      <a:lnTo>
                        <a:pt x="6323" y="20813"/>
                      </a:lnTo>
                      <a:lnTo>
                        <a:pt x="6625" y="20892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" name="Puzzle4"/>
                <p:cNvSpPr>
                  <a:spLocks noEditPoints="1" noChangeArrowheads="1"/>
                </p:cNvSpPr>
                <p:nvPr/>
              </p:nvSpPr>
              <p:spPr bwMode="auto">
                <a:xfrm>
                  <a:off x="307641" y="4696094"/>
                  <a:ext cx="108516" cy="172332"/>
                </a:xfrm>
                <a:custGeom>
                  <a:avLst/>
                  <a:gdLst>
                    <a:gd name="T0" fmla="*/ 8307 w 21600"/>
                    <a:gd name="T1" fmla="*/ 11593 h 21600"/>
                    <a:gd name="T2" fmla="*/ 453 w 21600"/>
                    <a:gd name="T3" fmla="*/ 16938 h 21600"/>
                    <a:gd name="T4" fmla="*/ 11500 w 21600"/>
                    <a:gd name="T5" fmla="*/ 21600 h 21600"/>
                    <a:gd name="T6" fmla="*/ 20920 w 21600"/>
                    <a:gd name="T7" fmla="*/ 16751 h 21600"/>
                    <a:gd name="T8" fmla="*/ 13972 w 21600"/>
                    <a:gd name="T9" fmla="*/ 10888 h 21600"/>
                    <a:gd name="T10" fmla="*/ 21033 w 21600"/>
                    <a:gd name="T11" fmla="*/ 4716 h 21600"/>
                    <a:gd name="T12" fmla="*/ 11102 w 21600"/>
                    <a:gd name="T13" fmla="*/ 11 h 21600"/>
                    <a:gd name="T14" fmla="*/ 453 w 21600"/>
                    <a:gd name="T15" fmla="*/ 4716 h 21600"/>
                    <a:gd name="T16" fmla="*/ 2076 w 21600"/>
                    <a:gd name="T17" fmla="*/ 5664 h 21600"/>
                    <a:gd name="T18" fmla="*/ 20203 w 21600"/>
                    <a:gd name="T19" fmla="*/ 1598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3813" y="10590"/>
                      </a:moveTo>
                      <a:lnTo>
                        <a:pt x="3927" y="10513"/>
                      </a:lnTo>
                      <a:lnTo>
                        <a:pt x="4078" y="10425"/>
                      </a:lnTo>
                      <a:lnTo>
                        <a:pt x="4210" y="10359"/>
                      </a:lnTo>
                      <a:lnTo>
                        <a:pt x="4361" y="10315"/>
                      </a:lnTo>
                      <a:lnTo>
                        <a:pt x="4682" y="10237"/>
                      </a:lnTo>
                      <a:lnTo>
                        <a:pt x="5041" y="10193"/>
                      </a:lnTo>
                      <a:lnTo>
                        <a:pt x="5456" y="10171"/>
                      </a:lnTo>
                      <a:lnTo>
                        <a:pt x="5853" y="10193"/>
                      </a:lnTo>
                      <a:lnTo>
                        <a:pt x="6249" y="10260"/>
                      </a:lnTo>
                      <a:lnTo>
                        <a:pt x="6646" y="10337"/>
                      </a:lnTo>
                      <a:lnTo>
                        <a:pt x="7004" y="10469"/>
                      </a:lnTo>
                      <a:lnTo>
                        <a:pt x="7363" y="10612"/>
                      </a:lnTo>
                      <a:lnTo>
                        <a:pt x="7665" y="10788"/>
                      </a:lnTo>
                      <a:lnTo>
                        <a:pt x="7911" y="10998"/>
                      </a:lnTo>
                      <a:lnTo>
                        <a:pt x="8024" y="11097"/>
                      </a:lnTo>
                      <a:lnTo>
                        <a:pt x="8137" y="11207"/>
                      </a:lnTo>
                      <a:lnTo>
                        <a:pt x="8194" y="11340"/>
                      </a:lnTo>
                      <a:lnTo>
                        <a:pt x="8269" y="11461"/>
                      </a:lnTo>
                      <a:lnTo>
                        <a:pt x="8307" y="11593"/>
                      </a:lnTo>
                      <a:lnTo>
                        <a:pt x="8307" y="11714"/>
                      </a:lnTo>
                      <a:lnTo>
                        <a:pt x="8307" y="11868"/>
                      </a:lnTo>
                      <a:lnTo>
                        <a:pt x="8307" y="12012"/>
                      </a:lnTo>
                      <a:lnTo>
                        <a:pt x="8194" y="12265"/>
                      </a:lnTo>
                      <a:lnTo>
                        <a:pt x="8062" y="12519"/>
                      </a:lnTo>
                      <a:lnTo>
                        <a:pt x="7873" y="12706"/>
                      </a:lnTo>
                      <a:lnTo>
                        <a:pt x="7627" y="12904"/>
                      </a:lnTo>
                      <a:lnTo>
                        <a:pt x="7363" y="13048"/>
                      </a:lnTo>
                      <a:lnTo>
                        <a:pt x="7080" y="13180"/>
                      </a:lnTo>
                      <a:lnTo>
                        <a:pt x="6759" y="13257"/>
                      </a:lnTo>
                      <a:lnTo>
                        <a:pt x="6419" y="13345"/>
                      </a:lnTo>
                      <a:lnTo>
                        <a:pt x="6098" y="13389"/>
                      </a:lnTo>
                      <a:lnTo>
                        <a:pt x="5739" y="13389"/>
                      </a:lnTo>
                      <a:lnTo>
                        <a:pt x="5418" y="13389"/>
                      </a:lnTo>
                      <a:lnTo>
                        <a:pt x="5079" y="13345"/>
                      </a:lnTo>
                      <a:lnTo>
                        <a:pt x="4758" y="13301"/>
                      </a:lnTo>
                      <a:lnTo>
                        <a:pt x="4474" y="13213"/>
                      </a:lnTo>
                      <a:lnTo>
                        <a:pt x="4172" y="13114"/>
                      </a:lnTo>
                      <a:lnTo>
                        <a:pt x="3965" y="12982"/>
                      </a:lnTo>
                      <a:lnTo>
                        <a:pt x="3738" y="12838"/>
                      </a:lnTo>
                      <a:lnTo>
                        <a:pt x="3493" y="12706"/>
                      </a:lnTo>
                      <a:lnTo>
                        <a:pt x="3228" y="12607"/>
                      </a:lnTo>
                      <a:lnTo>
                        <a:pt x="2945" y="12519"/>
                      </a:lnTo>
                      <a:lnTo>
                        <a:pt x="2700" y="12431"/>
                      </a:lnTo>
                      <a:lnTo>
                        <a:pt x="2397" y="12375"/>
                      </a:lnTo>
                      <a:lnTo>
                        <a:pt x="2152" y="12331"/>
                      </a:lnTo>
                      <a:lnTo>
                        <a:pt x="1888" y="12309"/>
                      </a:lnTo>
                      <a:lnTo>
                        <a:pt x="1642" y="12309"/>
                      </a:lnTo>
                      <a:lnTo>
                        <a:pt x="1397" y="12331"/>
                      </a:lnTo>
                      <a:lnTo>
                        <a:pt x="1170" y="12397"/>
                      </a:lnTo>
                      <a:lnTo>
                        <a:pt x="962" y="12453"/>
                      </a:lnTo>
                      <a:lnTo>
                        <a:pt x="774" y="12563"/>
                      </a:lnTo>
                      <a:lnTo>
                        <a:pt x="623" y="12684"/>
                      </a:lnTo>
                      <a:lnTo>
                        <a:pt x="528" y="12838"/>
                      </a:lnTo>
                      <a:lnTo>
                        <a:pt x="453" y="13026"/>
                      </a:lnTo>
                      <a:lnTo>
                        <a:pt x="339" y="13477"/>
                      </a:lnTo>
                      <a:lnTo>
                        <a:pt x="226" y="13984"/>
                      </a:lnTo>
                      <a:lnTo>
                        <a:pt x="151" y="14535"/>
                      </a:lnTo>
                      <a:lnTo>
                        <a:pt x="113" y="15075"/>
                      </a:lnTo>
                      <a:lnTo>
                        <a:pt x="113" y="15626"/>
                      </a:lnTo>
                      <a:lnTo>
                        <a:pt x="151" y="16133"/>
                      </a:lnTo>
                      <a:lnTo>
                        <a:pt x="188" y="16376"/>
                      </a:lnTo>
                      <a:lnTo>
                        <a:pt x="264" y="16585"/>
                      </a:lnTo>
                      <a:lnTo>
                        <a:pt x="339" y="16773"/>
                      </a:lnTo>
                      <a:lnTo>
                        <a:pt x="453" y="16938"/>
                      </a:lnTo>
                      <a:lnTo>
                        <a:pt x="1095" y="16883"/>
                      </a:lnTo>
                      <a:lnTo>
                        <a:pt x="1963" y="16795"/>
                      </a:lnTo>
                      <a:lnTo>
                        <a:pt x="2945" y="16751"/>
                      </a:lnTo>
                      <a:lnTo>
                        <a:pt x="3965" y="16706"/>
                      </a:lnTo>
                      <a:lnTo>
                        <a:pt x="5022" y="16684"/>
                      </a:lnTo>
                      <a:lnTo>
                        <a:pt x="5947" y="16684"/>
                      </a:lnTo>
                      <a:lnTo>
                        <a:pt x="6759" y="16706"/>
                      </a:lnTo>
                      <a:lnTo>
                        <a:pt x="7363" y="16751"/>
                      </a:lnTo>
                      <a:lnTo>
                        <a:pt x="7948" y="16839"/>
                      </a:lnTo>
                      <a:lnTo>
                        <a:pt x="8458" y="16916"/>
                      </a:lnTo>
                      <a:lnTo>
                        <a:pt x="8893" y="17026"/>
                      </a:lnTo>
                      <a:lnTo>
                        <a:pt x="9289" y="17158"/>
                      </a:lnTo>
                      <a:lnTo>
                        <a:pt x="9572" y="17280"/>
                      </a:lnTo>
                      <a:lnTo>
                        <a:pt x="9799" y="17412"/>
                      </a:lnTo>
                      <a:lnTo>
                        <a:pt x="9969" y="17555"/>
                      </a:lnTo>
                      <a:lnTo>
                        <a:pt x="10120" y="17687"/>
                      </a:lnTo>
                      <a:lnTo>
                        <a:pt x="10158" y="17831"/>
                      </a:lnTo>
                      <a:lnTo>
                        <a:pt x="10195" y="17974"/>
                      </a:lnTo>
                      <a:lnTo>
                        <a:pt x="10158" y="18128"/>
                      </a:lnTo>
                      <a:lnTo>
                        <a:pt x="10082" y="18271"/>
                      </a:lnTo>
                      <a:lnTo>
                        <a:pt x="9969" y="18426"/>
                      </a:lnTo>
                      <a:lnTo>
                        <a:pt x="9837" y="18569"/>
                      </a:lnTo>
                      <a:lnTo>
                        <a:pt x="9648" y="18701"/>
                      </a:lnTo>
                      <a:lnTo>
                        <a:pt x="9440" y="18822"/>
                      </a:lnTo>
                      <a:lnTo>
                        <a:pt x="9213" y="18999"/>
                      </a:lnTo>
                      <a:lnTo>
                        <a:pt x="9044" y="19186"/>
                      </a:lnTo>
                      <a:lnTo>
                        <a:pt x="8893" y="19395"/>
                      </a:lnTo>
                      <a:lnTo>
                        <a:pt x="8817" y="19627"/>
                      </a:lnTo>
                      <a:lnTo>
                        <a:pt x="8779" y="19858"/>
                      </a:lnTo>
                      <a:lnTo>
                        <a:pt x="8779" y="20112"/>
                      </a:lnTo>
                      <a:lnTo>
                        <a:pt x="8855" y="20354"/>
                      </a:lnTo>
                      <a:lnTo>
                        <a:pt x="8968" y="20586"/>
                      </a:lnTo>
                      <a:lnTo>
                        <a:pt x="9138" y="20817"/>
                      </a:lnTo>
                      <a:lnTo>
                        <a:pt x="9365" y="21026"/>
                      </a:lnTo>
                      <a:lnTo>
                        <a:pt x="9610" y="21192"/>
                      </a:lnTo>
                      <a:lnTo>
                        <a:pt x="9950" y="21368"/>
                      </a:lnTo>
                      <a:lnTo>
                        <a:pt x="10120" y="21445"/>
                      </a:lnTo>
                      <a:lnTo>
                        <a:pt x="10346" y="21511"/>
                      </a:lnTo>
                      <a:lnTo>
                        <a:pt x="10516" y="21555"/>
                      </a:lnTo>
                      <a:lnTo>
                        <a:pt x="10743" y="21600"/>
                      </a:lnTo>
                      <a:lnTo>
                        <a:pt x="10988" y="21644"/>
                      </a:lnTo>
                      <a:lnTo>
                        <a:pt x="11215" y="21666"/>
                      </a:lnTo>
                      <a:lnTo>
                        <a:pt x="11498" y="21666"/>
                      </a:lnTo>
                      <a:lnTo>
                        <a:pt x="11762" y="21666"/>
                      </a:lnTo>
                      <a:lnTo>
                        <a:pt x="12253" y="21644"/>
                      </a:lnTo>
                      <a:lnTo>
                        <a:pt x="12763" y="21577"/>
                      </a:lnTo>
                      <a:lnTo>
                        <a:pt x="13197" y="21467"/>
                      </a:lnTo>
                      <a:lnTo>
                        <a:pt x="13556" y="21346"/>
                      </a:lnTo>
                      <a:lnTo>
                        <a:pt x="13896" y="21192"/>
                      </a:lnTo>
                      <a:lnTo>
                        <a:pt x="14179" y="21026"/>
                      </a:lnTo>
                      <a:lnTo>
                        <a:pt x="14444" y="20839"/>
                      </a:lnTo>
                      <a:lnTo>
                        <a:pt x="14576" y="20641"/>
                      </a:lnTo>
                      <a:lnTo>
                        <a:pt x="14727" y="20431"/>
                      </a:lnTo>
                      <a:lnTo>
                        <a:pt x="14765" y="20200"/>
                      </a:lnTo>
                      <a:lnTo>
                        <a:pt x="14802" y="19991"/>
                      </a:lnTo>
                      <a:lnTo>
                        <a:pt x="14727" y="19759"/>
                      </a:lnTo>
                      <a:lnTo>
                        <a:pt x="14613" y="19550"/>
                      </a:lnTo>
                      <a:lnTo>
                        <a:pt x="14444" y="19307"/>
                      </a:lnTo>
                      <a:lnTo>
                        <a:pt x="14217" y="19098"/>
                      </a:lnTo>
                      <a:lnTo>
                        <a:pt x="13934" y="18911"/>
                      </a:lnTo>
                      <a:lnTo>
                        <a:pt x="13669" y="18745"/>
                      </a:lnTo>
                      <a:lnTo>
                        <a:pt x="13462" y="18547"/>
                      </a:lnTo>
                      <a:lnTo>
                        <a:pt x="13311" y="18337"/>
                      </a:lnTo>
                      <a:lnTo>
                        <a:pt x="13197" y="18150"/>
                      </a:lnTo>
                      <a:lnTo>
                        <a:pt x="13122" y="17941"/>
                      </a:lnTo>
                      <a:lnTo>
                        <a:pt x="13122" y="17720"/>
                      </a:lnTo>
                      <a:lnTo>
                        <a:pt x="13122" y="17533"/>
                      </a:lnTo>
                      <a:lnTo>
                        <a:pt x="13197" y="17346"/>
                      </a:lnTo>
                      <a:lnTo>
                        <a:pt x="13273" y="17158"/>
                      </a:lnTo>
                      <a:lnTo>
                        <a:pt x="13386" y="16982"/>
                      </a:lnTo>
                      <a:lnTo>
                        <a:pt x="13537" y="16839"/>
                      </a:lnTo>
                      <a:lnTo>
                        <a:pt x="13707" y="16706"/>
                      </a:lnTo>
                      <a:lnTo>
                        <a:pt x="13896" y="16607"/>
                      </a:lnTo>
                      <a:lnTo>
                        <a:pt x="14104" y="16519"/>
                      </a:lnTo>
                      <a:lnTo>
                        <a:pt x="14330" y="16453"/>
                      </a:lnTo>
                      <a:lnTo>
                        <a:pt x="14538" y="16431"/>
                      </a:lnTo>
                      <a:lnTo>
                        <a:pt x="14897" y="16453"/>
                      </a:lnTo>
                      <a:lnTo>
                        <a:pt x="15406" y="16497"/>
                      </a:lnTo>
                      <a:lnTo>
                        <a:pt x="16105" y="16541"/>
                      </a:lnTo>
                      <a:lnTo>
                        <a:pt x="16898" y="16607"/>
                      </a:lnTo>
                      <a:lnTo>
                        <a:pt x="17804" y="16651"/>
                      </a:lnTo>
                      <a:lnTo>
                        <a:pt x="18786" y="16684"/>
                      </a:lnTo>
                      <a:lnTo>
                        <a:pt x="19844" y="16728"/>
                      </a:lnTo>
                      <a:lnTo>
                        <a:pt x="20920" y="16751"/>
                      </a:lnTo>
                      <a:lnTo>
                        <a:pt x="21109" y="16497"/>
                      </a:lnTo>
                      <a:lnTo>
                        <a:pt x="21241" y="16222"/>
                      </a:lnTo>
                      <a:lnTo>
                        <a:pt x="21392" y="15946"/>
                      </a:lnTo>
                      <a:lnTo>
                        <a:pt x="21467" y="15648"/>
                      </a:lnTo>
                      <a:lnTo>
                        <a:pt x="21543" y="15351"/>
                      </a:lnTo>
                      <a:lnTo>
                        <a:pt x="21618" y="15042"/>
                      </a:lnTo>
                      <a:lnTo>
                        <a:pt x="21618" y="14745"/>
                      </a:lnTo>
                      <a:lnTo>
                        <a:pt x="21618" y="14447"/>
                      </a:lnTo>
                      <a:lnTo>
                        <a:pt x="21618" y="14150"/>
                      </a:lnTo>
                      <a:lnTo>
                        <a:pt x="21581" y="13852"/>
                      </a:lnTo>
                      <a:lnTo>
                        <a:pt x="21505" y="13577"/>
                      </a:lnTo>
                      <a:lnTo>
                        <a:pt x="21430" y="13301"/>
                      </a:lnTo>
                      <a:lnTo>
                        <a:pt x="21354" y="13048"/>
                      </a:lnTo>
                      <a:lnTo>
                        <a:pt x="21241" y="12816"/>
                      </a:lnTo>
                      <a:lnTo>
                        <a:pt x="21146" y="12607"/>
                      </a:lnTo>
                      <a:lnTo>
                        <a:pt x="21033" y="12431"/>
                      </a:lnTo>
                      <a:lnTo>
                        <a:pt x="20920" y="12265"/>
                      </a:lnTo>
                      <a:lnTo>
                        <a:pt x="20769" y="12144"/>
                      </a:lnTo>
                      <a:lnTo>
                        <a:pt x="20637" y="12034"/>
                      </a:lnTo>
                      <a:lnTo>
                        <a:pt x="20486" y="11946"/>
                      </a:lnTo>
                      <a:lnTo>
                        <a:pt x="20297" y="11891"/>
                      </a:lnTo>
                      <a:lnTo>
                        <a:pt x="20165" y="11846"/>
                      </a:lnTo>
                      <a:lnTo>
                        <a:pt x="19976" y="11824"/>
                      </a:lnTo>
                      <a:lnTo>
                        <a:pt x="19806" y="11802"/>
                      </a:lnTo>
                      <a:lnTo>
                        <a:pt x="19390" y="11824"/>
                      </a:lnTo>
                      <a:lnTo>
                        <a:pt x="18956" y="11891"/>
                      </a:lnTo>
                      <a:lnTo>
                        <a:pt x="18503" y="11968"/>
                      </a:lnTo>
                      <a:lnTo>
                        <a:pt x="17993" y="12078"/>
                      </a:lnTo>
                      <a:lnTo>
                        <a:pt x="17653" y="12144"/>
                      </a:lnTo>
                      <a:lnTo>
                        <a:pt x="17332" y="12199"/>
                      </a:lnTo>
                      <a:lnTo>
                        <a:pt x="17049" y="12221"/>
                      </a:lnTo>
                      <a:lnTo>
                        <a:pt x="16747" y="12243"/>
                      </a:lnTo>
                      <a:lnTo>
                        <a:pt x="16464" y="12243"/>
                      </a:lnTo>
                      <a:lnTo>
                        <a:pt x="16218" y="12243"/>
                      </a:lnTo>
                      <a:lnTo>
                        <a:pt x="15992" y="12221"/>
                      </a:lnTo>
                      <a:lnTo>
                        <a:pt x="15746" y="12199"/>
                      </a:lnTo>
                      <a:lnTo>
                        <a:pt x="15520" y="12155"/>
                      </a:lnTo>
                      <a:lnTo>
                        <a:pt x="15350" y="12122"/>
                      </a:lnTo>
                      <a:lnTo>
                        <a:pt x="15161" y="12056"/>
                      </a:lnTo>
                      <a:lnTo>
                        <a:pt x="14972" y="11990"/>
                      </a:lnTo>
                      <a:lnTo>
                        <a:pt x="14689" y="11846"/>
                      </a:lnTo>
                      <a:lnTo>
                        <a:pt x="14444" y="11670"/>
                      </a:lnTo>
                      <a:lnTo>
                        <a:pt x="14255" y="11483"/>
                      </a:lnTo>
                      <a:lnTo>
                        <a:pt x="14104" y="11295"/>
                      </a:lnTo>
                      <a:lnTo>
                        <a:pt x="14028" y="11086"/>
                      </a:lnTo>
                      <a:lnTo>
                        <a:pt x="13972" y="10888"/>
                      </a:lnTo>
                      <a:lnTo>
                        <a:pt x="13972" y="10700"/>
                      </a:lnTo>
                      <a:lnTo>
                        <a:pt x="14009" y="10513"/>
                      </a:lnTo>
                      <a:lnTo>
                        <a:pt x="14066" y="10359"/>
                      </a:lnTo>
                      <a:lnTo>
                        <a:pt x="14179" y="10215"/>
                      </a:lnTo>
                      <a:lnTo>
                        <a:pt x="14406" y="10006"/>
                      </a:lnTo>
                      <a:lnTo>
                        <a:pt x="14651" y="9830"/>
                      </a:lnTo>
                      <a:lnTo>
                        <a:pt x="14878" y="9686"/>
                      </a:lnTo>
                      <a:lnTo>
                        <a:pt x="15123" y="9554"/>
                      </a:lnTo>
                      <a:lnTo>
                        <a:pt x="15350" y="9477"/>
                      </a:lnTo>
                      <a:lnTo>
                        <a:pt x="15558" y="9411"/>
                      </a:lnTo>
                      <a:lnTo>
                        <a:pt x="15803" y="9345"/>
                      </a:lnTo>
                      <a:lnTo>
                        <a:pt x="16030" y="9323"/>
                      </a:lnTo>
                      <a:lnTo>
                        <a:pt x="16256" y="9301"/>
                      </a:lnTo>
                      <a:lnTo>
                        <a:pt x="16464" y="9323"/>
                      </a:lnTo>
                      <a:lnTo>
                        <a:pt x="16690" y="9345"/>
                      </a:lnTo>
                      <a:lnTo>
                        <a:pt x="16898" y="9367"/>
                      </a:lnTo>
                      <a:lnTo>
                        <a:pt x="17332" y="9477"/>
                      </a:lnTo>
                      <a:lnTo>
                        <a:pt x="17767" y="9598"/>
                      </a:lnTo>
                      <a:lnTo>
                        <a:pt x="18163" y="9731"/>
                      </a:lnTo>
                      <a:lnTo>
                        <a:pt x="18597" y="9874"/>
                      </a:lnTo>
                      <a:lnTo>
                        <a:pt x="18994" y="10006"/>
                      </a:lnTo>
                      <a:lnTo>
                        <a:pt x="19428" y="10083"/>
                      </a:lnTo>
                      <a:lnTo>
                        <a:pt x="19617" y="10127"/>
                      </a:lnTo>
                      <a:lnTo>
                        <a:pt x="19844" y="10149"/>
                      </a:lnTo>
                      <a:lnTo>
                        <a:pt x="20013" y="10149"/>
                      </a:lnTo>
                      <a:lnTo>
                        <a:pt x="20240" y="10127"/>
                      </a:lnTo>
                      <a:lnTo>
                        <a:pt x="20410" y="10105"/>
                      </a:lnTo>
                      <a:lnTo>
                        <a:pt x="20637" y="10061"/>
                      </a:lnTo>
                      <a:lnTo>
                        <a:pt x="20844" y="9984"/>
                      </a:lnTo>
                      <a:lnTo>
                        <a:pt x="21033" y="9896"/>
                      </a:lnTo>
                      <a:lnTo>
                        <a:pt x="21146" y="9830"/>
                      </a:lnTo>
                      <a:lnTo>
                        <a:pt x="21203" y="9753"/>
                      </a:lnTo>
                      <a:lnTo>
                        <a:pt x="21279" y="9642"/>
                      </a:lnTo>
                      <a:lnTo>
                        <a:pt x="21354" y="9521"/>
                      </a:lnTo>
                      <a:lnTo>
                        <a:pt x="21430" y="9246"/>
                      </a:lnTo>
                      <a:lnTo>
                        <a:pt x="21430" y="8904"/>
                      </a:lnTo>
                      <a:lnTo>
                        <a:pt x="21430" y="8540"/>
                      </a:lnTo>
                      <a:lnTo>
                        <a:pt x="21392" y="8144"/>
                      </a:lnTo>
                      <a:lnTo>
                        <a:pt x="21354" y="7714"/>
                      </a:lnTo>
                      <a:lnTo>
                        <a:pt x="21279" y="7295"/>
                      </a:lnTo>
                      <a:lnTo>
                        <a:pt x="21146" y="6446"/>
                      </a:lnTo>
                      <a:lnTo>
                        <a:pt x="20995" y="5686"/>
                      </a:lnTo>
                      <a:lnTo>
                        <a:pt x="20958" y="5366"/>
                      </a:lnTo>
                      <a:lnTo>
                        <a:pt x="20958" y="5091"/>
                      </a:lnTo>
                      <a:lnTo>
                        <a:pt x="20958" y="4860"/>
                      </a:lnTo>
                      <a:lnTo>
                        <a:pt x="21033" y="4716"/>
                      </a:lnTo>
                      <a:lnTo>
                        <a:pt x="20637" y="4860"/>
                      </a:lnTo>
                      <a:lnTo>
                        <a:pt x="20127" y="4992"/>
                      </a:lnTo>
                      <a:lnTo>
                        <a:pt x="19617" y="5069"/>
                      </a:lnTo>
                      <a:lnTo>
                        <a:pt x="19032" y="5157"/>
                      </a:lnTo>
                      <a:lnTo>
                        <a:pt x="18465" y="5201"/>
                      </a:lnTo>
                      <a:lnTo>
                        <a:pt x="17842" y="5245"/>
                      </a:lnTo>
                      <a:lnTo>
                        <a:pt x="17219" y="5267"/>
                      </a:lnTo>
                      <a:lnTo>
                        <a:pt x="16615" y="5267"/>
                      </a:lnTo>
                      <a:lnTo>
                        <a:pt x="15992" y="5245"/>
                      </a:lnTo>
                      <a:lnTo>
                        <a:pt x="15369" y="5201"/>
                      </a:lnTo>
                      <a:lnTo>
                        <a:pt x="14840" y="5157"/>
                      </a:lnTo>
                      <a:lnTo>
                        <a:pt x="14293" y="5091"/>
                      </a:lnTo>
                      <a:lnTo>
                        <a:pt x="13783" y="5014"/>
                      </a:lnTo>
                      <a:lnTo>
                        <a:pt x="13386" y="4926"/>
                      </a:lnTo>
                      <a:lnTo>
                        <a:pt x="13027" y="4815"/>
                      </a:lnTo>
                      <a:lnTo>
                        <a:pt x="12725" y="4716"/>
                      </a:lnTo>
                      <a:lnTo>
                        <a:pt x="12480" y="4606"/>
                      </a:lnTo>
                      <a:lnTo>
                        <a:pt x="12291" y="4496"/>
                      </a:lnTo>
                      <a:lnTo>
                        <a:pt x="12197" y="4397"/>
                      </a:lnTo>
                      <a:lnTo>
                        <a:pt x="12083" y="4286"/>
                      </a:lnTo>
                      <a:lnTo>
                        <a:pt x="12046" y="4187"/>
                      </a:lnTo>
                      <a:lnTo>
                        <a:pt x="12008" y="4077"/>
                      </a:lnTo>
                      <a:lnTo>
                        <a:pt x="12046" y="3967"/>
                      </a:lnTo>
                      <a:lnTo>
                        <a:pt x="12121" y="3868"/>
                      </a:lnTo>
                      <a:lnTo>
                        <a:pt x="12197" y="3735"/>
                      </a:lnTo>
                      <a:lnTo>
                        <a:pt x="12291" y="3614"/>
                      </a:lnTo>
                      <a:lnTo>
                        <a:pt x="12442" y="3482"/>
                      </a:lnTo>
                      <a:lnTo>
                        <a:pt x="12631" y="3361"/>
                      </a:lnTo>
                      <a:lnTo>
                        <a:pt x="13065" y="3085"/>
                      </a:lnTo>
                      <a:lnTo>
                        <a:pt x="13537" y="2766"/>
                      </a:lnTo>
                      <a:lnTo>
                        <a:pt x="13783" y="2578"/>
                      </a:lnTo>
                      <a:lnTo>
                        <a:pt x="13934" y="2380"/>
                      </a:lnTo>
                      <a:lnTo>
                        <a:pt x="14028" y="2171"/>
                      </a:lnTo>
                      <a:lnTo>
                        <a:pt x="14104" y="1961"/>
                      </a:lnTo>
                      <a:lnTo>
                        <a:pt x="14104" y="1730"/>
                      </a:lnTo>
                      <a:lnTo>
                        <a:pt x="14066" y="1498"/>
                      </a:lnTo>
                      <a:lnTo>
                        <a:pt x="13972" y="1267"/>
                      </a:lnTo>
                      <a:lnTo>
                        <a:pt x="13820" y="1057"/>
                      </a:lnTo>
                      <a:lnTo>
                        <a:pt x="13594" y="837"/>
                      </a:lnTo>
                      <a:lnTo>
                        <a:pt x="13386" y="628"/>
                      </a:lnTo>
                      <a:lnTo>
                        <a:pt x="13103" y="462"/>
                      </a:lnTo>
                      <a:lnTo>
                        <a:pt x="12763" y="308"/>
                      </a:lnTo>
                      <a:lnTo>
                        <a:pt x="12404" y="187"/>
                      </a:lnTo>
                      <a:lnTo>
                        <a:pt x="12008" y="77"/>
                      </a:lnTo>
                      <a:lnTo>
                        <a:pt x="11574" y="33"/>
                      </a:lnTo>
                      <a:lnTo>
                        <a:pt x="11102" y="11"/>
                      </a:lnTo>
                      <a:lnTo>
                        <a:pt x="10667" y="11"/>
                      </a:lnTo>
                      <a:lnTo>
                        <a:pt x="10233" y="77"/>
                      </a:lnTo>
                      <a:lnTo>
                        <a:pt x="9837" y="187"/>
                      </a:lnTo>
                      <a:lnTo>
                        <a:pt x="9440" y="286"/>
                      </a:lnTo>
                      <a:lnTo>
                        <a:pt x="9062" y="462"/>
                      </a:lnTo>
                      <a:lnTo>
                        <a:pt x="8741" y="628"/>
                      </a:lnTo>
                      <a:lnTo>
                        <a:pt x="8458" y="815"/>
                      </a:lnTo>
                      <a:lnTo>
                        <a:pt x="8232" y="1035"/>
                      </a:lnTo>
                      <a:lnTo>
                        <a:pt x="8062" y="1245"/>
                      </a:lnTo>
                      <a:lnTo>
                        <a:pt x="7911" y="1476"/>
                      </a:lnTo>
                      <a:lnTo>
                        <a:pt x="7835" y="1708"/>
                      </a:lnTo>
                      <a:lnTo>
                        <a:pt x="7797" y="1961"/>
                      </a:lnTo>
                      <a:lnTo>
                        <a:pt x="7835" y="2193"/>
                      </a:lnTo>
                      <a:lnTo>
                        <a:pt x="7948" y="2402"/>
                      </a:lnTo>
                      <a:lnTo>
                        <a:pt x="8062" y="2534"/>
                      </a:lnTo>
                      <a:lnTo>
                        <a:pt x="8175" y="2644"/>
                      </a:lnTo>
                      <a:lnTo>
                        <a:pt x="8269" y="2744"/>
                      </a:lnTo>
                      <a:lnTo>
                        <a:pt x="8420" y="2832"/>
                      </a:lnTo>
                      <a:lnTo>
                        <a:pt x="8704" y="3019"/>
                      </a:lnTo>
                      <a:lnTo>
                        <a:pt x="8968" y="3206"/>
                      </a:lnTo>
                      <a:lnTo>
                        <a:pt x="9138" y="3405"/>
                      </a:lnTo>
                      <a:lnTo>
                        <a:pt x="9327" y="3570"/>
                      </a:lnTo>
                      <a:lnTo>
                        <a:pt x="9440" y="3735"/>
                      </a:lnTo>
                      <a:lnTo>
                        <a:pt x="9516" y="3890"/>
                      </a:lnTo>
                      <a:lnTo>
                        <a:pt x="9534" y="4033"/>
                      </a:lnTo>
                      <a:lnTo>
                        <a:pt x="9534" y="4165"/>
                      </a:lnTo>
                      <a:lnTo>
                        <a:pt x="9516" y="4286"/>
                      </a:lnTo>
                      <a:lnTo>
                        <a:pt x="9440" y="4397"/>
                      </a:lnTo>
                      <a:lnTo>
                        <a:pt x="9327" y="4496"/>
                      </a:lnTo>
                      <a:lnTo>
                        <a:pt x="9176" y="4562"/>
                      </a:lnTo>
                      <a:lnTo>
                        <a:pt x="9006" y="4628"/>
                      </a:lnTo>
                      <a:lnTo>
                        <a:pt x="8779" y="4694"/>
                      </a:lnTo>
                      <a:lnTo>
                        <a:pt x="8534" y="4716"/>
                      </a:lnTo>
                      <a:lnTo>
                        <a:pt x="8232" y="4716"/>
                      </a:lnTo>
                      <a:lnTo>
                        <a:pt x="7118" y="4738"/>
                      </a:lnTo>
                      <a:lnTo>
                        <a:pt x="5947" y="4771"/>
                      </a:lnTo>
                      <a:lnTo>
                        <a:pt x="4795" y="4815"/>
                      </a:lnTo>
                      <a:lnTo>
                        <a:pt x="3681" y="4860"/>
                      </a:lnTo>
                      <a:lnTo>
                        <a:pt x="2662" y="4882"/>
                      </a:lnTo>
                      <a:lnTo>
                        <a:pt x="1755" y="4882"/>
                      </a:lnTo>
                      <a:lnTo>
                        <a:pt x="1359" y="4860"/>
                      </a:lnTo>
                      <a:lnTo>
                        <a:pt x="981" y="4837"/>
                      </a:lnTo>
                      <a:lnTo>
                        <a:pt x="698" y="4771"/>
                      </a:lnTo>
                      <a:lnTo>
                        <a:pt x="453" y="4716"/>
                      </a:lnTo>
                      <a:lnTo>
                        <a:pt x="453" y="5322"/>
                      </a:lnTo>
                      <a:lnTo>
                        <a:pt x="453" y="6083"/>
                      </a:lnTo>
                      <a:lnTo>
                        <a:pt x="453" y="6909"/>
                      </a:lnTo>
                      <a:lnTo>
                        <a:pt x="453" y="7780"/>
                      </a:lnTo>
                      <a:lnTo>
                        <a:pt x="453" y="8606"/>
                      </a:lnTo>
                      <a:lnTo>
                        <a:pt x="453" y="9345"/>
                      </a:lnTo>
                      <a:lnTo>
                        <a:pt x="453" y="9918"/>
                      </a:lnTo>
                      <a:lnTo>
                        <a:pt x="453" y="10282"/>
                      </a:lnTo>
                      <a:lnTo>
                        <a:pt x="490" y="10381"/>
                      </a:lnTo>
                      <a:lnTo>
                        <a:pt x="547" y="10491"/>
                      </a:lnTo>
                      <a:lnTo>
                        <a:pt x="660" y="10590"/>
                      </a:lnTo>
                      <a:lnTo>
                        <a:pt x="811" y="10700"/>
                      </a:lnTo>
                      <a:lnTo>
                        <a:pt x="981" y="10811"/>
                      </a:lnTo>
                      <a:lnTo>
                        <a:pt x="1208" y="10888"/>
                      </a:lnTo>
                      <a:lnTo>
                        <a:pt x="1453" y="10954"/>
                      </a:lnTo>
                      <a:lnTo>
                        <a:pt x="1718" y="11020"/>
                      </a:lnTo>
                      <a:lnTo>
                        <a:pt x="1963" y="11064"/>
                      </a:lnTo>
                      <a:lnTo>
                        <a:pt x="2265" y="11086"/>
                      </a:lnTo>
                      <a:lnTo>
                        <a:pt x="2548" y="11064"/>
                      </a:lnTo>
                      <a:lnTo>
                        <a:pt x="2794" y="11042"/>
                      </a:lnTo>
                      <a:lnTo>
                        <a:pt x="3096" y="10976"/>
                      </a:lnTo>
                      <a:lnTo>
                        <a:pt x="3341" y="10888"/>
                      </a:lnTo>
                      <a:lnTo>
                        <a:pt x="3606" y="10766"/>
                      </a:lnTo>
                      <a:lnTo>
                        <a:pt x="3813" y="10590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" name="Puzzle3"/>
                <p:cNvSpPr>
                  <a:spLocks noEditPoints="1" noChangeArrowheads="1"/>
                </p:cNvSpPr>
                <p:nvPr/>
              </p:nvSpPr>
              <p:spPr bwMode="auto">
                <a:xfrm>
                  <a:off x="409570" y="4589497"/>
                  <a:ext cx="112329" cy="148170"/>
                </a:xfrm>
                <a:custGeom>
                  <a:avLst/>
                  <a:gdLst>
                    <a:gd name="T0" fmla="*/ 10391 w 21600"/>
                    <a:gd name="T1" fmla="*/ 15806 h 21600"/>
                    <a:gd name="T2" fmla="*/ 20551 w 21600"/>
                    <a:gd name="T3" fmla="*/ 21088 h 21600"/>
                    <a:gd name="T4" fmla="*/ 13180 w 21600"/>
                    <a:gd name="T5" fmla="*/ 13801 h 21600"/>
                    <a:gd name="T6" fmla="*/ 20551 w 21600"/>
                    <a:gd name="T7" fmla="*/ 7025 h 21600"/>
                    <a:gd name="T8" fmla="*/ 10500 w 21600"/>
                    <a:gd name="T9" fmla="*/ 52 h 21600"/>
                    <a:gd name="T10" fmla="*/ 692 w 21600"/>
                    <a:gd name="T11" fmla="*/ 6802 h 21600"/>
                    <a:gd name="T12" fmla="*/ 8064 w 21600"/>
                    <a:gd name="T13" fmla="*/ 13526 h 21600"/>
                    <a:gd name="T14" fmla="*/ 692 w 21600"/>
                    <a:gd name="T15" fmla="*/ 21088 h 21600"/>
                    <a:gd name="T16" fmla="*/ 2273 w 21600"/>
                    <a:gd name="T17" fmla="*/ 7719 h 21600"/>
                    <a:gd name="T18" fmla="*/ 19149 w 21600"/>
                    <a:gd name="T19" fmla="*/ 20237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6625" y="20892"/>
                      </a:moveTo>
                      <a:lnTo>
                        <a:pt x="7105" y="21023"/>
                      </a:lnTo>
                      <a:lnTo>
                        <a:pt x="7513" y="21088"/>
                      </a:lnTo>
                      <a:lnTo>
                        <a:pt x="7922" y="21115"/>
                      </a:lnTo>
                      <a:lnTo>
                        <a:pt x="8242" y="21115"/>
                      </a:lnTo>
                      <a:lnTo>
                        <a:pt x="8544" y="21062"/>
                      </a:lnTo>
                      <a:lnTo>
                        <a:pt x="8810" y="20997"/>
                      </a:lnTo>
                      <a:lnTo>
                        <a:pt x="9023" y="20892"/>
                      </a:lnTo>
                      <a:lnTo>
                        <a:pt x="9148" y="20761"/>
                      </a:lnTo>
                      <a:lnTo>
                        <a:pt x="9290" y="20616"/>
                      </a:lnTo>
                      <a:lnTo>
                        <a:pt x="9361" y="20459"/>
                      </a:lnTo>
                      <a:lnTo>
                        <a:pt x="9396" y="20289"/>
                      </a:lnTo>
                      <a:lnTo>
                        <a:pt x="9396" y="20092"/>
                      </a:lnTo>
                      <a:lnTo>
                        <a:pt x="9325" y="19909"/>
                      </a:lnTo>
                      <a:lnTo>
                        <a:pt x="9219" y="19738"/>
                      </a:lnTo>
                      <a:lnTo>
                        <a:pt x="9094" y="19555"/>
                      </a:lnTo>
                      <a:lnTo>
                        <a:pt x="8917" y="19384"/>
                      </a:lnTo>
                      <a:lnTo>
                        <a:pt x="8650" y="19162"/>
                      </a:lnTo>
                      <a:lnTo>
                        <a:pt x="8437" y="18900"/>
                      </a:lnTo>
                      <a:lnTo>
                        <a:pt x="8277" y="18624"/>
                      </a:lnTo>
                      <a:lnTo>
                        <a:pt x="8135" y="18349"/>
                      </a:lnTo>
                      <a:lnTo>
                        <a:pt x="8028" y="18048"/>
                      </a:lnTo>
                      <a:lnTo>
                        <a:pt x="7993" y="17746"/>
                      </a:lnTo>
                      <a:lnTo>
                        <a:pt x="7993" y="17471"/>
                      </a:lnTo>
                      <a:lnTo>
                        <a:pt x="8028" y="17169"/>
                      </a:lnTo>
                      <a:lnTo>
                        <a:pt x="8135" y="16920"/>
                      </a:lnTo>
                      <a:lnTo>
                        <a:pt x="8277" y="16671"/>
                      </a:lnTo>
                      <a:lnTo>
                        <a:pt x="8366" y="16540"/>
                      </a:lnTo>
                      <a:lnTo>
                        <a:pt x="8473" y="16409"/>
                      </a:lnTo>
                      <a:lnTo>
                        <a:pt x="8615" y="16317"/>
                      </a:lnTo>
                      <a:lnTo>
                        <a:pt x="8739" y="16213"/>
                      </a:lnTo>
                      <a:lnTo>
                        <a:pt x="8881" y="16134"/>
                      </a:lnTo>
                      <a:lnTo>
                        <a:pt x="9059" y="16055"/>
                      </a:lnTo>
                      <a:lnTo>
                        <a:pt x="9254" y="15990"/>
                      </a:lnTo>
                      <a:lnTo>
                        <a:pt x="9432" y="15911"/>
                      </a:lnTo>
                      <a:lnTo>
                        <a:pt x="9663" y="15885"/>
                      </a:lnTo>
                      <a:lnTo>
                        <a:pt x="9876" y="15833"/>
                      </a:lnTo>
                      <a:lnTo>
                        <a:pt x="10142" y="15806"/>
                      </a:lnTo>
                      <a:lnTo>
                        <a:pt x="10391" y="15806"/>
                      </a:lnTo>
                      <a:lnTo>
                        <a:pt x="10728" y="15806"/>
                      </a:lnTo>
                      <a:lnTo>
                        <a:pt x="10995" y="15806"/>
                      </a:lnTo>
                      <a:lnTo>
                        <a:pt x="11279" y="15833"/>
                      </a:lnTo>
                      <a:lnTo>
                        <a:pt x="11546" y="15885"/>
                      </a:lnTo>
                      <a:lnTo>
                        <a:pt x="11776" y="15937"/>
                      </a:lnTo>
                      <a:lnTo>
                        <a:pt x="12025" y="15990"/>
                      </a:lnTo>
                      <a:lnTo>
                        <a:pt x="12221" y="16055"/>
                      </a:lnTo>
                      <a:lnTo>
                        <a:pt x="12434" y="16134"/>
                      </a:lnTo>
                      <a:lnTo>
                        <a:pt x="12611" y="16213"/>
                      </a:lnTo>
                      <a:lnTo>
                        <a:pt x="12771" y="16317"/>
                      </a:lnTo>
                      <a:lnTo>
                        <a:pt x="12913" y="16409"/>
                      </a:lnTo>
                      <a:lnTo>
                        <a:pt x="13038" y="16514"/>
                      </a:lnTo>
                      <a:lnTo>
                        <a:pt x="13251" y="16737"/>
                      </a:lnTo>
                      <a:lnTo>
                        <a:pt x="13428" y="16986"/>
                      </a:lnTo>
                      <a:lnTo>
                        <a:pt x="13517" y="17248"/>
                      </a:lnTo>
                      <a:lnTo>
                        <a:pt x="13588" y="17523"/>
                      </a:lnTo>
                      <a:lnTo>
                        <a:pt x="13588" y="17799"/>
                      </a:lnTo>
                      <a:lnTo>
                        <a:pt x="13517" y="18074"/>
                      </a:lnTo>
                      <a:lnTo>
                        <a:pt x="13428" y="18323"/>
                      </a:lnTo>
                      <a:lnTo>
                        <a:pt x="13286" y="18572"/>
                      </a:lnTo>
                      <a:lnTo>
                        <a:pt x="13109" y="18808"/>
                      </a:lnTo>
                      <a:lnTo>
                        <a:pt x="12878" y="19031"/>
                      </a:lnTo>
                      <a:lnTo>
                        <a:pt x="12434" y="19411"/>
                      </a:lnTo>
                      <a:lnTo>
                        <a:pt x="12132" y="19738"/>
                      </a:lnTo>
                      <a:lnTo>
                        <a:pt x="12025" y="19856"/>
                      </a:lnTo>
                      <a:lnTo>
                        <a:pt x="11919" y="20014"/>
                      </a:lnTo>
                      <a:lnTo>
                        <a:pt x="11883" y="20132"/>
                      </a:lnTo>
                      <a:lnTo>
                        <a:pt x="11883" y="20263"/>
                      </a:lnTo>
                      <a:lnTo>
                        <a:pt x="11883" y="20394"/>
                      </a:lnTo>
                      <a:lnTo>
                        <a:pt x="11954" y="20485"/>
                      </a:lnTo>
                      <a:lnTo>
                        <a:pt x="12061" y="20590"/>
                      </a:lnTo>
                      <a:lnTo>
                        <a:pt x="12185" y="20695"/>
                      </a:lnTo>
                      <a:lnTo>
                        <a:pt x="12327" y="20787"/>
                      </a:lnTo>
                      <a:lnTo>
                        <a:pt x="12540" y="20892"/>
                      </a:lnTo>
                      <a:lnTo>
                        <a:pt x="12771" y="20997"/>
                      </a:lnTo>
                      <a:lnTo>
                        <a:pt x="13073" y="21088"/>
                      </a:lnTo>
                      <a:lnTo>
                        <a:pt x="13428" y="21193"/>
                      </a:lnTo>
                      <a:lnTo>
                        <a:pt x="13873" y="21298"/>
                      </a:lnTo>
                      <a:lnTo>
                        <a:pt x="14317" y="21390"/>
                      </a:lnTo>
                      <a:lnTo>
                        <a:pt x="14778" y="21468"/>
                      </a:lnTo>
                      <a:lnTo>
                        <a:pt x="15294" y="21547"/>
                      </a:lnTo>
                      <a:lnTo>
                        <a:pt x="15809" y="21600"/>
                      </a:lnTo>
                      <a:lnTo>
                        <a:pt x="16359" y="21652"/>
                      </a:lnTo>
                      <a:lnTo>
                        <a:pt x="16875" y="21678"/>
                      </a:lnTo>
                      <a:lnTo>
                        <a:pt x="17407" y="21678"/>
                      </a:lnTo>
                      <a:lnTo>
                        <a:pt x="17958" y="21678"/>
                      </a:lnTo>
                      <a:lnTo>
                        <a:pt x="18473" y="21652"/>
                      </a:lnTo>
                      <a:lnTo>
                        <a:pt x="18953" y="21573"/>
                      </a:lnTo>
                      <a:lnTo>
                        <a:pt x="19397" y="21495"/>
                      </a:lnTo>
                      <a:lnTo>
                        <a:pt x="19841" y="21390"/>
                      </a:lnTo>
                      <a:lnTo>
                        <a:pt x="20214" y="21272"/>
                      </a:lnTo>
                      <a:lnTo>
                        <a:pt x="20551" y="21088"/>
                      </a:lnTo>
                      <a:lnTo>
                        <a:pt x="20480" y="20787"/>
                      </a:lnTo>
                      <a:lnTo>
                        <a:pt x="20409" y="20485"/>
                      </a:lnTo>
                      <a:lnTo>
                        <a:pt x="20356" y="20158"/>
                      </a:lnTo>
                      <a:lnTo>
                        <a:pt x="20356" y="19804"/>
                      </a:lnTo>
                      <a:lnTo>
                        <a:pt x="20321" y="19083"/>
                      </a:lnTo>
                      <a:lnTo>
                        <a:pt x="20356" y="18349"/>
                      </a:lnTo>
                      <a:lnTo>
                        <a:pt x="20409" y="17641"/>
                      </a:lnTo>
                      <a:lnTo>
                        <a:pt x="20480" y="17012"/>
                      </a:lnTo>
                      <a:lnTo>
                        <a:pt x="20551" y="16488"/>
                      </a:lnTo>
                      <a:lnTo>
                        <a:pt x="20551" y="16055"/>
                      </a:lnTo>
                      <a:lnTo>
                        <a:pt x="20551" y="15911"/>
                      </a:lnTo>
                      <a:lnTo>
                        <a:pt x="20445" y="15754"/>
                      </a:lnTo>
                      <a:lnTo>
                        <a:pt x="20356" y="15610"/>
                      </a:lnTo>
                      <a:lnTo>
                        <a:pt x="20178" y="15452"/>
                      </a:lnTo>
                      <a:lnTo>
                        <a:pt x="20001" y="15334"/>
                      </a:lnTo>
                      <a:lnTo>
                        <a:pt x="19770" y="15230"/>
                      </a:lnTo>
                      <a:lnTo>
                        <a:pt x="19521" y="15125"/>
                      </a:lnTo>
                      <a:lnTo>
                        <a:pt x="19290" y="15059"/>
                      </a:lnTo>
                      <a:lnTo>
                        <a:pt x="19024" y="15007"/>
                      </a:lnTo>
                      <a:lnTo>
                        <a:pt x="18740" y="14954"/>
                      </a:lnTo>
                      <a:lnTo>
                        <a:pt x="18509" y="14954"/>
                      </a:lnTo>
                      <a:lnTo>
                        <a:pt x="18225" y="14954"/>
                      </a:lnTo>
                      <a:lnTo>
                        <a:pt x="17994" y="15007"/>
                      </a:lnTo>
                      <a:lnTo>
                        <a:pt x="17763" y="15085"/>
                      </a:lnTo>
                      <a:lnTo>
                        <a:pt x="17550" y="15177"/>
                      </a:lnTo>
                      <a:lnTo>
                        <a:pt x="17372" y="15308"/>
                      </a:lnTo>
                      <a:lnTo>
                        <a:pt x="17176" y="15426"/>
                      </a:lnTo>
                      <a:lnTo>
                        <a:pt x="16928" y="15557"/>
                      </a:lnTo>
                      <a:lnTo>
                        <a:pt x="16661" y="15636"/>
                      </a:lnTo>
                      <a:lnTo>
                        <a:pt x="16359" y="15688"/>
                      </a:lnTo>
                      <a:lnTo>
                        <a:pt x="16022" y="15715"/>
                      </a:lnTo>
                      <a:lnTo>
                        <a:pt x="15667" y="15688"/>
                      </a:lnTo>
                      <a:lnTo>
                        <a:pt x="15294" y="15662"/>
                      </a:lnTo>
                      <a:lnTo>
                        <a:pt x="14956" y="15583"/>
                      </a:lnTo>
                      <a:lnTo>
                        <a:pt x="14619" y="15479"/>
                      </a:lnTo>
                      <a:lnTo>
                        <a:pt x="14281" y="15334"/>
                      </a:lnTo>
                      <a:lnTo>
                        <a:pt x="13961" y="15177"/>
                      </a:lnTo>
                      <a:lnTo>
                        <a:pt x="13695" y="14981"/>
                      </a:lnTo>
                      <a:lnTo>
                        <a:pt x="13588" y="14850"/>
                      </a:lnTo>
                      <a:lnTo>
                        <a:pt x="13482" y="14732"/>
                      </a:lnTo>
                      <a:lnTo>
                        <a:pt x="13393" y="14600"/>
                      </a:lnTo>
                      <a:lnTo>
                        <a:pt x="13322" y="14456"/>
                      </a:lnTo>
                      <a:lnTo>
                        <a:pt x="13251" y="14299"/>
                      </a:lnTo>
                      <a:lnTo>
                        <a:pt x="13215" y="14155"/>
                      </a:lnTo>
                      <a:lnTo>
                        <a:pt x="13180" y="13971"/>
                      </a:lnTo>
                      <a:lnTo>
                        <a:pt x="13180" y="13801"/>
                      </a:lnTo>
                      <a:lnTo>
                        <a:pt x="13180" y="13591"/>
                      </a:lnTo>
                      <a:lnTo>
                        <a:pt x="13215" y="13395"/>
                      </a:lnTo>
                      <a:lnTo>
                        <a:pt x="13251" y="13198"/>
                      </a:lnTo>
                      <a:lnTo>
                        <a:pt x="13322" y="13015"/>
                      </a:lnTo>
                      <a:lnTo>
                        <a:pt x="13393" y="12870"/>
                      </a:lnTo>
                      <a:lnTo>
                        <a:pt x="13482" y="12713"/>
                      </a:lnTo>
                      <a:lnTo>
                        <a:pt x="13588" y="12569"/>
                      </a:lnTo>
                      <a:lnTo>
                        <a:pt x="13730" y="12438"/>
                      </a:lnTo>
                      <a:lnTo>
                        <a:pt x="13997" y="12215"/>
                      </a:lnTo>
                      <a:lnTo>
                        <a:pt x="14334" y="12005"/>
                      </a:lnTo>
                      <a:lnTo>
                        <a:pt x="14690" y="11861"/>
                      </a:lnTo>
                      <a:lnTo>
                        <a:pt x="15063" y="11756"/>
                      </a:lnTo>
                      <a:lnTo>
                        <a:pt x="15436" y="11678"/>
                      </a:lnTo>
                      <a:lnTo>
                        <a:pt x="15809" y="11638"/>
                      </a:lnTo>
                      <a:lnTo>
                        <a:pt x="16182" y="11638"/>
                      </a:lnTo>
                      <a:lnTo>
                        <a:pt x="16555" y="11678"/>
                      </a:lnTo>
                      <a:lnTo>
                        <a:pt x="16910" y="11730"/>
                      </a:lnTo>
                      <a:lnTo>
                        <a:pt x="17248" y="11835"/>
                      </a:lnTo>
                      <a:lnTo>
                        <a:pt x="17514" y="11966"/>
                      </a:lnTo>
                      <a:lnTo>
                        <a:pt x="17763" y="12110"/>
                      </a:lnTo>
                      <a:lnTo>
                        <a:pt x="17887" y="12215"/>
                      </a:lnTo>
                      <a:lnTo>
                        <a:pt x="18065" y="12307"/>
                      </a:lnTo>
                      <a:lnTo>
                        <a:pt x="18260" y="12412"/>
                      </a:lnTo>
                      <a:lnTo>
                        <a:pt x="18438" y="12464"/>
                      </a:lnTo>
                      <a:lnTo>
                        <a:pt x="18669" y="12543"/>
                      </a:lnTo>
                      <a:lnTo>
                        <a:pt x="18882" y="12569"/>
                      </a:lnTo>
                      <a:lnTo>
                        <a:pt x="19113" y="12595"/>
                      </a:lnTo>
                      <a:lnTo>
                        <a:pt x="19361" y="12608"/>
                      </a:lnTo>
                      <a:lnTo>
                        <a:pt x="19592" y="12608"/>
                      </a:lnTo>
                      <a:lnTo>
                        <a:pt x="19841" y="12595"/>
                      </a:lnTo>
                      <a:lnTo>
                        <a:pt x="20072" y="12543"/>
                      </a:lnTo>
                      <a:lnTo>
                        <a:pt x="20321" y="12490"/>
                      </a:lnTo>
                      <a:lnTo>
                        <a:pt x="20551" y="12438"/>
                      </a:lnTo>
                      <a:lnTo>
                        <a:pt x="20800" y="12333"/>
                      </a:lnTo>
                      <a:lnTo>
                        <a:pt x="20996" y="12241"/>
                      </a:lnTo>
                      <a:lnTo>
                        <a:pt x="21244" y="12110"/>
                      </a:lnTo>
                      <a:lnTo>
                        <a:pt x="21298" y="12032"/>
                      </a:lnTo>
                      <a:lnTo>
                        <a:pt x="21404" y="11966"/>
                      </a:lnTo>
                      <a:lnTo>
                        <a:pt x="21475" y="11861"/>
                      </a:lnTo>
                      <a:lnTo>
                        <a:pt x="21511" y="11730"/>
                      </a:lnTo>
                      <a:lnTo>
                        <a:pt x="21617" y="11481"/>
                      </a:lnTo>
                      <a:lnTo>
                        <a:pt x="21653" y="11180"/>
                      </a:lnTo>
                      <a:lnTo>
                        <a:pt x="21653" y="10826"/>
                      </a:lnTo>
                      <a:lnTo>
                        <a:pt x="21653" y="10472"/>
                      </a:lnTo>
                      <a:lnTo>
                        <a:pt x="21582" y="10092"/>
                      </a:lnTo>
                      <a:lnTo>
                        <a:pt x="21511" y="9725"/>
                      </a:lnTo>
                      <a:lnTo>
                        <a:pt x="21298" y="8912"/>
                      </a:lnTo>
                      <a:lnTo>
                        <a:pt x="21067" y="8191"/>
                      </a:lnTo>
                      <a:lnTo>
                        <a:pt x="20800" y="7536"/>
                      </a:lnTo>
                      <a:lnTo>
                        <a:pt x="20551" y="7025"/>
                      </a:lnTo>
                      <a:lnTo>
                        <a:pt x="20001" y="7103"/>
                      </a:lnTo>
                      <a:lnTo>
                        <a:pt x="19432" y="7156"/>
                      </a:lnTo>
                      <a:lnTo>
                        <a:pt x="18846" y="7208"/>
                      </a:lnTo>
                      <a:lnTo>
                        <a:pt x="18225" y="7208"/>
                      </a:lnTo>
                      <a:lnTo>
                        <a:pt x="17656" y="7208"/>
                      </a:lnTo>
                      <a:lnTo>
                        <a:pt x="17070" y="7182"/>
                      </a:lnTo>
                      <a:lnTo>
                        <a:pt x="16484" y="7156"/>
                      </a:lnTo>
                      <a:lnTo>
                        <a:pt x="15986" y="7103"/>
                      </a:lnTo>
                      <a:lnTo>
                        <a:pt x="14992" y="6999"/>
                      </a:lnTo>
                      <a:lnTo>
                        <a:pt x="14210" y="6907"/>
                      </a:lnTo>
                      <a:lnTo>
                        <a:pt x="13695" y="6828"/>
                      </a:lnTo>
                      <a:lnTo>
                        <a:pt x="13517" y="6802"/>
                      </a:lnTo>
                      <a:lnTo>
                        <a:pt x="13073" y="6645"/>
                      </a:lnTo>
                      <a:lnTo>
                        <a:pt x="12700" y="6474"/>
                      </a:lnTo>
                      <a:lnTo>
                        <a:pt x="12363" y="6304"/>
                      </a:lnTo>
                      <a:lnTo>
                        <a:pt x="12132" y="6094"/>
                      </a:lnTo>
                      <a:lnTo>
                        <a:pt x="11919" y="5871"/>
                      </a:lnTo>
                      <a:lnTo>
                        <a:pt x="11776" y="5649"/>
                      </a:lnTo>
                      <a:lnTo>
                        <a:pt x="11688" y="5413"/>
                      </a:lnTo>
                      <a:lnTo>
                        <a:pt x="11617" y="5190"/>
                      </a:lnTo>
                      <a:lnTo>
                        <a:pt x="11617" y="4941"/>
                      </a:lnTo>
                      <a:lnTo>
                        <a:pt x="11652" y="4718"/>
                      </a:lnTo>
                      <a:lnTo>
                        <a:pt x="11723" y="4482"/>
                      </a:lnTo>
                      <a:lnTo>
                        <a:pt x="11812" y="4285"/>
                      </a:lnTo>
                      <a:lnTo>
                        <a:pt x="11919" y="4089"/>
                      </a:lnTo>
                      <a:lnTo>
                        <a:pt x="12096" y="3905"/>
                      </a:lnTo>
                      <a:lnTo>
                        <a:pt x="12292" y="3735"/>
                      </a:lnTo>
                      <a:lnTo>
                        <a:pt x="12505" y="3604"/>
                      </a:lnTo>
                      <a:lnTo>
                        <a:pt x="12700" y="3460"/>
                      </a:lnTo>
                      <a:lnTo>
                        <a:pt x="12878" y="3250"/>
                      </a:lnTo>
                      <a:lnTo>
                        <a:pt x="13038" y="3027"/>
                      </a:lnTo>
                      <a:lnTo>
                        <a:pt x="13180" y="2752"/>
                      </a:lnTo>
                      <a:lnTo>
                        <a:pt x="13286" y="2477"/>
                      </a:lnTo>
                      <a:lnTo>
                        <a:pt x="13322" y="2175"/>
                      </a:lnTo>
                      <a:lnTo>
                        <a:pt x="13357" y="1874"/>
                      </a:lnTo>
                      <a:lnTo>
                        <a:pt x="13286" y="1572"/>
                      </a:lnTo>
                      <a:lnTo>
                        <a:pt x="13180" y="1271"/>
                      </a:lnTo>
                      <a:lnTo>
                        <a:pt x="13038" y="983"/>
                      </a:lnTo>
                      <a:lnTo>
                        <a:pt x="12949" y="865"/>
                      </a:lnTo>
                      <a:lnTo>
                        <a:pt x="12807" y="733"/>
                      </a:lnTo>
                      <a:lnTo>
                        <a:pt x="12665" y="616"/>
                      </a:lnTo>
                      <a:lnTo>
                        <a:pt x="12505" y="511"/>
                      </a:lnTo>
                      <a:lnTo>
                        <a:pt x="12327" y="406"/>
                      </a:lnTo>
                      <a:lnTo>
                        <a:pt x="12132" y="314"/>
                      </a:lnTo>
                      <a:lnTo>
                        <a:pt x="11883" y="235"/>
                      </a:lnTo>
                      <a:lnTo>
                        <a:pt x="11652" y="183"/>
                      </a:lnTo>
                      <a:lnTo>
                        <a:pt x="11368" y="104"/>
                      </a:lnTo>
                      <a:lnTo>
                        <a:pt x="11101" y="78"/>
                      </a:lnTo>
                      <a:lnTo>
                        <a:pt x="10800" y="52"/>
                      </a:lnTo>
                      <a:lnTo>
                        <a:pt x="10444" y="52"/>
                      </a:lnTo>
                      <a:lnTo>
                        <a:pt x="10142" y="52"/>
                      </a:lnTo>
                      <a:lnTo>
                        <a:pt x="9840" y="78"/>
                      </a:lnTo>
                      <a:lnTo>
                        <a:pt x="9574" y="104"/>
                      </a:lnTo>
                      <a:lnTo>
                        <a:pt x="9325" y="157"/>
                      </a:lnTo>
                      <a:lnTo>
                        <a:pt x="9094" y="209"/>
                      </a:lnTo>
                      <a:lnTo>
                        <a:pt x="8846" y="262"/>
                      </a:lnTo>
                      <a:lnTo>
                        <a:pt x="8650" y="340"/>
                      </a:lnTo>
                      <a:lnTo>
                        <a:pt x="8437" y="432"/>
                      </a:lnTo>
                      <a:lnTo>
                        <a:pt x="8277" y="511"/>
                      </a:lnTo>
                      <a:lnTo>
                        <a:pt x="8100" y="616"/>
                      </a:lnTo>
                      <a:lnTo>
                        <a:pt x="7957" y="707"/>
                      </a:lnTo>
                      <a:lnTo>
                        <a:pt x="7833" y="838"/>
                      </a:lnTo>
                      <a:lnTo>
                        <a:pt x="7620" y="1061"/>
                      </a:lnTo>
                      <a:lnTo>
                        <a:pt x="7442" y="1336"/>
                      </a:lnTo>
                      <a:lnTo>
                        <a:pt x="7353" y="1599"/>
                      </a:lnTo>
                      <a:lnTo>
                        <a:pt x="7318" y="1900"/>
                      </a:lnTo>
                      <a:lnTo>
                        <a:pt x="7318" y="2175"/>
                      </a:lnTo>
                      <a:lnTo>
                        <a:pt x="7353" y="2450"/>
                      </a:lnTo>
                      <a:lnTo>
                        <a:pt x="7442" y="2726"/>
                      </a:lnTo>
                      <a:lnTo>
                        <a:pt x="7620" y="2975"/>
                      </a:lnTo>
                      <a:lnTo>
                        <a:pt x="7833" y="3198"/>
                      </a:lnTo>
                      <a:lnTo>
                        <a:pt x="8064" y="3433"/>
                      </a:lnTo>
                      <a:lnTo>
                        <a:pt x="8295" y="3630"/>
                      </a:lnTo>
                      <a:lnTo>
                        <a:pt x="8508" y="3853"/>
                      </a:lnTo>
                      <a:lnTo>
                        <a:pt x="8686" y="4089"/>
                      </a:lnTo>
                      <a:lnTo>
                        <a:pt x="8775" y="4312"/>
                      </a:lnTo>
                      <a:lnTo>
                        <a:pt x="8846" y="4561"/>
                      </a:lnTo>
                      <a:lnTo>
                        <a:pt x="8846" y="4810"/>
                      </a:lnTo>
                      <a:lnTo>
                        <a:pt x="8810" y="5059"/>
                      </a:lnTo>
                      <a:lnTo>
                        <a:pt x="8721" y="5295"/>
                      </a:lnTo>
                      <a:lnTo>
                        <a:pt x="8579" y="5544"/>
                      </a:lnTo>
                      <a:lnTo>
                        <a:pt x="8366" y="5766"/>
                      </a:lnTo>
                      <a:lnTo>
                        <a:pt x="8135" y="5976"/>
                      </a:lnTo>
                      <a:lnTo>
                        <a:pt x="7833" y="6199"/>
                      </a:lnTo>
                      <a:lnTo>
                        <a:pt x="7478" y="6369"/>
                      </a:lnTo>
                      <a:lnTo>
                        <a:pt x="7069" y="6527"/>
                      </a:lnTo>
                      <a:lnTo>
                        <a:pt x="6590" y="6671"/>
                      </a:lnTo>
                      <a:lnTo>
                        <a:pt x="6092" y="6802"/>
                      </a:lnTo>
                      <a:lnTo>
                        <a:pt x="5684" y="6802"/>
                      </a:lnTo>
                      <a:lnTo>
                        <a:pt x="5133" y="6802"/>
                      </a:lnTo>
                      <a:lnTo>
                        <a:pt x="4547" y="6802"/>
                      </a:lnTo>
                      <a:lnTo>
                        <a:pt x="3872" y="6802"/>
                      </a:lnTo>
                      <a:lnTo>
                        <a:pt x="3144" y="6802"/>
                      </a:lnTo>
                      <a:lnTo>
                        <a:pt x="2362" y="6802"/>
                      </a:lnTo>
                      <a:lnTo>
                        <a:pt x="1545" y="6802"/>
                      </a:lnTo>
                      <a:lnTo>
                        <a:pt x="692" y="6802"/>
                      </a:lnTo>
                      <a:lnTo>
                        <a:pt x="586" y="7234"/>
                      </a:lnTo>
                      <a:lnTo>
                        <a:pt x="461" y="7837"/>
                      </a:lnTo>
                      <a:lnTo>
                        <a:pt x="355" y="8493"/>
                      </a:lnTo>
                      <a:lnTo>
                        <a:pt x="248" y="9187"/>
                      </a:lnTo>
                      <a:lnTo>
                        <a:pt x="142" y="9869"/>
                      </a:lnTo>
                      <a:lnTo>
                        <a:pt x="106" y="10498"/>
                      </a:lnTo>
                      <a:lnTo>
                        <a:pt x="106" y="10983"/>
                      </a:lnTo>
                      <a:lnTo>
                        <a:pt x="106" y="11311"/>
                      </a:lnTo>
                      <a:lnTo>
                        <a:pt x="213" y="11481"/>
                      </a:lnTo>
                      <a:lnTo>
                        <a:pt x="319" y="11651"/>
                      </a:lnTo>
                      <a:lnTo>
                        <a:pt x="497" y="11783"/>
                      </a:lnTo>
                      <a:lnTo>
                        <a:pt x="692" y="11914"/>
                      </a:lnTo>
                      <a:lnTo>
                        <a:pt x="941" y="12032"/>
                      </a:lnTo>
                      <a:lnTo>
                        <a:pt x="1207" y="12110"/>
                      </a:lnTo>
                      <a:lnTo>
                        <a:pt x="1509" y="12189"/>
                      </a:lnTo>
                      <a:lnTo>
                        <a:pt x="1794" y="12241"/>
                      </a:lnTo>
                      <a:lnTo>
                        <a:pt x="2131" y="12267"/>
                      </a:lnTo>
                      <a:lnTo>
                        <a:pt x="2433" y="12281"/>
                      </a:lnTo>
                      <a:lnTo>
                        <a:pt x="2735" y="12267"/>
                      </a:lnTo>
                      <a:lnTo>
                        <a:pt x="3055" y="12241"/>
                      </a:lnTo>
                      <a:lnTo>
                        <a:pt x="3357" y="12189"/>
                      </a:lnTo>
                      <a:lnTo>
                        <a:pt x="3623" y="12084"/>
                      </a:lnTo>
                      <a:lnTo>
                        <a:pt x="3872" y="11979"/>
                      </a:lnTo>
                      <a:lnTo>
                        <a:pt x="4103" y="11861"/>
                      </a:lnTo>
                      <a:lnTo>
                        <a:pt x="4316" y="11704"/>
                      </a:lnTo>
                      <a:lnTo>
                        <a:pt x="4582" y="11612"/>
                      </a:lnTo>
                      <a:lnTo>
                        <a:pt x="4849" y="11533"/>
                      </a:lnTo>
                      <a:lnTo>
                        <a:pt x="5169" y="11507"/>
                      </a:lnTo>
                      <a:lnTo>
                        <a:pt x="5506" y="11481"/>
                      </a:lnTo>
                      <a:lnTo>
                        <a:pt x="5808" y="11507"/>
                      </a:lnTo>
                      <a:lnTo>
                        <a:pt x="6146" y="11560"/>
                      </a:lnTo>
                      <a:lnTo>
                        <a:pt x="6501" y="11651"/>
                      </a:lnTo>
                      <a:lnTo>
                        <a:pt x="6803" y="11783"/>
                      </a:lnTo>
                      <a:lnTo>
                        <a:pt x="7105" y="11940"/>
                      </a:lnTo>
                      <a:lnTo>
                        <a:pt x="7353" y="12110"/>
                      </a:lnTo>
                      <a:lnTo>
                        <a:pt x="7584" y="12333"/>
                      </a:lnTo>
                      <a:lnTo>
                        <a:pt x="7798" y="12595"/>
                      </a:lnTo>
                      <a:lnTo>
                        <a:pt x="7922" y="12870"/>
                      </a:lnTo>
                      <a:lnTo>
                        <a:pt x="8028" y="13198"/>
                      </a:lnTo>
                      <a:lnTo>
                        <a:pt x="8064" y="13526"/>
                      </a:lnTo>
                      <a:lnTo>
                        <a:pt x="8028" y="13775"/>
                      </a:lnTo>
                      <a:lnTo>
                        <a:pt x="7922" y="13998"/>
                      </a:lnTo>
                      <a:lnTo>
                        <a:pt x="7798" y="14220"/>
                      </a:lnTo>
                      <a:lnTo>
                        <a:pt x="7584" y="14404"/>
                      </a:lnTo>
                      <a:lnTo>
                        <a:pt x="7353" y="14574"/>
                      </a:lnTo>
                      <a:lnTo>
                        <a:pt x="7105" y="14732"/>
                      </a:lnTo>
                      <a:lnTo>
                        <a:pt x="6803" y="14850"/>
                      </a:lnTo>
                      <a:lnTo>
                        <a:pt x="6501" y="14954"/>
                      </a:lnTo>
                      <a:lnTo>
                        <a:pt x="6146" y="15033"/>
                      </a:lnTo>
                      <a:lnTo>
                        <a:pt x="5808" y="15085"/>
                      </a:lnTo>
                      <a:lnTo>
                        <a:pt x="5506" y="15085"/>
                      </a:lnTo>
                      <a:lnTo>
                        <a:pt x="5169" y="15059"/>
                      </a:lnTo>
                      <a:lnTo>
                        <a:pt x="4849" y="15007"/>
                      </a:lnTo>
                      <a:lnTo>
                        <a:pt x="4582" y="14902"/>
                      </a:lnTo>
                      <a:lnTo>
                        <a:pt x="4316" y="14784"/>
                      </a:lnTo>
                      <a:lnTo>
                        <a:pt x="4103" y="14600"/>
                      </a:lnTo>
                      <a:lnTo>
                        <a:pt x="3907" y="14430"/>
                      </a:lnTo>
                      <a:lnTo>
                        <a:pt x="3659" y="14299"/>
                      </a:lnTo>
                      <a:lnTo>
                        <a:pt x="3428" y="14194"/>
                      </a:lnTo>
                      <a:lnTo>
                        <a:pt x="3179" y="14129"/>
                      </a:lnTo>
                      <a:lnTo>
                        <a:pt x="2913" y="14102"/>
                      </a:lnTo>
                      <a:lnTo>
                        <a:pt x="2646" y="14102"/>
                      </a:lnTo>
                      <a:lnTo>
                        <a:pt x="2362" y="14129"/>
                      </a:lnTo>
                      <a:lnTo>
                        <a:pt x="2096" y="14168"/>
                      </a:lnTo>
                      <a:lnTo>
                        <a:pt x="1811" y="14273"/>
                      </a:lnTo>
                      <a:lnTo>
                        <a:pt x="1545" y="14378"/>
                      </a:lnTo>
                      <a:lnTo>
                        <a:pt x="1314" y="14496"/>
                      </a:lnTo>
                      <a:lnTo>
                        <a:pt x="1065" y="14653"/>
                      </a:lnTo>
                      <a:lnTo>
                        <a:pt x="870" y="14797"/>
                      </a:lnTo>
                      <a:lnTo>
                        <a:pt x="657" y="14981"/>
                      </a:lnTo>
                      <a:lnTo>
                        <a:pt x="497" y="15177"/>
                      </a:lnTo>
                      <a:lnTo>
                        <a:pt x="390" y="15413"/>
                      </a:lnTo>
                      <a:lnTo>
                        <a:pt x="284" y="15636"/>
                      </a:lnTo>
                      <a:lnTo>
                        <a:pt x="248" y="15911"/>
                      </a:lnTo>
                      <a:lnTo>
                        <a:pt x="284" y="16239"/>
                      </a:lnTo>
                      <a:lnTo>
                        <a:pt x="319" y="16566"/>
                      </a:lnTo>
                      <a:lnTo>
                        <a:pt x="497" y="17340"/>
                      </a:lnTo>
                      <a:lnTo>
                        <a:pt x="692" y="18152"/>
                      </a:lnTo>
                      <a:lnTo>
                        <a:pt x="799" y="18559"/>
                      </a:lnTo>
                      <a:lnTo>
                        <a:pt x="905" y="18978"/>
                      </a:lnTo>
                      <a:lnTo>
                        <a:pt x="959" y="19384"/>
                      </a:lnTo>
                      <a:lnTo>
                        <a:pt x="994" y="19791"/>
                      </a:lnTo>
                      <a:lnTo>
                        <a:pt x="994" y="20132"/>
                      </a:lnTo>
                      <a:lnTo>
                        <a:pt x="959" y="20485"/>
                      </a:lnTo>
                      <a:lnTo>
                        <a:pt x="941" y="20669"/>
                      </a:lnTo>
                      <a:lnTo>
                        <a:pt x="870" y="20813"/>
                      </a:lnTo>
                      <a:lnTo>
                        <a:pt x="799" y="20970"/>
                      </a:lnTo>
                      <a:lnTo>
                        <a:pt x="692" y="21088"/>
                      </a:lnTo>
                      <a:lnTo>
                        <a:pt x="1474" y="20997"/>
                      </a:lnTo>
                      <a:lnTo>
                        <a:pt x="2291" y="20866"/>
                      </a:lnTo>
                      <a:lnTo>
                        <a:pt x="3108" y="20787"/>
                      </a:lnTo>
                      <a:lnTo>
                        <a:pt x="3907" y="20721"/>
                      </a:lnTo>
                      <a:lnTo>
                        <a:pt x="4653" y="20695"/>
                      </a:lnTo>
                      <a:lnTo>
                        <a:pt x="5364" y="20695"/>
                      </a:lnTo>
                      <a:lnTo>
                        <a:pt x="5701" y="20721"/>
                      </a:lnTo>
                      <a:lnTo>
                        <a:pt x="6057" y="20761"/>
                      </a:lnTo>
                      <a:lnTo>
                        <a:pt x="6323" y="20813"/>
                      </a:lnTo>
                      <a:lnTo>
                        <a:pt x="6625" y="20892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" name="Puzzle2"/>
                <p:cNvSpPr>
                  <a:spLocks noEditPoints="1" noChangeArrowheads="1"/>
                </p:cNvSpPr>
                <p:nvPr/>
              </p:nvSpPr>
              <p:spPr bwMode="auto">
                <a:xfrm>
                  <a:off x="375248" y="4697515"/>
                  <a:ext cx="179588" cy="135378"/>
                </a:xfrm>
                <a:custGeom>
                  <a:avLst/>
                  <a:gdLst>
                    <a:gd name="T0" fmla="*/ 11 w 21600"/>
                    <a:gd name="T1" fmla="*/ 13386 h 21600"/>
                    <a:gd name="T2" fmla="*/ 4202 w 21600"/>
                    <a:gd name="T3" fmla="*/ 21161 h 21600"/>
                    <a:gd name="T4" fmla="*/ 10400 w 21600"/>
                    <a:gd name="T5" fmla="*/ 13909 h 21600"/>
                    <a:gd name="T6" fmla="*/ 16821 w 21600"/>
                    <a:gd name="T7" fmla="*/ 21190 h 21600"/>
                    <a:gd name="T8" fmla="*/ 21600 w 21600"/>
                    <a:gd name="T9" fmla="*/ 15083 h 21600"/>
                    <a:gd name="T10" fmla="*/ 16889 w 21600"/>
                    <a:gd name="T11" fmla="*/ 5739 h 21600"/>
                    <a:gd name="T12" fmla="*/ 10800 w 21600"/>
                    <a:gd name="T13" fmla="*/ 28 h 21600"/>
                    <a:gd name="T14" fmla="*/ 4202 w 21600"/>
                    <a:gd name="T15" fmla="*/ 5894 h 21600"/>
                    <a:gd name="T16" fmla="*/ 5388 w 21600"/>
                    <a:gd name="T17" fmla="*/ 6742 h 21600"/>
                    <a:gd name="T18" fmla="*/ 16177 w 21600"/>
                    <a:gd name="T19" fmla="*/ 20441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4247" y="12354"/>
                      </a:moveTo>
                      <a:lnTo>
                        <a:pt x="4134" y="12468"/>
                      </a:lnTo>
                      <a:lnTo>
                        <a:pt x="4010" y="12581"/>
                      </a:lnTo>
                      <a:lnTo>
                        <a:pt x="3897" y="12637"/>
                      </a:lnTo>
                      <a:lnTo>
                        <a:pt x="3773" y="12694"/>
                      </a:lnTo>
                      <a:lnTo>
                        <a:pt x="3637" y="12694"/>
                      </a:lnTo>
                      <a:lnTo>
                        <a:pt x="3524" y="12694"/>
                      </a:lnTo>
                      <a:lnTo>
                        <a:pt x="3400" y="12665"/>
                      </a:lnTo>
                      <a:lnTo>
                        <a:pt x="3287" y="12609"/>
                      </a:lnTo>
                      <a:lnTo>
                        <a:pt x="3027" y="12496"/>
                      </a:lnTo>
                      <a:lnTo>
                        <a:pt x="2790" y="12340"/>
                      </a:lnTo>
                      <a:lnTo>
                        <a:pt x="2530" y="12142"/>
                      </a:lnTo>
                      <a:lnTo>
                        <a:pt x="2293" y="11987"/>
                      </a:lnTo>
                      <a:lnTo>
                        <a:pt x="2033" y="11817"/>
                      </a:lnTo>
                      <a:lnTo>
                        <a:pt x="1773" y="11676"/>
                      </a:lnTo>
                      <a:lnTo>
                        <a:pt x="1638" y="11662"/>
                      </a:lnTo>
                      <a:lnTo>
                        <a:pt x="1513" y="11634"/>
                      </a:lnTo>
                      <a:lnTo>
                        <a:pt x="1378" y="11634"/>
                      </a:lnTo>
                      <a:lnTo>
                        <a:pt x="1253" y="11634"/>
                      </a:lnTo>
                      <a:lnTo>
                        <a:pt x="1118" y="11662"/>
                      </a:lnTo>
                      <a:lnTo>
                        <a:pt x="971" y="11732"/>
                      </a:lnTo>
                      <a:lnTo>
                        <a:pt x="835" y="11817"/>
                      </a:lnTo>
                      <a:lnTo>
                        <a:pt x="711" y="11959"/>
                      </a:lnTo>
                      <a:lnTo>
                        <a:pt x="553" y="12086"/>
                      </a:lnTo>
                      <a:lnTo>
                        <a:pt x="429" y="12284"/>
                      </a:lnTo>
                      <a:lnTo>
                        <a:pt x="271" y="12524"/>
                      </a:lnTo>
                      <a:lnTo>
                        <a:pt x="146" y="12793"/>
                      </a:lnTo>
                      <a:lnTo>
                        <a:pt x="79" y="12962"/>
                      </a:lnTo>
                      <a:lnTo>
                        <a:pt x="33" y="13146"/>
                      </a:lnTo>
                      <a:lnTo>
                        <a:pt x="11" y="13386"/>
                      </a:lnTo>
                      <a:lnTo>
                        <a:pt x="11" y="13641"/>
                      </a:lnTo>
                      <a:lnTo>
                        <a:pt x="33" y="13881"/>
                      </a:lnTo>
                      <a:lnTo>
                        <a:pt x="101" y="14150"/>
                      </a:lnTo>
                      <a:lnTo>
                        <a:pt x="192" y="14404"/>
                      </a:lnTo>
                      <a:lnTo>
                        <a:pt x="293" y="14645"/>
                      </a:lnTo>
                      <a:lnTo>
                        <a:pt x="451" y="14857"/>
                      </a:lnTo>
                      <a:lnTo>
                        <a:pt x="621" y="15054"/>
                      </a:lnTo>
                      <a:lnTo>
                        <a:pt x="734" y="15125"/>
                      </a:lnTo>
                      <a:lnTo>
                        <a:pt x="835" y="15210"/>
                      </a:lnTo>
                      <a:lnTo>
                        <a:pt x="948" y="15267"/>
                      </a:lnTo>
                      <a:lnTo>
                        <a:pt x="1084" y="15323"/>
                      </a:lnTo>
                      <a:lnTo>
                        <a:pt x="1208" y="15351"/>
                      </a:lnTo>
                      <a:lnTo>
                        <a:pt x="1355" y="15380"/>
                      </a:lnTo>
                      <a:lnTo>
                        <a:pt x="1513" y="15380"/>
                      </a:lnTo>
                      <a:lnTo>
                        <a:pt x="1683" y="15380"/>
                      </a:lnTo>
                      <a:lnTo>
                        <a:pt x="1864" y="15351"/>
                      </a:lnTo>
                      <a:lnTo>
                        <a:pt x="2033" y="15323"/>
                      </a:lnTo>
                      <a:lnTo>
                        <a:pt x="2225" y="15238"/>
                      </a:lnTo>
                      <a:lnTo>
                        <a:pt x="2428" y="15153"/>
                      </a:lnTo>
                      <a:lnTo>
                        <a:pt x="2745" y="15026"/>
                      </a:lnTo>
                      <a:lnTo>
                        <a:pt x="3005" y="14913"/>
                      </a:lnTo>
                      <a:lnTo>
                        <a:pt x="3264" y="14828"/>
                      </a:lnTo>
                      <a:lnTo>
                        <a:pt x="3513" y="14800"/>
                      </a:lnTo>
                      <a:lnTo>
                        <a:pt x="3615" y="14828"/>
                      </a:lnTo>
                      <a:lnTo>
                        <a:pt x="3728" y="14857"/>
                      </a:lnTo>
                      <a:lnTo>
                        <a:pt x="3807" y="14913"/>
                      </a:lnTo>
                      <a:lnTo>
                        <a:pt x="3920" y="14998"/>
                      </a:lnTo>
                      <a:lnTo>
                        <a:pt x="4010" y="15097"/>
                      </a:lnTo>
                      <a:lnTo>
                        <a:pt x="4089" y="15238"/>
                      </a:lnTo>
                      <a:lnTo>
                        <a:pt x="4179" y="15408"/>
                      </a:lnTo>
                      <a:lnTo>
                        <a:pt x="4247" y="15620"/>
                      </a:lnTo>
                      <a:lnTo>
                        <a:pt x="4326" y="15860"/>
                      </a:lnTo>
                      <a:lnTo>
                        <a:pt x="4394" y="16129"/>
                      </a:lnTo>
                      <a:lnTo>
                        <a:pt x="4439" y="16440"/>
                      </a:lnTo>
                      <a:lnTo>
                        <a:pt x="4507" y="16737"/>
                      </a:lnTo>
                      <a:lnTo>
                        <a:pt x="4552" y="17090"/>
                      </a:lnTo>
                      <a:lnTo>
                        <a:pt x="4575" y="17443"/>
                      </a:lnTo>
                      <a:lnTo>
                        <a:pt x="4586" y="17825"/>
                      </a:lnTo>
                      <a:lnTo>
                        <a:pt x="4586" y="18193"/>
                      </a:lnTo>
                      <a:lnTo>
                        <a:pt x="4586" y="18574"/>
                      </a:lnTo>
                      <a:lnTo>
                        <a:pt x="4586" y="18984"/>
                      </a:lnTo>
                      <a:lnTo>
                        <a:pt x="4552" y="19366"/>
                      </a:lnTo>
                      <a:lnTo>
                        <a:pt x="4507" y="19748"/>
                      </a:lnTo>
                      <a:lnTo>
                        <a:pt x="4462" y="20129"/>
                      </a:lnTo>
                      <a:lnTo>
                        <a:pt x="4371" y="20483"/>
                      </a:lnTo>
                      <a:lnTo>
                        <a:pt x="4292" y="20836"/>
                      </a:lnTo>
                      <a:lnTo>
                        <a:pt x="4202" y="21161"/>
                      </a:lnTo>
                      <a:lnTo>
                        <a:pt x="4744" y="21161"/>
                      </a:lnTo>
                      <a:lnTo>
                        <a:pt x="5264" y="21161"/>
                      </a:lnTo>
                      <a:lnTo>
                        <a:pt x="5784" y="21161"/>
                      </a:lnTo>
                      <a:lnTo>
                        <a:pt x="6235" y="21161"/>
                      </a:lnTo>
                      <a:lnTo>
                        <a:pt x="6676" y="21161"/>
                      </a:lnTo>
                      <a:lnTo>
                        <a:pt x="7060" y="21161"/>
                      </a:lnTo>
                      <a:lnTo>
                        <a:pt x="7410" y="21161"/>
                      </a:lnTo>
                      <a:lnTo>
                        <a:pt x="7670" y="21161"/>
                      </a:lnTo>
                      <a:lnTo>
                        <a:pt x="8020" y="21020"/>
                      </a:lnTo>
                      <a:lnTo>
                        <a:pt x="8303" y="20893"/>
                      </a:lnTo>
                      <a:lnTo>
                        <a:pt x="8563" y="20695"/>
                      </a:lnTo>
                      <a:lnTo>
                        <a:pt x="8800" y="20511"/>
                      </a:lnTo>
                      <a:lnTo>
                        <a:pt x="8969" y="20285"/>
                      </a:lnTo>
                      <a:lnTo>
                        <a:pt x="9150" y="20045"/>
                      </a:lnTo>
                      <a:lnTo>
                        <a:pt x="9252" y="19804"/>
                      </a:lnTo>
                      <a:lnTo>
                        <a:pt x="9342" y="19550"/>
                      </a:lnTo>
                      <a:lnTo>
                        <a:pt x="9410" y="19281"/>
                      </a:lnTo>
                      <a:lnTo>
                        <a:pt x="9433" y="19013"/>
                      </a:lnTo>
                      <a:lnTo>
                        <a:pt x="9433" y="18744"/>
                      </a:lnTo>
                      <a:lnTo>
                        <a:pt x="9387" y="18504"/>
                      </a:lnTo>
                      <a:lnTo>
                        <a:pt x="9320" y="18221"/>
                      </a:lnTo>
                      <a:lnTo>
                        <a:pt x="9207" y="17981"/>
                      </a:lnTo>
                      <a:lnTo>
                        <a:pt x="9105" y="17740"/>
                      </a:lnTo>
                      <a:lnTo>
                        <a:pt x="8924" y="17514"/>
                      </a:lnTo>
                      <a:lnTo>
                        <a:pt x="8777" y="17274"/>
                      </a:lnTo>
                      <a:lnTo>
                        <a:pt x="8642" y="17034"/>
                      </a:lnTo>
                      <a:lnTo>
                        <a:pt x="8563" y="16765"/>
                      </a:lnTo>
                      <a:lnTo>
                        <a:pt x="8472" y="16468"/>
                      </a:lnTo>
                      <a:lnTo>
                        <a:pt x="8450" y="16157"/>
                      </a:lnTo>
                      <a:lnTo>
                        <a:pt x="8450" y="15860"/>
                      </a:lnTo>
                      <a:lnTo>
                        <a:pt x="8472" y="15563"/>
                      </a:lnTo>
                      <a:lnTo>
                        <a:pt x="8540" y="15267"/>
                      </a:lnTo>
                      <a:lnTo>
                        <a:pt x="8642" y="14998"/>
                      </a:lnTo>
                      <a:lnTo>
                        <a:pt x="8777" y="14729"/>
                      </a:lnTo>
                      <a:lnTo>
                        <a:pt x="8868" y="14616"/>
                      </a:lnTo>
                      <a:lnTo>
                        <a:pt x="8969" y="14475"/>
                      </a:lnTo>
                      <a:lnTo>
                        <a:pt x="9060" y="14376"/>
                      </a:lnTo>
                      <a:lnTo>
                        <a:pt x="9184" y="14291"/>
                      </a:lnTo>
                      <a:lnTo>
                        <a:pt x="9297" y="14206"/>
                      </a:lnTo>
                      <a:lnTo>
                        <a:pt x="9433" y="14121"/>
                      </a:lnTo>
                      <a:lnTo>
                        <a:pt x="9579" y="14051"/>
                      </a:lnTo>
                      <a:lnTo>
                        <a:pt x="9726" y="13994"/>
                      </a:lnTo>
                      <a:lnTo>
                        <a:pt x="9884" y="13938"/>
                      </a:lnTo>
                      <a:lnTo>
                        <a:pt x="10054" y="13909"/>
                      </a:lnTo>
                      <a:lnTo>
                        <a:pt x="10257" y="13881"/>
                      </a:lnTo>
                      <a:lnTo>
                        <a:pt x="10449" y="13881"/>
                      </a:lnTo>
                      <a:lnTo>
                        <a:pt x="10664" y="13881"/>
                      </a:lnTo>
                      <a:lnTo>
                        <a:pt x="10856" y="13909"/>
                      </a:lnTo>
                      <a:lnTo>
                        <a:pt x="11037" y="13966"/>
                      </a:lnTo>
                      <a:lnTo>
                        <a:pt x="11206" y="14023"/>
                      </a:lnTo>
                      <a:lnTo>
                        <a:pt x="11353" y="14093"/>
                      </a:lnTo>
                      <a:lnTo>
                        <a:pt x="11511" y="14178"/>
                      </a:lnTo>
                      <a:lnTo>
                        <a:pt x="11635" y="14263"/>
                      </a:lnTo>
                      <a:lnTo>
                        <a:pt x="11748" y="14376"/>
                      </a:lnTo>
                      <a:lnTo>
                        <a:pt x="11861" y="14475"/>
                      </a:lnTo>
                      <a:lnTo>
                        <a:pt x="11941" y="14616"/>
                      </a:lnTo>
                      <a:lnTo>
                        <a:pt x="12031" y="14758"/>
                      </a:lnTo>
                      <a:lnTo>
                        <a:pt x="12099" y="14885"/>
                      </a:lnTo>
                      <a:lnTo>
                        <a:pt x="12200" y="15210"/>
                      </a:lnTo>
                      <a:lnTo>
                        <a:pt x="12268" y="15507"/>
                      </a:lnTo>
                      <a:lnTo>
                        <a:pt x="12291" y="15832"/>
                      </a:lnTo>
                      <a:lnTo>
                        <a:pt x="12291" y="16157"/>
                      </a:lnTo>
                      <a:lnTo>
                        <a:pt x="12246" y="16482"/>
                      </a:lnTo>
                      <a:lnTo>
                        <a:pt x="12178" y="16807"/>
                      </a:lnTo>
                      <a:lnTo>
                        <a:pt x="12099" y="17090"/>
                      </a:lnTo>
                      <a:lnTo>
                        <a:pt x="12008" y="17330"/>
                      </a:lnTo>
                      <a:lnTo>
                        <a:pt x="11884" y="17542"/>
                      </a:lnTo>
                      <a:lnTo>
                        <a:pt x="11748" y="17712"/>
                      </a:lnTo>
                      <a:lnTo>
                        <a:pt x="11613" y="17839"/>
                      </a:lnTo>
                      <a:lnTo>
                        <a:pt x="11489" y="18037"/>
                      </a:lnTo>
                      <a:lnTo>
                        <a:pt x="11398" y="18221"/>
                      </a:lnTo>
                      <a:lnTo>
                        <a:pt x="11319" y="18447"/>
                      </a:lnTo>
                      <a:lnTo>
                        <a:pt x="11251" y="18659"/>
                      </a:lnTo>
                      <a:lnTo>
                        <a:pt x="11206" y="18900"/>
                      </a:lnTo>
                      <a:lnTo>
                        <a:pt x="11184" y="19154"/>
                      </a:lnTo>
                      <a:lnTo>
                        <a:pt x="11184" y="19423"/>
                      </a:lnTo>
                      <a:lnTo>
                        <a:pt x="11229" y="19663"/>
                      </a:lnTo>
                      <a:lnTo>
                        <a:pt x="11297" y="19903"/>
                      </a:lnTo>
                      <a:lnTo>
                        <a:pt x="11376" y="20158"/>
                      </a:lnTo>
                      <a:lnTo>
                        <a:pt x="11511" y="20398"/>
                      </a:lnTo>
                      <a:lnTo>
                        <a:pt x="11681" y="20610"/>
                      </a:lnTo>
                      <a:lnTo>
                        <a:pt x="11884" y="20808"/>
                      </a:lnTo>
                      <a:lnTo>
                        <a:pt x="12121" y="20992"/>
                      </a:lnTo>
                      <a:lnTo>
                        <a:pt x="12404" y="21161"/>
                      </a:lnTo>
                      <a:lnTo>
                        <a:pt x="12528" y="21190"/>
                      </a:lnTo>
                      <a:lnTo>
                        <a:pt x="12856" y="21274"/>
                      </a:lnTo>
                      <a:lnTo>
                        <a:pt x="13330" y="21373"/>
                      </a:lnTo>
                      <a:lnTo>
                        <a:pt x="13963" y="21486"/>
                      </a:lnTo>
                      <a:lnTo>
                        <a:pt x="14313" y="21543"/>
                      </a:lnTo>
                      <a:lnTo>
                        <a:pt x="14652" y="21571"/>
                      </a:lnTo>
                      <a:lnTo>
                        <a:pt x="15025" y="21600"/>
                      </a:lnTo>
                      <a:lnTo>
                        <a:pt x="15409" y="21600"/>
                      </a:lnTo>
                      <a:lnTo>
                        <a:pt x="15782" y="21600"/>
                      </a:lnTo>
                      <a:lnTo>
                        <a:pt x="16177" y="21571"/>
                      </a:lnTo>
                      <a:lnTo>
                        <a:pt x="16516" y="21486"/>
                      </a:lnTo>
                      <a:lnTo>
                        <a:pt x="16889" y="21402"/>
                      </a:lnTo>
                      <a:lnTo>
                        <a:pt x="16821" y="21190"/>
                      </a:lnTo>
                      <a:lnTo>
                        <a:pt x="16776" y="20935"/>
                      </a:lnTo>
                      <a:lnTo>
                        <a:pt x="16742" y="20667"/>
                      </a:lnTo>
                      <a:lnTo>
                        <a:pt x="16719" y="20370"/>
                      </a:lnTo>
                      <a:lnTo>
                        <a:pt x="16697" y="19719"/>
                      </a:lnTo>
                      <a:lnTo>
                        <a:pt x="16697" y="19013"/>
                      </a:lnTo>
                      <a:lnTo>
                        <a:pt x="16719" y="18306"/>
                      </a:lnTo>
                      <a:lnTo>
                        <a:pt x="16753" y="17599"/>
                      </a:lnTo>
                      <a:lnTo>
                        <a:pt x="16821" y="16949"/>
                      </a:lnTo>
                      <a:lnTo>
                        <a:pt x="16889" y="16383"/>
                      </a:lnTo>
                      <a:lnTo>
                        <a:pt x="16934" y="16129"/>
                      </a:lnTo>
                      <a:lnTo>
                        <a:pt x="17002" y="15945"/>
                      </a:lnTo>
                      <a:lnTo>
                        <a:pt x="17081" y="15790"/>
                      </a:lnTo>
                      <a:lnTo>
                        <a:pt x="17194" y="15648"/>
                      </a:lnTo>
                      <a:lnTo>
                        <a:pt x="17318" y="15563"/>
                      </a:lnTo>
                      <a:lnTo>
                        <a:pt x="17453" y="15507"/>
                      </a:lnTo>
                      <a:lnTo>
                        <a:pt x="17600" y="15450"/>
                      </a:lnTo>
                      <a:lnTo>
                        <a:pt x="17758" y="15450"/>
                      </a:lnTo>
                      <a:lnTo>
                        <a:pt x="17905" y="15479"/>
                      </a:lnTo>
                      <a:lnTo>
                        <a:pt x="18064" y="15535"/>
                      </a:lnTo>
                      <a:lnTo>
                        <a:pt x="18233" y="15620"/>
                      </a:lnTo>
                      <a:lnTo>
                        <a:pt x="18380" y="15733"/>
                      </a:lnTo>
                      <a:lnTo>
                        <a:pt x="18561" y="15832"/>
                      </a:lnTo>
                      <a:lnTo>
                        <a:pt x="18707" y="15973"/>
                      </a:lnTo>
                      <a:lnTo>
                        <a:pt x="18866" y="16129"/>
                      </a:lnTo>
                      <a:lnTo>
                        <a:pt x="18990" y="16327"/>
                      </a:lnTo>
                      <a:lnTo>
                        <a:pt x="19125" y="16482"/>
                      </a:lnTo>
                      <a:lnTo>
                        <a:pt x="19295" y="16624"/>
                      </a:lnTo>
                      <a:lnTo>
                        <a:pt x="19464" y="16737"/>
                      </a:lnTo>
                      <a:lnTo>
                        <a:pt x="19668" y="16807"/>
                      </a:lnTo>
                      <a:lnTo>
                        <a:pt x="19860" y="16836"/>
                      </a:lnTo>
                      <a:lnTo>
                        <a:pt x="20052" y="16864"/>
                      </a:lnTo>
                      <a:lnTo>
                        <a:pt x="20266" y="16836"/>
                      </a:lnTo>
                      <a:lnTo>
                        <a:pt x="20470" y="16793"/>
                      </a:lnTo>
                      <a:lnTo>
                        <a:pt x="20662" y="16708"/>
                      </a:lnTo>
                      <a:lnTo>
                        <a:pt x="20854" y="16567"/>
                      </a:lnTo>
                      <a:lnTo>
                        <a:pt x="21035" y="16412"/>
                      </a:lnTo>
                      <a:lnTo>
                        <a:pt x="21182" y="16214"/>
                      </a:lnTo>
                      <a:lnTo>
                        <a:pt x="21340" y="16002"/>
                      </a:lnTo>
                      <a:lnTo>
                        <a:pt x="21441" y="15733"/>
                      </a:lnTo>
                      <a:lnTo>
                        <a:pt x="21532" y="15436"/>
                      </a:lnTo>
                      <a:lnTo>
                        <a:pt x="21600" y="15083"/>
                      </a:lnTo>
                      <a:lnTo>
                        <a:pt x="21600" y="14885"/>
                      </a:lnTo>
                      <a:lnTo>
                        <a:pt x="21600" y="14729"/>
                      </a:lnTo>
                      <a:lnTo>
                        <a:pt x="21600" y="14531"/>
                      </a:lnTo>
                      <a:lnTo>
                        <a:pt x="21577" y="14376"/>
                      </a:lnTo>
                      <a:lnTo>
                        <a:pt x="21532" y="14206"/>
                      </a:lnTo>
                      <a:lnTo>
                        <a:pt x="21487" y="14051"/>
                      </a:lnTo>
                      <a:lnTo>
                        <a:pt x="21419" y="13909"/>
                      </a:lnTo>
                      <a:lnTo>
                        <a:pt x="21351" y="13768"/>
                      </a:lnTo>
                      <a:lnTo>
                        <a:pt x="21204" y="13500"/>
                      </a:lnTo>
                      <a:lnTo>
                        <a:pt x="21035" y="13287"/>
                      </a:lnTo>
                      <a:lnTo>
                        <a:pt x="20809" y="13090"/>
                      </a:lnTo>
                      <a:lnTo>
                        <a:pt x="20594" y="12962"/>
                      </a:lnTo>
                      <a:lnTo>
                        <a:pt x="20357" y="12821"/>
                      </a:lnTo>
                      <a:lnTo>
                        <a:pt x="20120" y="12764"/>
                      </a:lnTo>
                      <a:lnTo>
                        <a:pt x="19882" y="12708"/>
                      </a:lnTo>
                      <a:lnTo>
                        <a:pt x="19645" y="12736"/>
                      </a:lnTo>
                      <a:lnTo>
                        <a:pt x="19430" y="12793"/>
                      </a:lnTo>
                      <a:lnTo>
                        <a:pt x="19227" y="12906"/>
                      </a:lnTo>
                      <a:lnTo>
                        <a:pt x="19148" y="12962"/>
                      </a:lnTo>
                      <a:lnTo>
                        <a:pt x="19058" y="13047"/>
                      </a:lnTo>
                      <a:lnTo>
                        <a:pt x="18990" y="13146"/>
                      </a:lnTo>
                      <a:lnTo>
                        <a:pt x="18911" y="13259"/>
                      </a:lnTo>
                      <a:lnTo>
                        <a:pt x="18775" y="13471"/>
                      </a:lnTo>
                      <a:lnTo>
                        <a:pt x="18628" y="13641"/>
                      </a:lnTo>
                      <a:lnTo>
                        <a:pt x="18470" y="13740"/>
                      </a:lnTo>
                      <a:lnTo>
                        <a:pt x="18301" y="13825"/>
                      </a:lnTo>
                      <a:lnTo>
                        <a:pt x="18143" y="13853"/>
                      </a:lnTo>
                      <a:lnTo>
                        <a:pt x="17973" y="13881"/>
                      </a:lnTo>
                      <a:lnTo>
                        <a:pt x="17804" y="13853"/>
                      </a:lnTo>
                      <a:lnTo>
                        <a:pt x="17646" y="13796"/>
                      </a:lnTo>
                      <a:lnTo>
                        <a:pt x="17499" y="13726"/>
                      </a:lnTo>
                      <a:lnTo>
                        <a:pt x="17341" y="13641"/>
                      </a:lnTo>
                      <a:lnTo>
                        <a:pt x="17216" y="13528"/>
                      </a:lnTo>
                      <a:lnTo>
                        <a:pt x="17103" y="13386"/>
                      </a:lnTo>
                      <a:lnTo>
                        <a:pt x="17024" y="13259"/>
                      </a:lnTo>
                      <a:lnTo>
                        <a:pt x="16934" y="13118"/>
                      </a:lnTo>
                      <a:lnTo>
                        <a:pt x="16889" y="12991"/>
                      </a:lnTo>
                      <a:lnTo>
                        <a:pt x="16889" y="12849"/>
                      </a:lnTo>
                      <a:lnTo>
                        <a:pt x="16889" y="12383"/>
                      </a:lnTo>
                      <a:lnTo>
                        <a:pt x="16889" y="11662"/>
                      </a:lnTo>
                      <a:lnTo>
                        <a:pt x="16889" y="10701"/>
                      </a:lnTo>
                      <a:lnTo>
                        <a:pt x="16889" y="9640"/>
                      </a:lnTo>
                      <a:lnTo>
                        <a:pt x="16889" y="8566"/>
                      </a:lnTo>
                      <a:lnTo>
                        <a:pt x="16889" y="7478"/>
                      </a:lnTo>
                      <a:lnTo>
                        <a:pt x="16889" y="6502"/>
                      </a:lnTo>
                      <a:lnTo>
                        <a:pt x="16889" y="5739"/>
                      </a:lnTo>
                      <a:lnTo>
                        <a:pt x="16674" y="5894"/>
                      </a:lnTo>
                      <a:lnTo>
                        <a:pt x="16414" y="6036"/>
                      </a:lnTo>
                      <a:lnTo>
                        <a:pt x="16154" y="6177"/>
                      </a:lnTo>
                      <a:lnTo>
                        <a:pt x="15849" y="6248"/>
                      </a:lnTo>
                      <a:lnTo>
                        <a:pt x="15544" y="6304"/>
                      </a:lnTo>
                      <a:lnTo>
                        <a:pt x="15217" y="6332"/>
                      </a:lnTo>
                      <a:lnTo>
                        <a:pt x="14866" y="6361"/>
                      </a:lnTo>
                      <a:lnTo>
                        <a:pt x="14550" y="6361"/>
                      </a:lnTo>
                      <a:lnTo>
                        <a:pt x="14200" y="6332"/>
                      </a:lnTo>
                      <a:lnTo>
                        <a:pt x="13850" y="6276"/>
                      </a:lnTo>
                      <a:lnTo>
                        <a:pt x="13522" y="6219"/>
                      </a:lnTo>
                      <a:lnTo>
                        <a:pt x="13206" y="6149"/>
                      </a:lnTo>
                      <a:lnTo>
                        <a:pt x="12901" y="6064"/>
                      </a:lnTo>
                      <a:lnTo>
                        <a:pt x="12618" y="5951"/>
                      </a:lnTo>
                      <a:lnTo>
                        <a:pt x="12358" y="5838"/>
                      </a:lnTo>
                      <a:lnTo>
                        <a:pt x="12121" y="5739"/>
                      </a:lnTo>
                      <a:lnTo>
                        <a:pt x="11941" y="5626"/>
                      </a:lnTo>
                      <a:lnTo>
                        <a:pt x="11794" y="5513"/>
                      </a:lnTo>
                      <a:lnTo>
                        <a:pt x="11658" y="5414"/>
                      </a:lnTo>
                      <a:lnTo>
                        <a:pt x="11556" y="5301"/>
                      </a:lnTo>
                      <a:lnTo>
                        <a:pt x="11466" y="5187"/>
                      </a:lnTo>
                      <a:lnTo>
                        <a:pt x="11398" y="5089"/>
                      </a:lnTo>
                      <a:lnTo>
                        <a:pt x="11376" y="4947"/>
                      </a:lnTo>
                      <a:lnTo>
                        <a:pt x="11353" y="4834"/>
                      </a:lnTo>
                      <a:lnTo>
                        <a:pt x="11353" y="4707"/>
                      </a:lnTo>
                      <a:lnTo>
                        <a:pt x="11376" y="4565"/>
                      </a:lnTo>
                      <a:lnTo>
                        <a:pt x="11443" y="4410"/>
                      </a:lnTo>
                      <a:lnTo>
                        <a:pt x="11511" y="4240"/>
                      </a:lnTo>
                      <a:lnTo>
                        <a:pt x="11703" y="3887"/>
                      </a:lnTo>
                      <a:lnTo>
                        <a:pt x="11986" y="3505"/>
                      </a:lnTo>
                      <a:lnTo>
                        <a:pt x="12144" y="3265"/>
                      </a:lnTo>
                      <a:lnTo>
                        <a:pt x="12246" y="3025"/>
                      </a:lnTo>
                      <a:lnTo>
                        <a:pt x="12336" y="2756"/>
                      </a:lnTo>
                      <a:lnTo>
                        <a:pt x="12404" y="2445"/>
                      </a:lnTo>
                      <a:lnTo>
                        <a:pt x="12438" y="2176"/>
                      </a:lnTo>
                      <a:lnTo>
                        <a:pt x="12438" y="1880"/>
                      </a:lnTo>
                      <a:lnTo>
                        <a:pt x="12404" y="1583"/>
                      </a:lnTo>
                      <a:lnTo>
                        <a:pt x="12336" y="1314"/>
                      </a:lnTo>
                      <a:lnTo>
                        <a:pt x="12246" y="1046"/>
                      </a:lnTo>
                      <a:lnTo>
                        <a:pt x="12099" y="791"/>
                      </a:lnTo>
                      <a:lnTo>
                        <a:pt x="12008" y="692"/>
                      </a:lnTo>
                      <a:lnTo>
                        <a:pt x="11918" y="579"/>
                      </a:lnTo>
                      <a:lnTo>
                        <a:pt x="11816" y="466"/>
                      </a:lnTo>
                      <a:lnTo>
                        <a:pt x="11703" y="381"/>
                      </a:lnTo>
                      <a:lnTo>
                        <a:pt x="11579" y="310"/>
                      </a:lnTo>
                      <a:lnTo>
                        <a:pt x="11443" y="226"/>
                      </a:lnTo>
                      <a:lnTo>
                        <a:pt x="11297" y="169"/>
                      </a:lnTo>
                      <a:lnTo>
                        <a:pt x="11138" y="113"/>
                      </a:lnTo>
                      <a:lnTo>
                        <a:pt x="10969" y="56"/>
                      </a:lnTo>
                      <a:lnTo>
                        <a:pt x="10800" y="28"/>
                      </a:lnTo>
                      <a:lnTo>
                        <a:pt x="10619" y="28"/>
                      </a:lnTo>
                      <a:lnTo>
                        <a:pt x="10404" y="28"/>
                      </a:lnTo>
                      <a:lnTo>
                        <a:pt x="10257" y="28"/>
                      </a:lnTo>
                      <a:lnTo>
                        <a:pt x="10076" y="56"/>
                      </a:lnTo>
                      <a:lnTo>
                        <a:pt x="9952" y="84"/>
                      </a:lnTo>
                      <a:lnTo>
                        <a:pt x="9794" y="141"/>
                      </a:lnTo>
                      <a:lnTo>
                        <a:pt x="9692" y="226"/>
                      </a:lnTo>
                      <a:lnTo>
                        <a:pt x="9557" y="282"/>
                      </a:lnTo>
                      <a:lnTo>
                        <a:pt x="9455" y="381"/>
                      </a:lnTo>
                      <a:lnTo>
                        <a:pt x="9365" y="466"/>
                      </a:lnTo>
                      <a:lnTo>
                        <a:pt x="9274" y="579"/>
                      </a:lnTo>
                      <a:lnTo>
                        <a:pt x="9184" y="692"/>
                      </a:lnTo>
                      <a:lnTo>
                        <a:pt x="9128" y="791"/>
                      </a:lnTo>
                      <a:lnTo>
                        <a:pt x="9060" y="932"/>
                      </a:lnTo>
                      <a:lnTo>
                        <a:pt x="8969" y="1201"/>
                      </a:lnTo>
                      <a:lnTo>
                        <a:pt x="8913" y="1498"/>
                      </a:lnTo>
                      <a:lnTo>
                        <a:pt x="8890" y="1795"/>
                      </a:lnTo>
                      <a:lnTo>
                        <a:pt x="8890" y="2120"/>
                      </a:lnTo>
                      <a:lnTo>
                        <a:pt x="8913" y="2445"/>
                      </a:lnTo>
                      <a:lnTo>
                        <a:pt x="8969" y="2756"/>
                      </a:lnTo>
                      <a:lnTo>
                        <a:pt x="9060" y="3081"/>
                      </a:lnTo>
                      <a:lnTo>
                        <a:pt x="9173" y="3378"/>
                      </a:lnTo>
                      <a:lnTo>
                        <a:pt x="9297" y="3647"/>
                      </a:lnTo>
                      <a:lnTo>
                        <a:pt x="9466" y="3887"/>
                      </a:lnTo>
                      <a:lnTo>
                        <a:pt x="9579" y="4085"/>
                      </a:lnTo>
                      <a:lnTo>
                        <a:pt x="9670" y="4269"/>
                      </a:lnTo>
                      <a:lnTo>
                        <a:pt x="9726" y="4467"/>
                      </a:lnTo>
                      <a:lnTo>
                        <a:pt x="9771" y="4650"/>
                      </a:lnTo>
                      <a:lnTo>
                        <a:pt x="9771" y="4834"/>
                      </a:lnTo>
                      <a:lnTo>
                        <a:pt x="9749" y="5032"/>
                      </a:lnTo>
                      <a:lnTo>
                        <a:pt x="9715" y="5216"/>
                      </a:lnTo>
                      <a:lnTo>
                        <a:pt x="9625" y="5385"/>
                      </a:lnTo>
                      <a:lnTo>
                        <a:pt x="9534" y="5513"/>
                      </a:lnTo>
                      <a:lnTo>
                        <a:pt x="9410" y="5626"/>
                      </a:lnTo>
                      <a:lnTo>
                        <a:pt x="9229" y="5710"/>
                      </a:lnTo>
                      <a:lnTo>
                        <a:pt x="9060" y="5767"/>
                      </a:lnTo>
                      <a:lnTo>
                        <a:pt x="8845" y="5767"/>
                      </a:lnTo>
                      <a:lnTo>
                        <a:pt x="8585" y="5739"/>
                      </a:lnTo>
                      <a:lnTo>
                        <a:pt x="8325" y="5654"/>
                      </a:lnTo>
                      <a:lnTo>
                        <a:pt x="8020" y="5513"/>
                      </a:lnTo>
                      <a:lnTo>
                        <a:pt x="7840" y="5442"/>
                      </a:lnTo>
                      <a:lnTo>
                        <a:pt x="7648" y="5385"/>
                      </a:lnTo>
                      <a:lnTo>
                        <a:pt x="7433" y="5329"/>
                      </a:lnTo>
                      <a:lnTo>
                        <a:pt x="7241" y="5301"/>
                      </a:lnTo>
                      <a:lnTo>
                        <a:pt x="6755" y="5301"/>
                      </a:lnTo>
                      <a:lnTo>
                        <a:pt x="6281" y="5329"/>
                      </a:lnTo>
                      <a:lnTo>
                        <a:pt x="5784" y="5385"/>
                      </a:lnTo>
                      <a:lnTo>
                        <a:pt x="5264" y="5498"/>
                      </a:lnTo>
                      <a:lnTo>
                        <a:pt x="4744" y="5597"/>
                      </a:lnTo>
                      <a:lnTo>
                        <a:pt x="4247" y="5739"/>
                      </a:lnTo>
                      <a:lnTo>
                        <a:pt x="4202" y="5894"/>
                      </a:lnTo>
                      <a:lnTo>
                        <a:pt x="4202" y="6191"/>
                      </a:lnTo>
                      <a:lnTo>
                        <a:pt x="4202" y="6545"/>
                      </a:lnTo>
                      <a:lnTo>
                        <a:pt x="4225" y="6954"/>
                      </a:lnTo>
                      <a:lnTo>
                        <a:pt x="4315" y="7930"/>
                      </a:lnTo>
                      <a:lnTo>
                        <a:pt x="4394" y="9018"/>
                      </a:lnTo>
                      <a:lnTo>
                        <a:pt x="4439" y="9570"/>
                      </a:lnTo>
                      <a:lnTo>
                        <a:pt x="4462" y="10107"/>
                      </a:lnTo>
                      <a:lnTo>
                        <a:pt x="4484" y="10630"/>
                      </a:lnTo>
                      <a:lnTo>
                        <a:pt x="4507" y="11082"/>
                      </a:lnTo>
                      <a:lnTo>
                        <a:pt x="4484" y="11520"/>
                      </a:lnTo>
                      <a:lnTo>
                        <a:pt x="4439" y="11874"/>
                      </a:lnTo>
                      <a:lnTo>
                        <a:pt x="4394" y="12029"/>
                      </a:lnTo>
                      <a:lnTo>
                        <a:pt x="4349" y="12171"/>
                      </a:lnTo>
                      <a:lnTo>
                        <a:pt x="4315" y="12284"/>
                      </a:lnTo>
                      <a:lnTo>
                        <a:pt x="4247" y="12354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" name="Puzzle1"/>
                <p:cNvSpPr>
                  <a:spLocks noEditPoints="1" noChangeArrowheads="1"/>
                </p:cNvSpPr>
                <p:nvPr/>
              </p:nvSpPr>
              <p:spPr bwMode="auto">
                <a:xfrm>
                  <a:off x="268465" y="4634623"/>
                  <a:ext cx="181669" cy="102688"/>
                </a:xfrm>
                <a:custGeom>
                  <a:avLst/>
                  <a:gdLst>
                    <a:gd name="T0" fmla="*/ 16740 w 21600"/>
                    <a:gd name="T1" fmla="*/ 21078 h 21600"/>
                    <a:gd name="T2" fmla="*/ 16976 w 21600"/>
                    <a:gd name="T3" fmla="*/ 521 h 21600"/>
                    <a:gd name="T4" fmla="*/ 4725 w 21600"/>
                    <a:gd name="T5" fmla="*/ 856 h 21600"/>
                    <a:gd name="T6" fmla="*/ 5040 w 21600"/>
                    <a:gd name="T7" fmla="*/ 21004 h 21600"/>
                    <a:gd name="T8" fmla="*/ 10811 w 21600"/>
                    <a:gd name="T9" fmla="*/ 12885 h 21600"/>
                    <a:gd name="T10" fmla="*/ 10845 w 21600"/>
                    <a:gd name="T11" fmla="*/ 8714 h 21600"/>
                    <a:gd name="T12" fmla="*/ 21600 w 21600"/>
                    <a:gd name="T13" fmla="*/ 10000 h 21600"/>
                    <a:gd name="T14" fmla="*/ 56 w 21600"/>
                    <a:gd name="T15" fmla="*/ 10000 h 21600"/>
                    <a:gd name="T16" fmla="*/ 6086 w 21600"/>
                    <a:gd name="T17" fmla="*/ 2569 h 21600"/>
                    <a:gd name="T18" fmla="*/ 16132 w 21600"/>
                    <a:gd name="T19" fmla="*/ 19552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9360" y="20836"/>
                      </a:moveTo>
                      <a:lnTo>
                        <a:pt x="9528" y="20836"/>
                      </a:lnTo>
                      <a:lnTo>
                        <a:pt x="9686" y="20762"/>
                      </a:lnTo>
                      <a:lnTo>
                        <a:pt x="9810" y="20687"/>
                      </a:lnTo>
                      <a:lnTo>
                        <a:pt x="9922" y="20575"/>
                      </a:lnTo>
                      <a:lnTo>
                        <a:pt x="10012" y="20426"/>
                      </a:lnTo>
                      <a:lnTo>
                        <a:pt x="10068" y="20296"/>
                      </a:lnTo>
                      <a:lnTo>
                        <a:pt x="10113" y="20110"/>
                      </a:lnTo>
                      <a:lnTo>
                        <a:pt x="10136" y="19905"/>
                      </a:lnTo>
                      <a:lnTo>
                        <a:pt x="10136" y="19682"/>
                      </a:lnTo>
                      <a:lnTo>
                        <a:pt x="10113" y="19440"/>
                      </a:lnTo>
                      <a:lnTo>
                        <a:pt x="10068" y="19142"/>
                      </a:lnTo>
                      <a:lnTo>
                        <a:pt x="10012" y="18900"/>
                      </a:lnTo>
                      <a:lnTo>
                        <a:pt x="9900" y="18620"/>
                      </a:lnTo>
                      <a:lnTo>
                        <a:pt x="9787" y="18285"/>
                      </a:lnTo>
                      <a:lnTo>
                        <a:pt x="9641" y="17968"/>
                      </a:lnTo>
                      <a:lnTo>
                        <a:pt x="9472" y="17652"/>
                      </a:lnTo>
                      <a:lnTo>
                        <a:pt x="9382" y="17466"/>
                      </a:lnTo>
                      <a:lnTo>
                        <a:pt x="9315" y="17298"/>
                      </a:lnTo>
                      <a:lnTo>
                        <a:pt x="9258" y="17112"/>
                      </a:lnTo>
                      <a:lnTo>
                        <a:pt x="9191" y="16926"/>
                      </a:lnTo>
                      <a:lnTo>
                        <a:pt x="9123" y="16535"/>
                      </a:lnTo>
                      <a:lnTo>
                        <a:pt x="9101" y="16144"/>
                      </a:lnTo>
                      <a:lnTo>
                        <a:pt x="9101" y="15753"/>
                      </a:lnTo>
                      <a:lnTo>
                        <a:pt x="9168" y="15362"/>
                      </a:lnTo>
                      <a:lnTo>
                        <a:pt x="9236" y="14971"/>
                      </a:lnTo>
                      <a:lnTo>
                        <a:pt x="9360" y="14580"/>
                      </a:lnTo>
                      <a:lnTo>
                        <a:pt x="9495" y="14244"/>
                      </a:lnTo>
                      <a:lnTo>
                        <a:pt x="9663" y="13891"/>
                      </a:lnTo>
                      <a:lnTo>
                        <a:pt x="9855" y="13611"/>
                      </a:lnTo>
                      <a:lnTo>
                        <a:pt x="10068" y="13351"/>
                      </a:lnTo>
                      <a:lnTo>
                        <a:pt x="10293" y="13146"/>
                      </a:lnTo>
                      <a:lnTo>
                        <a:pt x="10552" y="12997"/>
                      </a:lnTo>
                      <a:lnTo>
                        <a:pt x="10811" y="12885"/>
                      </a:lnTo>
                      <a:lnTo>
                        <a:pt x="11069" y="12866"/>
                      </a:lnTo>
                      <a:lnTo>
                        <a:pt x="11351" y="12885"/>
                      </a:lnTo>
                      <a:lnTo>
                        <a:pt x="11610" y="12997"/>
                      </a:lnTo>
                      <a:lnTo>
                        <a:pt x="11846" y="13183"/>
                      </a:lnTo>
                      <a:lnTo>
                        <a:pt x="12060" y="13388"/>
                      </a:lnTo>
                      <a:lnTo>
                        <a:pt x="12251" y="13648"/>
                      </a:lnTo>
                      <a:lnTo>
                        <a:pt x="12419" y="13928"/>
                      </a:lnTo>
                      <a:lnTo>
                        <a:pt x="12555" y="14244"/>
                      </a:lnTo>
                      <a:lnTo>
                        <a:pt x="12690" y="14617"/>
                      </a:lnTo>
                      <a:lnTo>
                        <a:pt x="12768" y="15008"/>
                      </a:lnTo>
                      <a:lnTo>
                        <a:pt x="12836" y="15399"/>
                      </a:lnTo>
                      <a:lnTo>
                        <a:pt x="12858" y="15753"/>
                      </a:lnTo>
                      <a:lnTo>
                        <a:pt x="12858" y="16144"/>
                      </a:lnTo>
                      <a:lnTo>
                        <a:pt x="12813" y="16535"/>
                      </a:lnTo>
                      <a:lnTo>
                        <a:pt x="12746" y="16888"/>
                      </a:lnTo>
                      <a:lnTo>
                        <a:pt x="12667" y="17224"/>
                      </a:lnTo>
                      <a:lnTo>
                        <a:pt x="12510" y="17503"/>
                      </a:lnTo>
                      <a:lnTo>
                        <a:pt x="12228" y="18043"/>
                      </a:lnTo>
                      <a:lnTo>
                        <a:pt x="11970" y="18546"/>
                      </a:lnTo>
                      <a:lnTo>
                        <a:pt x="11868" y="18751"/>
                      </a:lnTo>
                      <a:lnTo>
                        <a:pt x="11778" y="18974"/>
                      </a:lnTo>
                      <a:lnTo>
                        <a:pt x="11711" y="19179"/>
                      </a:lnTo>
                      <a:lnTo>
                        <a:pt x="11666" y="19365"/>
                      </a:lnTo>
                      <a:lnTo>
                        <a:pt x="11632" y="19570"/>
                      </a:lnTo>
                      <a:lnTo>
                        <a:pt x="11632" y="19756"/>
                      </a:lnTo>
                      <a:lnTo>
                        <a:pt x="11632" y="19942"/>
                      </a:lnTo>
                      <a:lnTo>
                        <a:pt x="11643" y="20110"/>
                      </a:lnTo>
                      <a:lnTo>
                        <a:pt x="11711" y="20296"/>
                      </a:lnTo>
                      <a:lnTo>
                        <a:pt x="11801" y="20464"/>
                      </a:lnTo>
                      <a:lnTo>
                        <a:pt x="11891" y="20650"/>
                      </a:lnTo>
                      <a:lnTo>
                        <a:pt x="12037" y="20836"/>
                      </a:lnTo>
                      <a:lnTo>
                        <a:pt x="12206" y="21004"/>
                      </a:lnTo>
                      <a:lnTo>
                        <a:pt x="12419" y="21190"/>
                      </a:lnTo>
                      <a:lnTo>
                        <a:pt x="12667" y="21320"/>
                      </a:lnTo>
                      <a:lnTo>
                        <a:pt x="12960" y="21432"/>
                      </a:lnTo>
                      <a:lnTo>
                        <a:pt x="13286" y="21544"/>
                      </a:lnTo>
                      <a:lnTo>
                        <a:pt x="13612" y="21655"/>
                      </a:lnTo>
                      <a:lnTo>
                        <a:pt x="13983" y="21693"/>
                      </a:lnTo>
                      <a:lnTo>
                        <a:pt x="14343" y="21730"/>
                      </a:lnTo>
                      <a:lnTo>
                        <a:pt x="14715" y="21730"/>
                      </a:lnTo>
                      <a:lnTo>
                        <a:pt x="15075" y="21730"/>
                      </a:lnTo>
                      <a:lnTo>
                        <a:pt x="15446" y="21655"/>
                      </a:lnTo>
                      <a:lnTo>
                        <a:pt x="15794" y="21581"/>
                      </a:lnTo>
                      <a:lnTo>
                        <a:pt x="16132" y="21432"/>
                      </a:lnTo>
                      <a:lnTo>
                        <a:pt x="16458" y="21302"/>
                      </a:lnTo>
                      <a:lnTo>
                        <a:pt x="16740" y="21078"/>
                      </a:lnTo>
                      <a:lnTo>
                        <a:pt x="16976" y="20836"/>
                      </a:lnTo>
                      <a:lnTo>
                        <a:pt x="17043" y="20650"/>
                      </a:lnTo>
                      <a:lnTo>
                        <a:pt x="17088" y="20426"/>
                      </a:lnTo>
                      <a:lnTo>
                        <a:pt x="17133" y="20222"/>
                      </a:lnTo>
                      <a:lnTo>
                        <a:pt x="17156" y="19980"/>
                      </a:lnTo>
                      <a:lnTo>
                        <a:pt x="17167" y="19477"/>
                      </a:lnTo>
                      <a:lnTo>
                        <a:pt x="17167" y="18974"/>
                      </a:lnTo>
                      <a:lnTo>
                        <a:pt x="17156" y="18397"/>
                      </a:lnTo>
                      <a:lnTo>
                        <a:pt x="17111" y="17820"/>
                      </a:lnTo>
                      <a:lnTo>
                        <a:pt x="17066" y="17261"/>
                      </a:lnTo>
                      <a:lnTo>
                        <a:pt x="16998" y="16646"/>
                      </a:lnTo>
                      <a:lnTo>
                        <a:pt x="16852" y="15511"/>
                      </a:lnTo>
                      <a:lnTo>
                        <a:pt x="16740" y="14393"/>
                      </a:lnTo>
                      <a:lnTo>
                        <a:pt x="16717" y="13928"/>
                      </a:lnTo>
                      <a:lnTo>
                        <a:pt x="16695" y="13462"/>
                      </a:lnTo>
                      <a:lnTo>
                        <a:pt x="16717" y="13071"/>
                      </a:lnTo>
                      <a:lnTo>
                        <a:pt x="16785" y="12755"/>
                      </a:lnTo>
                      <a:lnTo>
                        <a:pt x="16852" y="12419"/>
                      </a:lnTo>
                      <a:lnTo>
                        <a:pt x="16953" y="12140"/>
                      </a:lnTo>
                      <a:lnTo>
                        <a:pt x="17088" y="11898"/>
                      </a:lnTo>
                      <a:lnTo>
                        <a:pt x="17212" y="11675"/>
                      </a:lnTo>
                      <a:lnTo>
                        <a:pt x="17370" y="11470"/>
                      </a:lnTo>
                      <a:lnTo>
                        <a:pt x="17516" y="11284"/>
                      </a:lnTo>
                      <a:lnTo>
                        <a:pt x="17696" y="11135"/>
                      </a:lnTo>
                      <a:lnTo>
                        <a:pt x="17865" y="11042"/>
                      </a:lnTo>
                      <a:lnTo>
                        <a:pt x="18033" y="10930"/>
                      </a:lnTo>
                      <a:lnTo>
                        <a:pt x="18213" y="10893"/>
                      </a:lnTo>
                      <a:lnTo>
                        <a:pt x="18382" y="10893"/>
                      </a:lnTo>
                      <a:lnTo>
                        <a:pt x="18551" y="10967"/>
                      </a:lnTo>
                      <a:lnTo>
                        <a:pt x="18708" y="11042"/>
                      </a:lnTo>
                      <a:lnTo>
                        <a:pt x="18855" y="11172"/>
                      </a:lnTo>
                      <a:lnTo>
                        <a:pt x="19012" y="11358"/>
                      </a:lnTo>
                      <a:lnTo>
                        <a:pt x="19136" y="11600"/>
                      </a:lnTo>
                      <a:lnTo>
                        <a:pt x="19271" y="11861"/>
                      </a:lnTo>
                      <a:lnTo>
                        <a:pt x="19440" y="12028"/>
                      </a:lnTo>
                      <a:lnTo>
                        <a:pt x="19608" y="12177"/>
                      </a:lnTo>
                      <a:lnTo>
                        <a:pt x="19822" y="12289"/>
                      </a:lnTo>
                      <a:lnTo>
                        <a:pt x="20025" y="12289"/>
                      </a:lnTo>
                      <a:lnTo>
                        <a:pt x="20238" y="12289"/>
                      </a:lnTo>
                      <a:lnTo>
                        <a:pt x="20452" y="12215"/>
                      </a:lnTo>
                      <a:lnTo>
                        <a:pt x="20643" y="12103"/>
                      </a:lnTo>
                      <a:lnTo>
                        <a:pt x="20846" y="11973"/>
                      </a:lnTo>
                      <a:lnTo>
                        <a:pt x="21037" y="11786"/>
                      </a:lnTo>
                      <a:lnTo>
                        <a:pt x="21206" y="11563"/>
                      </a:lnTo>
                      <a:lnTo>
                        <a:pt x="21363" y="11321"/>
                      </a:lnTo>
                      <a:lnTo>
                        <a:pt x="21465" y="11079"/>
                      </a:lnTo>
                      <a:lnTo>
                        <a:pt x="21577" y="10744"/>
                      </a:lnTo>
                      <a:lnTo>
                        <a:pt x="21622" y="10427"/>
                      </a:lnTo>
                      <a:lnTo>
                        <a:pt x="21645" y="10111"/>
                      </a:lnTo>
                      <a:lnTo>
                        <a:pt x="21622" y="9608"/>
                      </a:lnTo>
                      <a:lnTo>
                        <a:pt x="21577" y="9142"/>
                      </a:lnTo>
                      <a:lnTo>
                        <a:pt x="21465" y="8751"/>
                      </a:lnTo>
                      <a:lnTo>
                        <a:pt x="21363" y="8397"/>
                      </a:lnTo>
                      <a:lnTo>
                        <a:pt x="21206" y="8062"/>
                      </a:lnTo>
                      <a:lnTo>
                        <a:pt x="21037" y="7820"/>
                      </a:lnTo>
                      <a:lnTo>
                        <a:pt x="20846" y="7597"/>
                      </a:lnTo>
                      <a:lnTo>
                        <a:pt x="20643" y="7429"/>
                      </a:lnTo>
                      <a:lnTo>
                        <a:pt x="20452" y="7317"/>
                      </a:lnTo>
                      <a:lnTo>
                        <a:pt x="20238" y="7206"/>
                      </a:lnTo>
                      <a:lnTo>
                        <a:pt x="20025" y="7168"/>
                      </a:lnTo>
                      <a:lnTo>
                        <a:pt x="19822" y="7206"/>
                      </a:lnTo>
                      <a:lnTo>
                        <a:pt x="19608" y="7243"/>
                      </a:lnTo>
                      <a:lnTo>
                        <a:pt x="19440" y="7355"/>
                      </a:lnTo>
                      <a:lnTo>
                        <a:pt x="19271" y="7504"/>
                      </a:lnTo>
                      <a:lnTo>
                        <a:pt x="19136" y="7708"/>
                      </a:lnTo>
                      <a:lnTo>
                        <a:pt x="19012" y="7895"/>
                      </a:lnTo>
                      <a:lnTo>
                        <a:pt x="18832" y="8025"/>
                      </a:lnTo>
                      <a:lnTo>
                        <a:pt x="18663" y="8174"/>
                      </a:lnTo>
                      <a:lnTo>
                        <a:pt x="18472" y="8248"/>
                      </a:lnTo>
                      <a:lnTo>
                        <a:pt x="18270" y="8286"/>
                      </a:lnTo>
                      <a:lnTo>
                        <a:pt x="18078" y="8323"/>
                      </a:lnTo>
                      <a:lnTo>
                        <a:pt x="17887" y="8323"/>
                      </a:lnTo>
                      <a:lnTo>
                        <a:pt x="17696" y="8248"/>
                      </a:lnTo>
                      <a:lnTo>
                        <a:pt x="17493" y="8174"/>
                      </a:lnTo>
                      <a:lnTo>
                        <a:pt x="17302" y="8062"/>
                      </a:lnTo>
                      <a:lnTo>
                        <a:pt x="17133" y="7969"/>
                      </a:lnTo>
                      <a:lnTo>
                        <a:pt x="16976" y="7783"/>
                      </a:lnTo>
                      <a:lnTo>
                        <a:pt x="16852" y="7597"/>
                      </a:lnTo>
                      <a:lnTo>
                        <a:pt x="16740" y="7429"/>
                      </a:lnTo>
                      <a:lnTo>
                        <a:pt x="16672" y="7168"/>
                      </a:lnTo>
                      <a:lnTo>
                        <a:pt x="16638" y="6926"/>
                      </a:lnTo>
                      <a:lnTo>
                        <a:pt x="16616" y="6498"/>
                      </a:lnTo>
                      <a:lnTo>
                        <a:pt x="16616" y="5772"/>
                      </a:lnTo>
                      <a:lnTo>
                        <a:pt x="16650" y="4915"/>
                      </a:lnTo>
                      <a:lnTo>
                        <a:pt x="16695" y="3928"/>
                      </a:lnTo>
                      <a:lnTo>
                        <a:pt x="16762" y="2960"/>
                      </a:lnTo>
                      <a:lnTo>
                        <a:pt x="16830" y="1992"/>
                      </a:lnTo>
                      <a:lnTo>
                        <a:pt x="16908" y="1173"/>
                      </a:lnTo>
                      <a:lnTo>
                        <a:pt x="16976" y="521"/>
                      </a:lnTo>
                      <a:lnTo>
                        <a:pt x="16953" y="521"/>
                      </a:lnTo>
                      <a:lnTo>
                        <a:pt x="16931" y="521"/>
                      </a:lnTo>
                      <a:lnTo>
                        <a:pt x="16267" y="484"/>
                      </a:lnTo>
                      <a:lnTo>
                        <a:pt x="15637" y="428"/>
                      </a:lnTo>
                      <a:lnTo>
                        <a:pt x="15063" y="353"/>
                      </a:lnTo>
                      <a:lnTo>
                        <a:pt x="14523" y="279"/>
                      </a:lnTo>
                      <a:lnTo>
                        <a:pt x="14040" y="167"/>
                      </a:lnTo>
                      <a:lnTo>
                        <a:pt x="13635" y="93"/>
                      </a:lnTo>
                      <a:lnTo>
                        <a:pt x="13331" y="18"/>
                      </a:lnTo>
                      <a:lnTo>
                        <a:pt x="13117" y="18"/>
                      </a:lnTo>
                      <a:lnTo>
                        <a:pt x="12982" y="18"/>
                      </a:lnTo>
                      <a:lnTo>
                        <a:pt x="12858" y="130"/>
                      </a:lnTo>
                      <a:lnTo>
                        <a:pt x="12723" y="279"/>
                      </a:lnTo>
                      <a:lnTo>
                        <a:pt x="12622" y="446"/>
                      </a:lnTo>
                      <a:lnTo>
                        <a:pt x="12510" y="670"/>
                      </a:lnTo>
                      <a:lnTo>
                        <a:pt x="12419" y="912"/>
                      </a:lnTo>
                      <a:lnTo>
                        <a:pt x="12363" y="1210"/>
                      </a:lnTo>
                      <a:lnTo>
                        <a:pt x="12318" y="1526"/>
                      </a:lnTo>
                      <a:lnTo>
                        <a:pt x="12273" y="1843"/>
                      </a:lnTo>
                      <a:lnTo>
                        <a:pt x="12251" y="2215"/>
                      </a:lnTo>
                      <a:lnTo>
                        <a:pt x="12273" y="2532"/>
                      </a:lnTo>
                      <a:lnTo>
                        <a:pt x="12318" y="2886"/>
                      </a:lnTo>
                      <a:lnTo>
                        <a:pt x="12386" y="3240"/>
                      </a:lnTo>
                      <a:lnTo>
                        <a:pt x="12464" y="3556"/>
                      </a:lnTo>
                      <a:lnTo>
                        <a:pt x="12577" y="3891"/>
                      </a:lnTo>
                      <a:lnTo>
                        <a:pt x="12746" y="4171"/>
                      </a:lnTo>
                      <a:lnTo>
                        <a:pt x="12926" y="4487"/>
                      </a:lnTo>
                      <a:lnTo>
                        <a:pt x="13050" y="4860"/>
                      </a:lnTo>
                      <a:lnTo>
                        <a:pt x="13162" y="5251"/>
                      </a:lnTo>
                      <a:lnTo>
                        <a:pt x="13218" y="5604"/>
                      </a:lnTo>
                      <a:lnTo>
                        <a:pt x="13263" y="5995"/>
                      </a:lnTo>
                      <a:lnTo>
                        <a:pt x="13241" y="6386"/>
                      </a:lnTo>
                      <a:lnTo>
                        <a:pt x="13218" y="6740"/>
                      </a:lnTo>
                      <a:lnTo>
                        <a:pt x="13139" y="7094"/>
                      </a:lnTo>
                      <a:lnTo>
                        <a:pt x="13050" y="7429"/>
                      </a:lnTo>
                      <a:lnTo>
                        <a:pt x="12903" y="7746"/>
                      </a:lnTo>
                      <a:lnTo>
                        <a:pt x="12723" y="8025"/>
                      </a:lnTo>
                      <a:lnTo>
                        <a:pt x="12532" y="8286"/>
                      </a:lnTo>
                      <a:lnTo>
                        <a:pt x="12318" y="8491"/>
                      </a:lnTo>
                      <a:lnTo>
                        <a:pt x="12060" y="8677"/>
                      </a:lnTo>
                      <a:lnTo>
                        <a:pt x="11756" y="8788"/>
                      </a:lnTo>
                      <a:lnTo>
                        <a:pt x="11452" y="8826"/>
                      </a:lnTo>
                      <a:lnTo>
                        <a:pt x="11283" y="8826"/>
                      </a:lnTo>
                      <a:lnTo>
                        <a:pt x="11126" y="8826"/>
                      </a:lnTo>
                      <a:lnTo>
                        <a:pt x="11002" y="8788"/>
                      </a:lnTo>
                      <a:lnTo>
                        <a:pt x="10845" y="8714"/>
                      </a:lnTo>
                      <a:lnTo>
                        <a:pt x="10721" y="8640"/>
                      </a:lnTo>
                      <a:lnTo>
                        <a:pt x="10608" y="8565"/>
                      </a:lnTo>
                      <a:lnTo>
                        <a:pt x="10485" y="8453"/>
                      </a:lnTo>
                      <a:lnTo>
                        <a:pt x="10372" y="8323"/>
                      </a:lnTo>
                      <a:lnTo>
                        <a:pt x="10181" y="8062"/>
                      </a:lnTo>
                      <a:lnTo>
                        <a:pt x="10035" y="7746"/>
                      </a:lnTo>
                      <a:lnTo>
                        <a:pt x="9900" y="7392"/>
                      </a:lnTo>
                      <a:lnTo>
                        <a:pt x="9787" y="7001"/>
                      </a:lnTo>
                      <a:lnTo>
                        <a:pt x="9731" y="6610"/>
                      </a:lnTo>
                      <a:lnTo>
                        <a:pt x="9686" y="6219"/>
                      </a:lnTo>
                      <a:lnTo>
                        <a:pt x="9663" y="5772"/>
                      </a:lnTo>
                      <a:lnTo>
                        <a:pt x="9686" y="5381"/>
                      </a:lnTo>
                      <a:lnTo>
                        <a:pt x="9753" y="4990"/>
                      </a:lnTo>
                      <a:lnTo>
                        <a:pt x="9832" y="4636"/>
                      </a:lnTo>
                      <a:lnTo>
                        <a:pt x="9945" y="4320"/>
                      </a:lnTo>
                      <a:lnTo>
                        <a:pt x="10068" y="4022"/>
                      </a:lnTo>
                      <a:lnTo>
                        <a:pt x="10203" y="3817"/>
                      </a:lnTo>
                      <a:lnTo>
                        <a:pt x="10316" y="3593"/>
                      </a:lnTo>
                      <a:lnTo>
                        <a:pt x="10395" y="3351"/>
                      </a:lnTo>
                      <a:lnTo>
                        <a:pt x="10462" y="3109"/>
                      </a:lnTo>
                      <a:lnTo>
                        <a:pt x="10507" y="2848"/>
                      </a:lnTo>
                      <a:lnTo>
                        <a:pt x="10530" y="2606"/>
                      </a:lnTo>
                      <a:lnTo>
                        <a:pt x="10507" y="2346"/>
                      </a:lnTo>
                      <a:lnTo>
                        <a:pt x="10462" y="2141"/>
                      </a:lnTo>
                      <a:lnTo>
                        <a:pt x="10395" y="1880"/>
                      </a:lnTo>
                      <a:lnTo>
                        <a:pt x="10293" y="1638"/>
                      </a:lnTo>
                      <a:lnTo>
                        <a:pt x="10158" y="1415"/>
                      </a:lnTo>
                      <a:lnTo>
                        <a:pt x="9967" y="1210"/>
                      </a:lnTo>
                      <a:lnTo>
                        <a:pt x="9753" y="986"/>
                      </a:lnTo>
                      <a:lnTo>
                        <a:pt x="9495" y="819"/>
                      </a:lnTo>
                      <a:lnTo>
                        <a:pt x="9191" y="670"/>
                      </a:lnTo>
                      <a:lnTo>
                        <a:pt x="8842" y="521"/>
                      </a:lnTo>
                      <a:lnTo>
                        <a:pt x="8471" y="446"/>
                      </a:lnTo>
                      <a:lnTo>
                        <a:pt x="7998" y="428"/>
                      </a:lnTo>
                      <a:lnTo>
                        <a:pt x="7413" y="428"/>
                      </a:lnTo>
                      <a:lnTo>
                        <a:pt x="6817" y="446"/>
                      </a:lnTo>
                      <a:lnTo>
                        <a:pt x="6187" y="521"/>
                      </a:lnTo>
                      <a:lnTo>
                        <a:pt x="5602" y="633"/>
                      </a:lnTo>
                      <a:lnTo>
                        <a:pt x="5107" y="744"/>
                      </a:lnTo>
                      <a:lnTo>
                        <a:pt x="4725" y="856"/>
                      </a:lnTo>
                      <a:lnTo>
                        <a:pt x="4848" y="1564"/>
                      </a:lnTo>
                      <a:lnTo>
                        <a:pt x="5028" y="2495"/>
                      </a:lnTo>
                      <a:lnTo>
                        <a:pt x="5175" y="3556"/>
                      </a:lnTo>
                      <a:lnTo>
                        <a:pt x="5298" y="4673"/>
                      </a:lnTo>
                      <a:lnTo>
                        <a:pt x="5343" y="5213"/>
                      </a:lnTo>
                      <a:lnTo>
                        <a:pt x="5388" y="5753"/>
                      </a:lnTo>
                      <a:lnTo>
                        <a:pt x="5411" y="6275"/>
                      </a:lnTo>
                      <a:lnTo>
                        <a:pt x="5411" y="6740"/>
                      </a:lnTo>
                      <a:lnTo>
                        <a:pt x="5366" y="7168"/>
                      </a:lnTo>
                      <a:lnTo>
                        <a:pt x="5321" y="7541"/>
                      </a:lnTo>
                      <a:lnTo>
                        <a:pt x="5287" y="7708"/>
                      </a:lnTo>
                      <a:lnTo>
                        <a:pt x="5242" y="7857"/>
                      </a:lnTo>
                      <a:lnTo>
                        <a:pt x="5197" y="7969"/>
                      </a:lnTo>
                      <a:lnTo>
                        <a:pt x="5130" y="8062"/>
                      </a:lnTo>
                      <a:lnTo>
                        <a:pt x="5006" y="8248"/>
                      </a:lnTo>
                      <a:lnTo>
                        <a:pt x="4848" y="8397"/>
                      </a:lnTo>
                      <a:lnTo>
                        <a:pt x="4725" y="8528"/>
                      </a:lnTo>
                      <a:lnTo>
                        <a:pt x="4567" y="8640"/>
                      </a:lnTo>
                      <a:lnTo>
                        <a:pt x="4421" y="8714"/>
                      </a:lnTo>
                      <a:lnTo>
                        <a:pt x="4263" y="8751"/>
                      </a:lnTo>
                      <a:lnTo>
                        <a:pt x="4095" y="8788"/>
                      </a:lnTo>
                      <a:lnTo>
                        <a:pt x="3948" y="8788"/>
                      </a:lnTo>
                      <a:lnTo>
                        <a:pt x="3791" y="8751"/>
                      </a:lnTo>
                      <a:lnTo>
                        <a:pt x="3667" y="8714"/>
                      </a:lnTo>
                      <a:lnTo>
                        <a:pt x="3510" y="8677"/>
                      </a:lnTo>
                      <a:lnTo>
                        <a:pt x="3386" y="8602"/>
                      </a:lnTo>
                      <a:lnTo>
                        <a:pt x="3251" y="8491"/>
                      </a:lnTo>
                      <a:lnTo>
                        <a:pt x="3127" y="8360"/>
                      </a:lnTo>
                      <a:lnTo>
                        <a:pt x="3015" y="8248"/>
                      </a:lnTo>
                      <a:lnTo>
                        <a:pt x="2925" y="8062"/>
                      </a:lnTo>
                      <a:lnTo>
                        <a:pt x="2778" y="7857"/>
                      </a:lnTo>
                      <a:lnTo>
                        <a:pt x="2610" y="7671"/>
                      </a:lnTo>
                      <a:lnTo>
                        <a:pt x="2407" y="7541"/>
                      </a:lnTo>
                      <a:lnTo>
                        <a:pt x="2171" y="7466"/>
                      </a:lnTo>
                      <a:lnTo>
                        <a:pt x="1957" y="7429"/>
                      </a:lnTo>
                      <a:lnTo>
                        <a:pt x="1698" y="7429"/>
                      </a:lnTo>
                      <a:lnTo>
                        <a:pt x="1462" y="7466"/>
                      </a:lnTo>
                      <a:lnTo>
                        <a:pt x="1226" y="7559"/>
                      </a:lnTo>
                      <a:lnTo>
                        <a:pt x="989" y="7708"/>
                      </a:lnTo>
                      <a:lnTo>
                        <a:pt x="776" y="7932"/>
                      </a:lnTo>
                      <a:lnTo>
                        <a:pt x="551" y="8211"/>
                      </a:lnTo>
                      <a:lnTo>
                        <a:pt x="382" y="8528"/>
                      </a:lnTo>
                      <a:lnTo>
                        <a:pt x="315" y="8714"/>
                      </a:lnTo>
                      <a:lnTo>
                        <a:pt x="236" y="8919"/>
                      </a:lnTo>
                      <a:lnTo>
                        <a:pt x="191" y="9142"/>
                      </a:lnTo>
                      <a:lnTo>
                        <a:pt x="123" y="9347"/>
                      </a:lnTo>
                      <a:lnTo>
                        <a:pt x="78" y="9608"/>
                      </a:lnTo>
                      <a:lnTo>
                        <a:pt x="56" y="9887"/>
                      </a:lnTo>
                      <a:lnTo>
                        <a:pt x="33" y="10185"/>
                      </a:lnTo>
                      <a:lnTo>
                        <a:pt x="33" y="10464"/>
                      </a:lnTo>
                      <a:lnTo>
                        <a:pt x="33" y="10706"/>
                      </a:lnTo>
                      <a:lnTo>
                        <a:pt x="56" y="10967"/>
                      </a:lnTo>
                      <a:lnTo>
                        <a:pt x="78" y="11172"/>
                      </a:lnTo>
                      <a:lnTo>
                        <a:pt x="123" y="11395"/>
                      </a:lnTo>
                      <a:lnTo>
                        <a:pt x="168" y="11600"/>
                      </a:lnTo>
                      <a:lnTo>
                        <a:pt x="236" y="11786"/>
                      </a:lnTo>
                      <a:lnTo>
                        <a:pt x="292" y="11973"/>
                      </a:lnTo>
                      <a:lnTo>
                        <a:pt x="382" y="12140"/>
                      </a:lnTo>
                      <a:lnTo>
                        <a:pt x="540" y="12419"/>
                      </a:lnTo>
                      <a:lnTo>
                        <a:pt x="731" y="12680"/>
                      </a:lnTo>
                      <a:lnTo>
                        <a:pt x="944" y="12866"/>
                      </a:lnTo>
                      <a:lnTo>
                        <a:pt x="1158" y="12997"/>
                      </a:lnTo>
                      <a:lnTo>
                        <a:pt x="1395" y="13108"/>
                      </a:lnTo>
                      <a:lnTo>
                        <a:pt x="1608" y="13183"/>
                      </a:lnTo>
                      <a:lnTo>
                        <a:pt x="1856" y="13183"/>
                      </a:lnTo>
                      <a:lnTo>
                        <a:pt x="2070" y="13146"/>
                      </a:lnTo>
                      <a:lnTo>
                        <a:pt x="2261" y="13071"/>
                      </a:lnTo>
                      <a:lnTo>
                        <a:pt x="2430" y="12960"/>
                      </a:lnTo>
                      <a:lnTo>
                        <a:pt x="2587" y="12792"/>
                      </a:lnTo>
                      <a:lnTo>
                        <a:pt x="2688" y="12606"/>
                      </a:lnTo>
                      <a:lnTo>
                        <a:pt x="2801" y="12419"/>
                      </a:lnTo>
                      <a:lnTo>
                        <a:pt x="2925" y="12289"/>
                      </a:lnTo>
                      <a:lnTo>
                        <a:pt x="3082" y="12177"/>
                      </a:lnTo>
                      <a:lnTo>
                        <a:pt x="3228" y="12103"/>
                      </a:lnTo>
                      <a:lnTo>
                        <a:pt x="3408" y="12103"/>
                      </a:lnTo>
                      <a:lnTo>
                        <a:pt x="3577" y="12103"/>
                      </a:lnTo>
                      <a:lnTo>
                        <a:pt x="3723" y="12177"/>
                      </a:lnTo>
                      <a:lnTo>
                        <a:pt x="3903" y="12252"/>
                      </a:lnTo>
                      <a:lnTo>
                        <a:pt x="4072" y="12364"/>
                      </a:lnTo>
                      <a:lnTo>
                        <a:pt x="4230" y="12494"/>
                      </a:lnTo>
                      <a:lnTo>
                        <a:pt x="4353" y="12643"/>
                      </a:lnTo>
                      <a:lnTo>
                        <a:pt x="4488" y="12829"/>
                      </a:lnTo>
                      <a:lnTo>
                        <a:pt x="4567" y="13034"/>
                      </a:lnTo>
                      <a:lnTo>
                        <a:pt x="4657" y="13257"/>
                      </a:lnTo>
                      <a:lnTo>
                        <a:pt x="4702" y="13462"/>
                      </a:lnTo>
                      <a:lnTo>
                        <a:pt x="4725" y="13686"/>
                      </a:lnTo>
                      <a:lnTo>
                        <a:pt x="4702" y="14282"/>
                      </a:lnTo>
                      <a:lnTo>
                        <a:pt x="4657" y="15045"/>
                      </a:lnTo>
                      <a:lnTo>
                        <a:pt x="4612" y="15976"/>
                      </a:lnTo>
                      <a:lnTo>
                        <a:pt x="4590" y="16926"/>
                      </a:lnTo>
                      <a:lnTo>
                        <a:pt x="4567" y="17968"/>
                      </a:lnTo>
                      <a:lnTo>
                        <a:pt x="4567" y="19011"/>
                      </a:lnTo>
                      <a:lnTo>
                        <a:pt x="4590" y="19514"/>
                      </a:lnTo>
                      <a:lnTo>
                        <a:pt x="4612" y="19980"/>
                      </a:lnTo>
                      <a:lnTo>
                        <a:pt x="4657" y="20426"/>
                      </a:lnTo>
                      <a:lnTo>
                        <a:pt x="4725" y="20836"/>
                      </a:lnTo>
                      <a:lnTo>
                        <a:pt x="4848" y="20929"/>
                      </a:lnTo>
                      <a:lnTo>
                        <a:pt x="5040" y="21004"/>
                      </a:lnTo>
                      <a:lnTo>
                        <a:pt x="5265" y="21078"/>
                      </a:lnTo>
                      <a:lnTo>
                        <a:pt x="5478" y="21115"/>
                      </a:lnTo>
                      <a:lnTo>
                        <a:pt x="6041" y="21115"/>
                      </a:lnTo>
                      <a:lnTo>
                        <a:pt x="6637" y="21078"/>
                      </a:lnTo>
                      <a:lnTo>
                        <a:pt x="7312" y="21004"/>
                      </a:lnTo>
                      <a:lnTo>
                        <a:pt x="7998" y="20929"/>
                      </a:lnTo>
                      <a:lnTo>
                        <a:pt x="8696" y="20855"/>
                      </a:lnTo>
                      <a:lnTo>
                        <a:pt x="9360" y="20836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" name="Puzzle2"/>
                <p:cNvSpPr>
                  <a:spLocks noEditPoints="1" noChangeArrowheads="1"/>
                </p:cNvSpPr>
                <p:nvPr/>
              </p:nvSpPr>
              <p:spPr bwMode="auto">
                <a:xfrm>
                  <a:off x="375248" y="4502797"/>
                  <a:ext cx="179588" cy="135023"/>
                </a:xfrm>
                <a:custGeom>
                  <a:avLst/>
                  <a:gdLst>
                    <a:gd name="T0" fmla="*/ 11 w 21600"/>
                    <a:gd name="T1" fmla="*/ 13386 h 21600"/>
                    <a:gd name="T2" fmla="*/ 4202 w 21600"/>
                    <a:gd name="T3" fmla="*/ 21161 h 21600"/>
                    <a:gd name="T4" fmla="*/ 10400 w 21600"/>
                    <a:gd name="T5" fmla="*/ 13909 h 21600"/>
                    <a:gd name="T6" fmla="*/ 16821 w 21600"/>
                    <a:gd name="T7" fmla="*/ 21190 h 21600"/>
                    <a:gd name="T8" fmla="*/ 21600 w 21600"/>
                    <a:gd name="T9" fmla="*/ 15083 h 21600"/>
                    <a:gd name="T10" fmla="*/ 16889 w 21600"/>
                    <a:gd name="T11" fmla="*/ 5739 h 21600"/>
                    <a:gd name="T12" fmla="*/ 10800 w 21600"/>
                    <a:gd name="T13" fmla="*/ 28 h 21600"/>
                    <a:gd name="T14" fmla="*/ 4202 w 21600"/>
                    <a:gd name="T15" fmla="*/ 5894 h 21600"/>
                    <a:gd name="T16" fmla="*/ 5388 w 21600"/>
                    <a:gd name="T17" fmla="*/ 6742 h 21600"/>
                    <a:gd name="T18" fmla="*/ 16177 w 21600"/>
                    <a:gd name="T19" fmla="*/ 20441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4247" y="12354"/>
                      </a:moveTo>
                      <a:lnTo>
                        <a:pt x="4134" y="12468"/>
                      </a:lnTo>
                      <a:lnTo>
                        <a:pt x="4010" y="12581"/>
                      </a:lnTo>
                      <a:lnTo>
                        <a:pt x="3897" y="12637"/>
                      </a:lnTo>
                      <a:lnTo>
                        <a:pt x="3773" y="12694"/>
                      </a:lnTo>
                      <a:lnTo>
                        <a:pt x="3637" y="12694"/>
                      </a:lnTo>
                      <a:lnTo>
                        <a:pt x="3524" y="12694"/>
                      </a:lnTo>
                      <a:lnTo>
                        <a:pt x="3400" y="12665"/>
                      </a:lnTo>
                      <a:lnTo>
                        <a:pt x="3287" y="12609"/>
                      </a:lnTo>
                      <a:lnTo>
                        <a:pt x="3027" y="12496"/>
                      </a:lnTo>
                      <a:lnTo>
                        <a:pt x="2790" y="12340"/>
                      </a:lnTo>
                      <a:lnTo>
                        <a:pt x="2530" y="12142"/>
                      </a:lnTo>
                      <a:lnTo>
                        <a:pt x="2293" y="11987"/>
                      </a:lnTo>
                      <a:lnTo>
                        <a:pt x="2033" y="11817"/>
                      </a:lnTo>
                      <a:lnTo>
                        <a:pt x="1773" y="11676"/>
                      </a:lnTo>
                      <a:lnTo>
                        <a:pt x="1638" y="11662"/>
                      </a:lnTo>
                      <a:lnTo>
                        <a:pt x="1513" y="11634"/>
                      </a:lnTo>
                      <a:lnTo>
                        <a:pt x="1378" y="11634"/>
                      </a:lnTo>
                      <a:lnTo>
                        <a:pt x="1253" y="11634"/>
                      </a:lnTo>
                      <a:lnTo>
                        <a:pt x="1118" y="11662"/>
                      </a:lnTo>
                      <a:lnTo>
                        <a:pt x="971" y="11732"/>
                      </a:lnTo>
                      <a:lnTo>
                        <a:pt x="835" y="11817"/>
                      </a:lnTo>
                      <a:lnTo>
                        <a:pt x="711" y="11959"/>
                      </a:lnTo>
                      <a:lnTo>
                        <a:pt x="553" y="12086"/>
                      </a:lnTo>
                      <a:lnTo>
                        <a:pt x="429" y="12284"/>
                      </a:lnTo>
                      <a:lnTo>
                        <a:pt x="271" y="12524"/>
                      </a:lnTo>
                      <a:lnTo>
                        <a:pt x="146" y="12793"/>
                      </a:lnTo>
                      <a:lnTo>
                        <a:pt x="79" y="12962"/>
                      </a:lnTo>
                      <a:lnTo>
                        <a:pt x="33" y="13146"/>
                      </a:lnTo>
                      <a:lnTo>
                        <a:pt x="11" y="13386"/>
                      </a:lnTo>
                      <a:lnTo>
                        <a:pt x="11" y="13641"/>
                      </a:lnTo>
                      <a:lnTo>
                        <a:pt x="33" y="13881"/>
                      </a:lnTo>
                      <a:lnTo>
                        <a:pt x="101" y="14150"/>
                      </a:lnTo>
                      <a:lnTo>
                        <a:pt x="192" y="14404"/>
                      </a:lnTo>
                      <a:lnTo>
                        <a:pt x="293" y="14645"/>
                      </a:lnTo>
                      <a:lnTo>
                        <a:pt x="451" y="14857"/>
                      </a:lnTo>
                      <a:lnTo>
                        <a:pt x="621" y="15054"/>
                      </a:lnTo>
                      <a:lnTo>
                        <a:pt x="734" y="15125"/>
                      </a:lnTo>
                      <a:lnTo>
                        <a:pt x="835" y="15210"/>
                      </a:lnTo>
                      <a:lnTo>
                        <a:pt x="948" y="15267"/>
                      </a:lnTo>
                      <a:lnTo>
                        <a:pt x="1084" y="15323"/>
                      </a:lnTo>
                      <a:lnTo>
                        <a:pt x="1208" y="15351"/>
                      </a:lnTo>
                      <a:lnTo>
                        <a:pt x="1355" y="15380"/>
                      </a:lnTo>
                      <a:lnTo>
                        <a:pt x="1513" y="15380"/>
                      </a:lnTo>
                      <a:lnTo>
                        <a:pt x="1683" y="15380"/>
                      </a:lnTo>
                      <a:lnTo>
                        <a:pt x="1864" y="15351"/>
                      </a:lnTo>
                      <a:lnTo>
                        <a:pt x="2033" y="15323"/>
                      </a:lnTo>
                      <a:lnTo>
                        <a:pt x="2225" y="15238"/>
                      </a:lnTo>
                      <a:lnTo>
                        <a:pt x="2428" y="15153"/>
                      </a:lnTo>
                      <a:lnTo>
                        <a:pt x="2745" y="15026"/>
                      </a:lnTo>
                      <a:lnTo>
                        <a:pt x="3005" y="14913"/>
                      </a:lnTo>
                      <a:lnTo>
                        <a:pt x="3264" y="14828"/>
                      </a:lnTo>
                      <a:lnTo>
                        <a:pt x="3513" y="14800"/>
                      </a:lnTo>
                      <a:lnTo>
                        <a:pt x="3615" y="14828"/>
                      </a:lnTo>
                      <a:lnTo>
                        <a:pt x="3728" y="14857"/>
                      </a:lnTo>
                      <a:lnTo>
                        <a:pt x="3807" y="14913"/>
                      </a:lnTo>
                      <a:lnTo>
                        <a:pt x="3920" y="14998"/>
                      </a:lnTo>
                      <a:lnTo>
                        <a:pt x="4010" y="15097"/>
                      </a:lnTo>
                      <a:lnTo>
                        <a:pt x="4089" y="15238"/>
                      </a:lnTo>
                      <a:lnTo>
                        <a:pt x="4179" y="15408"/>
                      </a:lnTo>
                      <a:lnTo>
                        <a:pt x="4247" y="15620"/>
                      </a:lnTo>
                      <a:lnTo>
                        <a:pt x="4326" y="15860"/>
                      </a:lnTo>
                      <a:lnTo>
                        <a:pt x="4394" y="16129"/>
                      </a:lnTo>
                      <a:lnTo>
                        <a:pt x="4439" y="16440"/>
                      </a:lnTo>
                      <a:lnTo>
                        <a:pt x="4507" y="16737"/>
                      </a:lnTo>
                      <a:lnTo>
                        <a:pt x="4552" y="17090"/>
                      </a:lnTo>
                      <a:lnTo>
                        <a:pt x="4575" y="17443"/>
                      </a:lnTo>
                      <a:lnTo>
                        <a:pt x="4586" y="17825"/>
                      </a:lnTo>
                      <a:lnTo>
                        <a:pt x="4586" y="18193"/>
                      </a:lnTo>
                      <a:lnTo>
                        <a:pt x="4586" y="18574"/>
                      </a:lnTo>
                      <a:lnTo>
                        <a:pt x="4586" y="18984"/>
                      </a:lnTo>
                      <a:lnTo>
                        <a:pt x="4552" y="19366"/>
                      </a:lnTo>
                      <a:lnTo>
                        <a:pt x="4507" y="19748"/>
                      </a:lnTo>
                      <a:lnTo>
                        <a:pt x="4462" y="20129"/>
                      </a:lnTo>
                      <a:lnTo>
                        <a:pt x="4371" y="20483"/>
                      </a:lnTo>
                      <a:lnTo>
                        <a:pt x="4292" y="20836"/>
                      </a:lnTo>
                      <a:lnTo>
                        <a:pt x="4202" y="21161"/>
                      </a:lnTo>
                      <a:lnTo>
                        <a:pt x="4744" y="21161"/>
                      </a:lnTo>
                      <a:lnTo>
                        <a:pt x="5264" y="21161"/>
                      </a:lnTo>
                      <a:lnTo>
                        <a:pt x="5784" y="21161"/>
                      </a:lnTo>
                      <a:lnTo>
                        <a:pt x="6235" y="21161"/>
                      </a:lnTo>
                      <a:lnTo>
                        <a:pt x="6676" y="21161"/>
                      </a:lnTo>
                      <a:lnTo>
                        <a:pt x="7060" y="21161"/>
                      </a:lnTo>
                      <a:lnTo>
                        <a:pt x="7410" y="21161"/>
                      </a:lnTo>
                      <a:lnTo>
                        <a:pt x="7670" y="21161"/>
                      </a:lnTo>
                      <a:lnTo>
                        <a:pt x="8020" y="21020"/>
                      </a:lnTo>
                      <a:lnTo>
                        <a:pt x="8303" y="20893"/>
                      </a:lnTo>
                      <a:lnTo>
                        <a:pt x="8563" y="20695"/>
                      </a:lnTo>
                      <a:lnTo>
                        <a:pt x="8800" y="20511"/>
                      </a:lnTo>
                      <a:lnTo>
                        <a:pt x="8969" y="20285"/>
                      </a:lnTo>
                      <a:lnTo>
                        <a:pt x="9150" y="20045"/>
                      </a:lnTo>
                      <a:lnTo>
                        <a:pt x="9252" y="19804"/>
                      </a:lnTo>
                      <a:lnTo>
                        <a:pt x="9342" y="19550"/>
                      </a:lnTo>
                      <a:lnTo>
                        <a:pt x="9410" y="19281"/>
                      </a:lnTo>
                      <a:lnTo>
                        <a:pt x="9433" y="19013"/>
                      </a:lnTo>
                      <a:lnTo>
                        <a:pt x="9433" y="18744"/>
                      </a:lnTo>
                      <a:lnTo>
                        <a:pt x="9387" y="18504"/>
                      </a:lnTo>
                      <a:lnTo>
                        <a:pt x="9320" y="18221"/>
                      </a:lnTo>
                      <a:lnTo>
                        <a:pt x="9207" y="17981"/>
                      </a:lnTo>
                      <a:lnTo>
                        <a:pt x="9105" y="17740"/>
                      </a:lnTo>
                      <a:lnTo>
                        <a:pt x="8924" y="17514"/>
                      </a:lnTo>
                      <a:lnTo>
                        <a:pt x="8777" y="17274"/>
                      </a:lnTo>
                      <a:lnTo>
                        <a:pt x="8642" y="17034"/>
                      </a:lnTo>
                      <a:lnTo>
                        <a:pt x="8563" y="16765"/>
                      </a:lnTo>
                      <a:lnTo>
                        <a:pt x="8472" y="16468"/>
                      </a:lnTo>
                      <a:lnTo>
                        <a:pt x="8450" y="16157"/>
                      </a:lnTo>
                      <a:lnTo>
                        <a:pt x="8450" y="15860"/>
                      </a:lnTo>
                      <a:lnTo>
                        <a:pt x="8472" y="15563"/>
                      </a:lnTo>
                      <a:lnTo>
                        <a:pt x="8540" y="15267"/>
                      </a:lnTo>
                      <a:lnTo>
                        <a:pt x="8642" y="14998"/>
                      </a:lnTo>
                      <a:lnTo>
                        <a:pt x="8777" y="14729"/>
                      </a:lnTo>
                      <a:lnTo>
                        <a:pt x="8868" y="14616"/>
                      </a:lnTo>
                      <a:lnTo>
                        <a:pt x="8969" y="14475"/>
                      </a:lnTo>
                      <a:lnTo>
                        <a:pt x="9060" y="14376"/>
                      </a:lnTo>
                      <a:lnTo>
                        <a:pt x="9184" y="14291"/>
                      </a:lnTo>
                      <a:lnTo>
                        <a:pt x="9297" y="14206"/>
                      </a:lnTo>
                      <a:lnTo>
                        <a:pt x="9433" y="14121"/>
                      </a:lnTo>
                      <a:lnTo>
                        <a:pt x="9579" y="14051"/>
                      </a:lnTo>
                      <a:lnTo>
                        <a:pt x="9726" y="13994"/>
                      </a:lnTo>
                      <a:lnTo>
                        <a:pt x="9884" y="13938"/>
                      </a:lnTo>
                      <a:lnTo>
                        <a:pt x="10054" y="13909"/>
                      </a:lnTo>
                      <a:lnTo>
                        <a:pt x="10257" y="13881"/>
                      </a:lnTo>
                      <a:lnTo>
                        <a:pt x="10449" y="13881"/>
                      </a:lnTo>
                      <a:lnTo>
                        <a:pt x="10664" y="13881"/>
                      </a:lnTo>
                      <a:lnTo>
                        <a:pt x="10856" y="13909"/>
                      </a:lnTo>
                      <a:lnTo>
                        <a:pt x="11037" y="13966"/>
                      </a:lnTo>
                      <a:lnTo>
                        <a:pt x="11206" y="14023"/>
                      </a:lnTo>
                      <a:lnTo>
                        <a:pt x="11353" y="14093"/>
                      </a:lnTo>
                      <a:lnTo>
                        <a:pt x="11511" y="14178"/>
                      </a:lnTo>
                      <a:lnTo>
                        <a:pt x="11635" y="14263"/>
                      </a:lnTo>
                      <a:lnTo>
                        <a:pt x="11748" y="14376"/>
                      </a:lnTo>
                      <a:lnTo>
                        <a:pt x="11861" y="14475"/>
                      </a:lnTo>
                      <a:lnTo>
                        <a:pt x="11941" y="14616"/>
                      </a:lnTo>
                      <a:lnTo>
                        <a:pt x="12031" y="14758"/>
                      </a:lnTo>
                      <a:lnTo>
                        <a:pt x="12099" y="14885"/>
                      </a:lnTo>
                      <a:lnTo>
                        <a:pt x="12200" y="15210"/>
                      </a:lnTo>
                      <a:lnTo>
                        <a:pt x="12268" y="15507"/>
                      </a:lnTo>
                      <a:lnTo>
                        <a:pt x="12291" y="15832"/>
                      </a:lnTo>
                      <a:lnTo>
                        <a:pt x="12291" y="16157"/>
                      </a:lnTo>
                      <a:lnTo>
                        <a:pt x="12246" y="16482"/>
                      </a:lnTo>
                      <a:lnTo>
                        <a:pt x="12178" y="16807"/>
                      </a:lnTo>
                      <a:lnTo>
                        <a:pt x="12099" y="17090"/>
                      </a:lnTo>
                      <a:lnTo>
                        <a:pt x="12008" y="17330"/>
                      </a:lnTo>
                      <a:lnTo>
                        <a:pt x="11884" y="17542"/>
                      </a:lnTo>
                      <a:lnTo>
                        <a:pt x="11748" y="17712"/>
                      </a:lnTo>
                      <a:lnTo>
                        <a:pt x="11613" y="17839"/>
                      </a:lnTo>
                      <a:lnTo>
                        <a:pt x="11489" y="18037"/>
                      </a:lnTo>
                      <a:lnTo>
                        <a:pt x="11398" y="18221"/>
                      </a:lnTo>
                      <a:lnTo>
                        <a:pt x="11319" y="18447"/>
                      </a:lnTo>
                      <a:lnTo>
                        <a:pt x="11251" y="18659"/>
                      </a:lnTo>
                      <a:lnTo>
                        <a:pt x="11206" y="18900"/>
                      </a:lnTo>
                      <a:lnTo>
                        <a:pt x="11184" y="19154"/>
                      </a:lnTo>
                      <a:lnTo>
                        <a:pt x="11184" y="19423"/>
                      </a:lnTo>
                      <a:lnTo>
                        <a:pt x="11229" y="19663"/>
                      </a:lnTo>
                      <a:lnTo>
                        <a:pt x="11297" y="19903"/>
                      </a:lnTo>
                      <a:lnTo>
                        <a:pt x="11376" y="20158"/>
                      </a:lnTo>
                      <a:lnTo>
                        <a:pt x="11511" y="20398"/>
                      </a:lnTo>
                      <a:lnTo>
                        <a:pt x="11681" y="20610"/>
                      </a:lnTo>
                      <a:lnTo>
                        <a:pt x="11884" y="20808"/>
                      </a:lnTo>
                      <a:lnTo>
                        <a:pt x="12121" y="20992"/>
                      </a:lnTo>
                      <a:lnTo>
                        <a:pt x="12404" y="21161"/>
                      </a:lnTo>
                      <a:lnTo>
                        <a:pt x="12528" y="21190"/>
                      </a:lnTo>
                      <a:lnTo>
                        <a:pt x="12856" y="21274"/>
                      </a:lnTo>
                      <a:lnTo>
                        <a:pt x="13330" y="21373"/>
                      </a:lnTo>
                      <a:lnTo>
                        <a:pt x="13963" y="21486"/>
                      </a:lnTo>
                      <a:lnTo>
                        <a:pt x="14313" y="21543"/>
                      </a:lnTo>
                      <a:lnTo>
                        <a:pt x="14652" y="21571"/>
                      </a:lnTo>
                      <a:lnTo>
                        <a:pt x="15025" y="21600"/>
                      </a:lnTo>
                      <a:lnTo>
                        <a:pt x="15409" y="21600"/>
                      </a:lnTo>
                      <a:lnTo>
                        <a:pt x="15782" y="21600"/>
                      </a:lnTo>
                      <a:lnTo>
                        <a:pt x="16177" y="21571"/>
                      </a:lnTo>
                      <a:lnTo>
                        <a:pt x="16516" y="21486"/>
                      </a:lnTo>
                      <a:lnTo>
                        <a:pt x="16889" y="21402"/>
                      </a:lnTo>
                      <a:lnTo>
                        <a:pt x="16821" y="21190"/>
                      </a:lnTo>
                      <a:lnTo>
                        <a:pt x="16776" y="20935"/>
                      </a:lnTo>
                      <a:lnTo>
                        <a:pt x="16742" y="20667"/>
                      </a:lnTo>
                      <a:lnTo>
                        <a:pt x="16719" y="20370"/>
                      </a:lnTo>
                      <a:lnTo>
                        <a:pt x="16697" y="19719"/>
                      </a:lnTo>
                      <a:lnTo>
                        <a:pt x="16697" y="19013"/>
                      </a:lnTo>
                      <a:lnTo>
                        <a:pt x="16719" y="18306"/>
                      </a:lnTo>
                      <a:lnTo>
                        <a:pt x="16753" y="17599"/>
                      </a:lnTo>
                      <a:lnTo>
                        <a:pt x="16821" y="16949"/>
                      </a:lnTo>
                      <a:lnTo>
                        <a:pt x="16889" y="16383"/>
                      </a:lnTo>
                      <a:lnTo>
                        <a:pt x="16934" y="16129"/>
                      </a:lnTo>
                      <a:lnTo>
                        <a:pt x="17002" y="15945"/>
                      </a:lnTo>
                      <a:lnTo>
                        <a:pt x="17081" y="15790"/>
                      </a:lnTo>
                      <a:lnTo>
                        <a:pt x="17194" y="15648"/>
                      </a:lnTo>
                      <a:lnTo>
                        <a:pt x="17318" y="15563"/>
                      </a:lnTo>
                      <a:lnTo>
                        <a:pt x="17453" y="15507"/>
                      </a:lnTo>
                      <a:lnTo>
                        <a:pt x="17600" y="15450"/>
                      </a:lnTo>
                      <a:lnTo>
                        <a:pt x="17758" y="15450"/>
                      </a:lnTo>
                      <a:lnTo>
                        <a:pt x="17905" y="15479"/>
                      </a:lnTo>
                      <a:lnTo>
                        <a:pt x="18064" y="15535"/>
                      </a:lnTo>
                      <a:lnTo>
                        <a:pt x="18233" y="15620"/>
                      </a:lnTo>
                      <a:lnTo>
                        <a:pt x="18380" y="15733"/>
                      </a:lnTo>
                      <a:lnTo>
                        <a:pt x="18561" y="15832"/>
                      </a:lnTo>
                      <a:lnTo>
                        <a:pt x="18707" y="15973"/>
                      </a:lnTo>
                      <a:lnTo>
                        <a:pt x="18866" y="16129"/>
                      </a:lnTo>
                      <a:lnTo>
                        <a:pt x="18990" y="16327"/>
                      </a:lnTo>
                      <a:lnTo>
                        <a:pt x="19125" y="16482"/>
                      </a:lnTo>
                      <a:lnTo>
                        <a:pt x="19295" y="16624"/>
                      </a:lnTo>
                      <a:lnTo>
                        <a:pt x="19464" y="16737"/>
                      </a:lnTo>
                      <a:lnTo>
                        <a:pt x="19668" y="16807"/>
                      </a:lnTo>
                      <a:lnTo>
                        <a:pt x="19860" y="16836"/>
                      </a:lnTo>
                      <a:lnTo>
                        <a:pt x="20052" y="16864"/>
                      </a:lnTo>
                      <a:lnTo>
                        <a:pt x="20266" y="16836"/>
                      </a:lnTo>
                      <a:lnTo>
                        <a:pt x="20470" y="16793"/>
                      </a:lnTo>
                      <a:lnTo>
                        <a:pt x="20662" y="16708"/>
                      </a:lnTo>
                      <a:lnTo>
                        <a:pt x="20854" y="16567"/>
                      </a:lnTo>
                      <a:lnTo>
                        <a:pt x="21035" y="16412"/>
                      </a:lnTo>
                      <a:lnTo>
                        <a:pt x="21182" y="16214"/>
                      </a:lnTo>
                      <a:lnTo>
                        <a:pt x="21340" y="16002"/>
                      </a:lnTo>
                      <a:lnTo>
                        <a:pt x="21441" y="15733"/>
                      </a:lnTo>
                      <a:lnTo>
                        <a:pt x="21532" y="15436"/>
                      </a:lnTo>
                      <a:lnTo>
                        <a:pt x="21600" y="15083"/>
                      </a:lnTo>
                      <a:lnTo>
                        <a:pt x="21600" y="14885"/>
                      </a:lnTo>
                      <a:lnTo>
                        <a:pt x="21600" y="14729"/>
                      </a:lnTo>
                      <a:lnTo>
                        <a:pt x="21600" y="14531"/>
                      </a:lnTo>
                      <a:lnTo>
                        <a:pt x="21577" y="14376"/>
                      </a:lnTo>
                      <a:lnTo>
                        <a:pt x="21532" y="14206"/>
                      </a:lnTo>
                      <a:lnTo>
                        <a:pt x="21487" y="14051"/>
                      </a:lnTo>
                      <a:lnTo>
                        <a:pt x="21419" y="13909"/>
                      </a:lnTo>
                      <a:lnTo>
                        <a:pt x="21351" y="13768"/>
                      </a:lnTo>
                      <a:lnTo>
                        <a:pt x="21204" y="13500"/>
                      </a:lnTo>
                      <a:lnTo>
                        <a:pt x="21035" y="13287"/>
                      </a:lnTo>
                      <a:lnTo>
                        <a:pt x="20809" y="13090"/>
                      </a:lnTo>
                      <a:lnTo>
                        <a:pt x="20594" y="12962"/>
                      </a:lnTo>
                      <a:lnTo>
                        <a:pt x="20357" y="12821"/>
                      </a:lnTo>
                      <a:lnTo>
                        <a:pt x="20120" y="12764"/>
                      </a:lnTo>
                      <a:lnTo>
                        <a:pt x="19882" y="12708"/>
                      </a:lnTo>
                      <a:lnTo>
                        <a:pt x="19645" y="12736"/>
                      </a:lnTo>
                      <a:lnTo>
                        <a:pt x="19430" y="12793"/>
                      </a:lnTo>
                      <a:lnTo>
                        <a:pt x="19227" y="12906"/>
                      </a:lnTo>
                      <a:lnTo>
                        <a:pt x="19148" y="12962"/>
                      </a:lnTo>
                      <a:lnTo>
                        <a:pt x="19058" y="13047"/>
                      </a:lnTo>
                      <a:lnTo>
                        <a:pt x="18990" y="13146"/>
                      </a:lnTo>
                      <a:lnTo>
                        <a:pt x="18911" y="13259"/>
                      </a:lnTo>
                      <a:lnTo>
                        <a:pt x="18775" y="13471"/>
                      </a:lnTo>
                      <a:lnTo>
                        <a:pt x="18628" y="13641"/>
                      </a:lnTo>
                      <a:lnTo>
                        <a:pt x="18470" y="13740"/>
                      </a:lnTo>
                      <a:lnTo>
                        <a:pt x="18301" y="13825"/>
                      </a:lnTo>
                      <a:lnTo>
                        <a:pt x="18143" y="13853"/>
                      </a:lnTo>
                      <a:lnTo>
                        <a:pt x="17973" y="13881"/>
                      </a:lnTo>
                      <a:lnTo>
                        <a:pt x="17804" y="13853"/>
                      </a:lnTo>
                      <a:lnTo>
                        <a:pt x="17646" y="13796"/>
                      </a:lnTo>
                      <a:lnTo>
                        <a:pt x="17499" y="13726"/>
                      </a:lnTo>
                      <a:lnTo>
                        <a:pt x="17341" y="13641"/>
                      </a:lnTo>
                      <a:lnTo>
                        <a:pt x="17216" y="13528"/>
                      </a:lnTo>
                      <a:lnTo>
                        <a:pt x="17103" y="13386"/>
                      </a:lnTo>
                      <a:lnTo>
                        <a:pt x="17024" y="13259"/>
                      </a:lnTo>
                      <a:lnTo>
                        <a:pt x="16934" y="13118"/>
                      </a:lnTo>
                      <a:lnTo>
                        <a:pt x="16889" y="12991"/>
                      </a:lnTo>
                      <a:lnTo>
                        <a:pt x="16889" y="12849"/>
                      </a:lnTo>
                      <a:lnTo>
                        <a:pt x="16889" y="12383"/>
                      </a:lnTo>
                      <a:lnTo>
                        <a:pt x="16889" y="11662"/>
                      </a:lnTo>
                      <a:lnTo>
                        <a:pt x="16889" y="10701"/>
                      </a:lnTo>
                      <a:lnTo>
                        <a:pt x="16889" y="9640"/>
                      </a:lnTo>
                      <a:lnTo>
                        <a:pt x="16889" y="8566"/>
                      </a:lnTo>
                      <a:lnTo>
                        <a:pt x="16889" y="7478"/>
                      </a:lnTo>
                      <a:lnTo>
                        <a:pt x="16889" y="6502"/>
                      </a:lnTo>
                      <a:lnTo>
                        <a:pt x="16889" y="5739"/>
                      </a:lnTo>
                      <a:lnTo>
                        <a:pt x="16674" y="5894"/>
                      </a:lnTo>
                      <a:lnTo>
                        <a:pt x="16414" y="6036"/>
                      </a:lnTo>
                      <a:lnTo>
                        <a:pt x="16154" y="6177"/>
                      </a:lnTo>
                      <a:lnTo>
                        <a:pt x="15849" y="6248"/>
                      </a:lnTo>
                      <a:lnTo>
                        <a:pt x="15544" y="6304"/>
                      </a:lnTo>
                      <a:lnTo>
                        <a:pt x="15217" y="6332"/>
                      </a:lnTo>
                      <a:lnTo>
                        <a:pt x="14866" y="6361"/>
                      </a:lnTo>
                      <a:lnTo>
                        <a:pt x="14550" y="6361"/>
                      </a:lnTo>
                      <a:lnTo>
                        <a:pt x="14200" y="6332"/>
                      </a:lnTo>
                      <a:lnTo>
                        <a:pt x="13850" y="6276"/>
                      </a:lnTo>
                      <a:lnTo>
                        <a:pt x="13522" y="6219"/>
                      </a:lnTo>
                      <a:lnTo>
                        <a:pt x="13206" y="6149"/>
                      </a:lnTo>
                      <a:lnTo>
                        <a:pt x="12901" y="6064"/>
                      </a:lnTo>
                      <a:lnTo>
                        <a:pt x="12618" y="5951"/>
                      </a:lnTo>
                      <a:lnTo>
                        <a:pt x="12358" y="5838"/>
                      </a:lnTo>
                      <a:lnTo>
                        <a:pt x="12121" y="5739"/>
                      </a:lnTo>
                      <a:lnTo>
                        <a:pt x="11941" y="5626"/>
                      </a:lnTo>
                      <a:lnTo>
                        <a:pt x="11794" y="5513"/>
                      </a:lnTo>
                      <a:lnTo>
                        <a:pt x="11658" y="5414"/>
                      </a:lnTo>
                      <a:lnTo>
                        <a:pt x="11556" y="5301"/>
                      </a:lnTo>
                      <a:lnTo>
                        <a:pt x="11466" y="5187"/>
                      </a:lnTo>
                      <a:lnTo>
                        <a:pt x="11398" y="5089"/>
                      </a:lnTo>
                      <a:lnTo>
                        <a:pt x="11376" y="4947"/>
                      </a:lnTo>
                      <a:lnTo>
                        <a:pt x="11353" y="4834"/>
                      </a:lnTo>
                      <a:lnTo>
                        <a:pt x="11353" y="4707"/>
                      </a:lnTo>
                      <a:lnTo>
                        <a:pt x="11376" y="4565"/>
                      </a:lnTo>
                      <a:lnTo>
                        <a:pt x="11443" y="4410"/>
                      </a:lnTo>
                      <a:lnTo>
                        <a:pt x="11511" y="4240"/>
                      </a:lnTo>
                      <a:lnTo>
                        <a:pt x="11703" y="3887"/>
                      </a:lnTo>
                      <a:lnTo>
                        <a:pt x="11986" y="3505"/>
                      </a:lnTo>
                      <a:lnTo>
                        <a:pt x="12144" y="3265"/>
                      </a:lnTo>
                      <a:lnTo>
                        <a:pt x="12246" y="3025"/>
                      </a:lnTo>
                      <a:lnTo>
                        <a:pt x="12336" y="2756"/>
                      </a:lnTo>
                      <a:lnTo>
                        <a:pt x="12404" y="2445"/>
                      </a:lnTo>
                      <a:lnTo>
                        <a:pt x="12438" y="2176"/>
                      </a:lnTo>
                      <a:lnTo>
                        <a:pt x="12438" y="1880"/>
                      </a:lnTo>
                      <a:lnTo>
                        <a:pt x="12404" y="1583"/>
                      </a:lnTo>
                      <a:lnTo>
                        <a:pt x="12336" y="1314"/>
                      </a:lnTo>
                      <a:lnTo>
                        <a:pt x="12246" y="1046"/>
                      </a:lnTo>
                      <a:lnTo>
                        <a:pt x="12099" y="791"/>
                      </a:lnTo>
                      <a:lnTo>
                        <a:pt x="12008" y="692"/>
                      </a:lnTo>
                      <a:lnTo>
                        <a:pt x="11918" y="579"/>
                      </a:lnTo>
                      <a:lnTo>
                        <a:pt x="11816" y="466"/>
                      </a:lnTo>
                      <a:lnTo>
                        <a:pt x="11703" y="381"/>
                      </a:lnTo>
                      <a:lnTo>
                        <a:pt x="11579" y="310"/>
                      </a:lnTo>
                      <a:lnTo>
                        <a:pt x="11443" y="226"/>
                      </a:lnTo>
                      <a:lnTo>
                        <a:pt x="11297" y="169"/>
                      </a:lnTo>
                      <a:lnTo>
                        <a:pt x="11138" y="113"/>
                      </a:lnTo>
                      <a:lnTo>
                        <a:pt x="10969" y="56"/>
                      </a:lnTo>
                      <a:lnTo>
                        <a:pt x="10800" y="28"/>
                      </a:lnTo>
                      <a:lnTo>
                        <a:pt x="10619" y="28"/>
                      </a:lnTo>
                      <a:lnTo>
                        <a:pt x="10404" y="28"/>
                      </a:lnTo>
                      <a:lnTo>
                        <a:pt x="10257" y="28"/>
                      </a:lnTo>
                      <a:lnTo>
                        <a:pt x="10076" y="56"/>
                      </a:lnTo>
                      <a:lnTo>
                        <a:pt x="9952" y="84"/>
                      </a:lnTo>
                      <a:lnTo>
                        <a:pt x="9794" y="141"/>
                      </a:lnTo>
                      <a:lnTo>
                        <a:pt x="9692" y="226"/>
                      </a:lnTo>
                      <a:lnTo>
                        <a:pt x="9557" y="282"/>
                      </a:lnTo>
                      <a:lnTo>
                        <a:pt x="9455" y="381"/>
                      </a:lnTo>
                      <a:lnTo>
                        <a:pt x="9365" y="466"/>
                      </a:lnTo>
                      <a:lnTo>
                        <a:pt x="9274" y="579"/>
                      </a:lnTo>
                      <a:lnTo>
                        <a:pt x="9184" y="692"/>
                      </a:lnTo>
                      <a:lnTo>
                        <a:pt x="9128" y="791"/>
                      </a:lnTo>
                      <a:lnTo>
                        <a:pt x="9060" y="932"/>
                      </a:lnTo>
                      <a:lnTo>
                        <a:pt x="8969" y="1201"/>
                      </a:lnTo>
                      <a:lnTo>
                        <a:pt x="8913" y="1498"/>
                      </a:lnTo>
                      <a:lnTo>
                        <a:pt x="8890" y="1795"/>
                      </a:lnTo>
                      <a:lnTo>
                        <a:pt x="8890" y="2120"/>
                      </a:lnTo>
                      <a:lnTo>
                        <a:pt x="8913" y="2445"/>
                      </a:lnTo>
                      <a:lnTo>
                        <a:pt x="8969" y="2756"/>
                      </a:lnTo>
                      <a:lnTo>
                        <a:pt x="9060" y="3081"/>
                      </a:lnTo>
                      <a:lnTo>
                        <a:pt x="9173" y="3378"/>
                      </a:lnTo>
                      <a:lnTo>
                        <a:pt x="9297" y="3647"/>
                      </a:lnTo>
                      <a:lnTo>
                        <a:pt x="9466" y="3887"/>
                      </a:lnTo>
                      <a:lnTo>
                        <a:pt x="9579" y="4085"/>
                      </a:lnTo>
                      <a:lnTo>
                        <a:pt x="9670" y="4269"/>
                      </a:lnTo>
                      <a:lnTo>
                        <a:pt x="9726" y="4467"/>
                      </a:lnTo>
                      <a:lnTo>
                        <a:pt x="9771" y="4650"/>
                      </a:lnTo>
                      <a:lnTo>
                        <a:pt x="9771" y="4834"/>
                      </a:lnTo>
                      <a:lnTo>
                        <a:pt x="9749" y="5032"/>
                      </a:lnTo>
                      <a:lnTo>
                        <a:pt x="9715" y="5216"/>
                      </a:lnTo>
                      <a:lnTo>
                        <a:pt x="9625" y="5385"/>
                      </a:lnTo>
                      <a:lnTo>
                        <a:pt x="9534" y="5513"/>
                      </a:lnTo>
                      <a:lnTo>
                        <a:pt x="9410" y="5626"/>
                      </a:lnTo>
                      <a:lnTo>
                        <a:pt x="9229" y="5710"/>
                      </a:lnTo>
                      <a:lnTo>
                        <a:pt x="9060" y="5767"/>
                      </a:lnTo>
                      <a:lnTo>
                        <a:pt x="8845" y="5767"/>
                      </a:lnTo>
                      <a:lnTo>
                        <a:pt x="8585" y="5739"/>
                      </a:lnTo>
                      <a:lnTo>
                        <a:pt x="8325" y="5654"/>
                      </a:lnTo>
                      <a:lnTo>
                        <a:pt x="8020" y="5513"/>
                      </a:lnTo>
                      <a:lnTo>
                        <a:pt x="7840" y="5442"/>
                      </a:lnTo>
                      <a:lnTo>
                        <a:pt x="7648" y="5385"/>
                      </a:lnTo>
                      <a:lnTo>
                        <a:pt x="7433" y="5329"/>
                      </a:lnTo>
                      <a:lnTo>
                        <a:pt x="7241" y="5301"/>
                      </a:lnTo>
                      <a:lnTo>
                        <a:pt x="6755" y="5301"/>
                      </a:lnTo>
                      <a:lnTo>
                        <a:pt x="6281" y="5329"/>
                      </a:lnTo>
                      <a:lnTo>
                        <a:pt x="5784" y="5385"/>
                      </a:lnTo>
                      <a:lnTo>
                        <a:pt x="5264" y="5498"/>
                      </a:lnTo>
                      <a:lnTo>
                        <a:pt x="4744" y="5597"/>
                      </a:lnTo>
                      <a:lnTo>
                        <a:pt x="4247" y="5739"/>
                      </a:lnTo>
                      <a:lnTo>
                        <a:pt x="4202" y="5894"/>
                      </a:lnTo>
                      <a:lnTo>
                        <a:pt x="4202" y="6191"/>
                      </a:lnTo>
                      <a:lnTo>
                        <a:pt x="4202" y="6545"/>
                      </a:lnTo>
                      <a:lnTo>
                        <a:pt x="4225" y="6954"/>
                      </a:lnTo>
                      <a:lnTo>
                        <a:pt x="4315" y="7930"/>
                      </a:lnTo>
                      <a:lnTo>
                        <a:pt x="4394" y="9018"/>
                      </a:lnTo>
                      <a:lnTo>
                        <a:pt x="4439" y="9570"/>
                      </a:lnTo>
                      <a:lnTo>
                        <a:pt x="4462" y="10107"/>
                      </a:lnTo>
                      <a:lnTo>
                        <a:pt x="4484" y="10630"/>
                      </a:lnTo>
                      <a:lnTo>
                        <a:pt x="4507" y="11082"/>
                      </a:lnTo>
                      <a:lnTo>
                        <a:pt x="4484" y="11520"/>
                      </a:lnTo>
                      <a:lnTo>
                        <a:pt x="4439" y="11874"/>
                      </a:lnTo>
                      <a:lnTo>
                        <a:pt x="4394" y="12029"/>
                      </a:lnTo>
                      <a:lnTo>
                        <a:pt x="4349" y="12171"/>
                      </a:lnTo>
                      <a:lnTo>
                        <a:pt x="4315" y="12284"/>
                      </a:lnTo>
                      <a:lnTo>
                        <a:pt x="4247" y="12354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" name="Puzzle1"/>
                <p:cNvSpPr>
                  <a:spLocks noEditPoints="1" noChangeArrowheads="1"/>
                </p:cNvSpPr>
                <p:nvPr/>
              </p:nvSpPr>
              <p:spPr bwMode="auto">
                <a:xfrm>
                  <a:off x="268465" y="4439549"/>
                  <a:ext cx="181669" cy="103044"/>
                </a:xfrm>
                <a:custGeom>
                  <a:avLst/>
                  <a:gdLst>
                    <a:gd name="T0" fmla="*/ 16740 w 21600"/>
                    <a:gd name="T1" fmla="*/ 21078 h 21600"/>
                    <a:gd name="T2" fmla="*/ 16976 w 21600"/>
                    <a:gd name="T3" fmla="*/ 521 h 21600"/>
                    <a:gd name="T4" fmla="*/ 4725 w 21600"/>
                    <a:gd name="T5" fmla="*/ 856 h 21600"/>
                    <a:gd name="T6" fmla="*/ 5040 w 21600"/>
                    <a:gd name="T7" fmla="*/ 21004 h 21600"/>
                    <a:gd name="T8" fmla="*/ 10811 w 21600"/>
                    <a:gd name="T9" fmla="*/ 12885 h 21600"/>
                    <a:gd name="T10" fmla="*/ 10845 w 21600"/>
                    <a:gd name="T11" fmla="*/ 8714 h 21600"/>
                    <a:gd name="T12" fmla="*/ 21600 w 21600"/>
                    <a:gd name="T13" fmla="*/ 10000 h 21600"/>
                    <a:gd name="T14" fmla="*/ 56 w 21600"/>
                    <a:gd name="T15" fmla="*/ 10000 h 21600"/>
                    <a:gd name="T16" fmla="*/ 6086 w 21600"/>
                    <a:gd name="T17" fmla="*/ 2569 h 21600"/>
                    <a:gd name="T18" fmla="*/ 16132 w 21600"/>
                    <a:gd name="T19" fmla="*/ 19552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9360" y="20836"/>
                      </a:moveTo>
                      <a:lnTo>
                        <a:pt x="9528" y="20836"/>
                      </a:lnTo>
                      <a:lnTo>
                        <a:pt x="9686" y="20762"/>
                      </a:lnTo>
                      <a:lnTo>
                        <a:pt x="9810" y="20687"/>
                      </a:lnTo>
                      <a:lnTo>
                        <a:pt x="9922" y="20575"/>
                      </a:lnTo>
                      <a:lnTo>
                        <a:pt x="10012" y="20426"/>
                      </a:lnTo>
                      <a:lnTo>
                        <a:pt x="10068" y="20296"/>
                      </a:lnTo>
                      <a:lnTo>
                        <a:pt x="10113" y="20110"/>
                      </a:lnTo>
                      <a:lnTo>
                        <a:pt x="10136" y="19905"/>
                      </a:lnTo>
                      <a:lnTo>
                        <a:pt x="10136" y="19682"/>
                      </a:lnTo>
                      <a:lnTo>
                        <a:pt x="10113" y="19440"/>
                      </a:lnTo>
                      <a:lnTo>
                        <a:pt x="10068" y="19142"/>
                      </a:lnTo>
                      <a:lnTo>
                        <a:pt x="10012" y="18900"/>
                      </a:lnTo>
                      <a:lnTo>
                        <a:pt x="9900" y="18620"/>
                      </a:lnTo>
                      <a:lnTo>
                        <a:pt x="9787" y="18285"/>
                      </a:lnTo>
                      <a:lnTo>
                        <a:pt x="9641" y="17968"/>
                      </a:lnTo>
                      <a:lnTo>
                        <a:pt x="9472" y="17652"/>
                      </a:lnTo>
                      <a:lnTo>
                        <a:pt x="9382" y="17466"/>
                      </a:lnTo>
                      <a:lnTo>
                        <a:pt x="9315" y="17298"/>
                      </a:lnTo>
                      <a:lnTo>
                        <a:pt x="9258" y="17112"/>
                      </a:lnTo>
                      <a:lnTo>
                        <a:pt x="9191" y="16926"/>
                      </a:lnTo>
                      <a:lnTo>
                        <a:pt x="9123" y="16535"/>
                      </a:lnTo>
                      <a:lnTo>
                        <a:pt x="9101" y="16144"/>
                      </a:lnTo>
                      <a:lnTo>
                        <a:pt x="9101" y="15753"/>
                      </a:lnTo>
                      <a:lnTo>
                        <a:pt x="9168" y="15362"/>
                      </a:lnTo>
                      <a:lnTo>
                        <a:pt x="9236" y="14971"/>
                      </a:lnTo>
                      <a:lnTo>
                        <a:pt x="9360" y="14580"/>
                      </a:lnTo>
                      <a:lnTo>
                        <a:pt x="9495" y="14244"/>
                      </a:lnTo>
                      <a:lnTo>
                        <a:pt x="9663" y="13891"/>
                      </a:lnTo>
                      <a:lnTo>
                        <a:pt x="9855" y="13611"/>
                      </a:lnTo>
                      <a:lnTo>
                        <a:pt x="10068" y="13351"/>
                      </a:lnTo>
                      <a:lnTo>
                        <a:pt x="10293" y="13146"/>
                      </a:lnTo>
                      <a:lnTo>
                        <a:pt x="10552" y="12997"/>
                      </a:lnTo>
                      <a:lnTo>
                        <a:pt x="10811" y="12885"/>
                      </a:lnTo>
                      <a:lnTo>
                        <a:pt x="11069" y="12866"/>
                      </a:lnTo>
                      <a:lnTo>
                        <a:pt x="11351" y="12885"/>
                      </a:lnTo>
                      <a:lnTo>
                        <a:pt x="11610" y="12997"/>
                      </a:lnTo>
                      <a:lnTo>
                        <a:pt x="11846" y="13183"/>
                      </a:lnTo>
                      <a:lnTo>
                        <a:pt x="12060" y="13388"/>
                      </a:lnTo>
                      <a:lnTo>
                        <a:pt x="12251" y="13648"/>
                      </a:lnTo>
                      <a:lnTo>
                        <a:pt x="12419" y="13928"/>
                      </a:lnTo>
                      <a:lnTo>
                        <a:pt x="12555" y="14244"/>
                      </a:lnTo>
                      <a:lnTo>
                        <a:pt x="12690" y="14617"/>
                      </a:lnTo>
                      <a:lnTo>
                        <a:pt x="12768" y="15008"/>
                      </a:lnTo>
                      <a:lnTo>
                        <a:pt x="12836" y="15399"/>
                      </a:lnTo>
                      <a:lnTo>
                        <a:pt x="12858" y="15753"/>
                      </a:lnTo>
                      <a:lnTo>
                        <a:pt x="12858" y="16144"/>
                      </a:lnTo>
                      <a:lnTo>
                        <a:pt x="12813" y="16535"/>
                      </a:lnTo>
                      <a:lnTo>
                        <a:pt x="12746" y="16888"/>
                      </a:lnTo>
                      <a:lnTo>
                        <a:pt x="12667" y="17224"/>
                      </a:lnTo>
                      <a:lnTo>
                        <a:pt x="12510" y="17503"/>
                      </a:lnTo>
                      <a:lnTo>
                        <a:pt x="12228" y="18043"/>
                      </a:lnTo>
                      <a:lnTo>
                        <a:pt x="11970" y="18546"/>
                      </a:lnTo>
                      <a:lnTo>
                        <a:pt x="11868" y="18751"/>
                      </a:lnTo>
                      <a:lnTo>
                        <a:pt x="11778" y="18974"/>
                      </a:lnTo>
                      <a:lnTo>
                        <a:pt x="11711" y="19179"/>
                      </a:lnTo>
                      <a:lnTo>
                        <a:pt x="11666" y="19365"/>
                      </a:lnTo>
                      <a:lnTo>
                        <a:pt x="11632" y="19570"/>
                      </a:lnTo>
                      <a:lnTo>
                        <a:pt x="11632" y="19756"/>
                      </a:lnTo>
                      <a:lnTo>
                        <a:pt x="11632" y="19942"/>
                      </a:lnTo>
                      <a:lnTo>
                        <a:pt x="11643" y="20110"/>
                      </a:lnTo>
                      <a:lnTo>
                        <a:pt x="11711" y="20296"/>
                      </a:lnTo>
                      <a:lnTo>
                        <a:pt x="11801" y="20464"/>
                      </a:lnTo>
                      <a:lnTo>
                        <a:pt x="11891" y="20650"/>
                      </a:lnTo>
                      <a:lnTo>
                        <a:pt x="12037" y="20836"/>
                      </a:lnTo>
                      <a:lnTo>
                        <a:pt x="12206" y="21004"/>
                      </a:lnTo>
                      <a:lnTo>
                        <a:pt x="12419" y="21190"/>
                      </a:lnTo>
                      <a:lnTo>
                        <a:pt x="12667" y="21320"/>
                      </a:lnTo>
                      <a:lnTo>
                        <a:pt x="12960" y="21432"/>
                      </a:lnTo>
                      <a:lnTo>
                        <a:pt x="13286" y="21544"/>
                      </a:lnTo>
                      <a:lnTo>
                        <a:pt x="13612" y="21655"/>
                      </a:lnTo>
                      <a:lnTo>
                        <a:pt x="13983" y="21693"/>
                      </a:lnTo>
                      <a:lnTo>
                        <a:pt x="14343" y="21730"/>
                      </a:lnTo>
                      <a:lnTo>
                        <a:pt x="14715" y="21730"/>
                      </a:lnTo>
                      <a:lnTo>
                        <a:pt x="15075" y="21730"/>
                      </a:lnTo>
                      <a:lnTo>
                        <a:pt x="15446" y="21655"/>
                      </a:lnTo>
                      <a:lnTo>
                        <a:pt x="15794" y="21581"/>
                      </a:lnTo>
                      <a:lnTo>
                        <a:pt x="16132" y="21432"/>
                      </a:lnTo>
                      <a:lnTo>
                        <a:pt x="16458" y="21302"/>
                      </a:lnTo>
                      <a:lnTo>
                        <a:pt x="16740" y="21078"/>
                      </a:lnTo>
                      <a:lnTo>
                        <a:pt x="16976" y="20836"/>
                      </a:lnTo>
                      <a:lnTo>
                        <a:pt x="17043" y="20650"/>
                      </a:lnTo>
                      <a:lnTo>
                        <a:pt x="17088" y="20426"/>
                      </a:lnTo>
                      <a:lnTo>
                        <a:pt x="17133" y="20222"/>
                      </a:lnTo>
                      <a:lnTo>
                        <a:pt x="17156" y="19980"/>
                      </a:lnTo>
                      <a:lnTo>
                        <a:pt x="17167" y="19477"/>
                      </a:lnTo>
                      <a:lnTo>
                        <a:pt x="17167" y="18974"/>
                      </a:lnTo>
                      <a:lnTo>
                        <a:pt x="17156" y="18397"/>
                      </a:lnTo>
                      <a:lnTo>
                        <a:pt x="17111" y="17820"/>
                      </a:lnTo>
                      <a:lnTo>
                        <a:pt x="17066" y="17261"/>
                      </a:lnTo>
                      <a:lnTo>
                        <a:pt x="16998" y="16646"/>
                      </a:lnTo>
                      <a:lnTo>
                        <a:pt x="16852" y="15511"/>
                      </a:lnTo>
                      <a:lnTo>
                        <a:pt x="16740" y="14393"/>
                      </a:lnTo>
                      <a:lnTo>
                        <a:pt x="16717" y="13928"/>
                      </a:lnTo>
                      <a:lnTo>
                        <a:pt x="16695" y="13462"/>
                      </a:lnTo>
                      <a:lnTo>
                        <a:pt x="16717" y="13071"/>
                      </a:lnTo>
                      <a:lnTo>
                        <a:pt x="16785" y="12755"/>
                      </a:lnTo>
                      <a:lnTo>
                        <a:pt x="16852" y="12419"/>
                      </a:lnTo>
                      <a:lnTo>
                        <a:pt x="16953" y="12140"/>
                      </a:lnTo>
                      <a:lnTo>
                        <a:pt x="17088" y="11898"/>
                      </a:lnTo>
                      <a:lnTo>
                        <a:pt x="17212" y="11675"/>
                      </a:lnTo>
                      <a:lnTo>
                        <a:pt x="17370" y="11470"/>
                      </a:lnTo>
                      <a:lnTo>
                        <a:pt x="17516" y="11284"/>
                      </a:lnTo>
                      <a:lnTo>
                        <a:pt x="17696" y="11135"/>
                      </a:lnTo>
                      <a:lnTo>
                        <a:pt x="17865" y="11042"/>
                      </a:lnTo>
                      <a:lnTo>
                        <a:pt x="18033" y="10930"/>
                      </a:lnTo>
                      <a:lnTo>
                        <a:pt x="18213" y="10893"/>
                      </a:lnTo>
                      <a:lnTo>
                        <a:pt x="18382" y="10893"/>
                      </a:lnTo>
                      <a:lnTo>
                        <a:pt x="18551" y="10967"/>
                      </a:lnTo>
                      <a:lnTo>
                        <a:pt x="18708" y="11042"/>
                      </a:lnTo>
                      <a:lnTo>
                        <a:pt x="18855" y="11172"/>
                      </a:lnTo>
                      <a:lnTo>
                        <a:pt x="19012" y="11358"/>
                      </a:lnTo>
                      <a:lnTo>
                        <a:pt x="19136" y="11600"/>
                      </a:lnTo>
                      <a:lnTo>
                        <a:pt x="19271" y="11861"/>
                      </a:lnTo>
                      <a:lnTo>
                        <a:pt x="19440" y="12028"/>
                      </a:lnTo>
                      <a:lnTo>
                        <a:pt x="19608" y="12177"/>
                      </a:lnTo>
                      <a:lnTo>
                        <a:pt x="19822" y="12289"/>
                      </a:lnTo>
                      <a:lnTo>
                        <a:pt x="20025" y="12289"/>
                      </a:lnTo>
                      <a:lnTo>
                        <a:pt x="20238" y="12289"/>
                      </a:lnTo>
                      <a:lnTo>
                        <a:pt x="20452" y="12215"/>
                      </a:lnTo>
                      <a:lnTo>
                        <a:pt x="20643" y="12103"/>
                      </a:lnTo>
                      <a:lnTo>
                        <a:pt x="20846" y="11973"/>
                      </a:lnTo>
                      <a:lnTo>
                        <a:pt x="21037" y="11786"/>
                      </a:lnTo>
                      <a:lnTo>
                        <a:pt x="21206" y="11563"/>
                      </a:lnTo>
                      <a:lnTo>
                        <a:pt x="21363" y="11321"/>
                      </a:lnTo>
                      <a:lnTo>
                        <a:pt x="21465" y="11079"/>
                      </a:lnTo>
                      <a:lnTo>
                        <a:pt x="21577" y="10744"/>
                      </a:lnTo>
                      <a:lnTo>
                        <a:pt x="21622" y="10427"/>
                      </a:lnTo>
                      <a:lnTo>
                        <a:pt x="21645" y="10111"/>
                      </a:lnTo>
                      <a:lnTo>
                        <a:pt x="21622" y="9608"/>
                      </a:lnTo>
                      <a:lnTo>
                        <a:pt x="21577" y="9142"/>
                      </a:lnTo>
                      <a:lnTo>
                        <a:pt x="21465" y="8751"/>
                      </a:lnTo>
                      <a:lnTo>
                        <a:pt x="21363" y="8397"/>
                      </a:lnTo>
                      <a:lnTo>
                        <a:pt x="21206" y="8062"/>
                      </a:lnTo>
                      <a:lnTo>
                        <a:pt x="21037" y="7820"/>
                      </a:lnTo>
                      <a:lnTo>
                        <a:pt x="20846" y="7597"/>
                      </a:lnTo>
                      <a:lnTo>
                        <a:pt x="20643" y="7429"/>
                      </a:lnTo>
                      <a:lnTo>
                        <a:pt x="20452" y="7317"/>
                      </a:lnTo>
                      <a:lnTo>
                        <a:pt x="20238" y="7206"/>
                      </a:lnTo>
                      <a:lnTo>
                        <a:pt x="20025" y="7168"/>
                      </a:lnTo>
                      <a:lnTo>
                        <a:pt x="19822" y="7206"/>
                      </a:lnTo>
                      <a:lnTo>
                        <a:pt x="19608" y="7243"/>
                      </a:lnTo>
                      <a:lnTo>
                        <a:pt x="19440" y="7355"/>
                      </a:lnTo>
                      <a:lnTo>
                        <a:pt x="19271" y="7504"/>
                      </a:lnTo>
                      <a:lnTo>
                        <a:pt x="19136" y="7708"/>
                      </a:lnTo>
                      <a:lnTo>
                        <a:pt x="19012" y="7895"/>
                      </a:lnTo>
                      <a:lnTo>
                        <a:pt x="18832" y="8025"/>
                      </a:lnTo>
                      <a:lnTo>
                        <a:pt x="18663" y="8174"/>
                      </a:lnTo>
                      <a:lnTo>
                        <a:pt x="18472" y="8248"/>
                      </a:lnTo>
                      <a:lnTo>
                        <a:pt x="18270" y="8286"/>
                      </a:lnTo>
                      <a:lnTo>
                        <a:pt x="18078" y="8323"/>
                      </a:lnTo>
                      <a:lnTo>
                        <a:pt x="17887" y="8323"/>
                      </a:lnTo>
                      <a:lnTo>
                        <a:pt x="17696" y="8248"/>
                      </a:lnTo>
                      <a:lnTo>
                        <a:pt x="17493" y="8174"/>
                      </a:lnTo>
                      <a:lnTo>
                        <a:pt x="17302" y="8062"/>
                      </a:lnTo>
                      <a:lnTo>
                        <a:pt x="17133" y="7969"/>
                      </a:lnTo>
                      <a:lnTo>
                        <a:pt x="16976" y="7783"/>
                      </a:lnTo>
                      <a:lnTo>
                        <a:pt x="16852" y="7597"/>
                      </a:lnTo>
                      <a:lnTo>
                        <a:pt x="16740" y="7429"/>
                      </a:lnTo>
                      <a:lnTo>
                        <a:pt x="16672" y="7168"/>
                      </a:lnTo>
                      <a:lnTo>
                        <a:pt x="16638" y="6926"/>
                      </a:lnTo>
                      <a:lnTo>
                        <a:pt x="16616" y="6498"/>
                      </a:lnTo>
                      <a:lnTo>
                        <a:pt x="16616" y="5772"/>
                      </a:lnTo>
                      <a:lnTo>
                        <a:pt x="16650" y="4915"/>
                      </a:lnTo>
                      <a:lnTo>
                        <a:pt x="16695" y="3928"/>
                      </a:lnTo>
                      <a:lnTo>
                        <a:pt x="16762" y="2960"/>
                      </a:lnTo>
                      <a:lnTo>
                        <a:pt x="16830" y="1992"/>
                      </a:lnTo>
                      <a:lnTo>
                        <a:pt x="16908" y="1173"/>
                      </a:lnTo>
                      <a:lnTo>
                        <a:pt x="16976" y="521"/>
                      </a:lnTo>
                      <a:lnTo>
                        <a:pt x="16953" y="521"/>
                      </a:lnTo>
                      <a:lnTo>
                        <a:pt x="16931" y="521"/>
                      </a:lnTo>
                      <a:lnTo>
                        <a:pt x="16267" y="484"/>
                      </a:lnTo>
                      <a:lnTo>
                        <a:pt x="15637" y="428"/>
                      </a:lnTo>
                      <a:lnTo>
                        <a:pt x="15063" y="353"/>
                      </a:lnTo>
                      <a:lnTo>
                        <a:pt x="14523" y="279"/>
                      </a:lnTo>
                      <a:lnTo>
                        <a:pt x="14040" y="167"/>
                      </a:lnTo>
                      <a:lnTo>
                        <a:pt x="13635" y="93"/>
                      </a:lnTo>
                      <a:lnTo>
                        <a:pt x="13331" y="18"/>
                      </a:lnTo>
                      <a:lnTo>
                        <a:pt x="13117" y="18"/>
                      </a:lnTo>
                      <a:lnTo>
                        <a:pt x="12982" y="18"/>
                      </a:lnTo>
                      <a:lnTo>
                        <a:pt x="12858" y="130"/>
                      </a:lnTo>
                      <a:lnTo>
                        <a:pt x="12723" y="279"/>
                      </a:lnTo>
                      <a:lnTo>
                        <a:pt x="12622" y="446"/>
                      </a:lnTo>
                      <a:lnTo>
                        <a:pt x="12510" y="670"/>
                      </a:lnTo>
                      <a:lnTo>
                        <a:pt x="12419" y="912"/>
                      </a:lnTo>
                      <a:lnTo>
                        <a:pt x="12363" y="1210"/>
                      </a:lnTo>
                      <a:lnTo>
                        <a:pt x="12318" y="1526"/>
                      </a:lnTo>
                      <a:lnTo>
                        <a:pt x="12273" y="1843"/>
                      </a:lnTo>
                      <a:lnTo>
                        <a:pt x="12251" y="2215"/>
                      </a:lnTo>
                      <a:lnTo>
                        <a:pt x="12273" y="2532"/>
                      </a:lnTo>
                      <a:lnTo>
                        <a:pt x="12318" y="2886"/>
                      </a:lnTo>
                      <a:lnTo>
                        <a:pt x="12386" y="3240"/>
                      </a:lnTo>
                      <a:lnTo>
                        <a:pt x="12464" y="3556"/>
                      </a:lnTo>
                      <a:lnTo>
                        <a:pt x="12577" y="3891"/>
                      </a:lnTo>
                      <a:lnTo>
                        <a:pt x="12746" y="4171"/>
                      </a:lnTo>
                      <a:lnTo>
                        <a:pt x="12926" y="4487"/>
                      </a:lnTo>
                      <a:lnTo>
                        <a:pt x="13050" y="4860"/>
                      </a:lnTo>
                      <a:lnTo>
                        <a:pt x="13162" y="5251"/>
                      </a:lnTo>
                      <a:lnTo>
                        <a:pt x="13218" y="5604"/>
                      </a:lnTo>
                      <a:lnTo>
                        <a:pt x="13263" y="5995"/>
                      </a:lnTo>
                      <a:lnTo>
                        <a:pt x="13241" y="6386"/>
                      </a:lnTo>
                      <a:lnTo>
                        <a:pt x="13218" y="6740"/>
                      </a:lnTo>
                      <a:lnTo>
                        <a:pt x="13139" y="7094"/>
                      </a:lnTo>
                      <a:lnTo>
                        <a:pt x="13050" y="7429"/>
                      </a:lnTo>
                      <a:lnTo>
                        <a:pt x="12903" y="7746"/>
                      </a:lnTo>
                      <a:lnTo>
                        <a:pt x="12723" y="8025"/>
                      </a:lnTo>
                      <a:lnTo>
                        <a:pt x="12532" y="8286"/>
                      </a:lnTo>
                      <a:lnTo>
                        <a:pt x="12318" y="8491"/>
                      </a:lnTo>
                      <a:lnTo>
                        <a:pt x="12060" y="8677"/>
                      </a:lnTo>
                      <a:lnTo>
                        <a:pt x="11756" y="8788"/>
                      </a:lnTo>
                      <a:lnTo>
                        <a:pt x="11452" y="8826"/>
                      </a:lnTo>
                      <a:lnTo>
                        <a:pt x="11283" y="8826"/>
                      </a:lnTo>
                      <a:lnTo>
                        <a:pt x="11126" y="8826"/>
                      </a:lnTo>
                      <a:lnTo>
                        <a:pt x="11002" y="8788"/>
                      </a:lnTo>
                      <a:lnTo>
                        <a:pt x="10845" y="8714"/>
                      </a:lnTo>
                      <a:lnTo>
                        <a:pt x="10721" y="8640"/>
                      </a:lnTo>
                      <a:lnTo>
                        <a:pt x="10608" y="8565"/>
                      </a:lnTo>
                      <a:lnTo>
                        <a:pt x="10485" y="8453"/>
                      </a:lnTo>
                      <a:lnTo>
                        <a:pt x="10372" y="8323"/>
                      </a:lnTo>
                      <a:lnTo>
                        <a:pt x="10181" y="8062"/>
                      </a:lnTo>
                      <a:lnTo>
                        <a:pt x="10035" y="7746"/>
                      </a:lnTo>
                      <a:lnTo>
                        <a:pt x="9900" y="7392"/>
                      </a:lnTo>
                      <a:lnTo>
                        <a:pt x="9787" y="7001"/>
                      </a:lnTo>
                      <a:lnTo>
                        <a:pt x="9731" y="6610"/>
                      </a:lnTo>
                      <a:lnTo>
                        <a:pt x="9686" y="6219"/>
                      </a:lnTo>
                      <a:lnTo>
                        <a:pt x="9663" y="5772"/>
                      </a:lnTo>
                      <a:lnTo>
                        <a:pt x="9686" y="5381"/>
                      </a:lnTo>
                      <a:lnTo>
                        <a:pt x="9753" y="4990"/>
                      </a:lnTo>
                      <a:lnTo>
                        <a:pt x="9832" y="4636"/>
                      </a:lnTo>
                      <a:lnTo>
                        <a:pt x="9945" y="4320"/>
                      </a:lnTo>
                      <a:lnTo>
                        <a:pt x="10068" y="4022"/>
                      </a:lnTo>
                      <a:lnTo>
                        <a:pt x="10203" y="3817"/>
                      </a:lnTo>
                      <a:lnTo>
                        <a:pt x="10316" y="3593"/>
                      </a:lnTo>
                      <a:lnTo>
                        <a:pt x="10395" y="3351"/>
                      </a:lnTo>
                      <a:lnTo>
                        <a:pt x="10462" y="3109"/>
                      </a:lnTo>
                      <a:lnTo>
                        <a:pt x="10507" y="2848"/>
                      </a:lnTo>
                      <a:lnTo>
                        <a:pt x="10530" y="2606"/>
                      </a:lnTo>
                      <a:lnTo>
                        <a:pt x="10507" y="2346"/>
                      </a:lnTo>
                      <a:lnTo>
                        <a:pt x="10462" y="2141"/>
                      </a:lnTo>
                      <a:lnTo>
                        <a:pt x="10395" y="1880"/>
                      </a:lnTo>
                      <a:lnTo>
                        <a:pt x="10293" y="1638"/>
                      </a:lnTo>
                      <a:lnTo>
                        <a:pt x="10158" y="1415"/>
                      </a:lnTo>
                      <a:lnTo>
                        <a:pt x="9967" y="1210"/>
                      </a:lnTo>
                      <a:lnTo>
                        <a:pt x="9753" y="986"/>
                      </a:lnTo>
                      <a:lnTo>
                        <a:pt x="9495" y="819"/>
                      </a:lnTo>
                      <a:lnTo>
                        <a:pt x="9191" y="670"/>
                      </a:lnTo>
                      <a:lnTo>
                        <a:pt x="8842" y="521"/>
                      </a:lnTo>
                      <a:lnTo>
                        <a:pt x="8471" y="446"/>
                      </a:lnTo>
                      <a:lnTo>
                        <a:pt x="7998" y="428"/>
                      </a:lnTo>
                      <a:lnTo>
                        <a:pt x="7413" y="428"/>
                      </a:lnTo>
                      <a:lnTo>
                        <a:pt x="6817" y="446"/>
                      </a:lnTo>
                      <a:lnTo>
                        <a:pt x="6187" y="521"/>
                      </a:lnTo>
                      <a:lnTo>
                        <a:pt x="5602" y="633"/>
                      </a:lnTo>
                      <a:lnTo>
                        <a:pt x="5107" y="744"/>
                      </a:lnTo>
                      <a:lnTo>
                        <a:pt x="4725" y="856"/>
                      </a:lnTo>
                      <a:lnTo>
                        <a:pt x="4848" y="1564"/>
                      </a:lnTo>
                      <a:lnTo>
                        <a:pt x="5028" y="2495"/>
                      </a:lnTo>
                      <a:lnTo>
                        <a:pt x="5175" y="3556"/>
                      </a:lnTo>
                      <a:lnTo>
                        <a:pt x="5298" y="4673"/>
                      </a:lnTo>
                      <a:lnTo>
                        <a:pt x="5343" y="5213"/>
                      </a:lnTo>
                      <a:lnTo>
                        <a:pt x="5388" y="5753"/>
                      </a:lnTo>
                      <a:lnTo>
                        <a:pt x="5411" y="6275"/>
                      </a:lnTo>
                      <a:lnTo>
                        <a:pt x="5411" y="6740"/>
                      </a:lnTo>
                      <a:lnTo>
                        <a:pt x="5366" y="7168"/>
                      </a:lnTo>
                      <a:lnTo>
                        <a:pt x="5321" y="7541"/>
                      </a:lnTo>
                      <a:lnTo>
                        <a:pt x="5287" y="7708"/>
                      </a:lnTo>
                      <a:lnTo>
                        <a:pt x="5242" y="7857"/>
                      </a:lnTo>
                      <a:lnTo>
                        <a:pt x="5197" y="7969"/>
                      </a:lnTo>
                      <a:lnTo>
                        <a:pt x="5130" y="8062"/>
                      </a:lnTo>
                      <a:lnTo>
                        <a:pt x="5006" y="8248"/>
                      </a:lnTo>
                      <a:lnTo>
                        <a:pt x="4848" y="8397"/>
                      </a:lnTo>
                      <a:lnTo>
                        <a:pt x="4725" y="8528"/>
                      </a:lnTo>
                      <a:lnTo>
                        <a:pt x="4567" y="8640"/>
                      </a:lnTo>
                      <a:lnTo>
                        <a:pt x="4421" y="8714"/>
                      </a:lnTo>
                      <a:lnTo>
                        <a:pt x="4263" y="8751"/>
                      </a:lnTo>
                      <a:lnTo>
                        <a:pt x="4095" y="8788"/>
                      </a:lnTo>
                      <a:lnTo>
                        <a:pt x="3948" y="8788"/>
                      </a:lnTo>
                      <a:lnTo>
                        <a:pt x="3791" y="8751"/>
                      </a:lnTo>
                      <a:lnTo>
                        <a:pt x="3667" y="8714"/>
                      </a:lnTo>
                      <a:lnTo>
                        <a:pt x="3510" y="8677"/>
                      </a:lnTo>
                      <a:lnTo>
                        <a:pt x="3386" y="8602"/>
                      </a:lnTo>
                      <a:lnTo>
                        <a:pt x="3251" y="8491"/>
                      </a:lnTo>
                      <a:lnTo>
                        <a:pt x="3127" y="8360"/>
                      </a:lnTo>
                      <a:lnTo>
                        <a:pt x="3015" y="8248"/>
                      </a:lnTo>
                      <a:lnTo>
                        <a:pt x="2925" y="8062"/>
                      </a:lnTo>
                      <a:lnTo>
                        <a:pt x="2778" y="7857"/>
                      </a:lnTo>
                      <a:lnTo>
                        <a:pt x="2610" y="7671"/>
                      </a:lnTo>
                      <a:lnTo>
                        <a:pt x="2407" y="7541"/>
                      </a:lnTo>
                      <a:lnTo>
                        <a:pt x="2171" y="7466"/>
                      </a:lnTo>
                      <a:lnTo>
                        <a:pt x="1957" y="7429"/>
                      </a:lnTo>
                      <a:lnTo>
                        <a:pt x="1698" y="7429"/>
                      </a:lnTo>
                      <a:lnTo>
                        <a:pt x="1462" y="7466"/>
                      </a:lnTo>
                      <a:lnTo>
                        <a:pt x="1226" y="7559"/>
                      </a:lnTo>
                      <a:lnTo>
                        <a:pt x="989" y="7708"/>
                      </a:lnTo>
                      <a:lnTo>
                        <a:pt x="776" y="7932"/>
                      </a:lnTo>
                      <a:lnTo>
                        <a:pt x="551" y="8211"/>
                      </a:lnTo>
                      <a:lnTo>
                        <a:pt x="382" y="8528"/>
                      </a:lnTo>
                      <a:lnTo>
                        <a:pt x="315" y="8714"/>
                      </a:lnTo>
                      <a:lnTo>
                        <a:pt x="236" y="8919"/>
                      </a:lnTo>
                      <a:lnTo>
                        <a:pt x="191" y="9142"/>
                      </a:lnTo>
                      <a:lnTo>
                        <a:pt x="123" y="9347"/>
                      </a:lnTo>
                      <a:lnTo>
                        <a:pt x="78" y="9608"/>
                      </a:lnTo>
                      <a:lnTo>
                        <a:pt x="56" y="9887"/>
                      </a:lnTo>
                      <a:lnTo>
                        <a:pt x="33" y="10185"/>
                      </a:lnTo>
                      <a:lnTo>
                        <a:pt x="33" y="10464"/>
                      </a:lnTo>
                      <a:lnTo>
                        <a:pt x="33" y="10706"/>
                      </a:lnTo>
                      <a:lnTo>
                        <a:pt x="56" y="10967"/>
                      </a:lnTo>
                      <a:lnTo>
                        <a:pt x="78" y="11172"/>
                      </a:lnTo>
                      <a:lnTo>
                        <a:pt x="123" y="11395"/>
                      </a:lnTo>
                      <a:lnTo>
                        <a:pt x="168" y="11600"/>
                      </a:lnTo>
                      <a:lnTo>
                        <a:pt x="236" y="11786"/>
                      </a:lnTo>
                      <a:lnTo>
                        <a:pt x="292" y="11973"/>
                      </a:lnTo>
                      <a:lnTo>
                        <a:pt x="382" y="12140"/>
                      </a:lnTo>
                      <a:lnTo>
                        <a:pt x="540" y="12419"/>
                      </a:lnTo>
                      <a:lnTo>
                        <a:pt x="731" y="12680"/>
                      </a:lnTo>
                      <a:lnTo>
                        <a:pt x="944" y="12866"/>
                      </a:lnTo>
                      <a:lnTo>
                        <a:pt x="1158" y="12997"/>
                      </a:lnTo>
                      <a:lnTo>
                        <a:pt x="1395" y="13108"/>
                      </a:lnTo>
                      <a:lnTo>
                        <a:pt x="1608" y="13183"/>
                      </a:lnTo>
                      <a:lnTo>
                        <a:pt x="1856" y="13183"/>
                      </a:lnTo>
                      <a:lnTo>
                        <a:pt x="2070" y="13146"/>
                      </a:lnTo>
                      <a:lnTo>
                        <a:pt x="2261" y="13071"/>
                      </a:lnTo>
                      <a:lnTo>
                        <a:pt x="2430" y="12960"/>
                      </a:lnTo>
                      <a:lnTo>
                        <a:pt x="2587" y="12792"/>
                      </a:lnTo>
                      <a:lnTo>
                        <a:pt x="2688" y="12606"/>
                      </a:lnTo>
                      <a:lnTo>
                        <a:pt x="2801" y="12419"/>
                      </a:lnTo>
                      <a:lnTo>
                        <a:pt x="2925" y="12289"/>
                      </a:lnTo>
                      <a:lnTo>
                        <a:pt x="3082" y="12177"/>
                      </a:lnTo>
                      <a:lnTo>
                        <a:pt x="3228" y="12103"/>
                      </a:lnTo>
                      <a:lnTo>
                        <a:pt x="3408" y="12103"/>
                      </a:lnTo>
                      <a:lnTo>
                        <a:pt x="3577" y="12103"/>
                      </a:lnTo>
                      <a:lnTo>
                        <a:pt x="3723" y="12177"/>
                      </a:lnTo>
                      <a:lnTo>
                        <a:pt x="3903" y="12252"/>
                      </a:lnTo>
                      <a:lnTo>
                        <a:pt x="4072" y="12364"/>
                      </a:lnTo>
                      <a:lnTo>
                        <a:pt x="4230" y="12494"/>
                      </a:lnTo>
                      <a:lnTo>
                        <a:pt x="4353" y="12643"/>
                      </a:lnTo>
                      <a:lnTo>
                        <a:pt x="4488" y="12829"/>
                      </a:lnTo>
                      <a:lnTo>
                        <a:pt x="4567" y="13034"/>
                      </a:lnTo>
                      <a:lnTo>
                        <a:pt x="4657" y="13257"/>
                      </a:lnTo>
                      <a:lnTo>
                        <a:pt x="4702" y="13462"/>
                      </a:lnTo>
                      <a:lnTo>
                        <a:pt x="4725" y="13686"/>
                      </a:lnTo>
                      <a:lnTo>
                        <a:pt x="4702" y="14282"/>
                      </a:lnTo>
                      <a:lnTo>
                        <a:pt x="4657" y="15045"/>
                      </a:lnTo>
                      <a:lnTo>
                        <a:pt x="4612" y="15976"/>
                      </a:lnTo>
                      <a:lnTo>
                        <a:pt x="4590" y="16926"/>
                      </a:lnTo>
                      <a:lnTo>
                        <a:pt x="4567" y="17968"/>
                      </a:lnTo>
                      <a:lnTo>
                        <a:pt x="4567" y="19011"/>
                      </a:lnTo>
                      <a:lnTo>
                        <a:pt x="4590" y="19514"/>
                      </a:lnTo>
                      <a:lnTo>
                        <a:pt x="4612" y="19980"/>
                      </a:lnTo>
                      <a:lnTo>
                        <a:pt x="4657" y="20426"/>
                      </a:lnTo>
                      <a:lnTo>
                        <a:pt x="4725" y="20836"/>
                      </a:lnTo>
                      <a:lnTo>
                        <a:pt x="4848" y="20929"/>
                      </a:lnTo>
                      <a:lnTo>
                        <a:pt x="5040" y="21004"/>
                      </a:lnTo>
                      <a:lnTo>
                        <a:pt x="5265" y="21078"/>
                      </a:lnTo>
                      <a:lnTo>
                        <a:pt x="5478" y="21115"/>
                      </a:lnTo>
                      <a:lnTo>
                        <a:pt x="6041" y="21115"/>
                      </a:lnTo>
                      <a:lnTo>
                        <a:pt x="6637" y="21078"/>
                      </a:lnTo>
                      <a:lnTo>
                        <a:pt x="7312" y="21004"/>
                      </a:lnTo>
                      <a:lnTo>
                        <a:pt x="7998" y="20929"/>
                      </a:lnTo>
                      <a:lnTo>
                        <a:pt x="8696" y="20855"/>
                      </a:lnTo>
                      <a:lnTo>
                        <a:pt x="9360" y="20836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" name="Puzzle4"/>
                <p:cNvSpPr>
                  <a:spLocks noEditPoints="1" noChangeArrowheads="1"/>
                </p:cNvSpPr>
                <p:nvPr/>
              </p:nvSpPr>
              <p:spPr bwMode="auto">
                <a:xfrm>
                  <a:off x="305561" y="4502797"/>
                  <a:ext cx="108516" cy="172333"/>
                </a:xfrm>
                <a:custGeom>
                  <a:avLst/>
                  <a:gdLst>
                    <a:gd name="T0" fmla="*/ 8307 w 21600"/>
                    <a:gd name="T1" fmla="*/ 11593 h 21600"/>
                    <a:gd name="T2" fmla="*/ 453 w 21600"/>
                    <a:gd name="T3" fmla="*/ 16938 h 21600"/>
                    <a:gd name="T4" fmla="*/ 11500 w 21600"/>
                    <a:gd name="T5" fmla="*/ 21600 h 21600"/>
                    <a:gd name="T6" fmla="*/ 20920 w 21600"/>
                    <a:gd name="T7" fmla="*/ 16751 h 21600"/>
                    <a:gd name="T8" fmla="*/ 13972 w 21600"/>
                    <a:gd name="T9" fmla="*/ 10888 h 21600"/>
                    <a:gd name="T10" fmla="*/ 21033 w 21600"/>
                    <a:gd name="T11" fmla="*/ 4716 h 21600"/>
                    <a:gd name="T12" fmla="*/ 11102 w 21600"/>
                    <a:gd name="T13" fmla="*/ 11 h 21600"/>
                    <a:gd name="T14" fmla="*/ 453 w 21600"/>
                    <a:gd name="T15" fmla="*/ 4716 h 21600"/>
                    <a:gd name="T16" fmla="*/ 2076 w 21600"/>
                    <a:gd name="T17" fmla="*/ 5664 h 21600"/>
                    <a:gd name="T18" fmla="*/ 20203 w 21600"/>
                    <a:gd name="T19" fmla="*/ 1598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3813" y="10590"/>
                      </a:moveTo>
                      <a:lnTo>
                        <a:pt x="3927" y="10513"/>
                      </a:lnTo>
                      <a:lnTo>
                        <a:pt x="4078" y="10425"/>
                      </a:lnTo>
                      <a:lnTo>
                        <a:pt x="4210" y="10359"/>
                      </a:lnTo>
                      <a:lnTo>
                        <a:pt x="4361" y="10315"/>
                      </a:lnTo>
                      <a:lnTo>
                        <a:pt x="4682" y="10237"/>
                      </a:lnTo>
                      <a:lnTo>
                        <a:pt x="5041" y="10193"/>
                      </a:lnTo>
                      <a:lnTo>
                        <a:pt x="5456" y="10171"/>
                      </a:lnTo>
                      <a:lnTo>
                        <a:pt x="5853" y="10193"/>
                      </a:lnTo>
                      <a:lnTo>
                        <a:pt x="6249" y="10260"/>
                      </a:lnTo>
                      <a:lnTo>
                        <a:pt x="6646" y="10337"/>
                      </a:lnTo>
                      <a:lnTo>
                        <a:pt x="7004" y="10469"/>
                      </a:lnTo>
                      <a:lnTo>
                        <a:pt x="7363" y="10612"/>
                      </a:lnTo>
                      <a:lnTo>
                        <a:pt x="7665" y="10788"/>
                      </a:lnTo>
                      <a:lnTo>
                        <a:pt x="7911" y="10998"/>
                      </a:lnTo>
                      <a:lnTo>
                        <a:pt x="8024" y="11097"/>
                      </a:lnTo>
                      <a:lnTo>
                        <a:pt x="8137" y="11207"/>
                      </a:lnTo>
                      <a:lnTo>
                        <a:pt x="8194" y="11340"/>
                      </a:lnTo>
                      <a:lnTo>
                        <a:pt x="8269" y="11461"/>
                      </a:lnTo>
                      <a:lnTo>
                        <a:pt x="8307" y="11593"/>
                      </a:lnTo>
                      <a:lnTo>
                        <a:pt x="8307" y="11714"/>
                      </a:lnTo>
                      <a:lnTo>
                        <a:pt x="8307" y="11868"/>
                      </a:lnTo>
                      <a:lnTo>
                        <a:pt x="8307" y="12012"/>
                      </a:lnTo>
                      <a:lnTo>
                        <a:pt x="8194" y="12265"/>
                      </a:lnTo>
                      <a:lnTo>
                        <a:pt x="8062" y="12519"/>
                      </a:lnTo>
                      <a:lnTo>
                        <a:pt x="7873" y="12706"/>
                      </a:lnTo>
                      <a:lnTo>
                        <a:pt x="7627" y="12904"/>
                      </a:lnTo>
                      <a:lnTo>
                        <a:pt x="7363" y="13048"/>
                      </a:lnTo>
                      <a:lnTo>
                        <a:pt x="7080" y="13180"/>
                      </a:lnTo>
                      <a:lnTo>
                        <a:pt x="6759" y="13257"/>
                      </a:lnTo>
                      <a:lnTo>
                        <a:pt x="6419" y="13345"/>
                      </a:lnTo>
                      <a:lnTo>
                        <a:pt x="6098" y="13389"/>
                      </a:lnTo>
                      <a:lnTo>
                        <a:pt x="5739" y="13389"/>
                      </a:lnTo>
                      <a:lnTo>
                        <a:pt x="5418" y="13389"/>
                      </a:lnTo>
                      <a:lnTo>
                        <a:pt x="5079" y="13345"/>
                      </a:lnTo>
                      <a:lnTo>
                        <a:pt x="4758" y="13301"/>
                      </a:lnTo>
                      <a:lnTo>
                        <a:pt x="4474" y="13213"/>
                      </a:lnTo>
                      <a:lnTo>
                        <a:pt x="4172" y="13114"/>
                      </a:lnTo>
                      <a:lnTo>
                        <a:pt x="3965" y="12982"/>
                      </a:lnTo>
                      <a:lnTo>
                        <a:pt x="3738" y="12838"/>
                      </a:lnTo>
                      <a:lnTo>
                        <a:pt x="3493" y="12706"/>
                      </a:lnTo>
                      <a:lnTo>
                        <a:pt x="3228" y="12607"/>
                      </a:lnTo>
                      <a:lnTo>
                        <a:pt x="2945" y="12519"/>
                      </a:lnTo>
                      <a:lnTo>
                        <a:pt x="2700" y="12431"/>
                      </a:lnTo>
                      <a:lnTo>
                        <a:pt x="2397" y="12375"/>
                      </a:lnTo>
                      <a:lnTo>
                        <a:pt x="2152" y="12331"/>
                      </a:lnTo>
                      <a:lnTo>
                        <a:pt x="1888" y="12309"/>
                      </a:lnTo>
                      <a:lnTo>
                        <a:pt x="1642" y="12309"/>
                      </a:lnTo>
                      <a:lnTo>
                        <a:pt x="1397" y="12331"/>
                      </a:lnTo>
                      <a:lnTo>
                        <a:pt x="1170" y="12397"/>
                      </a:lnTo>
                      <a:lnTo>
                        <a:pt x="962" y="12453"/>
                      </a:lnTo>
                      <a:lnTo>
                        <a:pt x="774" y="12563"/>
                      </a:lnTo>
                      <a:lnTo>
                        <a:pt x="623" y="12684"/>
                      </a:lnTo>
                      <a:lnTo>
                        <a:pt x="528" y="12838"/>
                      </a:lnTo>
                      <a:lnTo>
                        <a:pt x="453" y="13026"/>
                      </a:lnTo>
                      <a:lnTo>
                        <a:pt x="339" y="13477"/>
                      </a:lnTo>
                      <a:lnTo>
                        <a:pt x="226" y="13984"/>
                      </a:lnTo>
                      <a:lnTo>
                        <a:pt x="151" y="14535"/>
                      </a:lnTo>
                      <a:lnTo>
                        <a:pt x="113" y="15075"/>
                      </a:lnTo>
                      <a:lnTo>
                        <a:pt x="113" y="15626"/>
                      </a:lnTo>
                      <a:lnTo>
                        <a:pt x="151" y="16133"/>
                      </a:lnTo>
                      <a:lnTo>
                        <a:pt x="188" y="16376"/>
                      </a:lnTo>
                      <a:lnTo>
                        <a:pt x="264" y="16585"/>
                      </a:lnTo>
                      <a:lnTo>
                        <a:pt x="339" y="16773"/>
                      </a:lnTo>
                      <a:lnTo>
                        <a:pt x="453" y="16938"/>
                      </a:lnTo>
                      <a:lnTo>
                        <a:pt x="1095" y="16883"/>
                      </a:lnTo>
                      <a:lnTo>
                        <a:pt x="1963" y="16795"/>
                      </a:lnTo>
                      <a:lnTo>
                        <a:pt x="2945" y="16751"/>
                      </a:lnTo>
                      <a:lnTo>
                        <a:pt x="3965" y="16706"/>
                      </a:lnTo>
                      <a:lnTo>
                        <a:pt x="5022" y="16684"/>
                      </a:lnTo>
                      <a:lnTo>
                        <a:pt x="5947" y="16684"/>
                      </a:lnTo>
                      <a:lnTo>
                        <a:pt x="6759" y="16706"/>
                      </a:lnTo>
                      <a:lnTo>
                        <a:pt x="7363" y="16751"/>
                      </a:lnTo>
                      <a:lnTo>
                        <a:pt x="7948" y="16839"/>
                      </a:lnTo>
                      <a:lnTo>
                        <a:pt x="8458" y="16916"/>
                      </a:lnTo>
                      <a:lnTo>
                        <a:pt x="8893" y="17026"/>
                      </a:lnTo>
                      <a:lnTo>
                        <a:pt x="9289" y="17158"/>
                      </a:lnTo>
                      <a:lnTo>
                        <a:pt x="9572" y="17280"/>
                      </a:lnTo>
                      <a:lnTo>
                        <a:pt x="9799" y="17412"/>
                      </a:lnTo>
                      <a:lnTo>
                        <a:pt x="9969" y="17555"/>
                      </a:lnTo>
                      <a:lnTo>
                        <a:pt x="10120" y="17687"/>
                      </a:lnTo>
                      <a:lnTo>
                        <a:pt x="10158" y="17831"/>
                      </a:lnTo>
                      <a:lnTo>
                        <a:pt x="10195" y="17974"/>
                      </a:lnTo>
                      <a:lnTo>
                        <a:pt x="10158" y="18128"/>
                      </a:lnTo>
                      <a:lnTo>
                        <a:pt x="10082" y="18271"/>
                      </a:lnTo>
                      <a:lnTo>
                        <a:pt x="9969" y="18426"/>
                      </a:lnTo>
                      <a:lnTo>
                        <a:pt x="9837" y="18569"/>
                      </a:lnTo>
                      <a:lnTo>
                        <a:pt x="9648" y="18701"/>
                      </a:lnTo>
                      <a:lnTo>
                        <a:pt x="9440" y="18822"/>
                      </a:lnTo>
                      <a:lnTo>
                        <a:pt x="9213" y="18999"/>
                      </a:lnTo>
                      <a:lnTo>
                        <a:pt x="9044" y="19186"/>
                      </a:lnTo>
                      <a:lnTo>
                        <a:pt x="8893" y="19395"/>
                      </a:lnTo>
                      <a:lnTo>
                        <a:pt x="8817" y="19627"/>
                      </a:lnTo>
                      <a:lnTo>
                        <a:pt x="8779" y="19858"/>
                      </a:lnTo>
                      <a:lnTo>
                        <a:pt x="8779" y="20112"/>
                      </a:lnTo>
                      <a:lnTo>
                        <a:pt x="8855" y="20354"/>
                      </a:lnTo>
                      <a:lnTo>
                        <a:pt x="8968" y="20586"/>
                      </a:lnTo>
                      <a:lnTo>
                        <a:pt x="9138" y="20817"/>
                      </a:lnTo>
                      <a:lnTo>
                        <a:pt x="9365" y="21026"/>
                      </a:lnTo>
                      <a:lnTo>
                        <a:pt x="9610" y="21192"/>
                      </a:lnTo>
                      <a:lnTo>
                        <a:pt x="9950" y="21368"/>
                      </a:lnTo>
                      <a:lnTo>
                        <a:pt x="10120" y="21445"/>
                      </a:lnTo>
                      <a:lnTo>
                        <a:pt x="10346" y="21511"/>
                      </a:lnTo>
                      <a:lnTo>
                        <a:pt x="10516" y="21555"/>
                      </a:lnTo>
                      <a:lnTo>
                        <a:pt x="10743" y="21600"/>
                      </a:lnTo>
                      <a:lnTo>
                        <a:pt x="10988" y="21644"/>
                      </a:lnTo>
                      <a:lnTo>
                        <a:pt x="11215" y="21666"/>
                      </a:lnTo>
                      <a:lnTo>
                        <a:pt x="11498" y="21666"/>
                      </a:lnTo>
                      <a:lnTo>
                        <a:pt x="11762" y="21666"/>
                      </a:lnTo>
                      <a:lnTo>
                        <a:pt x="12253" y="21644"/>
                      </a:lnTo>
                      <a:lnTo>
                        <a:pt x="12763" y="21577"/>
                      </a:lnTo>
                      <a:lnTo>
                        <a:pt x="13197" y="21467"/>
                      </a:lnTo>
                      <a:lnTo>
                        <a:pt x="13556" y="21346"/>
                      </a:lnTo>
                      <a:lnTo>
                        <a:pt x="13896" y="21192"/>
                      </a:lnTo>
                      <a:lnTo>
                        <a:pt x="14179" y="21026"/>
                      </a:lnTo>
                      <a:lnTo>
                        <a:pt x="14444" y="20839"/>
                      </a:lnTo>
                      <a:lnTo>
                        <a:pt x="14576" y="20641"/>
                      </a:lnTo>
                      <a:lnTo>
                        <a:pt x="14727" y="20431"/>
                      </a:lnTo>
                      <a:lnTo>
                        <a:pt x="14765" y="20200"/>
                      </a:lnTo>
                      <a:lnTo>
                        <a:pt x="14802" y="19991"/>
                      </a:lnTo>
                      <a:lnTo>
                        <a:pt x="14727" y="19759"/>
                      </a:lnTo>
                      <a:lnTo>
                        <a:pt x="14613" y="19550"/>
                      </a:lnTo>
                      <a:lnTo>
                        <a:pt x="14444" y="19307"/>
                      </a:lnTo>
                      <a:lnTo>
                        <a:pt x="14217" y="19098"/>
                      </a:lnTo>
                      <a:lnTo>
                        <a:pt x="13934" y="18911"/>
                      </a:lnTo>
                      <a:lnTo>
                        <a:pt x="13669" y="18745"/>
                      </a:lnTo>
                      <a:lnTo>
                        <a:pt x="13462" y="18547"/>
                      </a:lnTo>
                      <a:lnTo>
                        <a:pt x="13311" y="18337"/>
                      </a:lnTo>
                      <a:lnTo>
                        <a:pt x="13197" y="18150"/>
                      </a:lnTo>
                      <a:lnTo>
                        <a:pt x="13122" y="17941"/>
                      </a:lnTo>
                      <a:lnTo>
                        <a:pt x="13122" y="17720"/>
                      </a:lnTo>
                      <a:lnTo>
                        <a:pt x="13122" y="17533"/>
                      </a:lnTo>
                      <a:lnTo>
                        <a:pt x="13197" y="17346"/>
                      </a:lnTo>
                      <a:lnTo>
                        <a:pt x="13273" y="17158"/>
                      </a:lnTo>
                      <a:lnTo>
                        <a:pt x="13386" y="16982"/>
                      </a:lnTo>
                      <a:lnTo>
                        <a:pt x="13537" y="16839"/>
                      </a:lnTo>
                      <a:lnTo>
                        <a:pt x="13707" y="16706"/>
                      </a:lnTo>
                      <a:lnTo>
                        <a:pt x="13896" y="16607"/>
                      </a:lnTo>
                      <a:lnTo>
                        <a:pt x="14104" y="16519"/>
                      </a:lnTo>
                      <a:lnTo>
                        <a:pt x="14330" y="16453"/>
                      </a:lnTo>
                      <a:lnTo>
                        <a:pt x="14538" y="16431"/>
                      </a:lnTo>
                      <a:lnTo>
                        <a:pt x="14897" y="16453"/>
                      </a:lnTo>
                      <a:lnTo>
                        <a:pt x="15406" y="16497"/>
                      </a:lnTo>
                      <a:lnTo>
                        <a:pt x="16105" y="16541"/>
                      </a:lnTo>
                      <a:lnTo>
                        <a:pt x="16898" y="16607"/>
                      </a:lnTo>
                      <a:lnTo>
                        <a:pt x="17804" y="16651"/>
                      </a:lnTo>
                      <a:lnTo>
                        <a:pt x="18786" y="16684"/>
                      </a:lnTo>
                      <a:lnTo>
                        <a:pt x="19844" y="16728"/>
                      </a:lnTo>
                      <a:lnTo>
                        <a:pt x="20920" y="16751"/>
                      </a:lnTo>
                      <a:lnTo>
                        <a:pt x="21109" y="16497"/>
                      </a:lnTo>
                      <a:lnTo>
                        <a:pt x="21241" y="16222"/>
                      </a:lnTo>
                      <a:lnTo>
                        <a:pt x="21392" y="15946"/>
                      </a:lnTo>
                      <a:lnTo>
                        <a:pt x="21467" y="15648"/>
                      </a:lnTo>
                      <a:lnTo>
                        <a:pt x="21543" y="15351"/>
                      </a:lnTo>
                      <a:lnTo>
                        <a:pt x="21618" y="15042"/>
                      </a:lnTo>
                      <a:lnTo>
                        <a:pt x="21618" y="14745"/>
                      </a:lnTo>
                      <a:lnTo>
                        <a:pt x="21618" y="14447"/>
                      </a:lnTo>
                      <a:lnTo>
                        <a:pt x="21618" y="14150"/>
                      </a:lnTo>
                      <a:lnTo>
                        <a:pt x="21581" y="13852"/>
                      </a:lnTo>
                      <a:lnTo>
                        <a:pt x="21505" y="13577"/>
                      </a:lnTo>
                      <a:lnTo>
                        <a:pt x="21430" y="13301"/>
                      </a:lnTo>
                      <a:lnTo>
                        <a:pt x="21354" y="13048"/>
                      </a:lnTo>
                      <a:lnTo>
                        <a:pt x="21241" y="12816"/>
                      </a:lnTo>
                      <a:lnTo>
                        <a:pt x="21146" y="12607"/>
                      </a:lnTo>
                      <a:lnTo>
                        <a:pt x="21033" y="12431"/>
                      </a:lnTo>
                      <a:lnTo>
                        <a:pt x="20920" y="12265"/>
                      </a:lnTo>
                      <a:lnTo>
                        <a:pt x="20769" y="12144"/>
                      </a:lnTo>
                      <a:lnTo>
                        <a:pt x="20637" y="12034"/>
                      </a:lnTo>
                      <a:lnTo>
                        <a:pt x="20486" y="11946"/>
                      </a:lnTo>
                      <a:lnTo>
                        <a:pt x="20297" y="11891"/>
                      </a:lnTo>
                      <a:lnTo>
                        <a:pt x="20165" y="11846"/>
                      </a:lnTo>
                      <a:lnTo>
                        <a:pt x="19976" y="11824"/>
                      </a:lnTo>
                      <a:lnTo>
                        <a:pt x="19806" y="11802"/>
                      </a:lnTo>
                      <a:lnTo>
                        <a:pt x="19390" y="11824"/>
                      </a:lnTo>
                      <a:lnTo>
                        <a:pt x="18956" y="11891"/>
                      </a:lnTo>
                      <a:lnTo>
                        <a:pt x="18503" y="11968"/>
                      </a:lnTo>
                      <a:lnTo>
                        <a:pt x="17993" y="12078"/>
                      </a:lnTo>
                      <a:lnTo>
                        <a:pt x="17653" y="12144"/>
                      </a:lnTo>
                      <a:lnTo>
                        <a:pt x="17332" y="12199"/>
                      </a:lnTo>
                      <a:lnTo>
                        <a:pt x="17049" y="12221"/>
                      </a:lnTo>
                      <a:lnTo>
                        <a:pt x="16747" y="12243"/>
                      </a:lnTo>
                      <a:lnTo>
                        <a:pt x="16464" y="12243"/>
                      </a:lnTo>
                      <a:lnTo>
                        <a:pt x="16218" y="12243"/>
                      </a:lnTo>
                      <a:lnTo>
                        <a:pt x="15992" y="12221"/>
                      </a:lnTo>
                      <a:lnTo>
                        <a:pt x="15746" y="12199"/>
                      </a:lnTo>
                      <a:lnTo>
                        <a:pt x="15520" y="12155"/>
                      </a:lnTo>
                      <a:lnTo>
                        <a:pt x="15350" y="12122"/>
                      </a:lnTo>
                      <a:lnTo>
                        <a:pt x="15161" y="12056"/>
                      </a:lnTo>
                      <a:lnTo>
                        <a:pt x="14972" y="11990"/>
                      </a:lnTo>
                      <a:lnTo>
                        <a:pt x="14689" y="11846"/>
                      </a:lnTo>
                      <a:lnTo>
                        <a:pt x="14444" y="11670"/>
                      </a:lnTo>
                      <a:lnTo>
                        <a:pt x="14255" y="11483"/>
                      </a:lnTo>
                      <a:lnTo>
                        <a:pt x="14104" y="11295"/>
                      </a:lnTo>
                      <a:lnTo>
                        <a:pt x="14028" y="11086"/>
                      </a:lnTo>
                      <a:lnTo>
                        <a:pt x="13972" y="10888"/>
                      </a:lnTo>
                      <a:lnTo>
                        <a:pt x="13972" y="10700"/>
                      </a:lnTo>
                      <a:lnTo>
                        <a:pt x="14009" y="10513"/>
                      </a:lnTo>
                      <a:lnTo>
                        <a:pt x="14066" y="10359"/>
                      </a:lnTo>
                      <a:lnTo>
                        <a:pt x="14179" y="10215"/>
                      </a:lnTo>
                      <a:lnTo>
                        <a:pt x="14406" y="10006"/>
                      </a:lnTo>
                      <a:lnTo>
                        <a:pt x="14651" y="9830"/>
                      </a:lnTo>
                      <a:lnTo>
                        <a:pt x="14878" y="9686"/>
                      </a:lnTo>
                      <a:lnTo>
                        <a:pt x="15123" y="9554"/>
                      </a:lnTo>
                      <a:lnTo>
                        <a:pt x="15350" y="9477"/>
                      </a:lnTo>
                      <a:lnTo>
                        <a:pt x="15558" y="9411"/>
                      </a:lnTo>
                      <a:lnTo>
                        <a:pt x="15803" y="9345"/>
                      </a:lnTo>
                      <a:lnTo>
                        <a:pt x="16030" y="9323"/>
                      </a:lnTo>
                      <a:lnTo>
                        <a:pt x="16256" y="9301"/>
                      </a:lnTo>
                      <a:lnTo>
                        <a:pt x="16464" y="9323"/>
                      </a:lnTo>
                      <a:lnTo>
                        <a:pt x="16690" y="9345"/>
                      </a:lnTo>
                      <a:lnTo>
                        <a:pt x="16898" y="9367"/>
                      </a:lnTo>
                      <a:lnTo>
                        <a:pt x="17332" y="9477"/>
                      </a:lnTo>
                      <a:lnTo>
                        <a:pt x="17767" y="9598"/>
                      </a:lnTo>
                      <a:lnTo>
                        <a:pt x="18163" y="9731"/>
                      </a:lnTo>
                      <a:lnTo>
                        <a:pt x="18597" y="9874"/>
                      </a:lnTo>
                      <a:lnTo>
                        <a:pt x="18994" y="10006"/>
                      </a:lnTo>
                      <a:lnTo>
                        <a:pt x="19428" y="10083"/>
                      </a:lnTo>
                      <a:lnTo>
                        <a:pt x="19617" y="10127"/>
                      </a:lnTo>
                      <a:lnTo>
                        <a:pt x="19844" y="10149"/>
                      </a:lnTo>
                      <a:lnTo>
                        <a:pt x="20013" y="10149"/>
                      </a:lnTo>
                      <a:lnTo>
                        <a:pt x="20240" y="10127"/>
                      </a:lnTo>
                      <a:lnTo>
                        <a:pt x="20410" y="10105"/>
                      </a:lnTo>
                      <a:lnTo>
                        <a:pt x="20637" y="10061"/>
                      </a:lnTo>
                      <a:lnTo>
                        <a:pt x="20844" y="9984"/>
                      </a:lnTo>
                      <a:lnTo>
                        <a:pt x="21033" y="9896"/>
                      </a:lnTo>
                      <a:lnTo>
                        <a:pt x="21146" y="9830"/>
                      </a:lnTo>
                      <a:lnTo>
                        <a:pt x="21203" y="9753"/>
                      </a:lnTo>
                      <a:lnTo>
                        <a:pt x="21279" y="9642"/>
                      </a:lnTo>
                      <a:lnTo>
                        <a:pt x="21354" y="9521"/>
                      </a:lnTo>
                      <a:lnTo>
                        <a:pt x="21430" y="9246"/>
                      </a:lnTo>
                      <a:lnTo>
                        <a:pt x="21430" y="8904"/>
                      </a:lnTo>
                      <a:lnTo>
                        <a:pt x="21430" y="8540"/>
                      </a:lnTo>
                      <a:lnTo>
                        <a:pt x="21392" y="8144"/>
                      </a:lnTo>
                      <a:lnTo>
                        <a:pt x="21354" y="7714"/>
                      </a:lnTo>
                      <a:lnTo>
                        <a:pt x="21279" y="7295"/>
                      </a:lnTo>
                      <a:lnTo>
                        <a:pt x="21146" y="6446"/>
                      </a:lnTo>
                      <a:lnTo>
                        <a:pt x="20995" y="5686"/>
                      </a:lnTo>
                      <a:lnTo>
                        <a:pt x="20958" y="5366"/>
                      </a:lnTo>
                      <a:lnTo>
                        <a:pt x="20958" y="5091"/>
                      </a:lnTo>
                      <a:lnTo>
                        <a:pt x="20958" y="4860"/>
                      </a:lnTo>
                      <a:lnTo>
                        <a:pt x="21033" y="4716"/>
                      </a:lnTo>
                      <a:lnTo>
                        <a:pt x="20637" y="4860"/>
                      </a:lnTo>
                      <a:lnTo>
                        <a:pt x="20127" y="4992"/>
                      </a:lnTo>
                      <a:lnTo>
                        <a:pt x="19617" y="5069"/>
                      </a:lnTo>
                      <a:lnTo>
                        <a:pt x="19032" y="5157"/>
                      </a:lnTo>
                      <a:lnTo>
                        <a:pt x="18465" y="5201"/>
                      </a:lnTo>
                      <a:lnTo>
                        <a:pt x="17842" y="5245"/>
                      </a:lnTo>
                      <a:lnTo>
                        <a:pt x="17219" y="5267"/>
                      </a:lnTo>
                      <a:lnTo>
                        <a:pt x="16615" y="5267"/>
                      </a:lnTo>
                      <a:lnTo>
                        <a:pt x="15992" y="5245"/>
                      </a:lnTo>
                      <a:lnTo>
                        <a:pt x="15369" y="5201"/>
                      </a:lnTo>
                      <a:lnTo>
                        <a:pt x="14840" y="5157"/>
                      </a:lnTo>
                      <a:lnTo>
                        <a:pt x="14293" y="5091"/>
                      </a:lnTo>
                      <a:lnTo>
                        <a:pt x="13783" y="5014"/>
                      </a:lnTo>
                      <a:lnTo>
                        <a:pt x="13386" y="4926"/>
                      </a:lnTo>
                      <a:lnTo>
                        <a:pt x="13027" y="4815"/>
                      </a:lnTo>
                      <a:lnTo>
                        <a:pt x="12725" y="4716"/>
                      </a:lnTo>
                      <a:lnTo>
                        <a:pt x="12480" y="4606"/>
                      </a:lnTo>
                      <a:lnTo>
                        <a:pt x="12291" y="4496"/>
                      </a:lnTo>
                      <a:lnTo>
                        <a:pt x="12197" y="4397"/>
                      </a:lnTo>
                      <a:lnTo>
                        <a:pt x="12083" y="4286"/>
                      </a:lnTo>
                      <a:lnTo>
                        <a:pt x="12046" y="4187"/>
                      </a:lnTo>
                      <a:lnTo>
                        <a:pt x="12008" y="4077"/>
                      </a:lnTo>
                      <a:lnTo>
                        <a:pt x="12046" y="3967"/>
                      </a:lnTo>
                      <a:lnTo>
                        <a:pt x="12121" y="3868"/>
                      </a:lnTo>
                      <a:lnTo>
                        <a:pt x="12197" y="3735"/>
                      </a:lnTo>
                      <a:lnTo>
                        <a:pt x="12291" y="3614"/>
                      </a:lnTo>
                      <a:lnTo>
                        <a:pt x="12442" y="3482"/>
                      </a:lnTo>
                      <a:lnTo>
                        <a:pt x="12631" y="3361"/>
                      </a:lnTo>
                      <a:lnTo>
                        <a:pt x="13065" y="3085"/>
                      </a:lnTo>
                      <a:lnTo>
                        <a:pt x="13537" y="2766"/>
                      </a:lnTo>
                      <a:lnTo>
                        <a:pt x="13783" y="2578"/>
                      </a:lnTo>
                      <a:lnTo>
                        <a:pt x="13934" y="2380"/>
                      </a:lnTo>
                      <a:lnTo>
                        <a:pt x="14028" y="2171"/>
                      </a:lnTo>
                      <a:lnTo>
                        <a:pt x="14104" y="1961"/>
                      </a:lnTo>
                      <a:lnTo>
                        <a:pt x="14104" y="1730"/>
                      </a:lnTo>
                      <a:lnTo>
                        <a:pt x="14066" y="1498"/>
                      </a:lnTo>
                      <a:lnTo>
                        <a:pt x="13972" y="1267"/>
                      </a:lnTo>
                      <a:lnTo>
                        <a:pt x="13820" y="1057"/>
                      </a:lnTo>
                      <a:lnTo>
                        <a:pt x="13594" y="837"/>
                      </a:lnTo>
                      <a:lnTo>
                        <a:pt x="13386" y="628"/>
                      </a:lnTo>
                      <a:lnTo>
                        <a:pt x="13103" y="462"/>
                      </a:lnTo>
                      <a:lnTo>
                        <a:pt x="12763" y="308"/>
                      </a:lnTo>
                      <a:lnTo>
                        <a:pt x="12404" y="187"/>
                      </a:lnTo>
                      <a:lnTo>
                        <a:pt x="12008" y="77"/>
                      </a:lnTo>
                      <a:lnTo>
                        <a:pt x="11574" y="33"/>
                      </a:lnTo>
                      <a:lnTo>
                        <a:pt x="11102" y="11"/>
                      </a:lnTo>
                      <a:lnTo>
                        <a:pt x="10667" y="11"/>
                      </a:lnTo>
                      <a:lnTo>
                        <a:pt x="10233" y="77"/>
                      </a:lnTo>
                      <a:lnTo>
                        <a:pt x="9837" y="187"/>
                      </a:lnTo>
                      <a:lnTo>
                        <a:pt x="9440" y="286"/>
                      </a:lnTo>
                      <a:lnTo>
                        <a:pt x="9062" y="462"/>
                      </a:lnTo>
                      <a:lnTo>
                        <a:pt x="8741" y="628"/>
                      </a:lnTo>
                      <a:lnTo>
                        <a:pt x="8458" y="815"/>
                      </a:lnTo>
                      <a:lnTo>
                        <a:pt x="8232" y="1035"/>
                      </a:lnTo>
                      <a:lnTo>
                        <a:pt x="8062" y="1245"/>
                      </a:lnTo>
                      <a:lnTo>
                        <a:pt x="7911" y="1476"/>
                      </a:lnTo>
                      <a:lnTo>
                        <a:pt x="7835" y="1708"/>
                      </a:lnTo>
                      <a:lnTo>
                        <a:pt x="7797" y="1961"/>
                      </a:lnTo>
                      <a:lnTo>
                        <a:pt x="7835" y="2193"/>
                      </a:lnTo>
                      <a:lnTo>
                        <a:pt x="7948" y="2402"/>
                      </a:lnTo>
                      <a:lnTo>
                        <a:pt x="8062" y="2534"/>
                      </a:lnTo>
                      <a:lnTo>
                        <a:pt x="8175" y="2644"/>
                      </a:lnTo>
                      <a:lnTo>
                        <a:pt x="8269" y="2744"/>
                      </a:lnTo>
                      <a:lnTo>
                        <a:pt x="8420" y="2832"/>
                      </a:lnTo>
                      <a:lnTo>
                        <a:pt x="8704" y="3019"/>
                      </a:lnTo>
                      <a:lnTo>
                        <a:pt x="8968" y="3206"/>
                      </a:lnTo>
                      <a:lnTo>
                        <a:pt x="9138" y="3405"/>
                      </a:lnTo>
                      <a:lnTo>
                        <a:pt x="9327" y="3570"/>
                      </a:lnTo>
                      <a:lnTo>
                        <a:pt x="9440" y="3735"/>
                      </a:lnTo>
                      <a:lnTo>
                        <a:pt x="9516" y="3890"/>
                      </a:lnTo>
                      <a:lnTo>
                        <a:pt x="9534" y="4033"/>
                      </a:lnTo>
                      <a:lnTo>
                        <a:pt x="9534" y="4165"/>
                      </a:lnTo>
                      <a:lnTo>
                        <a:pt x="9516" y="4286"/>
                      </a:lnTo>
                      <a:lnTo>
                        <a:pt x="9440" y="4397"/>
                      </a:lnTo>
                      <a:lnTo>
                        <a:pt x="9327" y="4496"/>
                      </a:lnTo>
                      <a:lnTo>
                        <a:pt x="9176" y="4562"/>
                      </a:lnTo>
                      <a:lnTo>
                        <a:pt x="9006" y="4628"/>
                      </a:lnTo>
                      <a:lnTo>
                        <a:pt x="8779" y="4694"/>
                      </a:lnTo>
                      <a:lnTo>
                        <a:pt x="8534" y="4716"/>
                      </a:lnTo>
                      <a:lnTo>
                        <a:pt x="8232" y="4716"/>
                      </a:lnTo>
                      <a:lnTo>
                        <a:pt x="7118" y="4738"/>
                      </a:lnTo>
                      <a:lnTo>
                        <a:pt x="5947" y="4771"/>
                      </a:lnTo>
                      <a:lnTo>
                        <a:pt x="4795" y="4815"/>
                      </a:lnTo>
                      <a:lnTo>
                        <a:pt x="3681" y="4860"/>
                      </a:lnTo>
                      <a:lnTo>
                        <a:pt x="2662" y="4882"/>
                      </a:lnTo>
                      <a:lnTo>
                        <a:pt x="1755" y="4882"/>
                      </a:lnTo>
                      <a:lnTo>
                        <a:pt x="1359" y="4860"/>
                      </a:lnTo>
                      <a:lnTo>
                        <a:pt x="981" y="4837"/>
                      </a:lnTo>
                      <a:lnTo>
                        <a:pt x="698" y="4771"/>
                      </a:lnTo>
                      <a:lnTo>
                        <a:pt x="453" y="4716"/>
                      </a:lnTo>
                      <a:lnTo>
                        <a:pt x="453" y="5322"/>
                      </a:lnTo>
                      <a:lnTo>
                        <a:pt x="453" y="6083"/>
                      </a:lnTo>
                      <a:lnTo>
                        <a:pt x="453" y="6909"/>
                      </a:lnTo>
                      <a:lnTo>
                        <a:pt x="453" y="7780"/>
                      </a:lnTo>
                      <a:lnTo>
                        <a:pt x="453" y="8606"/>
                      </a:lnTo>
                      <a:lnTo>
                        <a:pt x="453" y="9345"/>
                      </a:lnTo>
                      <a:lnTo>
                        <a:pt x="453" y="9918"/>
                      </a:lnTo>
                      <a:lnTo>
                        <a:pt x="453" y="10282"/>
                      </a:lnTo>
                      <a:lnTo>
                        <a:pt x="490" y="10381"/>
                      </a:lnTo>
                      <a:lnTo>
                        <a:pt x="547" y="10491"/>
                      </a:lnTo>
                      <a:lnTo>
                        <a:pt x="660" y="10590"/>
                      </a:lnTo>
                      <a:lnTo>
                        <a:pt x="811" y="10700"/>
                      </a:lnTo>
                      <a:lnTo>
                        <a:pt x="981" y="10811"/>
                      </a:lnTo>
                      <a:lnTo>
                        <a:pt x="1208" y="10888"/>
                      </a:lnTo>
                      <a:lnTo>
                        <a:pt x="1453" y="10954"/>
                      </a:lnTo>
                      <a:lnTo>
                        <a:pt x="1718" y="11020"/>
                      </a:lnTo>
                      <a:lnTo>
                        <a:pt x="1963" y="11064"/>
                      </a:lnTo>
                      <a:lnTo>
                        <a:pt x="2265" y="11086"/>
                      </a:lnTo>
                      <a:lnTo>
                        <a:pt x="2548" y="11064"/>
                      </a:lnTo>
                      <a:lnTo>
                        <a:pt x="2794" y="11042"/>
                      </a:lnTo>
                      <a:lnTo>
                        <a:pt x="3096" y="10976"/>
                      </a:lnTo>
                      <a:lnTo>
                        <a:pt x="3341" y="10888"/>
                      </a:lnTo>
                      <a:lnTo>
                        <a:pt x="3606" y="10766"/>
                      </a:lnTo>
                      <a:lnTo>
                        <a:pt x="3813" y="10590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" name="Puzzle3"/>
                <p:cNvSpPr>
                  <a:spLocks noEditPoints="1" noChangeArrowheads="1"/>
                </p:cNvSpPr>
                <p:nvPr/>
              </p:nvSpPr>
              <p:spPr bwMode="auto">
                <a:xfrm>
                  <a:off x="409917" y="4392647"/>
                  <a:ext cx="111983" cy="148170"/>
                </a:xfrm>
                <a:custGeom>
                  <a:avLst/>
                  <a:gdLst>
                    <a:gd name="T0" fmla="*/ 10391 w 21600"/>
                    <a:gd name="T1" fmla="*/ 15806 h 21600"/>
                    <a:gd name="T2" fmla="*/ 20551 w 21600"/>
                    <a:gd name="T3" fmla="*/ 21088 h 21600"/>
                    <a:gd name="T4" fmla="*/ 13180 w 21600"/>
                    <a:gd name="T5" fmla="*/ 13801 h 21600"/>
                    <a:gd name="T6" fmla="*/ 20551 w 21600"/>
                    <a:gd name="T7" fmla="*/ 7025 h 21600"/>
                    <a:gd name="T8" fmla="*/ 10500 w 21600"/>
                    <a:gd name="T9" fmla="*/ 52 h 21600"/>
                    <a:gd name="T10" fmla="*/ 692 w 21600"/>
                    <a:gd name="T11" fmla="*/ 6802 h 21600"/>
                    <a:gd name="T12" fmla="*/ 8064 w 21600"/>
                    <a:gd name="T13" fmla="*/ 13526 h 21600"/>
                    <a:gd name="T14" fmla="*/ 692 w 21600"/>
                    <a:gd name="T15" fmla="*/ 21088 h 21600"/>
                    <a:gd name="T16" fmla="*/ 2273 w 21600"/>
                    <a:gd name="T17" fmla="*/ 7719 h 21600"/>
                    <a:gd name="T18" fmla="*/ 19149 w 21600"/>
                    <a:gd name="T19" fmla="*/ 20237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6625" y="20892"/>
                      </a:moveTo>
                      <a:lnTo>
                        <a:pt x="7105" y="21023"/>
                      </a:lnTo>
                      <a:lnTo>
                        <a:pt x="7513" y="21088"/>
                      </a:lnTo>
                      <a:lnTo>
                        <a:pt x="7922" y="21115"/>
                      </a:lnTo>
                      <a:lnTo>
                        <a:pt x="8242" y="21115"/>
                      </a:lnTo>
                      <a:lnTo>
                        <a:pt x="8544" y="21062"/>
                      </a:lnTo>
                      <a:lnTo>
                        <a:pt x="8810" y="20997"/>
                      </a:lnTo>
                      <a:lnTo>
                        <a:pt x="9023" y="20892"/>
                      </a:lnTo>
                      <a:lnTo>
                        <a:pt x="9148" y="20761"/>
                      </a:lnTo>
                      <a:lnTo>
                        <a:pt x="9290" y="20616"/>
                      </a:lnTo>
                      <a:lnTo>
                        <a:pt x="9361" y="20459"/>
                      </a:lnTo>
                      <a:lnTo>
                        <a:pt x="9396" y="20289"/>
                      </a:lnTo>
                      <a:lnTo>
                        <a:pt x="9396" y="20092"/>
                      </a:lnTo>
                      <a:lnTo>
                        <a:pt x="9325" y="19909"/>
                      </a:lnTo>
                      <a:lnTo>
                        <a:pt x="9219" y="19738"/>
                      </a:lnTo>
                      <a:lnTo>
                        <a:pt x="9094" y="19555"/>
                      </a:lnTo>
                      <a:lnTo>
                        <a:pt x="8917" y="19384"/>
                      </a:lnTo>
                      <a:lnTo>
                        <a:pt x="8650" y="19162"/>
                      </a:lnTo>
                      <a:lnTo>
                        <a:pt x="8437" y="18900"/>
                      </a:lnTo>
                      <a:lnTo>
                        <a:pt x="8277" y="18624"/>
                      </a:lnTo>
                      <a:lnTo>
                        <a:pt x="8135" y="18349"/>
                      </a:lnTo>
                      <a:lnTo>
                        <a:pt x="8028" y="18048"/>
                      </a:lnTo>
                      <a:lnTo>
                        <a:pt x="7993" y="17746"/>
                      </a:lnTo>
                      <a:lnTo>
                        <a:pt x="7993" y="17471"/>
                      </a:lnTo>
                      <a:lnTo>
                        <a:pt x="8028" y="17169"/>
                      </a:lnTo>
                      <a:lnTo>
                        <a:pt x="8135" y="16920"/>
                      </a:lnTo>
                      <a:lnTo>
                        <a:pt x="8277" y="16671"/>
                      </a:lnTo>
                      <a:lnTo>
                        <a:pt x="8366" y="16540"/>
                      </a:lnTo>
                      <a:lnTo>
                        <a:pt x="8473" y="16409"/>
                      </a:lnTo>
                      <a:lnTo>
                        <a:pt x="8615" y="16317"/>
                      </a:lnTo>
                      <a:lnTo>
                        <a:pt x="8739" y="16213"/>
                      </a:lnTo>
                      <a:lnTo>
                        <a:pt x="8881" y="16134"/>
                      </a:lnTo>
                      <a:lnTo>
                        <a:pt x="9059" y="16055"/>
                      </a:lnTo>
                      <a:lnTo>
                        <a:pt x="9254" y="15990"/>
                      </a:lnTo>
                      <a:lnTo>
                        <a:pt x="9432" y="15911"/>
                      </a:lnTo>
                      <a:lnTo>
                        <a:pt x="9663" y="15885"/>
                      </a:lnTo>
                      <a:lnTo>
                        <a:pt x="9876" y="15833"/>
                      </a:lnTo>
                      <a:lnTo>
                        <a:pt x="10142" y="15806"/>
                      </a:lnTo>
                      <a:lnTo>
                        <a:pt x="10391" y="15806"/>
                      </a:lnTo>
                      <a:lnTo>
                        <a:pt x="10728" y="15806"/>
                      </a:lnTo>
                      <a:lnTo>
                        <a:pt x="10995" y="15806"/>
                      </a:lnTo>
                      <a:lnTo>
                        <a:pt x="11279" y="15833"/>
                      </a:lnTo>
                      <a:lnTo>
                        <a:pt x="11546" y="15885"/>
                      </a:lnTo>
                      <a:lnTo>
                        <a:pt x="11776" y="15937"/>
                      </a:lnTo>
                      <a:lnTo>
                        <a:pt x="12025" y="15990"/>
                      </a:lnTo>
                      <a:lnTo>
                        <a:pt x="12221" y="16055"/>
                      </a:lnTo>
                      <a:lnTo>
                        <a:pt x="12434" y="16134"/>
                      </a:lnTo>
                      <a:lnTo>
                        <a:pt x="12611" y="16213"/>
                      </a:lnTo>
                      <a:lnTo>
                        <a:pt x="12771" y="16317"/>
                      </a:lnTo>
                      <a:lnTo>
                        <a:pt x="12913" y="16409"/>
                      </a:lnTo>
                      <a:lnTo>
                        <a:pt x="13038" y="16514"/>
                      </a:lnTo>
                      <a:lnTo>
                        <a:pt x="13251" y="16737"/>
                      </a:lnTo>
                      <a:lnTo>
                        <a:pt x="13428" y="16986"/>
                      </a:lnTo>
                      <a:lnTo>
                        <a:pt x="13517" y="17248"/>
                      </a:lnTo>
                      <a:lnTo>
                        <a:pt x="13588" y="17523"/>
                      </a:lnTo>
                      <a:lnTo>
                        <a:pt x="13588" y="17799"/>
                      </a:lnTo>
                      <a:lnTo>
                        <a:pt x="13517" y="18074"/>
                      </a:lnTo>
                      <a:lnTo>
                        <a:pt x="13428" y="18323"/>
                      </a:lnTo>
                      <a:lnTo>
                        <a:pt x="13286" y="18572"/>
                      </a:lnTo>
                      <a:lnTo>
                        <a:pt x="13109" y="18808"/>
                      </a:lnTo>
                      <a:lnTo>
                        <a:pt x="12878" y="19031"/>
                      </a:lnTo>
                      <a:lnTo>
                        <a:pt x="12434" y="19411"/>
                      </a:lnTo>
                      <a:lnTo>
                        <a:pt x="12132" y="19738"/>
                      </a:lnTo>
                      <a:lnTo>
                        <a:pt x="12025" y="19856"/>
                      </a:lnTo>
                      <a:lnTo>
                        <a:pt x="11919" y="20014"/>
                      </a:lnTo>
                      <a:lnTo>
                        <a:pt x="11883" y="20132"/>
                      </a:lnTo>
                      <a:lnTo>
                        <a:pt x="11883" y="20263"/>
                      </a:lnTo>
                      <a:lnTo>
                        <a:pt x="11883" y="20394"/>
                      </a:lnTo>
                      <a:lnTo>
                        <a:pt x="11954" y="20485"/>
                      </a:lnTo>
                      <a:lnTo>
                        <a:pt x="12061" y="20590"/>
                      </a:lnTo>
                      <a:lnTo>
                        <a:pt x="12185" y="20695"/>
                      </a:lnTo>
                      <a:lnTo>
                        <a:pt x="12327" y="20787"/>
                      </a:lnTo>
                      <a:lnTo>
                        <a:pt x="12540" y="20892"/>
                      </a:lnTo>
                      <a:lnTo>
                        <a:pt x="12771" y="20997"/>
                      </a:lnTo>
                      <a:lnTo>
                        <a:pt x="13073" y="21088"/>
                      </a:lnTo>
                      <a:lnTo>
                        <a:pt x="13428" y="21193"/>
                      </a:lnTo>
                      <a:lnTo>
                        <a:pt x="13873" y="21298"/>
                      </a:lnTo>
                      <a:lnTo>
                        <a:pt x="14317" y="21390"/>
                      </a:lnTo>
                      <a:lnTo>
                        <a:pt x="14778" y="21468"/>
                      </a:lnTo>
                      <a:lnTo>
                        <a:pt x="15294" y="21547"/>
                      </a:lnTo>
                      <a:lnTo>
                        <a:pt x="15809" y="21600"/>
                      </a:lnTo>
                      <a:lnTo>
                        <a:pt x="16359" y="21652"/>
                      </a:lnTo>
                      <a:lnTo>
                        <a:pt x="16875" y="21678"/>
                      </a:lnTo>
                      <a:lnTo>
                        <a:pt x="17407" y="21678"/>
                      </a:lnTo>
                      <a:lnTo>
                        <a:pt x="17958" y="21678"/>
                      </a:lnTo>
                      <a:lnTo>
                        <a:pt x="18473" y="21652"/>
                      </a:lnTo>
                      <a:lnTo>
                        <a:pt x="18953" y="21573"/>
                      </a:lnTo>
                      <a:lnTo>
                        <a:pt x="19397" y="21495"/>
                      </a:lnTo>
                      <a:lnTo>
                        <a:pt x="19841" y="21390"/>
                      </a:lnTo>
                      <a:lnTo>
                        <a:pt x="20214" y="21272"/>
                      </a:lnTo>
                      <a:lnTo>
                        <a:pt x="20551" y="21088"/>
                      </a:lnTo>
                      <a:lnTo>
                        <a:pt x="20480" y="20787"/>
                      </a:lnTo>
                      <a:lnTo>
                        <a:pt x="20409" y="20485"/>
                      </a:lnTo>
                      <a:lnTo>
                        <a:pt x="20356" y="20158"/>
                      </a:lnTo>
                      <a:lnTo>
                        <a:pt x="20356" y="19804"/>
                      </a:lnTo>
                      <a:lnTo>
                        <a:pt x="20321" y="19083"/>
                      </a:lnTo>
                      <a:lnTo>
                        <a:pt x="20356" y="18349"/>
                      </a:lnTo>
                      <a:lnTo>
                        <a:pt x="20409" y="17641"/>
                      </a:lnTo>
                      <a:lnTo>
                        <a:pt x="20480" y="17012"/>
                      </a:lnTo>
                      <a:lnTo>
                        <a:pt x="20551" y="16488"/>
                      </a:lnTo>
                      <a:lnTo>
                        <a:pt x="20551" y="16055"/>
                      </a:lnTo>
                      <a:lnTo>
                        <a:pt x="20551" y="15911"/>
                      </a:lnTo>
                      <a:lnTo>
                        <a:pt x="20445" y="15754"/>
                      </a:lnTo>
                      <a:lnTo>
                        <a:pt x="20356" y="15610"/>
                      </a:lnTo>
                      <a:lnTo>
                        <a:pt x="20178" y="15452"/>
                      </a:lnTo>
                      <a:lnTo>
                        <a:pt x="20001" y="15334"/>
                      </a:lnTo>
                      <a:lnTo>
                        <a:pt x="19770" y="15230"/>
                      </a:lnTo>
                      <a:lnTo>
                        <a:pt x="19521" y="15125"/>
                      </a:lnTo>
                      <a:lnTo>
                        <a:pt x="19290" y="15059"/>
                      </a:lnTo>
                      <a:lnTo>
                        <a:pt x="19024" y="15007"/>
                      </a:lnTo>
                      <a:lnTo>
                        <a:pt x="18740" y="14954"/>
                      </a:lnTo>
                      <a:lnTo>
                        <a:pt x="18509" y="14954"/>
                      </a:lnTo>
                      <a:lnTo>
                        <a:pt x="18225" y="14954"/>
                      </a:lnTo>
                      <a:lnTo>
                        <a:pt x="17994" y="15007"/>
                      </a:lnTo>
                      <a:lnTo>
                        <a:pt x="17763" y="15085"/>
                      </a:lnTo>
                      <a:lnTo>
                        <a:pt x="17550" y="15177"/>
                      </a:lnTo>
                      <a:lnTo>
                        <a:pt x="17372" y="15308"/>
                      </a:lnTo>
                      <a:lnTo>
                        <a:pt x="17176" y="15426"/>
                      </a:lnTo>
                      <a:lnTo>
                        <a:pt x="16928" y="15557"/>
                      </a:lnTo>
                      <a:lnTo>
                        <a:pt x="16661" y="15636"/>
                      </a:lnTo>
                      <a:lnTo>
                        <a:pt x="16359" y="15688"/>
                      </a:lnTo>
                      <a:lnTo>
                        <a:pt x="16022" y="15715"/>
                      </a:lnTo>
                      <a:lnTo>
                        <a:pt x="15667" y="15688"/>
                      </a:lnTo>
                      <a:lnTo>
                        <a:pt x="15294" y="15662"/>
                      </a:lnTo>
                      <a:lnTo>
                        <a:pt x="14956" y="15583"/>
                      </a:lnTo>
                      <a:lnTo>
                        <a:pt x="14619" y="15479"/>
                      </a:lnTo>
                      <a:lnTo>
                        <a:pt x="14281" y="15334"/>
                      </a:lnTo>
                      <a:lnTo>
                        <a:pt x="13961" y="15177"/>
                      </a:lnTo>
                      <a:lnTo>
                        <a:pt x="13695" y="14981"/>
                      </a:lnTo>
                      <a:lnTo>
                        <a:pt x="13588" y="14850"/>
                      </a:lnTo>
                      <a:lnTo>
                        <a:pt x="13482" y="14732"/>
                      </a:lnTo>
                      <a:lnTo>
                        <a:pt x="13393" y="14600"/>
                      </a:lnTo>
                      <a:lnTo>
                        <a:pt x="13322" y="14456"/>
                      </a:lnTo>
                      <a:lnTo>
                        <a:pt x="13251" y="14299"/>
                      </a:lnTo>
                      <a:lnTo>
                        <a:pt x="13215" y="14155"/>
                      </a:lnTo>
                      <a:lnTo>
                        <a:pt x="13180" y="13971"/>
                      </a:lnTo>
                      <a:lnTo>
                        <a:pt x="13180" y="13801"/>
                      </a:lnTo>
                      <a:lnTo>
                        <a:pt x="13180" y="13591"/>
                      </a:lnTo>
                      <a:lnTo>
                        <a:pt x="13215" y="13395"/>
                      </a:lnTo>
                      <a:lnTo>
                        <a:pt x="13251" y="13198"/>
                      </a:lnTo>
                      <a:lnTo>
                        <a:pt x="13322" y="13015"/>
                      </a:lnTo>
                      <a:lnTo>
                        <a:pt x="13393" y="12870"/>
                      </a:lnTo>
                      <a:lnTo>
                        <a:pt x="13482" y="12713"/>
                      </a:lnTo>
                      <a:lnTo>
                        <a:pt x="13588" y="12569"/>
                      </a:lnTo>
                      <a:lnTo>
                        <a:pt x="13730" y="12438"/>
                      </a:lnTo>
                      <a:lnTo>
                        <a:pt x="13997" y="12215"/>
                      </a:lnTo>
                      <a:lnTo>
                        <a:pt x="14334" y="12005"/>
                      </a:lnTo>
                      <a:lnTo>
                        <a:pt x="14690" y="11861"/>
                      </a:lnTo>
                      <a:lnTo>
                        <a:pt x="15063" y="11756"/>
                      </a:lnTo>
                      <a:lnTo>
                        <a:pt x="15436" y="11678"/>
                      </a:lnTo>
                      <a:lnTo>
                        <a:pt x="15809" y="11638"/>
                      </a:lnTo>
                      <a:lnTo>
                        <a:pt x="16182" y="11638"/>
                      </a:lnTo>
                      <a:lnTo>
                        <a:pt x="16555" y="11678"/>
                      </a:lnTo>
                      <a:lnTo>
                        <a:pt x="16910" y="11730"/>
                      </a:lnTo>
                      <a:lnTo>
                        <a:pt x="17248" y="11835"/>
                      </a:lnTo>
                      <a:lnTo>
                        <a:pt x="17514" y="11966"/>
                      </a:lnTo>
                      <a:lnTo>
                        <a:pt x="17763" y="12110"/>
                      </a:lnTo>
                      <a:lnTo>
                        <a:pt x="17887" y="12215"/>
                      </a:lnTo>
                      <a:lnTo>
                        <a:pt x="18065" y="12307"/>
                      </a:lnTo>
                      <a:lnTo>
                        <a:pt x="18260" y="12412"/>
                      </a:lnTo>
                      <a:lnTo>
                        <a:pt x="18438" y="12464"/>
                      </a:lnTo>
                      <a:lnTo>
                        <a:pt x="18669" y="12543"/>
                      </a:lnTo>
                      <a:lnTo>
                        <a:pt x="18882" y="12569"/>
                      </a:lnTo>
                      <a:lnTo>
                        <a:pt x="19113" y="12595"/>
                      </a:lnTo>
                      <a:lnTo>
                        <a:pt x="19361" y="12608"/>
                      </a:lnTo>
                      <a:lnTo>
                        <a:pt x="19592" y="12608"/>
                      </a:lnTo>
                      <a:lnTo>
                        <a:pt x="19841" y="12595"/>
                      </a:lnTo>
                      <a:lnTo>
                        <a:pt x="20072" y="12543"/>
                      </a:lnTo>
                      <a:lnTo>
                        <a:pt x="20321" y="12490"/>
                      </a:lnTo>
                      <a:lnTo>
                        <a:pt x="20551" y="12438"/>
                      </a:lnTo>
                      <a:lnTo>
                        <a:pt x="20800" y="12333"/>
                      </a:lnTo>
                      <a:lnTo>
                        <a:pt x="20996" y="12241"/>
                      </a:lnTo>
                      <a:lnTo>
                        <a:pt x="21244" y="12110"/>
                      </a:lnTo>
                      <a:lnTo>
                        <a:pt x="21298" y="12032"/>
                      </a:lnTo>
                      <a:lnTo>
                        <a:pt x="21404" y="11966"/>
                      </a:lnTo>
                      <a:lnTo>
                        <a:pt x="21475" y="11861"/>
                      </a:lnTo>
                      <a:lnTo>
                        <a:pt x="21511" y="11730"/>
                      </a:lnTo>
                      <a:lnTo>
                        <a:pt x="21617" y="11481"/>
                      </a:lnTo>
                      <a:lnTo>
                        <a:pt x="21653" y="11180"/>
                      </a:lnTo>
                      <a:lnTo>
                        <a:pt x="21653" y="10826"/>
                      </a:lnTo>
                      <a:lnTo>
                        <a:pt x="21653" y="10472"/>
                      </a:lnTo>
                      <a:lnTo>
                        <a:pt x="21582" y="10092"/>
                      </a:lnTo>
                      <a:lnTo>
                        <a:pt x="21511" y="9725"/>
                      </a:lnTo>
                      <a:lnTo>
                        <a:pt x="21298" y="8912"/>
                      </a:lnTo>
                      <a:lnTo>
                        <a:pt x="21067" y="8191"/>
                      </a:lnTo>
                      <a:lnTo>
                        <a:pt x="20800" y="7536"/>
                      </a:lnTo>
                      <a:lnTo>
                        <a:pt x="20551" y="7025"/>
                      </a:lnTo>
                      <a:lnTo>
                        <a:pt x="20001" y="7103"/>
                      </a:lnTo>
                      <a:lnTo>
                        <a:pt x="19432" y="7156"/>
                      </a:lnTo>
                      <a:lnTo>
                        <a:pt x="18846" y="7208"/>
                      </a:lnTo>
                      <a:lnTo>
                        <a:pt x="18225" y="7208"/>
                      </a:lnTo>
                      <a:lnTo>
                        <a:pt x="17656" y="7208"/>
                      </a:lnTo>
                      <a:lnTo>
                        <a:pt x="17070" y="7182"/>
                      </a:lnTo>
                      <a:lnTo>
                        <a:pt x="16484" y="7156"/>
                      </a:lnTo>
                      <a:lnTo>
                        <a:pt x="15986" y="7103"/>
                      </a:lnTo>
                      <a:lnTo>
                        <a:pt x="14992" y="6999"/>
                      </a:lnTo>
                      <a:lnTo>
                        <a:pt x="14210" y="6907"/>
                      </a:lnTo>
                      <a:lnTo>
                        <a:pt x="13695" y="6828"/>
                      </a:lnTo>
                      <a:lnTo>
                        <a:pt x="13517" y="6802"/>
                      </a:lnTo>
                      <a:lnTo>
                        <a:pt x="13073" y="6645"/>
                      </a:lnTo>
                      <a:lnTo>
                        <a:pt x="12700" y="6474"/>
                      </a:lnTo>
                      <a:lnTo>
                        <a:pt x="12363" y="6304"/>
                      </a:lnTo>
                      <a:lnTo>
                        <a:pt x="12132" y="6094"/>
                      </a:lnTo>
                      <a:lnTo>
                        <a:pt x="11919" y="5871"/>
                      </a:lnTo>
                      <a:lnTo>
                        <a:pt x="11776" y="5649"/>
                      </a:lnTo>
                      <a:lnTo>
                        <a:pt x="11688" y="5413"/>
                      </a:lnTo>
                      <a:lnTo>
                        <a:pt x="11617" y="5190"/>
                      </a:lnTo>
                      <a:lnTo>
                        <a:pt x="11617" y="4941"/>
                      </a:lnTo>
                      <a:lnTo>
                        <a:pt x="11652" y="4718"/>
                      </a:lnTo>
                      <a:lnTo>
                        <a:pt x="11723" y="4482"/>
                      </a:lnTo>
                      <a:lnTo>
                        <a:pt x="11812" y="4285"/>
                      </a:lnTo>
                      <a:lnTo>
                        <a:pt x="11919" y="4089"/>
                      </a:lnTo>
                      <a:lnTo>
                        <a:pt x="12096" y="3905"/>
                      </a:lnTo>
                      <a:lnTo>
                        <a:pt x="12292" y="3735"/>
                      </a:lnTo>
                      <a:lnTo>
                        <a:pt x="12505" y="3604"/>
                      </a:lnTo>
                      <a:lnTo>
                        <a:pt x="12700" y="3460"/>
                      </a:lnTo>
                      <a:lnTo>
                        <a:pt x="12878" y="3250"/>
                      </a:lnTo>
                      <a:lnTo>
                        <a:pt x="13038" y="3027"/>
                      </a:lnTo>
                      <a:lnTo>
                        <a:pt x="13180" y="2752"/>
                      </a:lnTo>
                      <a:lnTo>
                        <a:pt x="13286" y="2477"/>
                      </a:lnTo>
                      <a:lnTo>
                        <a:pt x="13322" y="2175"/>
                      </a:lnTo>
                      <a:lnTo>
                        <a:pt x="13357" y="1874"/>
                      </a:lnTo>
                      <a:lnTo>
                        <a:pt x="13286" y="1572"/>
                      </a:lnTo>
                      <a:lnTo>
                        <a:pt x="13180" y="1271"/>
                      </a:lnTo>
                      <a:lnTo>
                        <a:pt x="13038" y="983"/>
                      </a:lnTo>
                      <a:lnTo>
                        <a:pt x="12949" y="865"/>
                      </a:lnTo>
                      <a:lnTo>
                        <a:pt x="12807" y="733"/>
                      </a:lnTo>
                      <a:lnTo>
                        <a:pt x="12665" y="616"/>
                      </a:lnTo>
                      <a:lnTo>
                        <a:pt x="12505" y="511"/>
                      </a:lnTo>
                      <a:lnTo>
                        <a:pt x="12327" y="406"/>
                      </a:lnTo>
                      <a:lnTo>
                        <a:pt x="12132" y="314"/>
                      </a:lnTo>
                      <a:lnTo>
                        <a:pt x="11883" y="235"/>
                      </a:lnTo>
                      <a:lnTo>
                        <a:pt x="11652" y="183"/>
                      </a:lnTo>
                      <a:lnTo>
                        <a:pt x="11368" y="104"/>
                      </a:lnTo>
                      <a:lnTo>
                        <a:pt x="11101" y="78"/>
                      </a:lnTo>
                      <a:lnTo>
                        <a:pt x="10800" y="52"/>
                      </a:lnTo>
                      <a:lnTo>
                        <a:pt x="10444" y="52"/>
                      </a:lnTo>
                      <a:lnTo>
                        <a:pt x="10142" y="52"/>
                      </a:lnTo>
                      <a:lnTo>
                        <a:pt x="9840" y="78"/>
                      </a:lnTo>
                      <a:lnTo>
                        <a:pt x="9574" y="104"/>
                      </a:lnTo>
                      <a:lnTo>
                        <a:pt x="9325" y="157"/>
                      </a:lnTo>
                      <a:lnTo>
                        <a:pt x="9094" y="209"/>
                      </a:lnTo>
                      <a:lnTo>
                        <a:pt x="8846" y="262"/>
                      </a:lnTo>
                      <a:lnTo>
                        <a:pt x="8650" y="340"/>
                      </a:lnTo>
                      <a:lnTo>
                        <a:pt x="8437" y="432"/>
                      </a:lnTo>
                      <a:lnTo>
                        <a:pt x="8277" y="511"/>
                      </a:lnTo>
                      <a:lnTo>
                        <a:pt x="8100" y="616"/>
                      </a:lnTo>
                      <a:lnTo>
                        <a:pt x="7957" y="707"/>
                      </a:lnTo>
                      <a:lnTo>
                        <a:pt x="7833" y="838"/>
                      </a:lnTo>
                      <a:lnTo>
                        <a:pt x="7620" y="1061"/>
                      </a:lnTo>
                      <a:lnTo>
                        <a:pt x="7442" y="1336"/>
                      </a:lnTo>
                      <a:lnTo>
                        <a:pt x="7353" y="1599"/>
                      </a:lnTo>
                      <a:lnTo>
                        <a:pt x="7318" y="1900"/>
                      </a:lnTo>
                      <a:lnTo>
                        <a:pt x="7318" y="2175"/>
                      </a:lnTo>
                      <a:lnTo>
                        <a:pt x="7353" y="2450"/>
                      </a:lnTo>
                      <a:lnTo>
                        <a:pt x="7442" y="2726"/>
                      </a:lnTo>
                      <a:lnTo>
                        <a:pt x="7620" y="2975"/>
                      </a:lnTo>
                      <a:lnTo>
                        <a:pt x="7833" y="3198"/>
                      </a:lnTo>
                      <a:lnTo>
                        <a:pt x="8064" y="3433"/>
                      </a:lnTo>
                      <a:lnTo>
                        <a:pt x="8295" y="3630"/>
                      </a:lnTo>
                      <a:lnTo>
                        <a:pt x="8508" y="3853"/>
                      </a:lnTo>
                      <a:lnTo>
                        <a:pt x="8686" y="4089"/>
                      </a:lnTo>
                      <a:lnTo>
                        <a:pt x="8775" y="4312"/>
                      </a:lnTo>
                      <a:lnTo>
                        <a:pt x="8846" y="4561"/>
                      </a:lnTo>
                      <a:lnTo>
                        <a:pt x="8846" y="4810"/>
                      </a:lnTo>
                      <a:lnTo>
                        <a:pt x="8810" y="5059"/>
                      </a:lnTo>
                      <a:lnTo>
                        <a:pt x="8721" y="5295"/>
                      </a:lnTo>
                      <a:lnTo>
                        <a:pt x="8579" y="5544"/>
                      </a:lnTo>
                      <a:lnTo>
                        <a:pt x="8366" y="5766"/>
                      </a:lnTo>
                      <a:lnTo>
                        <a:pt x="8135" y="5976"/>
                      </a:lnTo>
                      <a:lnTo>
                        <a:pt x="7833" y="6199"/>
                      </a:lnTo>
                      <a:lnTo>
                        <a:pt x="7478" y="6369"/>
                      </a:lnTo>
                      <a:lnTo>
                        <a:pt x="7069" y="6527"/>
                      </a:lnTo>
                      <a:lnTo>
                        <a:pt x="6590" y="6671"/>
                      </a:lnTo>
                      <a:lnTo>
                        <a:pt x="6092" y="6802"/>
                      </a:lnTo>
                      <a:lnTo>
                        <a:pt x="5684" y="6802"/>
                      </a:lnTo>
                      <a:lnTo>
                        <a:pt x="5133" y="6802"/>
                      </a:lnTo>
                      <a:lnTo>
                        <a:pt x="4547" y="6802"/>
                      </a:lnTo>
                      <a:lnTo>
                        <a:pt x="3872" y="6802"/>
                      </a:lnTo>
                      <a:lnTo>
                        <a:pt x="3144" y="6802"/>
                      </a:lnTo>
                      <a:lnTo>
                        <a:pt x="2362" y="6802"/>
                      </a:lnTo>
                      <a:lnTo>
                        <a:pt x="1545" y="6802"/>
                      </a:lnTo>
                      <a:lnTo>
                        <a:pt x="692" y="6802"/>
                      </a:lnTo>
                      <a:lnTo>
                        <a:pt x="586" y="7234"/>
                      </a:lnTo>
                      <a:lnTo>
                        <a:pt x="461" y="7837"/>
                      </a:lnTo>
                      <a:lnTo>
                        <a:pt x="355" y="8493"/>
                      </a:lnTo>
                      <a:lnTo>
                        <a:pt x="248" y="9187"/>
                      </a:lnTo>
                      <a:lnTo>
                        <a:pt x="142" y="9869"/>
                      </a:lnTo>
                      <a:lnTo>
                        <a:pt x="106" y="10498"/>
                      </a:lnTo>
                      <a:lnTo>
                        <a:pt x="106" y="10983"/>
                      </a:lnTo>
                      <a:lnTo>
                        <a:pt x="106" y="11311"/>
                      </a:lnTo>
                      <a:lnTo>
                        <a:pt x="213" y="11481"/>
                      </a:lnTo>
                      <a:lnTo>
                        <a:pt x="319" y="11651"/>
                      </a:lnTo>
                      <a:lnTo>
                        <a:pt x="497" y="11783"/>
                      </a:lnTo>
                      <a:lnTo>
                        <a:pt x="692" y="11914"/>
                      </a:lnTo>
                      <a:lnTo>
                        <a:pt x="941" y="12032"/>
                      </a:lnTo>
                      <a:lnTo>
                        <a:pt x="1207" y="12110"/>
                      </a:lnTo>
                      <a:lnTo>
                        <a:pt x="1509" y="12189"/>
                      </a:lnTo>
                      <a:lnTo>
                        <a:pt x="1794" y="12241"/>
                      </a:lnTo>
                      <a:lnTo>
                        <a:pt x="2131" y="12267"/>
                      </a:lnTo>
                      <a:lnTo>
                        <a:pt x="2433" y="12281"/>
                      </a:lnTo>
                      <a:lnTo>
                        <a:pt x="2735" y="12267"/>
                      </a:lnTo>
                      <a:lnTo>
                        <a:pt x="3055" y="12241"/>
                      </a:lnTo>
                      <a:lnTo>
                        <a:pt x="3357" y="12189"/>
                      </a:lnTo>
                      <a:lnTo>
                        <a:pt x="3623" y="12084"/>
                      </a:lnTo>
                      <a:lnTo>
                        <a:pt x="3872" y="11979"/>
                      </a:lnTo>
                      <a:lnTo>
                        <a:pt x="4103" y="11861"/>
                      </a:lnTo>
                      <a:lnTo>
                        <a:pt x="4316" y="11704"/>
                      </a:lnTo>
                      <a:lnTo>
                        <a:pt x="4582" y="11612"/>
                      </a:lnTo>
                      <a:lnTo>
                        <a:pt x="4849" y="11533"/>
                      </a:lnTo>
                      <a:lnTo>
                        <a:pt x="5169" y="11507"/>
                      </a:lnTo>
                      <a:lnTo>
                        <a:pt x="5506" y="11481"/>
                      </a:lnTo>
                      <a:lnTo>
                        <a:pt x="5808" y="11507"/>
                      </a:lnTo>
                      <a:lnTo>
                        <a:pt x="6146" y="11560"/>
                      </a:lnTo>
                      <a:lnTo>
                        <a:pt x="6501" y="11651"/>
                      </a:lnTo>
                      <a:lnTo>
                        <a:pt x="6803" y="11783"/>
                      </a:lnTo>
                      <a:lnTo>
                        <a:pt x="7105" y="11940"/>
                      </a:lnTo>
                      <a:lnTo>
                        <a:pt x="7353" y="12110"/>
                      </a:lnTo>
                      <a:lnTo>
                        <a:pt x="7584" y="12333"/>
                      </a:lnTo>
                      <a:lnTo>
                        <a:pt x="7798" y="12595"/>
                      </a:lnTo>
                      <a:lnTo>
                        <a:pt x="7922" y="12870"/>
                      </a:lnTo>
                      <a:lnTo>
                        <a:pt x="8028" y="13198"/>
                      </a:lnTo>
                      <a:lnTo>
                        <a:pt x="8064" y="13526"/>
                      </a:lnTo>
                      <a:lnTo>
                        <a:pt x="8028" y="13775"/>
                      </a:lnTo>
                      <a:lnTo>
                        <a:pt x="7922" y="13998"/>
                      </a:lnTo>
                      <a:lnTo>
                        <a:pt x="7798" y="14220"/>
                      </a:lnTo>
                      <a:lnTo>
                        <a:pt x="7584" y="14404"/>
                      </a:lnTo>
                      <a:lnTo>
                        <a:pt x="7353" y="14574"/>
                      </a:lnTo>
                      <a:lnTo>
                        <a:pt x="7105" y="14732"/>
                      </a:lnTo>
                      <a:lnTo>
                        <a:pt x="6803" y="14850"/>
                      </a:lnTo>
                      <a:lnTo>
                        <a:pt x="6501" y="14954"/>
                      </a:lnTo>
                      <a:lnTo>
                        <a:pt x="6146" y="15033"/>
                      </a:lnTo>
                      <a:lnTo>
                        <a:pt x="5808" y="15085"/>
                      </a:lnTo>
                      <a:lnTo>
                        <a:pt x="5506" y="15085"/>
                      </a:lnTo>
                      <a:lnTo>
                        <a:pt x="5169" y="15059"/>
                      </a:lnTo>
                      <a:lnTo>
                        <a:pt x="4849" y="15007"/>
                      </a:lnTo>
                      <a:lnTo>
                        <a:pt x="4582" y="14902"/>
                      </a:lnTo>
                      <a:lnTo>
                        <a:pt x="4316" y="14784"/>
                      </a:lnTo>
                      <a:lnTo>
                        <a:pt x="4103" y="14600"/>
                      </a:lnTo>
                      <a:lnTo>
                        <a:pt x="3907" y="14430"/>
                      </a:lnTo>
                      <a:lnTo>
                        <a:pt x="3659" y="14299"/>
                      </a:lnTo>
                      <a:lnTo>
                        <a:pt x="3428" y="14194"/>
                      </a:lnTo>
                      <a:lnTo>
                        <a:pt x="3179" y="14129"/>
                      </a:lnTo>
                      <a:lnTo>
                        <a:pt x="2913" y="14102"/>
                      </a:lnTo>
                      <a:lnTo>
                        <a:pt x="2646" y="14102"/>
                      </a:lnTo>
                      <a:lnTo>
                        <a:pt x="2362" y="14129"/>
                      </a:lnTo>
                      <a:lnTo>
                        <a:pt x="2096" y="14168"/>
                      </a:lnTo>
                      <a:lnTo>
                        <a:pt x="1811" y="14273"/>
                      </a:lnTo>
                      <a:lnTo>
                        <a:pt x="1545" y="14378"/>
                      </a:lnTo>
                      <a:lnTo>
                        <a:pt x="1314" y="14496"/>
                      </a:lnTo>
                      <a:lnTo>
                        <a:pt x="1065" y="14653"/>
                      </a:lnTo>
                      <a:lnTo>
                        <a:pt x="870" y="14797"/>
                      </a:lnTo>
                      <a:lnTo>
                        <a:pt x="657" y="14981"/>
                      </a:lnTo>
                      <a:lnTo>
                        <a:pt x="497" y="15177"/>
                      </a:lnTo>
                      <a:lnTo>
                        <a:pt x="390" y="15413"/>
                      </a:lnTo>
                      <a:lnTo>
                        <a:pt x="284" y="15636"/>
                      </a:lnTo>
                      <a:lnTo>
                        <a:pt x="248" y="15911"/>
                      </a:lnTo>
                      <a:lnTo>
                        <a:pt x="284" y="16239"/>
                      </a:lnTo>
                      <a:lnTo>
                        <a:pt x="319" y="16566"/>
                      </a:lnTo>
                      <a:lnTo>
                        <a:pt x="497" y="17340"/>
                      </a:lnTo>
                      <a:lnTo>
                        <a:pt x="692" y="18152"/>
                      </a:lnTo>
                      <a:lnTo>
                        <a:pt x="799" y="18559"/>
                      </a:lnTo>
                      <a:lnTo>
                        <a:pt x="905" y="18978"/>
                      </a:lnTo>
                      <a:lnTo>
                        <a:pt x="959" y="19384"/>
                      </a:lnTo>
                      <a:lnTo>
                        <a:pt x="994" y="19791"/>
                      </a:lnTo>
                      <a:lnTo>
                        <a:pt x="994" y="20132"/>
                      </a:lnTo>
                      <a:lnTo>
                        <a:pt x="959" y="20485"/>
                      </a:lnTo>
                      <a:lnTo>
                        <a:pt x="941" y="20669"/>
                      </a:lnTo>
                      <a:lnTo>
                        <a:pt x="870" y="20813"/>
                      </a:lnTo>
                      <a:lnTo>
                        <a:pt x="799" y="20970"/>
                      </a:lnTo>
                      <a:lnTo>
                        <a:pt x="692" y="21088"/>
                      </a:lnTo>
                      <a:lnTo>
                        <a:pt x="1474" y="20997"/>
                      </a:lnTo>
                      <a:lnTo>
                        <a:pt x="2291" y="20866"/>
                      </a:lnTo>
                      <a:lnTo>
                        <a:pt x="3108" y="20787"/>
                      </a:lnTo>
                      <a:lnTo>
                        <a:pt x="3907" y="20721"/>
                      </a:lnTo>
                      <a:lnTo>
                        <a:pt x="4653" y="20695"/>
                      </a:lnTo>
                      <a:lnTo>
                        <a:pt x="5364" y="20695"/>
                      </a:lnTo>
                      <a:lnTo>
                        <a:pt x="5701" y="20721"/>
                      </a:lnTo>
                      <a:lnTo>
                        <a:pt x="6057" y="20761"/>
                      </a:lnTo>
                      <a:lnTo>
                        <a:pt x="6323" y="20813"/>
                      </a:lnTo>
                      <a:lnTo>
                        <a:pt x="6625" y="20892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10" name="TextBox 109"/>
              <p:cNvSpPr txBox="1"/>
              <p:nvPr/>
            </p:nvSpPr>
            <p:spPr>
              <a:xfrm flipH="1">
                <a:off x="3927694" y="4583627"/>
                <a:ext cx="2781299" cy="261610"/>
              </a:xfrm>
              <a:prstGeom prst="rect">
                <a:avLst/>
              </a:prstGeom>
              <a:solidFill>
                <a:srgbClr val="FFFF00"/>
              </a:solidFill>
              <a:ln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100" b="1" dirty="0" smtClean="0"/>
                  <a:t>Statistical, Algebraic, Geometric, …</a:t>
                </a:r>
              </a:p>
            </p:txBody>
          </p:sp>
          <p:sp>
            <p:nvSpPr>
              <p:cNvPr id="112" name="Puzzle3"/>
              <p:cNvSpPr>
                <a:spLocks noEditPoints="1" noChangeArrowheads="1"/>
              </p:cNvSpPr>
              <p:nvPr/>
            </p:nvSpPr>
            <p:spPr bwMode="auto">
              <a:xfrm>
                <a:off x="4828573" y="3694214"/>
                <a:ext cx="79624" cy="98053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" name="Puzzle2"/>
              <p:cNvSpPr>
                <a:spLocks noEditPoints="1" noChangeArrowheads="1"/>
              </p:cNvSpPr>
              <p:nvPr/>
            </p:nvSpPr>
            <p:spPr bwMode="auto">
              <a:xfrm>
                <a:off x="5165907" y="3704518"/>
                <a:ext cx="127547" cy="89353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solidFill>
                <a:srgbClr val="00FF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" name="Puzzle4"/>
              <p:cNvSpPr>
                <a:spLocks noEditPoints="1" noChangeArrowheads="1"/>
              </p:cNvSpPr>
              <p:nvPr/>
            </p:nvSpPr>
            <p:spPr bwMode="auto">
              <a:xfrm>
                <a:off x="4625437" y="3819349"/>
                <a:ext cx="76675" cy="114043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solidFill>
                <a:srgbClr val="00FF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" name="Puzzle1"/>
              <p:cNvSpPr>
                <a:spLocks noEditPoints="1" noChangeArrowheads="1"/>
              </p:cNvSpPr>
              <p:nvPr/>
            </p:nvSpPr>
            <p:spPr bwMode="auto">
              <a:xfrm>
                <a:off x="4565023" y="3621719"/>
                <a:ext cx="128775" cy="68191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solidFill>
                <a:srgbClr val="00FF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" name="Puzzle2"/>
              <p:cNvSpPr>
                <a:spLocks noEditPoints="1" noChangeArrowheads="1"/>
              </p:cNvSpPr>
              <p:nvPr/>
            </p:nvSpPr>
            <p:spPr bwMode="auto">
              <a:xfrm>
                <a:off x="4695059" y="4215512"/>
                <a:ext cx="127547" cy="89588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solidFill>
                <a:srgbClr val="00FF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" name="Puzzle4"/>
              <p:cNvSpPr>
                <a:spLocks noEditPoints="1" noChangeArrowheads="1"/>
              </p:cNvSpPr>
              <p:nvPr/>
            </p:nvSpPr>
            <p:spPr bwMode="auto">
              <a:xfrm>
                <a:off x="4543550" y="3968912"/>
                <a:ext cx="76675" cy="114043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" name="Puzzle1"/>
              <p:cNvSpPr>
                <a:spLocks noEditPoints="1" noChangeArrowheads="1"/>
              </p:cNvSpPr>
              <p:nvPr/>
            </p:nvSpPr>
            <p:spPr bwMode="auto">
              <a:xfrm>
                <a:off x="4681028" y="4085183"/>
                <a:ext cx="128775" cy="67955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" name="Puzzle3"/>
              <p:cNvSpPr>
                <a:spLocks noEditPoints="1" noChangeArrowheads="1"/>
              </p:cNvSpPr>
              <p:nvPr/>
            </p:nvSpPr>
            <p:spPr bwMode="auto">
              <a:xfrm>
                <a:off x="4996712" y="3762128"/>
                <a:ext cx="79624" cy="98053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solidFill>
                <a:srgbClr val="00FF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" name="Puzzle4"/>
              <p:cNvSpPr>
                <a:spLocks noEditPoints="1" noChangeArrowheads="1"/>
              </p:cNvSpPr>
              <p:nvPr/>
            </p:nvSpPr>
            <p:spPr bwMode="auto">
              <a:xfrm>
                <a:off x="5292979" y="3934792"/>
                <a:ext cx="76921" cy="114043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solidFill>
                <a:srgbClr val="00FF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" name="Puzzle3"/>
              <p:cNvSpPr>
                <a:spLocks noEditPoints="1" noChangeArrowheads="1"/>
              </p:cNvSpPr>
              <p:nvPr/>
            </p:nvSpPr>
            <p:spPr bwMode="auto">
              <a:xfrm>
                <a:off x="5460767" y="3809660"/>
                <a:ext cx="79624" cy="98053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solidFill>
                <a:srgbClr val="00FF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" name="Puzzle2"/>
              <p:cNvSpPr>
                <a:spLocks noEditPoints="1" noChangeArrowheads="1"/>
              </p:cNvSpPr>
              <p:nvPr/>
            </p:nvSpPr>
            <p:spPr bwMode="auto">
              <a:xfrm>
                <a:off x="5415966" y="4167745"/>
                <a:ext cx="127300" cy="89588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" name="Puzzle1"/>
              <p:cNvSpPr>
                <a:spLocks noEditPoints="1" noChangeArrowheads="1"/>
              </p:cNvSpPr>
              <p:nvPr/>
            </p:nvSpPr>
            <p:spPr bwMode="auto">
              <a:xfrm>
                <a:off x="4903543" y="4003296"/>
                <a:ext cx="128775" cy="67955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solidFill>
                <a:srgbClr val="00FFFF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Puzzle2"/>
              <p:cNvSpPr>
                <a:spLocks noEditPoints="1" noChangeArrowheads="1"/>
              </p:cNvSpPr>
              <p:nvPr/>
            </p:nvSpPr>
            <p:spPr bwMode="auto">
              <a:xfrm>
                <a:off x="5061124" y="4175365"/>
                <a:ext cx="127300" cy="89353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solidFill>
                <a:srgbClr val="00FF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Puzzle1"/>
              <p:cNvSpPr>
                <a:spLocks noEditPoints="1" noChangeArrowheads="1"/>
              </p:cNvSpPr>
              <p:nvPr/>
            </p:nvSpPr>
            <p:spPr bwMode="auto">
              <a:xfrm>
                <a:off x="4978608" y="3498890"/>
                <a:ext cx="128775" cy="68191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" name="Puzzle4"/>
              <p:cNvSpPr>
                <a:spLocks noEditPoints="1" noChangeArrowheads="1"/>
              </p:cNvSpPr>
              <p:nvPr/>
            </p:nvSpPr>
            <p:spPr bwMode="auto">
              <a:xfrm>
                <a:off x="5441630" y="3608983"/>
                <a:ext cx="76921" cy="114044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solidFill>
                <a:srgbClr val="00B0F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" name="Puzzle3"/>
              <p:cNvSpPr>
                <a:spLocks noEditPoints="1" noChangeArrowheads="1"/>
              </p:cNvSpPr>
              <p:nvPr/>
            </p:nvSpPr>
            <p:spPr bwMode="auto">
              <a:xfrm>
                <a:off x="5235824" y="3467851"/>
                <a:ext cx="79379" cy="98053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solidFill>
                <a:srgbClr val="00FF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" name="TextBox 446"/>
          <p:cNvSpPr txBox="1"/>
          <p:nvPr/>
        </p:nvSpPr>
        <p:spPr>
          <a:xfrm>
            <a:off x="666750" y="55250"/>
            <a:ext cx="776287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smtClean="0">
                <a:solidFill>
                  <a:schemeClr val="accent5">
                    <a:lumMod val="25000"/>
                  </a:schemeClr>
                </a:solidFill>
              </a:rPr>
              <a:t>Measurement-Based </a:t>
            </a:r>
          </a:p>
          <a:p>
            <a:pPr algn="ctr"/>
            <a:r>
              <a:rPr lang="en-US" sz="2800" b="1" dirty="0" smtClean="0">
                <a:solidFill>
                  <a:schemeClr val="accent5">
                    <a:lumMod val="25000"/>
                  </a:schemeClr>
                </a:solidFill>
              </a:rPr>
              <a:t>System Verification</a:t>
            </a:r>
            <a:endParaRPr lang="en-US" sz="2800" b="1" dirty="0">
              <a:solidFill>
                <a:schemeClr val="accent5">
                  <a:lumMod val="25000"/>
                </a:schemeClr>
              </a:solidFill>
            </a:endParaRPr>
          </a:p>
        </p:txBody>
      </p:sp>
      <p:sp>
        <p:nvSpPr>
          <p:cNvPr id="570" name="TextBox 569"/>
          <p:cNvSpPr txBox="1"/>
          <p:nvPr/>
        </p:nvSpPr>
        <p:spPr>
          <a:xfrm>
            <a:off x="185382" y="1237397"/>
            <a:ext cx="822960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FontTx/>
              <a:buChar char="-"/>
            </a:pPr>
            <a:r>
              <a:rPr lang="en-US" b="1" dirty="0" smtClean="0"/>
              <a:t> </a:t>
            </a:r>
            <a:r>
              <a:rPr lang="en-US" sz="1600" b="1" i="1" dirty="0" smtClean="0"/>
              <a:t>Verify</a:t>
            </a:r>
            <a:r>
              <a:rPr lang="en-US" sz="1600" b="1" dirty="0" smtClean="0"/>
              <a:t> the properties of a given unified system through </a:t>
            </a:r>
            <a:r>
              <a:rPr lang="en-US" sz="1600" b="1" i="1" dirty="0" smtClean="0"/>
              <a:t>measurement </a:t>
            </a:r>
            <a:r>
              <a:rPr lang="en-US" sz="1600" b="1" dirty="0" smtClean="0"/>
              <a:t>of a limited</a:t>
            </a:r>
          </a:p>
          <a:p>
            <a:r>
              <a:rPr lang="en-US" sz="1600" b="1" dirty="0" smtClean="0"/>
              <a:t>   set of parameters and calculate system </a:t>
            </a:r>
            <a:r>
              <a:rPr lang="en-US" sz="1600" b="1" i="1" dirty="0" smtClean="0"/>
              <a:t>risk</a:t>
            </a:r>
            <a:r>
              <a:rPr lang="en-US" sz="1600" b="1" dirty="0" smtClean="0"/>
              <a:t> of not meeting mission requirements</a:t>
            </a:r>
          </a:p>
          <a:p>
            <a:pPr lvl="1">
              <a:buFontTx/>
              <a:buChar char="-"/>
            </a:pPr>
            <a:r>
              <a:rPr lang="en-US" sz="1600" b="1" dirty="0" smtClean="0"/>
              <a:t> Assess risk by distance between properties of desired representation (model)  and measured properties </a:t>
            </a:r>
          </a:p>
          <a:p>
            <a:pPr lvl="1"/>
            <a:r>
              <a:rPr lang="en-US" sz="1600" b="1" dirty="0" smtClean="0"/>
              <a:t>- Incorporate risk of sparse measurement</a:t>
            </a:r>
          </a:p>
        </p:txBody>
      </p:sp>
      <p:sp>
        <p:nvSpPr>
          <p:cNvPr id="443" name="TextBox 442"/>
          <p:cNvSpPr txBox="1"/>
          <p:nvPr/>
        </p:nvSpPr>
        <p:spPr>
          <a:xfrm>
            <a:off x="6986643" y="3796463"/>
            <a:ext cx="1900182" cy="600164"/>
          </a:xfrm>
          <a:prstGeom prst="rect">
            <a:avLst/>
          </a:prstGeom>
          <a:solidFill>
            <a:srgbClr val="00CC66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100" b="1" i="1" dirty="0" smtClean="0"/>
              <a:t>Desirable Properties:</a:t>
            </a:r>
          </a:p>
          <a:p>
            <a:pPr algn="ctr"/>
            <a:r>
              <a:rPr lang="en-US" sz="1100" b="1" dirty="0" smtClean="0"/>
              <a:t>(Example) </a:t>
            </a:r>
          </a:p>
          <a:p>
            <a:pPr algn="ctr"/>
            <a:r>
              <a:rPr lang="en-US" sz="1100" b="1" dirty="0" smtClean="0"/>
              <a:t>Robustness to Disruption</a:t>
            </a:r>
            <a:endParaRPr lang="en-US" sz="1100" b="1" dirty="0"/>
          </a:p>
        </p:txBody>
      </p:sp>
      <p:sp>
        <p:nvSpPr>
          <p:cNvPr id="444" name="TextBox 443"/>
          <p:cNvSpPr txBox="1"/>
          <p:nvPr/>
        </p:nvSpPr>
        <p:spPr>
          <a:xfrm>
            <a:off x="7015018" y="5184167"/>
            <a:ext cx="1881332" cy="769441"/>
          </a:xfrm>
          <a:prstGeom prst="rect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100" b="1" i="1" dirty="0" smtClean="0"/>
              <a:t>Undesirable Properties:</a:t>
            </a:r>
          </a:p>
          <a:p>
            <a:pPr algn="ctr"/>
            <a:r>
              <a:rPr lang="en-US" sz="1100" b="1" dirty="0" smtClean="0"/>
              <a:t>(Examples) </a:t>
            </a:r>
          </a:p>
          <a:p>
            <a:pPr algn="ctr"/>
            <a:r>
              <a:rPr lang="en-US" sz="1100" b="1" dirty="0" smtClean="0"/>
              <a:t>Latency, Interference,</a:t>
            </a:r>
          </a:p>
          <a:p>
            <a:pPr algn="ctr"/>
            <a:r>
              <a:rPr lang="en-US" sz="1100" b="1" dirty="0" smtClean="0"/>
              <a:t>Computational Overhead</a:t>
            </a:r>
            <a:endParaRPr lang="en-US" sz="2000" dirty="0"/>
          </a:p>
        </p:txBody>
      </p:sp>
      <p:sp>
        <p:nvSpPr>
          <p:cNvPr id="446" name="TextBox 445"/>
          <p:cNvSpPr txBox="1"/>
          <p:nvPr/>
        </p:nvSpPr>
        <p:spPr>
          <a:xfrm>
            <a:off x="2426049" y="3485804"/>
            <a:ext cx="1338828" cy="307777"/>
          </a:xfrm>
          <a:prstGeom prst="rect">
            <a:avLst/>
          </a:prstGeom>
          <a:solidFill>
            <a:srgbClr val="00FFFF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en-US" sz="1400" b="1" i="1" dirty="0" smtClean="0"/>
              <a:t>Measurement</a:t>
            </a:r>
            <a:endParaRPr lang="en-US" sz="1400" b="1" i="1" dirty="0"/>
          </a:p>
        </p:txBody>
      </p:sp>
      <p:sp>
        <p:nvSpPr>
          <p:cNvPr id="173" name="TextBox 172"/>
          <p:cNvSpPr txBox="1"/>
          <p:nvPr/>
        </p:nvSpPr>
        <p:spPr>
          <a:xfrm>
            <a:off x="650420" y="3115970"/>
            <a:ext cx="1054420" cy="51517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b="1" dirty="0" smtClean="0"/>
              <a:t>Mission</a:t>
            </a:r>
          </a:p>
          <a:p>
            <a:pPr algn="ctr"/>
            <a:r>
              <a:rPr lang="en-US" sz="1600" b="1" dirty="0" smtClean="0"/>
              <a:t>Requirements</a:t>
            </a:r>
          </a:p>
        </p:txBody>
      </p:sp>
      <p:sp>
        <p:nvSpPr>
          <p:cNvPr id="417" name="Cloud 416"/>
          <p:cNvSpPr/>
          <p:nvPr/>
        </p:nvSpPr>
        <p:spPr>
          <a:xfrm>
            <a:off x="130482" y="3652219"/>
            <a:ext cx="2231055" cy="1544021"/>
          </a:xfrm>
          <a:prstGeom prst="cloud">
            <a:avLst/>
          </a:prstGeom>
          <a:solidFill>
            <a:schemeClr val="bg1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496"/>
          <p:cNvGrpSpPr/>
          <p:nvPr/>
        </p:nvGrpSpPr>
        <p:grpSpPr>
          <a:xfrm>
            <a:off x="709046" y="3957980"/>
            <a:ext cx="1024339" cy="749194"/>
            <a:chOff x="1290105" y="3307488"/>
            <a:chExt cx="1611219" cy="1055457"/>
          </a:xfrm>
        </p:grpSpPr>
        <p:sp>
          <p:nvSpPr>
            <p:cNvPr id="498" name="Puzzle3"/>
            <p:cNvSpPr>
              <a:spLocks noEditPoints="1" noChangeArrowheads="1"/>
            </p:cNvSpPr>
            <p:nvPr/>
          </p:nvSpPr>
          <p:spPr bwMode="auto">
            <a:xfrm>
              <a:off x="1853196" y="3307488"/>
              <a:ext cx="185980" cy="196115"/>
            </a:xfrm>
            <a:custGeom>
              <a:avLst/>
              <a:gdLst>
                <a:gd name="T0" fmla="*/ 10391 w 21600"/>
                <a:gd name="T1" fmla="*/ 15806 h 21600"/>
                <a:gd name="T2" fmla="*/ 20551 w 21600"/>
                <a:gd name="T3" fmla="*/ 21088 h 21600"/>
                <a:gd name="T4" fmla="*/ 13180 w 21600"/>
                <a:gd name="T5" fmla="*/ 13801 h 21600"/>
                <a:gd name="T6" fmla="*/ 20551 w 21600"/>
                <a:gd name="T7" fmla="*/ 7025 h 21600"/>
                <a:gd name="T8" fmla="*/ 10500 w 21600"/>
                <a:gd name="T9" fmla="*/ 52 h 21600"/>
                <a:gd name="T10" fmla="*/ 692 w 21600"/>
                <a:gd name="T11" fmla="*/ 6802 h 21600"/>
                <a:gd name="T12" fmla="*/ 8064 w 21600"/>
                <a:gd name="T13" fmla="*/ 13526 h 21600"/>
                <a:gd name="T14" fmla="*/ 692 w 21600"/>
                <a:gd name="T15" fmla="*/ 21088 h 21600"/>
                <a:gd name="T16" fmla="*/ 2273 w 21600"/>
                <a:gd name="T17" fmla="*/ 7719 h 21600"/>
                <a:gd name="T18" fmla="*/ 19149 w 21600"/>
                <a:gd name="T19" fmla="*/ 202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9" name="Puzzle2"/>
            <p:cNvSpPr>
              <a:spLocks noEditPoints="1" noChangeArrowheads="1"/>
            </p:cNvSpPr>
            <p:nvPr/>
          </p:nvSpPr>
          <p:spPr bwMode="auto">
            <a:xfrm>
              <a:off x="1759348" y="3620443"/>
              <a:ext cx="297915" cy="178714"/>
            </a:xfrm>
            <a:custGeom>
              <a:avLst/>
              <a:gdLst>
                <a:gd name="T0" fmla="*/ 11 w 21600"/>
                <a:gd name="T1" fmla="*/ 13386 h 21600"/>
                <a:gd name="T2" fmla="*/ 4202 w 21600"/>
                <a:gd name="T3" fmla="*/ 21161 h 21600"/>
                <a:gd name="T4" fmla="*/ 10400 w 21600"/>
                <a:gd name="T5" fmla="*/ 13909 h 21600"/>
                <a:gd name="T6" fmla="*/ 16821 w 21600"/>
                <a:gd name="T7" fmla="*/ 21190 h 21600"/>
                <a:gd name="T8" fmla="*/ 21600 w 21600"/>
                <a:gd name="T9" fmla="*/ 15083 h 21600"/>
                <a:gd name="T10" fmla="*/ 16889 w 21600"/>
                <a:gd name="T11" fmla="*/ 5739 h 21600"/>
                <a:gd name="T12" fmla="*/ 10800 w 21600"/>
                <a:gd name="T13" fmla="*/ 28 h 21600"/>
                <a:gd name="T14" fmla="*/ 4202 w 21600"/>
                <a:gd name="T15" fmla="*/ 5894 h 21600"/>
                <a:gd name="T16" fmla="*/ 5388 w 21600"/>
                <a:gd name="T17" fmla="*/ 6742 h 21600"/>
                <a:gd name="T18" fmla="*/ 16177 w 21600"/>
                <a:gd name="T19" fmla="*/ 20441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" name="Puzzle4"/>
            <p:cNvSpPr>
              <a:spLocks noEditPoints="1" noChangeArrowheads="1"/>
            </p:cNvSpPr>
            <p:nvPr/>
          </p:nvSpPr>
          <p:spPr bwMode="auto">
            <a:xfrm>
              <a:off x="1290105" y="3557852"/>
              <a:ext cx="179092" cy="228096"/>
            </a:xfrm>
            <a:custGeom>
              <a:avLst/>
              <a:gdLst>
                <a:gd name="T0" fmla="*/ 8307 w 21600"/>
                <a:gd name="T1" fmla="*/ 11593 h 21600"/>
                <a:gd name="T2" fmla="*/ 453 w 21600"/>
                <a:gd name="T3" fmla="*/ 16938 h 21600"/>
                <a:gd name="T4" fmla="*/ 11500 w 21600"/>
                <a:gd name="T5" fmla="*/ 21600 h 21600"/>
                <a:gd name="T6" fmla="*/ 20920 w 21600"/>
                <a:gd name="T7" fmla="*/ 16751 h 21600"/>
                <a:gd name="T8" fmla="*/ 13972 w 21600"/>
                <a:gd name="T9" fmla="*/ 10888 h 21600"/>
                <a:gd name="T10" fmla="*/ 21033 w 21600"/>
                <a:gd name="T11" fmla="*/ 4716 h 21600"/>
                <a:gd name="T12" fmla="*/ 11102 w 21600"/>
                <a:gd name="T13" fmla="*/ 11 h 21600"/>
                <a:gd name="T14" fmla="*/ 453 w 21600"/>
                <a:gd name="T15" fmla="*/ 4716 h 21600"/>
                <a:gd name="T16" fmla="*/ 2076 w 21600"/>
                <a:gd name="T17" fmla="*/ 5664 h 21600"/>
                <a:gd name="T18" fmla="*/ 20203 w 21600"/>
                <a:gd name="T19" fmla="*/ 1598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" name="Puzzle1"/>
            <p:cNvSpPr>
              <a:spLocks noEditPoints="1" noChangeArrowheads="1"/>
            </p:cNvSpPr>
            <p:nvPr/>
          </p:nvSpPr>
          <p:spPr bwMode="auto">
            <a:xfrm>
              <a:off x="1290105" y="3307488"/>
              <a:ext cx="300785" cy="136387"/>
            </a:xfrm>
            <a:custGeom>
              <a:avLst/>
              <a:gdLst>
                <a:gd name="T0" fmla="*/ 16740 w 21600"/>
                <a:gd name="T1" fmla="*/ 21078 h 21600"/>
                <a:gd name="T2" fmla="*/ 16976 w 21600"/>
                <a:gd name="T3" fmla="*/ 521 h 21600"/>
                <a:gd name="T4" fmla="*/ 4725 w 21600"/>
                <a:gd name="T5" fmla="*/ 856 h 21600"/>
                <a:gd name="T6" fmla="*/ 5040 w 21600"/>
                <a:gd name="T7" fmla="*/ 21004 h 21600"/>
                <a:gd name="T8" fmla="*/ 10811 w 21600"/>
                <a:gd name="T9" fmla="*/ 12885 h 21600"/>
                <a:gd name="T10" fmla="*/ 10845 w 21600"/>
                <a:gd name="T11" fmla="*/ 8714 h 21600"/>
                <a:gd name="T12" fmla="*/ 21600 w 21600"/>
                <a:gd name="T13" fmla="*/ 10000 h 21600"/>
                <a:gd name="T14" fmla="*/ 56 w 21600"/>
                <a:gd name="T15" fmla="*/ 10000 h 21600"/>
                <a:gd name="T16" fmla="*/ 6086 w 21600"/>
                <a:gd name="T17" fmla="*/ 2569 h 21600"/>
                <a:gd name="T18" fmla="*/ 16132 w 21600"/>
                <a:gd name="T19" fmla="*/ 19552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solidFill>
              <a:srgbClr val="00B0F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" name="Puzzle2"/>
            <p:cNvSpPr>
              <a:spLocks noEditPoints="1" noChangeArrowheads="1"/>
            </p:cNvSpPr>
            <p:nvPr/>
          </p:nvSpPr>
          <p:spPr bwMode="auto">
            <a:xfrm>
              <a:off x="1571651" y="4183761"/>
              <a:ext cx="297915" cy="179184"/>
            </a:xfrm>
            <a:custGeom>
              <a:avLst/>
              <a:gdLst>
                <a:gd name="T0" fmla="*/ 11 w 21600"/>
                <a:gd name="T1" fmla="*/ 13386 h 21600"/>
                <a:gd name="T2" fmla="*/ 4202 w 21600"/>
                <a:gd name="T3" fmla="*/ 21161 h 21600"/>
                <a:gd name="T4" fmla="*/ 10400 w 21600"/>
                <a:gd name="T5" fmla="*/ 13909 h 21600"/>
                <a:gd name="T6" fmla="*/ 16821 w 21600"/>
                <a:gd name="T7" fmla="*/ 21190 h 21600"/>
                <a:gd name="T8" fmla="*/ 21600 w 21600"/>
                <a:gd name="T9" fmla="*/ 15083 h 21600"/>
                <a:gd name="T10" fmla="*/ 16889 w 21600"/>
                <a:gd name="T11" fmla="*/ 5739 h 21600"/>
                <a:gd name="T12" fmla="*/ 10800 w 21600"/>
                <a:gd name="T13" fmla="*/ 28 h 21600"/>
                <a:gd name="T14" fmla="*/ 4202 w 21600"/>
                <a:gd name="T15" fmla="*/ 5894 h 21600"/>
                <a:gd name="T16" fmla="*/ 5388 w 21600"/>
                <a:gd name="T17" fmla="*/ 6742 h 21600"/>
                <a:gd name="T18" fmla="*/ 16177 w 21600"/>
                <a:gd name="T19" fmla="*/ 20441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solidFill>
              <a:srgbClr val="00FF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3" name="Puzzle4"/>
            <p:cNvSpPr>
              <a:spLocks noEditPoints="1" noChangeArrowheads="1"/>
            </p:cNvSpPr>
            <p:nvPr/>
          </p:nvSpPr>
          <p:spPr bwMode="auto">
            <a:xfrm>
              <a:off x="1290105" y="3933397"/>
              <a:ext cx="179092" cy="228096"/>
            </a:xfrm>
            <a:custGeom>
              <a:avLst/>
              <a:gdLst>
                <a:gd name="T0" fmla="*/ 8307 w 21600"/>
                <a:gd name="T1" fmla="*/ 11593 h 21600"/>
                <a:gd name="T2" fmla="*/ 453 w 21600"/>
                <a:gd name="T3" fmla="*/ 16938 h 21600"/>
                <a:gd name="T4" fmla="*/ 11500 w 21600"/>
                <a:gd name="T5" fmla="*/ 21600 h 21600"/>
                <a:gd name="T6" fmla="*/ 20920 w 21600"/>
                <a:gd name="T7" fmla="*/ 16751 h 21600"/>
                <a:gd name="T8" fmla="*/ 13972 w 21600"/>
                <a:gd name="T9" fmla="*/ 10888 h 21600"/>
                <a:gd name="T10" fmla="*/ 21033 w 21600"/>
                <a:gd name="T11" fmla="*/ 4716 h 21600"/>
                <a:gd name="T12" fmla="*/ 11102 w 21600"/>
                <a:gd name="T13" fmla="*/ 11 h 21600"/>
                <a:gd name="T14" fmla="*/ 453 w 21600"/>
                <a:gd name="T15" fmla="*/ 4716 h 21600"/>
                <a:gd name="T16" fmla="*/ 2076 w 21600"/>
                <a:gd name="T17" fmla="*/ 5664 h 21600"/>
                <a:gd name="T18" fmla="*/ 20203 w 21600"/>
                <a:gd name="T19" fmla="*/ 1598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4" name="Puzzle1"/>
            <p:cNvSpPr>
              <a:spLocks noEditPoints="1" noChangeArrowheads="1"/>
            </p:cNvSpPr>
            <p:nvPr/>
          </p:nvSpPr>
          <p:spPr bwMode="auto">
            <a:xfrm>
              <a:off x="1383954" y="3808215"/>
              <a:ext cx="300785" cy="135916"/>
            </a:xfrm>
            <a:custGeom>
              <a:avLst/>
              <a:gdLst>
                <a:gd name="T0" fmla="*/ 16740 w 21600"/>
                <a:gd name="T1" fmla="*/ 21078 h 21600"/>
                <a:gd name="T2" fmla="*/ 16976 w 21600"/>
                <a:gd name="T3" fmla="*/ 521 h 21600"/>
                <a:gd name="T4" fmla="*/ 4725 w 21600"/>
                <a:gd name="T5" fmla="*/ 856 h 21600"/>
                <a:gd name="T6" fmla="*/ 5040 w 21600"/>
                <a:gd name="T7" fmla="*/ 21004 h 21600"/>
                <a:gd name="T8" fmla="*/ 10811 w 21600"/>
                <a:gd name="T9" fmla="*/ 12885 h 21600"/>
                <a:gd name="T10" fmla="*/ 10845 w 21600"/>
                <a:gd name="T11" fmla="*/ 8714 h 21600"/>
                <a:gd name="T12" fmla="*/ 21600 w 21600"/>
                <a:gd name="T13" fmla="*/ 10000 h 21600"/>
                <a:gd name="T14" fmla="*/ 56 w 21600"/>
                <a:gd name="T15" fmla="*/ 10000 h 21600"/>
                <a:gd name="T16" fmla="*/ 6086 w 21600"/>
                <a:gd name="T17" fmla="*/ 2569 h 21600"/>
                <a:gd name="T18" fmla="*/ 16132 w 21600"/>
                <a:gd name="T19" fmla="*/ 19552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solidFill>
              <a:srgbClr val="00B0F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5" name="Puzzle3"/>
            <p:cNvSpPr>
              <a:spLocks noEditPoints="1" noChangeArrowheads="1"/>
            </p:cNvSpPr>
            <p:nvPr/>
          </p:nvSpPr>
          <p:spPr bwMode="auto">
            <a:xfrm>
              <a:off x="1759348" y="3870807"/>
              <a:ext cx="185980" cy="196115"/>
            </a:xfrm>
            <a:custGeom>
              <a:avLst/>
              <a:gdLst>
                <a:gd name="T0" fmla="*/ 10391 w 21600"/>
                <a:gd name="T1" fmla="*/ 15806 h 21600"/>
                <a:gd name="T2" fmla="*/ 20551 w 21600"/>
                <a:gd name="T3" fmla="*/ 21088 h 21600"/>
                <a:gd name="T4" fmla="*/ 13180 w 21600"/>
                <a:gd name="T5" fmla="*/ 13801 h 21600"/>
                <a:gd name="T6" fmla="*/ 20551 w 21600"/>
                <a:gd name="T7" fmla="*/ 7025 h 21600"/>
                <a:gd name="T8" fmla="*/ 10500 w 21600"/>
                <a:gd name="T9" fmla="*/ 52 h 21600"/>
                <a:gd name="T10" fmla="*/ 692 w 21600"/>
                <a:gd name="T11" fmla="*/ 6802 h 21600"/>
                <a:gd name="T12" fmla="*/ 8064 w 21600"/>
                <a:gd name="T13" fmla="*/ 13526 h 21600"/>
                <a:gd name="T14" fmla="*/ 692 w 21600"/>
                <a:gd name="T15" fmla="*/ 21088 h 21600"/>
                <a:gd name="T16" fmla="*/ 2273 w 21600"/>
                <a:gd name="T17" fmla="*/ 7719 h 21600"/>
                <a:gd name="T18" fmla="*/ 19149 w 21600"/>
                <a:gd name="T19" fmla="*/ 202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6" name="Puzzle4"/>
            <p:cNvSpPr>
              <a:spLocks noEditPoints="1" noChangeArrowheads="1"/>
            </p:cNvSpPr>
            <p:nvPr/>
          </p:nvSpPr>
          <p:spPr bwMode="auto">
            <a:xfrm>
              <a:off x="2134742" y="4121170"/>
              <a:ext cx="179667" cy="228096"/>
            </a:xfrm>
            <a:custGeom>
              <a:avLst/>
              <a:gdLst>
                <a:gd name="T0" fmla="*/ 8307 w 21600"/>
                <a:gd name="T1" fmla="*/ 11593 h 21600"/>
                <a:gd name="T2" fmla="*/ 453 w 21600"/>
                <a:gd name="T3" fmla="*/ 16938 h 21600"/>
                <a:gd name="T4" fmla="*/ 11500 w 21600"/>
                <a:gd name="T5" fmla="*/ 21600 h 21600"/>
                <a:gd name="T6" fmla="*/ 20920 w 21600"/>
                <a:gd name="T7" fmla="*/ 16751 h 21600"/>
                <a:gd name="T8" fmla="*/ 13972 w 21600"/>
                <a:gd name="T9" fmla="*/ 10888 h 21600"/>
                <a:gd name="T10" fmla="*/ 21033 w 21600"/>
                <a:gd name="T11" fmla="*/ 4716 h 21600"/>
                <a:gd name="T12" fmla="*/ 11102 w 21600"/>
                <a:gd name="T13" fmla="*/ 11 h 21600"/>
                <a:gd name="T14" fmla="*/ 453 w 21600"/>
                <a:gd name="T15" fmla="*/ 4716 h 21600"/>
                <a:gd name="T16" fmla="*/ 2076 w 21600"/>
                <a:gd name="T17" fmla="*/ 5664 h 21600"/>
                <a:gd name="T18" fmla="*/ 20203 w 21600"/>
                <a:gd name="T19" fmla="*/ 1598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7" name="Puzzle2"/>
            <p:cNvSpPr>
              <a:spLocks noEditPoints="1" noChangeArrowheads="1"/>
            </p:cNvSpPr>
            <p:nvPr/>
          </p:nvSpPr>
          <p:spPr bwMode="auto">
            <a:xfrm>
              <a:off x="2603985" y="3995988"/>
              <a:ext cx="297339" cy="179184"/>
            </a:xfrm>
            <a:custGeom>
              <a:avLst/>
              <a:gdLst>
                <a:gd name="T0" fmla="*/ 11 w 21600"/>
                <a:gd name="T1" fmla="*/ 13386 h 21600"/>
                <a:gd name="T2" fmla="*/ 4202 w 21600"/>
                <a:gd name="T3" fmla="*/ 21161 h 21600"/>
                <a:gd name="T4" fmla="*/ 10400 w 21600"/>
                <a:gd name="T5" fmla="*/ 13909 h 21600"/>
                <a:gd name="T6" fmla="*/ 16821 w 21600"/>
                <a:gd name="T7" fmla="*/ 21190 h 21600"/>
                <a:gd name="T8" fmla="*/ 21600 w 21600"/>
                <a:gd name="T9" fmla="*/ 15083 h 21600"/>
                <a:gd name="T10" fmla="*/ 16889 w 21600"/>
                <a:gd name="T11" fmla="*/ 5739 h 21600"/>
                <a:gd name="T12" fmla="*/ 10800 w 21600"/>
                <a:gd name="T13" fmla="*/ 28 h 21600"/>
                <a:gd name="T14" fmla="*/ 4202 w 21600"/>
                <a:gd name="T15" fmla="*/ 5894 h 21600"/>
                <a:gd name="T16" fmla="*/ 5388 w 21600"/>
                <a:gd name="T17" fmla="*/ 6742 h 21600"/>
                <a:gd name="T18" fmla="*/ 16177 w 21600"/>
                <a:gd name="T19" fmla="*/ 20441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8" name="Puzzle1"/>
            <p:cNvSpPr>
              <a:spLocks noEditPoints="1" noChangeArrowheads="1"/>
            </p:cNvSpPr>
            <p:nvPr/>
          </p:nvSpPr>
          <p:spPr bwMode="auto">
            <a:xfrm>
              <a:off x="2040894" y="3933397"/>
              <a:ext cx="300785" cy="135916"/>
            </a:xfrm>
            <a:custGeom>
              <a:avLst/>
              <a:gdLst>
                <a:gd name="T0" fmla="*/ 16740 w 21600"/>
                <a:gd name="T1" fmla="*/ 21078 h 21600"/>
                <a:gd name="T2" fmla="*/ 16976 w 21600"/>
                <a:gd name="T3" fmla="*/ 521 h 21600"/>
                <a:gd name="T4" fmla="*/ 4725 w 21600"/>
                <a:gd name="T5" fmla="*/ 856 h 21600"/>
                <a:gd name="T6" fmla="*/ 5040 w 21600"/>
                <a:gd name="T7" fmla="*/ 21004 h 21600"/>
                <a:gd name="T8" fmla="*/ 10811 w 21600"/>
                <a:gd name="T9" fmla="*/ 12885 h 21600"/>
                <a:gd name="T10" fmla="*/ 10845 w 21600"/>
                <a:gd name="T11" fmla="*/ 8714 h 21600"/>
                <a:gd name="T12" fmla="*/ 21600 w 21600"/>
                <a:gd name="T13" fmla="*/ 10000 h 21600"/>
                <a:gd name="T14" fmla="*/ 56 w 21600"/>
                <a:gd name="T15" fmla="*/ 10000 h 21600"/>
                <a:gd name="T16" fmla="*/ 6086 w 21600"/>
                <a:gd name="T17" fmla="*/ 2569 h 21600"/>
                <a:gd name="T18" fmla="*/ 16132 w 21600"/>
                <a:gd name="T19" fmla="*/ 19552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solidFill>
              <a:srgbClr val="00B0F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9" name="Puzzle2"/>
            <p:cNvSpPr>
              <a:spLocks noEditPoints="1" noChangeArrowheads="1"/>
            </p:cNvSpPr>
            <p:nvPr/>
          </p:nvSpPr>
          <p:spPr bwMode="auto">
            <a:xfrm>
              <a:off x="2092858" y="3578463"/>
              <a:ext cx="297339" cy="178714"/>
            </a:xfrm>
            <a:custGeom>
              <a:avLst/>
              <a:gdLst>
                <a:gd name="T0" fmla="*/ 11 w 21600"/>
                <a:gd name="T1" fmla="*/ 13386 h 21600"/>
                <a:gd name="T2" fmla="*/ 4202 w 21600"/>
                <a:gd name="T3" fmla="*/ 21161 h 21600"/>
                <a:gd name="T4" fmla="*/ 10400 w 21600"/>
                <a:gd name="T5" fmla="*/ 13909 h 21600"/>
                <a:gd name="T6" fmla="*/ 16821 w 21600"/>
                <a:gd name="T7" fmla="*/ 21190 h 21600"/>
                <a:gd name="T8" fmla="*/ 21600 w 21600"/>
                <a:gd name="T9" fmla="*/ 15083 h 21600"/>
                <a:gd name="T10" fmla="*/ 16889 w 21600"/>
                <a:gd name="T11" fmla="*/ 5739 h 21600"/>
                <a:gd name="T12" fmla="*/ 10800 w 21600"/>
                <a:gd name="T13" fmla="*/ 28 h 21600"/>
                <a:gd name="T14" fmla="*/ 4202 w 21600"/>
                <a:gd name="T15" fmla="*/ 5894 h 21600"/>
                <a:gd name="T16" fmla="*/ 5388 w 21600"/>
                <a:gd name="T17" fmla="*/ 6742 h 21600"/>
                <a:gd name="T18" fmla="*/ 16177 w 21600"/>
                <a:gd name="T19" fmla="*/ 20441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0" name="Puzzle1"/>
            <p:cNvSpPr>
              <a:spLocks noEditPoints="1" noChangeArrowheads="1"/>
            </p:cNvSpPr>
            <p:nvPr/>
          </p:nvSpPr>
          <p:spPr bwMode="auto">
            <a:xfrm>
              <a:off x="2134742" y="3370078"/>
              <a:ext cx="300785" cy="136387"/>
            </a:xfrm>
            <a:custGeom>
              <a:avLst/>
              <a:gdLst>
                <a:gd name="T0" fmla="*/ 16740 w 21600"/>
                <a:gd name="T1" fmla="*/ 21078 h 21600"/>
                <a:gd name="T2" fmla="*/ 16976 w 21600"/>
                <a:gd name="T3" fmla="*/ 521 h 21600"/>
                <a:gd name="T4" fmla="*/ 4725 w 21600"/>
                <a:gd name="T5" fmla="*/ 856 h 21600"/>
                <a:gd name="T6" fmla="*/ 5040 w 21600"/>
                <a:gd name="T7" fmla="*/ 21004 h 21600"/>
                <a:gd name="T8" fmla="*/ 10811 w 21600"/>
                <a:gd name="T9" fmla="*/ 12885 h 21600"/>
                <a:gd name="T10" fmla="*/ 10845 w 21600"/>
                <a:gd name="T11" fmla="*/ 8714 h 21600"/>
                <a:gd name="T12" fmla="*/ 21600 w 21600"/>
                <a:gd name="T13" fmla="*/ 10000 h 21600"/>
                <a:gd name="T14" fmla="*/ 56 w 21600"/>
                <a:gd name="T15" fmla="*/ 10000 h 21600"/>
                <a:gd name="T16" fmla="*/ 6086 w 21600"/>
                <a:gd name="T17" fmla="*/ 2569 h 21600"/>
                <a:gd name="T18" fmla="*/ 16132 w 21600"/>
                <a:gd name="T19" fmla="*/ 19552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solidFill>
              <a:srgbClr val="00FF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1" name="Puzzle4"/>
            <p:cNvSpPr>
              <a:spLocks noEditPoints="1" noChangeArrowheads="1"/>
            </p:cNvSpPr>
            <p:nvPr/>
          </p:nvSpPr>
          <p:spPr bwMode="auto">
            <a:xfrm>
              <a:off x="2603985" y="3620443"/>
              <a:ext cx="179667" cy="228097"/>
            </a:xfrm>
            <a:custGeom>
              <a:avLst/>
              <a:gdLst>
                <a:gd name="T0" fmla="*/ 8307 w 21600"/>
                <a:gd name="T1" fmla="*/ 11593 h 21600"/>
                <a:gd name="T2" fmla="*/ 453 w 21600"/>
                <a:gd name="T3" fmla="*/ 16938 h 21600"/>
                <a:gd name="T4" fmla="*/ 11500 w 21600"/>
                <a:gd name="T5" fmla="*/ 21600 h 21600"/>
                <a:gd name="T6" fmla="*/ 20920 w 21600"/>
                <a:gd name="T7" fmla="*/ 16751 h 21600"/>
                <a:gd name="T8" fmla="*/ 13972 w 21600"/>
                <a:gd name="T9" fmla="*/ 10888 h 21600"/>
                <a:gd name="T10" fmla="*/ 21033 w 21600"/>
                <a:gd name="T11" fmla="*/ 4716 h 21600"/>
                <a:gd name="T12" fmla="*/ 11102 w 21600"/>
                <a:gd name="T13" fmla="*/ 11 h 21600"/>
                <a:gd name="T14" fmla="*/ 453 w 21600"/>
                <a:gd name="T15" fmla="*/ 4716 h 21600"/>
                <a:gd name="T16" fmla="*/ 2076 w 21600"/>
                <a:gd name="T17" fmla="*/ 5664 h 21600"/>
                <a:gd name="T18" fmla="*/ 20203 w 21600"/>
                <a:gd name="T19" fmla="*/ 1598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" name="Puzzle3"/>
            <p:cNvSpPr>
              <a:spLocks noEditPoints="1" noChangeArrowheads="1"/>
            </p:cNvSpPr>
            <p:nvPr/>
          </p:nvSpPr>
          <p:spPr bwMode="auto">
            <a:xfrm>
              <a:off x="2603985" y="3307488"/>
              <a:ext cx="185408" cy="196115"/>
            </a:xfrm>
            <a:custGeom>
              <a:avLst/>
              <a:gdLst>
                <a:gd name="T0" fmla="*/ 10391 w 21600"/>
                <a:gd name="T1" fmla="*/ 15806 h 21600"/>
                <a:gd name="T2" fmla="*/ 20551 w 21600"/>
                <a:gd name="T3" fmla="*/ 21088 h 21600"/>
                <a:gd name="T4" fmla="*/ 13180 w 21600"/>
                <a:gd name="T5" fmla="*/ 13801 h 21600"/>
                <a:gd name="T6" fmla="*/ 20551 w 21600"/>
                <a:gd name="T7" fmla="*/ 7025 h 21600"/>
                <a:gd name="T8" fmla="*/ 10500 w 21600"/>
                <a:gd name="T9" fmla="*/ 52 h 21600"/>
                <a:gd name="T10" fmla="*/ 692 w 21600"/>
                <a:gd name="T11" fmla="*/ 6802 h 21600"/>
                <a:gd name="T12" fmla="*/ 8064 w 21600"/>
                <a:gd name="T13" fmla="*/ 13526 h 21600"/>
                <a:gd name="T14" fmla="*/ 692 w 21600"/>
                <a:gd name="T15" fmla="*/ 21088 h 21600"/>
                <a:gd name="T16" fmla="*/ 2273 w 21600"/>
                <a:gd name="T17" fmla="*/ 7719 h 21600"/>
                <a:gd name="T18" fmla="*/ 19149 w 21600"/>
                <a:gd name="T19" fmla="*/ 202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cxnSp>
          <p:nvCxnSpPr>
            <p:cNvPr id="513" name="Straight Connector 512"/>
            <p:cNvCxnSpPr>
              <a:stCxn id="501" idx="0"/>
              <a:endCxn id="499" idx="7"/>
            </p:cNvCxnSpPr>
            <p:nvPr/>
          </p:nvCxnSpPr>
          <p:spPr>
            <a:xfrm>
              <a:off x="1523213" y="3440580"/>
              <a:ext cx="294091" cy="22862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4" name="Straight Connector 513"/>
            <p:cNvCxnSpPr>
              <a:stCxn id="500" idx="5"/>
              <a:endCxn id="499" idx="0"/>
            </p:cNvCxnSpPr>
            <p:nvPr/>
          </p:nvCxnSpPr>
          <p:spPr>
            <a:xfrm>
              <a:off x="1464496" y="3607653"/>
              <a:ext cx="295004" cy="12354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5" name="Straight Connector 514"/>
            <p:cNvCxnSpPr>
              <a:endCxn id="499" idx="1"/>
            </p:cNvCxnSpPr>
            <p:nvPr/>
          </p:nvCxnSpPr>
          <p:spPr>
            <a:xfrm flipV="1">
              <a:off x="1665499" y="3795524"/>
              <a:ext cx="151804" cy="7528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6" name="Straight Connector 515"/>
            <p:cNvCxnSpPr>
              <a:endCxn id="505" idx="0"/>
            </p:cNvCxnSpPr>
            <p:nvPr/>
          </p:nvCxnSpPr>
          <p:spPr>
            <a:xfrm flipV="1">
              <a:off x="1477802" y="4014316"/>
              <a:ext cx="371014" cy="5695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7" name="Straight Connector 516"/>
            <p:cNvCxnSpPr/>
            <p:nvPr/>
          </p:nvCxnSpPr>
          <p:spPr>
            <a:xfrm rot="16200000" flipH="1">
              <a:off x="1932548" y="3822713"/>
              <a:ext cx="180014" cy="15101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8" name="Straight Connector 517"/>
            <p:cNvCxnSpPr>
              <a:endCxn id="499" idx="6"/>
            </p:cNvCxnSpPr>
            <p:nvPr/>
          </p:nvCxnSpPr>
          <p:spPr>
            <a:xfrm rot="5400000">
              <a:off x="1864969" y="3538598"/>
              <a:ext cx="125414" cy="3873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9" name="Straight Connector 518"/>
            <p:cNvCxnSpPr/>
            <p:nvPr/>
          </p:nvCxnSpPr>
          <p:spPr>
            <a:xfrm rot="5400000" flipH="1" flipV="1">
              <a:off x="1860446" y="4058313"/>
              <a:ext cx="243381" cy="25787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0" name="Straight Connector 519"/>
            <p:cNvCxnSpPr>
              <a:stCxn id="506" idx="4"/>
              <a:endCxn id="508" idx="0"/>
            </p:cNvCxnSpPr>
            <p:nvPr/>
          </p:nvCxnSpPr>
          <p:spPr>
            <a:xfrm flipV="1">
              <a:off x="2250961" y="4066028"/>
              <a:ext cx="23040" cy="17011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1" name="Straight Connector 520"/>
            <p:cNvCxnSpPr>
              <a:stCxn id="522" idx="0"/>
              <a:endCxn id="507" idx="2"/>
            </p:cNvCxnSpPr>
            <p:nvPr/>
          </p:nvCxnSpPr>
          <p:spPr>
            <a:xfrm>
              <a:off x="2411909" y="3889133"/>
              <a:ext cx="335241" cy="222238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2" name="Puzzle3"/>
            <p:cNvSpPr>
              <a:spLocks noEditPoints="1" noChangeArrowheads="1"/>
            </p:cNvSpPr>
            <p:nvPr/>
          </p:nvSpPr>
          <p:spPr bwMode="auto">
            <a:xfrm>
              <a:off x="2322439" y="3745625"/>
              <a:ext cx="185980" cy="196115"/>
            </a:xfrm>
            <a:custGeom>
              <a:avLst/>
              <a:gdLst>
                <a:gd name="T0" fmla="*/ 10391 w 21600"/>
                <a:gd name="T1" fmla="*/ 15806 h 21600"/>
                <a:gd name="T2" fmla="*/ 20551 w 21600"/>
                <a:gd name="T3" fmla="*/ 21088 h 21600"/>
                <a:gd name="T4" fmla="*/ 13180 w 21600"/>
                <a:gd name="T5" fmla="*/ 13801 h 21600"/>
                <a:gd name="T6" fmla="*/ 20551 w 21600"/>
                <a:gd name="T7" fmla="*/ 7025 h 21600"/>
                <a:gd name="T8" fmla="*/ 10500 w 21600"/>
                <a:gd name="T9" fmla="*/ 52 h 21600"/>
                <a:gd name="T10" fmla="*/ 692 w 21600"/>
                <a:gd name="T11" fmla="*/ 6802 h 21600"/>
                <a:gd name="T12" fmla="*/ 8064 w 21600"/>
                <a:gd name="T13" fmla="*/ 13526 h 21600"/>
                <a:gd name="T14" fmla="*/ 692 w 21600"/>
                <a:gd name="T15" fmla="*/ 21088 h 21600"/>
                <a:gd name="T16" fmla="*/ 2273 w 21600"/>
                <a:gd name="T17" fmla="*/ 7719 h 21600"/>
                <a:gd name="T18" fmla="*/ 19149 w 21600"/>
                <a:gd name="T19" fmla="*/ 202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cxnSp>
          <p:nvCxnSpPr>
            <p:cNvPr id="523" name="Straight Connector 522"/>
            <p:cNvCxnSpPr>
              <a:stCxn id="522" idx="2"/>
              <a:endCxn id="511" idx="4"/>
            </p:cNvCxnSpPr>
            <p:nvPr/>
          </p:nvCxnSpPr>
          <p:spPr>
            <a:xfrm flipV="1">
              <a:off x="2435922" y="3735420"/>
              <a:ext cx="284281" cy="13551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4" name="Straight Connector 523"/>
            <p:cNvCxnSpPr/>
            <p:nvPr/>
          </p:nvCxnSpPr>
          <p:spPr>
            <a:xfrm flipV="1">
              <a:off x="2322439" y="3495260"/>
              <a:ext cx="284281" cy="13551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5" name="Straight Connector 524"/>
            <p:cNvCxnSpPr>
              <a:endCxn id="510" idx="5"/>
            </p:cNvCxnSpPr>
            <p:nvPr/>
          </p:nvCxnSpPr>
          <p:spPr>
            <a:xfrm rot="5400000" flipH="1" flipV="1">
              <a:off x="2154341" y="3499351"/>
              <a:ext cx="205669" cy="57169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1" name="TextBox 560"/>
          <p:cNvSpPr txBox="1"/>
          <p:nvPr/>
        </p:nvSpPr>
        <p:spPr>
          <a:xfrm>
            <a:off x="445427" y="5211994"/>
            <a:ext cx="1768693" cy="2982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b="1" dirty="0" smtClean="0"/>
              <a:t>Performance Verification</a:t>
            </a:r>
            <a:endParaRPr lang="en-US" sz="1600" b="1" dirty="0"/>
          </a:p>
        </p:txBody>
      </p:sp>
      <p:sp>
        <p:nvSpPr>
          <p:cNvPr id="129" name="Right Arrow 128"/>
          <p:cNvSpPr/>
          <p:nvPr/>
        </p:nvSpPr>
        <p:spPr>
          <a:xfrm>
            <a:off x="2727296" y="4031312"/>
            <a:ext cx="659959" cy="278294"/>
          </a:xfrm>
          <a:prstGeom prst="rightArrow">
            <a:avLst/>
          </a:prstGeom>
          <a:solidFill>
            <a:srgbClr val="00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145"/>
          <p:cNvGrpSpPr/>
          <p:nvPr/>
        </p:nvGrpSpPr>
        <p:grpSpPr>
          <a:xfrm>
            <a:off x="4055165" y="3283889"/>
            <a:ext cx="2751152" cy="3236181"/>
            <a:chOff x="4428877" y="2997642"/>
            <a:chExt cx="2751152" cy="3236181"/>
          </a:xfrm>
        </p:grpSpPr>
        <p:sp>
          <p:nvSpPr>
            <p:cNvPr id="567" name="Cloud 566"/>
            <p:cNvSpPr/>
            <p:nvPr/>
          </p:nvSpPr>
          <p:spPr>
            <a:xfrm>
              <a:off x="5480918" y="3086503"/>
              <a:ext cx="1580248" cy="1055296"/>
            </a:xfrm>
            <a:prstGeom prst="cloud">
              <a:avLst/>
            </a:prstGeom>
            <a:gradFill flip="none" rotWithShape="1">
              <a:gsLst>
                <a:gs pos="0">
                  <a:srgbClr val="00FF00">
                    <a:tint val="66000"/>
                    <a:satMod val="160000"/>
                  </a:srgbClr>
                </a:gs>
                <a:gs pos="50000">
                  <a:srgbClr val="00FF00">
                    <a:tint val="44500"/>
                    <a:satMod val="160000"/>
                  </a:srgbClr>
                </a:gs>
                <a:gs pos="100000">
                  <a:srgbClr val="00FF00">
                    <a:tint val="23500"/>
                    <a:satMod val="160000"/>
                  </a:srgbClr>
                </a:gs>
              </a:gsLst>
              <a:lin ang="5400000" scaled="1"/>
              <a:tileRect/>
            </a:gra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" name="Group 141"/>
            <p:cNvGrpSpPr/>
            <p:nvPr/>
          </p:nvGrpSpPr>
          <p:grpSpPr>
            <a:xfrm>
              <a:off x="5687692" y="5216721"/>
              <a:ext cx="1349928" cy="953492"/>
              <a:chOff x="4785854" y="5153110"/>
              <a:chExt cx="1676401" cy="1055296"/>
            </a:xfrm>
          </p:grpSpPr>
          <p:sp>
            <p:nvSpPr>
              <p:cNvPr id="569" name="Cloud 568"/>
              <p:cNvSpPr/>
              <p:nvPr/>
            </p:nvSpPr>
            <p:spPr>
              <a:xfrm>
                <a:off x="4785854" y="5153110"/>
                <a:ext cx="1676401" cy="1055296"/>
              </a:xfrm>
              <a:prstGeom prst="cloud">
                <a:avLst/>
              </a:prstGeom>
              <a:gradFill flip="none" rotWithShape="1">
                <a:gsLst>
                  <a:gs pos="0">
                    <a:srgbClr val="FF0000">
                      <a:tint val="66000"/>
                      <a:satMod val="160000"/>
                    </a:srgbClr>
                  </a:gs>
                  <a:gs pos="50000">
                    <a:srgbClr val="FF0000">
                      <a:tint val="44500"/>
                      <a:satMod val="160000"/>
                    </a:srgbClr>
                  </a:gs>
                  <a:gs pos="100000">
                    <a:srgbClr val="FF0000">
                      <a:tint val="23500"/>
                      <a:satMod val="160000"/>
                    </a:srgbClr>
                  </a:gs>
                </a:gsLst>
                <a:lin ang="5400000" scaled="1"/>
                <a:tileRect/>
              </a:gra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5" name="Group 495"/>
              <p:cNvGrpSpPr/>
              <p:nvPr/>
            </p:nvGrpSpPr>
            <p:grpSpPr>
              <a:xfrm>
                <a:off x="5237550" y="5307564"/>
                <a:ext cx="732732" cy="636063"/>
                <a:chOff x="5755028" y="2667000"/>
                <a:chExt cx="505685" cy="534335"/>
              </a:xfrm>
            </p:grpSpPr>
            <p:sp>
              <p:nvSpPr>
                <p:cNvPr id="348" name="Puzzle3"/>
                <p:cNvSpPr>
                  <a:spLocks noEditPoints="1" noChangeArrowheads="1"/>
                </p:cNvSpPr>
                <p:nvPr/>
              </p:nvSpPr>
              <p:spPr bwMode="auto">
                <a:xfrm>
                  <a:off x="5899003" y="2668995"/>
                  <a:ext cx="114896" cy="166406"/>
                </a:xfrm>
                <a:custGeom>
                  <a:avLst/>
                  <a:gdLst>
                    <a:gd name="T0" fmla="*/ 10391 w 21600"/>
                    <a:gd name="T1" fmla="*/ 15806 h 21600"/>
                    <a:gd name="T2" fmla="*/ 20551 w 21600"/>
                    <a:gd name="T3" fmla="*/ 21088 h 21600"/>
                    <a:gd name="T4" fmla="*/ 13180 w 21600"/>
                    <a:gd name="T5" fmla="*/ 13801 h 21600"/>
                    <a:gd name="T6" fmla="*/ 20551 w 21600"/>
                    <a:gd name="T7" fmla="*/ 7025 h 21600"/>
                    <a:gd name="T8" fmla="*/ 10500 w 21600"/>
                    <a:gd name="T9" fmla="*/ 52 h 21600"/>
                    <a:gd name="T10" fmla="*/ 692 w 21600"/>
                    <a:gd name="T11" fmla="*/ 6802 h 21600"/>
                    <a:gd name="T12" fmla="*/ 8064 w 21600"/>
                    <a:gd name="T13" fmla="*/ 13526 h 21600"/>
                    <a:gd name="T14" fmla="*/ 692 w 21600"/>
                    <a:gd name="T15" fmla="*/ 21088 h 21600"/>
                    <a:gd name="T16" fmla="*/ 2273 w 21600"/>
                    <a:gd name="T17" fmla="*/ 7719 h 21600"/>
                    <a:gd name="T18" fmla="*/ 19149 w 21600"/>
                    <a:gd name="T19" fmla="*/ 20237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6625" y="20892"/>
                      </a:moveTo>
                      <a:lnTo>
                        <a:pt x="7105" y="21023"/>
                      </a:lnTo>
                      <a:lnTo>
                        <a:pt x="7513" y="21088"/>
                      </a:lnTo>
                      <a:lnTo>
                        <a:pt x="7922" y="21115"/>
                      </a:lnTo>
                      <a:lnTo>
                        <a:pt x="8242" y="21115"/>
                      </a:lnTo>
                      <a:lnTo>
                        <a:pt x="8544" y="21062"/>
                      </a:lnTo>
                      <a:lnTo>
                        <a:pt x="8810" y="20997"/>
                      </a:lnTo>
                      <a:lnTo>
                        <a:pt x="9023" y="20892"/>
                      </a:lnTo>
                      <a:lnTo>
                        <a:pt x="9148" y="20761"/>
                      </a:lnTo>
                      <a:lnTo>
                        <a:pt x="9290" y="20616"/>
                      </a:lnTo>
                      <a:lnTo>
                        <a:pt x="9361" y="20459"/>
                      </a:lnTo>
                      <a:lnTo>
                        <a:pt x="9396" y="20289"/>
                      </a:lnTo>
                      <a:lnTo>
                        <a:pt x="9396" y="20092"/>
                      </a:lnTo>
                      <a:lnTo>
                        <a:pt x="9325" y="19909"/>
                      </a:lnTo>
                      <a:lnTo>
                        <a:pt x="9219" y="19738"/>
                      </a:lnTo>
                      <a:lnTo>
                        <a:pt x="9094" y="19555"/>
                      </a:lnTo>
                      <a:lnTo>
                        <a:pt x="8917" y="19384"/>
                      </a:lnTo>
                      <a:lnTo>
                        <a:pt x="8650" y="19162"/>
                      </a:lnTo>
                      <a:lnTo>
                        <a:pt x="8437" y="18900"/>
                      </a:lnTo>
                      <a:lnTo>
                        <a:pt x="8277" y="18624"/>
                      </a:lnTo>
                      <a:lnTo>
                        <a:pt x="8135" y="18349"/>
                      </a:lnTo>
                      <a:lnTo>
                        <a:pt x="8028" y="18048"/>
                      </a:lnTo>
                      <a:lnTo>
                        <a:pt x="7993" y="17746"/>
                      </a:lnTo>
                      <a:lnTo>
                        <a:pt x="7993" y="17471"/>
                      </a:lnTo>
                      <a:lnTo>
                        <a:pt x="8028" y="17169"/>
                      </a:lnTo>
                      <a:lnTo>
                        <a:pt x="8135" y="16920"/>
                      </a:lnTo>
                      <a:lnTo>
                        <a:pt x="8277" y="16671"/>
                      </a:lnTo>
                      <a:lnTo>
                        <a:pt x="8366" y="16540"/>
                      </a:lnTo>
                      <a:lnTo>
                        <a:pt x="8473" y="16409"/>
                      </a:lnTo>
                      <a:lnTo>
                        <a:pt x="8615" y="16317"/>
                      </a:lnTo>
                      <a:lnTo>
                        <a:pt x="8739" y="16213"/>
                      </a:lnTo>
                      <a:lnTo>
                        <a:pt x="8881" y="16134"/>
                      </a:lnTo>
                      <a:lnTo>
                        <a:pt x="9059" y="16055"/>
                      </a:lnTo>
                      <a:lnTo>
                        <a:pt x="9254" y="15990"/>
                      </a:lnTo>
                      <a:lnTo>
                        <a:pt x="9432" y="15911"/>
                      </a:lnTo>
                      <a:lnTo>
                        <a:pt x="9663" y="15885"/>
                      </a:lnTo>
                      <a:lnTo>
                        <a:pt x="9876" y="15833"/>
                      </a:lnTo>
                      <a:lnTo>
                        <a:pt x="10142" y="15806"/>
                      </a:lnTo>
                      <a:lnTo>
                        <a:pt x="10391" y="15806"/>
                      </a:lnTo>
                      <a:lnTo>
                        <a:pt x="10728" y="15806"/>
                      </a:lnTo>
                      <a:lnTo>
                        <a:pt x="10995" y="15806"/>
                      </a:lnTo>
                      <a:lnTo>
                        <a:pt x="11279" y="15833"/>
                      </a:lnTo>
                      <a:lnTo>
                        <a:pt x="11546" y="15885"/>
                      </a:lnTo>
                      <a:lnTo>
                        <a:pt x="11776" y="15937"/>
                      </a:lnTo>
                      <a:lnTo>
                        <a:pt x="12025" y="15990"/>
                      </a:lnTo>
                      <a:lnTo>
                        <a:pt x="12221" y="16055"/>
                      </a:lnTo>
                      <a:lnTo>
                        <a:pt x="12434" y="16134"/>
                      </a:lnTo>
                      <a:lnTo>
                        <a:pt x="12611" y="16213"/>
                      </a:lnTo>
                      <a:lnTo>
                        <a:pt x="12771" y="16317"/>
                      </a:lnTo>
                      <a:lnTo>
                        <a:pt x="12913" y="16409"/>
                      </a:lnTo>
                      <a:lnTo>
                        <a:pt x="13038" y="16514"/>
                      </a:lnTo>
                      <a:lnTo>
                        <a:pt x="13251" y="16737"/>
                      </a:lnTo>
                      <a:lnTo>
                        <a:pt x="13428" y="16986"/>
                      </a:lnTo>
                      <a:lnTo>
                        <a:pt x="13517" y="17248"/>
                      </a:lnTo>
                      <a:lnTo>
                        <a:pt x="13588" y="17523"/>
                      </a:lnTo>
                      <a:lnTo>
                        <a:pt x="13588" y="17799"/>
                      </a:lnTo>
                      <a:lnTo>
                        <a:pt x="13517" y="18074"/>
                      </a:lnTo>
                      <a:lnTo>
                        <a:pt x="13428" y="18323"/>
                      </a:lnTo>
                      <a:lnTo>
                        <a:pt x="13286" y="18572"/>
                      </a:lnTo>
                      <a:lnTo>
                        <a:pt x="13109" y="18808"/>
                      </a:lnTo>
                      <a:lnTo>
                        <a:pt x="12878" y="19031"/>
                      </a:lnTo>
                      <a:lnTo>
                        <a:pt x="12434" y="19411"/>
                      </a:lnTo>
                      <a:lnTo>
                        <a:pt x="12132" y="19738"/>
                      </a:lnTo>
                      <a:lnTo>
                        <a:pt x="12025" y="19856"/>
                      </a:lnTo>
                      <a:lnTo>
                        <a:pt x="11919" y="20014"/>
                      </a:lnTo>
                      <a:lnTo>
                        <a:pt x="11883" y="20132"/>
                      </a:lnTo>
                      <a:lnTo>
                        <a:pt x="11883" y="20263"/>
                      </a:lnTo>
                      <a:lnTo>
                        <a:pt x="11883" y="20394"/>
                      </a:lnTo>
                      <a:lnTo>
                        <a:pt x="11954" y="20485"/>
                      </a:lnTo>
                      <a:lnTo>
                        <a:pt x="12061" y="20590"/>
                      </a:lnTo>
                      <a:lnTo>
                        <a:pt x="12185" y="20695"/>
                      </a:lnTo>
                      <a:lnTo>
                        <a:pt x="12327" y="20787"/>
                      </a:lnTo>
                      <a:lnTo>
                        <a:pt x="12540" y="20892"/>
                      </a:lnTo>
                      <a:lnTo>
                        <a:pt x="12771" y="20997"/>
                      </a:lnTo>
                      <a:lnTo>
                        <a:pt x="13073" y="21088"/>
                      </a:lnTo>
                      <a:lnTo>
                        <a:pt x="13428" y="21193"/>
                      </a:lnTo>
                      <a:lnTo>
                        <a:pt x="13873" y="21298"/>
                      </a:lnTo>
                      <a:lnTo>
                        <a:pt x="14317" y="21390"/>
                      </a:lnTo>
                      <a:lnTo>
                        <a:pt x="14778" y="21468"/>
                      </a:lnTo>
                      <a:lnTo>
                        <a:pt x="15294" y="21547"/>
                      </a:lnTo>
                      <a:lnTo>
                        <a:pt x="15809" y="21600"/>
                      </a:lnTo>
                      <a:lnTo>
                        <a:pt x="16359" y="21652"/>
                      </a:lnTo>
                      <a:lnTo>
                        <a:pt x="16875" y="21678"/>
                      </a:lnTo>
                      <a:lnTo>
                        <a:pt x="17407" y="21678"/>
                      </a:lnTo>
                      <a:lnTo>
                        <a:pt x="17958" y="21678"/>
                      </a:lnTo>
                      <a:lnTo>
                        <a:pt x="18473" y="21652"/>
                      </a:lnTo>
                      <a:lnTo>
                        <a:pt x="18953" y="21573"/>
                      </a:lnTo>
                      <a:lnTo>
                        <a:pt x="19397" y="21495"/>
                      </a:lnTo>
                      <a:lnTo>
                        <a:pt x="19841" y="21390"/>
                      </a:lnTo>
                      <a:lnTo>
                        <a:pt x="20214" y="21272"/>
                      </a:lnTo>
                      <a:lnTo>
                        <a:pt x="20551" y="21088"/>
                      </a:lnTo>
                      <a:lnTo>
                        <a:pt x="20480" y="20787"/>
                      </a:lnTo>
                      <a:lnTo>
                        <a:pt x="20409" y="20485"/>
                      </a:lnTo>
                      <a:lnTo>
                        <a:pt x="20356" y="20158"/>
                      </a:lnTo>
                      <a:lnTo>
                        <a:pt x="20356" y="19804"/>
                      </a:lnTo>
                      <a:lnTo>
                        <a:pt x="20321" y="19083"/>
                      </a:lnTo>
                      <a:lnTo>
                        <a:pt x="20356" y="18349"/>
                      </a:lnTo>
                      <a:lnTo>
                        <a:pt x="20409" y="17641"/>
                      </a:lnTo>
                      <a:lnTo>
                        <a:pt x="20480" y="17012"/>
                      </a:lnTo>
                      <a:lnTo>
                        <a:pt x="20551" y="16488"/>
                      </a:lnTo>
                      <a:lnTo>
                        <a:pt x="20551" y="16055"/>
                      </a:lnTo>
                      <a:lnTo>
                        <a:pt x="20551" y="15911"/>
                      </a:lnTo>
                      <a:lnTo>
                        <a:pt x="20445" y="15754"/>
                      </a:lnTo>
                      <a:lnTo>
                        <a:pt x="20356" y="15610"/>
                      </a:lnTo>
                      <a:lnTo>
                        <a:pt x="20178" y="15452"/>
                      </a:lnTo>
                      <a:lnTo>
                        <a:pt x="20001" y="15334"/>
                      </a:lnTo>
                      <a:lnTo>
                        <a:pt x="19770" y="15230"/>
                      </a:lnTo>
                      <a:lnTo>
                        <a:pt x="19521" y="15125"/>
                      </a:lnTo>
                      <a:lnTo>
                        <a:pt x="19290" y="15059"/>
                      </a:lnTo>
                      <a:lnTo>
                        <a:pt x="19024" y="15007"/>
                      </a:lnTo>
                      <a:lnTo>
                        <a:pt x="18740" y="14954"/>
                      </a:lnTo>
                      <a:lnTo>
                        <a:pt x="18509" y="14954"/>
                      </a:lnTo>
                      <a:lnTo>
                        <a:pt x="18225" y="14954"/>
                      </a:lnTo>
                      <a:lnTo>
                        <a:pt x="17994" y="15007"/>
                      </a:lnTo>
                      <a:lnTo>
                        <a:pt x="17763" y="15085"/>
                      </a:lnTo>
                      <a:lnTo>
                        <a:pt x="17550" y="15177"/>
                      </a:lnTo>
                      <a:lnTo>
                        <a:pt x="17372" y="15308"/>
                      </a:lnTo>
                      <a:lnTo>
                        <a:pt x="17176" y="15426"/>
                      </a:lnTo>
                      <a:lnTo>
                        <a:pt x="16928" y="15557"/>
                      </a:lnTo>
                      <a:lnTo>
                        <a:pt x="16661" y="15636"/>
                      </a:lnTo>
                      <a:lnTo>
                        <a:pt x="16359" y="15688"/>
                      </a:lnTo>
                      <a:lnTo>
                        <a:pt x="16022" y="15715"/>
                      </a:lnTo>
                      <a:lnTo>
                        <a:pt x="15667" y="15688"/>
                      </a:lnTo>
                      <a:lnTo>
                        <a:pt x="15294" y="15662"/>
                      </a:lnTo>
                      <a:lnTo>
                        <a:pt x="14956" y="15583"/>
                      </a:lnTo>
                      <a:lnTo>
                        <a:pt x="14619" y="15479"/>
                      </a:lnTo>
                      <a:lnTo>
                        <a:pt x="14281" y="15334"/>
                      </a:lnTo>
                      <a:lnTo>
                        <a:pt x="13961" y="15177"/>
                      </a:lnTo>
                      <a:lnTo>
                        <a:pt x="13695" y="14981"/>
                      </a:lnTo>
                      <a:lnTo>
                        <a:pt x="13588" y="14850"/>
                      </a:lnTo>
                      <a:lnTo>
                        <a:pt x="13482" y="14732"/>
                      </a:lnTo>
                      <a:lnTo>
                        <a:pt x="13393" y="14600"/>
                      </a:lnTo>
                      <a:lnTo>
                        <a:pt x="13322" y="14456"/>
                      </a:lnTo>
                      <a:lnTo>
                        <a:pt x="13251" y="14299"/>
                      </a:lnTo>
                      <a:lnTo>
                        <a:pt x="13215" y="14155"/>
                      </a:lnTo>
                      <a:lnTo>
                        <a:pt x="13180" y="13971"/>
                      </a:lnTo>
                      <a:lnTo>
                        <a:pt x="13180" y="13801"/>
                      </a:lnTo>
                      <a:lnTo>
                        <a:pt x="13180" y="13591"/>
                      </a:lnTo>
                      <a:lnTo>
                        <a:pt x="13215" y="13395"/>
                      </a:lnTo>
                      <a:lnTo>
                        <a:pt x="13251" y="13198"/>
                      </a:lnTo>
                      <a:lnTo>
                        <a:pt x="13322" y="13015"/>
                      </a:lnTo>
                      <a:lnTo>
                        <a:pt x="13393" y="12870"/>
                      </a:lnTo>
                      <a:lnTo>
                        <a:pt x="13482" y="12713"/>
                      </a:lnTo>
                      <a:lnTo>
                        <a:pt x="13588" y="12569"/>
                      </a:lnTo>
                      <a:lnTo>
                        <a:pt x="13730" y="12438"/>
                      </a:lnTo>
                      <a:lnTo>
                        <a:pt x="13997" y="12215"/>
                      </a:lnTo>
                      <a:lnTo>
                        <a:pt x="14334" y="12005"/>
                      </a:lnTo>
                      <a:lnTo>
                        <a:pt x="14690" y="11861"/>
                      </a:lnTo>
                      <a:lnTo>
                        <a:pt x="15063" y="11756"/>
                      </a:lnTo>
                      <a:lnTo>
                        <a:pt x="15436" y="11678"/>
                      </a:lnTo>
                      <a:lnTo>
                        <a:pt x="15809" y="11638"/>
                      </a:lnTo>
                      <a:lnTo>
                        <a:pt x="16182" y="11638"/>
                      </a:lnTo>
                      <a:lnTo>
                        <a:pt x="16555" y="11678"/>
                      </a:lnTo>
                      <a:lnTo>
                        <a:pt x="16910" y="11730"/>
                      </a:lnTo>
                      <a:lnTo>
                        <a:pt x="17248" y="11835"/>
                      </a:lnTo>
                      <a:lnTo>
                        <a:pt x="17514" y="11966"/>
                      </a:lnTo>
                      <a:lnTo>
                        <a:pt x="17763" y="12110"/>
                      </a:lnTo>
                      <a:lnTo>
                        <a:pt x="17887" y="12215"/>
                      </a:lnTo>
                      <a:lnTo>
                        <a:pt x="18065" y="12307"/>
                      </a:lnTo>
                      <a:lnTo>
                        <a:pt x="18260" y="12412"/>
                      </a:lnTo>
                      <a:lnTo>
                        <a:pt x="18438" y="12464"/>
                      </a:lnTo>
                      <a:lnTo>
                        <a:pt x="18669" y="12543"/>
                      </a:lnTo>
                      <a:lnTo>
                        <a:pt x="18882" y="12569"/>
                      </a:lnTo>
                      <a:lnTo>
                        <a:pt x="19113" y="12595"/>
                      </a:lnTo>
                      <a:lnTo>
                        <a:pt x="19361" y="12608"/>
                      </a:lnTo>
                      <a:lnTo>
                        <a:pt x="19592" y="12608"/>
                      </a:lnTo>
                      <a:lnTo>
                        <a:pt x="19841" y="12595"/>
                      </a:lnTo>
                      <a:lnTo>
                        <a:pt x="20072" y="12543"/>
                      </a:lnTo>
                      <a:lnTo>
                        <a:pt x="20321" y="12490"/>
                      </a:lnTo>
                      <a:lnTo>
                        <a:pt x="20551" y="12438"/>
                      </a:lnTo>
                      <a:lnTo>
                        <a:pt x="20800" y="12333"/>
                      </a:lnTo>
                      <a:lnTo>
                        <a:pt x="20996" y="12241"/>
                      </a:lnTo>
                      <a:lnTo>
                        <a:pt x="21244" y="12110"/>
                      </a:lnTo>
                      <a:lnTo>
                        <a:pt x="21298" y="12032"/>
                      </a:lnTo>
                      <a:lnTo>
                        <a:pt x="21404" y="11966"/>
                      </a:lnTo>
                      <a:lnTo>
                        <a:pt x="21475" y="11861"/>
                      </a:lnTo>
                      <a:lnTo>
                        <a:pt x="21511" y="11730"/>
                      </a:lnTo>
                      <a:lnTo>
                        <a:pt x="21617" y="11481"/>
                      </a:lnTo>
                      <a:lnTo>
                        <a:pt x="21653" y="11180"/>
                      </a:lnTo>
                      <a:lnTo>
                        <a:pt x="21653" y="10826"/>
                      </a:lnTo>
                      <a:lnTo>
                        <a:pt x="21653" y="10472"/>
                      </a:lnTo>
                      <a:lnTo>
                        <a:pt x="21582" y="10092"/>
                      </a:lnTo>
                      <a:lnTo>
                        <a:pt x="21511" y="9725"/>
                      </a:lnTo>
                      <a:lnTo>
                        <a:pt x="21298" y="8912"/>
                      </a:lnTo>
                      <a:lnTo>
                        <a:pt x="21067" y="8191"/>
                      </a:lnTo>
                      <a:lnTo>
                        <a:pt x="20800" y="7536"/>
                      </a:lnTo>
                      <a:lnTo>
                        <a:pt x="20551" y="7025"/>
                      </a:lnTo>
                      <a:lnTo>
                        <a:pt x="20001" y="7103"/>
                      </a:lnTo>
                      <a:lnTo>
                        <a:pt x="19432" y="7156"/>
                      </a:lnTo>
                      <a:lnTo>
                        <a:pt x="18846" y="7208"/>
                      </a:lnTo>
                      <a:lnTo>
                        <a:pt x="18225" y="7208"/>
                      </a:lnTo>
                      <a:lnTo>
                        <a:pt x="17656" y="7208"/>
                      </a:lnTo>
                      <a:lnTo>
                        <a:pt x="17070" y="7182"/>
                      </a:lnTo>
                      <a:lnTo>
                        <a:pt x="16484" y="7156"/>
                      </a:lnTo>
                      <a:lnTo>
                        <a:pt x="15986" y="7103"/>
                      </a:lnTo>
                      <a:lnTo>
                        <a:pt x="14992" y="6999"/>
                      </a:lnTo>
                      <a:lnTo>
                        <a:pt x="14210" y="6907"/>
                      </a:lnTo>
                      <a:lnTo>
                        <a:pt x="13695" y="6828"/>
                      </a:lnTo>
                      <a:lnTo>
                        <a:pt x="13517" y="6802"/>
                      </a:lnTo>
                      <a:lnTo>
                        <a:pt x="13073" y="6645"/>
                      </a:lnTo>
                      <a:lnTo>
                        <a:pt x="12700" y="6474"/>
                      </a:lnTo>
                      <a:lnTo>
                        <a:pt x="12363" y="6304"/>
                      </a:lnTo>
                      <a:lnTo>
                        <a:pt x="12132" y="6094"/>
                      </a:lnTo>
                      <a:lnTo>
                        <a:pt x="11919" y="5871"/>
                      </a:lnTo>
                      <a:lnTo>
                        <a:pt x="11776" y="5649"/>
                      </a:lnTo>
                      <a:lnTo>
                        <a:pt x="11688" y="5413"/>
                      </a:lnTo>
                      <a:lnTo>
                        <a:pt x="11617" y="5190"/>
                      </a:lnTo>
                      <a:lnTo>
                        <a:pt x="11617" y="4941"/>
                      </a:lnTo>
                      <a:lnTo>
                        <a:pt x="11652" y="4718"/>
                      </a:lnTo>
                      <a:lnTo>
                        <a:pt x="11723" y="4482"/>
                      </a:lnTo>
                      <a:lnTo>
                        <a:pt x="11812" y="4285"/>
                      </a:lnTo>
                      <a:lnTo>
                        <a:pt x="11919" y="4089"/>
                      </a:lnTo>
                      <a:lnTo>
                        <a:pt x="12096" y="3905"/>
                      </a:lnTo>
                      <a:lnTo>
                        <a:pt x="12292" y="3735"/>
                      </a:lnTo>
                      <a:lnTo>
                        <a:pt x="12505" y="3604"/>
                      </a:lnTo>
                      <a:lnTo>
                        <a:pt x="12700" y="3460"/>
                      </a:lnTo>
                      <a:lnTo>
                        <a:pt x="12878" y="3250"/>
                      </a:lnTo>
                      <a:lnTo>
                        <a:pt x="13038" y="3027"/>
                      </a:lnTo>
                      <a:lnTo>
                        <a:pt x="13180" y="2752"/>
                      </a:lnTo>
                      <a:lnTo>
                        <a:pt x="13286" y="2477"/>
                      </a:lnTo>
                      <a:lnTo>
                        <a:pt x="13322" y="2175"/>
                      </a:lnTo>
                      <a:lnTo>
                        <a:pt x="13357" y="1874"/>
                      </a:lnTo>
                      <a:lnTo>
                        <a:pt x="13286" y="1572"/>
                      </a:lnTo>
                      <a:lnTo>
                        <a:pt x="13180" y="1271"/>
                      </a:lnTo>
                      <a:lnTo>
                        <a:pt x="13038" y="983"/>
                      </a:lnTo>
                      <a:lnTo>
                        <a:pt x="12949" y="865"/>
                      </a:lnTo>
                      <a:lnTo>
                        <a:pt x="12807" y="733"/>
                      </a:lnTo>
                      <a:lnTo>
                        <a:pt x="12665" y="616"/>
                      </a:lnTo>
                      <a:lnTo>
                        <a:pt x="12505" y="511"/>
                      </a:lnTo>
                      <a:lnTo>
                        <a:pt x="12327" y="406"/>
                      </a:lnTo>
                      <a:lnTo>
                        <a:pt x="12132" y="314"/>
                      </a:lnTo>
                      <a:lnTo>
                        <a:pt x="11883" y="235"/>
                      </a:lnTo>
                      <a:lnTo>
                        <a:pt x="11652" y="183"/>
                      </a:lnTo>
                      <a:lnTo>
                        <a:pt x="11368" y="104"/>
                      </a:lnTo>
                      <a:lnTo>
                        <a:pt x="11101" y="78"/>
                      </a:lnTo>
                      <a:lnTo>
                        <a:pt x="10800" y="52"/>
                      </a:lnTo>
                      <a:lnTo>
                        <a:pt x="10444" y="52"/>
                      </a:lnTo>
                      <a:lnTo>
                        <a:pt x="10142" y="52"/>
                      </a:lnTo>
                      <a:lnTo>
                        <a:pt x="9840" y="78"/>
                      </a:lnTo>
                      <a:lnTo>
                        <a:pt x="9574" y="104"/>
                      </a:lnTo>
                      <a:lnTo>
                        <a:pt x="9325" y="157"/>
                      </a:lnTo>
                      <a:lnTo>
                        <a:pt x="9094" y="209"/>
                      </a:lnTo>
                      <a:lnTo>
                        <a:pt x="8846" y="262"/>
                      </a:lnTo>
                      <a:lnTo>
                        <a:pt x="8650" y="340"/>
                      </a:lnTo>
                      <a:lnTo>
                        <a:pt x="8437" y="432"/>
                      </a:lnTo>
                      <a:lnTo>
                        <a:pt x="8277" y="511"/>
                      </a:lnTo>
                      <a:lnTo>
                        <a:pt x="8100" y="616"/>
                      </a:lnTo>
                      <a:lnTo>
                        <a:pt x="7957" y="707"/>
                      </a:lnTo>
                      <a:lnTo>
                        <a:pt x="7833" y="838"/>
                      </a:lnTo>
                      <a:lnTo>
                        <a:pt x="7620" y="1061"/>
                      </a:lnTo>
                      <a:lnTo>
                        <a:pt x="7442" y="1336"/>
                      </a:lnTo>
                      <a:lnTo>
                        <a:pt x="7353" y="1599"/>
                      </a:lnTo>
                      <a:lnTo>
                        <a:pt x="7318" y="1900"/>
                      </a:lnTo>
                      <a:lnTo>
                        <a:pt x="7318" y="2175"/>
                      </a:lnTo>
                      <a:lnTo>
                        <a:pt x="7353" y="2450"/>
                      </a:lnTo>
                      <a:lnTo>
                        <a:pt x="7442" y="2726"/>
                      </a:lnTo>
                      <a:lnTo>
                        <a:pt x="7620" y="2975"/>
                      </a:lnTo>
                      <a:lnTo>
                        <a:pt x="7833" y="3198"/>
                      </a:lnTo>
                      <a:lnTo>
                        <a:pt x="8064" y="3433"/>
                      </a:lnTo>
                      <a:lnTo>
                        <a:pt x="8295" y="3630"/>
                      </a:lnTo>
                      <a:lnTo>
                        <a:pt x="8508" y="3853"/>
                      </a:lnTo>
                      <a:lnTo>
                        <a:pt x="8686" y="4089"/>
                      </a:lnTo>
                      <a:lnTo>
                        <a:pt x="8775" y="4312"/>
                      </a:lnTo>
                      <a:lnTo>
                        <a:pt x="8846" y="4561"/>
                      </a:lnTo>
                      <a:lnTo>
                        <a:pt x="8846" y="4810"/>
                      </a:lnTo>
                      <a:lnTo>
                        <a:pt x="8810" y="5059"/>
                      </a:lnTo>
                      <a:lnTo>
                        <a:pt x="8721" y="5295"/>
                      </a:lnTo>
                      <a:lnTo>
                        <a:pt x="8579" y="5544"/>
                      </a:lnTo>
                      <a:lnTo>
                        <a:pt x="8366" y="5766"/>
                      </a:lnTo>
                      <a:lnTo>
                        <a:pt x="8135" y="5976"/>
                      </a:lnTo>
                      <a:lnTo>
                        <a:pt x="7833" y="6199"/>
                      </a:lnTo>
                      <a:lnTo>
                        <a:pt x="7478" y="6369"/>
                      </a:lnTo>
                      <a:lnTo>
                        <a:pt x="7069" y="6527"/>
                      </a:lnTo>
                      <a:lnTo>
                        <a:pt x="6590" y="6671"/>
                      </a:lnTo>
                      <a:lnTo>
                        <a:pt x="6092" y="6802"/>
                      </a:lnTo>
                      <a:lnTo>
                        <a:pt x="5684" y="6802"/>
                      </a:lnTo>
                      <a:lnTo>
                        <a:pt x="5133" y="6802"/>
                      </a:lnTo>
                      <a:lnTo>
                        <a:pt x="4547" y="6802"/>
                      </a:lnTo>
                      <a:lnTo>
                        <a:pt x="3872" y="6802"/>
                      </a:lnTo>
                      <a:lnTo>
                        <a:pt x="3144" y="6802"/>
                      </a:lnTo>
                      <a:lnTo>
                        <a:pt x="2362" y="6802"/>
                      </a:lnTo>
                      <a:lnTo>
                        <a:pt x="1545" y="6802"/>
                      </a:lnTo>
                      <a:lnTo>
                        <a:pt x="692" y="6802"/>
                      </a:lnTo>
                      <a:lnTo>
                        <a:pt x="586" y="7234"/>
                      </a:lnTo>
                      <a:lnTo>
                        <a:pt x="461" y="7837"/>
                      </a:lnTo>
                      <a:lnTo>
                        <a:pt x="355" y="8493"/>
                      </a:lnTo>
                      <a:lnTo>
                        <a:pt x="248" y="9187"/>
                      </a:lnTo>
                      <a:lnTo>
                        <a:pt x="142" y="9869"/>
                      </a:lnTo>
                      <a:lnTo>
                        <a:pt x="106" y="10498"/>
                      </a:lnTo>
                      <a:lnTo>
                        <a:pt x="106" y="10983"/>
                      </a:lnTo>
                      <a:lnTo>
                        <a:pt x="106" y="11311"/>
                      </a:lnTo>
                      <a:lnTo>
                        <a:pt x="213" y="11481"/>
                      </a:lnTo>
                      <a:lnTo>
                        <a:pt x="319" y="11651"/>
                      </a:lnTo>
                      <a:lnTo>
                        <a:pt x="497" y="11783"/>
                      </a:lnTo>
                      <a:lnTo>
                        <a:pt x="692" y="11914"/>
                      </a:lnTo>
                      <a:lnTo>
                        <a:pt x="941" y="12032"/>
                      </a:lnTo>
                      <a:lnTo>
                        <a:pt x="1207" y="12110"/>
                      </a:lnTo>
                      <a:lnTo>
                        <a:pt x="1509" y="12189"/>
                      </a:lnTo>
                      <a:lnTo>
                        <a:pt x="1794" y="12241"/>
                      </a:lnTo>
                      <a:lnTo>
                        <a:pt x="2131" y="12267"/>
                      </a:lnTo>
                      <a:lnTo>
                        <a:pt x="2433" y="12281"/>
                      </a:lnTo>
                      <a:lnTo>
                        <a:pt x="2735" y="12267"/>
                      </a:lnTo>
                      <a:lnTo>
                        <a:pt x="3055" y="12241"/>
                      </a:lnTo>
                      <a:lnTo>
                        <a:pt x="3357" y="12189"/>
                      </a:lnTo>
                      <a:lnTo>
                        <a:pt x="3623" y="12084"/>
                      </a:lnTo>
                      <a:lnTo>
                        <a:pt x="3872" y="11979"/>
                      </a:lnTo>
                      <a:lnTo>
                        <a:pt x="4103" y="11861"/>
                      </a:lnTo>
                      <a:lnTo>
                        <a:pt x="4316" y="11704"/>
                      </a:lnTo>
                      <a:lnTo>
                        <a:pt x="4582" y="11612"/>
                      </a:lnTo>
                      <a:lnTo>
                        <a:pt x="4849" y="11533"/>
                      </a:lnTo>
                      <a:lnTo>
                        <a:pt x="5169" y="11507"/>
                      </a:lnTo>
                      <a:lnTo>
                        <a:pt x="5506" y="11481"/>
                      </a:lnTo>
                      <a:lnTo>
                        <a:pt x="5808" y="11507"/>
                      </a:lnTo>
                      <a:lnTo>
                        <a:pt x="6146" y="11560"/>
                      </a:lnTo>
                      <a:lnTo>
                        <a:pt x="6501" y="11651"/>
                      </a:lnTo>
                      <a:lnTo>
                        <a:pt x="6803" y="11783"/>
                      </a:lnTo>
                      <a:lnTo>
                        <a:pt x="7105" y="11940"/>
                      </a:lnTo>
                      <a:lnTo>
                        <a:pt x="7353" y="12110"/>
                      </a:lnTo>
                      <a:lnTo>
                        <a:pt x="7584" y="12333"/>
                      </a:lnTo>
                      <a:lnTo>
                        <a:pt x="7798" y="12595"/>
                      </a:lnTo>
                      <a:lnTo>
                        <a:pt x="7922" y="12870"/>
                      </a:lnTo>
                      <a:lnTo>
                        <a:pt x="8028" y="13198"/>
                      </a:lnTo>
                      <a:lnTo>
                        <a:pt x="8064" y="13526"/>
                      </a:lnTo>
                      <a:lnTo>
                        <a:pt x="8028" y="13775"/>
                      </a:lnTo>
                      <a:lnTo>
                        <a:pt x="7922" y="13998"/>
                      </a:lnTo>
                      <a:lnTo>
                        <a:pt x="7798" y="14220"/>
                      </a:lnTo>
                      <a:lnTo>
                        <a:pt x="7584" y="14404"/>
                      </a:lnTo>
                      <a:lnTo>
                        <a:pt x="7353" y="14574"/>
                      </a:lnTo>
                      <a:lnTo>
                        <a:pt x="7105" y="14732"/>
                      </a:lnTo>
                      <a:lnTo>
                        <a:pt x="6803" y="14850"/>
                      </a:lnTo>
                      <a:lnTo>
                        <a:pt x="6501" y="14954"/>
                      </a:lnTo>
                      <a:lnTo>
                        <a:pt x="6146" y="15033"/>
                      </a:lnTo>
                      <a:lnTo>
                        <a:pt x="5808" y="15085"/>
                      </a:lnTo>
                      <a:lnTo>
                        <a:pt x="5506" y="15085"/>
                      </a:lnTo>
                      <a:lnTo>
                        <a:pt x="5169" y="15059"/>
                      </a:lnTo>
                      <a:lnTo>
                        <a:pt x="4849" y="15007"/>
                      </a:lnTo>
                      <a:lnTo>
                        <a:pt x="4582" y="14902"/>
                      </a:lnTo>
                      <a:lnTo>
                        <a:pt x="4316" y="14784"/>
                      </a:lnTo>
                      <a:lnTo>
                        <a:pt x="4103" y="14600"/>
                      </a:lnTo>
                      <a:lnTo>
                        <a:pt x="3907" y="14430"/>
                      </a:lnTo>
                      <a:lnTo>
                        <a:pt x="3659" y="14299"/>
                      </a:lnTo>
                      <a:lnTo>
                        <a:pt x="3428" y="14194"/>
                      </a:lnTo>
                      <a:lnTo>
                        <a:pt x="3179" y="14129"/>
                      </a:lnTo>
                      <a:lnTo>
                        <a:pt x="2913" y="14102"/>
                      </a:lnTo>
                      <a:lnTo>
                        <a:pt x="2646" y="14102"/>
                      </a:lnTo>
                      <a:lnTo>
                        <a:pt x="2362" y="14129"/>
                      </a:lnTo>
                      <a:lnTo>
                        <a:pt x="2096" y="14168"/>
                      </a:lnTo>
                      <a:lnTo>
                        <a:pt x="1811" y="14273"/>
                      </a:lnTo>
                      <a:lnTo>
                        <a:pt x="1545" y="14378"/>
                      </a:lnTo>
                      <a:lnTo>
                        <a:pt x="1314" y="14496"/>
                      </a:lnTo>
                      <a:lnTo>
                        <a:pt x="1065" y="14653"/>
                      </a:lnTo>
                      <a:lnTo>
                        <a:pt x="870" y="14797"/>
                      </a:lnTo>
                      <a:lnTo>
                        <a:pt x="657" y="14981"/>
                      </a:lnTo>
                      <a:lnTo>
                        <a:pt x="497" y="15177"/>
                      </a:lnTo>
                      <a:lnTo>
                        <a:pt x="390" y="15413"/>
                      </a:lnTo>
                      <a:lnTo>
                        <a:pt x="284" y="15636"/>
                      </a:lnTo>
                      <a:lnTo>
                        <a:pt x="248" y="15911"/>
                      </a:lnTo>
                      <a:lnTo>
                        <a:pt x="284" y="16239"/>
                      </a:lnTo>
                      <a:lnTo>
                        <a:pt x="319" y="16566"/>
                      </a:lnTo>
                      <a:lnTo>
                        <a:pt x="497" y="17340"/>
                      </a:lnTo>
                      <a:lnTo>
                        <a:pt x="692" y="18152"/>
                      </a:lnTo>
                      <a:lnTo>
                        <a:pt x="799" y="18559"/>
                      </a:lnTo>
                      <a:lnTo>
                        <a:pt x="905" y="18978"/>
                      </a:lnTo>
                      <a:lnTo>
                        <a:pt x="959" y="19384"/>
                      </a:lnTo>
                      <a:lnTo>
                        <a:pt x="994" y="19791"/>
                      </a:lnTo>
                      <a:lnTo>
                        <a:pt x="994" y="20132"/>
                      </a:lnTo>
                      <a:lnTo>
                        <a:pt x="959" y="20485"/>
                      </a:lnTo>
                      <a:lnTo>
                        <a:pt x="941" y="20669"/>
                      </a:lnTo>
                      <a:lnTo>
                        <a:pt x="870" y="20813"/>
                      </a:lnTo>
                      <a:lnTo>
                        <a:pt x="799" y="20970"/>
                      </a:lnTo>
                      <a:lnTo>
                        <a:pt x="692" y="21088"/>
                      </a:lnTo>
                      <a:lnTo>
                        <a:pt x="1474" y="20997"/>
                      </a:lnTo>
                      <a:lnTo>
                        <a:pt x="2291" y="20866"/>
                      </a:lnTo>
                      <a:lnTo>
                        <a:pt x="3108" y="20787"/>
                      </a:lnTo>
                      <a:lnTo>
                        <a:pt x="3907" y="20721"/>
                      </a:lnTo>
                      <a:lnTo>
                        <a:pt x="4653" y="20695"/>
                      </a:lnTo>
                      <a:lnTo>
                        <a:pt x="5364" y="20695"/>
                      </a:lnTo>
                      <a:lnTo>
                        <a:pt x="5701" y="20721"/>
                      </a:lnTo>
                      <a:lnTo>
                        <a:pt x="6057" y="20761"/>
                      </a:lnTo>
                      <a:lnTo>
                        <a:pt x="6323" y="20813"/>
                      </a:lnTo>
                      <a:lnTo>
                        <a:pt x="6625" y="20892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49" name="Puzzle2"/>
                <p:cNvSpPr>
                  <a:spLocks noEditPoints="1" noChangeArrowheads="1"/>
                </p:cNvSpPr>
                <p:nvPr/>
              </p:nvSpPr>
              <p:spPr bwMode="auto">
                <a:xfrm>
                  <a:off x="5863895" y="2790707"/>
                  <a:ext cx="184047" cy="151641"/>
                </a:xfrm>
                <a:custGeom>
                  <a:avLst/>
                  <a:gdLst>
                    <a:gd name="T0" fmla="*/ 11 w 21600"/>
                    <a:gd name="T1" fmla="*/ 13386 h 21600"/>
                    <a:gd name="T2" fmla="*/ 4202 w 21600"/>
                    <a:gd name="T3" fmla="*/ 21161 h 21600"/>
                    <a:gd name="T4" fmla="*/ 10400 w 21600"/>
                    <a:gd name="T5" fmla="*/ 13909 h 21600"/>
                    <a:gd name="T6" fmla="*/ 16821 w 21600"/>
                    <a:gd name="T7" fmla="*/ 21190 h 21600"/>
                    <a:gd name="T8" fmla="*/ 21600 w 21600"/>
                    <a:gd name="T9" fmla="*/ 15083 h 21600"/>
                    <a:gd name="T10" fmla="*/ 16889 w 21600"/>
                    <a:gd name="T11" fmla="*/ 5739 h 21600"/>
                    <a:gd name="T12" fmla="*/ 10800 w 21600"/>
                    <a:gd name="T13" fmla="*/ 28 h 21600"/>
                    <a:gd name="T14" fmla="*/ 4202 w 21600"/>
                    <a:gd name="T15" fmla="*/ 5894 h 21600"/>
                    <a:gd name="T16" fmla="*/ 5388 w 21600"/>
                    <a:gd name="T17" fmla="*/ 6742 h 21600"/>
                    <a:gd name="T18" fmla="*/ 16177 w 21600"/>
                    <a:gd name="T19" fmla="*/ 20441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4247" y="12354"/>
                      </a:moveTo>
                      <a:lnTo>
                        <a:pt x="4134" y="12468"/>
                      </a:lnTo>
                      <a:lnTo>
                        <a:pt x="4010" y="12581"/>
                      </a:lnTo>
                      <a:lnTo>
                        <a:pt x="3897" y="12637"/>
                      </a:lnTo>
                      <a:lnTo>
                        <a:pt x="3773" y="12694"/>
                      </a:lnTo>
                      <a:lnTo>
                        <a:pt x="3637" y="12694"/>
                      </a:lnTo>
                      <a:lnTo>
                        <a:pt x="3524" y="12694"/>
                      </a:lnTo>
                      <a:lnTo>
                        <a:pt x="3400" y="12665"/>
                      </a:lnTo>
                      <a:lnTo>
                        <a:pt x="3287" y="12609"/>
                      </a:lnTo>
                      <a:lnTo>
                        <a:pt x="3027" y="12496"/>
                      </a:lnTo>
                      <a:lnTo>
                        <a:pt x="2790" y="12340"/>
                      </a:lnTo>
                      <a:lnTo>
                        <a:pt x="2530" y="12142"/>
                      </a:lnTo>
                      <a:lnTo>
                        <a:pt x="2293" y="11987"/>
                      </a:lnTo>
                      <a:lnTo>
                        <a:pt x="2033" y="11817"/>
                      </a:lnTo>
                      <a:lnTo>
                        <a:pt x="1773" y="11676"/>
                      </a:lnTo>
                      <a:lnTo>
                        <a:pt x="1638" y="11662"/>
                      </a:lnTo>
                      <a:lnTo>
                        <a:pt x="1513" y="11634"/>
                      </a:lnTo>
                      <a:lnTo>
                        <a:pt x="1378" y="11634"/>
                      </a:lnTo>
                      <a:lnTo>
                        <a:pt x="1253" y="11634"/>
                      </a:lnTo>
                      <a:lnTo>
                        <a:pt x="1118" y="11662"/>
                      </a:lnTo>
                      <a:lnTo>
                        <a:pt x="971" y="11732"/>
                      </a:lnTo>
                      <a:lnTo>
                        <a:pt x="835" y="11817"/>
                      </a:lnTo>
                      <a:lnTo>
                        <a:pt x="711" y="11959"/>
                      </a:lnTo>
                      <a:lnTo>
                        <a:pt x="553" y="12086"/>
                      </a:lnTo>
                      <a:lnTo>
                        <a:pt x="429" y="12284"/>
                      </a:lnTo>
                      <a:lnTo>
                        <a:pt x="271" y="12524"/>
                      </a:lnTo>
                      <a:lnTo>
                        <a:pt x="146" y="12793"/>
                      </a:lnTo>
                      <a:lnTo>
                        <a:pt x="79" y="12962"/>
                      </a:lnTo>
                      <a:lnTo>
                        <a:pt x="33" y="13146"/>
                      </a:lnTo>
                      <a:lnTo>
                        <a:pt x="11" y="13386"/>
                      </a:lnTo>
                      <a:lnTo>
                        <a:pt x="11" y="13641"/>
                      </a:lnTo>
                      <a:lnTo>
                        <a:pt x="33" y="13881"/>
                      </a:lnTo>
                      <a:lnTo>
                        <a:pt x="101" y="14150"/>
                      </a:lnTo>
                      <a:lnTo>
                        <a:pt x="192" y="14404"/>
                      </a:lnTo>
                      <a:lnTo>
                        <a:pt x="293" y="14645"/>
                      </a:lnTo>
                      <a:lnTo>
                        <a:pt x="451" y="14857"/>
                      </a:lnTo>
                      <a:lnTo>
                        <a:pt x="621" y="15054"/>
                      </a:lnTo>
                      <a:lnTo>
                        <a:pt x="734" y="15125"/>
                      </a:lnTo>
                      <a:lnTo>
                        <a:pt x="835" y="15210"/>
                      </a:lnTo>
                      <a:lnTo>
                        <a:pt x="948" y="15267"/>
                      </a:lnTo>
                      <a:lnTo>
                        <a:pt x="1084" y="15323"/>
                      </a:lnTo>
                      <a:lnTo>
                        <a:pt x="1208" y="15351"/>
                      </a:lnTo>
                      <a:lnTo>
                        <a:pt x="1355" y="15380"/>
                      </a:lnTo>
                      <a:lnTo>
                        <a:pt x="1513" y="15380"/>
                      </a:lnTo>
                      <a:lnTo>
                        <a:pt x="1683" y="15380"/>
                      </a:lnTo>
                      <a:lnTo>
                        <a:pt x="1864" y="15351"/>
                      </a:lnTo>
                      <a:lnTo>
                        <a:pt x="2033" y="15323"/>
                      </a:lnTo>
                      <a:lnTo>
                        <a:pt x="2225" y="15238"/>
                      </a:lnTo>
                      <a:lnTo>
                        <a:pt x="2428" y="15153"/>
                      </a:lnTo>
                      <a:lnTo>
                        <a:pt x="2745" y="15026"/>
                      </a:lnTo>
                      <a:lnTo>
                        <a:pt x="3005" y="14913"/>
                      </a:lnTo>
                      <a:lnTo>
                        <a:pt x="3264" y="14828"/>
                      </a:lnTo>
                      <a:lnTo>
                        <a:pt x="3513" y="14800"/>
                      </a:lnTo>
                      <a:lnTo>
                        <a:pt x="3615" y="14828"/>
                      </a:lnTo>
                      <a:lnTo>
                        <a:pt x="3728" y="14857"/>
                      </a:lnTo>
                      <a:lnTo>
                        <a:pt x="3807" y="14913"/>
                      </a:lnTo>
                      <a:lnTo>
                        <a:pt x="3920" y="14998"/>
                      </a:lnTo>
                      <a:lnTo>
                        <a:pt x="4010" y="15097"/>
                      </a:lnTo>
                      <a:lnTo>
                        <a:pt x="4089" y="15238"/>
                      </a:lnTo>
                      <a:lnTo>
                        <a:pt x="4179" y="15408"/>
                      </a:lnTo>
                      <a:lnTo>
                        <a:pt x="4247" y="15620"/>
                      </a:lnTo>
                      <a:lnTo>
                        <a:pt x="4326" y="15860"/>
                      </a:lnTo>
                      <a:lnTo>
                        <a:pt x="4394" y="16129"/>
                      </a:lnTo>
                      <a:lnTo>
                        <a:pt x="4439" y="16440"/>
                      </a:lnTo>
                      <a:lnTo>
                        <a:pt x="4507" y="16737"/>
                      </a:lnTo>
                      <a:lnTo>
                        <a:pt x="4552" y="17090"/>
                      </a:lnTo>
                      <a:lnTo>
                        <a:pt x="4575" y="17443"/>
                      </a:lnTo>
                      <a:lnTo>
                        <a:pt x="4586" y="17825"/>
                      </a:lnTo>
                      <a:lnTo>
                        <a:pt x="4586" y="18193"/>
                      </a:lnTo>
                      <a:lnTo>
                        <a:pt x="4586" y="18574"/>
                      </a:lnTo>
                      <a:lnTo>
                        <a:pt x="4586" y="18984"/>
                      </a:lnTo>
                      <a:lnTo>
                        <a:pt x="4552" y="19366"/>
                      </a:lnTo>
                      <a:lnTo>
                        <a:pt x="4507" y="19748"/>
                      </a:lnTo>
                      <a:lnTo>
                        <a:pt x="4462" y="20129"/>
                      </a:lnTo>
                      <a:lnTo>
                        <a:pt x="4371" y="20483"/>
                      </a:lnTo>
                      <a:lnTo>
                        <a:pt x="4292" y="20836"/>
                      </a:lnTo>
                      <a:lnTo>
                        <a:pt x="4202" y="21161"/>
                      </a:lnTo>
                      <a:lnTo>
                        <a:pt x="4744" y="21161"/>
                      </a:lnTo>
                      <a:lnTo>
                        <a:pt x="5264" y="21161"/>
                      </a:lnTo>
                      <a:lnTo>
                        <a:pt x="5784" y="21161"/>
                      </a:lnTo>
                      <a:lnTo>
                        <a:pt x="6235" y="21161"/>
                      </a:lnTo>
                      <a:lnTo>
                        <a:pt x="6676" y="21161"/>
                      </a:lnTo>
                      <a:lnTo>
                        <a:pt x="7060" y="21161"/>
                      </a:lnTo>
                      <a:lnTo>
                        <a:pt x="7410" y="21161"/>
                      </a:lnTo>
                      <a:lnTo>
                        <a:pt x="7670" y="21161"/>
                      </a:lnTo>
                      <a:lnTo>
                        <a:pt x="8020" y="21020"/>
                      </a:lnTo>
                      <a:lnTo>
                        <a:pt x="8303" y="20893"/>
                      </a:lnTo>
                      <a:lnTo>
                        <a:pt x="8563" y="20695"/>
                      </a:lnTo>
                      <a:lnTo>
                        <a:pt x="8800" y="20511"/>
                      </a:lnTo>
                      <a:lnTo>
                        <a:pt x="8969" y="20285"/>
                      </a:lnTo>
                      <a:lnTo>
                        <a:pt x="9150" y="20045"/>
                      </a:lnTo>
                      <a:lnTo>
                        <a:pt x="9252" y="19804"/>
                      </a:lnTo>
                      <a:lnTo>
                        <a:pt x="9342" y="19550"/>
                      </a:lnTo>
                      <a:lnTo>
                        <a:pt x="9410" y="19281"/>
                      </a:lnTo>
                      <a:lnTo>
                        <a:pt x="9433" y="19013"/>
                      </a:lnTo>
                      <a:lnTo>
                        <a:pt x="9433" y="18744"/>
                      </a:lnTo>
                      <a:lnTo>
                        <a:pt x="9387" y="18504"/>
                      </a:lnTo>
                      <a:lnTo>
                        <a:pt x="9320" y="18221"/>
                      </a:lnTo>
                      <a:lnTo>
                        <a:pt x="9207" y="17981"/>
                      </a:lnTo>
                      <a:lnTo>
                        <a:pt x="9105" y="17740"/>
                      </a:lnTo>
                      <a:lnTo>
                        <a:pt x="8924" y="17514"/>
                      </a:lnTo>
                      <a:lnTo>
                        <a:pt x="8777" y="17274"/>
                      </a:lnTo>
                      <a:lnTo>
                        <a:pt x="8642" y="17034"/>
                      </a:lnTo>
                      <a:lnTo>
                        <a:pt x="8563" y="16765"/>
                      </a:lnTo>
                      <a:lnTo>
                        <a:pt x="8472" y="16468"/>
                      </a:lnTo>
                      <a:lnTo>
                        <a:pt x="8450" y="16157"/>
                      </a:lnTo>
                      <a:lnTo>
                        <a:pt x="8450" y="15860"/>
                      </a:lnTo>
                      <a:lnTo>
                        <a:pt x="8472" y="15563"/>
                      </a:lnTo>
                      <a:lnTo>
                        <a:pt x="8540" y="15267"/>
                      </a:lnTo>
                      <a:lnTo>
                        <a:pt x="8642" y="14998"/>
                      </a:lnTo>
                      <a:lnTo>
                        <a:pt x="8777" y="14729"/>
                      </a:lnTo>
                      <a:lnTo>
                        <a:pt x="8868" y="14616"/>
                      </a:lnTo>
                      <a:lnTo>
                        <a:pt x="8969" y="14475"/>
                      </a:lnTo>
                      <a:lnTo>
                        <a:pt x="9060" y="14376"/>
                      </a:lnTo>
                      <a:lnTo>
                        <a:pt x="9184" y="14291"/>
                      </a:lnTo>
                      <a:lnTo>
                        <a:pt x="9297" y="14206"/>
                      </a:lnTo>
                      <a:lnTo>
                        <a:pt x="9433" y="14121"/>
                      </a:lnTo>
                      <a:lnTo>
                        <a:pt x="9579" y="14051"/>
                      </a:lnTo>
                      <a:lnTo>
                        <a:pt x="9726" y="13994"/>
                      </a:lnTo>
                      <a:lnTo>
                        <a:pt x="9884" y="13938"/>
                      </a:lnTo>
                      <a:lnTo>
                        <a:pt x="10054" y="13909"/>
                      </a:lnTo>
                      <a:lnTo>
                        <a:pt x="10257" y="13881"/>
                      </a:lnTo>
                      <a:lnTo>
                        <a:pt x="10449" y="13881"/>
                      </a:lnTo>
                      <a:lnTo>
                        <a:pt x="10664" y="13881"/>
                      </a:lnTo>
                      <a:lnTo>
                        <a:pt x="10856" y="13909"/>
                      </a:lnTo>
                      <a:lnTo>
                        <a:pt x="11037" y="13966"/>
                      </a:lnTo>
                      <a:lnTo>
                        <a:pt x="11206" y="14023"/>
                      </a:lnTo>
                      <a:lnTo>
                        <a:pt x="11353" y="14093"/>
                      </a:lnTo>
                      <a:lnTo>
                        <a:pt x="11511" y="14178"/>
                      </a:lnTo>
                      <a:lnTo>
                        <a:pt x="11635" y="14263"/>
                      </a:lnTo>
                      <a:lnTo>
                        <a:pt x="11748" y="14376"/>
                      </a:lnTo>
                      <a:lnTo>
                        <a:pt x="11861" y="14475"/>
                      </a:lnTo>
                      <a:lnTo>
                        <a:pt x="11941" y="14616"/>
                      </a:lnTo>
                      <a:lnTo>
                        <a:pt x="12031" y="14758"/>
                      </a:lnTo>
                      <a:lnTo>
                        <a:pt x="12099" y="14885"/>
                      </a:lnTo>
                      <a:lnTo>
                        <a:pt x="12200" y="15210"/>
                      </a:lnTo>
                      <a:lnTo>
                        <a:pt x="12268" y="15507"/>
                      </a:lnTo>
                      <a:lnTo>
                        <a:pt x="12291" y="15832"/>
                      </a:lnTo>
                      <a:lnTo>
                        <a:pt x="12291" y="16157"/>
                      </a:lnTo>
                      <a:lnTo>
                        <a:pt x="12246" y="16482"/>
                      </a:lnTo>
                      <a:lnTo>
                        <a:pt x="12178" y="16807"/>
                      </a:lnTo>
                      <a:lnTo>
                        <a:pt x="12099" y="17090"/>
                      </a:lnTo>
                      <a:lnTo>
                        <a:pt x="12008" y="17330"/>
                      </a:lnTo>
                      <a:lnTo>
                        <a:pt x="11884" y="17542"/>
                      </a:lnTo>
                      <a:lnTo>
                        <a:pt x="11748" y="17712"/>
                      </a:lnTo>
                      <a:lnTo>
                        <a:pt x="11613" y="17839"/>
                      </a:lnTo>
                      <a:lnTo>
                        <a:pt x="11489" y="18037"/>
                      </a:lnTo>
                      <a:lnTo>
                        <a:pt x="11398" y="18221"/>
                      </a:lnTo>
                      <a:lnTo>
                        <a:pt x="11319" y="18447"/>
                      </a:lnTo>
                      <a:lnTo>
                        <a:pt x="11251" y="18659"/>
                      </a:lnTo>
                      <a:lnTo>
                        <a:pt x="11206" y="18900"/>
                      </a:lnTo>
                      <a:lnTo>
                        <a:pt x="11184" y="19154"/>
                      </a:lnTo>
                      <a:lnTo>
                        <a:pt x="11184" y="19423"/>
                      </a:lnTo>
                      <a:lnTo>
                        <a:pt x="11229" y="19663"/>
                      </a:lnTo>
                      <a:lnTo>
                        <a:pt x="11297" y="19903"/>
                      </a:lnTo>
                      <a:lnTo>
                        <a:pt x="11376" y="20158"/>
                      </a:lnTo>
                      <a:lnTo>
                        <a:pt x="11511" y="20398"/>
                      </a:lnTo>
                      <a:lnTo>
                        <a:pt x="11681" y="20610"/>
                      </a:lnTo>
                      <a:lnTo>
                        <a:pt x="11884" y="20808"/>
                      </a:lnTo>
                      <a:lnTo>
                        <a:pt x="12121" y="20992"/>
                      </a:lnTo>
                      <a:lnTo>
                        <a:pt x="12404" y="21161"/>
                      </a:lnTo>
                      <a:lnTo>
                        <a:pt x="12528" y="21190"/>
                      </a:lnTo>
                      <a:lnTo>
                        <a:pt x="12856" y="21274"/>
                      </a:lnTo>
                      <a:lnTo>
                        <a:pt x="13330" y="21373"/>
                      </a:lnTo>
                      <a:lnTo>
                        <a:pt x="13963" y="21486"/>
                      </a:lnTo>
                      <a:lnTo>
                        <a:pt x="14313" y="21543"/>
                      </a:lnTo>
                      <a:lnTo>
                        <a:pt x="14652" y="21571"/>
                      </a:lnTo>
                      <a:lnTo>
                        <a:pt x="15025" y="21600"/>
                      </a:lnTo>
                      <a:lnTo>
                        <a:pt x="15409" y="21600"/>
                      </a:lnTo>
                      <a:lnTo>
                        <a:pt x="15782" y="21600"/>
                      </a:lnTo>
                      <a:lnTo>
                        <a:pt x="16177" y="21571"/>
                      </a:lnTo>
                      <a:lnTo>
                        <a:pt x="16516" y="21486"/>
                      </a:lnTo>
                      <a:lnTo>
                        <a:pt x="16889" y="21402"/>
                      </a:lnTo>
                      <a:lnTo>
                        <a:pt x="16821" y="21190"/>
                      </a:lnTo>
                      <a:lnTo>
                        <a:pt x="16776" y="20935"/>
                      </a:lnTo>
                      <a:lnTo>
                        <a:pt x="16742" y="20667"/>
                      </a:lnTo>
                      <a:lnTo>
                        <a:pt x="16719" y="20370"/>
                      </a:lnTo>
                      <a:lnTo>
                        <a:pt x="16697" y="19719"/>
                      </a:lnTo>
                      <a:lnTo>
                        <a:pt x="16697" y="19013"/>
                      </a:lnTo>
                      <a:lnTo>
                        <a:pt x="16719" y="18306"/>
                      </a:lnTo>
                      <a:lnTo>
                        <a:pt x="16753" y="17599"/>
                      </a:lnTo>
                      <a:lnTo>
                        <a:pt x="16821" y="16949"/>
                      </a:lnTo>
                      <a:lnTo>
                        <a:pt x="16889" y="16383"/>
                      </a:lnTo>
                      <a:lnTo>
                        <a:pt x="16934" y="16129"/>
                      </a:lnTo>
                      <a:lnTo>
                        <a:pt x="17002" y="15945"/>
                      </a:lnTo>
                      <a:lnTo>
                        <a:pt x="17081" y="15790"/>
                      </a:lnTo>
                      <a:lnTo>
                        <a:pt x="17194" y="15648"/>
                      </a:lnTo>
                      <a:lnTo>
                        <a:pt x="17318" y="15563"/>
                      </a:lnTo>
                      <a:lnTo>
                        <a:pt x="17453" y="15507"/>
                      </a:lnTo>
                      <a:lnTo>
                        <a:pt x="17600" y="15450"/>
                      </a:lnTo>
                      <a:lnTo>
                        <a:pt x="17758" y="15450"/>
                      </a:lnTo>
                      <a:lnTo>
                        <a:pt x="17905" y="15479"/>
                      </a:lnTo>
                      <a:lnTo>
                        <a:pt x="18064" y="15535"/>
                      </a:lnTo>
                      <a:lnTo>
                        <a:pt x="18233" y="15620"/>
                      </a:lnTo>
                      <a:lnTo>
                        <a:pt x="18380" y="15733"/>
                      </a:lnTo>
                      <a:lnTo>
                        <a:pt x="18561" y="15832"/>
                      </a:lnTo>
                      <a:lnTo>
                        <a:pt x="18707" y="15973"/>
                      </a:lnTo>
                      <a:lnTo>
                        <a:pt x="18866" y="16129"/>
                      </a:lnTo>
                      <a:lnTo>
                        <a:pt x="18990" y="16327"/>
                      </a:lnTo>
                      <a:lnTo>
                        <a:pt x="19125" y="16482"/>
                      </a:lnTo>
                      <a:lnTo>
                        <a:pt x="19295" y="16624"/>
                      </a:lnTo>
                      <a:lnTo>
                        <a:pt x="19464" y="16737"/>
                      </a:lnTo>
                      <a:lnTo>
                        <a:pt x="19668" y="16807"/>
                      </a:lnTo>
                      <a:lnTo>
                        <a:pt x="19860" y="16836"/>
                      </a:lnTo>
                      <a:lnTo>
                        <a:pt x="20052" y="16864"/>
                      </a:lnTo>
                      <a:lnTo>
                        <a:pt x="20266" y="16836"/>
                      </a:lnTo>
                      <a:lnTo>
                        <a:pt x="20470" y="16793"/>
                      </a:lnTo>
                      <a:lnTo>
                        <a:pt x="20662" y="16708"/>
                      </a:lnTo>
                      <a:lnTo>
                        <a:pt x="20854" y="16567"/>
                      </a:lnTo>
                      <a:lnTo>
                        <a:pt x="21035" y="16412"/>
                      </a:lnTo>
                      <a:lnTo>
                        <a:pt x="21182" y="16214"/>
                      </a:lnTo>
                      <a:lnTo>
                        <a:pt x="21340" y="16002"/>
                      </a:lnTo>
                      <a:lnTo>
                        <a:pt x="21441" y="15733"/>
                      </a:lnTo>
                      <a:lnTo>
                        <a:pt x="21532" y="15436"/>
                      </a:lnTo>
                      <a:lnTo>
                        <a:pt x="21600" y="15083"/>
                      </a:lnTo>
                      <a:lnTo>
                        <a:pt x="21600" y="14885"/>
                      </a:lnTo>
                      <a:lnTo>
                        <a:pt x="21600" y="14729"/>
                      </a:lnTo>
                      <a:lnTo>
                        <a:pt x="21600" y="14531"/>
                      </a:lnTo>
                      <a:lnTo>
                        <a:pt x="21577" y="14376"/>
                      </a:lnTo>
                      <a:lnTo>
                        <a:pt x="21532" y="14206"/>
                      </a:lnTo>
                      <a:lnTo>
                        <a:pt x="21487" y="14051"/>
                      </a:lnTo>
                      <a:lnTo>
                        <a:pt x="21419" y="13909"/>
                      </a:lnTo>
                      <a:lnTo>
                        <a:pt x="21351" y="13768"/>
                      </a:lnTo>
                      <a:lnTo>
                        <a:pt x="21204" y="13500"/>
                      </a:lnTo>
                      <a:lnTo>
                        <a:pt x="21035" y="13287"/>
                      </a:lnTo>
                      <a:lnTo>
                        <a:pt x="20809" y="13090"/>
                      </a:lnTo>
                      <a:lnTo>
                        <a:pt x="20594" y="12962"/>
                      </a:lnTo>
                      <a:lnTo>
                        <a:pt x="20357" y="12821"/>
                      </a:lnTo>
                      <a:lnTo>
                        <a:pt x="20120" y="12764"/>
                      </a:lnTo>
                      <a:lnTo>
                        <a:pt x="19882" y="12708"/>
                      </a:lnTo>
                      <a:lnTo>
                        <a:pt x="19645" y="12736"/>
                      </a:lnTo>
                      <a:lnTo>
                        <a:pt x="19430" y="12793"/>
                      </a:lnTo>
                      <a:lnTo>
                        <a:pt x="19227" y="12906"/>
                      </a:lnTo>
                      <a:lnTo>
                        <a:pt x="19148" y="12962"/>
                      </a:lnTo>
                      <a:lnTo>
                        <a:pt x="19058" y="13047"/>
                      </a:lnTo>
                      <a:lnTo>
                        <a:pt x="18990" y="13146"/>
                      </a:lnTo>
                      <a:lnTo>
                        <a:pt x="18911" y="13259"/>
                      </a:lnTo>
                      <a:lnTo>
                        <a:pt x="18775" y="13471"/>
                      </a:lnTo>
                      <a:lnTo>
                        <a:pt x="18628" y="13641"/>
                      </a:lnTo>
                      <a:lnTo>
                        <a:pt x="18470" y="13740"/>
                      </a:lnTo>
                      <a:lnTo>
                        <a:pt x="18301" y="13825"/>
                      </a:lnTo>
                      <a:lnTo>
                        <a:pt x="18143" y="13853"/>
                      </a:lnTo>
                      <a:lnTo>
                        <a:pt x="17973" y="13881"/>
                      </a:lnTo>
                      <a:lnTo>
                        <a:pt x="17804" y="13853"/>
                      </a:lnTo>
                      <a:lnTo>
                        <a:pt x="17646" y="13796"/>
                      </a:lnTo>
                      <a:lnTo>
                        <a:pt x="17499" y="13726"/>
                      </a:lnTo>
                      <a:lnTo>
                        <a:pt x="17341" y="13641"/>
                      </a:lnTo>
                      <a:lnTo>
                        <a:pt x="17216" y="13528"/>
                      </a:lnTo>
                      <a:lnTo>
                        <a:pt x="17103" y="13386"/>
                      </a:lnTo>
                      <a:lnTo>
                        <a:pt x="17024" y="13259"/>
                      </a:lnTo>
                      <a:lnTo>
                        <a:pt x="16934" y="13118"/>
                      </a:lnTo>
                      <a:lnTo>
                        <a:pt x="16889" y="12991"/>
                      </a:lnTo>
                      <a:lnTo>
                        <a:pt x="16889" y="12849"/>
                      </a:lnTo>
                      <a:lnTo>
                        <a:pt x="16889" y="12383"/>
                      </a:lnTo>
                      <a:lnTo>
                        <a:pt x="16889" y="11662"/>
                      </a:lnTo>
                      <a:lnTo>
                        <a:pt x="16889" y="10701"/>
                      </a:lnTo>
                      <a:lnTo>
                        <a:pt x="16889" y="9640"/>
                      </a:lnTo>
                      <a:lnTo>
                        <a:pt x="16889" y="8566"/>
                      </a:lnTo>
                      <a:lnTo>
                        <a:pt x="16889" y="7478"/>
                      </a:lnTo>
                      <a:lnTo>
                        <a:pt x="16889" y="6502"/>
                      </a:lnTo>
                      <a:lnTo>
                        <a:pt x="16889" y="5739"/>
                      </a:lnTo>
                      <a:lnTo>
                        <a:pt x="16674" y="5894"/>
                      </a:lnTo>
                      <a:lnTo>
                        <a:pt x="16414" y="6036"/>
                      </a:lnTo>
                      <a:lnTo>
                        <a:pt x="16154" y="6177"/>
                      </a:lnTo>
                      <a:lnTo>
                        <a:pt x="15849" y="6248"/>
                      </a:lnTo>
                      <a:lnTo>
                        <a:pt x="15544" y="6304"/>
                      </a:lnTo>
                      <a:lnTo>
                        <a:pt x="15217" y="6332"/>
                      </a:lnTo>
                      <a:lnTo>
                        <a:pt x="14866" y="6361"/>
                      </a:lnTo>
                      <a:lnTo>
                        <a:pt x="14550" y="6361"/>
                      </a:lnTo>
                      <a:lnTo>
                        <a:pt x="14200" y="6332"/>
                      </a:lnTo>
                      <a:lnTo>
                        <a:pt x="13850" y="6276"/>
                      </a:lnTo>
                      <a:lnTo>
                        <a:pt x="13522" y="6219"/>
                      </a:lnTo>
                      <a:lnTo>
                        <a:pt x="13206" y="6149"/>
                      </a:lnTo>
                      <a:lnTo>
                        <a:pt x="12901" y="6064"/>
                      </a:lnTo>
                      <a:lnTo>
                        <a:pt x="12618" y="5951"/>
                      </a:lnTo>
                      <a:lnTo>
                        <a:pt x="12358" y="5838"/>
                      </a:lnTo>
                      <a:lnTo>
                        <a:pt x="12121" y="5739"/>
                      </a:lnTo>
                      <a:lnTo>
                        <a:pt x="11941" y="5626"/>
                      </a:lnTo>
                      <a:lnTo>
                        <a:pt x="11794" y="5513"/>
                      </a:lnTo>
                      <a:lnTo>
                        <a:pt x="11658" y="5414"/>
                      </a:lnTo>
                      <a:lnTo>
                        <a:pt x="11556" y="5301"/>
                      </a:lnTo>
                      <a:lnTo>
                        <a:pt x="11466" y="5187"/>
                      </a:lnTo>
                      <a:lnTo>
                        <a:pt x="11398" y="5089"/>
                      </a:lnTo>
                      <a:lnTo>
                        <a:pt x="11376" y="4947"/>
                      </a:lnTo>
                      <a:lnTo>
                        <a:pt x="11353" y="4834"/>
                      </a:lnTo>
                      <a:lnTo>
                        <a:pt x="11353" y="4707"/>
                      </a:lnTo>
                      <a:lnTo>
                        <a:pt x="11376" y="4565"/>
                      </a:lnTo>
                      <a:lnTo>
                        <a:pt x="11443" y="4410"/>
                      </a:lnTo>
                      <a:lnTo>
                        <a:pt x="11511" y="4240"/>
                      </a:lnTo>
                      <a:lnTo>
                        <a:pt x="11703" y="3887"/>
                      </a:lnTo>
                      <a:lnTo>
                        <a:pt x="11986" y="3505"/>
                      </a:lnTo>
                      <a:lnTo>
                        <a:pt x="12144" y="3265"/>
                      </a:lnTo>
                      <a:lnTo>
                        <a:pt x="12246" y="3025"/>
                      </a:lnTo>
                      <a:lnTo>
                        <a:pt x="12336" y="2756"/>
                      </a:lnTo>
                      <a:lnTo>
                        <a:pt x="12404" y="2445"/>
                      </a:lnTo>
                      <a:lnTo>
                        <a:pt x="12438" y="2176"/>
                      </a:lnTo>
                      <a:lnTo>
                        <a:pt x="12438" y="1880"/>
                      </a:lnTo>
                      <a:lnTo>
                        <a:pt x="12404" y="1583"/>
                      </a:lnTo>
                      <a:lnTo>
                        <a:pt x="12336" y="1314"/>
                      </a:lnTo>
                      <a:lnTo>
                        <a:pt x="12246" y="1046"/>
                      </a:lnTo>
                      <a:lnTo>
                        <a:pt x="12099" y="791"/>
                      </a:lnTo>
                      <a:lnTo>
                        <a:pt x="12008" y="692"/>
                      </a:lnTo>
                      <a:lnTo>
                        <a:pt x="11918" y="579"/>
                      </a:lnTo>
                      <a:lnTo>
                        <a:pt x="11816" y="466"/>
                      </a:lnTo>
                      <a:lnTo>
                        <a:pt x="11703" y="381"/>
                      </a:lnTo>
                      <a:lnTo>
                        <a:pt x="11579" y="310"/>
                      </a:lnTo>
                      <a:lnTo>
                        <a:pt x="11443" y="226"/>
                      </a:lnTo>
                      <a:lnTo>
                        <a:pt x="11297" y="169"/>
                      </a:lnTo>
                      <a:lnTo>
                        <a:pt x="11138" y="113"/>
                      </a:lnTo>
                      <a:lnTo>
                        <a:pt x="10969" y="56"/>
                      </a:lnTo>
                      <a:lnTo>
                        <a:pt x="10800" y="28"/>
                      </a:lnTo>
                      <a:lnTo>
                        <a:pt x="10619" y="28"/>
                      </a:lnTo>
                      <a:lnTo>
                        <a:pt x="10404" y="28"/>
                      </a:lnTo>
                      <a:lnTo>
                        <a:pt x="10257" y="28"/>
                      </a:lnTo>
                      <a:lnTo>
                        <a:pt x="10076" y="56"/>
                      </a:lnTo>
                      <a:lnTo>
                        <a:pt x="9952" y="84"/>
                      </a:lnTo>
                      <a:lnTo>
                        <a:pt x="9794" y="141"/>
                      </a:lnTo>
                      <a:lnTo>
                        <a:pt x="9692" y="226"/>
                      </a:lnTo>
                      <a:lnTo>
                        <a:pt x="9557" y="282"/>
                      </a:lnTo>
                      <a:lnTo>
                        <a:pt x="9455" y="381"/>
                      </a:lnTo>
                      <a:lnTo>
                        <a:pt x="9365" y="466"/>
                      </a:lnTo>
                      <a:lnTo>
                        <a:pt x="9274" y="579"/>
                      </a:lnTo>
                      <a:lnTo>
                        <a:pt x="9184" y="692"/>
                      </a:lnTo>
                      <a:lnTo>
                        <a:pt x="9128" y="791"/>
                      </a:lnTo>
                      <a:lnTo>
                        <a:pt x="9060" y="932"/>
                      </a:lnTo>
                      <a:lnTo>
                        <a:pt x="8969" y="1201"/>
                      </a:lnTo>
                      <a:lnTo>
                        <a:pt x="8913" y="1498"/>
                      </a:lnTo>
                      <a:lnTo>
                        <a:pt x="8890" y="1795"/>
                      </a:lnTo>
                      <a:lnTo>
                        <a:pt x="8890" y="2120"/>
                      </a:lnTo>
                      <a:lnTo>
                        <a:pt x="8913" y="2445"/>
                      </a:lnTo>
                      <a:lnTo>
                        <a:pt x="8969" y="2756"/>
                      </a:lnTo>
                      <a:lnTo>
                        <a:pt x="9060" y="3081"/>
                      </a:lnTo>
                      <a:lnTo>
                        <a:pt x="9173" y="3378"/>
                      </a:lnTo>
                      <a:lnTo>
                        <a:pt x="9297" y="3647"/>
                      </a:lnTo>
                      <a:lnTo>
                        <a:pt x="9466" y="3887"/>
                      </a:lnTo>
                      <a:lnTo>
                        <a:pt x="9579" y="4085"/>
                      </a:lnTo>
                      <a:lnTo>
                        <a:pt x="9670" y="4269"/>
                      </a:lnTo>
                      <a:lnTo>
                        <a:pt x="9726" y="4467"/>
                      </a:lnTo>
                      <a:lnTo>
                        <a:pt x="9771" y="4650"/>
                      </a:lnTo>
                      <a:lnTo>
                        <a:pt x="9771" y="4834"/>
                      </a:lnTo>
                      <a:lnTo>
                        <a:pt x="9749" y="5032"/>
                      </a:lnTo>
                      <a:lnTo>
                        <a:pt x="9715" y="5216"/>
                      </a:lnTo>
                      <a:lnTo>
                        <a:pt x="9625" y="5385"/>
                      </a:lnTo>
                      <a:lnTo>
                        <a:pt x="9534" y="5513"/>
                      </a:lnTo>
                      <a:lnTo>
                        <a:pt x="9410" y="5626"/>
                      </a:lnTo>
                      <a:lnTo>
                        <a:pt x="9229" y="5710"/>
                      </a:lnTo>
                      <a:lnTo>
                        <a:pt x="9060" y="5767"/>
                      </a:lnTo>
                      <a:lnTo>
                        <a:pt x="8845" y="5767"/>
                      </a:lnTo>
                      <a:lnTo>
                        <a:pt x="8585" y="5739"/>
                      </a:lnTo>
                      <a:lnTo>
                        <a:pt x="8325" y="5654"/>
                      </a:lnTo>
                      <a:lnTo>
                        <a:pt x="8020" y="5513"/>
                      </a:lnTo>
                      <a:lnTo>
                        <a:pt x="7840" y="5442"/>
                      </a:lnTo>
                      <a:lnTo>
                        <a:pt x="7648" y="5385"/>
                      </a:lnTo>
                      <a:lnTo>
                        <a:pt x="7433" y="5329"/>
                      </a:lnTo>
                      <a:lnTo>
                        <a:pt x="7241" y="5301"/>
                      </a:lnTo>
                      <a:lnTo>
                        <a:pt x="6755" y="5301"/>
                      </a:lnTo>
                      <a:lnTo>
                        <a:pt x="6281" y="5329"/>
                      </a:lnTo>
                      <a:lnTo>
                        <a:pt x="5784" y="5385"/>
                      </a:lnTo>
                      <a:lnTo>
                        <a:pt x="5264" y="5498"/>
                      </a:lnTo>
                      <a:lnTo>
                        <a:pt x="4744" y="5597"/>
                      </a:lnTo>
                      <a:lnTo>
                        <a:pt x="4247" y="5739"/>
                      </a:lnTo>
                      <a:lnTo>
                        <a:pt x="4202" y="5894"/>
                      </a:lnTo>
                      <a:lnTo>
                        <a:pt x="4202" y="6191"/>
                      </a:lnTo>
                      <a:lnTo>
                        <a:pt x="4202" y="6545"/>
                      </a:lnTo>
                      <a:lnTo>
                        <a:pt x="4225" y="6954"/>
                      </a:lnTo>
                      <a:lnTo>
                        <a:pt x="4315" y="7930"/>
                      </a:lnTo>
                      <a:lnTo>
                        <a:pt x="4394" y="9018"/>
                      </a:lnTo>
                      <a:lnTo>
                        <a:pt x="4439" y="9570"/>
                      </a:lnTo>
                      <a:lnTo>
                        <a:pt x="4462" y="10107"/>
                      </a:lnTo>
                      <a:lnTo>
                        <a:pt x="4484" y="10630"/>
                      </a:lnTo>
                      <a:lnTo>
                        <a:pt x="4507" y="11082"/>
                      </a:lnTo>
                      <a:lnTo>
                        <a:pt x="4484" y="11520"/>
                      </a:lnTo>
                      <a:lnTo>
                        <a:pt x="4439" y="11874"/>
                      </a:lnTo>
                      <a:lnTo>
                        <a:pt x="4394" y="12029"/>
                      </a:lnTo>
                      <a:lnTo>
                        <a:pt x="4349" y="12171"/>
                      </a:lnTo>
                      <a:lnTo>
                        <a:pt x="4315" y="12284"/>
                      </a:lnTo>
                      <a:lnTo>
                        <a:pt x="4247" y="1235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0" name="Puzzle4"/>
                <p:cNvSpPr>
                  <a:spLocks noEditPoints="1" noChangeArrowheads="1"/>
                </p:cNvSpPr>
                <p:nvPr/>
              </p:nvSpPr>
              <p:spPr bwMode="auto">
                <a:xfrm>
                  <a:off x="5792972" y="2788712"/>
                  <a:ext cx="110640" cy="193542"/>
                </a:xfrm>
                <a:custGeom>
                  <a:avLst/>
                  <a:gdLst>
                    <a:gd name="T0" fmla="*/ 8307 w 21600"/>
                    <a:gd name="T1" fmla="*/ 11593 h 21600"/>
                    <a:gd name="T2" fmla="*/ 453 w 21600"/>
                    <a:gd name="T3" fmla="*/ 16938 h 21600"/>
                    <a:gd name="T4" fmla="*/ 11500 w 21600"/>
                    <a:gd name="T5" fmla="*/ 21600 h 21600"/>
                    <a:gd name="T6" fmla="*/ 20920 w 21600"/>
                    <a:gd name="T7" fmla="*/ 16751 h 21600"/>
                    <a:gd name="T8" fmla="*/ 13972 w 21600"/>
                    <a:gd name="T9" fmla="*/ 10888 h 21600"/>
                    <a:gd name="T10" fmla="*/ 21033 w 21600"/>
                    <a:gd name="T11" fmla="*/ 4716 h 21600"/>
                    <a:gd name="T12" fmla="*/ 11102 w 21600"/>
                    <a:gd name="T13" fmla="*/ 11 h 21600"/>
                    <a:gd name="T14" fmla="*/ 453 w 21600"/>
                    <a:gd name="T15" fmla="*/ 4716 h 21600"/>
                    <a:gd name="T16" fmla="*/ 2076 w 21600"/>
                    <a:gd name="T17" fmla="*/ 5664 h 21600"/>
                    <a:gd name="T18" fmla="*/ 20203 w 21600"/>
                    <a:gd name="T19" fmla="*/ 1598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3813" y="10590"/>
                      </a:moveTo>
                      <a:lnTo>
                        <a:pt x="3927" y="10513"/>
                      </a:lnTo>
                      <a:lnTo>
                        <a:pt x="4078" y="10425"/>
                      </a:lnTo>
                      <a:lnTo>
                        <a:pt x="4210" y="10359"/>
                      </a:lnTo>
                      <a:lnTo>
                        <a:pt x="4361" y="10315"/>
                      </a:lnTo>
                      <a:lnTo>
                        <a:pt x="4682" y="10237"/>
                      </a:lnTo>
                      <a:lnTo>
                        <a:pt x="5041" y="10193"/>
                      </a:lnTo>
                      <a:lnTo>
                        <a:pt x="5456" y="10171"/>
                      </a:lnTo>
                      <a:lnTo>
                        <a:pt x="5853" y="10193"/>
                      </a:lnTo>
                      <a:lnTo>
                        <a:pt x="6249" y="10260"/>
                      </a:lnTo>
                      <a:lnTo>
                        <a:pt x="6646" y="10337"/>
                      </a:lnTo>
                      <a:lnTo>
                        <a:pt x="7004" y="10469"/>
                      </a:lnTo>
                      <a:lnTo>
                        <a:pt x="7363" y="10612"/>
                      </a:lnTo>
                      <a:lnTo>
                        <a:pt x="7665" y="10788"/>
                      </a:lnTo>
                      <a:lnTo>
                        <a:pt x="7911" y="10998"/>
                      </a:lnTo>
                      <a:lnTo>
                        <a:pt x="8024" y="11097"/>
                      </a:lnTo>
                      <a:lnTo>
                        <a:pt x="8137" y="11207"/>
                      </a:lnTo>
                      <a:lnTo>
                        <a:pt x="8194" y="11340"/>
                      </a:lnTo>
                      <a:lnTo>
                        <a:pt x="8269" y="11461"/>
                      </a:lnTo>
                      <a:lnTo>
                        <a:pt x="8307" y="11593"/>
                      </a:lnTo>
                      <a:lnTo>
                        <a:pt x="8307" y="11714"/>
                      </a:lnTo>
                      <a:lnTo>
                        <a:pt x="8307" y="11868"/>
                      </a:lnTo>
                      <a:lnTo>
                        <a:pt x="8307" y="12012"/>
                      </a:lnTo>
                      <a:lnTo>
                        <a:pt x="8194" y="12265"/>
                      </a:lnTo>
                      <a:lnTo>
                        <a:pt x="8062" y="12519"/>
                      </a:lnTo>
                      <a:lnTo>
                        <a:pt x="7873" y="12706"/>
                      </a:lnTo>
                      <a:lnTo>
                        <a:pt x="7627" y="12904"/>
                      </a:lnTo>
                      <a:lnTo>
                        <a:pt x="7363" y="13048"/>
                      </a:lnTo>
                      <a:lnTo>
                        <a:pt x="7080" y="13180"/>
                      </a:lnTo>
                      <a:lnTo>
                        <a:pt x="6759" y="13257"/>
                      </a:lnTo>
                      <a:lnTo>
                        <a:pt x="6419" y="13345"/>
                      </a:lnTo>
                      <a:lnTo>
                        <a:pt x="6098" y="13389"/>
                      </a:lnTo>
                      <a:lnTo>
                        <a:pt x="5739" y="13389"/>
                      </a:lnTo>
                      <a:lnTo>
                        <a:pt x="5418" y="13389"/>
                      </a:lnTo>
                      <a:lnTo>
                        <a:pt x="5079" y="13345"/>
                      </a:lnTo>
                      <a:lnTo>
                        <a:pt x="4758" y="13301"/>
                      </a:lnTo>
                      <a:lnTo>
                        <a:pt x="4474" y="13213"/>
                      </a:lnTo>
                      <a:lnTo>
                        <a:pt x="4172" y="13114"/>
                      </a:lnTo>
                      <a:lnTo>
                        <a:pt x="3965" y="12982"/>
                      </a:lnTo>
                      <a:lnTo>
                        <a:pt x="3738" y="12838"/>
                      </a:lnTo>
                      <a:lnTo>
                        <a:pt x="3493" y="12706"/>
                      </a:lnTo>
                      <a:lnTo>
                        <a:pt x="3228" y="12607"/>
                      </a:lnTo>
                      <a:lnTo>
                        <a:pt x="2945" y="12519"/>
                      </a:lnTo>
                      <a:lnTo>
                        <a:pt x="2700" y="12431"/>
                      </a:lnTo>
                      <a:lnTo>
                        <a:pt x="2397" y="12375"/>
                      </a:lnTo>
                      <a:lnTo>
                        <a:pt x="2152" y="12331"/>
                      </a:lnTo>
                      <a:lnTo>
                        <a:pt x="1888" y="12309"/>
                      </a:lnTo>
                      <a:lnTo>
                        <a:pt x="1642" y="12309"/>
                      </a:lnTo>
                      <a:lnTo>
                        <a:pt x="1397" y="12331"/>
                      </a:lnTo>
                      <a:lnTo>
                        <a:pt x="1170" y="12397"/>
                      </a:lnTo>
                      <a:lnTo>
                        <a:pt x="962" y="12453"/>
                      </a:lnTo>
                      <a:lnTo>
                        <a:pt x="774" y="12563"/>
                      </a:lnTo>
                      <a:lnTo>
                        <a:pt x="623" y="12684"/>
                      </a:lnTo>
                      <a:lnTo>
                        <a:pt x="528" y="12838"/>
                      </a:lnTo>
                      <a:lnTo>
                        <a:pt x="453" y="13026"/>
                      </a:lnTo>
                      <a:lnTo>
                        <a:pt x="339" y="13477"/>
                      </a:lnTo>
                      <a:lnTo>
                        <a:pt x="226" y="13984"/>
                      </a:lnTo>
                      <a:lnTo>
                        <a:pt x="151" y="14535"/>
                      </a:lnTo>
                      <a:lnTo>
                        <a:pt x="113" y="15075"/>
                      </a:lnTo>
                      <a:lnTo>
                        <a:pt x="113" y="15626"/>
                      </a:lnTo>
                      <a:lnTo>
                        <a:pt x="151" y="16133"/>
                      </a:lnTo>
                      <a:lnTo>
                        <a:pt x="188" y="16376"/>
                      </a:lnTo>
                      <a:lnTo>
                        <a:pt x="264" y="16585"/>
                      </a:lnTo>
                      <a:lnTo>
                        <a:pt x="339" y="16773"/>
                      </a:lnTo>
                      <a:lnTo>
                        <a:pt x="453" y="16938"/>
                      </a:lnTo>
                      <a:lnTo>
                        <a:pt x="1095" y="16883"/>
                      </a:lnTo>
                      <a:lnTo>
                        <a:pt x="1963" y="16795"/>
                      </a:lnTo>
                      <a:lnTo>
                        <a:pt x="2945" y="16751"/>
                      </a:lnTo>
                      <a:lnTo>
                        <a:pt x="3965" y="16706"/>
                      </a:lnTo>
                      <a:lnTo>
                        <a:pt x="5022" y="16684"/>
                      </a:lnTo>
                      <a:lnTo>
                        <a:pt x="5947" y="16684"/>
                      </a:lnTo>
                      <a:lnTo>
                        <a:pt x="6759" y="16706"/>
                      </a:lnTo>
                      <a:lnTo>
                        <a:pt x="7363" y="16751"/>
                      </a:lnTo>
                      <a:lnTo>
                        <a:pt x="7948" y="16839"/>
                      </a:lnTo>
                      <a:lnTo>
                        <a:pt x="8458" y="16916"/>
                      </a:lnTo>
                      <a:lnTo>
                        <a:pt x="8893" y="17026"/>
                      </a:lnTo>
                      <a:lnTo>
                        <a:pt x="9289" y="17158"/>
                      </a:lnTo>
                      <a:lnTo>
                        <a:pt x="9572" y="17280"/>
                      </a:lnTo>
                      <a:lnTo>
                        <a:pt x="9799" y="17412"/>
                      </a:lnTo>
                      <a:lnTo>
                        <a:pt x="9969" y="17555"/>
                      </a:lnTo>
                      <a:lnTo>
                        <a:pt x="10120" y="17687"/>
                      </a:lnTo>
                      <a:lnTo>
                        <a:pt x="10158" y="17831"/>
                      </a:lnTo>
                      <a:lnTo>
                        <a:pt x="10195" y="17974"/>
                      </a:lnTo>
                      <a:lnTo>
                        <a:pt x="10158" y="18128"/>
                      </a:lnTo>
                      <a:lnTo>
                        <a:pt x="10082" y="18271"/>
                      </a:lnTo>
                      <a:lnTo>
                        <a:pt x="9969" y="18426"/>
                      </a:lnTo>
                      <a:lnTo>
                        <a:pt x="9837" y="18569"/>
                      </a:lnTo>
                      <a:lnTo>
                        <a:pt x="9648" y="18701"/>
                      </a:lnTo>
                      <a:lnTo>
                        <a:pt x="9440" y="18822"/>
                      </a:lnTo>
                      <a:lnTo>
                        <a:pt x="9213" y="18999"/>
                      </a:lnTo>
                      <a:lnTo>
                        <a:pt x="9044" y="19186"/>
                      </a:lnTo>
                      <a:lnTo>
                        <a:pt x="8893" y="19395"/>
                      </a:lnTo>
                      <a:lnTo>
                        <a:pt x="8817" y="19627"/>
                      </a:lnTo>
                      <a:lnTo>
                        <a:pt x="8779" y="19858"/>
                      </a:lnTo>
                      <a:lnTo>
                        <a:pt x="8779" y="20112"/>
                      </a:lnTo>
                      <a:lnTo>
                        <a:pt x="8855" y="20354"/>
                      </a:lnTo>
                      <a:lnTo>
                        <a:pt x="8968" y="20586"/>
                      </a:lnTo>
                      <a:lnTo>
                        <a:pt x="9138" y="20817"/>
                      </a:lnTo>
                      <a:lnTo>
                        <a:pt x="9365" y="21026"/>
                      </a:lnTo>
                      <a:lnTo>
                        <a:pt x="9610" y="21192"/>
                      </a:lnTo>
                      <a:lnTo>
                        <a:pt x="9950" y="21368"/>
                      </a:lnTo>
                      <a:lnTo>
                        <a:pt x="10120" y="21445"/>
                      </a:lnTo>
                      <a:lnTo>
                        <a:pt x="10346" y="21511"/>
                      </a:lnTo>
                      <a:lnTo>
                        <a:pt x="10516" y="21555"/>
                      </a:lnTo>
                      <a:lnTo>
                        <a:pt x="10743" y="21600"/>
                      </a:lnTo>
                      <a:lnTo>
                        <a:pt x="10988" y="21644"/>
                      </a:lnTo>
                      <a:lnTo>
                        <a:pt x="11215" y="21666"/>
                      </a:lnTo>
                      <a:lnTo>
                        <a:pt x="11498" y="21666"/>
                      </a:lnTo>
                      <a:lnTo>
                        <a:pt x="11762" y="21666"/>
                      </a:lnTo>
                      <a:lnTo>
                        <a:pt x="12253" y="21644"/>
                      </a:lnTo>
                      <a:lnTo>
                        <a:pt x="12763" y="21577"/>
                      </a:lnTo>
                      <a:lnTo>
                        <a:pt x="13197" y="21467"/>
                      </a:lnTo>
                      <a:lnTo>
                        <a:pt x="13556" y="21346"/>
                      </a:lnTo>
                      <a:lnTo>
                        <a:pt x="13896" y="21192"/>
                      </a:lnTo>
                      <a:lnTo>
                        <a:pt x="14179" y="21026"/>
                      </a:lnTo>
                      <a:lnTo>
                        <a:pt x="14444" y="20839"/>
                      </a:lnTo>
                      <a:lnTo>
                        <a:pt x="14576" y="20641"/>
                      </a:lnTo>
                      <a:lnTo>
                        <a:pt x="14727" y="20431"/>
                      </a:lnTo>
                      <a:lnTo>
                        <a:pt x="14765" y="20200"/>
                      </a:lnTo>
                      <a:lnTo>
                        <a:pt x="14802" y="19991"/>
                      </a:lnTo>
                      <a:lnTo>
                        <a:pt x="14727" y="19759"/>
                      </a:lnTo>
                      <a:lnTo>
                        <a:pt x="14613" y="19550"/>
                      </a:lnTo>
                      <a:lnTo>
                        <a:pt x="14444" y="19307"/>
                      </a:lnTo>
                      <a:lnTo>
                        <a:pt x="14217" y="19098"/>
                      </a:lnTo>
                      <a:lnTo>
                        <a:pt x="13934" y="18911"/>
                      </a:lnTo>
                      <a:lnTo>
                        <a:pt x="13669" y="18745"/>
                      </a:lnTo>
                      <a:lnTo>
                        <a:pt x="13462" y="18547"/>
                      </a:lnTo>
                      <a:lnTo>
                        <a:pt x="13311" y="18337"/>
                      </a:lnTo>
                      <a:lnTo>
                        <a:pt x="13197" y="18150"/>
                      </a:lnTo>
                      <a:lnTo>
                        <a:pt x="13122" y="17941"/>
                      </a:lnTo>
                      <a:lnTo>
                        <a:pt x="13122" y="17720"/>
                      </a:lnTo>
                      <a:lnTo>
                        <a:pt x="13122" y="17533"/>
                      </a:lnTo>
                      <a:lnTo>
                        <a:pt x="13197" y="17346"/>
                      </a:lnTo>
                      <a:lnTo>
                        <a:pt x="13273" y="17158"/>
                      </a:lnTo>
                      <a:lnTo>
                        <a:pt x="13386" y="16982"/>
                      </a:lnTo>
                      <a:lnTo>
                        <a:pt x="13537" y="16839"/>
                      </a:lnTo>
                      <a:lnTo>
                        <a:pt x="13707" y="16706"/>
                      </a:lnTo>
                      <a:lnTo>
                        <a:pt x="13896" y="16607"/>
                      </a:lnTo>
                      <a:lnTo>
                        <a:pt x="14104" y="16519"/>
                      </a:lnTo>
                      <a:lnTo>
                        <a:pt x="14330" y="16453"/>
                      </a:lnTo>
                      <a:lnTo>
                        <a:pt x="14538" y="16431"/>
                      </a:lnTo>
                      <a:lnTo>
                        <a:pt x="14897" y="16453"/>
                      </a:lnTo>
                      <a:lnTo>
                        <a:pt x="15406" y="16497"/>
                      </a:lnTo>
                      <a:lnTo>
                        <a:pt x="16105" y="16541"/>
                      </a:lnTo>
                      <a:lnTo>
                        <a:pt x="16898" y="16607"/>
                      </a:lnTo>
                      <a:lnTo>
                        <a:pt x="17804" y="16651"/>
                      </a:lnTo>
                      <a:lnTo>
                        <a:pt x="18786" y="16684"/>
                      </a:lnTo>
                      <a:lnTo>
                        <a:pt x="19844" y="16728"/>
                      </a:lnTo>
                      <a:lnTo>
                        <a:pt x="20920" y="16751"/>
                      </a:lnTo>
                      <a:lnTo>
                        <a:pt x="21109" y="16497"/>
                      </a:lnTo>
                      <a:lnTo>
                        <a:pt x="21241" y="16222"/>
                      </a:lnTo>
                      <a:lnTo>
                        <a:pt x="21392" y="15946"/>
                      </a:lnTo>
                      <a:lnTo>
                        <a:pt x="21467" y="15648"/>
                      </a:lnTo>
                      <a:lnTo>
                        <a:pt x="21543" y="15351"/>
                      </a:lnTo>
                      <a:lnTo>
                        <a:pt x="21618" y="15042"/>
                      </a:lnTo>
                      <a:lnTo>
                        <a:pt x="21618" y="14745"/>
                      </a:lnTo>
                      <a:lnTo>
                        <a:pt x="21618" y="14447"/>
                      </a:lnTo>
                      <a:lnTo>
                        <a:pt x="21618" y="14150"/>
                      </a:lnTo>
                      <a:lnTo>
                        <a:pt x="21581" y="13852"/>
                      </a:lnTo>
                      <a:lnTo>
                        <a:pt x="21505" y="13577"/>
                      </a:lnTo>
                      <a:lnTo>
                        <a:pt x="21430" y="13301"/>
                      </a:lnTo>
                      <a:lnTo>
                        <a:pt x="21354" y="13048"/>
                      </a:lnTo>
                      <a:lnTo>
                        <a:pt x="21241" y="12816"/>
                      </a:lnTo>
                      <a:lnTo>
                        <a:pt x="21146" y="12607"/>
                      </a:lnTo>
                      <a:lnTo>
                        <a:pt x="21033" y="12431"/>
                      </a:lnTo>
                      <a:lnTo>
                        <a:pt x="20920" y="12265"/>
                      </a:lnTo>
                      <a:lnTo>
                        <a:pt x="20769" y="12144"/>
                      </a:lnTo>
                      <a:lnTo>
                        <a:pt x="20637" y="12034"/>
                      </a:lnTo>
                      <a:lnTo>
                        <a:pt x="20486" y="11946"/>
                      </a:lnTo>
                      <a:lnTo>
                        <a:pt x="20297" y="11891"/>
                      </a:lnTo>
                      <a:lnTo>
                        <a:pt x="20165" y="11846"/>
                      </a:lnTo>
                      <a:lnTo>
                        <a:pt x="19976" y="11824"/>
                      </a:lnTo>
                      <a:lnTo>
                        <a:pt x="19806" y="11802"/>
                      </a:lnTo>
                      <a:lnTo>
                        <a:pt x="19390" y="11824"/>
                      </a:lnTo>
                      <a:lnTo>
                        <a:pt x="18956" y="11891"/>
                      </a:lnTo>
                      <a:lnTo>
                        <a:pt x="18503" y="11968"/>
                      </a:lnTo>
                      <a:lnTo>
                        <a:pt x="17993" y="12078"/>
                      </a:lnTo>
                      <a:lnTo>
                        <a:pt x="17653" y="12144"/>
                      </a:lnTo>
                      <a:lnTo>
                        <a:pt x="17332" y="12199"/>
                      </a:lnTo>
                      <a:lnTo>
                        <a:pt x="17049" y="12221"/>
                      </a:lnTo>
                      <a:lnTo>
                        <a:pt x="16747" y="12243"/>
                      </a:lnTo>
                      <a:lnTo>
                        <a:pt x="16464" y="12243"/>
                      </a:lnTo>
                      <a:lnTo>
                        <a:pt x="16218" y="12243"/>
                      </a:lnTo>
                      <a:lnTo>
                        <a:pt x="15992" y="12221"/>
                      </a:lnTo>
                      <a:lnTo>
                        <a:pt x="15746" y="12199"/>
                      </a:lnTo>
                      <a:lnTo>
                        <a:pt x="15520" y="12155"/>
                      </a:lnTo>
                      <a:lnTo>
                        <a:pt x="15350" y="12122"/>
                      </a:lnTo>
                      <a:lnTo>
                        <a:pt x="15161" y="12056"/>
                      </a:lnTo>
                      <a:lnTo>
                        <a:pt x="14972" y="11990"/>
                      </a:lnTo>
                      <a:lnTo>
                        <a:pt x="14689" y="11846"/>
                      </a:lnTo>
                      <a:lnTo>
                        <a:pt x="14444" y="11670"/>
                      </a:lnTo>
                      <a:lnTo>
                        <a:pt x="14255" y="11483"/>
                      </a:lnTo>
                      <a:lnTo>
                        <a:pt x="14104" y="11295"/>
                      </a:lnTo>
                      <a:lnTo>
                        <a:pt x="14028" y="11086"/>
                      </a:lnTo>
                      <a:lnTo>
                        <a:pt x="13972" y="10888"/>
                      </a:lnTo>
                      <a:lnTo>
                        <a:pt x="13972" y="10700"/>
                      </a:lnTo>
                      <a:lnTo>
                        <a:pt x="14009" y="10513"/>
                      </a:lnTo>
                      <a:lnTo>
                        <a:pt x="14066" y="10359"/>
                      </a:lnTo>
                      <a:lnTo>
                        <a:pt x="14179" y="10215"/>
                      </a:lnTo>
                      <a:lnTo>
                        <a:pt x="14406" y="10006"/>
                      </a:lnTo>
                      <a:lnTo>
                        <a:pt x="14651" y="9830"/>
                      </a:lnTo>
                      <a:lnTo>
                        <a:pt x="14878" y="9686"/>
                      </a:lnTo>
                      <a:lnTo>
                        <a:pt x="15123" y="9554"/>
                      </a:lnTo>
                      <a:lnTo>
                        <a:pt x="15350" y="9477"/>
                      </a:lnTo>
                      <a:lnTo>
                        <a:pt x="15558" y="9411"/>
                      </a:lnTo>
                      <a:lnTo>
                        <a:pt x="15803" y="9345"/>
                      </a:lnTo>
                      <a:lnTo>
                        <a:pt x="16030" y="9323"/>
                      </a:lnTo>
                      <a:lnTo>
                        <a:pt x="16256" y="9301"/>
                      </a:lnTo>
                      <a:lnTo>
                        <a:pt x="16464" y="9323"/>
                      </a:lnTo>
                      <a:lnTo>
                        <a:pt x="16690" y="9345"/>
                      </a:lnTo>
                      <a:lnTo>
                        <a:pt x="16898" y="9367"/>
                      </a:lnTo>
                      <a:lnTo>
                        <a:pt x="17332" y="9477"/>
                      </a:lnTo>
                      <a:lnTo>
                        <a:pt x="17767" y="9598"/>
                      </a:lnTo>
                      <a:lnTo>
                        <a:pt x="18163" y="9731"/>
                      </a:lnTo>
                      <a:lnTo>
                        <a:pt x="18597" y="9874"/>
                      </a:lnTo>
                      <a:lnTo>
                        <a:pt x="18994" y="10006"/>
                      </a:lnTo>
                      <a:lnTo>
                        <a:pt x="19428" y="10083"/>
                      </a:lnTo>
                      <a:lnTo>
                        <a:pt x="19617" y="10127"/>
                      </a:lnTo>
                      <a:lnTo>
                        <a:pt x="19844" y="10149"/>
                      </a:lnTo>
                      <a:lnTo>
                        <a:pt x="20013" y="10149"/>
                      </a:lnTo>
                      <a:lnTo>
                        <a:pt x="20240" y="10127"/>
                      </a:lnTo>
                      <a:lnTo>
                        <a:pt x="20410" y="10105"/>
                      </a:lnTo>
                      <a:lnTo>
                        <a:pt x="20637" y="10061"/>
                      </a:lnTo>
                      <a:lnTo>
                        <a:pt x="20844" y="9984"/>
                      </a:lnTo>
                      <a:lnTo>
                        <a:pt x="21033" y="9896"/>
                      </a:lnTo>
                      <a:lnTo>
                        <a:pt x="21146" y="9830"/>
                      </a:lnTo>
                      <a:lnTo>
                        <a:pt x="21203" y="9753"/>
                      </a:lnTo>
                      <a:lnTo>
                        <a:pt x="21279" y="9642"/>
                      </a:lnTo>
                      <a:lnTo>
                        <a:pt x="21354" y="9521"/>
                      </a:lnTo>
                      <a:lnTo>
                        <a:pt x="21430" y="9246"/>
                      </a:lnTo>
                      <a:lnTo>
                        <a:pt x="21430" y="8904"/>
                      </a:lnTo>
                      <a:lnTo>
                        <a:pt x="21430" y="8540"/>
                      </a:lnTo>
                      <a:lnTo>
                        <a:pt x="21392" y="8144"/>
                      </a:lnTo>
                      <a:lnTo>
                        <a:pt x="21354" y="7714"/>
                      </a:lnTo>
                      <a:lnTo>
                        <a:pt x="21279" y="7295"/>
                      </a:lnTo>
                      <a:lnTo>
                        <a:pt x="21146" y="6446"/>
                      </a:lnTo>
                      <a:lnTo>
                        <a:pt x="20995" y="5686"/>
                      </a:lnTo>
                      <a:lnTo>
                        <a:pt x="20958" y="5366"/>
                      </a:lnTo>
                      <a:lnTo>
                        <a:pt x="20958" y="5091"/>
                      </a:lnTo>
                      <a:lnTo>
                        <a:pt x="20958" y="4860"/>
                      </a:lnTo>
                      <a:lnTo>
                        <a:pt x="21033" y="4716"/>
                      </a:lnTo>
                      <a:lnTo>
                        <a:pt x="20637" y="4860"/>
                      </a:lnTo>
                      <a:lnTo>
                        <a:pt x="20127" y="4992"/>
                      </a:lnTo>
                      <a:lnTo>
                        <a:pt x="19617" y="5069"/>
                      </a:lnTo>
                      <a:lnTo>
                        <a:pt x="19032" y="5157"/>
                      </a:lnTo>
                      <a:lnTo>
                        <a:pt x="18465" y="5201"/>
                      </a:lnTo>
                      <a:lnTo>
                        <a:pt x="17842" y="5245"/>
                      </a:lnTo>
                      <a:lnTo>
                        <a:pt x="17219" y="5267"/>
                      </a:lnTo>
                      <a:lnTo>
                        <a:pt x="16615" y="5267"/>
                      </a:lnTo>
                      <a:lnTo>
                        <a:pt x="15992" y="5245"/>
                      </a:lnTo>
                      <a:lnTo>
                        <a:pt x="15369" y="5201"/>
                      </a:lnTo>
                      <a:lnTo>
                        <a:pt x="14840" y="5157"/>
                      </a:lnTo>
                      <a:lnTo>
                        <a:pt x="14293" y="5091"/>
                      </a:lnTo>
                      <a:lnTo>
                        <a:pt x="13783" y="5014"/>
                      </a:lnTo>
                      <a:lnTo>
                        <a:pt x="13386" y="4926"/>
                      </a:lnTo>
                      <a:lnTo>
                        <a:pt x="13027" y="4815"/>
                      </a:lnTo>
                      <a:lnTo>
                        <a:pt x="12725" y="4716"/>
                      </a:lnTo>
                      <a:lnTo>
                        <a:pt x="12480" y="4606"/>
                      </a:lnTo>
                      <a:lnTo>
                        <a:pt x="12291" y="4496"/>
                      </a:lnTo>
                      <a:lnTo>
                        <a:pt x="12197" y="4397"/>
                      </a:lnTo>
                      <a:lnTo>
                        <a:pt x="12083" y="4286"/>
                      </a:lnTo>
                      <a:lnTo>
                        <a:pt x="12046" y="4187"/>
                      </a:lnTo>
                      <a:lnTo>
                        <a:pt x="12008" y="4077"/>
                      </a:lnTo>
                      <a:lnTo>
                        <a:pt x="12046" y="3967"/>
                      </a:lnTo>
                      <a:lnTo>
                        <a:pt x="12121" y="3868"/>
                      </a:lnTo>
                      <a:lnTo>
                        <a:pt x="12197" y="3735"/>
                      </a:lnTo>
                      <a:lnTo>
                        <a:pt x="12291" y="3614"/>
                      </a:lnTo>
                      <a:lnTo>
                        <a:pt x="12442" y="3482"/>
                      </a:lnTo>
                      <a:lnTo>
                        <a:pt x="12631" y="3361"/>
                      </a:lnTo>
                      <a:lnTo>
                        <a:pt x="13065" y="3085"/>
                      </a:lnTo>
                      <a:lnTo>
                        <a:pt x="13537" y="2766"/>
                      </a:lnTo>
                      <a:lnTo>
                        <a:pt x="13783" y="2578"/>
                      </a:lnTo>
                      <a:lnTo>
                        <a:pt x="13934" y="2380"/>
                      </a:lnTo>
                      <a:lnTo>
                        <a:pt x="14028" y="2171"/>
                      </a:lnTo>
                      <a:lnTo>
                        <a:pt x="14104" y="1961"/>
                      </a:lnTo>
                      <a:lnTo>
                        <a:pt x="14104" y="1730"/>
                      </a:lnTo>
                      <a:lnTo>
                        <a:pt x="14066" y="1498"/>
                      </a:lnTo>
                      <a:lnTo>
                        <a:pt x="13972" y="1267"/>
                      </a:lnTo>
                      <a:lnTo>
                        <a:pt x="13820" y="1057"/>
                      </a:lnTo>
                      <a:lnTo>
                        <a:pt x="13594" y="837"/>
                      </a:lnTo>
                      <a:lnTo>
                        <a:pt x="13386" y="628"/>
                      </a:lnTo>
                      <a:lnTo>
                        <a:pt x="13103" y="462"/>
                      </a:lnTo>
                      <a:lnTo>
                        <a:pt x="12763" y="308"/>
                      </a:lnTo>
                      <a:lnTo>
                        <a:pt x="12404" y="187"/>
                      </a:lnTo>
                      <a:lnTo>
                        <a:pt x="12008" y="77"/>
                      </a:lnTo>
                      <a:lnTo>
                        <a:pt x="11574" y="33"/>
                      </a:lnTo>
                      <a:lnTo>
                        <a:pt x="11102" y="11"/>
                      </a:lnTo>
                      <a:lnTo>
                        <a:pt x="10667" y="11"/>
                      </a:lnTo>
                      <a:lnTo>
                        <a:pt x="10233" y="77"/>
                      </a:lnTo>
                      <a:lnTo>
                        <a:pt x="9837" y="187"/>
                      </a:lnTo>
                      <a:lnTo>
                        <a:pt x="9440" y="286"/>
                      </a:lnTo>
                      <a:lnTo>
                        <a:pt x="9062" y="462"/>
                      </a:lnTo>
                      <a:lnTo>
                        <a:pt x="8741" y="628"/>
                      </a:lnTo>
                      <a:lnTo>
                        <a:pt x="8458" y="815"/>
                      </a:lnTo>
                      <a:lnTo>
                        <a:pt x="8232" y="1035"/>
                      </a:lnTo>
                      <a:lnTo>
                        <a:pt x="8062" y="1245"/>
                      </a:lnTo>
                      <a:lnTo>
                        <a:pt x="7911" y="1476"/>
                      </a:lnTo>
                      <a:lnTo>
                        <a:pt x="7835" y="1708"/>
                      </a:lnTo>
                      <a:lnTo>
                        <a:pt x="7797" y="1961"/>
                      </a:lnTo>
                      <a:lnTo>
                        <a:pt x="7835" y="2193"/>
                      </a:lnTo>
                      <a:lnTo>
                        <a:pt x="7948" y="2402"/>
                      </a:lnTo>
                      <a:lnTo>
                        <a:pt x="8062" y="2534"/>
                      </a:lnTo>
                      <a:lnTo>
                        <a:pt x="8175" y="2644"/>
                      </a:lnTo>
                      <a:lnTo>
                        <a:pt x="8269" y="2744"/>
                      </a:lnTo>
                      <a:lnTo>
                        <a:pt x="8420" y="2832"/>
                      </a:lnTo>
                      <a:lnTo>
                        <a:pt x="8704" y="3019"/>
                      </a:lnTo>
                      <a:lnTo>
                        <a:pt x="8968" y="3206"/>
                      </a:lnTo>
                      <a:lnTo>
                        <a:pt x="9138" y="3405"/>
                      </a:lnTo>
                      <a:lnTo>
                        <a:pt x="9327" y="3570"/>
                      </a:lnTo>
                      <a:lnTo>
                        <a:pt x="9440" y="3735"/>
                      </a:lnTo>
                      <a:lnTo>
                        <a:pt x="9516" y="3890"/>
                      </a:lnTo>
                      <a:lnTo>
                        <a:pt x="9534" y="4033"/>
                      </a:lnTo>
                      <a:lnTo>
                        <a:pt x="9534" y="4165"/>
                      </a:lnTo>
                      <a:lnTo>
                        <a:pt x="9516" y="4286"/>
                      </a:lnTo>
                      <a:lnTo>
                        <a:pt x="9440" y="4397"/>
                      </a:lnTo>
                      <a:lnTo>
                        <a:pt x="9327" y="4496"/>
                      </a:lnTo>
                      <a:lnTo>
                        <a:pt x="9176" y="4562"/>
                      </a:lnTo>
                      <a:lnTo>
                        <a:pt x="9006" y="4628"/>
                      </a:lnTo>
                      <a:lnTo>
                        <a:pt x="8779" y="4694"/>
                      </a:lnTo>
                      <a:lnTo>
                        <a:pt x="8534" y="4716"/>
                      </a:lnTo>
                      <a:lnTo>
                        <a:pt x="8232" y="4716"/>
                      </a:lnTo>
                      <a:lnTo>
                        <a:pt x="7118" y="4738"/>
                      </a:lnTo>
                      <a:lnTo>
                        <a:pt x="5947" y="4771"/>
                      </a:lnTo>
                      <a:lnTo>
                        <a:pt x="4795" y="4815"/>
                      </a:lnTo>
                      <a:lnTo>
                        <a:pt x="3681" y="4860"/>
                      </a:lnTo>
                      <a:lnTo>
                        <a:pt x="2662" y="4882"/>
                      </a:lnTo>
                      <a:lnTo>
                        <a:pt x="1755" y="4882"/>
                      </a:lnTo>
                      <a:lnTo>
                        <a:pt x="1359" y="4860"/>
                      </a:lnTo>
                      <a:lnTo>
                        <a:pt x="981" y="4837"/>
                      </a:lnTo>
                      <a:lnTo>
                        <a:pt x="698" y="4771"/>
                      </a:lnTo>
                      <a:lnTo>
                        <a:pt x="453" y="4716"/>
                      </a:lnTo>
                      <a:lnTo>
                        <a:pt x="453" y="5322"/>
                      </a:lnTo>
                      <a:lnTo>
                        <a:pt x="453" y="6083"/>
                      </a:lnTo>
                      <a:lnTo>
                        <a:pt x="453" y="6909"/>
                      </a:lnTo>
                      <a:lnTo>
                        <a:pt x="453" y="7780"/>
                      </a:lnTo>
                      <a:lnTo>
                        <a:pt x="453" y="8606"/>
                      </a:lnTo>
                      <a:lnTo>
                        <a:pt x="453" y="9345"/>
                      </a:lnTo>
                      <a:lnTo>
                        <a:pt x="453" y="9918"/>
                      </a:lnTo>
                      <a:lnTo>
                        <a:pt x="453" y="10282"/>
                      </a:lnTo>
                      <a:lnTo>
                        <a:pt x="490" y="10381"/>
                      </a:lnTo>
                      <a:lnTo>
                        <a:pt x="547" y="10491"/>
                      </a:lnTo>
                      <a:lnTo>
                        <a:pt x="660" y="10590"/>
                      </a:lnTo>
                      <a:lnTo>
                        <a:pt x="811" y="10700"/>
                      </a:lnTo>
                      <a:lnTo>
                        <a:pt x="981" y="10811"/>
                      </a:lnTo>
                      <a:lnTo>
                        <a:pt x="1208" y="10888"/>
                      </a:lnTo>
                      <a:lnTo>
                        <a:pt x="1453" y="10954"/>
                      </a:lnTo>
                      <a:lnTo>
                        <a:pt x="1718" y="11020"/>
                      </a:lnTo>
                      <a:lnTo>
                        <a:pt x="1963" y="11064"/>
                      </a:lnTo>
                      <a:lnTo>
                        <a:pt x="2265" y="11086"/>
                      </a:lnTo>
                      <a:lnTo>
                        <a:pt x="2548" y="11064"/>
                      </a:lnTo>
                      <a:lnTo>
                        <a:pt x="2794" y="11042"/>
                      </a:lnTo>
                      <a:lnTo>
                        <a:pt x="3096" y="10976"/>
                      </a:lnTo>
                      <a:lnTo>
                        <a:pt x="3341" y="10888"/>
                      </a:lnTo>
                      <a:lnTo>
                        <a:pt x="3606" y="10766"/>
                      </a:lnTo>
                      <a:lnTo>
                        <a:pt x="3813" y="1059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1" name="Puzzle1"/>
                <p:cNvSpPr>
                  <a:spLocks noEditPoints="1" noChangeArrowheads="1"/>
                </p:cNvSpPr>
                <p:nvPr/>
              </p:nvSpPr>
              <p:spPr bwMode="auto">
                <a:xfrm>
                  <a:off x="5755028" y="2719674"/>
                  <a:ext cx="185820" cy="115726"/>
                </a:xfrm>
                <a:custGeom>
                  <a:avLst/>
                  <a:gdLst>
                    <a:gd name="T0" fmla="*/ 16740 w 21600"/>
                    <a:gd name="T1" fmla="*/ 21078 h 21600"/>
                    <a:gd name="T2" fmla="*/ 16976 w 21600"/>
                    <a:gd name="T3" fmla="*/ 521 h 21600"/>
                    <a:gd name="T4" fmla="*/ 4725 w 21600"/>
                    <a:gd name="T5" fmla="*/ 856 h 21600"/>
                    <a:gd name="T6" fmla="*/ 5040 w 21600"/>
                    <a:gd name="T7" fmla="*/ 21004 h 21600"/>
                    <a:gd name="T8" fmla="*/ 10811 w 21600"/>
                    <a:gd name="T9" fmla="*/ 12885 h 21600"/>
                    <a:gd name="T10" fmla="*/ 10845 w 21600"/>
                    <a:gd name="T11" fmla="*/ 8714 h 21600"/>
                    <a:gd name="T12" fmla="*/ 21600 w 21600"/>
                    <a:gd name="T13" fmla="*/ 10000 h 21600"/>
                    <a:gd name="T14" fmla="*/ 56 w 21600"/>
                    <a:gd name="T15" fmla="*/ 10000 h 21600"/>
                    <a:gd name="T16" fmla="*/ 6086 w 21600"/>
                    <a:gd name="T17" fmla="*/ 2569 h 21600"/>
                    <a:gd name="T18" fmla="*/ 16132 w 21600"/>
                    <a:gd name="T19" fmla="*/ 19552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9360" y="20836"/>
                      </a:moveTo>
                      <a:lnTo>
                        <a:pt x="9528" y="20836"/>
                      </a:lnTo>
                      <a:lnTo>
                        <a:pt x="9686" y="20762"/>
                      </a:lnTo>
                      <a:lnTo>
                        <a:pt x="9810" y="20687"/>
                      </a:lnTo>
                      <a:lnTo>
                        <a:pt x="9922" y="20575"/>
                      </a:lnTo>
                      <a:lnTo>
                        <a:pt x="10012" y="20426"/>
                      </a:lnTo>
                      <a:lnTo>
                        <a:pt x="10068" y="20296"/>
                      </a:lnTo>
                      <a:lnTo>
                        <a:pt x="10113" y="20110"/>
                      </a:lnTo>
                      <a:lnTo>
                        <a:pt x="10136" y="19905"/>
                      </a:lnTo>
                      <a:lnTo>
                        <a:pt x="10136" y="19682"/>
                      </a:lnTo>
                      <a:lnTo>
                        <a:pt x="10113" y="19440"/>
                      </a:lnTo>
                      <a:lnTo>
                        <a:pt x="10068" y="19142"/>
                      </a:lnTo>
                      <a:lnTo>
                        <a:pt x="10012" y="18900"/>
                      </a:lnTo>
                      <a:lnTo>
                        <a:pt x="9900" y="18620"/>
                      </a:lnTo>
                      <a:lnTo>
                        <a:pt x="9787" y="18285"/>
                      </a:lnTo>
                      <a:lnTo>
                        <a:pt x="9641" y="17968"/>
                      </a:lnTo>
                      <a:lnTo>
                        <a:pt x="9472" y="17652"/>
                      </a:lnTo>
                      <a:lnTo>
                        <a:pt x="9382" y="17466"/>
                      </a:lnTo>
                      <a:lnTo>
                        <a:pt x="9315" y="17298"/>
                      </a:lnTo>
                      <a:lnTo>
                        <a:pt x="9258" y="17112"/>
                      </a:lnTo>
                      <a:lnTo>
                        <a:pt x="9191" y="16926"/>
                      </a:lnTo>
                      <a:lnTo>
                        <a:pt x="9123" y="16535"/>
                      </a:lnTo>
                      <a:lnTo>
                        <a:pt x="9101" y="16144"/>
                      </a:lnTo>
                      <a:lnTo>
                        <a:pt x="9101" y="15753"/>
                      </a:lnTo>
                      <a:lnTo>
                        <a:pt x="9168" y="15362"/>
                      </a:lnTo>
                      <a:lnTo>
                        <a:pt x="9236" y="14971"/>
                      </a:lnTo>
                      <a:lnTo>
                        <a:pt x="9360" y="14580"/>
                      </a:lnTo>
                      <a:lnTo>
                        <a:pt x="9495" y="14244"/>
                      </a:lnTo>
                      <a:lnTo>
                        <a:pt x="9663" y="13891"/>
                      </a:lnTo>
                      <a:lnTo>
                        <a:pt x="9855" y="13611"/>
                      </a:lnTo>
                      <a:lnTo>
                        <a:pt x="10068" y="13351"/>
                      </a:lnTo>
                      <a:lnTo>
                        <a:pt x="10293" y="13146"/>
                      </a:lnTo>
                      <a:lnTo>
                        <a:pt x="10552" y="12997"/>
                      </a:lnTo>
                      <a:lnTo>
                        <a:pt x="10811" y="12885"/>
                      </a:lnTo>
                      <a:lnTo>
                        <a:pt x="11069" y="12866"/>
                      </a:lnTo>
                      <a:lnTo>
                        <a:pt x="11351" y="12885"/>
                      </a:lnTo>
                      <a:lnTo>
                        <a:pt x="11610" y="12997"/>
                      </a:lnTo>
                      <a:lnTo>
                        <a:pt x="11846" y="13183"/>
                      </a:lnTo>
                      <a:lnTo>
                        <a:pt x="12060" y="13388"/>
                      </a:lnTo>
                      <a:lnTo>
                        <a:pt x="12251" y="13648"/>
                      </a:lnTo>
                      <a:lnTo>
                        <a:pt x="12419" y="13928"/>
                      </a:lnTo>
                      <a:lnTo>
                        <a:pt x="12555" y="14244"/>
                      </a:lnTo>
                      <a:lnTo>
                        <a:pt x="12690" y="14617"/>
                      </a:lnTo>
                      <a:lnTo>
                        <a:pt x="12768" y="15008"/>
                      </a:lnTo>
                      <a:lnTo>
                        <a:pt x="12836" y="15399"/>
                      </a:lnTo>
                      <a:lnTo>
                        <a:pt x="12858" y="15753"/>
                      </a:lnTo>
                      <a:lnTo>
                        <a:pt x="12858" y="16144"/>
                      </a:lnTo>
                      <a:lnTo>
                        <a:pt x="12813" y="16535"/>
                      </a:lnTo>
                      <a:lnTo>
                        <a:pt x="12746" y="16888"/>
                      </a:lnTo>
                      <a:lnTo>
                        <a:pt x="12667" y="17224"/>
                      </a:lnTo>
                      <a:lnTo>
                        <a:pt x="12510" y="17503"/>
                      </a:lnTo>
                      <a:lnTo>
                        <a:pt x="12228" y="18043"/>
                      </a:lnTo>
                      <a:lnTo>
                        <a:pt x="11970" y="18546"/>
                      </a:lnTo>
                      <a:lnTo>
                        <a:pt x="11868" y="18751"/>
                      </a:lnTo>
                      <a:lnTo>
                        <a:pt x="11778" y="18974"/>
                      </a:lnTo>
                      <a:lnTo>
                        <a:pt x="11711" y="19179"/>
                      </a:lnTo>
                      <a:lnTo>
                        <a:pt x="11666" y="19365"/>
                      </a:lnTo>
                      <a:lnTo>
                        <a:pt x="11632" y="19570"/>
                      </a:lnTo>
                      <a:lnTo>
                        <a:pt x="11632" y="19756"/>
                      </a:lnTo>
                      <a:lnTo>
                        <a:pt x="11632" y="19942"/>
                      </a:lnTo>
                      <a:lnTo>
                        <a:pt x="11643" y="20110"/>
                      </a:lnTo>
                      <a:lnTo>
                        <a:pt x="11711" y="20296"/>
                      </a:lnTo>
                      <a:lnTo>
                        <a:pt x="11801" y="20464"/>
                      </a:lnTo>
                      <a:lnTo>
                        <a:pt x="11891" y="20650"/>
                      </a:lnTo>
                      <a:lnTo>
                        <a:pt x="12037" y="20836"/>
                      </a:lnTo>
                      <a:lnTo>
                        <a:pt x="12206" y="21004"/>
                      </a:lnTo>
                      <a:lnTo>
                        <a:pt x="12419" y="21190"/>
                      </a:lnTo>
                      <a:lnTo>
                        <a:pt x="12667" y="21320"/>
                      </a:lnTo>
                      <a:lnTo>
                        <a:pt x="12960" y="21432"/>
                      </a:lnTo>
                      <a:lnTo>
                        <a:pt x="13286" y="21544"/>
                      </a:lnTo>
                      <a:lnTo>
                        <a:pt x="13612" y="21655"/>
                      </a:lnTo>
                      <a:lnTo>
                        <a:pt x="13983" y="21693"/>
                      </a:lnTo>
                      <a:lnTo>
                        <a:pt x="14343" y="21730"/>
                      </a:lnTo>
                      <a:lnTo>
                        <a:pt x="14715" y="21730"/>
                      </a:lnTo>
                      <a:lnTo>
                        <a:pt x="15075" y="21730"/>
                      </a:lnTo>
                      <a:lnTo>
                        <a:pt x="15446" y="21655"/>
                      </a:lnTo>
                      <a:lnTo>
                        <a:pt x="15794" y="21581"/>
                      </a:lnTo>
                      <a:lnTo>
                        <a:pt x="16132" y="21432"/>
                      </a:lnTo>
                      <a:lnTo>
                        <a:pt x="16458" y="21302"/>
                      </a:lnTo>
                      <a:lnTo>
                        <a:pt x="16740" y="21078"/>
                      </a:lnTo>
                      <a:lnTo>
                        <a:pt x="16976" y="20836"/>
                      </a:lnTo>
                      <a:lnTo>
                        <a:pt x="17043" y="20650"/>
                      </a:lnTo>
                      <a:lnTo>
                        <a:pt x="17088" y="20426"/>
                      </a:lnTo>
                      <a:lnTo>
                        <a:pt x="17133" y="20222"/>
                      </a:lnTo>
                      <a:lnTo>
                        <a:pt x="17156" y="19980"/>
                      </a:lnTo>
                      <a:lnTo>
                        <a:pt x="17167" y="19477"/>
                      </a:lnTo>
                      <a:lnTo>
                        <a:pt x="17167" y="18974"/>
                      </a:lnTo>
                      <a:lnTo>
                        <a:pt x="17156" y="18397"/>
                      </a:lnTo>
                      <a:lnTo>
                        <a:pt x="17111" y="17820"/>
                      </a:lnTo>
                      <a:lnTo>
                        <a:pt x="17066" y="17261"/>
                      </a:lnTo>
                      <a:lnTo>
                        <a:pt x="16998" y="16646"/>
                      </a:lnTo>
                      <a:lnTo>
                        <a:pt x="16852" y="15511"/>
                      </a:lnTo>
                      <a:lnTo>
                        <a:pt x="16740" y="14393"/>
                      </a:lnTo>
                      <a:lnTo>
                        <a:pt x="16717" y="13928"/>
                      </a:lnTo>
                      <a:lnTo>
                        <a:pt x="16695" y="13462"/>
                      </a:lnTo>
                      <a:lnTo>
                        <a:pt x="16717" y="13071"/>
                      </a:lnTo>
                      <a:lnTo>
                        <a:pt x="16785" y="12755"/>
                      </a:lnTo>
                      <a:lnTo>
                        <a:pt x="16852" y="12419"/>
                      </a:lnTo>
                      <a:lnTo>
                        <a:pt x="16953" y="12140"/>
                      </a:lnTo>
                      <a:lnTo>
                        <a:pt x="17088" y="11898"/>
                      </a:lnTo>
                      <a:lnTo>
                        <a:pt x="17212" y="11675"/>
                      </a:lnTo>
                      <a:lnTo>
                        <a:pt x="17370" y="11470"/>
                      </a:lnTo>
                      <a:lnTo>
                        <a:pt x="17516" y="11284"/>
                      </a:lnTo>
                      <a:lnTo>
                        <a:pt x="17696" y="11135"/>
                      </a:lnTo>
                      <a:lnTo>
                        <a:pt x="17865" y="11042"/>
                      </a:lnTo>
                      <a:lnTo>
                        <a:pt x="18033" y="10930"/>
                      </a:lnTo>
                      <a:lnTo>
                        <a:pt x="18213" y="10893"/>
                      </a:lnTo>
                      <a:lnTo>
                        <a:pt x="18382" y="10893"/>
                      </a:lnTo>
                      <a:lnTo>
                        <a:pt x="18551" y="10967"/>
                      </a:lnTo>
                      <a:lnTo>
                        <a:pt x="18708" y="11042"/>
                      </a:lnTo>
                      <a:lnTo>
                        <a:pt x="18855" y="11172"/>
                      </a:lnTo>
                      <a:lnTo>
                        <a:pt x="19012" y="11358"/>
                      </a:lnTo>
                      <a:lnTo>
                        <a:pt x="19136" y="11600"/>
                      </a:lnTo>
                      <a:lnTo>
                        <a:pt x="19271" y="11861"/>
                      </a:lnTo>
                      <a:lnTo>
                        <a:pt x="19440" y="12028"/>
                      </a:lnTo>
                      <a:lnTo>
                        <a:pt x="19608" y="12177"/>
                      </a:lnTo>
                      <a:lnTo>
                        <a:pt x="19822" y="12289"/>
                      </a:lnTo>
                      <a:lnTo>
                        <a:pt x="20025" y="12289"/>
                      </a:lnTo>
                      <a:lnTo>
                        <a:pt x="20238" y="12289"/>
                      </a:lnTo>
                      <a:lnTo>
                        <a:pt x="20452" y="12215"/>
                      </a:lnTo>
                      <a:lnTo>
                        <a:pt x="20643" y="12103"/>
                      </a:lnTo>
                      <a:lnTo>
                        <a:pt x="20846" y="11973"/>
                      </a:lnTo>
                      <a:lnTo>
                        <a:pt x="21037" y="11786"/>
                      </a:lnTo>
                      <a:lnTo>
                        <a:pt x="21206" y="11563"/>
                      </a:lnTo>
                      <a:lnTo>
                        <a:pt x="21363" y="11321"/>
                      </a:lnTo>
                      <a:lnTo>
                        <a:pt x="21465" y="11079"/>
                      </a:lnTo>
                      <a:lnTo>
                        <a:pt x="21577" y="10744"/>
                      </a:lnTo>
                      <a:lnTo>
                        <a:pt x="21622" y="10427"/>
                      </a:lnTo>
                      <a:lnTo>
                        <a:pt x="21645" y="10111"/>
                      </a:lnTo>
                      <a:lnTo>
                        <a:pt x="21622" y="9608"/>
                      </a:lnTo>
                      <a:lnTo>
                        <a:pt x="21577" y="9142"/>
                      </a:lnTo>
                      <a:lnTo>
                        <a:pt x="21465" y="8751"/>
                      </a:lnTo>
                      <a:lnTo>
                        <a:pt x="21363" y="8397"/>
                      </a:lnTo>
                      <a:lnTo>
                        <a:pt x="21206" y="8062"/>
                      </a:lnTo>
                      <a:lnTo>
                        <a:pt x="21037" y="7820"/>
                      </a:lnTo>
                      <a:lnTo>
                        <a:pt x="20846" y="7597"/>
                      </a:lnTo>
                      <a:lnTo>
                        <a:pt x="20643" y="7429"/>
                      </a:lnTo>
                      <a:lnTo>
                        <a:pt x="20452" y="7317"/>
                      </a:lnTo>
                      <a:lnTo>
                        <a:pt x="20238" y="7206"/>
                      </a:lnTo>
                      <a:lnTo>
                        <a:pt x="20025" y="7168"/>
                      </a:lnTo>
                      <a:lnTo>
                        <a:pt x="19822" y="7206"/>
                      </a:lnTo>
                      <a:lnTo>
                        <a:pt x="19608" y="7243"/>
                      </a:lnTo>
                      <a:lnTo>
                        <a:pt x="19440" y="7355"/>
                      </a:lnTo>
                      <a:lnTo>
                        <a:pt x="19271" y="7504"/>
                      </a:lnTo>
                      <a:lnTo>
                        <a:pt x="19136" y="7708"/>
                      </a:lnTo>
                      <a:lnTo>
                        <a:pt x="19012" y="7895"/>
                      </a:lnTo>
                      <a:lnTo>
                        <a:pt x="18832" y="8025"/>
                      </a:lnTo>
                      <a:lnTo>
                        <a:pt x="18663" y="8174"/>
                      </a:lnTo>
                      <a:lnTo>
                        <a:pt x="18472" y="8248"/>
                      </a:lnTo>
                      <a:lnTo>
                        <a:pt x="18270" y="8286"/>
                      </a:lnTo>
                      <a:lnTo>
                        <a:pt x="18078" y="8323"/>
                      </a:lnTo>
                      <a:lnTo>
                        <a:pt x="17887" y="8323"/>
                      </a:lnTo>
                      <a:lnTo>
                        <a:pt x="17696" y="8248"/>
                      </a:lnTo>
                      <a:lnTo>
                        <a:pt x="17493" y="8174"/>
                      </a:lnTo>
                      <a:lnTo>
                        <a:pt x="17302" y="8062"/>
                      </a:lnTo>
                      <a:lnTo>
                        <a:pt x="17133" y="7969"/>
                      </a:lnTo>
                      <a:lnTo>
                        <a:pt x="16976" y="7783"/>
                      </a:lnTo>
                      <a:lnTo>
                        <a:pt x="16852" y="7597"/>
                      </a:lnTo>
                      <a:lnTo>
                        <a:pt x="16740" y="7429"/>
                      </a:lnTo>
                      <a:lnTo>
                        <a:pt x="16672" y="7168"/>
                      </a:lnTo>
                      <a:lnTo>
                        <a:pt x="16638" y="6926"/>
                      </a:lnTo>
                      <a:lnTo>
                        <a:pt x="16616" y="6498"/>
                      </a:lnTo>
                      <a:lnTo>
                        <a:pt x="16616" y="5772"/>
                      </a:lnTo>
                      <a:lnTo>
                        <a:pt x="16650" y="4915"/>
                      </a:lnTo>
                      <a:lnTo>
                        <a:pt x="16695" y="3928"/>
                      </a:lnTo>
                      <a:lnTo>
                        <a:pt x="16762" y="2960"/>
                      </a:lnTo>
                      <a:lnTo>
                        <a:pt x="16830" y="1992"/>
                      </a:lnTo>
                      <a:lnTo>
                        <a:pt x="16908" y="1173"/>
                      </a:lnTo>
                      <a:lnTo>
                        <a:pt x="16976" y="521"/>
                      </a:lnTo>
                      <a:lnTo>
                        <a:pt x="16953" y="521"/>
                      </a:lnTo>
                      <a:lnTo>
                        <a:pt x="16931" y="521"/>
                      </a:lnTo>
                      <a:lnTo>
                        <a:pt x="16267" y="484"/>
                      </a:lnTo>
                      <a:lnTo>
                        <a:pt x="15637" y="428"/>
                      </a:lnTo>
                      <a:lnTo>
                        <a:pt x="15063" y="353"/>
                      </a:lnTo>
                      <a:lnTo>
                        <a:pt x="14523" y="279"/>
                      </a:lnTo>
                      <a:lnTo>
                        <a:pt x="14040" y="167"/>
                      </a:lnTo>
                      <a:lnTo>
                        <a:pt x="13635" y="93"/>
                      </a:lnTo>
                      <a:lnTo>
                        <a:pt x="13331" y="18"/>
                      </a:lnTo>
                      <a:lnTo>
                        <a:pt x="13117" y="18"/>
                      </a:lnTo>
                      <a:lnTo>
                        <a:pt x="12982" y="18"/>
                      </a:lnTo>
                      <a:lnTo>
                        <a:pt x="12858" y="130"/>
                      </a:lnTo>
                      <a:lnTo>
                        <a:pt x="12723" y="279"/>
                      </a:lnTo>
                      <a:lnTo>
                        <a:pt x="12622" y="446"/>
                      </a:lnTo>
                      <a:lnTo>
                        <a:pt x="12510" y="670"/>
                      </a:lnTo>
                      <a:lnTo>
                        <a:pt x="12419" y="912"/>
                      </a:lnTo>
                      <a:lnTo>
                        <a:pt x="12363" y="1210"/>
                      </a:lnTo>
                      <a:lnTo>
                        <a:pt x="12318" y="1526"/>
                      </a:lnTo>
                      <a:lnTo>
                        <a:pt x="12273" y="1843"/>
                      </a:lnTo>
                      <a:lnTo>
                        <a:pt x="12251" y="2215"/>
                      </a:lnTo>
                      <a:lnTo>
                        <a:pt x="12273" y="2532"/>
                      </a:lnTo>
                      <a:lnTo>
                        <a:pt x="12318" y="2886"/>
                      </a:lnTo>
                      <a:lnTo>
                        <a:pt x="12386" y="3240"/>
                      </a:lnTo>
                      <a:lnTo>
                        <a:pt x="12464" y="3556"/>
                      </a:lnTo>
                      <a:lnTo>
                        <a:pt x="12577" y="3891"/>
                      </a:lnTo>
                      <a:lnTo>
                        <a:pt x="12746" y="4171"/>
                      </a:lnTo>
                      <a:lnTo>
                        <a:pt x="12926" y="4487"/>
                      </a:lnTo>
                      <a:lnTo>
                        <a:pt x="13050" y="4860"/>
                      </a:lnTo>
                      <a:lnTo>
                        <a:pt x="13162" y="5251"/>
                      </a:lnTo>
                      <a:lnTo>
                        <a:pt x="13218" y="5604"/>
                      </a:lnTo>
                      <a:lnTo>
                        <a:pt x="13263" y="5995"/>
                      </a:lnTo>
                      <a:lnTo>
                        <a:pt x="13241" y="6386"/>
                      </a:lnTo>
                      <a:lnTo>
                        <a:pt x="13218" y="6740"/>
                      </a:lnTo>
                      <a:lnTo>
                        <a:pt x="13139" y="7094"/>
                      </a:lnTo>
                      <a:lnTo>
                        <a:pt x="13050" y="7429"/>
                      </a:lnTo>
                      <a:lnTo>
                        <a:pt x="12903" y="7746"/>
                      </a:lnTo>
                      <a:lnTo>
                        <a:pt x="12723" y="8025"/>
                      </a:lnTo>
                      <a:lnTo>
                        <a:pt x="12532" y="8286"/>
                      </a:lnTo>
                      <a:lnTo>
                        <a:pt x="12318" y="8491"/>
                      </a:lnTo>
                      <a:lnTo>
                        <a:pt x="12060" y="8677"/>
                      </a:lnTo>
                      <a:lnTo>
                        <a:pt x="11756" y="8788"/>
                      </a:lnTo>
                      <a:lnTo>
                        <a:pt x="11452" y="8826"/>
                      </a:lnTo>
                      <a:lnTo>
                        <a:pt x="11283" y="8826"/>
                      </a:lnTo>
                      <a:lnTo>
                        <a:pt x="11126" y="8826"/>
                      </a:lnTo>
                      <a:lnTo>
                        <a:pt x="11002" y="8788"/>
                      </a:lnTo>
                      <a:lnTo>
                        <a:pt x="10845" y="8714"/>
                      </a:lnTo>
                      <a:lnTo>
                        <a:pt x="10721" y="8640"/>
                      </a:lnTo>
                      <a:lnTo>
                        <a:pt x="10608" y="8565"/>
                      </a:lnTo>
                      <a:lnTo>
                        <a:pt x="10485" y="8453"/>
                      </a:lnTo>
                      <a:lnTo>
                        <a:pt x="10372" y="8323"/>
                      </a:lnTo>
                      <a:lnTo>
                        <a:pt x="10181" y="8062"/>
                      </a:lnTo>
                      <a:lnTo>
                        <a:pt x="10035" y="7746"/>
                      </a:lnTo>
                      <a:lnTo>
                        <a:pt x="9900" y="7392"/>
                      </a:lnTo>
                      <a:lnTo>
                        <a:pt x="9787" y="7001"/>
                      </a:lnTo>
                      <a:lnTo>
                        <a:pt x="9731" y="6610"/>
                      </a:lnTo>
                      <a:lnTo>
                        <a:pt x="9686" y="6219"/>
                      </a:lnTo>
                      <a:lnTo>
                        <a:pt x="9663" y="5772"/>
                      </a:lnTo>
                      <a:lnTo>
                        <a:pt x="9686" y="5381"/>
                      </a:lnTo>
                      <a:lnTo>
                        <a:pt x="9753" y="4990"/>
                      </a:lnTo>
                      <a:lnTo>
                        <a:pt x="9832" y="4636"/>
                      </a:lnTo>
                      <a:lnTo>
                        <a:pt x="9945" y="4320"/>
                      </a:lnTo>
                      <a:lnTo>
                        <a:pt x="10068" y="4022"/>
                      </a:lnTo>
                      <a:lnTo>
                        <a:pt x="10203" y="3817"/>
                      </a:lnTo>
                      <a:lnTo>
                        <a:pt x="10316" y="3593"/>
                      </a:lnTo>
                      <a:lnTo>
                        <a:pt x="10395" y="3351"/>
                      </a:lnTo>
                      <a:lnTo>
                        <a:pt x="10462" y="3109"/>
                      </a:lnTo>
                      <a:lnTo>
                        <a:pt x="10507" y="2848"/>
                      </a:lnTo>
                      <a:lnTo>
                        <a:pt x="10530" y="2606"/>
                      </a:lnTo>
                      <a:lnTo>
                        <a:pt x="10507" y="2346"/>
                      </a:lnTo>
                      <a:lnTo>
                        <a:pt x="10462" y="2141"/>
                      </a:lnTo>
                      <a:lnTo>
                        <a:pt x="10395" y="1880"/>
                      </a:lnTo>
                      <a:lnTo>
                        <a:pt x="10293" y="1638"/>
                      </a:lnTo>
                      <a:lnTo>
                        <a:pt x="10158" y="1415"/>
                      </a:lnTo>
                      <a:lnTo>
                        <a:pt x="9967" y="1210"/>
                      </a:lnTo>
                      <a:lnTo>
                        <a:pt x="9753" y="986"/>
                      </a:lnTo>
                      <a:lnTo>
                        <a:pt x="9495" y="819"/>
                      </a:lnTo>
                      <a:lnTo>
                        <a:pt x="9191" y="670"/>
                      </a:lnTo>
                      <a:lnTo>
                        <a:pt x="8842" y="521"/>
                      </a:lnTo>
                      <a:lnTo>
                        <a:pt x="8471" y="446"/>
                      </a:lnTo>
                      <a:lnTo>
                        <a:pt x="7998" y="428"/>
                      </a:lnTo>
                      <a:lnTo>
                        <a:pt x="7413" y="428"/>
                      </a:lnTo>
                      <a:lnTo>
                        <a:pt x="6817" y="446"/>
                      </a:lnTo>
                      <a:lnTo>
                        <a:pt x="6187" y="521"/>
                      </a:lnTo>
                      <a:lnTo>
                        <a:pt x="5602" y="633"/>
                      </a:lnTo>
                      <a:lnTo>
                        <a:pt x="5107" y="744"/>
                      </a:lnTo>
                      <a:lnTo>
                        <a:pt x="4725" y="856"/>
                      </a:lnTo>
                      <a:lnTo>
                        <a:pt x="4848" y="1564"/>
                      </a:lnTo>
                      <a:lnTo>
                        <a:pt x="5028" y="2495"/>
                      </a:lnTo>
                      <a:lnTo>
                        <a:pt x="5175" y="3556"/>
                      </a:lnTo>
                      <a:lnTo>
                        <a:pt x="5298" y="4673"/>
                      </a:lnTo>
                      <a:lnTo>
                        <a:pt x="5343" y="5213"/>
                      </a:lnTo>
                      <a:lnTo>
                        <a:pt x="5388" y="5753"/>
                      </a:lnTo>
                      <a:lnTo>
                        <a:pt x="5411" y="6275"/>
                      </a:lnTo>
                      <a:lnTo>
                        <a:pt x="5411" y="6740"/>
                      </a:lnTo>
                      <a:lnTo>
                        <a:pt x="5366" y="7168"/>
                      </a:lnTo>
                      <a:lnTo>
                        <a:pt x="5321" y="7541"/>
                      </a:lnTo>
                      <a:lnTo>
                        <a:pt x="5287" y="7708"/>
                      </a:lnTo>
                      <a:lnTo>
                        <a:pt x="5242" y="7857"/>
                      </a:lnTo>
                      <a:lnTo>
                        <a:pt x="5197" y="7969"/>
                      </a:lnTo>
                      <a:lnTo>
                        <a:pt x="5130" y="8062"/>
                      </a:lnTo>
                      <a:lnTo>
                        <a:pt x="5006" y="8248"/>
                      </a:lnTo>
                      <a:lnTo>
                        <a:pt x="4848" y="8397"/>
                      </a:lnTo>
                      <a:lnTo>
                        <a:pt x="4725" y="8528"/>
                      </a:lnTo>
                      <a:lnTo>
                        <a:pt x="4567" y="8640"/>
                      </a:lnTo>
                      <a:lnTo>
                        <a:pt x="4421" y="8714"/>
                      </a:lnTo>
                      <a:lnTo>
                        <a:pt x="4263" y="8751"/>
                      </a:lnTo>
                      <a:lnTo>
                        <a:pt x="4095" y="8788"/>
                      </a:lnTo>
                      <a:lnTo>
                        <a:pt x="3948" y="8788"/>
                      </a:lnTo>
                      <a:lnTo>
                        <a:pt x="3791" y="8751"/>
                      </a:lnTo>
                      <a:lnTo>
                        <a:pt x="3667" y="8714"/>
                      </a:lnTo>
                      <a:lnTo>
                        <a:pt x="3510" y="8677"/>
                      </a:lnTo>
                      <a:lnTo>
                        <a:pt x="3386" y="8602"/>
                      </a:lnTo>
                      <a:lnTo>
                        <a:pt x="3251" y="8491"/>
                      </a:lnTo>
                      <a:lnTo>
                        <a:pt x="3127" y="8360"/>
                      </a:lnTo>
                      <a:lnTo>
                        <a:pt x="3015" y="8248"/>
                      </a:lnTo>
                      <a:lnTo>
                        <a:pt x="2925" y="8062"/>
                      </a:lnTo>
                      <a:lnTo>
                        <a:pt x="2778" y="7857"/>
                      </a:lnTo>
                      <a:lnTo>
                        <a:pt x="2610" y="7671"/>
                      </a:lnTo>
                      <a:lnTo>
                        <a:pt x="2407" y="7541"/>
                      </a:lnTo>
                      <a:lnTo>
                        <a:pt x="2171" y="7466"/>
                      </a:lnTo>
                      <a:lnTo>
                        <a:pt x="1957" y="7429"/>
                      </a:lnTo>
                      <a:lnTo>
                        <a:pt x="1698" y="7429"/>
                      </a:lnTo>
                      <a:lnTo>
                        <a:pt x="1462" y="7466"/>
                      </a:lnTo>
                      <a:lnTo>
                        <a:pt x="1226" y="7559"/>
                      </a:lnTo>
                      <a:lnTo>
                        <a:pt x="989" y="7708"/>
                      </a:lnTo>
                      <a:lnTo>
                        <a:pt x="776" y="7932"/>
                      </a:lnTo>
                      <a:lnTo>
                        <a:pt x="551" y="8211"/>
                      </a:lnTo>
                      <a:lnTo>
                        <a:pt x="382" y="8528"/>
                      </a:lnTo>
                      <a:lnTo>
                        <a:pt x="315" y="8714"/>
                      </a:lnTo>
                      <a:lnTo>
                        <a:pt x="236" y="8919"/>
                      </a:lnTo>
                      <a:lnTo>
                        <a:pt x="191" y="9142"/>
                      </a:lnTo>
                      <a:lnTo>
                        <a:pt x="123" y="9347"/>
                      </a:lnTo>
                      <a:lnTo>
                        <a:pt x="78" y="9608"/>
                      </a:lnTo>
                      <a:lnTo>
                        <a:pt x="56" y="9887"/>
                      </a:lnTo>
                      <a:lnTo>
                        <a:pt x="33" y="10185"/>
                      </a:lnTo>
                      <a:lnTo>
                        <a:pt x="33" y="10464"/>
                      </a:lnTo>
                      <a:lnTo>
                        <a:pt x="33" y="10706"/>
                      </a:lnTo>
                      <a:lnTo>
                        <a:pt x="56" y="10967"/>
                      </a:lnTo>
                      <a:lnTo>
                        <a:pt x="78" y="11172"/>
                      </a:lnTo>
                      <a:lnTo>
                        <a:pt x="123" y="11395"/>
                      </a:lnTo>
                      <a:lnTo>
                        <a:pt x="168" y="11600"/>
                      </a:lnTo>
                      <a:lnTo>
                        <a:pt x="236" y="11786"/>
                      </a:lnTo>
                      <a:lnTo>
                        <a:pt x="292" y="11973"/>
                      </a:lnTo>
                      <a:lnTo>
                        <a:pt x="382" y="12140"/>
                      </a:lnTo>
                      <a:lnTo>
                        <a:pt x="540" y="12419"/>
                      </a:lnTo>
                      <a:lnTo>
                        <a:pt x="731" y="12680"/>
                      </a:lnTo>
                      <a:lnTo>
                        <a:pt x="944" y="12866"/>
                      </a:lnTo>
                      <a:lnTo>
                        <a:pt x="1158" y="12997"/>
                      </a:lnTo>
                      <a:lnTo>
                        <a:pt x="1395" y="13108"/>
                      </a:lnTo>
                      <a:lnTo>
                        <a:pt x="1608" y="13183"/>
                      </a:lnTo>
                      <a:lnTo>
                        <a:pt x="1856" y="13183"/>
                      </a:lnTo>
                      <a:lnTo>
                        <a:pt x="2070" y="13146"/>
                      </a:lnTo>
                      <a:lnTo>
                        <a:pt x="2261" y="13071"/>
                      </a:lnTo>
                      <a:lnTo>
                        <a:pt x="2430" y="12960"/>
                      </a:lnTo>
                      <a:lnTo>
                        <a:pt x="2587" y="12792"/>
                      </a:lnTo>
                      <a:lnTo>
                        <a:pt x="2688" y="12606"/>
                      </a:lnTo>
                      <a:lnTo>
                        <a:pt x="2801" y="12419"/>
                      </a:lnTo>
                      <a:lnTo>
                        <a:pt x="2925" y="12289"/>
                      </a:lnTo>
                      <a:lnTo>
                        <a:pt x="3082" y="12177"/>
                      </a:lnTo>
                      <a:lnTo>
                        <a:pt x="3228" y="12103"/>
                      </a:lnTo>
                      <a:lnTo>
                        <a:pt x="3408" y="12103"/>
                      </a:lnTo>
                      <a:lnTo>
                        <a:pt x="3577" y="12103"/>
                      </a:lnTo>
                      <a:lnTo>
                        <a:pt x="3723" y="12177"/>
                      </a:lnTo>
                      <a:lnTo>
                        <a:pt x="3903" y="12252"/>
                      </a:lnTo>
                      <a:lnTo>
                        <a:pt x="4072" y="12364"/>
                      </a:lnTo>
                      <a:lnTo>
                        <a:pt x="4230" y="12494"/>
                      </a:lnTo>
                      <a:lnTo>
                        <a:pt x="4353" y="12643"/>
                      </a:lnTo>
                      <a:lnTo>
                        <a:pt x="4488" y="12829"/>
                      </a:lnTo>
                      <a:lnTo>
                        <a:pt x="4567" y="13034"/>
                      </a:lnTo>
                      <a:lnTo>
                        <a:pt x="4657" y="13257"/>
                      </a:lnTo>
                      <a:lnTo>
                        <a:pt x="4702" y="13462"/>
                      </a:lnTo>
                      <a:lnTo>
                        <a:pt x="4725" y="13686"/>
                      </a:lnTo>
                      <a:lnTo>
                        <a:pt x="4702" y="14282"/>
                      </a:lnTo>
                      <a:lnTo>
                        <a:pt x="4657" y="15045"/>
                      </a:lnTo>
                      <a:lnTo>
                        <a:pt x="4612" y="15976"/>
                      </a:lnTo>
                      <a:lnTo>
                        <a:pt x="4590" y="16926"/>
                      </a:lnTo>
                      <a:lnTo>
                        <a:pt x="4567" y="17968"/>
                      </a:lnTo>
                      <a:lnTo>
                        <a:pt x="4567" y="19011"/>
                      </a:lnTo>
                      <a:lnTo>
                        <a:pt x="4590" y="19514"/>
                      </a:lnTo>
                      <a:lnTo>
                        <a:pt x="4612" y="19980"/>
                      </a:lnTo>
                      <a:lnTo>
                        <a:pt x="4657" y="20426"/>
                      </a:lnTo>
                      <a:lnTo>
                        <a:pt x="4725" y="20836"/>
                      </a:lnTo>
                      <a:lnTo>
                        <a:pt x="4848" y="20929"/>
                      </a:lnTo>
                      <a:lnTo>
                        <a:pt x="5040" y="21004"/>
                      </a:lnTo>
                      <a:lnTo>
                        <a:pt x="5265" y="21078"/>
                      </a:lnTo>
                      <a:lnTo>
                        <a:pt x="5478" y="21115"/>
                      </a:lnTo>
                      <a:lnTo>
                        <a:pt x="6041" y="21115"/>
                      </a:lnTo>
                      <a:lnTo>
                        <a:pt x="6637" y="21078"/>
                      </a:lnTo>
                      <a:lnTo>
                        <a:pt x="7312" y="21004"/>
                      </a:lnTo>
                      <a:lnTo>
                        <a:pt x="7998" y="20929"/>
                      </a:lnTo>
                      <a:lnTo>
                        <a:pt x="8696" y="20855"/>
                      </a:lnTo>
                      <a:lnTo>
                        <a:pt x="9360" y="20836"/>
                      </a:lnTo>
                      <a:close/>
                    </a:path>
                  </a:pathLst>
                </a:custGeom>
                <a:solidFill>
                  <a:srgbClr val="00FFFF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2" name="Puzzle2"/>
                <p:cNvSpPr>
                  <a:spLocks noEditPoints="1" noChangeArrowheads="1"/>
                </p:cNvSpPr>
                <p:nvPr/>
              </p:nvSpPr>
              <p:spPr bwMode="auto">
                <a:xfrm>
                  <a:off x="5863895" y="3009389"/>
                  <a:ext cx="184047" cy="152040"/>
                </a:xfrm>
                <a:custGeom>
                  <a:avLst/>
                  <a:gdLst>
                    <a:gd name="T0" fmla="*/ 11 w 21600"/>
                    <a:gd name="T1" fmla="*/ 13386 h 21600"/>
                    <a:gd name="T2" fmla="*/ 4202 w 21600"/>
                    <a:gd name="T3" fmla="*/ 21161 h 21600"/>
                    <a:gd name="T4" fmla="*/ 10400 w 21600"/>
                    <a:gd name="T5" fmla="*/ 13909 h 21600"/>
                    <a:gd name="T6" fmla="*/ 16821 w 21600"/>
                    <a:gd name="T7" fmla="*/ 21190 h 21600"/>
                    <a:gd name="T8" fmla="*/ 21600 w 21600"/>
                    <a:gd name="T9" fmla="*/ 15083 h 21600"/>
                    <a:gd name="T10" fmla="*/ 16889 w 21600"/>
                    <a:gd name="T11" fmla="*/ 5739 h 21600"/>
                    <a:gd name="T12" fmla="*/ 10800 w 21600"/>
                    <a:gd name="T13" fmla="*/ 28 h 21600"/>
                    <a:gd name="T14" fmla="*/ 4202 w 21600"/>
                    <a:gd name="T15" fmla="*/ 5894 h 21600"/>
                    <a:gd name="T16" fmla="*/ 5388 w 21600"/>
                    <a:gd name="T17" fmla="*/ 6742 h 21600"/>
                    <a:gd name="T18" fmla="*/ 16177 w 21600"/>
                    <a:gd name="T19" fmla="*/ 20441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4247" y="12354"/>
                      </a:moveTo>
                      <a:lnTo>
                        <a:pt x="4134" y="12468"/>
                      </a:lnTo>
                      <a:lnTo>
                        <a:pt x="4010" y="12581"/>
                      </a:lnTo>
                      <a:lnTo>
                        <a:pt x="3897" y="12637"/>
                      </a:lnTo>
                      <a:lnTo>
                        <a:pt x="3773" y="12694"/>
                      </a:lnTo>
                      <a:lnTo>
                        <a:pt x="3637" y="12694"/>
                      </a:lnTo>
                      <a:lnTo>
                        <a:pt x="3524" y="12694"/>
                      </a:lnTo>
                      <a:lnTo>
                        <a:pt x="3400" y="12665"/>
                      </a:lnTo>
                      <a:lnTo>
                        <a:pt x="3287" y="12609"/>
                      </a:lnTo>
                      <a:lnTo>
                        <a:pt x="3027" y="12496"/>
                      </a:lnTo>
                      <a:lnTo>
                        <a:pt x="2790" y="12340"/>
                      </a:lnTo>
                      <a:lnTo>
                        <a:pt x="2530" y="12142"/>
                      </a:lnTo>
                      <a:lnTo>
                        <a:pt x="2293" y="11987"/>
                      </a:lnTo>
                      <a:lnTo>
                        <a:pt x="2033" y="11817"/>
                      </a:lnTo>
                      <a:lnTo>
                        <a:pt x="1773" y="11676"/>
                      </a:lnTo>
                      <a:lnTo>
                        <a:pt x="1638" y="11662"/>
                      </a:lnTo>
                      <a:lnTo>
                        <a:pt x="1513" y="11634"/>
                      </a:lnTo>
                      <a:lnTo>
                        <a:pt x="1378" y="11634"/>
                      </a:lnTo>
                      <a:lnTo>
                        <a:pt x="1253" y="11634"/>
                      </a:lnTo>
                      <a:lnTo>
                        <a:pt x="1118" y="11662"/>
                      </a:lnTo>
                      <a:lnTo>
                        <a:pt x="971" y="11732"/>
                      </a:lnTo>
                      <a:lnTo>
                        <a:pt x="835" y="11817"/>
                      </a:lnTo>
                      <a:lnTo>
                        <a:pt x="711" y="11959"/>
                      </a:lnTo>
                      <a:lnTo>
                        <a:pt x="553" y="12086"/>
                      </a:lnTo>
                      <a:lnTo>
                        <a:pt x="429" y="12284"/>
                      </a:lnTo>
                      <a:lnTo>
                        <a:pt x="271" y="12524"/>
                      </a:lnTo>
                      <a:lnTo>
                        <a:pt x="146" y="12793"/>
                      </a:lnTo>
                      <a:lnTo>
                        <a:pt x="79" y="12962"/>
                      </a:lnTo>
                      <a:lnTo>
                        <a:pt x="33" y="13146"/>
                      </a:lnTo>
                      <a:lnTo>
                        <a:pt x="11" y="13386"/>
                      </a:lnTo>
                      <a:lnTo>
                        <a:pt x="11" y="13641"/>
                      </a:lnTo>
                      <a:lnTo>
                        <a:pt x="33" y="13881"/>
                      </a:lnTo>
                      <a:lnTo>
                        <a:pt x="101" y="14150"/>
                      </a:lnTo>
                      <a:lnTo>
                        <a:pt x="192" y="14404"/>
                      </a:lnTo>
                      <a:lnTo>
                        <a:pt x="293" y="14645"/>
                      </a:lnTo>
                      <a:lnTo>
                        <a:pt x="451" y="14857"/>
                      </a:lnTo>
                      <a:lnTo>
                        <a:pt x="621" y="15054"/>
                      </a:lnTo>
                      <a:lnTo>
                        <a:pt x="734" y="15125"/>
                      </a:lnTo>
                      <a:lnTo>
                        <a:pt x="835" y="15210"/>
                      </a:lnTo>
                      <a:lnTo>
                        <a:pt x="948" y="15267"/>
                      </a:lnTo>
                      <a:lnTo>
                        <a:pt x="1084" y="15323"/>
                      </a:lnTo>
                      <a:lnTo>
                        <a:pt x="1208" y="15351"/>
                      </a:lnTo>
                      <a:lnTo>
                        <a:pt x="1355" y="15380"/>
                      </a:lnTo>
                      <a:lnTo>
                        <a:pt x="1513" y="15380"/>
                      </a:lnTo>
                      <a:lnTo>
                        <a:pt x="1683" y="15380"/>
                      </a:lnTo>
                      <a:lnTo>
                        <a:pt x="1864" y="15351"/>
                      </a:lnTo>
                      <a:lnTo>
                        <a:pt x="2033" y="15323"/>
                      </a:lnTo>
                      <a:lnTo>
                        <a:pt x="2225" y="15238"/>
                      </a:lnTo>
                      <a:lnTo>
                        <a:pt x="2428" y="15153"/>
                      </a:lnTo>
                      <a:lnTo>
                        <a:pt x="2745" y="15026"/>
                      </a:lnTo>
                      <a:lnTo>
                        <a:pt x="3005" y="14913"/>
                      </a:lnTo>
                      <a:lnTo>
                        <a:pt x="3264" y="14828"/>
                      </a:lnTo>
                      <a:lnTo>
                        <a:pt x="3513" y="14800"/>
                      </a:lnTo>
                      <a:lnTo>
                        <a:pt x="3615" y="14828"/>
                      </a:lnTo>
                      <a:lnTo>
                        <a:pt x="3728" y="14857"/>
                      </a:lnTo>
                      <a:lnTo>
                        <a:pt x="3807" y="14913"/>
                      </a:lnTo>
                      <a:lnTo>
                        <a:pt x="3920" y="14998"/>
                      </a:lnTo>
                      <a:lnTo>
                        <a:pt x="4010" y="15097"/>
                      </a:lnTo>
                      <a:lnTo>
                        <a:pt x="4089" y="15238"/>
                      </a:lnTo>
                      <a:lnTo>
                        <a:pt x="4179" y="15408"/>
                      </a:lnTo>
                      <a:lnTo>
                        <a:pt x="4247" y="15620"/>
                      </a:lnTo>
                      <a:lnTo>
                        <a:pt x="4326" y="15860"/>
                      </a:lnTo>
                      <a:lnTo>
                        <a:pt x="4394" y="16129"/>
                      </a:lnTo>
                      <a:lnTo>
                        <a:pt x="4439" y="16440"/>
                      </a:lnTo>
                      <a:lnTo>
                        <a:pt x="4507" y="16737"/>
                      </a:lnTo>
                      <a:lnTo>
                        <a:pt x="4552" y="17090"/>
                      </a:lnTo>
                      <a:lnTo>
                        <a:pt x="4575" y="17443"/>
                      </a:lnTo>
                      <a:lnTo>
                        <a:pt x="4586" y="17825"/>
                      </a:lnTo>
                      <a:lnTo>
                        <a:pt x="4586" y="18193"/>
                      </a:lnTo>
                      <a:lnTo>
                        <a:pt x="4586" y="18574"/>
                      </a:lnTo>
                      <a:lnTo>
                        <a:pt x="4586" y="18984"/>
                      </a:lnTo>
                      <a:lnTo>
                        <a:pt x="4552" y="19366"/>
                      </a:lnTo>
                      <a:lnTo>
                        <a:pt x="4507" y="19748"/>
                      </a:lnTo>
                      <a:lnTo>
                        <a:pt x="4462" y="20129"/>
                      </a:lnTo>
                      <a:lnTo>
                        <a:pt x="4371" y="20483"/>
                      </a:lnTo>
                      <a:lnTo>
                        <a:pt x="4292" y="20836"/>
                      </a:lnTo>
                      <a:lnTo>
                        <a:pt x="4202" y="21161"/>
                      </a:lnTo>
                      <a:lnTo>
                        <a:pt x="4744" y="21161"/>
                      </a:lnTo>
                      <a:lnTo>
                        <a:pt x="5264" y="21161"/>
                      </a:lnTo>
                      <a:lnTo>
                        <a:pt x="5784" y="21161"/>
                      </a:lnTo>
                      <a:lnTo>
                        <a:pt x="6235" y="21161"/>
                      </a:lnTo>
                      <a:lnTo>
                        <a:pt x="6676" y="21161"/>
                      </a:lnTo>
                      <a:lnTo>
                        <a:pt x="7060" y="21161"/>
                      </a:lnTo>
                      <a:lnTo>
                        <a:pt x="7410" y="21161"/>
                      </a:lnTo>
                      <a:lnTo>
                        <a:pt x="7670" y="21161"/>
                      </a:lnTo>
                      <a:lnTo>
                        <a:pt x="8020" y="21020"/>
                      </a:lnTo>
                      <a:lnTo>
                        <a:pt x="8303" y="20893"/>
                      </a:lnTo>
                      <a:lnTo>
                        <a:pt x="8563" y="20695"/>
                      </a:lnTo>
                      <a:lnTo>
                        <a:pt x="8800" y="20511"/>
                      </a:lnTo>
                      <a:lnTo>
                        <a:pt x="8969" y="20285"/>
                      </a:lnTo>
                      <a:lnTo>
                        <a:pt x="9150" y="20045"/>
                      </a:lnTo>
                      <a:lnTo>
                        <a:pt x="9252" y="19804"/>
                      </a:lnTo>
                      <a:lnTo>
                        <a:pt x="9342" y="19550"/>
                      </a:lnTo>
                      <a:lnTo>
                        <a:pt x="9410" y="19281"/>
                      </a:lnTo>
                      <a:lnTo>
                        <a:pt x="9433" y="19013"/>
                      </a:lnTo>
                      <a:lnTo>
                        <a:pt x="9433" y="18744"/>
                      </a:lnTo>
                      <a:lnTo>
                        <a:pt x="9387" y="18504"/>
                      </a:lnTo>
                      <a:lnTo>
                        <a:pt x="9320" y="18221"/>
                      </a:lnTo>
                      <a:lnTo>
                        <a:pt x="9207" y="17981"/>
                      </a:lnTo>
                      <a:lnTo>
                        <a:pt x="9105" y="17740"/>
                      </a:lnTo>
                      <a:lnTo>
                        <a:pt x="8924" y="17514"/>
                      </a:lnTo>
                      <a:lnTo>
                        <a:pt x="8777" y="17274"/>
                      </a:lnTo>
                      <a:lnTo>
                        <a:pt x="8642" y="17034"/>
                      </a:lnTo>
                      <a:lnTo>
                        <a:pt x="8563" y="16765"/>
                      </a:lnTo>
                      <a:lnTo>
                        <a:pt x="8472" y="16468"/>
                      </a:lnTo>
                      <a:lnTo>
                        <a:pt x="8450" y="16157"/>
                      </a:lnTo>
                      <a:lnTo>
                        <a:pt x="8450" y="15860"/>
                      </a:lnTo>
                      <a:lnTo>
                        <a:pt x="8472" y="15563"/>
                      </a:lnTo>
                      <a:lnTo>
                        <a:pt x="8540" y="15267"/>
                      </a:lnTo>
                      <a:lnTo>
                        <a:pt x="8642" y="14998"/>
                      </a:lnTo>
                      <a:lnTo>
                        <a:pt x="8777" y="14729"/>
                      </a:lnTo>
                      <a:lnTo>
                        <a:pt x="8868" y="14616"/>
                      </a:lnTo>
                      <a:lnTo>
                        <a:pt x="8969" y="14475"/>
                      </a:lnTo>
                      <a:lnTo>
                        <a:pt x="9060" y="14376"/>
                      </a:lnTo>
                      <a:lnTo>
                        <a:pt x="9184" y="14291"/>
                      </a:lnTo>
                      <a:lnTo>
                        <a:pt x="9297" y="14206"/>
                      </a:lnTo>
                      <a:lnTo>
                        <a:pt x="9433" y="14121"/>
                      </a:lnTo>
                      <a:lnTo>
                        <a:pt x="9579" y="14051"/>
                      </a:lnTo>
                      <a:lnTo>
                        <a:pt x="9726" y="13994"/>
                      </a:lnTo>
                      <a:lnTo>
                        <a:pt x="9884" y="13938"/>
                      </a:lnTo>
                      <a:lnTo>
                        <a:pt x="10054" y="13909"/>
                      </a:lnTo>
                      <a:lnTo>
                        <a:pt x="10257" y="13881"/>
                      </a:lnTo>
                      <a:lnTo>
                        <a:pt x="10449" y="13881"/>
                      </a:lnTo>
                      <a:lnTo>
                        <a:pt x="10664" y="13881"/>
                      </a:lnTo>
                      <a:lnTo>
                        <a:pt x="10856" y="13909"/>
                      </a:lnTo>
                      <a:lnTo>
                        <a:pt x="11037" y="13966"/>
                      </a:lnTo>
                      <a:lnTo>
                        <a:pt x="11206" y="14023"/>
                      </a:lnTo>
                      <a:lnTo>
                        <a:pt x="11353" y="14093"/>
                      </a:lnTo>
                      <a:lnTo>
                        <a:pt x="11511" y="14178"/>
                      </a:lnTo>
                      <a:lnTo>
                        <a:pt x="11635" y="14263"/>
                      </a:lnTo>
                      <a:lnTo>
                        <a:pt x="11748" y="14376"/>
                      </a:lnTo>
                      <a:lnTo>
                        <a:pt x="11861" y="14475"/>
                      </a:lnTo>
                      <a:lnTo>
                        <a:pt x="11941" y="14616"/>
                      </a:lnTo>
                      <a:lnTo>
                        <a:pt x="12031" y="14758"/>
                      </a:lnTo>
                      <a:lnTo>
                        <a:pt x="12099" y="14885"/>
                      </a:lnTo>
                      <a:lnTo>
                        <a:pt x="12200" y="15210"/>
                      </a:lnTo>
                      <a:lnTo>
                        <a:pt x="12268" y="15507"/>
                      </a:lnTo>
                      <a:lnTo>
                        <a:pt x="12291" y="15832"/>
                      </a:lnTo>
                      <a:lnTo>
                        <a:pt x="12291" y="16157"/>
                      </a:lnTo>
                      <a:lnTo>
                        <a:pt x="12246" y="16482"/>
                      </a:lnTo>
                      <a:lnTo>
                        <a:pt x="12178" y="16807"/>
                      </a:lnTo>
                      <a:lnTo>
                        <a:pt x="12099" y="17090"/>
                      </a:lnTo>
                      <a:lnTo>
                        <a:pt x="12008" y="17330"/>
                      </a:lnTo>
                      <a:lnTo>
                        <a:pt x="11884" y="17542"/>
                      </a:lnTo>
                      <a:lnTo>
                        <a:pt x="11748" y="17712"/>
                      </a:lnTo>
                      <a:lnTo>
                        <a:pt x="11613" y="17839"/>
                      </a:lnTo>
                      <a:lnTo>
                        <a:pt x="11489" y="18037"/>
                      </a:lnTo>
                      <a:lnTo>
                        <a:pt x="11398" y="18221"/>
                      </a:lnTo>
                      <a:lnTo>
                        <a:pt x="11319" y="18447"/>
                      </a:lnTo>
                      <a:lnTo>
                        <a:pt x="11251" y="18659"/>
                      </a:lnTo>
                      <a:lnTo>
                        <a:pt x="11206" y="18900"/>
                      </a:lnTo>
                      <a:lnTo>
                        <a:pt x="11184" y="19154"/>
                      </a:lnTo>
                      <a:lnTo>
                        <a:pt x="11184" y="19423"/>
                      </a:lnTo>
                      <a:lnTo>
                        <a:pt x="11229" y="19663"/>
                      </a:lnTo>
                      <a:lnTo>
                        <a:pt x="11297" y="19903"/>
                      </a:lnTo>
                      <a:lnTo>
                        <a:pt x="11376" y="20158"/>
                      </a:lnTo>
                      <a:lnTo>
                        <a:pt x="11511" y="20398"/>
                      </a:lnTo>
                      <a:lnTo>
                        <a:pt x="11681" y="20610"/>
                      </a:lnTo>
                      <a:lnTo>
                        <a:pt x="11884" y="20808"/>
                      </a:lnTo>
                      <a:lnTo>
                        <a:pt x="12121" y="20992"/>
                      </a:lnTo>
                      <a:lnTo>
                        <a:pt x="12404" y="21161"/>
                      </a:lnTo>
                      <a:lnTo>
                        <a:pt x="12528" y="21190"/>
                      </a:lnTo>
                      <a:lnTo>
                        <a:pt x="12856" y="21274"/>
                      </a:lnTo>
                      <a:lnTo>
                        <a:pt x="13330" y="21373"/>
                      </a:lnTo>
                      <a:lnTo>
                        <a:pt x="13963" y="21486"/>
                      </a:lnTo>
                      <a:lnTo>
                        <a:pt x="14313" y="21543"/>
                      </a:lnTo>
                      <a:lnTo>
                        <a:pt x="14652" y="21571"/>
                      </a:lnTo>
                      <a:lnTo>
                        <a:pt x="15025" y="21600"/>
                      </a:lnTo>
                      <a:lnTo>
                        <a:pt x="15409" y="21600"/>
                      </a:lnTo>
                      <a:lnTo>
                        <a:pt x="15782" y="21600"/>
                      </a:lnTo>
                      <a:lnTo>
                        <a:pt x="16177" y="21571"/>
                      </a:lnTo>
                      <a:lnTo>
                        <a:pt x="16516" y="21486"/>
                      </a:lnTo>
                      <a:lnTo>
                        <a:pt x="16889" y="21402"/>
                      </a:lnTo>
                      <a:lnTo>
                        <a:pt x="16821" y="21190"/>
                      </a:lnTo>
                      <a:lnTo>
                        <a:pt x="16776" y="20935"/>
                      </a:lnTo>
                      <a:lnTo>
                        <a:pt x="16742" y="20667"/>
                      </a:lnTo>
                      <a:lnTo>
                        <a:pt x="16719" y="20370"/>
                      </a:lnTo>
                      <a:lnTo>
                        <a:pt x="16697" y="19719"/>
                      </a:lnTo>
                      <a:lnTo>
                        <a:pt x="16697" y="19013"/>
                      </a:lnTo>
                      <a:lnTo>
                        <a:pt x="16719" y="18306"/>
                      </a:lnTo>
                      <a:lnTo>
                        <a:pt x="16753" y="17599"/>
                      </a:lnTo>
                      <a:lnTo>
                        <a:pt x="16821" y="16949"/>
                      </a:lnTo>
                      <a:lnTo>
                        <a:pt x="16889" y="16383"/>
                      </a:lnTo>
                      <a:lnTo>
                        <a:pt x="16934" y="16129"/>
                      </a:lnTo>
                      <a:lnTo>
                        <a:pt x="17002" y="15945"/>
                      </a:lnTo>
                      <a:lnTo>
                        <a:pt x="17081" y="15790"/>
                      </a:lnTo>
                      <a:lnTo>
                        <a:pt x="17194" y="15648"/>
                      </a:lnTo>
                      <a:lnTo>
                        <a:pt x="17318" y="15563"/>
                      </a:lnTo>
                      <a:lnTo>
                        <a:pt x="17453" y="15507"/>
                      </a:lnTo>
                      <a:lnTo>
                        <a:pt x="17600" y="15450"/>
                      </a:lnTo>
                      <a:lnTo>
                        <a:pt x="17758" y="15450"/>
                      </a:lnTo>
                      <a:lnTo>
                        <a:pt x="17905" y="15479"/>
                      </a:lnTo>
                      <a:lnTo>
                        <a:pt x="18064" y="15535"/>
                      </a:lnTo>
                      <a:lnTo>
                        <a:pt x="18233" y="15620"/>
                      </a:lnTo>
                      <a:lnTo>
                        <a:pt x="18380" y="15733"/>
                      </a:lnTo>
                      <a:lnTo>
                        <a:pt x="18561" y="15832"/>
                      </a:lnTo>
                      <a:lnTo>
                        <a:pt x="18707" y="15973"/>
                      </a:lnTo>
                      <a:lnTo>
                        <a:pt x="18866" y="16129"/>
                      </a:lnTo>
                      <a:lnTo>
                        <a:pt x="18990" y="16327"/>
                      </a:lnTo>
                      <a:lnTo>
                        <a:pt x="19125" y="16482"/>
                      </a:lnTo>
                      <a:lnTo>
                        <a:pt x="19295" y="16624"/>
                      </a:lnTo>
                      <a:lnTo>
                        <a:pt x="19464" y="16737"/>
                      </a:lnTo>
                      <a:lnTo>
                        <a:pt x="19668" y="16807"/>
                      </a:lnTo>
                      <a:lnTo>
                        <a:pt x="19860" y="16836"/>
                      </a:lnTo>
                      <a:lnTo>
                        <a:pt x="20052" y="16864"/>
                      </a:lnTo>
                      <a:lnTo>
                        <a:pt x="20266" y="16836"/>
                      </a:lnTo>
                      <a:lnTo>
                        <a:pt x="20470" y="16793"/>
                      </a:lnTo>
                      <a:lnTo>
                        <a:pt x="20662" y="16708"/>
                      </a:lnTo>
                      <a:lnTo>
                        <a:pt x="20854" y="16567"/>
                      </a:lnTo>
                      <a:lnTo>
                        <a:pt x="21035" y="16412"/>
                      </a:lnTo>
                      <a:lnTo>
                        <a:pt x="21182" y="16214"/>
                      </a:lnTo>
                      <a:lnTo>
                        <a:pt x="21340" y="16002"/>
                      </a:lnTo>
                      <a:lnTo>
                        <a:pt x="21441" y="15733"/>
                      </a:lnTo>
                      <a:lnTo>
                        <a:pt x="21532" y="15436"/>
                      </a:lnTo>
                      <a:lnTo>
                        <a:pt x="21600" y="15083"/>
                      </a:lnTo>
                      <a:lnTo>
                        <a:pt x="21600" y="14885"/>
                      </a:lnTo>
                      <a:lnTo>
                        <a:pt x="21600" y="14729"/>
                      </a:lnTo>
                      <a:lnTo>
                        <a:pt x="21600" y="14531"/>
                      </a:lnTo>
                      <a:lnTo>
                        <a:pt x="21577" y="14376"/>
                      </a:lnTo>
                      <a:lnTo>
                        <a:pt x="21532" y="14206"/>
                      </a:lnTo>
                      <a:lnTo>
                        <a:pt x="21487" y="14051"/>
                      </a:lnTo>
                      <a:lnTo>
                        <a:pt x="21419" y="13909"/>
                      </a:lnTo>
                      <a:lnTo>
                        <a:pt x="21351" y="13768"/>
                      </a:lnTo>
                      <a:lnTo>
                        <a:pt x="21204" y="13500"/>
                      </a:lnTo>
                      <a:lnTo>
                        <a:pt x="21035" y="13287"/>
                      </a:lnTo>
                      <a:lnTo>
                        <a:pt x="20809" y="13090"/>
                      </a:lnTo>
                      <a:lnTo>
                        <a:pt x="20594" y="12962"/>
                      </a:lnTo>
                      <a:lnTo>
                        <a:pt x="20357" y="12821"/>
                      </a:lnTo>
                      <a:lnTo>
                        <a:pt x="20120" y="12764"/>
                      </a:lnTo>
                      <a:lnTo>
                        <a:pt x="19882" y="12708"/>
                      </a:lnTo>
                      <a:lnTo>
                        <a:pt x="19645" y="12736"/>
                      </a:lnTo>
                      <a:lnTo>
                        <a:pt x="19430" y="12793"/>
                      </a:lnTo>
                      <a:lnTo>
                        <a:pt x="19227" y="12906"/>
                      </a:lnTo>
                      <a:lnTo>
                        <a:pt x="19148" y="12962"/>
                      </a:lnTo>
                      <a:lnTo>
                        <a:pt x="19058" y="13047"/>
                      </a:lnTo>
                      <a:lnTo>
                        <a:pt x="18990" y="13146"/>
                      </a:lnTo>
                      <a:lnTo>
                        <a:pt x="18911" y="13259"/>
                      </a:lnTo>
                      <a:lnTo>
                        <a:pt x="18775" y="13471"/>
                      </a:lnTo>
                      <a:lnTo>
                        <a:pt x="18628" y="13641"/>
                      </a:lnTo>
                      <a:lnTo>
                        <a:pt x="18470" y="13740"/>
                      </a:lnTo>
                      <a:lnTo>
                        <a:pt x="18301" y="13825"/>
                      </a:lnTo>
                      <a:lnTo>
                        <a:pt x="18143" y="13853"/>
                      </a:lnTo>
                      <a:lnTo>
                        <a:pt x="17973" y="13881"/>
                      </a:lnTo>
                      <a:lnTo>
                        <a:pt x="17804" y="13853"/>
                      </a:lnTo>
                      <a:lnTo>
                        <a:pt x="17646" y="13796"/>
                      </a:lnTo>
                      <a:lnTo>
                        <a:pt x="17499" y="13726"/>
                      </a:lnTo>
                      <a:lnTo>
                        <a:pt x="17341" y="13641"/>
                      </a:lnTo>
                      <a:lnTo>
                        <a:pt x="17216" y="13528"/>
                      </a:lnTo>
                      <a:lnTo>
                        <a:pt x="17103" y="13386"/>
                      </a:lnTo>
                      <a:lnTo>
                        <a:pt x="17024" y="13259"/>
                      </a:lnTo>
                      <a:lnTo>
                        <a:pt x="16934" y="13118"/>
                      </a:lnTo>
                      <a:lnTo>
                        <a:pt x="16889" y="12991"/>
                      </a:lnTo>
                      <a:lnTo>
                        <a:pt x="16889" y="12849"/>
                      </a:lnTo>
                      <a:lnTo>
                        <a:pt x="16889" y="12383"/>
                      </a:lnTo>
                      <a:lnTo>
                        <a:pt x="16889" y="11662"/>
                      </a:lnTo>
                      <a:lnTo>
                        <a:pt x="16889" y="10701"/>
                      </a:lnTo>
                      <a:lnTo>
                        <a:pt x="16889" y="9640"/>
                      </a:lnTo>
                      <a:lnTo>
                        <a:pt x="16889" y="8566"/>
                      </a:lnTo>
                      <a:lnTo>
                        <a:pt x="16889" y="7478"/>
                      </a:lnTo>
                      <a:lnTo>
                        <a:pt x="16889" y="6502"/>
                      </a:lnTo>
                      <a:lnTo>
                        <a:pt x="16889" y="5739"/>
                      </a:lnTo>
                      <a:lnTo>
                        <a:pt x="16674" y="5894"/>
                      </a:lnTo>
                      <a:lnTo>
                        <a:pt x="16414" y="6036"/>
                      </a:lnTo>
                      <a:lnTo>
                        <a:pt x="16154" y="6177"/>
                      </a:lnTo>
                      <a:lnTo>
                        <a:pt x="15849" y="6248"/>
                      </a:lnTo>
                      <a:lnTo>
                        <a:pt x="15544" y="6304"/>
                      </a:lnTo>
                      <a:lnTo>
                        <a:pt x="15217" y="6332"/>
                      </a:lnTo>
                      <a:lnTo>
                        <a:pt x="14866" y="6361"/>
                      </a:lnTo>
                      <a:lnTo>
                        <a:pt x="14550" y="6361"/>
                      </a:lnTo>
                      <a:lnTo>
                        <a:pt x="14200" y="6332"/>
                      </a:lnTo>
                      <a:lnTo>
                        <a:pt x="13850" y="6276"/>
                      </a:lnTo>
                      <a:lnTo>
                        <a:pt x="13522" y="6219"/>
                      </a:lnTo>
                      <a:lnTo>
                        <a:pt x="13206" y="6149"/>
                      </a:lnTo>
                      <a:lnTo>
                        <a:pt x="12901" y="6064"/>
                      </a:lnTo>
                      <a:lnTo>
                        <a:pt x="12618" y="5951"/>
                      </a:lnTo>
                      <a:lnTo>
                        <a:pt x="12358" y="5838"/>
                      </a:lnTo>
                      <a:lnTo>
                        <a:pt x="12121" y="5739"/>
                      </a:lnTo>
                      <a:lnTo>
                        <a:pt x="11941" y="5626"/>
                      </a:lnTo>
                      <a:lnTo>
                        <a:pt x="11794" y="5513"/>
                      </a:lnTo>
                      <a:lnTo>
                        <a:pt x="11658" y="5414"/>
                      </a:lnTo>
                      <a:lnTo>
                        <a:pt x="11556" y="5301"/>
                      </a:lnTo>
                      <a:lnTo>
                        <a:pt x="11466" y="5187"/>
                      </a:lnTo>
                      <a:lnTo>
                        <a:pt x="11398" y="5089"/>
                      </a:lnTo>
                      <a:lnTo>
                        <a:pt x="11376" y="4947"/>
                      </a:lnTo>
                      <a:lnTo>
                        <a:pt x="11353" y="4834"/>
                      </a:lnTo>
                      <a:lnTo>
                        <a:pt x="11353" y="4707"/>
                      </a:lnTo>
                      <a:lnTo>
                        <a:pt x="11376" y="4565"/>
                      </a:lnTo>
                      <a:lnTo>
                        <a:pt x="11443" y="4410"/>
                      </a:lnTo>
                      <a:lnTo>
                        <a:pt x="11511" y="4240"/>
                      </a:lnTo>
                      <a:lnTo>
                        <a:pt x="11703" y="3887"/>
                      </a:lnTo>
                      <a:lnTo>
                        <a:pt x="11986" y="3505"/>
                      </a:lnTo>
                      <a:lnTo>
                        <a:pt x="12144" y="3265"/>
                      </a:lnTo>
                      <a:lnTo>
                        <a:pt x="12246" y="3025"/>
                      </a:lnTo>
                      <a:lnTo>
                        <a:pt x="12336" y="2756"/>
                      </a:lnTo>
                      <a:lnTo>
                        <a:pt x="12404" y="2445"/>
                      </a:lnTo>
                      <a:lnTo>
                        <a:pt x="12438" y="2176"/>
                      </a:lnTo>
                      <a:lnTo>
                        <a:pt x="12438" y="1880"/>
                      </a:lnTo>
                      <a:lnTo>
                        <a:pt x="12404" y="1583"/>
                      </a:lnTo>
                      <a:lnTo>
                        <a:pt x="12336" y="1314"/>
                      </a:lnTo>
                      <a:lnTo>
                        <a:pt x="12246" y="1046"/>
                      </a:lnTo>
                      <a:lnTo>
                        <a:pt x="12099" y="791"/>
                      </a:lnTo>
                      <a:lnTo>
                        <a:pt x="12008" y="692"/>
                      </a:lnTo>
                      <a:lnTo>
                        <a:pt x="11918" y="579"/>
                      </a:lnTo>
                      <a:lnTo>
                        <a:pt x="11816" y="466"/>
                      </a:lnTo>
                      <a:lnTo>
                        <a:pt x="11703" y="381"/>
                      </a:lnTo>
                      <a:lnTo>
                        <a:pt x="11579" y="310"/>
                      </a:lnTo>
                      <a:lnTo>
                        <a:pt x="11443" y="226"/>
                      </a:lnTo>
                      <a:lnTo>
                        <a:pt x="11297" y="169"/>
                      </a:lnTo>
                      <a:lnTo>
                        <a:pt x="11138" y="113"/>
                      </a:lnTo>
                      <a:lnTo>
                        <a:pt x="10969" y="56"/>
                      </a:lnTo>
                      <a:lnTo>
                        <a:pt x="10800" y="28"/>
                      </a:lnTo>
                      <a:lnTo>
                        <a:pt x="10619" y="28"/>
                      </a:lnTo>
                      <a:lnTo>
                        <a:pt x="10404" y="28"/>
                      </a:lnTo>
                      <a:lnTo>
                        <a:pt x="10257" y="28"/>
                      </a:lnTo>
                      <a:lnTo>
                        <a:pt x="10076" y="56"/>
                      </a:lnTo>
                      <a:lnTo>
                        <a:pt x="9952" y="84"/>
                      </a:lnTo>
                      <a:lnTo>
                        <a:pt x="9794" y="141"/>
                      </a:lnTo>
                      <a:lnTo>
                        <a:pt x="9692" y="226"/>
                      </a:lnTo>
                      <a:lnTo>
                        <a:pt x="9557" y="282"/>
                      </a:lnTo>
                      <a:lnTo>
                        <a:pt x="9455" y="381"/>
                      </a:lnTo>
                      <a:lnTo>
                        <a:pt x="9365" y="466"/>
                      </a:lnTo>
                      <a:lnTo>
                        <a:pt x="9274" y="579"/>
                      </a:lnTo>
                      <a:lnTo>
                        <a:pt x="9184" y="692"/>
                      </a:lnTo>
                      <a:lnTo>
                        <a:pt x="9128" y="791"/>
                      </a:lnTo>
                      <a:lnTo>
                        <a:pt x="9060" y="932"/>
                      </a:lnTo>
                      <a:lnTo>
                        <a:pt x="8969" y="1201"/>
                      </a:lnTo>
                      <a:lnTo>
                        <a:pt x="8913" y="1498"/>
                      </a:lnTo>
                      <a:lnTo>
                        <a:pt x="8890" y="1795"/>
                      </a:lnTo>
                      <a:lnTo>
                        <a:pt x="8890" y="2120"/>
                      </a:lnTo>
                      <a:lnTo>
                        <a:pt x="8913" y="2445"/>
                      </a:lnTo>
                      <a:lnTo>
                        <a:pt x="8969" y="2756"/>
                      </a:lnTo>
                      <a:lnTo>
                        <a:pt x="9060" y="3081"/>
                      </a:lnTo>
                      <a:lnTo>
                        <a:pt x="9173" y="3378"/>
                      </a:lnTo>
                      <a:lnTo>
                        <a:pt x="9297" y="3647"/>
                      </a:lnTo>
                      <a:lnTo>
                        <a:pt x="9466" y="3887"/>
                      </a:lnTo>
                      <a:lnTo>
                        <a:pt x="9579" y="4085"/>
                      </a:lnTo>
                      <a:lnTo>
                        <a:pt x="9670" y="4269"/>
                      </a:lnTo>
                      <a:lnTo>
                        <a:pt x="9726" y="4467"/>
                      </a:lnTo>
                      <a:lnTo>
                        <a:pt x="9771" y="4650"/>
                      </a:lnTo>
                      <a:lnTo>
                        <a:pt x="9771" y="4834"/>
                      </a:lnTo>
                      <a:lnTo>
                        <a:pt x="9749" y="5032"/>
                      </a:lnTo>
                      <a:lnTo>
                        <a:pt x="9715" y="5216"/>
                      </a:lnTo>
                      <a:lnTo>
                        <a:pt x="9625" y="5385"/>
                      </a:lnTo>
                      <a:lnTo>
                        <a:pt x="9534" y="5513"/>
                      </a:lnTo>
                      <a:lnTo>
                        <a:pt x="9410" y="5626"/>
                      </a:lnTo>
                      <a:lnTo>
                        <a:pt x="9229" y="5710"/>
                      </a:lnTo>
                      <a:lnTo>
                        <a:pt x="9060" y="5767"/>
                      </a:lnTo>
                      <a:lnTo>
                        <a:pt x="8845" y="5767"/>
                      </a:lnTo>
                      <a:lnTo>
                        <a:pt x="8585" y="5739"/>
                      </a:lnTo>
                      <a:lnTo>
                        <a:pt x="8325" y="5654"/>
                      </a:lnTo>
                      <a:lnTo>
                        <a:pt x="8020" y="5513"/>
                      </a:lnTo>
                      <a:lnTo>
                        <a:pt x="7840" y="5442"/>
                      </a:lnTo>
                      <a:lnTo>
                        <a:pt x="7648" y="5385"/>
                      </a:lnTo>
                      <a:lnTo>
                        <a:pt x="7433" y="5329"/>
                      </a:lnTo>
                      <a:lnTo>
                        <a:pt x="7241" y="5301"/>
                      </a:lnTo>
                      <a:lnTo>
                        <a:pt x="6755" y="5301"/>
                      </a:lnTo>
                      <a:lnTo>
                        <a:pt x="6281" y="5329"/>
                      </a:lnTo>
                      <a:lnTo>
                        <a:pt x="5784" y="5385"/>
                      </a:lnTo>
                      <a:lnTo>
                        <a:pt x="5264" y="5498"/>
                      </a:lnTo>
                      <a:lnTo>
                        <a:pt x="4744" y="5597"/>
                      </a:lnTo>
                      <a:lnTo>
                        <a:pt x="4247" y="5739"/>
                      </a:lnTo>
                      <a:lnTo>
                        <a:pt x="4202" y="5894"/>
                      </a:lnTo>
                      <a:lnTo>
                        <a:pt x="4202" y="6191"/>
                      </a:lnTo>
                      <a:lnTo>
                        <a:pt x="4202" y="6545"/>
                      </a:lnTo>
                      <a:lnTo>
                        <a:pt x="4225" y="6954"/>
                      </a:lnTo>
                      <a:lnTo>
                        <a:pt x="4315" y="7930"/>
                      </a:lnTo>
                      <a:lnTo>
                        <a:pt x="4394" y="9018"/>
                      </a:lnTo>
                      <a:lnTo>
                        <a:pt x="4439" y="9570"/>
                      </a:lnTo>
                      <a:lnTo>
                        <a:pt x="4462" y="10107"/>
                      </a:lnTo>
                      <a:lnTo>
                        <a:pt x="4484" y="10630"/>
                      </a:lnTo>
                      <a:lnTo>
                        <a:pt x="4507" y="11082"/>
                      </a:lnTo>
                      <a:lnTo>
                        <a:pt x="4484" y="11520"/>
                      </a:lnTo>
                      <a:lnTo>
                        <a:pt x="4439" y="11874"/>
                      </a:lnTo>
                      <a:lnTo>
                        <a:pt x="4394" y="12029"/>
                      </a:lnTo>
                      <a:lnTo>
                        <a:pt x="4349" y="12171"/>
                      </a:lnTo>
                      <a:lnTo>
                        <a:pt x="4315" y="12284"/>
                      </a:lnTo>
                      <a:lnTo>
                        <a:pt x="4247" y="12354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3" name="Puzzle4"/>
                <p:cNvSpPr>
                  <a:spLocks noEditPoints="1" noChangeArrowheads="1"/>
                </p:cNvSpPr>
                <p:nvPr/>
              </p:nvSpPr>
              <p:spPr bwMode="auto">
                <a:xfrm>
                  <a:off x="5792972" y="3007793"/>
                  <a:ext cx="110640" cy="193542"/>
                </a:xfrm>
                <a:custGeom>
                  <a:avLst/>
                  <a:gdLst>
                    <a:gd name="T0" fmla="*/ 8307 w 21600"/>
                    <a:gd name="T1" fmla="*/ 11593 h 21600"/>
                    <a:gd name="T2" fmla="*/ 453 w 21600"/>
                    <a:gd name="T3" fmla="*/ 16938 h 21600"/>
                    <a:gd name="T4" fmla="*/ 11500 w 21600"/>
                    <a:gd name="T5" fmla="*/ 21600 h 21600"/>
                    <a:gd name="T6" fmla="*/ 20920 w 21600"/>
                    <a:gd name="T7" fmla="*/ 16751 h 21600"/>
                    <a:gd name="T8" fmla="*/ 13972 w 21600"/>
                    <a:gd name="T9" fmla="*/ 10888 h 21600"/>
                    <a:gd name="T10" fmla="*/ 21033 w 21600"/>
                    <a:gd name="T11" fmla="*/ 4716 h 21600"/>
                    <a:gd name="T12" fmla="*/ 11102 w 21600"/>
                    <a:gd name="T13" fmla="*/ 11 h 21600"/>
                    <a:gd name="T14" fmla="*/ 453 w 21600"/>
                    <a:gd name="T15" fmla="*/ 4716 h 21600"/>
                    <a:gd name="T16" fmla="*/ 2076 w 21600"/>
                    <a:gd name="T17" fmla="*/ 5664 h 21600"/>
                    <a:gd name="T18" fmla="*/ 20203 w 21600"/>
                    <a:gd name="T19" fmla="*/ 1598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3813" y="10590"/>
                      </a:moveTo>
                      <a:lnTo>
                        <a:pt x="3927" y="10513"/>
                      </a:lnTo>
                      <a:lnTo>
                        <a:pt x="4078" y="10425"/>
                      </a:lnTo>
                      <a:lnTo>
                        <a:pt x="4210" y="10359"/>
                      </a:lnTo>
                      <a:lnTo>
                        <a:pt x="4361" y="10315"/>
                      </a:lnTo>
                      <a:lnTo>
                        <a:pt x="4682" y="10237"/>
                      </a:lnTo>
                      <a:lnTo>
                        <a:pt x="5041" y="10193"/>
                      </a:lnTo>
                      <a:lnTo>
                        <a:pt x="5456" y="10171"/>
                      </a:lnTo>
                      <a:lnTo>
                        <a:pt x="5853" y="10193"/>
                      </a:lnTo>
                      <a:lnTo>
                        <a:pt x="6249" y="10260"/>
                      </a:lnTo>
                      <a:lnTo>
                        <a:pt x="6646" y="10337"/>
                      </a:lnTo>
                      <a:lnTo>
                        <a:pt x="7004" y="10469"/>
                      </a:lnTo>
                      <a:lnTo>
                        <a:pt x="7363" y="10612"/>
                      </a:lnTo>
                      <a:lnTo>
                        <a:pt x="7665" y="10788"/>
                      </a:lnTo>
                      <a:lnTo>
                        <a:pt x="7911" y="10998"/>
                      </a:lnTo>
                      <a:lnTo>
                        <a:pt x="8024" y="11097"/>
                      </a:lnTo>
                      <a:lnTo>
                        <a:pt x="8137" y="11207"/>
                      </a:lnTo>
                      <a:lnTo>
                        <a:pt x="8194" y="11340"/>
                      </a:lnTo>
                      <a:lnTo>
                        <a:pt x="8269" y="11461"/>
                      </a:lnTo>
                      <a:lnTo>
                        <a:pt x="8307" y="11593"/>
                      </a:lnTo>
                      <a:lnTo>
                        <a:pt x="8307" y="11714"/>
                      </a:lnTo>
                      <a:lnTo>
                        <a:pt x="8307" y="11868"/>
                      </a:lnTo>
                      <a:lnTo>
                        <a:pt x="8307" y="12012"/>
                      </a:lnTo>
                      <a:lnTo>
                        <a:pt x="8194" y="12265"/>
                      </a:lnTo>
                      <a:lnTo>
                        <a:pt x="8062" y="12519"/>
                      </a:lnTo>
                      <a:lnTo>
                        <a:pt x="7873" y="12706"/>
                      </a:lnTo>
                      <a:lnTo>
                        <a:pt x="7627" y="12904"/>
                      </a:lnTo>
                      <a:lnTo>
                        <a:pt x="7363" y="13048"/>
                      </a:lnTo>
                      <a:lnTo>
                        <a:pt x="7080" y="13180"/>
                      </a:lnTo>
                      <a:lnTo>
                        <a:pt x="6759" y="13257"/>
                      </a:lnTo>
                      <a:lnTo>
                        <a:pt x="6419" y="13345"/>
                      </a:lnTo>
                      <a:lnTo>
                        <a:pt x="6098" y="13389"/>
                      </a:lnTo>
                      <a:lnTo>
                        <a:pt x="5739" y="13389"/>
                      </a:lnTo>
                      <a:lnTo>
                        <a:pt x="5418" y="13389"/>
                      </a:lnTo>
                      <a:lnTo>
                        <a:pt x="5079" y="13345"/>
                      </a:lnTo>
                      <a:lnTo>
                        <a:pt x="4758" y="13301"/>
                      </a:lnTo>
                      <a:lnTo>
                        <a:pt x="4474" y="13213"/>
                      </a:lnTo>
                      <a:lnTo>
                        <a:pt x="4172" y="13114"/>
                      </a:lnTo>
                      <a:lnTo>
                        <a:pt x="3965" y="12982"/>
                      </a:lnTo>
                      <a:lnTo>
                        <a:pt x="3738" y="12838"/>
                      </a:lnTo>
                      <a:lnTo>
                        <a:pt x="3493" y="12706"/>
                      </a:lnTo>
                      <a:lnTo>
                        <a:pt x="3228" y="12607"/>
                      </a:lnTo>
                      <a:lnTo>
                        <a:pt x="2945" y="12519"/>
                      </a:lnTo>
                      <a:lnTo>
                        <a:pt x="2700" y="12431"/>
                      </a:lnTo>
                      <a:lnTo>
                        <a:pt x="2397" y="12375"/>
                      </a:lnTo>
                      <a:lnTo>
                        <a:pt x="2152" y="12331"/>
                      </a:lnTo>
                      <a:lnTo>
                        <a:pt x="1888" y="12309"/>
                      </a:lnTo>
                      <a:lnTo>
                        <a:pt x="1642" y="12309"/>
                      </a:lnTo>
                      <a:lnTo>
                        <a:pt x="1397" y="12331"/>
                      </a:lnTo>
                      <a:lnTo>
                        <a:pt x="1170" y="12397"/>
                      </a:lnTo>
                      <a:lnTo>
                        <a:pt x="962" y="12453"/>
                      </a:lnTo>
                      <a:lnTo>
                        <a:pt x="774" y="12563"/>
                      </a:lnTo>
                      <a:lnTo>
                        <a:pt x="623" y="12684"/>
                      </a:lnTo>
                      <a:lnTo>
                        <a:pt x="528" y="12838"/>
                      </a:lnTo>
                      <a:lnTo>
                        <a:pt x="453" y="13026"/>
                      </a:lnTo>
                      <a:lnTo>
                        <a:pt x="339" y="13477"/>
                      </a:lnTo>
                      <a:lnTo>
                        <a:pt x="226" y="13984"/>
                      </a:lnTo>
                      <a:lnTo>
                        <a:pt x="151" y="14535"/>
                      </a:lnTo>
                      <a:lnTo>
                        <a:pt x="113" y="15075"/>
                      </a:lnTo>
                      <a:lnTo>
                        <a:pt x="113" y="15626"/>
                      </a:lnTo>
                      <a:lnTo>
                        <a:pt x="151" y="16133"/>
                      </a:lnTo>
                      <a:lnTo>
                        <a:pt x="188" y="16376"/>
                      </a:lnTo>
                      <a:lnTo>
                        <a:pt x="264" y="16585"/>
                      </a:lnTo>
                      <a:lnTo>
                        <a:pt x="339" y="16773"/>
                      </a:lnTo>
                      <a:lnTo>
                        <a:pt x="453" y="16938"/>
                      </a:lnTo>
                      <a:lnTo>
                        <a:pt x="1095" y="16883"/>
                      </a:lnTo>
                      <a:lnTo>
                        <a:pt x="1963" y="16795"/>
                      </a:lnTo>
                      <a:lnTo>
                        <a:pt x="2945" y="16751"/>
                      </a:lnTo>
                      <a:lnTo>
                        <a:pt x="3965" y="16706"/>
                      </a:lnTo>
                      <a:lnTo>
                        <a:pt x="5022" y="16684"/>
                      </a:lnTo>
                      <a:lnTo>
                        <a:pt x="5947" y="16684"/>
                      </a:lnTo>
                      <a:lnTo>
                        <a:pt x="6759" y="16706"/>
                      </a:lnTo>
                      <a:lnTo>
                        <a:pt x="7363" y="16751"/>
                      </a:lnTo>
                      <a:lnTo>
                        <a:pt x="7948" y="16839"/>
                      </a:lnTo>
                      <a:lnTo>
                        <a:pt x="8458" y="16916"/>
                      </a:lnTo>
                      <a:lnTo>
                        <a:pt x="8893" y="17026"/>
                      </a:lnTo>
                      <a:lnTo>
                        <a:pt x="9289" y="17158"/>
                      </a:lnTo>
                      <a:lnTo>
                        <a:pt x="9572" y="17280"/>
                      </a:lnTo>
                      <a:lnTo>
                        <a:pt x="9799" y="17412"/>
                      </a:lnTo>
                      <a:lnTo>
                        <a:pt x="9969" y="17555"/>
                      </a:lnTo>
                      <a:lnTo>
                        <a:pt x="10120" y="17687"/>
                      </a:lnTo>
                      <a:lnTo>
                        <a:pt x="10158" y="17831"/>
                      </a:lnTo>
                      <a:lnTo>
                        <a:pt x="10195" y="17974"/>
                      </a:lnTo>
                      <a:lnTo>
                        <a:pt x="10158" y="18128"/>
                      </a:lnTo>
                      <a:lnTo>
                        <a:pt x="10082" y="18271"/>
                      </a:lnTo>
                      <a:lnTo>
                        <a:pt x="9969" y="18426"/>
                      </a:lnTo>
                      <a:lnTo>
                        <a:pt x="9837" y="18569"/>
                      </a:lnTo>
                      <a:lnTo>
                        <a:pt x="9648" y="18701"/>
                      </a:lnTo>
                      <a:lnTo>
                        <a:pt x="9440" y="18822"/>
                      </a:lnTo>
                      <a:lnTo>
                        <a:pt x="9213" y="18999"/>
                      </a:lnTo>
                      <a:lnTo>
                        <a:pt x="9044" y="19186"/>
                      </a:lnTo>
                      <a:lnTo>
                        <a:pt x="8893" y="19395"/>
                      </a:lnTo>
                      <a:lnTo>
                        <a:pt x="8817" y="19627"/>
                      </a:lnTo>
                      <a:lnTo>
                        <a:pt x="8779" y="19858"/>
                      </a:lnTo>
                      <a:lnTo>
                        <a:pt x="8779" y="20112"/>
                      </a:lnTo>
                      <a:lnTo>
                        <a:pt x="8855" y="20354"/>
                      </a:lnTo>
                      <a:lnTo>
                        <a:pt x="8968" y="20586"/>
                      </a:lnTo>
                      <a:lnTo>
                        <a:pt x="9138" y="20817"/>
                      </a:lnTo>
                      <a:lnTo>
                        <a:pt x="9365" y="21026"/>
                      </a:lnTo>
                      <a:lnTo>
                        <a:pt x="9610" y="21192"/>
                      </a:lnTo>
                      <a:lnTo>
                        <a:pt x="9950" y="21368"/>
                      </a:lnTo>
                      <a:lnTo>
                        <a:pt x="10120" y="21445"/>
                      </a:lnTo>
                      <a:lnTo>
                        <a:pt x="10346" y="21511"/>
                      </a:lnTo>
                      <a:lnTo>
                        <a:pt x="10516" y="21555"/>
                      </a:lnTo>
                      <a:lnTo>
                        <a:pt x="10743" y="21600"/>
                      </a:lnTo>
                      <a:lnTo>
                        <a:pt x="10988" y="21644"/>
                      </a:lnTo>
                      <a:lnTo>
                        <a:pt x="11215" y="21666"/>
                      </a:lnTo>
                      <a:lnTo>
                        <a:pt x="11498" y="21666"/>
                      </a:lnTo>
                      <a:lnTo>
                        <a:pt x="11762" y="21666"/>
                      </a:lnTo>
                      <a:lnTo>
                        <a:pt x="12253" y="21644"/>
                      </a:lnTo>
                      <a:lnTo>
                        <a:pt x="12763" y="21577"/>
                      </a:lnTo>
                      <a:lnTo>
                        <a:pt x="13197" y="21467"/>
                      </a:lnTo>
                      <a:lnTo>
                        <a:pt x="13556" y="21346"/>
                      </a:lnTo>
                      <a:lnTo>
                        <a:pt x="13896" y="21192"/>
                      </a:lnTo>
                      <a:lnTo>
                        <a:pt x="14179" y="21026"/>
                      </a:lnTo>
                      <a:lnTo>
                        <a:pt x="14444" y="20839"/>
                      </a:lnTo>
                      <a:lnTo>
                        <a:pt x="14576" y="20641"/>
                      </a:lnTo>
                      <a:lnTo>
                        <a:pt x="14727" y="20431"/>
                      </a:lnTo>
                      <a:lnTo>
                        <a:pt x="14765" y="20200"/>
                      </a:lnTo>
                      <a:lnTo>
                        <a:pt x="14802" y="19991"/>
                      </a:lnTo>
                      <a:lnTo>
                        <a:pt x="14727" y="19759"/>
                      </a:lnTo>
                      <a:lnTo>
                        <a:pt x="14613" y="19550"/>
                      </a:lnTo>
                      <a:lnTo>
                        <a:pt x="14444" y="19307"/>
                      </a:lnTo>
                      <a:lnTo>
                        <a:pt x="14217" y="19098"/>
                      </a:lnTo>
                      <a:lnTo>
                        <a:pt x="13934" y="18911"/>
                      </a:lnTo>
                      <a:lnTo>
                        <a:pt x="13669" y="18745"/>
                      </a:lnTo>
                      <a:lnTo>
                        <a:pt x="13462" y="18547"/>
                      </a:lnTo>
                      <a:lnTo>
                        <a:pt x="13311" y="18337"/>
                      </a:lnTo>
                      <a:lnTo>
                        <a:pt x="13197" y="18150"/>
                      </a:lnTo>
                      <a:lnTo>
                        <a:pt x="13122" y="17941"/>
                      </a:lnTo>
                      <a:lnTo>
                        <a:pt x="13122" y="17720"/>
                      </a:lnTo>
                      <a:lnTo>
                        <a:pt x="13122" y="17533"/>
                      </a:lnTo>
                      <a:lnTo>
                        <a:pt x="13197" y="17346"/>
                      </a:lnTo>
                      <a:lnTo>
                        <a:pt x="13273" y="17158"/>
                      </a:lnTo>
                      <a:lnTo>
                        <a:pt x="13386" y="16982"/>
                      </a:lnTo>
                      <a:lnTo>
                        <a:pt x="13537" y="16839"/>
                      </a:lnTo>
                      <a:lnTo>
                        <a:pt x="13707" y="16706"/>
                      </a:lnTo>
                      <a:lnTo>
                        <a:pt x="13896" y="16607"/>
                      </a:lnTo>
                      <a:lnTo>
                        <a:pt x="14104" y="16519"/>
                      </a:lnTo>
                      <a:lnTo>
                        <a:pt x="14330" y="16453"/>
                      </a:lnTo>
                      <a:lnTo>
                        <a:pt x="14538" y="16431"/>
                      </a:lnTo>
                      <a:lnTo>
                        <a:pt x="14897" y="16453"/>
                      </a:lnTo>
                      <a:lnTo>
                        <a:pt x="15406" y="16497"/>
                      </a:lnTo>
                      <a:lnTo>
                        <a:pt x="16105" y="16541"/>
                      </a:lnTo>
                      <a:lnTo>
                        <a:pt x="16898" y="16607"/>
                      </a:lnTo>
                      <a:lnTo>
                        <a:pt x="17804" y="16651"/>
                      </a:lnTo>
                      <a:lnTo>
                        <a:pt x="18786" y="16684"/>
                      </a:lnTo>
                      <a:lnTo>
                        <a:pt x="19844" y="16728"/>
                      </a:lnTo>
                      <a:lnTo>
                        <a:pt x="20920" y="16751"/>
                      </a:lnTo>
                      <a:lnTo>
                        <a:pt x="21109" y="16497"/>
                      </a:lnTo>
                      <a:lnTo>
                        <a:pt x="21241" y="16222"/>
                      </a:lnTo>
                      <a:lnTo>
                        <a:pt x="21392" y="15946"/>
                      </a:lnTo>
                      <a:lnTo>
                        <a:pt x="21467" y="15648"/>
                      </a:lnTo>
                      <a:lnTo>
                        <a:pt x="21543" y="15351"/>
                      </a:lnTo>
                      <a:lnTo>
                        <a:pt x="21618" y="15042"/>
                      </a:lnTo>
                      <a:lnTo>
                        <a:pt x="21618" y="14745"/>
                      </a:lnTo>
                      <a:lnTo>
                        <a:pt x="21618" y="14447"/>
                      </a:lnTo>
                      <a:lnTo>
                        <a:pt x="21618" y="14150"/>
                      </a:lnTo>
                      <a:lnTo>
                        <a:pt x="21581" y="13852"/>
                      </a:lnTo>
                      <a:lnTo>
                        <a:pt x="21505" y="13577"/>
                      </a:lnTo>
                      <a:lnTo>
                        <a:pt x="21430" y="13301"/>
                      </a:lnTo>
                      <a:lnTo>
                        <a:pt x="21354" y="13048"/>
                      </a:lnTo>
                      <a:lnTo>
                        <a:pt x="21241" y="12816"/>
                      </a:lnTo>
                      <a:lnTo>
                        <a:pt x="21146" y="12607"/>
                      </a:lnTo>
                      <a:lnTo>
                        <a:pt x="21033" y="12431"/>
                      </a:lnTo>
                      <a:lnTo>
                        <a:pt x="20920" y="12265"/>
                      </a:lnTo>
                      <a:lnTo>
                        <a:pt x="20769" y="12144"/>
                      </a:lnTo>
                      <a:lnTo>
                        <a:pt x="20637" y="12034"/>
                      </a:lnTo>
                      <a:lnTo>
                        <a:pt x="20486" y="11946"/>
                      </a:lnTo>
                      <a:lnTo>
                        <a:pt x="20297" y="11891"/>
                      </a:lnTo>
                      <a:lnTo>
                        <a:pt x="20165" y="11846"/>
                      </a:lnTo>
                      <a:lnTo>
                        <a:pt x="19976" y="11824"/>
                      </a:lnTo>
                      <a:lnTo>
                        <a:pt x="19806" y="11802"/>
                      </a:lnTo>
                      <a:lnTo>
                        <a:pt x="19390" y="11824"/>
                      </a:lnTo>
                      <a:lnTo>
                        <a:pt x="18956" y="11891"/>
                      </a:lnTo>
                      <a:lnTo>
                        <a:pt x="18503" y="11968"/>
                      </a:lnTo>
                      <a:lnTo>
                        <a:pt x="17993" y="12078"/>
                      </a:lnTo>
                      <a:lnTo>
                        <a:pt x="17653" y="12144"/>
                      </a:lnTo>
                      <a:lnTo>
                        <a:pt x="17332" y="12199"/>
                      </a:lnTo>
                      <a:lnTo>
                        <a:pt x="17049" y="12221"/>
                      </a:lnTo>
                      <a:lnTo>
                        <a:pt x="16747" y="12243"/>
                      </a:lnTo>
                      <a:lnTo>
                        <a:pt x="16464" y="12243"/>
                      </a:lnTo>
                      <a:lnTo>
                        <a:pt x="16218" y="12243"/>
                      </a:lnTo>
                      <a:lnTo>
                        <a:pt x="15992" y="12221"/>
                      </a:lnTo>
                      <a:lnTo>
                        <a:pt x="15746" y="12199"/>
                      </a:lnTo>
                      <a:lnTo>
                        <a:pt x="15520" y="12155"/>
                      </a:lnTo>
                      <a:lnTo>
                        <a:pt x="15350" y="12122"/>
                      </a:lnTo>
                      <a:lnTo>
                        <a:pt x="15161" y="12056"/>
                      </a:lnTo>
                      <a:lnTo>
                        <a:pt x="14972" y="11990"/>
                      </a:lnTo>
                      <a:lnTo>
                        <a:pt x="14689" y="11846"/>
                      </a:lnTo>
                      <a:lnTo>
                        <a:pt x="14444" y="11670"/>
                      </a:lnTo>
                      <a:lnTo>
                        <a:pt x="14255" y="11483"/>
                      </a:lnTo>
                      <a:lnTo>
                        <a:pt x="14104" y="11295"/>
                      </a:lnTo>
                      <a:lnTo>
                        <a:pt x="14028" y="11086"/>
                      </a:lnTo>
                      <a:lnTo>
                        <a:pt x="13972" y="10888"/>
                      </a:lnTo>
                      <a:lnTo>
                        <a:pt x="13972" y="10700"/>
                      </a:lnTo>
                      <a:lnTo>
                        <a:pt x="14009" y="10513"/>
                      </a:lnTo>
                      <a:lnTo>
                        <a:pt x="14066" y="10359"/>
                      </a:lnTo>
                      <a:lnTo>
                        <a:pt x="14179" y="10215"/>
                      </a:lnTo>
                      <a:lnTo>
                        <a:pt x="14406" y="10006"/>
                      </a:lnTo>
                      <a:lnTo>
                        <a:pt x="14651" y="9830"/>
                      </a:lnTo>
                      <a:lnTo>
                        <a:pt x="14878" y="9686"/>
                      </a:lnTo>
                      <a:lnTo>
                        <a:pt x="15123" y="9554"/>
                      </a:lnTo>
                      <a:lnTo>
                        <a:pt x="15350" y="9477"/>
                      </a:lnTo>
                      <a:lnTo>
                        <a:pt x="15558" y="9411"/>
                      </a:lnTo>
                      <a:lnTo>
                        <a:pt x="15803" y="9345"/>
                      </a:lnTo>
                      <a:lnTo>
                        <a:pt x="16030" y="9323"/>
                      </a:lnTo>
                      <a:lnTo>
                        <a:pt x="16256" y="9301"/>
                      </a:lnTo>
                      <a:lnTo>
                        <a:pt x="16464" y="9323"/>
                      </a:lnTo>
                      <a:lnTo>
                        <a:pt x="16690" y="9345"/>
                      </a:lnTo>
                      <a:lnTo>
                        <a:pt x="16898" y="9367"/>
                      </a:lnTo>
                      <a:lnTo>
                        <a:pt x="17332" y="9477"/>
                      </a:lnTo>
                      <a:lnTo>
                        <a:pt x="17767" y="9598"/>
                      </a:lnTo>
                      <a:lnTo>
                        <a:pt x="18163" y="9731"/>
                      </a:lnTo>
                      <a:lnTo>
                        <a:pt x="18597" y="9874"/>
                      </a:lnTo>
                      <a:lnTo>
                        <a:pt x="18994" y="10006"/>
                      </a:lnTo>
                      <a:lnTo>
                        <a:pt x="19428" y="10083"/>
                      </a:lnTo>
                      <a:lnTo>
                        <a:pt x="19617" y="10127"/>
                      </a:lnTo>
                      <a:lnTo>
                        <a:pt x="19844" y="10149"/>
                      </a:lnTo>
                      <a:lnTo>
                        <a:pt x="20013" y="10149"/>
                      </a:lnTo>
                      <a:lnTo>
                        <a:pt x="20240" y="10127"/>
                      </a:lnTo>
                      <a:lnTo>
                        <a:pt x="20410" y="10105"/>
                      </a:lnTo>
                      <a:lnTo>
                        <a:pt x="20637" y="10061"/>
                      </a:lnTo>
                      <a:lnTo>
                        <a:pt x="20844" y="9984"/>
                      </a:lnTo>
                      <a:lnTo>
                        <a:pt x="21033" y="9896"/>
                      </a:lnTo>
                      <a:lnTo>
                        <a:pt x="21146" y="9830"/>
                      </a:lnTo>
                      <a:lnTo>
                        <a:pt x="21203" y="9753"/>
                      </a:lnTo>
                      <a:lnTo>
                        <a:pt x="21279" y="9642"/>
                      </a:lnTo>
                      <a:lnTo>
                        <a:pt x="21354" y="9521"/>
                      </a:lnTo>
                      <a:lnTo>
                        <a:pt x="21430" y="9246"/>
                      </a:lnTo>
                      <a:lnTo>
                        <a:pt x="21430" y="8904"/>
                      </a:lnTo>
                      <a:lnTo>
                        <a:pt x="21430" y="8540"/>
                      </a:lnTo>
                      <a:lnTo>
                        <a:pt x="21392" y="8144"/>
                      </a:lnTo>
                      <a:lnTo>
                        <a:pt x="21354" y="7714"/>
                      </a:lnTo>
                      <a:lnTo>
                        <a:pt x="21279" y="7295"/>
                      </a:lnTo>
                      <a:lnTo>
                        <a:pt x="21146" y="6446"/>
                      </a:lnTo>
                      <a:lnTo>
                        <a:pt x="20995" y="5686"/>
                      </a:lnTo>
                      <a:lnTo>
                        <a:pt x="20958" y="5366"/>
                      </a:lnTo>
                      <a:lnTo>
                        <a:pt x="20958" y="5091"/>
                      </a:lnTo>
                      <a:lnTo>
                        <a:pt x="20958" y="4860"/>
                      </a:lnTo>
                      <a:lnTo>
                        <a:pt x="21033" y="4716"/>
                      </a:lnTo>
                      <a:lnTo>
                        <a:pt x="20637" y="4860"/>
                      </a:lnTo>
                      <a:lnTo>
                        <a:pt x="20127" y="4992"/>
                      </a:lnTo>
                      <a:lnTo>
                        <a:pt x="19617" y="5069"/>
                      </a:lnTo>
                      <a:lnTo>
                        <a:pt x="19032" y="5157"/>
                      </a:lnTo>
                      <a:lnTo>
                        <a:pt x="18465" y="5201"/>
                      </a:lnTo>
                      <a:lnTo>
                        <a:pt x="17842" y="5245"/>
                      </a:lnTo>
                      <a:lnTo>
                        <a:pt x="17219" y="5267"/>
                      </a:lnTo>
                      <a:lnTo>
                        <a:pt x="16615" y="5267"/>
                      </a:lnTo>
                      <a:lnTo>
                        <a:pt x="15992" y="5245"/>
                      </a:lnTo>
                      <a:lnTo>
                        <a:pt x="15369" y="5201"/>
                      </a:lnTo>
                      <a:lnTo>
                        <a:pt x="14840" y="5157"/>
                      </a:lnTo>
                      <a:lnTo>
                        <a:pt x="14293" y="5091"/>
                      </a:lnTo>
                      <a:lnTo>
                        <a:pt x="13783" y="5014"/>
                      </a:lnTo>
                      <a:lnTo>
                        <a:pt x="13386" y="4926"/>
                      </a:lnTo>
                      <a:lnTo>
                        <a:pt x="13027" y="4815"/>
                      </a:lnTo>
                      <a:lnTo>
                        <a:pt x="12725" y="4716"/>
                      </a:lnTo>
                      <a:lnTo>
                        <a:pt x="12480" y="4606"/>
                      </a:lnTo>
                      <a:lnTo>
                        <a:pt x="12291" y="4496"/>
                      </a:lnTo>
                      <a:lnTo>
                        <a:pt x="12197" y="4397"/>
                      </a:lnTo>
                      <a:lnTo>
                        <a:pt x="12083" y="4286"/>
                      </a:lnTo>
                      <a:lnTo>
                        <a:pt x="12046" y="4187"/>
                      </a:lnTo>
                      <a:lnTo>
                        <a:pt x="12008" y="4077"/>
                      </a:lnTo>
                      <a:lnTo>
                        <a:pt x="12046" y="3967"/>
                      </a:lnTo>
                      <a:lnTo>
                        <a:pt x="12121" y="3868"/>
                      </a:lnTo>
                      <a:lnTo>
                        <a:pt x="12197" y="3735"/>
                      </a:lnTo>
                      <a:lnTo>
                        <a:pt x="12291" y="3614"/>
                      </a:lnTo>
                      <a:lnTo>
                        <a:pt x="12442" y="3482"/>
                      </a:lnTo>
                      <a:lnTo>
                        <a:pt x="12631" y="3361"/>
                      </a:lnTo>
                      <a:lnTo>
                        <a:pt x="13065" y="3085"/>
                      </a:lnTo>
                      <a:lnTo>
                        <a:pt x="13537" y="2766"/>
                      </a:lnTo>
                      <a:lnTo>
                        <a:pt x="13783" y="2578"/>
                      </a:lnTo>
                      <a:lnTo>
                        <a:pt x="13934" y="2380"/>
                      </a:lnTo>
                      <a:lnTo>
                        <a:pt x="14028" y="2171"/>
                      </a:lnTo>
                      <a:lnTo>
                        <a:pt x="14104" y="1961"/>
                      </a:lnTo>
                      <a:lnTo>
                        <a:pt x="14104" y="1730"/>
                      </a:lnTo>
                      <a:lnTo>
                        <a:pt x="14066" y="1498"/>
                      </a:lnTo>
                      <a:lnTo>
                        <a:pt x="13972" y="1267"/>
                      </a:lnTo>
                      <a:lnTo>
                        <a:pt x="13820" y="1057"/>
                      </a:lnTo>
                      <a:lnTo>
                        <a:pt x="13594" y="837"/>
                      </a:lnTo>
                      <a:lnTo>
                        <a:pt x="13386" y="628"/>
                      </a:lnTo>
                      <a:lnTo>
                        <a:pt x="13103" y="462"/>
                      </a:lnTo>
                      <a:lnTo>
                        <a:pt x="12763" y="308"/>
                      </a:lnTo>
                      <a:lnTo>
                        <a:pt x="12404" y="187"/>
                      </a:lnTo>
                      <a:lnTo>
                        <a:pt x="12008" y="77"/>
                      </a:lnTo>
                      <a:lnTo>
                        <a:pt x="11574" y="33"/>
                      </a:lnTo>
                      <a:lnTo>
                        <a:pt x="11102" y="11"/>
                      </a:lnTo>
                      <a:lnTo>
                        <a:pt x="10667" y="11"/>
                      </a:lnTo>
                      <a:lnTo>
                        <a:pt x="10233" y="77"/>
                      </a:lnTo>
                      <a:lnTo>
                        <a:pt x="9837" y="187"/>
                      </a:lnTo>
                      <a:lnTo>
                        <a:pt x="9440" y="286"/>
                      </a:lnTo>
                      <a:lnTo>
                        <a:pt x="9062" y="462"/>
                      </a:lnTo>
                      <a:lnTo>
                        <a:pt x="8741" y="628"/>
                      </a:lnTo>
                      <a:lnTo>
                        <a:pt x="8458" y="815"/>
                      </a:lnTo>
                      <a:lnTo>
                        <a:pt x="8232" y="1035"/>
                      </a:lnTo>
                      <a:lnTo>
                        <a:pt x="8062" y="1245"/>
                      </a:lnTo>
                      <a:lnTo>
                        <a:pt x="7911" y="1476"/>
                      </a:lnTo>
                      <a:lnTo>
                        <a:pt x="7835" y="1708"/>
                      </a:lnTo>
                      <a:lnTo>
                        <a:pt x="7797" y="1961"/>
                      </a:lnTo>
                      <a:lnTo>
                        <a:pt x="7835" y="2193"/>
                      </a:lnTo>
                      <a:lnTo>
                        <a:pt x="7948" y="2402"/>
                      </a:lnTo>
                      <a:lnTo>
                        <a:pt x="8062" y="2534"/>
                      </a:lnTo>
                      <a:lnTo>
                        <a:pt x="8175" y="2644"/>
                      </a:lnTo>
                      <a:lnTo>
                        <a:pt x="8269" y="2744"/>
                      </a:lnTo>
                      <a:lnTo>
                        <a:pt x="8420" y="2832"/>
                      </a:lnTo>
                      <a:lnTo>
                        <a:pt x="8704" y="3019"/>
                      </a:lnTo>
                      <a:lnTo>
                        <a:pt x="8968" y="3206"/>
                      </a:lnTo>
                      <a:lnTo>
                        <a:pt x="9138" y="3405"/>
                      </a:lnTo>
                      <a:lnTo>
                        <a:pt x="9327" y="3570"/>
                      </a:lnTo>
                      <a:lnTo>
                        <a:pt x="9440" y="3735"/>
                      </a:lnTo>
                      <a:lnTo>
                        <a:pt x="9516" y="3890"/>
                      </a:lnTo>
                      <a:lnTo>
                        <a:pt x="9534" y="4033"/>
                      </a:lnTo>
                      <a:lnTo>
                        <a:pt x="9534" y="4165"/>
                      </a:lnTo>
                      <a:lnTo>
                        <a:pt x="9516" y="4286"/>
                      </a:lnTo>
                      <a:lnTo>
                        <a:pt x="9440" y="4397"/>
                      </a:lnTo>
                      <a:lnTo>
                        <a:pt x="9327" y="4496"/>
                      </a:lnTo>
                      <a:lnTo>
                        <a:pt x="9176" y="4562"/>
                      </a:lnTo>
                      <a:lnTo>
                        <a:pt x="9006" y="4628"/>
                      </a:lnTo>
                      <a:lnTo>
                        <a:pt x="8779" y="4694"/>
                      </a:lnTo>
                      <a:lnTo>
                        <a:pt x="8534" y="4716"/>
                      </a:lnTo>
                      <a:lnTo>
                        <a:pt x="8232" y="4716"/>
                      </a:lnTo>
                      <a:lnTo>
                        <a:pt x="7118" y="4738"/>
                      </a:lnTo>
                      <a:lnTo>
                        <a:pt x="5947" y="4771"/>
                      </a:lnTo>
                      <a:lnTo>
                        <a:pt x="4795" y="4815"/>
                      </a:lnTo>
                      <a:lnTo>
                        <a:pt x="3681" y="4860"/>
                      </a:lnTo>
                      <a:lnTo>
                        <a:pt x="2662" y="4882"/>
                      </a:lnTo>
                      <a:lnTo>
                        <a:pt x="1755" y="4882"/>
                      </a:lnTo>
                      <a:lnTo>
                        <a:pt x="1359" y="4860"/>
                      </a:lnTo>
                      <a:lnTo>
                        <a:pt x="981" y="4837"/>
                      </a:lnTo>
                      <a:lnTo>
                        <a:pt x="698" y="4771"/>
                      </a:lnTo>
                      <a:lnTo>
                        <a:pt x="453" y="4716"/>
                      </a:lnTo>
                      <a:lnTo>
                        <a:pt x="453" y="5322"/>
                      </a:lnTo>
                      <a:lnTo>
                        <a:pt x="453" y="6083"/>
                      </a:lnTo>
                      <a:lnTo>
                        <a:pt x="453" y="6909"/>
                      </a:lnTo>
                      <a:lnTo>
                        <a:pt x="453" y="7780"/>
                      </a:lnTo>
                      <a:lnTo>
                        <a:pt x="453" y="8606"/>
                      </a:lnTo>
                      <a:lnTo>
                        <a:pt x="453" y="9345"/>
                      </a:lnTo>
                      <a:lnTo>
                        <a:pt x="453" y="9918"/>
                      </a:lnTo>
                      <a:lnTo>
                        <a:pt x="453" y="10282"/>
                      </a:lnTo>
                      <a:lnTo>
                        <a:pt x="490" y="10381"/>
                      </a:lnTo>
                      <a:lnTo>
                        <a:pt x="547" y="10491"/>
                      </a:lnTo>
                      <a:lnTo>
                        <a:pt x="660" y="10590"/>
                      </a:lnTo>
                      <a:lnTo>
                        <a:pt x="811" y="10700"/>
                      </a:lnTo>
                      <a:lnTo>
                        <a:pt x="981" y="10811"/>
                      </a:lnTo>
                      <a:lnTo>
                        <a:pt x="1208" y="10888"/>
                      </a:lnTo>
                      <a:lnTo>
                        <a:pt x="1453" y="10954"/>
                      </a:lnTo>
                      <a:lnTo>
                        <a:pt x="1718" y="11020"/>
                      </a:lnTo>
                      <a:lnTo>
                        <a:pt x="1963" y="11064"/>
                      </a:lnTo>
                      <a:lnTo>
                        <a:pt x="2265" y="11086"/>
                      </a:lnTo>
                      <a:lnTo>
                        <a:pt x="2548" y="11064"/>
                      </a:lnTo>
                      <a:lnTo>
                        <a:pt x="2794" y="11042"/>
                      </a:lnTo>
                      <a:lnTo>
                        <a:pt x="3096" y="10976"/>
                      </a:lnTo>
                      <a:lnTo>
                        <a:pt x="3341" y="10888"/>
                      </a:lnTo>
                      <a:lnTo>
                        <a:pt x="3606" y="10766"/>
                      </a:lnTo>
                      <a:lnTo>
                        <a:pt x="3813" y="1059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4" name="Puzzle1"/>
                <p:cNvSpPr>
                  <a:spLocks noEditPoints="1" noChangeArrowheads="1"/>
                </p:cNvSpPr>
                <p:nvPr/>
              </p:nvSpPr>
              <p:spPr bwMode="auto">
                <a:xfrm>
                  <a:off x="5755028" y="2938757"/>
                  <a:ext cx="185820" cy="115326"/>
                </a:xfrm>
                <a:custGeom>
                  <a:avLst/>
                  <a:gdLst>
                    <a:gd name="T0" fmla="*/ 16740 w 21600"/>
                    <a:gd name="T1" fmla="*/ 21078 h 21600"/>
                    <a:gd name="T2" fmla="*/ 16976 w 21600"/>
                    <a:gd name="T3" fmla="*/ 521 h 21600"/>
                    <a:gd name="T4" fmla="*/ 4725 w 21600"/>
                    <a:gd name="T5" fmla="*/ 856 h 21600"/>
                    <a:gd name="T6" fmla="*/ 5040 w 21600"/>
                    <a:gd name="T7" fmla="*/ 21004 h 21600"/>
                    <a:gd name="T8" fmla="*/ 10811 w 21600"/>
                    <a:gd name="T9" fmla="*/ 12885 h 21600"/>
                    <a:gd name="T10" fmla="*/ 10845 w 21600"/>
                    <a:gd name="T11" fmla="*/ 8714 h 21600"/>
                    <a:gd name="T12" fmla="*/ 21600 w 21600"/>
                    <a:gd name="T13" fmla="*/ 10000 h 21600"/>
                    <a:gd name="T14" fmla="*/ 56 w 21600"/>
                    <a:gd name="T15" fmla="*/ 10000 h 21600"/>
                    <a:gd name="T16" fmla="*/ 6086 w 21600"/>
                    <a:gd name="T17" fmla="*/ 2569 h 21600"/>
                    <a:gd name="T18" fmla="*/ 16132 w 21600"/>
                    <a:gd name="T19" fmla="*/ 19552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9360" y="20836"/>
                      </a:moveTo>
                      <a:lnTo>
                        <a:pt x="9528" y="20836"/>
                      </a:lnTo>
                      <a:lnTo>
                        <a:pt x="9686" y="20762"/>
                      </a:lnTo>
                      <a:lnTo>
                        <a:pt x="9810" y="20687"/>
                      </a:lnTo>
                      <a:lnTo>
                        <a:pt x="9922" y="20575"/>
                      </a:lnTo>
                      <a:lnTo>
                        <a:pt x="10012" y="20426"/>
                      </a:lnTo>
                      <a:lnTo>
                        <a:pt x="10068" y="20296"/>
                      </a:lnTo>
                      <a:lnTo>
                        <a:pt x="10113" y="20110"/>
                      </a:lnTo>
                      <a:lnTo>
                        <a:pt x="10136" y="19905"/>
                      </a:lnTo>
                      <a:lnTo>
                        <a:pt x="10136" y="19682"/>
                      </a:lnTo>
                      <a:lnTo>
                        <a:pt x="10113" y="19440"/>
                      </a:lnTo>
                      <a:lnTo>
                        <a:pt x="10068" y="19142"/>
                      </a:lnTo>
                      <a:lnTo>
                        <a:pt x="10012" y="18900"/>
                      </a:lnTo>
                      <a:lnTo>
                        <a:pt x="9900" y="18620"/>
                      </a:lnTo>
                      <a:lnTo>
                        <a:pt x="9787" y="18285"/>
                      </a:lnTo>
                      <a:lnTo>
                        <a:pt x="9641" y="17968"/>
                      </a:lnTo>
                      <a:lnTo>
                        <a:pt x="9472" y="17652"/>
                      </a:lnTo>
                      <a:lnTo>
                        <a:pt x="9382" y="17466"/>
                      </a:lnTo>
                      <a:lnTo>
                        <a:pt x="9315" y="17298"/>
                      </a:lnTo>
                      <a:lnTo>
                        <a:pt x="9258" y="17112"/>
                      </a:lnTo>
                      <a:lnTo>
                        <a:pt x="9191" y="16926"/>
                      </a:lnTo>
                      <a:lnTo>
                        <a:pt x="9123" y="16535"/>
                      </a:lnTo>
                      <a:lnTo>
                        <a:pt x="9101" y="16144"/>
                      </a:lnTo>
                      <a:lnTo>
                        <a:pt x="9101" y="15753"/>
                      </a:lnTo>
                      <a:lnTo>
                        <a:pt x="9168" y="15362"/>
                      </a:lnTo>
                      <a:lnTo>
                        <a:pt x="9236" y="14971"/>
                      </a:lnTo>
                      <a:lnTo>
                        <a:pt x="9360" y="14580"/>
                      </a:lnTo>
                      <a:lnTo>
                        <a:pt x="9495" y="14244"/>
                      </a:lnTo>
                      <a:lnTo>
                        <a:pt x="9663" y="13891"/>
                      </a:lnTo>
                      <a:lnTo>
                        <a:pt x="9855" y="13611"/>
                      </a:lnTo>
                      <a:lnTo>
                        <a:pt x="10068" y="13351"/>
                      </a:lnTo>
                      <a:lnTo>
                        <a:pt x="10293" y="13146"/>
                      </a:lnTo>
                      <a:lnTo>
                        <a:pt x="10552" y="12997"/>
                      </a:lnTo>
                      <a:lnTo>
                        <a:pt x="10811" y="12885"/>
                      </a:lnTo>
                      <a:lnTo>
                        <a:pt x="11069" y="12866"/>
                      </a:lnTo>
                      <a:lnTo>
                        <a:pt x="11351" y="12885"/>
                      </a:lnTo>
                      <a:lnTo>
                        <a:pt x="11610" y="12997"/>
                      </a:lnTo>
                      <a:lnTo>
                        <a:pt x="11846" y="13183"/>
                      </a:lnTo>
                      <a:lnTo>
                        <a:pt x="12060" y="13388"/>
                      </a:lnTo>
                      <a:lnTo>
                        <a:pt x="12251" y="13648"/>
                      </a:lnTo>
                      <a:lnTo>
                        <a:pt x="12419" y="13928"/>
                      </a:lnTo>
                      <a:lnTo>
                        <a:pt x="12555" y="14244"/>
                      </a:lnTo>
                      <a:lnTo>
                        <a:pt x="12690" y="14617"/>
                      </a:lnTo>
                      <a:lnTo>
                        <a:pt x="12768" y="15008"/>
                      </a:lnTo>
                      <a:lnTo>
                        <a:pt x="12836" y="15399"/>
                      </a:lnTo>
                      <a:lnTo>
                        <a:pt x="12858" y="15753"/>
                      </a:lnTo>
                      <a:lnTo>
                        <a:pt x="12858" y="16144"/>
                      </a:lnTo>
                      <a:lnTo>
                        <a:pt x="12813" y="16535"/>
                      </a:lnTo>
                      <a:lnTo>
                        <a:pt x="12746" y="16888"/>
                      </a:lnTo>
                      <a:lnTo>
                        <a:pt x="12667" y="17224"/>
                      </a:lnTo>
                      <a:lnTo>
                        <a:pt x="12510" y="17503"/>
                      </a:lnTo>
                      <a:lnTo>
                        <a:pt x="12228" y="18043"/>
                      </a:lnTo>
                      <a:lnTo>
                        <a:pt x="11970" y="18546"/>
                      </a:lnTo>
                      <a:lnTo>
                        <a:pt x="11868" y="18751"/>
                      </a:lnTo>
                      <a:lnTo>
                        <a:pt x="11778" y="18974"/>
                      </a:lnTo>
                      <a:lnTo>
                        <a:pt x="11711" y="19179"/>
                      </a:lnTo>
                      <a:lnTo>
                        <a:pt x="11666" y="19365"/>
                      </a:lnTo>
                      <a:lnTo>
                        <a:pt x="11632" y="19570"/>
                      </a:lnTo>
                      <a:lnTo>
                        <a:pt x="11632" y="19756"/>
                      </a:lnTo>
                      <a:lnTo>
                        <a:pt x="11632" y="19942"/>
                      </a:lnTo>
                      <a:lnTo>
                        <a:pt x="11643" y="20110"/>
                      </a:lnTo>
                      <a:lnTo>
                        <a:pt x="11711" y="20296"/>
                      </a:lnTo>
                      <a:lnTo>
                        <a:pt x="11801" y="20464"/>
                      </a:lnTo>
                      <a:lnTo>
                        <a:pt x="11891" y="20650"/>
                      </a:lnTo>
                      <a:lnTo>
                        <a:pt x="12037" y="20836"/>
                      </a:lnTo>
                      <a:lnTo>
                        <a:pt x="12206" y="21004"/>
                      </a:lnTo>
                      <a:lnTo>
                        <a:pt x="12419" y="21190"/>
                      </a:lnTo>
                      <a:lnTo>
                        <a:pt x="12667" y="21320"/>
                      </a:lnTo>
                      <a:lnTo>
                        <a:pt x="12960" y="21432"/>
                      </a:lnTo>
                      <a:lnTo>
                        <a:pt x="13286" y="21544"/>
                      </a:lnTo>
                      <a:lnTo>
                        <a:pt x="13612" y="21655"/>
                      </a:lnTo>
                      <a:lnTo>
                        <a:pt x="13983" y="21693"/>
                      </a:lnTo>
                      <a:lnTo>
                        <a:pt x="14343" y="21730"/>
                      </a:lnTo>
                      <a:lnTo>
                        <a:pt x="14715" y="21730"/>
                      </a:lnTo>
                      <a:lnTo>
                        <a:pt x="15075" y="21730"/>
                      </a:lnTo>
                      <a:lnTo>
                        <a:pt x="15446" y="21655"/>
                      </a:lnTo>
                      <a:lnTo>
                        <a:pt x="15794" y="21581"/>
                      </a:lnTo>
                      <a:lnTo>
                        <a:pt x="16132" y="21432"/>
                      </a:lnTo>
                      <a:lnTo>
                        <a:pt x="16458" y="21302"/>
                      </a:lnTo>
                      <a:lnTo>
                        <a:pt x="16740" y="21078"/>
                      </a:lnTo>
                      <a:lnTo>
                        <a:pt x="16976" y="20836"/>
                      </a:lnTo>
                      <a:lnTo>
                        <a:pt x="17043" y="20650"/>
                      </a:lnTo>
                      <a:lnTo>
                        <a:pt x="17088" y="20426"/>
                      </a:lnTo>
                      <a:lnTo>
                        <a:pt x="17133" y="20222"/>
                      </a:lnTo>
                      <a:lnTo>
                        <a:pt x="17156" y="19980"/>
                      </a:lnTo>
                      <a:lnTo>
                        <a:pt x="17167" y="19477"/>
                      </a:lnTo>
                      <a:lnTo>
                        <a:pt x="17167" y="18974"/>
                      </a:lnTo>
                      <a:lnTo>
                        <a:pt x="17156" y="18397"/>
                      </a:lnTo>
                      <a:lnTo>
                        <a:pt x="17111" y="17820"/>
                      </a:lnTo>
                      <a:lnTo>
                        <a:pt x="17066" y="17261"/>
                      </a:lnTo>
                      <a:lnTo>
                        <a:pt x="16998" y="16646"/>
                      </a:lnTo>
                      <a:lnTo>
                        <a:pt x="16852" y="15511"/>
                      </a:lnTo>
                      <a:lnTo>
                        <a:pt x="16740" y="14393"/>
                      </a:lnTo>
                      <a:lnTo>
                        <a:pt x="16717" y="13928"/>
                      </a:lnTo>
                      <a:lnTo>
                        <a:pt x="16695" y="13462"/>
                      </a:lnTo>
                      <a:lnTo>
                        <a:pt x="16717" y="13071"/>
                      </a:lnTo>
                      <a:lnTo>
                        <a:pt x="16785" y="12755"/>
                      </a:lnTo>
                      <a:lnTo>
                        <a:pt x="16852" y="12419"/>
                      </a:lnTo>
                      <a:lnTo>
                        <a:pt x="16953" y="12140"/>
                      </a:lnTo>
                      <a:lnTo>
                        <a:pt x="17088" y="11898"/>
                      </a:lnTo>
                      <a:lnTo>
                        <a:pt x="17212" y="11675"/>
                      </a:lnTo>
                      <a:lnTo>
                        <a:pt x="17370" y="11470"/>
                      </a:lnTo>
                      <a:lnTo>
                        <a:pt x="17516" y="11284"/>
                      </a:lnTo>
                      <a:lnTo>
                        <a:pt x="17696" y="11135"/>
                      </a:lnTo>
                      <a:lnTo>
                        <a:pt x="17865" y="11042"/>
                      </a:lnTo>
                      <a:lnTo>
                        <a:pt x="18033" y="10930"/>
                      </a:lnTo>
                      <a:lnTo>
                        <a:pt x="18213" y="10893"/>
                      </a:lnTo>
                      <a:lnTo>
                        <a:pt x="18382" y="10893"/>
                      </a:lnTo>
                      <a:lnTo>
                        <a:pt x="18551" y="10967"/>
                      </a:lnTo>
                      <a:lnTo>
                        <a:pt x="18708" y="11042"/>
                      </a:lnTo>
                      <a:lnTo>
                        <a:pt x="18855" y="11172"/>
                      </a:lnTo>
                      <a:lnTo>
                        <a:pt x="19012" y="11358"/>
                      </a:lnTo>
                      <a:lnTo>
                        <a:pt x="19136" y="11600"/>
                      </a:lnTo>
                      <a:lnTo>
                        <a:pt x="19271" y="11861"/>
                      </a:lnTo>
                      <a:lnTo>
                        <a:pt x="19440" y="12028"/>
                      </a:lnTo>
                      <a:lnTo>
                        <a:pt x="19608" y="12177"/>
                      </a:lnTo>
                      <a:lnTo>
                        <a:pt x="19822" y="12289"/>
                      </a:lnTo>
                      <a:lnTo>
                        <a:pt x="20025" y="12289"/>
                      </a:lnTo>
                      <a:lnTo>
                        <a:pt x="20238" y="12289"/>
                      </a:lnTo>
                      <a:lnTo>
                        <a:pt x="20452" y="12215"/>
                      </a:lnTo>
                      <a:lnTo>
                        <a:pt x="20643" y="12103"/>
                      </a:lnTo>
                      <a:lnTo>
                        <a:pt x="20846" y="11973"/>
                      </a:lnTo>
                      <a:lnTo>
                        <a:pt x="21037" y="11786"/>
                      </a:lnTo>
                      <a:lnTo>
                        <a:pt x="21206" y="11563"/>
                      </a:lnTo>
                      <a:lnTo>
                        <a:pt x="21363" y="11321"/>
                      </a:lnTo>
                      <a:lnTo>
                        <a:pt x="21465" y="11079"/>
                      </a:lnTo>
                      <a:lnTo>
                        <a:pt x="21577" y="10744"/>
                      </a:lnTo>
                      <a:lnTo>
                        <a:pt x="21622" y="10427"/>
                      </a:lnTo>
                      <a:lnTo>
                        <a:pt x="21645" y="10111"/>
                      </a:lnTo>
                      <a:lnTo>
                        <a:pt x="21622" y="9608"/>
                      </a:lnTo>
                      <a:lnTo>
                        <a:pt x="21577" y="9142"/>
                      </a:lnTo>
                      <a:lnTo>
                        <a:pt x="21465" y="8751"/>
                      </a:lnTo>
                      <a:lnTo>
                        <a:pt x="21363" y="8397"/>
                      </a:lnTo>
                      <a:lnTo>
                        <a:pt x="21206" y="8062"/>
                      </a:lnTo>
                      <a:lnTo>
                        <a:pt x="21037" y="7820"/>
                      </a:lnTo>
                      <a:lnTo>
                        <a:pt x="20846" y="7597"/>
                      </a:lnTo>
                      <a:lnTo>
                        <a:pt x="20643" y="7429"/>
                      </a:lnTo>
                      <a:lnTo>
                        <a:pt x="20452" y="7317"/>
                      </a:lnTo>
                      <a:lnTo>
                        <a:pt x="20238" y="7206"/>
                      </a:lnTo>
                      <a:lnTo>
                        <a:pt x="20025" y="7168"/>
                      </a:lnTo>
                      <a:lnTo>
                        <a:pt x="19822" y="7206"/>
                      </a:lnTo>
                      <a:lnTo>
                        <a:pt x="19608" y="7243"/>
                      </a:lnTo>
                      <a:lnTo>
                        <a:pt x="19440" y="7355"/>
                      </a:lnTo>
                      <a:lnTo>
                        <a:pt x="19271" y="7504"/>
                      </a:lnTo>
                      <a:lnTo>
                        <a:pt x="19136" y="7708"/>
                      </a:lnTo>
                      <a:lnTo>
                        <a:pt x="19012" y="7895"/>
                      </a:lnTo>
                      <a:lnTo>
                        <a:pt x="18832" y="8025"/>
                      </a:lnTo>
                      <a:lnTo>
                        <a:pt x="18663" y="8174"/>
                      </a:lnTo>
                      <a:lnTo>
                        <a:pt x="18472" y="8248"/>
                      </a:lnTo>
                      <a:lnTo>
                        <a:pt x="18270" y="8286"/>
                      </a:lnTo>
                      <a:lnTo>
                        <a:pt x="18078" y="8323"/>
                      </a:lnTo>
                      <a:lnTo>
                        <a:pt x="17887" y="8323"/>
                      </a:lnTo>
                      <a:lnTo>
                        <a:pt x="17696" y="8248"/>
                      </a:lnTo>
                      <a:lnTo>
                        <a:pt x="17493" y="8174"/>
                      </a:lnTo>
                      <a:lnTo>
                        <a:pt x="17302" y="8062"/>
                      </a:lnTo>
                      <a:lnTo>
                        <a:pt x="17133" y="7969"/>
                      </a:lnTo>
                      <a:lnTo>
                        <a:pt x="16976" y="7783"/>
                      </a:lnTo>
                      <a:lnTo>
                        <a:pt x="16852" y="7597"/>
                      </a:lnTo>
                      <a:lnTo>
                        <a:pt x="16740" y="7429"/>
                      </a:lnTo>
                      <a:lnTo>
                        <a:pt x="16672" y="7168"/>
                      </a:lnTo>
                      <a:lnTo>
                        <a:pt x="16638" y="6926"/>
                      </a:lnTo>
                      <a:lnTo>
                        <a:pt x="16616" y="6498"/>
                      </a:lnTo>
                      <a:lnTo>
                        <a:pt x="16616" y="5772"/>
                      </a:lnTo>
                      <a:lnTo>
                        <a:pt x="16650" y="4915"/>
                      </a:lnTo>
                      <a:lnTo>
                        <a:pt x="16695" y="3928"/>
                      </a:lnTo>
                      <a:lnTo>
                        <a:pt x="16762" y="2960"/>
                      </a:lnTo>
                      <a:lnTo>
                        <a:pt x="16830" y="1992"/>
                      </a:lnTo>
                      <a:lnTo>
                        <a:pt x="16908" y="1173"/>
                      </a:lnTo>
                      <a:lnTo>
                        <a:pt x="16976" y="521"/>
                      </a:lnTo>
                      <a:lnTo>
                        <a:pt x="16953" y="521"/>
                      </a:lnTo>
                      <a:lnTo>
                        <a:pt x="16931" y="521"/>
                      </a:lnTo>
                      <a:lnTo>
                        <a:pt x="16267" y="484"/>
                      </a:lnTo>
                      <a:lnTo>
                        <a:pt x="15637" y="428"/>
                      </a:lnTo>
                      <a:lnTo>
                        <a:pt x="15063" y="353"/>
                      </a:lnTo>
                      <a:lnTo>
                        <a:pt x="14523" y="279"/>
                      </a:lnTo>
                      <a:lnTo>
                        <a:pt x="14040" y="167"/>
                      </a:lnTo>
                      <a:lnTo>
                        <a:pt x="13635" y="93"/>
                      </a:lnTo>
                      <a:lnTo>
                        <a:pt x="13331" y="18"/>
                      </a:lnTo>
                      <a:lnTo>
                        <a:pt x="13117" y="18"/>
                      </a:lnTo>
                      <a:lnTo>
                        <a:pt x="12982" y="18"/>
                      </a:lnTo>
                      <a:lnTo>
                        <a:pt x="12858" y="130"/>
                      </a:lnTo>
                      <a:lnTo>
                        <a:pt x="12723" y="279"/>
                      </a:lnTo>
                      <a:lnTo>
                        <a:pt x="12622" y="446"/>
                      </a:lnTo>
                      <a:lnTo>
                        <a:pt x="12510" y="670"/>
                      </a:lnTo>
                      <a:lnTo>
                        <a:pt x="12419" y="912"/>
                      </a:lnTo>
                      <a:lnTo>
                        <a:pt x="12363" y="1210"/>
                      </a:lnTo>
                      <a:lnTo>
                        <a:pt x="12318" y="1526"/>
                      </a:lnTo>
                      <a:lnTo>
                        <a:pt x="12273" y="1843"/>
                      </a:lnTo>
                      <a:lnTo>
                        <a:pt x="12251" y="2215"/>
                      </a:lnTo>
                      <a:lnTo>
                        <a:pt x="12273" y="2532"/>
                      </a:lnTo>
                      <a:lnTo>
                        <a:pt x="12318" y="2886"/>
                      </a:lnTo>
                      <a:lnTo>
                        <a:pt x="12386" y="3240"/>
                      </a:lnTo>
                      <a:lnTo>
                        <a:pt x="12464" y="3556"/>
                      </a:lnTo>
                      <a:lnTo>
                        <a:pt x="12577" y="3891"/>
                      </a:lnTo>
                      <a:lnTo>
                        <a:pt x="12746" y="4171"/>
                      </a:lnTo>
                      <a:lnTo>
                        <a:pt x="12926" y="4487"/>
                      </a:lnTo>
                      <a:lnTo>
                        <a:pt x="13050" y="4860"/>
                      </a:lnTo>
                      <a:lnTo>
                        <a:pt x="13162" y="5251"/>
                      </a:lnTo>
                      <a:lnTo>
                        <a:pt x="13218" y="5604"/>
                      </a:lnTo>
                      <a:lnTo>
                        <a:pt x="13263" y="5995"/>
                      </a:lnTo>
                      <a:lnTo>
                        <a:pt x="13241" y="6386"/>
                      </a:lnTo>
                      <a:lnTo>
                        <a:pt x="13218" y="6740"/>
                      </a:lnTo>
                      <a:lnTo>
                        <a:pt x="13139" y="7094"/>
                      </a:lnTo>
                      <a:lnTo>
                        <a:pt x="13050" y="7429"/>
                      </a:lnTo>
                      <a:lnTo>
                        <a:pt x="12903" y="7746"/>
                      </a:lnTo>
                      <a:lnTo>
                        <a:pt x="12723" y="8025"/>
                      </a:lnTo>
                      <a:lnTo>
                        <a:pt x="12532" y="8286"/>
                      </a:lnTo>
                      <a:lnTo>
                        <a:pt x="12318" y="8491"/>
                      </a:lnTo>
                      <a:lnTo>
                        <a:pt x="12060" y="8677"/>
                      </a:lnTo>
                      <a:lnTo>
                        <a:pt x="11756" y="8788"/>
                      </a:lnTo>
                      <a:lnTo>
                        <a:pt x="11452" y="8826"/>
                      </a:lnTo>
                      <a:lnTo>
                        <a:pt x="11283" y="8826"/>
                      </a:lnTo>
                      <a:lnTo>
                        <a:pt x="11126" y="8826"/>
                      </a:lnTo>
                      <a:lnTo>
                        <a:pt x="11002" y="8788"/>
                      </a:lnTo>
                      <a:lnTo>
                        <a:pt x="10845" y="8714"/>
                      </a:lnTo>
                      <a:lnTo>
                        <a:pt x="10721" y="8640"/>
                      </a:lnTo>
                      <a:lnTo>
                        <a:pt x="10608" y="8565"/>
                      </a:lnTo>
                      <a:lnTo>
                        <a:pt x="10485" y="8453"/>
                      </a:lnTo>
                      <a:lnTo>
                        <a:pt x="10372" y="8323"/>
                      </a:lnTo>
                      <a:lnTo>
                        <a:pt x="10181" y="8062"/>
                      </a:lnTo>
                      <a:lnTo>
                        <a:pt x="10035" y="7746"/>
                      </a:lnTo>
                      <a:lnTo>
                        <a:pt x="9900" y="7392"/>
                      </a:lnTo>
                      <a:lnTo>
                        <a:pt x="9787" y="7001"/>
                      </a:lnTo>
                      <a:lnTo>
                        <a:pt x="9731" y="6610"/>
                      </a:lnTo>
                      <a:lnTo>
                        <a:pt x="9686" y="6219"/>
                      </a:lnTo>
                      <a:lnTo>
                        <a:pt x="9663" y="5772"/>
                      </a:lnTo>
                      <a:lnTo>
                        <a:pt x="9686" y="5381"/>
                      </a:lnTo>
                      <a:lnTo>
                        <a:pt x="9753" y="4990"/>
                      </a:lnTo>
                      <a:lnTo>
                        <a:pt x="9832" y="4636"/>
                      </a:lnTo>
                      <a:lnTo>
                        <a:pt x="9945" y="4320"/>
                      </a:lnTo>
                      <a:lnTo>
                        <a:pt x="10068" y="4022"/>
                      </a:lnTo>
                      <a:lnTo>
                        <a:pt x="10203" y="3817"/>
                      </a:lnTo>
                      <a:lnTo>
                        <a:pt x="10316" y="3593"/>
                      </a:lnTo>
                      <a:lnTo>
                        <a:pt x="10395" y="3351"/>
                      </a:lnTo>
                      <a:lnTo>
                        <a:pt x="10462" y="3109"/>
                      </a:lnTo>
                      <a:lnTo>
                        <a:pt x="10507" y="2848"/>
                      </a:lnTo>
                      <a:lnTo>
                        <a:pt x="10530" y="2606"/>
                      </a:lnTo>
                      <a:lnTo>
                        <a:pt x="10507" y="2346"/>
                      </a:lnTo>
                      <a:lnTo>
                        <a:pt x="10462" y="2141"/>
                      </a:lnTo>
                      <a:lnTo>
                        <a:pt x="10395" y="1880"/>
                      </a:lnTo>
                      <a:lnTo>
                        <a:pt x="10293" y="1638"/>
                      </a:lnTo>
                      <a:lnTo>
                        <a:pt x="10158" y="1415"/>
                      </a:lnTo>
                      <a:lnTo>
                        <a:pt x="9967" y="1210"/>
                      </a:lnTo>
                      <a:lnTo>
                        <a:pt x="9753" y="986"/>
                      </a:lnTo>
                      <a:lnTo>
                        <a:pt x="9495" y="819"/>
                      </a:lnTo>
                      <a:lnTo>
                        <a:pt x="9191" y="670"/>
                      </a:lnTo>
                      <a:lnTo>
                        <a:pt x="8842" y="521"/>
                      </a:lnTo>
                      <a:lnTo>
                        <a:pt x="8471" y="446"/>
                      </a:lnTo>
                      <a:lnTo>
                        <a:pt x="7998" y="428"/>
                      </a:lnTo>
                      <a:lnTo>
                        <a:pt x="7413" y="428"/>
                      </a:lnTo>
                      <a:lnTo>
                        <a:pt x="6817" y="446"/>
                      </a:lnTo>
                      <a:lnTo>
                        <a:pt x="6187" y="521"/>
                      </a:lnTo>
                      <a:lnTo>
                        <a:pt x="5602" y="633"/>
                      </a:lnTo>
                      <a:lnTo>
                        <a:pt x="5107" y="744"/>
                      </a:lnTo>
                      <a:lnTo>
                        <a:pt x="4725" y="856"/>
                      </a:lnTo>
                      <a:lnTo>
                        <a:pt x="4848" y="1564"/>
                      </a:lnTo>
                      <a:lnTo>
                        <a:pt x="5028" y="2495"/>
                      </a:lnTo>
                      <a:lnTo>
                        <a:pt x="5175" y="3556"/>
                      </a:lnTo>
                      <a:lnTo>
                        <a:pt x="5298" y="4673"/>
                      </a:lnTo>
                      <a:lnTo>
                        <a:pt x="5343" y="5213"/>
                      </a:lnTo>
                      <a:lnTo>
                        <a:pt x="5388" y="5753"/>
                      </a:lnTo>
                      <a:lnTo>
                        <a:pt x="5411" y="6275"/>
                      </a:lnTo>
                      <a:lnTo>
                        <a:pt x="5411" y="6740"/>
                      </a:lnTo>
                      <a:lnTo>
                        <a:pt x="5366" y="7168"/>
                      </a:lnTo>
                      <a:lnTo>
                        <a:pt x="5321" y="7541"/>
                      </a:lnTo>
                      <a:lnTo>
                        <a:pt x="5287" y="7708"/>
                      </a:lnTo>
                      <a:lnTo>
                        <a:pt x="5242" y="7857"/>
                      </a:lnTo>
                      <a:lnTo>
                        <a:pt x="5197" y="7969"/>
                      </a:lnTo>
                      <a:lnTo>
                        <a:pt x="5130" y="8062"/>
                      </a:lnTo>
                      <a:lnTo>
                        <a:pt x="5006" y="8248"/>
                      </a:lnTo>
                      <a:lnTo>
                        <a:pt x="4848" y="8397"/>
                      </a:lnTo>
                      <a:lnTo>
                        <a:pt x="4725" y="8528"/>
                      </a:lnTo>
                      <a:lnTo>
                        <a:pt x="4567" y="8640"/>
                      </a:lnTo>
                      <a:lnTo>
                        <a:pt x="4421" y="8714"/>
                      </a:lnTo>
                      <a:lnTo>
                        <a:pt x="4263" y="8751"/>
                      </a:lnTo>
                      <a:lnTo>
                        <a:pt x="4095" y="8788"/>
                      </a:lnTo>
                      <a:lnTo>
                        <a:pt x="3948" y="8788"/>
                      </a:lnTo>
                      <a:lnTo>
                        <a:pt x="3791" y="8751"/>
                      </a:lnTo>
                      <a:lnTo>
                        <a:pt x="3667" y="8714"/>
                      </a:lnTo>
                      <a:lnTo>
                        <a:pt x="3510" y="8677"/>
                      </a:lnTo>
                      <a:lnTo>
                        <a:pt x="3386" y="8602"/>
                      </a:lnTo>
                      <a:lnTo>
                        <a:pt x="3251" y="8491"/>
                      </a:lnTo>
                      <a:lnTo>
                        <a:pt x="3127" y="8360"/>
                      </a:lnTo>
                      <a:lnTo>
                        <a:pt x="3015" y="8248"/>
                      </a:lnTo>
                      <a:lnTo>
                        <a:pt x="2925" y="8062"/>
                      </a:lnTo>
                      <a:lnTo>
                        <a:pt x="2778" y="7857"/>
                      </a:lnTo>
                      <a:lnTo>
                        <a:pt x="2610" y="7671"/>
                      </a:lnTo>
                      <a:lnTo>
                        <a:pt x="2407" y="7541"/>
                      </a:lnTo>
                      <a:lnTo>
                        <a:pt x="2171" y="7466"/>
                      </a:lnTo>
                      <a:lnTo>
                        <a:pt x="1957" y="7429"/>
                      </a:lnTo>
                      <a:lnTo>
                        <a:pt x="1698" y="7429"/>
                      </a:lnTo>
                      <a:lnTo>
                        <a:pt x="1462" y="7466"/>
                      </a:lnTo>
                      <a:lnTo>
                        <a:pt x="1226" y="7559"/>
                      </a:lnTo>
                      <a:lnTo>
                        <a:pt x="989" y="7708"/>
                      </a:lnTo>
                      <a:lnTo>
                        <a:pt x="776" y="7932"/>
                      </a:lnTo>
                      <a:lnTo>
                        <a:pt x="551" y="8211"/>
                      </a:lnTo>
                      <a:lnTo>
                        <a:pt x="382" y="8528"/>
                      </a:lnTo>
                      <a:lnTo>
                        <a:pt x="315" y="8714"/>
                      </a:lnTo>
                      <a:lnTo>
                        <a:pt x="236" y="8919"/>
                      </a:lnTo>
                      <a:lnTo>
                        <a:pt x="191" y="9142"/>
                      </a:lnTo>
                      <a:lnTo>
                        <a:pt x="123" y="9347"/>
                      </a:lnTo>
                      <a:lnTo>
                        <a:pt x="78" y="9608"/>
                      </a:lnTo>
                      <a:lnTo>
                        <a:pt x="56" y="9887"/>
                      </a:lnTo>
                      <a:lnTo>
                        <a:pt x="33" y="10185"/>
                      </a:lnTo>
                      <a:lnTo>
                        <a:pt x="33" y="10464"/>
                      </a:lnTo>
                      <a:lnTo>
                        <a:pt x="33" y="10706"/>
                      </a:lnTo>
                      <a:lnTo>
                        <a:pt x="56" y="10967"/>
                      </a:lnTo>
                      <a:lnTo>
                        <a:pt x="78" y="11172"/>
                      </a:lnTo>
                      <a:lnTo>
                        <a:pt x="123" y="11395"/>
                      </a:lnTo>
                      <a:lnTo>
                        <a:pt x="168" y="11600"/>
                      </a:lnTo>
                      <a:lnTo>
                        <a:pt x="236" y="11786"/>
                      </a:lnTo>
                      <a:lnTo>
                        <a:pt x="292" y="11973"/>
                      </a:lnTo>
                      <a:lnTo>
                        <a:pt x="382" y="12140"/>
                      </a:lnTo>
                      <a:lnTo>
                        <a:pt x="540" y="12419"/>
                      </a:lnTo>
                      <a:lnTo>
                        <a:pt x="731" y="12680"/>
                      </a:lnTo>
                      <a:lnTo>
                        <a:pt x="944" y="12866"/>
                      </a:lnTo>
                      <a:lnTo>
                        <a:pt x="1158" y="12997"/>
                      </a:lnTo>
                      <a:lnTo>
                        <a:pt x="1395" y="13108"/>
                      </a:lnTo>
                      <a:lnTo>
                        <a:pt x="1608" y="13183"/>
                      </a:lnTo>
                      <a:lnTo>
                        <a:pt x="1856" y="13183"/>
                      </a:lnTo>
                      <a:lnTo>
                        <a:pt x="2070" y="13146"/>
                      </a:lnTo>
                      <a:lnTo>
                        <a:pt x="2261" y="13071"/>
                      </a:lnTo>
                      <a:lnTo>
                        <a:pt x="2430" y="12960"/>
                      </a:lnTo>
                      <a:lnTo>
                        <a:pt x="2587" y="12792"/>
                      </a:lnTo>
                      <a:lnTo>
                        <a:pt x="2688" y="12606"/>
                      </a:lnTo>
                      <a:lnTo>
                        <a:pt x="2801" y="12419"/>
                      </a:lnTo>
                      <a:lnTo>
                        <a:pt x="2925" y="12289"/>
                      </a:lnTo>
                      <a:lnTo>
                        <a:pt x="3082" y="12177"/>
                      </a:lnTo>
                      <a:lnTo>
                        <a:pt x="3228" y="12103"/>
                      </a:lnTo>
                      <a:lnTo>
                        <a:pt x="3408" y="12103"/>
                      </a:lnTo>
                      <a:lnTo>
                        <a:pt x="3577" y="12103"/>
                      </a:lnTo>
                      <a:lnTo>
                        <a:pt x="3723" y="12177"/>
                      </a:lnTo>
                      <a:lnTo>
                        <a:pt x="3903" y="12252"/>
                      </a:lnTo>
                      <a:lnTo>
                        <a:pt x="4072" y="12364"/>
                      </a:lnTo>
                      <a:lnTo>
                        <a:pt x="4230" y="12494"/>
                      </a:lnTo>
                      <a:lnTo>
                        <a:pt x="4353" y="12643"/>
                      </a:lnTo>
                      <a:lnTo>
                        <a:pt x="4488" y="12829"/>
                      </a:lnTo>
                      <a:lnTo>
                        <a:pt x="4567" y="13034"/>
                      </a:lnTo>
                      <a:lnTo>
                        <a:pt x="4657" y="13257"/>
                      </a:lnTo>
                      <a:lnTo>
                        <a:pt x="4702" y="13462"/>
                      </a:lnTo>
                      <a:lnTo>
                        <a:pt x="4725" y="13686"/>
                      </a:lnTo>
                      <a:lnTo>
                        <a:pt x="4702" y="14282"/>
                      </a:lnTo>
                      <a:lnTo>
                        <a:pt x="4657" y="15045"/>
                      </a:lnTo>
                      <a:lnTo>
                        <a:pt x="4612" y="15976"/>
                      </a:lnTo>
                      <a:lnTo>
                        <a:pt x="4590" y="16926"/>
                      </a:lnTo>
                      <a:lnTo>
                        <a:pt x="4567" y="17968"/>
                      </a:lnTo>
                      <a:lnTo>
                        <a:pt x="4567" y="19011"/>
                      </a:lnTo>
                      <a:lnTo>
                        <a:pt x="4590" y="19514"/>
                      </a:lnTo>
                      <a:lnTo>
                        <a:pt x="4612" y="19980"/>
                      </a:lnTo>
                      <a:lnTo>
                        <a:pt x="4657" y="20426"/>
                      </a:lnTo>
                      <a:lnTo>
                        <a:pt x="4725" y="20836"/>
                      </a:lnTo>
                      <a:lnTo>
                        <a:pt x="4848" y="20929"/>
                      </a:lnTo>
                      <a:lnTo>
                        <a:pt x="5040" y="21004"/>
                      </a:lnTo>
                      <a:lnTo>
                        <a:pt x="5265" y="21078"/>
                      </a:lnTo>
                      <a:lnTo>
                        <a:pt x="5478" y="21115"/>
                      </a:lnTo>
                      <a:lnTo>
                        <a:pt x="6041" y="21115"/>
                      </a:lnTo>
                      <a:lnTo>
                        <a:pt x="6637" y="21078"/>
                      </a:lnTo>
                      <a:lnTo>
                        <a:pt x="7312" y="21004"/>
                      </a:lnTo>
                      <a:lnTo>
                        <a:pt x="7998" y="20929"/>
                      </a:lnTo>
                      <a:lnTo>
                        <a:pt x="8696" y="20855"/>
                      </a:lnTo>
                      <a:lnTo>
                        <a:pt x="9360" y="20836"/>
                      </a:lnTo>
                      <a:close/>
                    </a:path>
                  </a:pathLst>
                </a:custGeom>
                <a:solidFill>
                  <a:srgbClr val="00FFFF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5" name="Puzzle3"/>
                <p:cNvSpPr>
                  <a:spLocks noEditPoints="1" noChangeArrowheads="1"/>
                </p:cNvSpPr>
                <p:nvPr/>
              </p:nvSpPr>
              <p:spPr bwMode="auto">
                <a:xfrm>
                  <a:off x="5895457" y="2888476"/>
                  <a:ext cx="114896" cy="166406"/>
                </a:xfrm>
                <a:custGeom>
                  <a:avLst/>
                  <a:gdLst>
                    <a:gd name="T0" fmla="*/ 10391 w 21600"/>
                    <a:gd name="T1" fmla="*/ 15806 h 21600"/>
                    <a:gd name="T2" fmla="*/ 20551 w 21600"/>
                    <a:gd name="T3" fmla="*/ 21088 h 21600"/>
                    <a:gd name="T4" fmla="*/ 13180 w 21600"/>
                    <a:gd name="T5" fmla="*/ 13801 h 21600"/>
                    <a:gd name="T6" fmla="*/ 20551 w 21600"/>
                    <a:gd name="T7" fmla="*/ 7025 h 21600"/>
                    <a:gd name="T8" fmla="*/ 10500 w 21600"/>
                    <a:gd name="T9" fmla="*/ 52 h 21600"/>
                    <a:gd name="T10" fmla="*/ 692 w 21600"/>
                    <a:gd name="T11" fmla="*/ 6802 h 21600"/>
                    <a:gd name="T12" fmla="*/ 8064 w 21600"/>
                    <a:gd name="T13" fmla="*/ 13526 h 21600"/>
                    <a:gd name="T14" fmla="*/ 692 w 21600"/>
                    <a:gd name="T15" fmla="*/ 21088 h 21600"/>
                    <a:gd name="T16" fmla="*/ 2273 w 21600"/>
                    <a:gd name="T17" fmla="*/ 7719 h 21600"/>
                    <a:gd name="T18" fmla="*/ 19149 w 21600"/>
                    <a:gd name="T19" fmla="*/ 20237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6625" y="20892"/>
                      </a:moveTo>
                      <a:lnTo>
                        <a:pt x="7105" y="21023"/>
                      </a:lnTo>
                      <a:lnTo>
                        <a:pt x="7513" y="21088"/>
                      </a:lnTo>
                      <a:lnTo>
                        <a:pt x="7922" y="21115"/>
                      </a:lnTo>
                      <a:lnTo>
                        <a:pt x="8242" y="21115"/>
                      </a:lnTo>
                      <a:lnTo>
                        <a:pt x="8544" y="21062"/>
                      </a:lnTo>
                      <a:lnTo>
                        <a:pt x="8810" y="20997"/>
                      </a:lnTo>
                      <a:lnTo>
                        <a:pt x="9023" y="20892"/>
                      </a:lnTo>
                      <a:lnTo>
                        <a:pt x="9148" y="20761"/>
                      </a:lnTo>
                      <a:lnTo>
                        <a:pt x="9290" y="20616"/>
                      </a:lnTo>
                      <a:lnTo>
                        <a:pt x="9361" y="20459"/>
                      </a:lnTo>
                      <a:lnTo>
                        <a:pt x="9396" y="20289"/>
                      </a:lnTo>
                      <a:lnTo>
                        <a:pt x="9396" y="20092"/>
                      </a:lnTo>
                      <a:lnTo>
                        <a:pt x="9325" y="19909"/>
                      </a:lnTo>
                      <a:lnTo>
                        <a:pt x="9219" y="19738"/>
                      </a:lnTo>
                      <a:lnTo>
                        <a:pt x="9094" y="19555"/>
                      </a:lnTo>
                      <a:lnTo>
                        <a:pt x="8917" y="19384"/>
                      </a:lnTo>
                      <a:lnTo>
                        <a:pt x="8650" y="19162"/>
                      </a:lnTo>
                      <a:lnTo>
                        <a:pt x="8437" y="18900"/>
                      </a:lnTo>
                      <a:lnTo>
                        <a:pt x="8277" y="18624"/>
                      </a:lnTo>
                      <a:lnTo>
                        <a:pt x="8135" y="18349"/>
                      </a:lnTo>
                      <a:lnTo>
                        <a:pt x="8028" y="18048"/>
                      </a:lnTo>
                      <a:lnTo>
                        <a:pt x="7993" y="17746"/>
                      </a:lnTo>
                      <a:lnTo>
                        <a:pt x="7993" y="17471"/>
                      </a:lnTo>
                      <a:lnTo>
                        <a:pt x="8028" y="17169"/>
                      </a:lnTo>
                      <a:lnTo>
                        <a:pt x="8135" y="16920"/>
                      </a:lnTo>
                      <a:lnTo>
                        <a:pt x="8277" y="16671"/>
                      </a:lnTo>
                      <a:lnTo>
                        <a:pt x="8366" y="16540"/>
                      </a:lnTo>
                      <a:lnTo>
                        <a:pt x="8473" y="16409"/>
                      </a:lnTo>
                      <a:lnTo>
                        <a:pt x="8615" y="16317"/>
                      </a:lnTo>
                      <a:lnTo>
                        <a:pt x="8739" y="16213"/>
                      </a:lnTo>
                      <a:lnTo>
                        <a:pt x="8881" y="16134"/>
                      </a:lnTo>
                      <a:lnTo>
                        <a:pt x="9059" y="16055"/>
                      </a:lnTo>
                      <a:lnTo>
                        <a:pt x="9254" y="15990"/>
                      </a:lnTo>
                      <a:lnTo>
                        <a:pt x="9432" y="15911"/>
                      </a:lnTo>
                      <a:lnTo>
                        <a:pt x="9663" y="15885"/>
                      </a:lnTo>
                      <a:lnTo>
                        <a:pt x="9876" y="15833"/>
                      </a:lnTo>
                      <a:lnTo>
                        <a:pt x="10142" y="15806"/>
                      </a:lnTo>
                      <a:lnTo>
                        <a:pt x="10391" y="15806"/>
                      </a:lnTo>
                      <a:lnTo>
                        <a:pt x="10728" y="15806"/>
                      </a:lnTo>
                      <a:lnTo>
                        <a:pt x="10995" y="15806"/>
                      </a:lnTo>
                      <a:lnTo>
                        <a:pt x="11279" y="15833"/>
                      </a:lnTo>
                      <a:lnTo>
                        <a:pt x="11546" y="15885"/>
                      </a:lnTo>
                      <a:lnTo>
                        <a:pt x="11776" y="15937"/>
                      </a:lnTo>
                      <a:lnTo>
                        <a:pt x="12025" y="15990"/>
                      </a:lnTo>
                      <a:lnTo>
                        <a:pt x="12221" y="16055"/>
                      </a:lnTo>
                      <a:lnTo>
                        <a:pt x="12434" y="16134"/>
                      </a:lnTo>
                      <a:lnTo>
                        <a:pt x="12611" y="16213"/>
                      </a:lnTo>
                      <a:lnTo>
                        <a:pt x="12771" y="16317"/>
                      </a:lnTo>
                      <a:lnTo>
                        <a:pt x="12913" y="16409"/>
                      </a:lnTo>
                      <a:lnTo>
                        <a:pt x="13038" y="16514"/>
                      </a:lnTo>
                      <a:lnTo>
                        <a:pt x="13251" y="16737"/>
                      </a:lnTo>
                      <a:lnTo>
                        <a:pt x="13428" y="16986"/>
                      </a:lnTo>
                      <a:lnTo>
                        <a:pt x="13517" y="17248"/>
                      </a:lnTo>
                      <a:lnTo>
                        <a:pt x="13588" y="17523"/>
                      </a:lnTo>
                      <a:lnTo>
                        <a:pt x="13588" y="17799"/>
                      </a:lnTo>
                      <a:lnTo>
                        <a:pt x="13517" y="18074"/>
                      </a:lnTo>
                      <a:lnTo>
                        <a:pt x="13428" y="18323"/>
                      </a:lnTo>
                      <a:lnTo>
                        <a:pt x="13286" y="18572"/>
                      </a:lnTo>
                      <a:lnTo>
                        <a:pt x="13109" y="18808"/>
                      </a:lnTo>
                      <a:lnTo>
                        <a:pt x="12878" y="19031"/>
                      </a:lnTo>
                      <a:lnTo>
                        <a:pt x="12434" y="19411"/>
                      </a:lnTo>
                      <a:lnTo>
                        <a:pt x="12132" y="19738"/>
                      </a:lnTo>
                      <a:lnTo>
                        <a:pt x="12025" y="19856"/>
                      </a:lnTo>
                      <a:lnTo>
                        <a:pt x="11919" y="20014"/>
                      </a:lnTo>
                      <a:lnTo>
                        <a:pt x="11883" y="20132"/>
                      </a:lnTo>
                      <a:lnTo>
                        <a:pt x="11883" y="20263"/>
                      </a:lnTo>
                      <a:lnTo>
                        <a:pt x="11883" y="20394"/>
                      </a:lnTo>
                      <a:lnTo>
                        <a:pt x="11954" y="20485"/>
                      </a:lnTo>
                      <a:lnTo>
                        <a:pt x="12061" y="20590"/>
                      </a:lnTo>
                      <a:lnTo>
                        <a:pt x="12185" y="20695"/>
                      </a:lnTo>
                      <a:lnTo>
                        <a:pt x="12327" y="20787"/>
                      </a:lnTo>
                      <a:lnTo>
                        <a:pt x="12540" y="20892"/>
                      </a:lnTo>
                      <a:lnTo>
                        <a:pt x="12771" y="20997"/>
                      </a:lnTo>
                      <a:lnTo>
                        <a:pt x="13073" y="21088"/>
                      </a:lnTo>
                      <a:lnTo>
                        <a:pt x="13428" y="21193"/>
                      </a:lnTo>
                      <a:lnTo>
                        <a:pt x="13873" y="21298"/>
                      </a:lnTo>
                      <a:lnTo>
                        <a:pt x="14317" y="21390"/>
                      </a:lnTo>
                      <a:lnTo>
                        <a:pt x="14778" y="21468"/>
                      </a:lnTo>
                      <a:lnTo>
                        <a:pt x="15294" y="21547"/>
                      </a:lnTo>
                      <a:lnTo>
                        <a:pt x="15809" y="21600"/>
                      </a:lnTo>
                      <a:lnTo>
                        <a:pt x="16359" y="21652"/>
                      </a:lnTo>
                      <a:lnTo>
                        <a:pt x="16875" y="21678"/>
                      </a:lnTo>
                      <a:lnTo>
                        <a:pt x="17407" y="21678"/>
                      </a:lnTo>
                      <a:lnTo>
                        <a:pt x="17958" y="21678"/>
                      </a:lnTo>
                      <a:lnTo>
                        <a:pt x="18473" y="21652"/>
                      </a:lnTo>
                      <a:lnTo>
                        <a:pt x="18953" y="21573"/>
                      </a:lnTo>
                      <a:lnTo>
                        <a:pt x="19397" y="21495"/>
                      </a:lnTo>
                      <a:lnTo>
                        <a:pt x="19841" y="21390"/>
                      </a:lnTo>
                      <a:lnTo>
                        <a:pt x="20214" y="21272"/>
                      </a:lnTo>
                      <a:lnTo>
                        <a:pt x="20551" y="21088"/>
                      </a:lnTo>
                      <a:lnTo>
                        <a:pt x="20480" y="20787"/>
                      </a:lnTo>
                      <a:lnTo>
                        <a:pt x="20409" y="20485"/>
                      </a:lnTo>
                      <a:lnTo>
                        <a:pt x="20356" y="20158"/>
                      </a:lnTo>
                      <a:lnTo>
                        <a:pt x="20356" y="19804"/>
                      </a:lnTo>
                      <a:lnTo>
                        <a:pt x="20321" y="19083"/>
                      </a:lnTo>
                      <a:lnTo>
                        <a:pt x="20356" y="18349"/>
                      </a:lnTo>
                      <a:lnTo>
                        <a:pt x="20409" y="17641"/>
                      </a:lnTo>
                      <a:lnTo>
                        <a:pt x="20480" y="17012"/>
                      </a:lnTo>
                      <a:lnTo>
                        <a:pt x="20551" y="16488"/>
                      </a:lnTo>
                      <a:lnTo>
                        <a:pt x="20551" y="16055"/>
                      </a:lnTo>
                      <a:lnTo>
                        <a:pt x="20551" y="15911"/>
                      </a:lnTo>
                      <a:lnTo>
                        <a:pt x="20445" y="15754"/>
                      </a:lnTo>
                      <a:lnTo>
                        <a:pt x="20356" y="15610"/>
                      </a:lnTo>
                      <a:lnTo>
                        <a:pt x="20178" y="15452"/>
                      </a:lnTo>
                      <a:lnTo>
                        <a:pt x="20001" y="15334"/>
                      </a:lnTo>
                      <a:lnTo>
                        <a:pt x="19770" y="15230"/>
                      </a:lnTo>
                      <a:lnTo>
                        <a:pt x="19521" y="15125"/>
                      </a:lnTo>
                      <a:lnTo>
                        <a:pt x="19290" y="15059"/>
                      </a:lnTo>
                      <a:lnTo>
                        <a:pt x="19024" y="15007"/>
                      </a:lnTo>
                      <a:lnTo>
                        <a:pt x="18740" y="14954"/>
                      </a:lnTo>
                      <a:lnTo>
                        <a:pt x="18509" y="14954"/>
                      </a:lnTo>
                      <a:lnTo>
                        <a:pt x="18225" y="14954"/>
                      </a:lnTo>
                      <a:lnTo>
                        <a:pt x="17994" y="15007"/>
                      </a:lnTo>
                      <a:lnTo>
                        <a:pt x="17763" y="15085"/>
                      </a:lnTo>
                      <a:lnTo>
                        <a:pt x="17550" y="15177"/>
                      </a:lnTo>
                      <a:lnTo>
                        <a:pt x="17372" y="15308"/>
                      </a:lnTo>
                      <a:lnTo>
                        <a:pt x="17176" y="15426"/>
                      </a:lnTo>
                      <a:lnTo>
                        <a:pt x="16928" y="15557"/>
                      </a:lnTo>
                      <a:lnTo>
                        <a:pt x="16661" y="15636"/>
                      </a:lnTo>
                      <a:lnTo>
                        <a:pt x="16359" y="15688"/>
                      </a:lnTo>
                      <a:lnTo>
                        <a:pt x="16022" y="15715"/>
                      </a:lnTo>
                      <a:lnTo>
                        <a:pt x="15667" y="15688"/>
                      </a:lnTo>
                      <a:lnTo>
                        <a:pt x="15294" y="15662"/>
                      </a:lnTo>
                      <a:lnTo>
                        <a:pt x="14956" y="15583"/>
                      </a:lnTo>
                      <a:lnTo>
                        <a:pt x="14619" y="15479"/>
                      </a:lnTo>
                      <a:lnTo>
                        <a:pt x="14281" y="15334"/>
                      </a:lnTo>
                      <a:lnTo>
                        <a:pt x="13961" y="15177"/>
                      </a:lnTo>
                      <a:lnTo>
                        <a:pt x="13695" y="14981"/>
                      </a:lnTo>
                      <a:lnTo>
                        <a:pt x="13588" y="14850"/>
                      </a:lnTo>
                      <a:lnTo>
                        <a:pt x="13482" y="14732"/>
                      </a:lnTo>
                      <a:lnTo>
                        <a:pt x="13393" y="14600"/>
                      </a:lnTo>
                      <a:lnTo>
                        <a:pt x="13322" y="14456"/>
                      </a:lnTo>
                      <a:lnTo>
                        <a:pt x="13251" y="14299"/>
                      </a:lnTo>
                      <a:lnTo>
                        <a:pt x="13215" y="14155"/>
                      </a:lnTo>
                      <a:lnTo>
                        <a:pt x="13180" y="13971"/>
                      </a:lnTo>
                      <a:lnTo>
                        <a:pt x="13180" y="13801"/>
                      </a:lnTo>
                      <a:lnTo>
                        <a:pt x="13180" y="13591"/>
                      </a:lnTo>
                      <a:lnTo>
                        <a:pt x="13215" y="13395"/>
                      </a:lnTo>
                      <a:lnTo>
                        <a:pt x="13251" y="13198"/>
                      </a:lnTo>
                      <a:lnTo>
                        <a:pt x="13322" y="13015"/>
                      </a:lnTo>
                      <a:lnTo>
                        <a:pt x="13393" y="12870"/>
                      </a:lnTo>
                      <a:lnTo>
                        <a:pt x="13482" y="12713"/>
                      </a:lnTo>
                      <a:lnTo>
                        <a:pt x="13588" y="12569"/>
                      </a:lnTo>
                      <a:lnTo>
                        <a:pt x="13730" y="12438"/>
                      </a:lnTo>
                      <a:lnTo>
                        <a:pt x="13997" y="12215"/>
                      </a:lnTo>
                      <a:lnTo>
                        <a:pt x="14334" y="12005"/>
                      </a:lnTo>
                      <a:lnTo>
                        <a:pt x="14690" y="11861"/>
                      </a:lnTo>
                      <a:lnTo>
                        <a:pt x="15063" y="11756"/>
                      </a:lnTo>
                      <a:lnTo>
                        <a:pt x="15436" y="11678"/>
                      </a:lnTo>
                      <a:lnTo>
                        <a:pt x="15809" y="11638"/>
                      </a:lnTo>
                      <a:lnTo>
                        <a:pt x="16182" y="11638"/>
                      </a:lnTo>
                      <a:lnTo>
                        <a:pt x="16555" y="11678"/>
                      </a:lnTo>
                      <a:lnTo>
                        <a:pt x="16910" y="11730"/>
                      </a:lnTo>
                      <a:lnTo>
                        <a:pt x="17248" y="11835"/>
                      </a:lnTo>
                      <a:lnTo>
                        <a:pt x="17514" y="11966"/>
                      </a:lnTo>
                      <a:lnTo>
                        <a:pt x="17763" y="12110"/>
                      </a:lnTo>
                      <a:lnTo>
                        <a:pt x="17887" y="12215"/>
                      </a:lnTo>
                      <a:lnTo>
                        <a:pt x="18065" y="12307"/>
                      </a:lnTo>
                      <a:lnTo>
                        <a:pt x="18260" y="12412"/>
                      </a:lnTo>
                      <a:lnTo>
                        <a:pt x="18438" y="12464"/>
                      </a:lnTo>
                      <a:lnTo>
                        <a:pt x="18669" y="12543"/>
                      </a:lnTo>
                      <a:lnTo>
                        <a:pt x="18882" y="12569"/>
                      </a:lnTo>
                      <a:lnTo>
                        <a:pt x="19113" y="12595"/>
                      </a:lnTo>
                      <a:lnTo>
                        <a:pt x="19361" y="12608"/>
                      </a:lnTo>
                      <a:lnTo>
                        <a:pt x="19592" y="12608"/>
                      </a:lnTo>
                      <a:lnTo>
                        <a:pt x="19841" y="12595"/>
                      </a:lnTo>
                      <a:lnTo>
                        <a:pt x="20072" y="12543"/>
                      </a:lnTo>
                      <a:lnTo>
                        <a:pt x="20321" y="12490"/>
                      </a:lnTo>
                      <a:lnTo>
                        <a:pt x="20551" y="12438"/>
                      </a:lnTo>
                      <a:lnTo>
                        <a:pt x="20800" y="12333"/>
                      </a:lnTo>
                      <a:lnTo>
                        <a:pt x="20996" y="12241"/>
                      </a:lnTo>
                      <a:lnTo>
                        <a:pt x="21244" y="12110"/>
                      </a:lnTo>
                      <a:lnTo>
                        <a:pt x="21298" y="12032"/>
                      </a:lnTo>
                      <a:lnTo>
                        <a:pt x="21404" y="11966"/>
                      </a:lnTo>
                      <a:lnTo>
                        <a:pt x="21475" y="11861"/>
                      </a:lnTo>
                      <a:lnTo>
                        <a:pt x="21511" y="11730"/>
                      </a:lnTo>
                      <a:lnTo>
                        <a:pt x="21617" y="11481"/>
                      </a:lnTo>
                      <a:lnTo>
                        <a:pt x="21653" y="11180"/>
                      </a:lnTo>
                      <a:lnTo>
                        <a:pt x="21653" y="10826"/>
                      </a:lnTo>
                      <a:lnTo>
                        <a:pt x="21653" y="10472"/>
                      </a:lnTo>
                      <a:lnTo>
                        <a:pt x="21582" y="10092"/>
                      </a:lnTo>
                      <a:lnTo>
                        <a:pt x="21511" y="9725"/>
                      </a:lnTo>
                      <a:lnTo>
                        <a:pt x="21298" y="8912"/>
                      </a:lnTo>
                      <a:lnTo>
                        <a:pt x="21067" y="8191"/>
                      </a:lnTo>
                      <a:lnTo>
                        <a:pt x="20800" y="7536"/>
                      </a:lnTo>
                      <a:lnTo>
                        <a:pt x="20551" y="7025"/>
                      </a:lnTo>
                      <a:lnTo>
                        <a:pt x="20001" y="7103"/>
                      </a:lnTo>
                      <a:lnTo>
                        <a:pt x="19432" y="7156"/>
                      </a:lnTo>
                      <a:lnTo>
                        <a:pt x="18846" y="7208"/>
                      </a:lnTo>
                      <a:lnTo>
                        <a:pt x="18225" y="7208"/>
                      </a:lnTo>
                      <a:lnTo>
                        <a:pt x="17656" y="7208"/>
                      </a:lnTo>
                      <a:lnTo>
                        <a:pt x="17070" y="7182"/>
                      </a:lnTo>
                      <a:lnTo>
                        <a:pt x="16484" y="7156"/>
                      </a:lnTo>
                      <a:lnTo>
                        <a:pt x="15986" y="7103"/>
                      </a:lnTo>
                      <a:lnTo>
                        <a:pt x="14992" y="6999"/>
                      </a:lnTo>
                      <a:lnTo>
                        <a:pt x="14210" y="6907"/>
                      </a:lnTo>
                      <a:lnTo>
                        <a:pt x="13695" y="6828"/>
                      </a:lnTo>
                      <a:lnTo>
                        <a:pt x="13517" y="6802"/>
                      </a:lnTo>
                      <a:lnTo>
                        <a:pt x="13073" y="6645"/>
                      </a:lnTo>
                      <a:lnTo>
                        <a:pt x="12700" y="6474"/>
                      </a:lnTo>
                      <a:lnTo>
                        <a:pt x="12363" y="6304"/>
                      </a:lnTo>
                      <a:lnTo>
                        <a:pt x="12132" y="6094"/>
                      </a:lnTo>
                      <a:lnTo>
                        <a:pt x="11919" y="5871"/>
                      </a:lnTo>
                      <a:lnTo>
                        <a:pt x="11776" y="5649"/>
                      </a:lnTo>
                      <a:lnTo>
                        <a:pt x="11688" y="5413"/>
                      </a:lnTo>
                      <a:lnTo>
                        <a:pt x="11617" y="5190"/>
                      </a:lnTo>
                      <a:lnTo>
                        <a:pt x="11617" y="4941"/>
                      </a:lnTo>
                      <a:lnTo>
                        <a:pt x="11652" y="4718"/>
                      </a:lnTo>
                      <a:lnTo>
                        <a:pt x="11723" y="4482"/>
                      </a:lnTo>
                      <a:lnTo>
                        <a:pt x="11812" y="4285"/>
                      </a:lnTo>
                      <a:lnTo>
                        <a:pt x="11919" y="4089"/>
                      </a:lnTo>
                      <a:lnTo>
                        <a:pt x="12096" y="3905"/>
                      </a:lnTo>
                      <a:lnTo>
                        <a:pt x="12292" y="3735"/>
                      </a:lnTo>
                      <a:lnTo>
                        <a:pt x="12505" y="3604"/>
                      </a:lnTo>
                      <a:lnTo>
                        <a:pt x="12700" y="3460"/>
                      </a:lnTo>
                      <a:lnTo>
                        <a:pt x="12878" y="3250"/>
                      </a:lnTo>
                      <a:lnTo>
                        <a:pt x="13038" y="3027"/>
                      </a:lnTo>
                      <a:lnTo>
                        <a:pt x="13180" y="2752"/>
                      </a:lnTo>
                      <a:lnTo>
                        <a:pt x="13286" y="2477"/>
                      </a:lnTo>
                      <a:lnTo>
                        <a:pt x="13322" y="2175"/>
                      </a:lnTo>
                      <a:lnTo>
                        <a:pt x="13357" y="1874"/>
                      </a:lnTo>
                      <a:lnTo>
                        <a:pt x="13286" y="1572"/>
                      </a:lnTo>
                      <a:lnTo>
                        <a:pt x="13180" y="1271"/>
                      </a:lnTo>
                      <a:lnTo>
                        <a:pt x="13038" y="983"/>
                      </a:lnTo>
                      <a:lnTo>
                        <a:pt x="12949" y="865"/>
                      </a:lnTo>
                      <a:lnTo>
                        <a:pt x="12807" y="733"/>
                      </a:lnTo>
                      <a:lnTo>
                        <a:pt x="12665" y="616"/>
                      </a:lnTo>
                      <a:lnTo>
                        <a:pt x="12505" y="511"/>
                      </a:lnTo>
                      <a:lnTo>
                        <a:pt x="12327" y="406"/>
                      </a:lnTo>
                      <a:lnTo>
                        <a:pt x="12132" y="314"/>
                      </a:lnTo>
                      <a:lnTo>
                        <a:pt x="11883" y="235"/>
                      </a:lnTo>
                      <a:lnTo>
                        <a:pt x="11652" y="183"/>
                      </a:lnTo>
                      <a:lnTo>
                        <a:pt x="11368" y="104"/>
                      </a:lnTo>
                      <a:lnTo>
                        <a:pt x="11101" y="78"/>
                      </a:lnTo>
                      <a:lnTo>
                        <a:pt x="10800" y="52"/>
                      </a:lnTo>
                      <a:lnTo>
                        <a:pt x="10444" y="52"/>
                      </a:lnTo>
                      <a:lnTo>
                        <a:pt x="10142" y="52"/>
                      </a:lnTo>
                      <a:lnTo>
                        <a:pt x="9840" y="78"/>
                      </a:lnTo>
                      <a:lnTo>
                        <a:pt x="9574" y="104"/>
                      </a:lnTo>
                      <a:lnTo>
                        <a:pt x="9325" y="157"/>
                      </a:lnTo>
                      <a:lnTo>
                        <a:pt x="9094" y="209"/>
                      </a:lnTo>
                      <a:lnTo>
                        <a:pt x="8846" y="262"/>
                      </a:lnTo>
                      <a:lnTo>
                        <a:pt x="8650" y="340"/>
                      </a:lnTo>
                      <a:lnTo>
                        <a:pt x="8437" y="432"/>
                      </a:lnTo>
                      <a:lnTo>
                        <a:pt x="8277" y="511"/>
                      </a:lnTo>
                      <a:lnTo>
                        <a:pt x="8100" y="616"/>
                      </a:lnTo>
                      <a:lnTo>
                        <a:pt x="7957" y="707"/>
                      </a:lnTo>
                      <a:lnTo>
                        <a:pt x="7833" y="838"/>
                      </a:lnTo>
                      <a:lnTo>
                        <a:pt x="7620" y="1061"/>
                      </a:lnTo>
                      <a:lnTo>
                        <a:pt x="7442" y="1336"/>
                      </a:lnTo>
                      <a:lnTo>
                        <a:pt x="7353" y="1599"/>
                      </a:lnTo>
                      <a:lnTo>
                        <a:pt x="7318" y="1900"/>
                      </a:lnTo>
                      <a:lnTo>
                        <a:pt x="7318" y="2175"/>
                      </a:lnTo>
                      <a:lnTo>
                        <a:pt x="7353" y="2450"/>
                      </a:lnTo>
                      <a:lnTo>
                        <a:pt x="7442" y="2726"/>
                      </a:lnTo>
                      <a:lnTo>
                        <a:pt x="7620" y="2975"/>
                      </a:lnTo>
                      <a:lnTo>
                        <a:pt x="7833" y="3198"/>
                      </a:lnTo>
                      <a:lnTo>
                        <a:pt x="8064" y="3433"/>
                      </a:lnTo>
                      <a:lnTo>
                        <a:pt x="8295" y="3630"/>
                      </a:lnTo>
                      <a:lnTo>
                        <a:pt x="8508" y="3853"/>
                      </a:lnTo>
                      <a:lnTo>
                        <a:pt x="8686" y="4089"/>
                      </a:lnTo>
                      <a:lnTo>
                        <a:pt x="8775" y="4312"/>
                      </a:lnTo>
                      <a:lnTo>
                        <a:pt x="8846" y="4561"/>
                      </a:lnTo>
                      <a:lnTo>
                        <a:pt x="8846" y="4810"/>
                      </a:lnTo>
                      <a:lnTo>
                        <a:pt x="8810" y="5059"/>
                      </a:lnTo>
                      <a:lnTo>
                        <a:pt x="8721" y="5295"/>
                      </a:lnTo>
                      <a:lnTo>
                        <a:pt x="8579" y="5544"/>
                      </a:lnTo>
                      <a:lnTo>
                        <a:pt x="8366" y="5766"/>
                      </a:lnTo>
                      <a:lnTo>
                        <a:pt x="8135" y="5976"/>
                      </a:lnTo>
                      <a:lnTo>
                        <a:pt x="7833" y="6199"/>
                      </a:lnTo>
                      <a:lnTo>
                        <a:pt x="7478" y="6369"/>
                      </a:lnTo>
                      <a:lnTo>
                        <a:pt x="7069" y="6527"/>
                      </a:lnTo>
                      <a:lnTo>
                        <a:pt x="6590" y="6671"/>
                      </a:lnTo>
                      <a:lnTo>
                        <a:pt x="6092" y="6802"/>
                      </a:lnTo>
                      <a:lnTo>
                        <a:pt x="5684" y="6802"/>
                      </a:lnTo>
                      <a:lnTo>
                        <a:pt x="5133" y="6802"/>
                      </a:lnTo>
                      <a:lnTo>
                        <a:pt x="4547" y="6802"/>
                      </a:lnTo>
                      <a:lnTo>
                        <a:pt x="3872" y="6802"/>
                      </a:lnTo>
                      <a:lnTo>
                        <a:pt x="3144" y="6802"/>
                      </a:lnTo>
                      <a:lnTo>
                        <a:pt x="2362" y="6802"/>
                      </a:lnTo>
                      <a:lnTo>
                        <a:pt x="1545" y="6802"/>
                      </a:lnTo>
                      <a:lnTo>
                        <a:pt x="692" y="6802"/>
                      </a:lnTo>
                      <a:lnTo>
                        <a:pt x="586" y="7234"/>
                      </a:lnTo>
                      <a:lnTo>
                        <a:pt x="461" y="7837"/>
                      </a:lnTo>
                      <a:lnTo>
                        <a:pt x="355" y="8493"/>
                      </a:lnTo>
                      <a:lnTo>
                        <a:pt x="248" y="9187"/>
                      </a:lnTo>
                      <a:lnTo>
                        <a:pt x="142" y="9869"/>
                      </a:lnTo>
                      <a:lnTo>
                        <a:pt x="106" y="10498"/>
                      </a:lnTo>
                      <a:lnTo>
                        <a:pt x="106" y="10983"/>
                      </a:lnTo>
                      <a:lnTo>
                        <a:pt x="106" y="11311"/>
                      </a:lnTo>
                      <a:lnTo>
                        <a:pt x="213" y="11481"/>
                      </a:lnTo>
                      <a:lnTo>
                        <a:pt x="319" y="11651"/>
                      </a:lnTo>
                      <a:lnTo>
                        <a:pt x="497" y="11783"/>
                      </a:lnTo>
                      <a:lnTo>
                        <a:pt x="692" y="11914"/>
                      </a:lnTo>
                      <a:lnTo>
                        <a:pt x="941" y="12032"/>
                      </a:lnTo>
                      <a:lnTo>
                        <a:pt x="1207" y="12110"/>
                      </a:lnTo>
                      <a:lnTo>
                        <a:pt x="1509" y="12189"/>
                      </a:lnTo>
                      <a:lnTo>
                        <a:pt x="1794" y="12241"/>
                      </a:lnTo>
                      <a:lnTo>
                        <a:pt x="2131" y="12267"/>
                      </a:lnTo>
                      <a:lnTo>
                        <a:pt x="2433" y="12281"/>
                      </a:lnTo>
                      <a:lnTo>
                        <a:pt x="2735" y="12267"/>
                      </a:lnTo>
                      <a:lnTo>
                        <a:pt x="3055" y="12241"/>
                      </a:lnTo>
                      <a:lnTo>
                        <a:pt x="3357" y="12189"/>
                      </a:lnTo>
                      <a:lnTo>
                        <a:pt x="3623" y="12084"/>
                      </a:lnTo>
                      <a:lnTo>
                        <a:pt x="3872" y="11979"/>
                      </a:lnTo>
                      <a:lnTo>
                        <a:pt x="4103" y="11861"/>
                      </a:lnTo>
                      <a:lnTo>
                        <a:pt x="4316" y="11704"/>
                      </a:lnTo>
                      <a:lnTo>
                        <a:pt x="4582" y="11612"/>
                      </a:lnTo>
                      <a:lnTo>
                        <a:pt x="4849" y="11533"/>
                      </a:lnTo>
                      <a:lnTo>
                        <a:pt x="5169" y="11507"/>
                      </a:lnTo>
                      <a:lnTo>
                        <a:pt x="5506" y="11481"/>
                      </a:lnTo>
                      <a:lnTo>
                        <a:pt x="5808" y="11507"/>
                      </a:lnTo>
                      <a:lnTo>
                        <a:pt x="6146" y="11560"/>
                      </a:lnTo>
                      <a:lnTo>
                        <a:pt x="6501" y="11651"/>
                      </a:lnTo>
                      <a:lnTo>
                        <a:pt x="6803" y="11783"/>
                      </a:lnTo>
                      <a:lnTo>
                        <a:pt x="7105" y="11940"/>
                      </a:lnTo>
                      <a:lnTo>
                        <a:pt x="7353" y="12110"/>
                      </a:lnTo>
                      <a:lnTo>
                        <a:pt x="7584" y="12333"/>
                      </a:lnTo>
                      <a:lnTo>
                        <a:pt x="7798" y="12595"/>
                      </a:lnTo>
                      <a:lnTo>
                        <a:pt x="7922" y="12870"/>
                      </a:lnTo>
                      <a:lnTo>
                        <a:pt x="8028" y="13198"/>
                      </a:lnTo>
                      <a:lnTo>
                        <a:pt x="8064" y="13526"/>
                      </a:lnTo>
                      <a:lnTo>
                        <a:pt x="8028" y="13775"/>
                      </a:lnTo>
                      <a:lnTo>
                        <a:pt x="7922" y="13998"/>
                      </a:lnTo>
                      <a:lnTo>
                        <a:pt x="7798" y="14220"/>
                      </a:lnTo>
                      <a:lnTo>
                        <a:pt x="7584" y="14404"/>
                      </a:lnTo>
                      <a:lnTo>
                        <a:pt x="7353" y="14574"/>
                      </a:lnTo>
                      <a:lnTo>
                        <a:pt x="7105" y="14732"/>
                      </a:lnTo>
                      <a:lnTo>
                        <a:pt x="6803" y="14850"/>
                      </a:lnTo>
                      <a:lnTo>
                        <a:pt x="6501" y="14954"/>
                      </a:lnTo>
                      <a:lnTo>
                        <a:pt x="6146" y="15033"/>
                      </a:lnTo>
                      <a:lnTo>
                        <a:pt x="5808" y="15085"/>
                      </a:lnTo>
                      <a:lnTo>
                        <a:pt x="5506" y="15085"/>
                      </a:lnTo>
                      <a:lnTo>
                        <a:pt x="5169" y="15059"/>
                      </a:lnTo>
                      <a:lnTo>
                        <a:pt x="4849" y="15007"/>
                      </a:lnTo>
                      <a:lnTo>
                        <a:pt x="4582" y="14902"/>
                      </a:lnTo>
                      <a:lnTo>
                        <a:pt x="4316" y="14784"/>
                      </a:lnTo>
                      <a:lnTo>
                        <a:pt x="4103" y="14600"/>
                      </a:lnTo>
                      <a:lnTo>
                        <a:pt x="3907" y="14430"/>
                      </a:lnTo>
                      <a:lnTo>
                        <a:pt x="3659" y="14299"/>
                      </a:lnTo>
                      <a:lnTo>
                        <a:pt x="3428" y="14194"/>
                      </a:lnTo>
                      <a:lnTo>
                        <a:pt x="3179" y="14129"/>
                      </a:lnTo>
                      <a:lnTo>
                        <a:pt x="2913" y="14102"/>
                      </a:lnTo>
                      <a:lnTo>
                        <a:pt x="2646" y="14102"/>
                      </a:lnTo>
                      <a:lnTo>
                        <a:pt x="2362" y="14129"/>
                      </a:lnTo>
                      <a:lnTo>
                        <a:pt x="2096" y="14168"/>
                      </a:lnTo>
                      <a:lnTo>
                        <a:pt x="1811" y="14273"/>
                      </a:lnTo>
                      <a:lnTo>
                        <a:pt x="1545" y="14378"/>
                      </a:lnTo>
                      <a:lnTo>
                        <a:pt x="1314" y="14496"/>
                      </a:lnTo>
                      <a:lnTo>
                        <a:pt x="1065" y="14653"/>
                      </a:lnTo>
                      <a:lnTo>
                        <a:pt x="870" y="14797"/>
                      </a:lnTo>
                      <a:lnTo>
                        <a:pt x="657" y="14981"/>
                      </a:lnTo>
                      <a:lnTo>
                        <a:pt x="497" y="15177"/>
                      </a:lnTo>
                      <a:lnTo>
                        <a:pt x="390" y="15413"/>
                      </a:lnTo>
                      <a:lnTo>
                        <a:pt x="284" y="15636"/>
                      </a:lnTo>
                      <a:lnTo>
                        <a:pt x="248" y="15911"/>
                      </a:lnTo>
                      <a:lnTo>
                        <a:pt x="284" y="16239"/>
                      </a:lnTo>
                      <a:lnTo>
                        <a:pt x="319" y="16566"/>
                      </a:lnTo>
                      <a:lnTo>
                        <a:pt x="497" y="17340"/>
                      </a:lnTo>
                      <a:lnTo>
                        <a:pt x="692" y="18152"/>
                      </a:lnTo>
                      <a:lnTo>
                        <a:pt x="799" y="18559"/>
                      </a:lnTo>
                      <a:lnTo>
                        <a:pt x="905" y="18978"/>
                      </a:lnTo>
                      <a:lnTo>
                        <a:pt x="959" y="19384"/>
                      </a:lnTo>
                      <a:lnTo>
                        <a:pt x="994" y="19791"/>
                      </a:lnTo>
                      <a:lnTo>
                        <a:pt x="994" y="20132"/>
                      </a:lnTo>
                      <a:lnTo>
                        <a:pt x="959" y="20485"/>
                      </a:lnTo>
                      <a:lnTo>
                        <a:pt x="941" y="20669"/>
                      </a:lnTo>
                      <a:lnTo>
                        <a:pt x="870" y="20813"/>
                      </a:lnTo>
                      <a:lnTo>
                        <a:pt x="799" y="20970"/>
                      </a:lnTo>
                      <a:lnTo>
                        <a:pt x="692" y="21088"/>
                      </a:lnTo>
                      <a:lnTo>
                        <a:pt x="1474" y="20997"/>
                      </a:lnTo>
                      <a:lnTo>
                        <a:pt x="2291" y="20866"/>
                      </a:lnTo>
                      <a:lnTo>
                        <a:pt x="3108" y="20787"/>
                      </a:lnTo>
                      <a:lnTo>
                        <a:pt x="3907" y="20721"/>
                      </a:lnTo>
                      <a:lnTo>
                        <a:pt x="4653" y="20695"/>
                      </a:lnTo>
                      <a:lnTo>
                        <a:pt x="5364" y="20695"/>
                      </a:lnTo>
                      <a:lnTo>
                        <a:pt x="5701" y="20721"/>
                      </a:lnTo>
                      <a:lnTo>
                        <a:pt x="6057" y="20761"/>
                      </a:lnTo>
                      <a:lnTo>
                        <a:pt x="6323" y="20813"/>
                      </a:lnTo>
                      <a:lnTo>
                        <a:pt x="6625" y="20892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6" name="Puzzle4"/>
                <p:cNvSpPr>
                  <a:spLocks noEditPoints="1" noChangeArrowheads="1"/>
                </p:cNvSpPr>
                <p:nvPr/>
              </p:nvSpPr>
              <p:spPr bwMode="auto">
                <a:xfrm>
                  <a:off x="6007870" y="3007793"/>
                  <a:ext cx="110995" cy="193542"/>
                </a:xfrm>
                <a:custGeom>
                  <a:avLst/>
                  <a:gdLst>
                    <a:gd name="T0" fmla="*/ 8307 w 21600"/>
                    <a:gd name="T1" fmla="*/ 11593 h 21600"/>
                    <a:gd name="T2" fmla="*/ 453 w 21600"/>
                    <a:gd name="T3" fmla="*/ 16938 h 21600"/>
                    <a:gd name="T4" fmla="*/ 11500 w 21600"/>
                    <a:gd name="T5" fmla="*/ 21600 h 21600"/>
                    <a:gd name="T6" fmla="*/ 20920 w 21600"/>
                    <a:gd name="T7" fmla="*/ 16751 h 21600"/>
                    <a:gd name="T8" fmla="*/ 13972 w 21600"/>
                    <a:gd name="T9" fmla="*/ 10888 h 21600"/>
                    <a:gd name="T10" fmla="*/ 21033 w 21600"/>
                    <a:gd name="T11" fmla="*/ 4716 h 21600"/>
                    <a:gd name="T12" fmla="*/ 11102 w 21600"/>
                    <a:gd name="T13" fmla="*/ 11 h 21600"/>
                    <a:gd name="T14" fmla="*/ 453 w 21600"/>
                    <a:gd name="T15" fmla="*/ 4716 h 21600"/>
                    <a:gd name="T16" fmla="*/ 2076 w 21600"/>
                    <a:gd name="T17" fmla="*/ 5664 h 21600"/>
                    <a:gd name="T18" fmla="*/ 20203 w 21600"/>
                    <a:gd name="T19" fmla="*/ 1598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3813" y="10590"/>
                      </a:moveTo>
                      <a:lnTo>
                        <a:pt x="3927" y="10513"/>
                      </a:lnTo>
                      <a:lnTo>
                        <a:pt x="4078" y="10425"/>
                      </a:lnTo>
                      <a:lnTo>
                        <a:pt x="4210" y="10359"/>
                      </a:lnTo>
                      <a:lnTo>
                        <a:pt x="4361" y="10315"/>
                      </a:lnTo>
                      <a:lnTo>
                        <a:pt x="4682" y="10237"/>
                      </a:lnTo>
                      <a:lnTo>
                        <a:pt x="5041" y="10193"/>
                      </a:lnTo>
                      <a:lnTo>
                        <a:pt x="5456" y="10171"/>
                      </a:lnTo>
                      <a:lnTo>
                        <a:pt x="5853" y="10193"/>
                      </a:lnTo>
                      <a:lnTo>
                        <a:pt x="6249" y="10260"/>
                      </a:lnTo>
                      <a:lnTo>
                        <a:pt x="6646" y="10337"/>
                      </a:lnTo>
                      <a:lnTo>
                        <a:pt x="7004" y="10469"/>
                      </a:lnTo>
                      <a:lnTo>
                        <a:pt x="7363" y="10612"/>
                      </a:lnTo>
                      <a:lnTo>
                        <a:pt x="7665" y="10788"/>
                      </a:lnTo>
                      <a:lnTo>
                        <a:pt x="7911" y="10998"/>
                      </a:lnTo>
                      <a:lnTo>
                        <a:pt x="8024" y="11097"/>
                      </a:lnTo>
                      <a:lnTo>
                        <a:pt x="8137" y="11207"/>
                      </a:lnTo>
                      <a:lnTo>
                        <a:pt x="8194" y="11340"/>
                      </a:lnTo>
                      <a:lnTo>
                        <a:pt x="8269" y="11461"/>
                      </a:lnTo>
                      <a:lnTo>
                        <a:pt x="8307" y="11593"/>
                      </a:lnTo>
                      <a:lnTo>
                        <a:pt x="8307" y="11714"/>
                      </a:lnTo>
                      <a:lnTo>
                        <a:pt x="8307" y="11868"/>
                      </a:lnTo>
                      <a:lnTo>
                        <a:pt x="8307" y="12012"/>
                      </a:lnTo>
                      <a:lnTo>
                        <a:pt x="8194" y="12265"/>
                      </a:lnTo>
                      <a:lnTo>
                        <a:pt x="8062" y="12519"/>
                      </a:lnTo>
                      <a:lnTo>
                        <a:pt x="7873" y="12706"/>
                      </a:lnTo>
                      <a:lnTo>
                        <a:pt x="7627" y="12904"/>
                      </a:lnTo>
                      <a:lnTo>
                        <a:pt x="7363" y="13048"/>
                      </a:lnTo>
                      <a:lnTo>
                        <a:pt x="7080" y="13180"/>
                      </a:lnTo>
                      <a:lnTo>
                        <a:pt x="6759" y="13257"/>
                      </a:lnTo>
                      <a:lnTo>
                        <a:pt x="6419" y="13345"/>
                      </a:lnTo>
                      <a:lnTo>
                        <a:pt x="6098" y="13389"/>
                      </a:lnTo>
                      <a:lnTo>
                        <a:pt x="5739" y="13389"/>
                      </a:lnTo>
                      <a:lnTo>
                        <a:pt x="5418" y="13389"/>
                      </a:lnTo>
                      <a:lnTo>
                        <a:pt x="5079" y="13345"/>
                      </a:lnTo>
                      <a:lnTo>
                        <a:pt x="4758" y="13301"/>
                      </a:lnTo>
                      <a:lnTo>
                        <a:pt x="4474" y="13213"/>
                      </a:lnTo>
                      <a:lnTo>
                        <a:pt x="4172" y="13114"/>
                      </a:lnTo>
                      <a:lnTo>
                        <a:pt x="3965" y="12982"/>
                      </a:lnTo>
                      <a:lnTo>
                        <a:pt x="3738" y="12838"/>
                      </a:lnTo>
                      <a:lnTo>
                        <a:pt x="3493" y="12706"/>
                      </a:lnTo>
                      <a:lnTo>
                        <a:pt x="3228" y="12607"/>
                      </a:lnTo>
                      <a:lnTo>
                        <a:pt x="2945" y="12519"/>
                      </a:lnTo>
                      <a:lnTo>
                        <a:pt x="2700" y="12431"/>
                      </a:lnTo>
                      <a:lnTo>
                        <a:pt x="2397" y="12375"/>
                      </a:lnTo>
                      <a:lnTo>
                        <a:pt x="2152" y="12331"/>
                      </a:lnTo>
                      <a:lnTo>
                        <a:pt x="1888" y="12309"/>
                      </a:lnTo>
                      <a:lnTo>
                        <a:pt x="1642" y="12309"/>
                      </a:lnTo>
                      <a:lnTo>
                        <a:pt x="1397" y="12331"/>
                      </a:lnTo>
                      <a:lnTo>
                        <a:pt x="1170" y="12397"/>
                      </a:lnTo>
                      <a:lnTo>
                        <a:pt x="962" y="12453"/>
                      </a:lnTo>
                      <a:lnTo>
                        <a:pt x="774" y="12563"/>
                      </a:lnTo>
                      <a:lnTo>
                        <a:pt x="623" y="12684"/>
                      </a:lnTo>
                      <a:lnTo>
                        <a:pt x="528" y="12838"/>
                      </a:lnTo>
                      <a:lnTo>
                        <a:pt x="453" y="13026"/>
                      </a:lnTo>
                      <a:lnTo>
                        <a:pt x="339" y="13477"/>
                      </a:lnTo>
                      <a:lnTo>
                        <a:pt x="226" y="13984"/>
                      </a:lnTo>
                      <a:lnTo>
                        <a:pt x="151" y="14535"/>
                      </a:lnTo>
                      <a:lnTo>
                        <a:pt x="113" y="15075"/>
                      </a:lnTo>
                      <a:lnTo>
                        <a:pt x="113" y="15626"/>
                      </a:lnTo>
                      <a:lnTo>
                        <a:pt x="151" y="16133"/>
                      </a:lnTo>
                      <a:lnTo>
                        <a:pt x="188" y="16376"/>
                      </a:lnTo>
                      <a:lnTo>
                        <a:pt x="264" y="16585"/>
                      </a:lnTo>
                      <a:lnTo>
                        <a:pt x="339" y="16773"/>
                      </a:lnTo>
                      <a:lnTo>
                        <a:pt x="453" y="16938"/>
                      </a:lnTo>
                      <a:lnTo>
                        <a:pt x="1095" y="16883"/>
                      </a:lnTo>
                      <a:lnTo>
                        <a:pt x="1963" y="16795"/>
                      </a:lnTo>
                      <a:lnTo>
                        <a:pt x="2945" y="16751"/>
                      </a:lnTo>
                      <a:lnTo>
                        <a:pt x="3965" y="16706"/>
                      </a:lnTo>
                      <a:lnTo>
                        <a:pt x="5022" y="16684"/>
                      </a:lnTo>
                      <a:lnTo>
                        <a:pt x="5947" y="16684"/>
                      </a:lnTo>
                      <a:lnTo>
                        <a:pt x="6759" y="16706"/>
                      </a:lnTo>
                      <a:lnTo>
                        <a:pt x="7363" y="16751"/>
                      </a:lnTo>
                      <a:lnTo>
                        <a:pt x="7948" y="16839"/>
                      </a:lnTo>
                      <a:lnTo>
                        <a:pt x="8458" y="16916"/>
                      </a:lnTo>
                      <a:lnTo>
                        <a:pt x="8893" y="17026"/>
                      </a:lnTo>
                      <a:lnTo>
                        <a:pt x="9289" y="17158"/>
                      </a:lnTo>
                      <a:lnTo>
                        <a:pt x="9572" y="17280"/>
                      </a:lnTo>
                      <a:lnTo>
                        <a:pt x="9799" y="17412"/>
                      </a:lnTo>
                      <a:lnTo>
                        <a:pt x="9969" y="17555"/>
                      </a:lnTo>
                      <a:lnTo>
                        <a:pt x="10120" y="17687"/>
                      </a:lnTo>
                      <a:lnTo>
                        <a:pt x="10158" y="17831"/>
                      </a:lnTo>
                      <a:lnTo>
                        <a:pt x="10195" y="17974"/>
                      </a:lnTo>
                      <a:lnTo>
                        <a:pt x="10158" y="18128"/>
                      </a:lnTo>
                      <a:lnTo>
                        <a:pt x="10082" y="18271"/>
                      </a:lnTo>
                      <a:lnTo>
                        <a:pt x="9969" y="18426"/>
                      </a:lnTo>
                      <a:lnTo>
                        <a:pt x="9837" y="18569"/>
                      </a:lnTo>
                      <a:lnTo>
                        <a:pt x="9648" y="18701"/>
                      </a:lnTo>
                      <a:lnTo>
                        <a:pt x="9440" y="18822"/>
                      </a:lnTo>
                      <a:lnTo>
                        <a:pt x="9213" y="18999"/>
                      </a:lnTo>
                      <a:lnTo>
                        <a:pt x="9044" y="19186"/>
                      </a:lnTo>
                      <a:lnTo>
                        <a:pt x="8893" y="19395"/>
                      </a:lnTo>
                      <a:lnTo>
                        <a:pt x="8817" y="19627"/>
                      </a:lnTo>
                      <a:lnTo>
                        <a:pt x="8779" y="19858"/>
                      </a:lnTo>
                      <a:lnTo>
                        <a:pt x="8779" y="20112"/>
                      </a:lnTo>
                      <a:lnTo>
                        <a:pt x="8855" y="20354"/>
                      </a:lnTo>
                      <a:lnTo>
                        <a:pt x="8968" y="20586"/>
                      </a:lnTo>
                      <a:lnTo>
                        <a:pt x="9138" y="20817"/>
                      </a:lnTo>
                      <a:lnTo>
                        <a:pt x="9365" y="21026"/>
                      </a:lnTo>
                      <a:lnTo>
                        <a:pt x="9610" y="21192"/>
                      </a:lnTo>
                      <a:lnTo>
                        <a:pt x="9950" y="21368"/>
                      </a:lnTo>
                      <a:lnTo>
                        <a:pt x="10120" y="21445"/>
                      </a:lnTo>
                      <a:lnTo>
                        <a:pt x="10346" y="21511"/>
                      </a:lnTo>
                      <a:lnTo>
                        <a:pt x="10516" y="21555"/>
                      </a:lnTo>
                      <a:lnTo>
                        <a:pt x="10743" y="21600"/>
                      </a:lnTo>
                      <a:lnTo>
                        <a:pt x="10988" y="21644"/>
                      </a:lnTo>
                      <a:lnTo>
                        <a:pt x="11215" y="21666"/>
                      </a:lnTo>
                      <a:lnTo>
                        <a:pt x="11498" y="21666"/>
                      </a:lnTo>
                      <a:lnTo>
                        <a:pt x="11762" y="21666"/>
                      </a:lnTo>
                      <a:lnTo>
                        <a:pt x="12253" y="21644"/>
                      </a:lnTo>
                      <a:lnTo>
                        <a:pt x="12763" y="21577"/>
                      </a:lnTo>
                      <a:lnTo>
                        <a:pt x="13197" y="21467"/>
                      </a:lnTo>
                      <a:lnTo>
                        <a:pt x="13556" y="21346"/>
                      </a:lnTo>
                      <a:lnTo>
                        <a:pt x="13896" y="21192"/>
                      </a:lnTo>
                      <a:lnTo>
                        <a:pt x="14179" y="21026"/>
                      </a:lnTo>
                      <a:lnTo>
                        <a:pt x="14444" y="20839"/>
                      </a:lnTo>
                      <a:lnTo>
                        <a:pt x="14576" y="20641"/>
                      </a:lnTo>
                      <a:lnTo>
                        <a:pt x="14727" y="20431"/>
                      </a:lnTo>
                      <a:lnTo>
                        <a:pt x="14765" y="20200"/>
                      </a:lnTo>
                      <a:lnTo>
                        <a:pt x="14802" y="19991"/>
                      </a:lnTo>
                      <a:lnTo>
                        <a:pt x="14727" y="19759"/>
                      </a:lnTo>
                      <a:lnTo>
                        <a:pt x="14613" y="19550"/>
                      </a:lnTo>
                      <a:lnTo>
                        <a:pt x="14444" y="19307"/>
                      </a:lnTo>
                      <a:lnTo>
                        <a:pt x="14217" y="19098"/>
                      </a:lnTo>
                      <a:lnTo>
                        <a:pt x="13934" y="18911"/>
                      </a:lnTo>
                      <a:lnTo>
                        <a:pt x="13669" y="18745"/>
                      </a:lnTo>
                      <a:lnTo>
                        <a:pt x="13462" y="18547"/>
                      </a:lnTo>
                      <a:lnTo>
                        <a:pt x="13311" y="18337"/>
                      </a:lnTo>
                      <a:lnTo>
                        <a:pt x="13197" y="18150"/>
                      </a:lnTo>
                      <a:lnTo>
                        <a:pt x="13122" y="17941"/>
                      </a:lnTo>
                      <a:lnTo>
                        <a:pt x="13122" y="17720"/>
                      </a:lnTo>
                      <a:lnTo>
                        <a:pt x="13122" y="17533"/>
                      </a:lnTo>
                      <a:lnTo>
                        <a:pt x="13197" y="17346"/>
                      </a:lnTo>
                      <a:lnTo>
                        <a:pt x="13273" y="17158"/>
                      </a:lnTo>
                      <a:lnTo>
                        <a:pt x="13386" y="16982"/>
                      </a:lnTo>
                      <a:lnTo>
                        <a:pt x="13537" y="16839"/>
                      </a:lnTo>
                      <a:lnTo>
                        <a:pt x="13707" y="16706"/>
                      </a:lnTo>
                      <a:lnTo>
                        <a:pt x="13896" y="16607"/>
                      </a:lnTo>
                      <a:lnTo>
                        <a:pt x="14104" y="16519"/>
                      </a:lnTo>
                      <a:lnTo>
                        <a:pt x="14330" y="16453"/>
                      </a:lnTo>
                      <a:lnTo>
                        <a:pt x="14538" y="16431"/>
                      </a:lnTo>
                      <a:lnTo>
                        <a:pt x="14897" y="16453"/>
                      </a:lnTo>
                      <a:lnTo>
                        <a:pt x="15406" y="16497"/>
                      </a:lnTo>
                      <a:lnTo>
                        <a:pt x="16105" y="16541"/>
                      </a:lnTo>
                      <a:lnTo>
                        <a:pt x="16898" y="16607"/>
                      </a:lnTo>
                      <a:lnTo>
                        <a:pt x="17804" y="16651"/>
                      </a:lnTo>
                      <a:lnTo>
                        <a:pt x="18786" y="16684"/>
                      </a:lnTo>
                      <a:lnTo>
                        <a:pt x="19844" y="16728"/>
                      </a:lnTo>
                      <a:lnTo>
                        <a:pt x="20920" y="16751"/>
                      </a:lnTo>
                      <a:lnTo>
                        <a:pt x="21109" y="16497"/>
                      </a:lnTo>
                      <a:lnTo>
                        <a:pt x="21241" y="16222"/>
                      </a:lnTo>
                      <a:lnTo>
                        <a:pt x="21392" y="15946"/>
                      </a:lnTo>
                      <a:lnTo>
                        <a:pt x="21467" y="15648"/>
                      </a:lnTo>
                      <a:lnTo>
                        <a:pt x="21543" y="15351"/>
                      </a:lnTo>
                      <a:lnTo>
                        <a:pt x="21618" y="15042"/>
                      </a:lnTo>
                      <a:lnTo>
                        <a:pt x="21618" y="14745"/>
                      </a:lnTo>
                      <a:lnTo>
                        <a:pt x="21618" y="14447"/>
                      </a:lnTo>
                      <a:lnTo>
                        <a:pt x="21618" y="14150"/>
                      </a:lnTo>
                      <a:lnTo>
                        <a:pt x="21581" y="13852"/>
                      </a:lnTo>
                      <a:lnTo>
                        <a:pt x="21505" y="13577"/>
                      </a:lnTo>
                      <a:lnTo>
                        <a:pt x="21430" y="13301"/>
                      </a:lnTo>
                      <a:lnTo>
                        <a:pt x="21354" y="13048"/>
                      </a:lnTo>
                      <a:lnTo>
                        <a:pt x="21241" y="12816"/>
                      </a:lnTo>
                      <a:lnTo>
                        <a:pt x="21146" y="12607"/>
                      </a:lnTo>
                      <a:lnTo>
                        <a:pt x="21033" y="12431"/>
                      </a:lnTo>
                      <a:lnTo>
                        <a:pt x="20920" y="12265"/>
                      </a:lnTo>
                      <a:lnTo>
                        <a:pt x="20769" y="12144"/>
                      </a:lnTo>
                      <a:lnTo>
                        <a:pt x="20637" y="12034"/>
                      </a:lnTo>
                      <a:lnTo>
                        <a:pt x="20486" y="11946"/>
                      </a:lnTo>
                      <a:lnTo>
                        <a:pt x="20297" y="11891"/>
                      </a:lnTo>
                      <a:lnTo>
                        <a:pt x="20165" y="11846"/>
                      </a:lnTo>
                      <a:lnTo>
                        <a:pt x="19976" y="11824"/>
                      </a:lnTo>
                      <a:lnTo>
                        <a:pt x="19806" y="11802"/>
                      </a:lnTo>
                      <a:lnTo>
                        <a:pt x="19390" y="11824"/>
                      </a:lnTo>
                      <a:lnTo>
                        <a:pt x="18956" y="11891"/>
                      </a:lnTo>
                      <a:lnTo>
                        <a:pt x="18503" y="11968"/>
                      </a:lnTo>
                      <a:lnTo>
                        <a:pt x="17993" y="12078"/>
                      </a:lnTo>
                      <a:lnTo>
                        <a:pt x="17653" y="12144"/>
                      </a:lnTo>
                      <a:lnTo>
                        <a:pt x="17332" y="12199"/>
                      </a:lnTo>
                      <a:lnTo>
                        <a:pt x="17049" y="12221"/>
                      </a:lnTo>
                      <a:lnTo>
                        <a:pt x="16747" y="12243"/>
                      </a:lnTo>
                      <a:lnTo>
                        <a:pt x="16464" y="12243"/>
                      </a:lnTo>
                      <a:lnTo>
                        <a:pt x="16218" y="12243"/>
                      </a:lnTo>
                      <a:lnTo>
                        <a:pt x="15992" y="12221"/>
                      </a:lnTo>
                      <a:lnTo>
                        <a:pt x="15746" y="12199"/>
                      </a:lnTo>
                      <a:lnTo>
                        <a:pt x="15520" y="12155"/>
                      </a:lnTo>
                      <a:lnTo>
                        <a:pt x="15350" y="12122"/>
                      </a:lnTo>
                      <a:lnTo>
                        <a:pt x="15161" y="12056"/>
                      </a:lnTo>
                      <a:lnTo>
                        <a:pt x="14972" y="11990"/>
                      </a:lnTo>
                      <a:lnTo>
                        <a:pt x="14689" y="11846"/>
                      </a:lnTo>
                      <a:lnTo>
                        <a:pt x="14444" y="11670"/>
                      </a:lnTo>
                      <a:lnTo>
                        <a:pt x="14255" y="11483"/>
                      </a:lnTo>
                      <a:lnTo>
                        <a:pt x="14104" y="11295"/>
                      </a:lnTo>
                      <a:lnTo>
                        <a:pt x="14028" y="11086"/>
                      </a:lnTo>
                      <a:lnTo>
                        <a:pt x="13972" y="10888"/>
                      </a:lnTo>
                      <a:lnTo>
                        <a:pt x="13972" y="10700"/>
                      </a:lnTo>
                      <a:lnTo>
                        <a:pt x="14009" y="10513"/>
                      </a:lnTo>
                      <a:lnTo>
                        <a:pt x="14066" y="10359"/>
                      </a:lnTo>
                      <a:lnTo>
                        <a:pt x="14179" y="10215"/>
                      </a:lnTo>
                      <a:lnTo>
                        <a:pt x="14406" y="10006"/>
                      </a:lnTo>
                      <a:lnTo>
                        <a:pt x="14651" y="9830"/>
                      </a:lnTo>
                      <a:lnTo>
                        <a:pt x="14878" y="9686"/>
                      </a:lnTo>
                      <a:lnTo>
                        <a:pt x="15123" y="9554"/>
                      </a:lnTo>
                      <a:lnTo>
                        <a:pt x="15350" y="9477"/>
                      </a:lnTo>
                      <a:lnTo>
                        <a:pt x="15558" y="9411"/>
                      </a:lnTo>
                      <a:lnTo>
                        <a:pt x="15803" y="9345"/>
                      </a:lnTo>
                      <a:lnTo>
                        <a:pt x="16030" y="9323"/>
                      </a:lnTo>
                      <a:lnTo>
                        <a:pt x="16256" y="9301"/>
                      </a:lnTo>
                      <a:lnTo>
                        <a:pt x="16464" y="9323"/>
                      </a:lnTo>
                      <a:lnTo>
                        <a:pt x="16690" y="9345"/>
                      </a:lnTo>
                      <a:lnTo>
                        <a:pt x="16898" y="9367"/>
                      </a:lnTo>
                      <a:lnTo>
                        <a:pt x="17332" y="9477"/>
                      </a:lnTo>
                      <a:lnTo>
                        <a:pt x="17767" y="9598"/>
                      </a:lnTo>
                      <a:lnTo>
                        <a:pt x="18163" y="9731"/>
                      </a:lnTo>
                      <a:lnTo>
                        <a:pt x="18597" y="9874"/>
                      </a:lnTo>
                      <a:lnTo>
                        <a:pt x="18994" y="10006"/>
                      </a:lnTo>
                      <a:lnTo>
                        <a:pt x="19428" y="10083"/>
                      </a:lnTo>
                      <a:lnTo>
                        <a:pt x="19617" y="10127"/>
                      </a:lnTo>
                      <a:lnTo>
                        <a:pt x="19844" y="10149"/>
                      </a:lnTo>
                      <a:lnTo>
                        <a:pt x="20013" y="10149"/>
                      </a:lnTo>
                      <a:lnTo>
                        <a:pt x="20240" y="10127"/>
                      </a:lnTo>
                      <a:lnTo>
                        <a:pt x="20410" y="10105"/>
                      </a:lnTo>
                      <a:lnTo>
                        <a:pt x="20637" y="10061"/>
                      </a:lnTo>
                      <a:lnTo>
                        <a:pt x="20844" y="9984"/>
                      </a:lnTo>
                      <a:lnTo>
                        <a:pt x="21033" y="9896"/>
                      </a:lnTo>
                      <a:lnTo>
                        <a:pt x="21146" y="9830"/>
                      </a:lnTo>
                      <a:lnTo>
                        <a:pt x="21203" y="9753"/>
                      </a:lnTo>
                      <a:lnTo>
                        <a:pt x="21279" y="9642"/>
                      </a:lnTo>
                      <a:lnTo>
                        <a:pt x="21354" y="9521"/>
                      </a:lnTo>
                      <a:lnTo>
                        <a:pt x="21430" y="9246"/>
                      </a:lnTo>
                      <a:lnTo>
                        <a:pt x="21430" y="8904"/>
                      </a:lnTo>
                      <a:lnTo>
                        <a:pt x="21430" y="8540"/>
                      </a:lnTo>
                      <a:lnTo>
                        <a:pt x="21392" y="8144"/>
                      </a:lnTo>
                      <a:lnTo>
                        <a:pt x="21354" y="7714"/>
                      </a:lnTo>
                      <a:lnTo>
                        <a:pt x="21279" y="7295"/>
                      </a:lnTo>
                      <a:lnTo>
                        <a:pt x="21146" y="6446"/>
                      </a:lnTo>
                      <a:lnTo>
                        <a:pt x="20995" y="5686"/>
                      </a:lnTo>
                      <a:lnTo>
                        <a:pt x="20958" y="5366"/>
                      </a:lnTo>
                      <a:lnTo>
                        <a:pt x="20958" y="5091"/>
                      </a:lnTo>
                      <a:lnTo>
                        <a:pt x="20958" y="4860"/>
                      </a:lnTo>
                      <a:lnTo>
                        <a:pt x="21033" y="4716"/>
                      </a:lnTo>
                      <a:lnTo>
                        <a:pt x="20637" y="4860"/>
                      </a:lnTo>
                      <a:lnTo>
                        <a:pt x="20127" y="4992"/>
                      </a:lnTo>
                      <a:lnTo>
                        <a:pt x="19617" y="5069"/>
                      </a:lnTo>
                      <a:lnTo>
                        <a:pt x="19032" y="5157"/>
                      </a:lnTo>
                      <a:lnTo>
                        <a:pt x="18465" y="5201"/>
                      </a:lnTo>
                      <a:lnTo>
                        <a:pt x="17842" y="5245"/>
                      </a:lnTo>
                      <a:lnTo>
                        <a:pt x="17219" y="5267"/>
                      </a:lnTo>
                      <a:lnTo>
                        <a:pt x="16615" y="5267"/>
                      </a:lnTo>
                      <a:lnTo>
                        <a:pt x="15992" y="5245"/>
                      </a:lnTo>
                      <a:lnTo>
                        <a:pt x="15369" y="5201"/>
                      </a:lnTo>
                      <a:lnTo>
                        <a:pt x="14840" y="5157"/>
                      </a:lnTo>
                      <a:lnTo>
                        <a:pt x="14293" y="5091"/>
                      </a:lnTo>
                      <a:lnTo>
                        <a:pt x="13783" y="5014"/>
                      </a:lnTo>
                      <a:lnTo>
                        <a:pt x="13386" y="4926"/>
                      </a:lnTo>
                      <a:lnTo>
                        <a:pt x="13027" y="4815"/>
                      </a:lnTo>
                      <a:lnTo>
                        <a:pt x="12725" y="4716"/>
                      </a:lnTo>
                      <a:lnTo>
                        <a:pt x="12480" y="4606"/>
                      </a:lnTo>
                      <a:lnTo>
                        <a:pt x="12291" y="4496"/>
                      </a:lnTo>
                      <a:lnTo>
                        <a:pt x="12197" y="4397"/>
                      </a:lnTo>
                      <a:lnTo>
                        <a:pt x="12083" y="4286"/>
                      </a:lnTo>
                      <a:lnTo>
                        <a:pt x="12046" y="4187"/>
                      </a:lnTo>
                      <a:lnTo>
                        <a:pt x="12008" y="4077"/>
                      </a:lnTo>
                      <a:lnTo>
                        <a:pt x="12046" y="3967"/>
                      </a:lnTo>
                      <a:lnTo>
                        <a:pt x="12121" y="3868"/>
                      </a:lnTo>
                      <a:lnTo>
                        <a:pt x="12197" y="3735"/>
                      </a:lnTo>
                      <a:lnTo>
                        <a:pt x="12291" y="3614"/>
                      </a:lnTo>
                      <a:lnTo>
                        <a:pt x="12442" y="3482"/>
                      </a:lnTo>
                      <a:lnTo>
                        <a:pt x="12631" y="3361"/>
                      </a:lnTo>
                      <a:lnTo>
                        <a:pt x="13065" y="3085"/>
                      </a:lnTo>
                      <a:lnTo>
                        <a:pt x="13537" y="2766"/>
                      </a:lnTo>
                      <a:lnTo>
                        <a:pt x="13783" y="2578"/>
                      </a:lnTo>
                      <a:lnTo>
                        <a:pt x="13934" y="2380"/>
                      </a:lnTo>
                      <a:lnTo>
                        <a:pt x="14028" y="2171"/>
                      </a:lnTo>
                      <a:lnTo>
                        <a:pt x="14104" y="1961"/>
                      </a:lnTo>
                      <a:lnTo>
                        <a:pt x="14104" y="1730"/>
                      </a:lnTo>
                      <a:lnTo>
                        <a:pt x="14066" y="1498"/>
                      </a:lnTo>
                      <a:lnTo>
                        <a:pt x="13972" y="1267"/>
                      </a:lnTo>
                      <a:lnTo>
                        <a:pt x="13820" y="1057"/>
                      </a:lnTo>
                      <a:lnTo>
                        <a:pt x="13594" y="837"/>
                      </a:lnTo>
                      <a:lnTo>
                        <a:pt x="13386" y="628"/>
                      </a:lnTo>
                      <a:lnTo>
                        <a:pt x="13103" y="462"/>
                      </a:lnTo>
                      <a:lnTo>
                        <a:pt x="12763" y="308"/>
                      </a:lnTo>
                      <a:lnTo>
                        <a:pt x="12404" y="187"/>
                      </a:lnTo>
                      <a:lnTo>
                        <a:pt x="12008" y="77"/>
                      </a:lnTo>
                      <a:lnTo>
                        <a:pt x="11574" y="33"/>
                      </a:lnTo>
                      <a:lnTo>
                        <a:pt x="11102" y="11"/>
                      </a:lnTo>
                      <a:lnTo>
                        <a:pt x="10667" y="11"/>
                      </a:lnTo>
                      <a:lnTo>
                        <a:pt x="10233" y="77"/>
                      </a:lnTo>
                      <a:lnTo>
                        <a:pt x="9837" y="187"/>
                      </a:lnTo>
                      <a:lnTo>
                        <a:pt x="9440" y="286"/>
                      </a:lnTo>
                      <a:lnTo>
                        <a:pt x="9062" y="462"/>
                      </a:lnTo>
                      <a:lnTo>
                        <a:pt x="8741" y="628"/>
                      </a:lnTo>
                      <a:lnTo>
                        <a:pt x="8458" y="815"/>
                      </a:lnTo>
                      <a:lnTo>
                        <a:pt x="8232" y="1035"/>
                      </a:lnTo>
                      <a:lnTo>
                        <a:pt x="8062" y="1245"/>
                      </a:lnTo>
                      <a:lnTo>
                        <a:pt x="7911" y="1476"/>
                      </a:lnTo>
                      <a:lnTo>
                        <a:pt x="7835" y="1708"/>
                      </a:lnTo>
                      <a:lnTo>
                        <a:pt x="7797" y="1961"/>
                      </a:lnTo>
                      <a:lnTo>
                        <a:pt x="7835" y="2193"/>
                      </a:lnTo>
                      <a:lnTo>
                        <a:pt x="7948" y="2402"/>
                      </a:lnTo>
                      <a:lnTo>
                        <a:pt x="8062" y="2534"/>
                      </a:lnTo>
                      <a:lnTo>
                        <a:pt x="8175" y="2644"/>
                      </a:lnTo>
                      <a:lnTo>
                        <a:pt x="8269" y="2744"/>
                      </a:lnTo>
                      <a:lnTo>
                        <a:pt x="8420" y="2832"/>
                      </a:lnTo>
                      <a:lnTo>
                        <a:pt x="8704" y="3019"/>
                      </a:lnTo>
                      <a:lnTo>
                        <a:pt x="8968" y="3206"/>
                      </a:lnTo>
                      <a:lnTo>
                        <a:pt x="9138" y="3405"/>
                      </a:lnTo>
                      <a:lnTo>
                        <a:pt x="9327" y="3570"/>
                      </a:lnTo>
                      <a:lnTo>
                        <a:pt x="9440" y="3735"/>
                      </a:lnTo>
                      <a:lnTo>
                        <a:pt x="9516" y="3890"/>
                      </a:lnTo>
                      <a:lnTo>
                        <a:pt x="9534" y="4033"/>
                      </a:lnTo>
                      <a:lnTo>
                        <a:pt x="9534" y="4165"/>
                      </a:lnTo>
                      <a:lnTo>
                        <a:pt x="9516" y="4286"/>
                      </a:lnTo>
                      <a:lnTo>
                        <a:pt x="9440" y="4397"/>
                      </a:lnTo>
                      <a:lnTo>
                        <a:pt x="9327" y="4496"/>
                      </a:lnTo>
                      <a:lnTo>
                        <a:pt x="9176" y="4562"/>
                      </a:lnTo>
                      <a:lnTo>
                        <a:pt x="9006" y="4628"/>
                      </a:lnTo>
                      <a:lnTo>
                        <a:pt x="8779" y="4694"/>
                      </a:lnTo>
                      <a:lnTo>
                        <a:pt x="8534" y="4716"/>
                      </a:lnTo>
                      <a:lnTo>
                        <a:pt x="8232" y="4716"/>
                      </a:lnTo>
                      <a:lnTo>
                        <a:pt x="7118" y="4738"/>
                      </a:lnTo>
                      <a:lnTo>
                        <a:pt x="5947" y="4771"/>
                      </a:lnTo>
                      <a:lnTo>
                        <a:pt x="4795" y="4815"/>
                      </a:lnTo>
                      <a:lnTo>
                        <a:pt x="3681" y="4860"/>
                      </a:lnTo>
                      <a:lnTo>
                        <a:pt x="2662" y="4882"/>
                      </a:lnTo>
                      <a:lnTo>
                        <a:pt x="1755" y="4882"/>
                      </a:lnTo>
                      <a:lnTo>
                        <a:pt x="1359" y="4860"/>
                      </a:lnTo>
                      <a:lnTo>
                        <a:pt x="981" y="4837"/>
                      </a:lnTo>
                      <a:lnTo>
                        <a:pt x="698" y="4771"/>
                      </a:lnTo>
                      <a:lnTo>
                        <a:pt x="453" y="4716"/>
                      </a:lnTo>
                      <a:lnTo>
                        <a:pt x="453" y="5322"/>
                      </a:lnTo>
                      <a:lnTo>
                        <a:pt x="453" y="6083"/>
                      </a:lnTo>
                      <a:lnTo>
                        <a:pt x="453" y="6909"/>
                      </a:lnTo>
                      <a:lnTo>
                        <a:pt x="453" y="7780"/>
                      </a:lnTo>
                      <a:lnTo>
                        <a:pt x="453" y="8606"/>
                      </a:lnTo>
                      <a:lnTo>
                        <a:pt x="453" y="9345"/>
                      </a:lnTo>
                      <a:lnTo>
                        <a:pt x="453" y="9918"/>
                      </a:lnTo>
                      <a:lnTo>
                        <a:pt x="453" y="10282"/>
                      </a:lnTo>
                      <a:lnTo>
                        <a:pt x="490" y="10381"/>
                      </a:lnTo>
                      <a:lnTo>
                        <a:pt x="547" y="10491"/>
                      </a:lnTo>
                      <a:lnTo>
                        <a:pt x="660" y="10590"/>
                      </a:lnTo>
                      <a:lnTo>
                        <a:pt x="811" y="10700"/>
                      </a:lnTo>
                      <a:lnTo>
                        <a:pt x="981" y="10811"/>
                      </a:lnTo>
                      <a:lnTo>
                        <a:pt x="1208" y="10888"/>
                      </a:lnTo>
                      <a:lnTo>
                        <a:pt x="1453" y="10954"/>
                      </a:lnTo>
                      <a:lnTo>
                        <a:pt x="1718" y="11020"/>
                      </a:lnTo>
                      <a:lnTo>
                        <a:pt x="1963" y="11064"/>
                      </a:lnTo>
                      <a:lnTo>
                        <a:pt x="2265" y="11086"/>
                      </a:lnTo>
                      <a:lnTo>
                        <a:pt x="2548" y="11064"/>
                      </a:lnTo>
                      <a:lnTo>
                        <a:pt x="2794" y="11042"/>
                      </a:lnTo>
                      <a:lnTo>
                        <a:pt x="3096" y="10976"/>
                      </a:lnTo>
                      <a:lnTo>
                        <a:pt x="3341" y="10888"/>
                      </a:lnTo>
                      <a:lnTo>
                        <a:pt x="3606" y="10766"/>
                      </a:lnTo>
                      <a:lnTo>
                        <a:pt x="3813" y="1059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7" name="Puzzle3"/>
                <p:cNvSpPr>
                  <a:spLocks noEditPoints="1" noChangeArrowheads="1"/>
                </p:cNvSpPr>
                <p:nvPr/>
              </p:nvSpPr>
              <p:spPr bwMode="auto">
                <a:xfrm>
                  <a:off x="6112128" y="2888077"/>
                  <a:ext cx="114896" cy="166406"/>
                </a:xfrm>
                <a:custGeom>
                  <a:avLst/>
                  <a:gdLst>
                    <a:gd name="T0" fmla="*/ 10391 w 21600"/>
                    <a:gd name="T1" fmla="*/ 15806 h 21600"/>
                    <a:gd name="T2" fmla="*/ 20551 w 21600"/>
                    <a:gd name="T3" fmla="*/ 21088 h 21600"/>
                    <a:gd name="T4" fmla="*/ 13180 w 21600"/>
                    <a:gd name="T5" fmla="*/ 13801 h 21600"/>
                    <a:gd name="T6" fmla="*/ 20551 w 21600"/>
                    <a:gd name="T7" fmla="*/ 7025 h 21600"/>
                    <a:gd name="T8" fmla="*/ 10500 w 21600"/>
                    <a:gd name="T9" fmla="*/ 52 h 21600"/>
                    <a:gd name="T10" fmla="*/ 692 w 21600"/>
                    <a:gd name="T11" fmla="*/ 6802 h 21600"/>
                    <a:gd name="T12" fmla="*/ 8064 w 21600"/>
                    <a:gd name="T13" fmla="*/ 13526 h 21600"/>
                    <a:gd name="T14" fmla="*/ 692 w 21600"/>
                    <a:gd name="T15" fmla="*/ 21088 h 21600"/>
                    <a:gd name="T16" fmla="*/ 2273 w 21600"/>
                    <a:gd name="T17" fmla="*/ 7719 h 21600"/>
                    <a:gd name="T18" fmla="*/ 19149 w 21600"/>
                    <a:gd name="T19" fmla="*/ 20237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6625" y="20892"/>
                      </a:moveTo>
                      <a:lnTo>
                        <a:pt x="7105" y="21023"/>
                      </a:lnTo>
                      <a:lnTo>
                        <a:pt x="7513" y="21088"/>
                      </a:lnTo>
                      <a:lnTo>
                        <a:pt x="7922" y="21115"/>
                      </a:lnTo>
                      <a:lnTo>
                        <a:pt x="8242" y="21115"/>
                      </a:lnTo>
                      <a:lnTo>
                        <a:pt x="8544" y="21062"/>
                      </a:lnTo>
                      <a:lnTo>
                        <a:pt x="8810" y="20997"/>
                      </a:lnTo>
                      <a:lnTo>
                        <a:pt x="9023" y="20892"/>
                      </a:lnTo>
                      <a:lnTo>
                        <a:pt x="9148" y="20761"/>
                      </a:lnTo>
                      <a:lnTo>
                        <a:pt x="9290" y="20616"/>
                      </a:lnTo>
                      <a:lnTo>
                        <a:pt x="9361" y="20459"/>
                      </a:lnTo>
                      <a:lnTo>
                        <a:pt x="9396" y="20289"/>
                      </a:lnTo>
                      <a:lnTo>
                        <a:pt x="9396" y="20092"/>
                      </a:lnTo>
                      <a:lnTo>
                        <a:pt x="9325" y="19909"/>
                      </a:lnTo>
                      <a:lnTo>
                        <a:pt x="9219" y="19738"/>
                      </a:lnTo>
                      <a:lnTo>
                        <a:pt x="9094" y="19555"/>
                      </a:lnTo>
                      <a:lnTo>
                        <a:pt x="8917" y="19384"/>
                      </a:lnTo>
                      <a:lnTo>
                        <a:pt x="8650" y="19162"/>
                      </a:lnTo>
                      <a:lnTo>
                        <a:pt x="8437" y="18900"/>
                      </a:lnTo>
                      <a:lnTo>
                        <a:pt x="8277" y="18624"/>
                      </a:lnTo>
                      <a:lnTo>
                        <a:pt x="8135" y="18349"/>
                      </a:lnTo>
                      <a:lnTo>
                        <a:pt x="8028" y="18048"/>
                      </a:lnTo>
                      <a:lnTo>
                        <a:pt x="7993" y="17746"/>
                      </a:lnTo>
                      <a:lnTo>
                        <a:pt x="7993" y="17471"/>
                      </a:lnTo>
                      <a:lnTo>
                        <a:pt x="8028" y="17169"/>
                      </a:lnTo>
                      <a:lnTo>
                        <a:pt x="8135" y="16920"/>
                      </a:lnTo>
                      <a:lnTo>
                        <a:pt x="8277" y="16671"/>
                      </a:lnTo>
                      <a:lnTo>
                        <a:pt x="8366" y="16540"/>
                      </a:lnTo>
                      <a:lnTo>
                        <a:pt x="8473" y="16409"/>
                      </a:lnTo>
                      <a:lnTo>
                        <a:pt x="8615" y="16317"/>
                      </a:lnTo>
                      <a:lnTo>
                        <a:pt x="8739" y="16213"/>
                      </a:lnTo>
                      <a:lnTo>
                        <a:pt x="8881" y="16134"/>
                      </a:lnTo>
                      <a:lnTo>
                        <a:pt x="9059" y="16055"/>
                      </a:lnTo>
                      <a:lnTo>
                        <a:pt x="9254" y="15990"/>
                      </a:lnTo>
                      <a:lnTo>
                        <a:pt x="9432" y="15911"/>
                      </a:lnTo>
                      <a:lnTo>
                        <a:pt x="9663" y="15885"/>
                      </a:lnTo>
                      <a:lnTo>
                        <a:pt x="9876" y="15833"/>
                      </a:lnTo>
                      <a:lnTo>
                        <a:pt x="10142" y="15806"/>
                      </a:lnTo>
                      <a:lnTo>
                        <a:pt x="10391" y="15806"/>
                      </a:lnTo>
                      <a:lnTo>
                        <a:pt x="10728" y="15806"/>
                      </a:lnTo>
                      <a:lnTo>
                        <a:pt x="10995" y="15806"/>
                      </a:lnTo>
                      <a:lnTo>
                        <a:pt x="11279" y="15833"/>
                      </a:lnTo>
                      <a:lnTo>
                        <a:pt x="11546" y="15885"/>
                      </a:lnTo>
                      <a:lnTo>
                        <a:pt x="11776" y="15937"/>
                      </a:lnTo>
                      <a:lnTo>
                        <a:pt x="12025" y="15990"/>
                      </a:lnTo>
                      <a:lnTo>
                        <a:pt x="12221" y="16055"/>
                      </a:lnTo>
                      <a:lnTo>
                        <a:pt x="12434" y="16134"/>
                      </a:lnTo>
                      <a:lnTo>
                        <a:pt x="12611" y="16213"/>
                      </a:lnTo>
                      <a:lnTo>
                        <a:pt x="12771" y="16317"/>
                      </a:lnTo>
                      <a:lnTo>
                        <a:pt x="12913" y="16409"/>
                      </a:lnTo>
                      <a:lnTo>
                        <a:pt x="13038" y="16514"/>
                      </a:lnTo>
                      <a:lnTo>
                        <a:pt x="13251" y="16737"/>
                      </a:lnTo>
                      <a:lnTo>
                        <a:pt x="13428" y="16986"/>
                      </a:lnTo>
                      <a:lnTo>
                        <a:pt x="13517" y="17248"/>
                      </a:lnTo>
                      <a:lnTo>
                        <a:pt x="13588" y="17523"/>
                      </a:lnTo>
                      <a:lnTo>
                        <a:pt x="13588" y="17799"/>
                      </a:lnTo>
                      <a:lnTo>
                        <a:pt x="13517" y="18074"/>
                      </a:lnTo>
                      <a:lnTo>
                        <a:pt x="13428" y="18323"/>
                      </a:lnTo>
                      <a:lnTo>
                        <a:pt x="13286" y="18572"/>
                      </a:lnTo>
                      <a:lnTo>
                        <a:pt x="13109" y="18808"/>
                      </a:lnTo>
                      <a:lnTo>
                        <a:pt x="12878" y="19031"/>
                      </a:lnTo>
                      <a:lnTo>
                        <a:pt x="12434" y="19411"/>
                      </a:lnTo>
                      <a:lnTo>
                        <a:pt x="12132" y="19738"/>
                      </a:lnTo>
                      <a:lnTo>
                        <a:pt x="12025" y="19856"/>
                      </a:lnTo>
                      <a:lnTo>
                        <a:pt x="11919" y="20014"/>
                      </a:lnTo>
                      <a:lnTo>
                        <a:pt x="11883" y="20132"/>
                      </a:lnTo>
                      <a:lnTo>
                        <a:pt x="11883" y="20263"/>
                      </a:lnTo>
                      <a:lnTo>
                        <a:pt x="11883" y="20394"/>
                      </a:lnTo>
                      <a:lnTo>
                        <a:pt x="11954" y="20485"/>
                      </a:lnTo>
                      <a:lnTo>
                        <a:pt x="12061" y="20590"/>
                      </a:lnTo>
                      <a:lnTo>
                        <a:pt x="12185" y="20695"/>
                      </a:lnTo>
                      <a:lnTo>
                        <a:pt x="12327" y="20787"/>
                      </a:lnTo>
                      <a:lnTo>
                        <a:pt x="12540" y="20892"/>
                      </a:lnTo>
                      <a:lnTo>
                        <a:pt x="12771" y="20997"/>
                      </a:lnTo>
                      <a:lnTo>
                        <a:pt x="13073" y="21088"/>
                      </a:lnTo>
                      <a:lnTo>
                        <a:pt x="13428" y="21193"/>
                      </a:lnTo>
                      <a:lnTo>
                        <a:pt x="13873" y="21298"/>
                      </a:lnTo>
                      <a:lnTo>
                        <a:pt x="14317" y="21390"/>
                      </a:lnTo>
                      <a:lnTo>
                        <a:pt x="14778" y="21468"/>
                      </a:lnTo>
                      <a:lnTo>
                        <a:pt x="15294" y="21547"/>
                      </a:lnTo>
                      <a:lnTo>
                        <a:pt x="15809" y="21600"/>
                      </a:lnTo>
                      <a:lnTo>
                        <a:pt x="16359" y="21652"/>
                      </a:lnTo>
                      <a:lnTo>
                        <a:pt x="16875" y="21678"/>
                      </a:lnTo>
                      <a:lnTo>
                        <a:pt x="17407" y="21678"/>
                      </a:lnTo>
                      <a:lnTo>
                        <a:pt x="17958" y="21678"/>
                      </a:lnTo>
                      <a:lnTo>
                        <a:pt x="18473" y="21652"/>
                      </a:lnTo>
                      <a:lnTo>
                        <a:pt x="18953" y="21573"/>
                      </a:lnTo>
                      <a:lnTo>
                        <a:pt x="19397" y="21495"/>
                      </a:lnTo>
                      <a:lnTo>
                        <a:pt x="19841" y="21390"/>
                      </a:lnTo>
                      <a:lnTo>
                        <a:pt x="20214" y="21272"/>
                      </a:lnTo>
                      <a:lnTo>
                        <a:pt x="20551" y="21088"/>
                      </a:lnTo>
                      <a:lnTo>
                        <a:pt x="20480" y="20787"/>
                      </a:lnTo>
                      <a:lnTo>
                        <a:pt x="20409" y="20485"/>
                      </a:lnTo>
                      <a:lnTo>
                        <a:pt x="20356" y="20158"/>
                      </a:lnTo>
                      <a:lnTo>
                        <a:pt x="20356" y="19804"/>
                      </a:lnTo>
                      <a:lnTo>
                        <a:pt x="20321" y="19083"/>
                      </a:lnTo>
                      <a:lnTo>
                        <a:pt x="20356" y="18349"/>
                      </a:lnTo>
                      <a:lnTo>
                        <a:pt x="20409" y="17641"/>
                      </a:lnTo>
                      <a:lnTo>
                        <a:pt x="20480" y="17012"/>
                      </a:lnTo>
                      <a:lnTo>
                        <a:pt x="20551" y="16488"/>
                      </a:lnTo>
                      <a:lnTo>
                        <a:pt x="20551" y="16055"/>
                      </a:lnTo>
                      <a:lnTo>
                        <a:pt x="20551" y="15911"/>
                      </a:lnTo>
                      <a:lnTo>
                        <a:pt x="20445" y="15754"/>
                      </a:lnTo>
                      <a:lnTo>
                        <a:pt x="20356" y="15610"/>
                      </a:lnTo>
                      <a:lnTo>
                        <a:pt x="20178" y="15452"/>
                      </a:lnTo>
                      <a:lnTo>
                        <a:pt x="20001" y="15334"/>
                      </a:lnTo>
                      <a:lnTo>
                        <a:pt x="19770" y="15230"/>
                      </a:lnTo>
                      <a:lnTo>
                        <a:pt x="19521" y="15125"/>
                      </a:lnTo>
                      <a:lnTo>
                        <a:pt x="19290" y="15059"/>
                      </a:lnTo>
                      <a:lnTo>
                        <a:pt x="19024" y="15007"/>
                      </a:lnTo>
                      <a:lnTo>
                        <a:pt x="18740" y="14954"/>
                      </a:lnTo>
                      <a:lnTo>
                        <a:pt x="18509" y="14954"/>
                      </a:lnTo>
                      <a:lnTo>
                        <a:pt x="18225" y="14954"/>
                      </a:lnTo>
                      <a:lnTo>
                        <a:pt x="17994" y="15007"/>
                      </a:lnTo>
                      <a:lnTo>
                        <a:pt x="17763" y="15085"/>
                      </a:lnTo>
                      <a:lnTo>
                        <a:pt x="17550" y="15177"/>
                      </a:lnTo>
                      <a:lnTo>
                        <a:pt x="17372" y="15308"/>
                      </a:lnTo>
                      <a:lnTo>
                        <a:pt x="17176" y="15426"/>
                      </a:lnTo>
                      <a:lnTo>
                        <a:pt x="16928" y="15557"/>
                      </a:lnTo>
                      <a:lnTo>
                        <a:pt x="16661" y="15636"/>
                      </a:lnTo>
                      <a:lnTo>
                        <a:pt x="16359" y="15688"/>
                      </a:lnTo>
                      <a:lnTo>
                        <a:pt x="16022" y="15715"/>
                      </a:lnTo>
                      <a:lnTo>
                        <a:pt x="15667" y="15688"/>
                      </a:lnTo>
                      <a:lnTo>
                        <a:pt x="15294" y="15662"/>
                      </a:lnTo>
                      <a:lnTo>
                        <a:pt x="14956" y="15583"/>
                      </a:lnTo>
                      <a:lnTo>
                        <a:pt x="14619" y="15479"/>
                      </a:lnTo>
                      <a:lnTo>
                        <a:pt x="14281" y="15334"/>
                      </a:lnTo>
                      <a:lnTo>
                        <a:pt x="13961" y="15177"/>
                      </a:lnTo>
                      <a:lnTo>
                        <a:pt x="13695" y="14981"/>
                      </a:lnTo>
                      <a:lnTo>
                        <a:pt x="13588" y="14850"/>
                      </a:lnTo>
                      <a:lnTo>
                        <a:pt x="13482" y="14732"/>
                      </a:lnTo>
                      <a:lnTo>
                        <a:pt x="13393" y="14600"/>
                      </a:lnTo>
                      <a:lnTo>
                        <a:pt x="13322" y="14456"/>
                      </a:lnTo>
                      <a:lnTo>
                        <a:pt x="13251" y="14299"/>
                      </a:lnTo>
                      <a:lnTo>
                        <a:pt x="13215" y="14155"/>
                      </a:lnTo>
                      <a:lnTo>
                        <a:pt x="13180" y="13971"/>
                      </a:lnTo>
                      <a:lnTo>
                        <a:pt x="13180" y="13801"/>
                      </a:lnTo>
                      <a:lnTo>
                        <a:pt x="13180" y="13591"/>
                      </a:lnTo>
                      <a:lnTo>
                        <a:pt x="13215" y="13395"/>
                      </a:lnTo>
                      <a:lnTo>
                        <a:pt x="13251" y="13198"/>
                      </a:lnTo>
                      <a:lnTo>
                        <a:pt x="13322" y="13015"/>
                      </a:lnTo>
                      <a:lnTo>
                        <a:pt x="13393" y="12870"/>
                      </a:lnTo>
                      <a:lnTo>
                        <a:pt x="13482" y="12713"/>
                      </a:lnTo>
                      <a:lnTo>
                        <a:pt x="13588" y="12569"/>
                      </a:lnTo>
                      <a:lnTo>
                        <a:pt x="13730" y="12438"/>
                      </a:lnTo>
                      <a:lnTo>
                        <a:pt x="13997" y="12215"/>
                      </a:lnTo>
                      <a:lnTo>
                        <a:pt x="14334" y="12005"/>
                      </a:lnTo>
                      <a:lnTo>
                        <a:pt x="14690" y="11861"/>
                      </a:lnTo>
                      <a:lnTo>
                        <a:pt x="15063" y="11756"/>
                      </a:lnTo>
                      <a:lnTo>
                        <a:pt x="15436" y="11678"/>
                      </a:lnTo>
                      <a:lnTo>
                        <a:pt x="15809" y="11638"/>
                      </a:lnTo>
                      <a:lnTo>
                        <a:pt x="16182" y="11638"/>
                      </a:lnTo>
                      <a:lnTo>
                        <a:pt x="16555" y="11678"/>
                      </a:lnTo>
                      <a:lnTo>
                        <a:pt x="16910" y="11730"/>
                      </a:lnTo>
                      <a:lnTo>
                        <a:pt x="17248" y="11835"/>
                      </a:lnTo>
                      <a:lnTo>
                        <a:pt x="17514" y="11966"/>
                      </a:lnTo>
                      <a:lnTo>
                        <a:pt x="17763" y="12110"/>
                      </a:lnTo>
                      <a:lnTo>
                        <a:pt x="17887" y="12215"/>
                      </a:lnTo>
                      <a:lnTo>
                        <a:pt x="18065" y="12307"/>
                      </a:lnTo>
                      <a:lnTo>
                        <a:pt x="18260" y="12412"/>
                      </a:lnTo>
                      <a:lnTo>
                        <a:pt x="18438" y="12464"/>
                      </a:lnTo>
                      <a:lnTo>
                        <a:pt x="18669" y="12543"/>
                      </a:lnTo>
                      <a:lnTo>
                        <a:pt x="18882" y="12569"/>
                      </a:lnTo>
                      <a:lnTo>
                        <a:pt x="19113" y="12595"/>
                      </a:lnTo>
                      <a:lnTo>
                        <a:pt x="19361" y="12608"/>
                      </a:lnTo>
                      <a:lnTo>
                        <a:pt x="19592" y="12608"/>
                      </a:lnTo>
                      <a:lnTo>
                        <a:pt x="19841" y="12595"/>
                      </a:lnTo>
                      <a:lnTo>
                        <a:pt x="20072" y="12543"/>
                      </a:lnTo>
                      <a:lnTo>
                        <a:pt x="20321" y="12490"/>
                      </a:lnTo>
                      <a:lnTo>
                        <a:pt x="20551" y="12438"/>
                      </a:lnTo>
                      <a:lnTo>
                        <a:pt x="20800" y="12333"/>
                      </a:lnTo>
                      <a:lnTo>
                        <a:pt x="20996" y="12241"/>
                      </a:lnTo>
                      <a:lnTo>
                        <a:pt x="21244" y="12110"/>
                      </a:lnTo>
                      <a:lnTo>
                        <a:pt x="21298" y="12032"/>
                      </a:lnTo>
                      <a:lnTo>
                        <a:pt x="21404" y="11966"/>
                      </a:lnTo>
                      <a:lnTo>
                        <a:pt x="21475" y="11861"/>
                      </a:lnTo>
                      <a:lnTo>
                        <a:pt x="21511" y="11730"/>
                      </a:lnTo>
                      <a:lnTo>
                        <a:pt x="21617" y="11481"/>
                      </a:lnTo>
                      <a:lnTo>
                        <a:pt x="21653" y="11180"/>
                      </a:lnTo>
                      <a:lnTo>
                        <a:pt x="21653" y="10826"/>
                      </a:lnTo>
                      <a:lnTo>
                        <a:pt x="21653" y="10472"/>
                      </a:lnTo>
                      <a:lnTo>
                        <a:pt x="21582" y="10092"/>
                      </a:lnTo>
                      <a:lnTo>
                        <a:pt x="21511" y="9725"/>
                      </a:lnTo>
                      <a:lnTo>
                        <a:pt x="21298" y="8912"/>
                      </a:lnTo>
                      <a:lnTo>
                        <a:pt x="21067" y="8191"/>
                      </a:lnTo>
                      <a:lnTo>
                        <a:pt x="20800" y="7536"/>
                      </a:lnTo>
                      <a:lnTo>
                        <a:pt x="20551" y="7025"/>
                      </a:lnTo>
                      <a:lnTo>
                        <a:pt x="20001" y="7103"/>
                      </a:lnTo>
                      <a:lnTo>
                        <a:pt x="19432" y="7156"/>
                      </a:lnTo>
                      <a:lnTo>
                        <a:pt x="18846" y="7208"/>
                      </a:lnTo>
                      <a:lnTo>
                        <a:pt x="18225" y="7208"/>
                      </a:lnTo>
                      <a:lnTo>
                        <a:pt x="17656" y="7208"/>
                      </a:lnTo>
                      <a:lnTo>
                        <a:pt x="17070" y="7182"/>
                      </a:lnTo>
                      <a:lnTo>
                        <a:pt x="16484" y="7156"/>
                      </a:lnTo>
                      <a:lnTo>
                        <a:pt x="15986" y="7103"/>
                      </a:lnTo>
                      <a:lnTo>
                        <a:pt x="14992" y="6999"/>
                      </a:lnTo>
                      <a:lnTo>
                        <a:pt x="14210" y="6907"/>
                      </a:lnTo>
                      <a:lnTo>
                        <a:pt x="13695" y="6828"/>
                      </a:lnTo>
                      <a:lnTo>
                        <a:pt x="13517" y="6802"/>
                      </a:lnTo>
                      <a:lnTo>
                        <a:pt x="13073" y="6645"/>
                      </a:lnTo>
                      <a:lnTo>
                        <a:pt x="12700" y="6474"/>
                      </a:lnTo>
                      <a:lnTo>
                        <a:pt x="12363" y="6304"/>
                      </a:lnTo>
                      <a:lnTo>
                        <a:pt x="12132" y="6094"/>
                      </a:lnTo>
                      <a:lnTo>
                        <a:pt x="11919" y="5871"/>
                      </a:lnTo>
                      <a:lnTo>
                        <a:pt x="11776" y="5649"/>
                      </a:lnTo>
                      <a:lnTo>
                        <a:pt x="11688" y="5413"/>
                      </a:lnTo>
                      <a:lnTo>
                        <a:pt x="11617" y="5190"/>
                      </a:lnTo>
                      <a:lnTo>
                        <a:pt x="11617" y="4941"/>
                      </a:lnTo>
                      <a:lnTo>
                        <a:pt x="11652" y="4718"/>
                      </a:lnTo>
                      <a:lnTo>
                        <a:pt x="11723" y="4482"/>
                      </a:lnTo>
                      <a:lnTo>
                        <a:pt x="11812" y="4285"/>
                      </a:lnTo>
                      <a:lnTo>
                        <a:pt x="11919" y="4089"/>
                      </a:lnTo>
                      <a:lnTo>
                        <a:pt x="12096" y="3905"/>
                      </a:lnTo>
                      <a:lnTo>
                        <a:pt x="12292" y="3735"/>
                      </a:lnTo>
                      <a:lnTo>
                        <a:pt x="12505" y="3604"/>
                      </a:lnTo>
                      <a:lnTo>
                        <a:pt x="12700" y="3460"/>
                      </a:lnTo>
                      <a:lnTo>
                        <a:pt x="12878" y="3250"/>
                      </a:lnTo>
                      <a:lnTo>
                        <a:pt x="13038" y="3027"/>
                      </a:lnTo>
                      <a:lnTo>
                        <a:pt x="13180" y="2752"/>
                      </a:lnTo>
                      <a:lnTo>
                        <a:pt x="13286" y="2477"/>
                      </a:lnTo>
                      <a:lnTo>
                        <a:pt x="13322" y="2175"/>
                      </a:lnTo>
                      <a:lnTo>
                        <a:pt x="13357" y="1874"/>
                      </a:lnTo>
                      <a:lnTo>
                        <a:pt x="13286" y="1572"/>
                      </a:lnTo>
                      <a:lnTo>
                        <a:pt x="13180" y="1271"/>
                      </a:lnTo>
                      <a:lnTo>
                        <a:pt x="13038" y="983"/>
                      </a:lnTo>
                      <a:lnTo>
                        <a:pt x="12949" y="865"/>
                      </a:lnTo>
                      <a:lnTo>
                        <a:pt x="12807" y="733"/>
                      </a:lnTo>
                      <a:lnTo>
                        <a:pt x="12665" y="616"/>
                      </a:lnTo>
                      <a:lnTo>
                        <a:pt x="12505" y="511"/>
                      </a:lnTo>
                      <a:lnTo>
                        <a:pt x="12327" y="406"/>
                      </a:lnTo>
                      <a:lnTo>
                        <a:pt x="12132" y="314"/>
                      </a:lnTo>
                      <a:lnTo>
                        <a:pt x="11883" y="235"/>
                      </a:lnTo>
                      <a:lnTo>
                        <a:pt x="11652" y="183"/>
                      </a:lnTo>
                      <a:lnTo>
                        <a:pt x="11368" y="104"/>
                      </a:lnTo>
                      <a:lnTo>
                        <a:pt x="11101" y="78"/>
                      </a:lnTo>
                      <a:lnTo>
                        <a:pt x="10800" y="52"/>
                      </a:lnTo>
                      <a:lnTo>
                        <a:pt x="10444" y="52"/>
                      </a:lnTo>
                      <a:lnTo>
                        <a:pt x="10142" y="52"/>
                      </a:lnTo>
                      <a:lnTo>
                        <a:pt x="9840" y="78"/>
                      </a:lnTo>
                      <a:lnTo>
                        <a:pt x="9574" y="104"/>
                      </a:lnTo>
                      <a:lnTo>
                        <a:pt x="9325" y="157"/>
                      </a:lnTo>
                      <a:lnTo>
                        <a:pt x="9094" y="209"/>
                      </a:lnTo>
                      <a:lnTo>
                        <a:pt x="8846" y="262"/>
                      </a:lnTo>
                      <a:lnTo>
                        <a:pt x="8650" y="340"/>
                      </a:lnTo>
                      <a:lnTo>
                        <a:pt x="8437" y="432"/>
                      </a:lnTo>
                      <a:lnTo>
                        <a:pt x="8277" y="511"/>
                      </a:lnTo>
                      <a:lnTo>
                        <a:pt x="8100" y="616"/>
                      </a:lnTo>
                      <a:lnTo>
                        <a:pt x="7957" y="707"/>
                      </a:lnTo>
                      <a:lnTo>
                        <a:pt x="7833" y="838"/>
                      </a:lnTo>
                      <a:lnTo>
                        <a:pt x="7620" y="1061"/>
                      </a:lnTo>
                      <a:lnTo>
                        <a:pt x="7442" y="1336"/>
                      </a:lnTo>
                      <a:lnTo>
                        <a:pt x="7353" y="1599"/>
                      </a:lnTo>
                      <a:lnTo>
                        <a:pt x="7318" y="1900"/>
                      </a:lnTo>
                      <a:lnTo>
                        <a:pt x="7318" y="2175"/>
                      </a:lnTo>
                      <a:lnTo>
                        <a:pt x="7353" y="2450"/>
                      </a:lnTo>
                      <a:lnTo>
                        <a:pt x="7442" y="2726"/>
                      </a:lnTo>
                      <a:lnTo>
                        <a:pt x="7620" y="2975"/>
                      </a:lnTo>
                      <a:lnTo>
                        <a:pt x="7833" y="3198"/>
                      </a:lnTo>
                      <a:lnTo>
                        <a:pt x="8064" y="3433"/>
                      </a:lnTo>
                      <a:lnTo>
                        <a:pt x="8295" y="3630"/>
                      </a:lnTo>
                      <a:lnTo>
                        <a:pt x="8508" y="3853"/>
                      </a:lnTo>
                      <a:lnTo>
                        <a:pt x="8686" y="4089"/>
                      </a:lnTo>
                      <a:lnTo>
                        <a:pt x="8775" y="4312"/>
                      </a:lnTo>
                      <a:lnTo>
                        <a:pt x="8846" y="4561"/>
                      </a:lnTo>
                      <a:lnTo>
                        <a:pt x="8846" y="4810"/>
                      </a:lnTo>
                      <a:lnTo>
                        <a:pt x="8810" y="5059"/>
                      </a:lnTo>
                      <a:lnTo>
                        <a:pt x="8721" y="5295"/>
                      </a:lnTo>
                      <a:lnTo>
                        <a:pt x="8579" y="5544"/>
                      </a:lnTo>
                      <a:lnTo>
                        <a:pt x="8366" y="5766"/>
                      </a:lnTo>
                      <a:lnTo>
                        <a:pt x="8135" y="5976"/>
                      </a:lnTo>
                      <a:lnTo>
                        <a:pt x="7833" y="6199"/>
                      </a:lnTo>
                      <a:lnTo>
                        <a:pt x="7478" y="6369"/>
                      </a:lnTo>
                      <a:lnTo>
                        <a:pt x="7069" y="6527"/>
                      </a:lnTo>
                      <a:lnTo>
                        <a:pt x="6590" y="6671"/>
                      </a:lnTo>
                      <a:lnTo>
                        <a:pt x="6092" y="6802"/>
                      </a:lnTo>
                      <a:lnTo>
                        <a:pt x="5684" y="6802"/>
                      </a:lnTo>
                      <a:lnTo>
                        <a:pt x="5133" y="6802"/>
                      </a:lnTo>
                      <a:lnTo>
                        <a:pt x="4547" y="6802"/>
                      </a:lnTo>
                      <a:lnTo>
                        <a:pt x="3872" y="6802"/>
                      </a:lnTo>
                      <a:lnTo>
                        <a:pt x="3144" y="6802"/>
                      </a:lnTo>
                      <a:lnTo>
                        <a:pt x="2362" y="6802"/>
                      </a:lnTo>
                      <a:lnTo>
                        <a:pt x="1545" y="6802"/>
                      </a:lnTo>
                      <a:lnTo>
                        <a:pt x="692" y="6802"/>
                      </a:lnTo>
                      <a:lnTo>
                        <a:pt x="586" y="7234"/>
                      </a:lnTo>
                      <a:lnTo>
                        <a:pt x="461" y="7837"/>
                      </a:lnTo>
                      <a:lnTo>
                        <a:pt x="355" y="8493"/>
                      </a:lnTo>
                      <a:lnTo>
                        <a:pt x="248" y="9187"/>
                      </a:lnTo>
                      <a:lnTo>
                        <a:pt x="142" y="9869"/>
                      </a:lnTo>
                      <a:lnTo>
                        <a:pt x="106" y="10498"/>
                      </a:lnTo>
                      <a:lnTo>
                        <a:pt x="106" y="10983"/>
                      </a:lnTo>
                      <a:lnTo>
                        <a:pt x="106" y="11311"/>
                      </a:lnTo>
                      <a:lnTo>
                        <a:pt x="213" y="11481"/>
                      </a:lnTo>
                      <a:lnTo>
                        <a:pt x="319" y="11651"/>
                      </a:lnTo>
                      <a:lnTo>
                        <a:pt x="497" y="11783"/>
                      </a:lnTo>
                      <a:lnTo>
                        <a:pt x="692" y="11914"/>
                      </a:lnTo>
                      <a:lnTo>
                        <a:pt x="941" y="12032"/>
                      </a:lnTo>
                      <a:lnTo>
                        <a:pt x="1207" y="12110"/>
                      </a:lnTo>
                      <a:lnTo>
                        <a:pt x="1509" y="12189"/>
                      </a:lnTo>
                      <a:lnTo>
                        <a:pt x="1794" y="12241"/>
                      </a:lnTo>
                      <a:lnTo>
                        <a:pt x="2131" y="12267"/>
                      </a:lnTo>
                      <a:lnTo>
                        <a:pt x="2433" y="12281"/>
                      </a:lnTo>
                      <a:lnTo>
                        <a:pt x="2735" y="12267"/>
                      </a:lnTo>
                      <a:lnTo>
                        <a:pt x="3055" y="12241"/>
                      </a:lnTo>
                      <a:lnTo>
                        <a:pt x="3357" y="12189"/>
                      </a:lnTo>
                      <a:lnTo>
                        <a:pt x="3623" y="12084"/>
                      </a:lnTo>
                      <a:lnTo>
                        <a:pt x="3872" y="11979"/>
                      </a:lnTo>
                      <a:lnTo>
                        <a:pt x="4103" y="11861"/>
                      </a:lnTo>
                      <a:lnTo>
                        <a:pt x="4316" y="11704"/>
                      </a:lnTo>
                      <a:lnTo>
                        <a:pt x="4582" y="11612"/>
                      </a:lnTo>
                      <a:lnTo>
                        <a:pt x="4849" y="11533"/>
                      </a:lnTo>
                      <a:lnTo>
                        <a:pt x="5169" y="11507"/>
                      </a:lnTo>
                      <a:lnTo>
                        <a:pt x="5506" y="11481"/>
                      </a:lnTo>
                      <a:lnTo>
                        <a:pt x="5808" y="11507"/>
                      </a:lnTo>
                      <a:lnTo>
                        <a:pt x="6146" y="11560"/>
                      </a:lnTo>
                      <a:lnTo>
                        <a:pt x="6501" y="11651"/>
                      </a:lnTo>
                      <a:lnTo>
                        <a:pt x="6803" y="11783"/>
                      </a:lnTo>
                      <a:lnTo>
                        <a:pt x="7105" y="11940"/>
                      </a:lnTo>
                      <a:lnTo>
                        <a:pt x="7353" y="12110"/>
                      </a:lnTo>
                      <a:lnTo>
                        <a:pt x="7584" y="12333"/>
                      </a:lnTo>
                      <a:lnTo>
                        <a:pt x="7798" y="12595"/>
                      </a:lnTo>
                      <a:lnTo>
                        <a:pt x="7922" y="12870"/>
                      </a:lnTo>
                      <a:lnTo>
                        <a:pt x="8028" y="13198"/>
                      </a:lnTo>
                      <a:lnTo>
                        <a:pt x="8064" y="13526"/>
                      </a:lnTo>
                      <a:lnTo>
                        <a:pt x="8028" y="13775"/>
                      </a:lnTo>
                      <a:lnTo>
                        <a:pt x="7922" y="13998"/>
                      </a:lnTo>
                      <a:lnTo>
                        <a:pt x="7798" y="14220"/>
                      </a:lnTo>
                      <a:lnTo>
                        <a:pt x="7584" y="14404"/>
                      </a:lnTo>
                      <a:lnTo>
                        <a:pt x="7353" y="14574"/>
                      </a:lnTo>
                      <a:lnTo>
                        <a:pt x="7105" y="14732"/>
                      </a:lnTo>
                      <a:lnTo>
                        <a:pt x="6803" y="14850"/>
                      </a:lnTo>
                      <a:lnTo>
                        <a:pt x="6501" y="14954"/>
                      </a:lnTo>
                      <a:lnTo>
                        <a:pt x="6146" y="15033"/>
                      </a:lnTo>
                      <a:lnTo>
                        <a:pt x="5808" y="15085"/>
                      </a:lnTo>
                      <a:lnTo>
                        <a:pt x="5506" y="15085"/>
                      </a:lnTo>
                      <a:lnTo>
                        <a:pt x="5169" y="15059"/>
                      </a:lnTo>
                      <a:lnTo>
                        <a:pt x="4849" y="15007"/>
                      </a:lnTo>
                      <a:lnTo>
                        <a:pt x="4582" y="14902"/>
                      </a:lnTo>
                      <a:lnTo>
                        <a:pt x="4316" y="14784"/>
                      </a:lnTo>
                      <a:lnTo>
                        <a:pt x="4103" y="14600"/>
                      </a:lnTo>
                      <a:lnTo>
                        <a:pt x="3907" y="14430"/>
                      </a:lnTo>
                      <a:lnTo>
                        <a:pt x="3659" y="14299"/>
                      </a:lnTo>
                      <a:lnTo>
                        <a:pt x="3428" y="14194"/>
                      </a:lnTo>
                      <a:lnTo>
                        <a:pt x="3179" y="14129"/>
                      </a:lnTo>
                      <a:lnTo>
                        <a:pt x="2913" y="14102"/>
                      </a:lnTo>
                      <a:lnTo>
                        <a:pt x="2646" y="14102"/>
                      </a:lnTo>
                      <a:lnTo>
                        <a:pt x="2362" y="14129"/>
                      </a:lnTo>
                      <a:lnTo>
                        <a:pt x="2096" y="14168"/>
                      </a:lnTo>
                      <a:lnTo>
                        <a:pt x="1811" y="14273"/>
                      </a:lnTo>
                      <a:lnTo>
                        <a:pt x="1545" y="14378"/>
                      </a:lnTo>
                      <a:lnTo>
                        <a:pt x="1314" y="14496"/>
                      </a:lnTo>
                      <a:lnTo>
                        <a:pt x="1065" y="14653"/>
                      </a:lnTo>
                      <a:lnTo>
                        <a:pt x="870" y="14797"/>
                      </a:lnTo>
                      <a:lnTo>
                        <a:pt x="657" y="14981"/>
                      </a:lnTo>
                      <a:lnTo>
                        <a:pt x="497" y="15177"/>
                      </a:lnTo>
                      <a:lnTo>
                        <a:pt x="390" y="15413"/>
                      </a:lnTo>
                      <a:lnTo>
                        <a:pt x="284" y="15636"/>
                      </a:lnTo>
                      <a:lnTo>
                        <a:pt x="248" y="15911"/>
                      </a:lnTo>
                      <a:lnTo>
                        <a:pt x="284" y="16239"/>
                      </a:lnTo>
                      <a:lnTo>
                        <a:pt x="319" y="16566"/>
                      </a:lnTo>
                      <a:lnTo>
                        <a:pt x="497" y="17340"/>
                      </a:lnTo>
                      <a:lnTo>
                        <a:pt x="692" y="18152"/>
                      </a:lnTo>
                      <a:lnTo>
                        <a:pt x="799" y="18559"/>
                      </a:lnTo>
                      <a:lnTo>
                        <a:pt x="905" y="18978"/>
                      </a:lnTo>
                      <a:lnTo>
                        <a:pt x="959" y="19384"/>
                      </a:lnTo>
                      <a:lnTo>
                        <a:pt x="994" y="19791"/>
                      </a:lnTo>
                      <a:lnTo>
                        <a:pt x="994" y="20132"/>
                      </a:lnTo>
                      <a:lnTo>
                        <a:pt x="959" y="20485"/>
                      </a:lnTo>
                      <a:lnTo>
                        <a:pt x="941" y="20669"/>
                      </a:lnTo>
                      <a:lnTo>
                        <a:pt x="870" y="20813"/>
                      </a:lnTo>
                      <a:lnTo>
                        <a:pt x="799" y="20970"/>
                      </a:lnTo>
                      <a:lnTo>
                        <a:pt x="692" y="21088"/>
                      </a:lnTo>
                      <a:lnTo>
                        <a:pt x="1474" y="20997"/>
                      </a:lnTo>
                      <a:lnTo>
                        <a:pt x="2291" y="20866"/>
                      </a:lnTo>
                      <a:lnTo>
                        <a:pt x="3108" y="20787"/>
                      </a:lnTo>
                      <a:lnTo>
                        <a:pt x="3907" y="20721"/>
                      </a:lnTo>
                      <a:lnTo>
                        <a:pt x="4653" y="20695"/>
                      </a:lnTo>
                      <a:lnTo>
                        <a:pt x="5364" y="20695"/>
                      </a:lnTo>
                      <a:lnTo>
                        <a:pt x="5701" y="20721"/>
                      </a:lnTo>
                      <a:lnTo>
                        <a:pt x="6057" y="20761"/>
                      </a:lnTo>
                      <a:lnTo>
                        <a:pt x="6323" y="20813"/>
                      </a:lnTo>
                      <a:lnTo>
                        <a:pt x="6625" y="20892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8" name="Puzzle2"/>
                <p:cNvSpPr>
                  <a:spLocks noEditPoints="1" noChangeArrowheads="1"/>
                </p:cNvSpPr>
                <p:nvPr/>
              </p:nvSpPr>
              <p:spPr bwMode="auto">
                <a:xfrm>
                  <a:off x="6077022" y="3009389"/>
                  <a:ext cx="183691" cy="152040"/>
                </a:xfrm>
                <a:custGeom>
                  <a:avLst/>
                  <a:gdLst>
                    <a:gd name="T0" fmla="*/ 11 w 21600"/>
                    <a:gd name="T1" fmla="*/ 13386 h 21600"/>
                    <a:gd name="T2" fmla="*/ 4202 w 21600"/>
                    <a:gd name="T3" fmla="*/ 21161 h 21600"/>
                    <a:gd name="T4" fmla="*/ 10400 w 21600"/>
                    <a:gd name="T5" fmla="*/ 13909 h 21600"/>
                    <a:gd name="T6" fmla="*/ 16821 w 21600"/>
                    <a:gd name="T7" fmla="*/ 21190 h 21600"/>
                    <a:gd name="T8" fmla="*/ 21600 w 21600"/>
                    <a:gd name="T9" fmla="*/ 15083 h 21600"/>
                    <a:gd name="T10" fmla="*/ 16889 w 21600"/>
                    <a:gd name="T11" fmla="*/ 5739 h 21600"/>
                    <a:gd name="T12" fmla="*/ 10800 w 21600"/>
                    <a:gd name="T13" fmla="*/ 28 h 21600"/>
                    <a:gd name="T14" fmla="*/ 4202 w 21600"/>
                    <a:gd name="T15" fmla="*/ 5894 h 21600"/>
                    <a:gd name="T16" fmla="*/ 5388 w 21600"/>
                    <a:gd name="T17" fmla="*/ 6742 h 21600"/>
                    <a:gd name="T18" fmla="*/ 16177 w 21600"/>
                    <a:gd name="T19" fmla="*/ 20441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4247" y="12354"/>
                      </a:moveTo>
                      <a:lnTo>
                        <a:pt x="4134" y="12468"/>
                      </a:lnTo>
                      <a:lnTo>
                        <a:pt x="4010" y="12581"/>
                      </a:lnTo>
                      <a:lnTo>
                        <a:pt x="3897" y="12637"/>
                      </a:lnTo>
                      <a:lnTo>
                        <a:pt x="3773" y="12694"/>
                      </a:lnTo>
                      <a:lnTo>
                        <a:pt x="3637" y="12694"/>
                      </a:lnTo>
                      <a:lnTo>
                        <a:pt x="3524" y="12694"/>
                      </a:lnTo>
                      <a:lnTo>
                        <a:pt x="3400" y="12665"/>
                      </a:lnTo>
                      <a:lnTo>
                        <a:pt x="3287" y="12609"/>
                      </a:lnTo>
                      <a:lnTo>
                        <a:pt x="3027" y="12496"/>
                      </a:lnTo>
                      <a:lnTo>
                        <a:pt x="2790" y="12340"/>
                      </a:lnTo>
                      <a:lnTo>
                        <a:pt x="2530" y="12142"/>
                      </a:lnTo>
                      <a:lnTo>
                        <a:pt x="2293" y="11987"/>
                      </a:lnTo>
                      <a:lnTo>
                        <a:pt x="2033" y="11817"/>
                      </a:lnTo>
                      <a:lnTo>
                        <a:pt x="1773" y="11676"/>
                      </a:lnTo>
                      <a:lnTo>
                        <a:pt x="1638" y="11662"/>
                      </a:lnTo>
                      <a:lnTo>
                        <a:pt x="1513" y="11634"/>
                      </a:lnTo>
                      <a:lnTo>
                        <a:pt x="1378" y="11634"/>
                      </a:lnTo>
                      <a:lnTo>
                        <a:pt x="1253" y="11634"/>
                      </a:lnTo>
                      <a:lnTo>
                        <a:pt x="1118" y="11662"/>
                      </a:lnTo>
                      <a:lnTo>
                        <a:pt x="971" y="11732"/>
                      </a:lnTo>
                      <a:lnTo>
                        <a:pt x="835" y="11817"/>
                      </a:lnTo>
                      <a:lnTo>
                        <a:pt x="711" y="11959"/>
                      </a:lnTo>
                      <a:lnTo>
                        <a:pt x="553" y="12086"/>
                      </a:lnTo>
                      <a:lnTo>
                        <a:pt x="429" y="12284"/>
                      </a:lnTo>
                      <a:lnTo>
                        <a:pt x="271" y="12524"/>
                      </a:lnTo>
                      <a:lnTo>
                        <a:pt x="146" y="12793"/>
                      </a:lnTo>
                      <a:lnTo>
                        <a:pt x="79" y="12962"/>
                      </a:lnTo>
                      <a:lnTo>
                        <a:pt x="33" y="13146"/>
                      </a:lnTo>
                      <a:lnTo>
                        <a:pt x="11" y="13386"/>
                      </a:lnTo>
                      <a:lnTo>
                        <a:pt x="11" y="13641"/>
                      </a:lnTo>
                      <a:lnTo>
                        <a:pt x="33" y="13881"/>
                      </a:lnTo>
                      <a:lnTo>
                        <a:pt x="101" y="14150"/>
                      </a:lnTo>
                      <a:lnTo>
                        <a:pt x="192" y="14404"/>
                      </a:lnTo>
                      <a:lnTo>
                        <a:pt x="293" y="14645"/>
                      </a:lnTo>
                      <a:lnTo>
                        <a:pt x="451" y="14857"/>
                      </a:lnTo>
                      <a:lnTo>
                        <a:pt x="621" y="15054"/>
                      </a:lnTo>
                      <a:lnTo>
                        <a:pt x="734" y="15125"/>
                      </a:lnTo>
                      <a:lnTo>
                        <a:pt x="835" y="15210"/>
                      </a:lnTo>
                      <a:lnTo>
                        <a:pt x="948" y="15267"/>
                      </a:lnTo>
                      <a:lnTo>
                        <a:pt x="1084" y="15323"/>
                      </a:lnTo>
                      <a:lnTo>
                        <a:pt x="1208" y="15351"/>
                      </a:lnTo>
                      <a:lnTo>
                        <a:pt x="1355" y="15380"/>
                      </a:lnTo>
                      <a:lnTo>
                        <a:pt x="1513" y="15380"/>
                      </a:lnTo>
                      <a:lnTo>
                        <a:pt x="1683" y="15380"/>
                      </a:lnTo>
                      <a:lnTo>
                        <a:pt x="1864" y="15351"/>
                      </a:lnTo>
                      <a:lnTo>
                        <a:pt x="2033" y="15323"/>
                      </a:lnTo>
                      <a:lnTo>
                        <a:pt x="2225" y="15238"/>
                      </a:lnTo>
                      <a:lnTo>
                        <a:pt x="2428" y="15153"/>
                      </a:lnTo>
                      <a:lnTo>
                        <a:pt x="2745" y="15026"/>
                      </a:lnTo>
                      <a:lnTo>
                        <a:pt x="3005" y="14913"/>
                      </a:lnTo>
                      <a:lnTo>
                        <a:pt x="3264" y="14828"/>
                      </a:lnTo>
                      <a:lnTo>
                        <a:pt x="3513" y="14800"/>
                      </a:lnTo>
                      <a:lnTo>
                        <a:pt x="3615" y="14828"/>
                      </a:lnTo>
                      <a:lnTo>
                        <a:pt x="3728" y="14857"/>
                      </a:lnTo>
                      <a:lnTo>
                        <a:pt x="3807" y="14913"/>
                      </a:lnTo>
                      <a:lnTo>
                        <a:pt x="3920" y="14998"/>
                      </a:lnTo>
                      <a:lnTo>
                        <a:pt x="4010" y="15097"/>
                      </a:lnTo>
                      <a:lnTo>
                        <a:pt x="4089" y="15238"/>
                      </a:lnTo>
                      <a:lnTo>
                        <a:pt x="4179" y="15408"/>
                      </a:lnTo>
                      <a:lnTo>
                        <a:pt x="4247" y="15620"/>
                      </a:lnTo>
                      <a:lnTo>
                        <a:pt x="4326" y="15860"/>
                      </a:lnTo>
                      <a:lnTo>
                        <a:pt x="4394" y="16129"/>
                      </a:lnTo>
                      <a:lnTo>
                        <a:pt x="4439" y="16440"/>
                      </a:lnTo>
                      <a:lnTo>
                        <a:pt x="4507" y="16737"/>
                      </a:lnTo>
                      <a:lnTo>
                        <a:pt x="4552" y="17090"/>
                      </a:lnTo>
                      <a:lnTo>
                        <a:pt x="4575" y="17443"/>
                      </a:lnTo>
                      <a:lnTo>
                        <a:pt x="4586" y="17825"/>
                      </a:lnTo>
                      <a:lnTo>
                        <a:pt x="4586" y="18193"/>
                      </a:lnTo>
                      <a:lnTo>
                        <a:pt x="4586" y="18574"/>
                      </a:lnTo>
                      <a:lnTo>
                        <a:pt x="4586" y="18984"/>
                      </a:lnTo>
                      <a:lnTo>
                        <a:pt x="4552" y="19366"/>
                      </a:lnTo>
                      <a:lnTo>
                        <a:pt x="4507" y="19748"/>
                      </a:lnTo>
                      <a:lnTo>
                        <a:pt x="4462" y="20129"/>
                      </a:lnTo>
                      <a:lnTo>
                        <a:pt x="4371" y="20483"/>
                      </a:lnTo>
                      <a:lnTo>
                        <a:pt x="4292" y="20836"/>
                      </a:lnTo>
                      <a:lnTo>
                        <a:pt x="4202" y="21161"/>
                      </a:lnTo>
                      <a:lnTo>
                        <a:pt x="4744" y="21161"/>
                      </a:lnTo>
                      <a:lnTo>
                        <a:pt x="5264" y="21161"/>
                      </a:lnTo>
                      <a:lnTo>
                        <a:pt x="5784" y="21161"/>
                      </a:lnTo>
                      <a:lnTo>
                        <a:pt x="6235" y="21161"/>
                      </a:lnTo>
                      <a:lnTo>
                        <a:pt x="6676" y="21161"/>
                      </a:lnTo>
                      <a:lnTo>
                        <a:pt x="7060" y="21161"/>
                      </a:lnTo>
                      <a:lnTo>
                        <a:pt x="7410" y="21161"/>
                      </a:lnTo>
                      <a:lnTo>
                        <a:pt x="7670" y="21161"/>
                      </a:lnTo>
                      <a:lnTo>
                        <a:pt x="8020" y="21020"/>
                      </a:lnTo>
                      <a:lnTo>
                        <a:pt x="8303" y="20893"/>
                      </a:lnTo>
                      <a:lnTo>
                        <a:pt x="8563" y="20695"/>
                      </a:lnTo>
                      <a:lnTo>
                        <a:pt x="8800" y="20511"/>
                      </a:lnTo>
                      <a:lnTo>
                        <a:pt x="8969" y="20285"/>
                      </a:lnTo>
                      <a:lnTo>
                        <a:pt x="9150" y="20045"/>
                      </a:lnTo>
                      <a:lnTo>
                        <a:pt x="9252" y="19804"/>
                      </a:lnTo>
                      <a:lnTo>
                        <a:pt x="9342" y="19550"/>
                      </a:lnTo>
                      <a:lnTo>
                        <a:pt x="9410" y="19281"/>
                      </a:lnTo>
                      <a:lnTo>
                        <a:pt x="9433" y="19013"/>
                      </a:lnTo>
                      <a:lnTo>
                        <a:pt x="9433" y="18744"/>
                      </a:lnTo>
                      <a:lnTo>
                        <a:pt x="9387" y="18504"/>
                      </a:lnTo>
                      <a:lnTo>
                        <a:pt x="9320" y="18221"/>
                      </a:lnTo>
                      <a:lnTo>
                        <a:pt x="9207" y="17981"/>
                      </a:lnTo>
                      <a:lnTo>
                        <a:pt x="9105" y="17740"/>
                      </a:lnTo>
                      <a:lnTo>
                        <a:pt x="8924" y="17514"/>
                      </a:lnTo>
                      <a:lnTo>
                        <a:pt x="8777" y="17274"/>
                      </a:lnTo>
                      <a:lnTo>
                        <a:pt x="8642" y="17034"/>
                      </a:lnTo>
                      <a:lnTo>
                        <a:pt x="8563" y="16765"/>
                      </a:lnTo>
                      <a:lnTo>
                        <a:pt x="8472" y="16468"/>
                      </a:lnTo>
                      <a:lnTo>
                        <a:pt x="8450" y="16157"/>
                      </a:lnTo>
                      <a:lnTo>
                        <a:pt x="8450" y="15860"/>
                      </a:lnTo>
                      <a:lnTo>
                        <a:pt x="8472" y="15563"/>
                      </a:lnTo>
                      <a:lnTo>
                        <a:pt x="8540" y="15267"/>
                      </a:lnTo>
                      <a:lnTo>
                        <a:pt x="8642" y="14998"/>
                      </a:lnTo>
                      <a:lnTo>
                        <a:pt x="8777" y="14729"/>
                      </a:lnTo>
                      <a:lnTo>
                        <a:pt x="8868" y="14616"/>
                      </a:lnTo>
                      <a:lnTo>
                        <a:pt x="8969" y="14475"/>
                      </a:lnTo>
                      <a:lnTo>
                        <a:pt x="9060" y="14376"/>
                      </a:lnTo>
                      <a:lnTo>
                        <a:pt x="9184" y="14291"/>
                      </a:lnTo>
                      <a:lnTo>
                        <a:pt x="9297" y="14206"/>
                      </a:lnTo>
                      <a:lnTo>
                        <a:pt x="9433" y="14121"/>
                      </a:lnTo>
                      <a:lnTo>
                        <a:pt x="9579" y="14051"/>
                      </a:lnTo>
                      <a:lnTo>
                        <a:pt x="9726" y="13994"/>
                      </a:lnTo>
                      <a:lnTo>
                        <a:pt x="9884" y="13938"/>
                      </a:lnTo>
                      <a:lnTo>
                        <a:pt x="10054" y="13909"/>
                      </a:lnTo>
                      <a:lnTo>
                        <a:pt x="10257" y="13881"/>
                      </a:lnTo>
                      <a:lnTo>
                        <a:pt x="10449" y="13881"/>
                      </a:lnTo>
                      <a:lnTo>
                        <a:pt x="10664" y="13881"/>
                      </a:lnTo>
                      <a:lnTo>
                        <a:pt x="10856" y="13909"/>
                      </a:lnTo>
                      <a:lnTo>
                        <a:pt x="11037" y="13966"/>
                      </a:lnTo>
                      <a:lnTo>
                        <a:pt x="11206" y="14023"/>
                      </a:lnTo>
                      <a:lnTo>
                        <a:pt x="11353" y="14093"/>
                      </a:lnTo>
                      <a:lnTo>
                        <a:pt x="11511" y="14178"/>
                      </a:lnTo>
                      <a:lnTo>
                        <a:pt x="11635" y="14263"/>
                      </a:lnTo>
                      <a:lnTo>
                        <a:pt x="11748" y="14376"/>
                      </a:lnTo>
                      <a:lnTo>
                        <a:pt x="11861" y="14475"/>
                      </a:lnTo>
                      <a:lnTo>
                        <a:pt x="11941" y="14616"/>
                      </a:lnTo>
                      <a:lnTo>
                        <a:pt x="12031" y="14758"/>
                      </a:lnTo>
                      <a:lnTo>
                        <a:pt x="12099" y="14885"/>
                      </a:lnTo>
                      <a:lnTo>
                        <a:pt x="12200" y="15210"/>
                      </a:lnTo>
                      <a:lnTo>
                        <a:pt x="12268" y="15507"/>
                      </a:lnTo>
                      <a:lnTo>
                        <a:pt x="12291" y="15832"/>
                      </a:lnTo>
                      <a:lnTo>
                        <a:pt x="12291" y="16157"/>
                      </a:lnTo>
                      <a:lnTo>
                        <a:pt x="12246" y="16482"/>
                      </a:lnTo>
                      <a:lnTo>
                        <a:pt x="12178" y="16807"/>
                      </a:lnTo>
                      <a:lnTo>
                        <a:pt x="12099" y="17090"/>
                      </a:lnTo>
                      <a:lnTo>
                        <a:pt x="12008" y="17330"/>
                      </a:lnTo>
                      <a:lnTo>
                        <a:pt x="11884" y="17542"/>
                      </a:lnTo>
                      <a:lnTo>
                        <a:pt x="11748" y="17712"/>
                      </a:lnTo>
                      <a:lnTo>
                        <a:pt x="11613" y="17839"/>
                      </a:lnTo>
                      <a:lnTo>
                        <a:pt x="11489" y="18037"/>
                      </a:lnTo>
                      <a:lnTo>
                        <a:pt x="11398" y="18221"/>
                      </a:lnTo>
                      <a:lnTo>
                        <a:pt x="11319" y="18447"/>
                      </a:lnTo>
                      <a:lnTo>
                        <a:pt x="11251" y="18659"/>
                      </a:lnTo>
                      <a:lnTo>
                        <a:pt x="11206" y="18900"/>
                      </a:lnTo>
                      <a:lnTo>
                        <a:pt x="11184" y="19154"/>
                      </a:lnTo>
                      <a:lnTo>
                        <a:pt x="11184" y="19423"/>
                      </a:lnTo>
                      <a:lnTo>
                        <a:pt x="11229" y="19663"/>
                      </a:lnTo>
                      <a:lnTo>
                        <a:pt x="11297" y="19903"/>
                      </a:lnTo>
                      <a:lnTo>
                        <a:pt x="11376" y="20158"/>
                      </a:lnTo>
                      <a:lnTo>
                        <a:pt x="11511" y="20398"/>
                      </a:lnTo>
                      <a:lnTo>
                        <a:pt x="11681" y="20610"/>
                      </a:lnTo>
                      <a:lnTo>
                        <a:pt x="11884" y="20808"/>
                      </a:lnTo>
                      <a:lnTo>
                        <a:pt x="12121" y="20992"/>
                      </a:lnTo>
                      <a:lnTo>
                        <a:pt x="12404" y="21161"/>
                      </a:lnTo>
                      <a:lnTo>
                        <a:pt x="12528" y="21190"/>
                      </a:lnTo>
                      <a:lnTo>
                        <a:pt x="12856" y="21274"/>
                      </a:lnTo>
                      <a:lnTo>
                        <a:pt x="13330" y="21373"/>
                      </a:lnTo>
                      <a:lnTo>
                        <a:pt x="13963" y="21486"/>
                      </a:lnTo>
                      <a:lnTo>
                        <a:pt x="14313" y="21543"/>
                      </a:lnTo>
                      <a:lnTo>
                        <a:pt x="14652" y="21571"/>
                      </a:lnTo>
                      <a:lnTo>
                        <a:pt x="15025" y="21600"/>
                      </a:lnTo>
                      <a:lnTo>
                        <a:pt x="15409" y="21600"/>
                      </a:lnTo>
                      <a:lnTo>
                        <a:pt x="15782" y="21600"/>
                      </a:lnTo>
                      <a:lnTo>
                        <a:pt x="16177" y="21571"/>
                      </a:lnTo>
                      <a:lnTo>
                        <a:pt x="16516" y="21486"/>
                      </a:lnTo>
                      <a:lnTo>
                        <a:pt x="16889" y="21402"/>
                      </a:lnTo>
                      <a:lnTo>
                        <a:pt x="16821" y="21190"/>
                      </a:lnTo>
                      <a:lnTo>
                        <a:pt x="16776" y="20935"/>
                      </a:lnTo>
                      <a:lnTo>
                        <a:pt x="16742" y="20667"/>
                      </a:lnTo>
                      <a:lnTo>
                        <a:pt x="16719" y="20370"/>
                      </a:lnTo>
                      <a:lnTo>
                        <a:pt x="16697" y="19719"/>
                      </a:lnTo>
                      <a:lnTo>
                        <a:pt x="16697" y="19013"/>
                      </a:lnTo>
                      <a:lnTo>
                        <a:pt x="16719" y="18306"/>
                      </a:lnTo>
                      <a:lnTo>
                        <a:pt x="16753" y="17599"/>
                      </a:lnTo>
                      <a:lnTo>
                        <a:pt x="16821" y="16949"/>
                      </a:lnTo>
                      <a:lnTo>
                        <a:pt x="16889" y="16383"/>
                      </a:lnTo>
                      <a:lnTo>
                        <a:pt x="16934" y="16129"/>
                      </a:lnTo>
                      <a:lnTo>
                        <a:pt x="17002" y="15945"/>
                      </a:lnTo>
                      <a:lnTo>
                        <a:pt x="17081" y="15790"/>
                      </a:lnTo>
                      <a:lnTo>
                        <a:pt x="17194" y="15648"/>
                      </a:lnTo>
                      <a:lnTo>
                        <a:pt x="17318" y="15563"/>
                      </a:lnTo>
                      <a:lnTo>
                        <a:pt x="17453" y="15507"/>
                      </a:lnTo>
                      <a:lnTo>
                        <a:pt x="17600" y="15450"/>
                      </a:lnTo>
                      <a:lnTo>
                        <a:pt x="17758" y="15450"/>
                      </a:lnTo>
                      <a:lnTo>
                        <a:pt x="17905" y="15479"/>
                      </a:lnTo>
                      <a:lnTo>
                        <a:pt x="18064" y="15535"/>
                      </a:lnTo>
                      <a:lnTo>
                        <a:pt x="18233" y="15620"/>
                      </a:lnTo>
                      <a:lnTo>
                        <a:pt x="18380" y="15733"/>
                      </a:lnTo>
                      <a:lnTo>
                        <a:pt x="18561" y="15832"/>
                      </a:lnTo>
                      <a:lnTo>
                        <a:pt x="18707" y="15973"/>
                      </a:lnTo>
                      <a:lnTo>
                        <a:pt x="18866" y="16129"/>
                      </a:lnTo>
                      <a:lnTo>
                        <a:pt x="18990" y="16327"/>
                      </a:lnTo>
                      <a:lnTo>
                        <a:pt x="19125" y="16482"/>
                      </a:lnTo>
                      <a:lnTo>
                        <a:pt x="19295" y="16624"/>
                      </a:lnTo>
                      <a:lnTo>
                        <a:pt x="19464" y="16737"/>
                      </a:lnTo>
                      <a:lnTo>
                        <a:pt x="19668" y="16807"/>
                      </a:lnTo>
                      <a:lnTo>
                        <a:pt x="19860" y="16836"/>
                      </a:lnTo>
                      <a:lnTo>
                        <a:pt x="20052" y="16864"/>
                      </a:lnTo>
                      <a:lnTo>
                        <a:pt x="20266" y="16836"/>
                      </a:lnTo>
                      <a:lnTo>
                        <a:pt x="20470" y="16793"/>
                      </a:lnTo>
                      <a:lnTo>
                        <a:pt x="20662" y="16708"/>
                      </a:lnTo>
                      <a:lnTo>
                        <a:pt x="20854" y="16567"/>
                      </a:lnTo>
                      <a:lnTo>
                        <a:pt x="21035" y="16412"/>
                      </a:lnTo>
                      <a:lnTo>
                        <a:pt x="21182" y="16214"/>
                      </a:lnTo>
                      <a:lnTo>
                        <a:pt x="21340" y="16002"/>
                      </a:lnTo>
                      <a:lnTo>
                        <a:pt x="21441" y="15733"/>
                      </a:lnTo>
                      <a:lnTo>
                        <a:pt x="21532" y="15436"/>
                      </a:lnTo>
                      <a:lnTo>
                        <a:pt x="21600" y="15083"/>
                      </a:lnTo>
                      <a:lnTo>
                        <a:pt x="21600" y="14885"/>
                      </a:lnTo>
                      <a:lnTo>
                        <a:pt x="21600" y="14729"/>
                      </a:lnTo>
                      <a:lnTo>
                        <a:pt x="21600" y="14531"/>
                      </a:lnTo>
                      <a:lnTo>
                        <a:pt x="21577" y="14376"/>
                      </a:lnTo>
                      <a:lnTo>
                        <a:pt x="21532" y="14206"/>
                      </a:lnTo>
                      <a:lnTo>
                        <a:pt x="21487" y="14051"/>
                      </a:lnTo>
                      <a:lnTo>
                        <a:pt x="21419" y="13909"/>
                      </a:lnTo>
                      <a:lnTo>
                        <a:pt x="21351" y="13768"/>
                      </a:lnTo>
                      <a:lnTo>
                        <a:pt x="21204" y="13500"/>
                      </a:lnTo>
                      <a:lnTo>
                        <a:pt x="21035" y="13287"/>
                      </a:lnTo>
                      <a:lnTo>
                        <a:pt x="20809" y="13090"/>
                      </a:lnTo>
                      <a:lnTo>
                        <a:pt x="20594" y="12962"/>
                      </a:lnTo>
                      <a:lnTo>
                        <a:pt x="20357" y="12821"/>
                      </a:lnTo>
                      <a:lnTo>
                        <a:pt x="20120" y="12764"/>
                      </a:lnTo>
                      <a:lnTo>
                        <a:pt x="19882" y="12708"/>
                      </a:lnTo>
                      <a:lnTo>
                        <a:pt x="19645" y="12736"/>
                      </a:lnTo>
                      <a:lnTo>
                        <a:pt x="19430" y="12793"/>
                      </a:lnTo>
                      <a:lnTo>
                        <a:pt x="19227" y="12906"/>
                      </a:lnTo>
                      <a:lnTo>
                        <a:pt x="19148" y="12962"/>
                      </a:lnTo>
                      <a:lnTo>
                        <a:pt x="19058" y="13047"/>
                      </a:lnTo>
                      <a:lnTo>
                        <a:pt x="18990" y="13146"/>
                      </a:lnTo>
                      <a:lnTo>
                        <a:pt x="18911" y="13259"/>
                      </a:lnTo>
                      <a:lnTo>
                        <a:pt x="18775" y="13471"/>
                      </a:lnTo>
                      <a:lnTo>
                        <a:pt x="18628" y="13641"/>
                      </a:lnTo>
                      <a:lnTo>
                        <a:pt x="18470" y="13740"/>
                      </a:lnTo>
                      <a:lnTo>
                        <a:pt x="18301" y="13825"/>
                      </a:lnTo>
                      <a:lnTo>
                        <a:pt x="18143" y="13853"/>
                      </a:lnTo>
                      <a:lnTo>
                        <a:pt x="17973" y="13881"/>
                      </a:lnTo>
                      <a:lnTo>
                        <a:pt x="17804" y="13853"/>
                      </a:lnTo>
                      <a:lnTo>
                        <a:pt x="17646" y="13796"/>
                      </a:lnTo>
                      <a:lnTo>
                        <a:pt x="17499" y="13726"/>
                      </a:lnTo>
                      <a:lnTo>
                        <a:pt x="17341" y="13641"/>
                      </a:lnTo>
                      <a:lnTo>
                        <a:pt x="17216" y="13528"/>
                      </a:lnTo>
                      <a:lnTo>
                        <a:pt x="17103" y="13386"/>
                      </a:lnTo>
                      <a:lnTo>
                        <a:pt x="17024" y="13259"/>
                      </a:lnTo>
                      <a:lnTo>
                        <a:pt x="16934" y="13118"/>
                      </a:lnTo>
                      <a:lnTo>
                        <a:pt x="16889" y="12991"/>
                      </a:lnTo>
                      <a:lnTo>
                        <a:pt x="16889" y="12849"/>
                      </a:lnTo>
                      <a:lnTo>
                        <a:pt x="16889" y="12383"/>
                      </a:lnTo>
                      <a:lnTo>
                        <a:pt x="16889" y="11662"/>
                      </a:lnTo>
                      <a:lnTo>
                        <a:pt x="16889" y="10701"/>
                      </a:lnTo>
                      <a:lnTo>
                        <a:pt x="16889" y="9640"/>
                      </a:lnTo>
                      <a:lnTo>
                        <a:pt x="16889" y="8566"/>
                      </a:lnTo>
                      <a:lnTo>
                        <a:pt x="16889" y="7478"/>
                      </a:lnTo>
                      <a:lnTo>
                        <a:pt x="16889" y="6502"/>
                      </a:lnTo>
                      <a:lnTo>
                        <a:pt x="16889" y="5739"/>
                      </a:lnTo>
                      <a:lnTo>
                        <a:pt x="16674" y="5894"/>
                      </a:lnTo>
                      <a:lnTo>
                        <a:pt x="16414" y="6036"/>
                      </a:lnTo>
                      <a:lnTo>
                        <a:pt x="16154" y="6177"/>
                      </a:lnTo>
                      <a:lnTo>
                        <a:pt x="15849" y="6248"/>
                      </a:lnTo>
                      <a:lnTo>
                        <a:pt x="15544" y="6304"/>
                      </a:lnTo>
                      <a:lnTo>
                        <a:pt x="15217" y="6332"/>
                      </a:lnTo>
                      <a:lnTo>
                        <a:pt x="14866" y="6361"/>
                      </a:lnTo>
                      <a:lnTo>
                        <a:pt x="14550" y="6361"/>
                      </a:lnTo>
                      <a:lnTo>
                        <a:pt x="14200" y="6332"/>
                      </a:lnTo>
                      <a:lnTo>
                        <a:pt x="13850" y="6276"/>
                      </a:lnTo>
                      <a:lnTo>
                        <a:pt x="13522" y="6219"/>
                      </a:lnTo>
                      <a:lnTo>
                        <a:pt x="13206" y="6149"/>
                      </a:lnTo>
                      <a:lnTo>
                        <a:pt x="12901" y="6064"/>
                      </a:lnTo>
                      <a:lnTo>
                        <a:pt x="12618" y="5951"/>
                      </a:lnTo>
                      <a:lnTo>
                        <a:pt x="12358" y="5838"/>
                      </a:lnTo>
                      <a:lnTo>
                        <a:pt x="12121" y="5739"/>
                      </a:lnTo>
                      <a:lnTo>
                        <a:pt x="11941" y="5626"/>
                      </a:lnTo>
                      <a:lnTo>
                        <a:pt x="11794" y="5513"/>
                      </a:lnTo>
                      <a:lnTo>
                        <a:pt x="11658" y="5414"/>
                      </a:lnTo>
                      <a:lnTo>
                        <a:pt x="11556" y="5301"/>
                      </a:lnTo>
                      <a:lnTo>
                        <a:pt x="11466" y="5187"/>
                      </a:lnTo>
                      <a:lnTo>
                        <a:pt x="11398" y="5089"/>
                      </a:lnTo>
                      <a:lnTo>
                        <a:pt x="11376" y="4947"/>
                      </a:lnTo>
                      <a:lnTo>
                        <a:pt x="11353" y="4834"/>
                      </a:lnTo>
                      <a:lnTo>
                        <a:pt x="11353" y="4707"/>
                      </a:lnTo>
                      <a:lnTo>
                        <a:pt x="11376" y="4565"/>
                      </a:lnTo>
                      <a:lnTo>
                        <a:pt x="11443" y="4410"/>
                      </a:lnTo>
                      <a:lnTo>
                        <a:pt x="11511" y="4240"/>
                      </a:lnTo>
                      <a:lnTo>
                        <a:pt x="11703" y="3887"/>
                      </a:lnTo>
                      <a:lnTo>
                        <a:pt x="11986" y="3505"/>
                      </a:lnTo>
                      <a:lnTo>
                        <a:pt x="12144" y="3265"/>
                      </a:lnTo>
                      <a:lnTo>
                        <a:pt x="12246" y="3025"/>
                      </a:lnTo>
                      <a:lnTo>
                        <a:pt x="12336" y="2756"/>
                      </a:lnTo>
                      <a:lnTo>
                        <a:pt x="12404" y="2445"/>
                      </a:lnTo>
                      <a:lnTo>
                        <a:pt x="12438" y="2176"/>
                      </a:lnTo>
                      <a:lnTo>
                        <a:pt x="12438" y="1880"/>
                      </a:lnTo>
                      <a:lnTo>
                        <a:pt x="12404" y="1583"/>
                      </a:lnTo>
                      <a:lnTo>
                        <a:pt x="12336" y="1314"/>
                      </a:lnTo>
                      <a:lnTo>
                        <a:pt x="12246" y="1046"/>
                      </a:lnTo>
                      <a:lnTo>
                        <a:pt x="12099" y="791"/>
                      </a:lnTo>
                      <a:lnTo>
                        <a:pt x="12008" y="692"/>
                      </a:lnTo>
                      <a:lnTo>
                        <a:pt x="11918" y="579"/>
                      </a:lnTo>
                      <a:lnTo>
                        <a:pt x="11816" y="466"/>
                      </a:lnTo>
                      <a:lnTo>
                        <a:pt x="11703" y="381"/>
                      </a:lnTo>
                      <a:lnTo>
                        <a:pt x="11579" y="310"/>
                      </a:lnTo>
                      <a:lnTo>
                        <a:pt x="11443" y="226"/>
                      </a:lnTo>
                      <a:lnTo>
                        <a:pt x="11297" y="169"/>
                      </a:lnTo>
                      <a:lnTo>
                        <a:pt x="11138" y="113"/>
                      </a:lnTo>
                      <a:lnTo>
                        <a:pt x="10969" y="56"/>
                      </a:lnTo>
                      <a:lnTo>
                        <a:pt x="10800" y="28"/>
                      </a:lnTo>
                      <a:lnTo>
                        <a:pt x="10619" y="28"/>
                      </a:lnTo>
                      <a:lnTo>
                        <a:pt x="10404" y="28"/>
                      </a:lnTo>
                      <a:lnTo>
                        <a:pt x="10257" y="28"/>
                      </a:lnTo>
                      <a:lnTo>
                        <a:pt x="10076" y="56"/>
                      </a:lnTo>
                      <a:lnTo>
                        <a:pt x="9952" y="84"/>
                      </a:lnTo>
                      <a:lnTo>
                        <a:pt x="9794" y="141"/>
                      </a:lnTo>
                      <a:lnTo>
                        <a:pt x="9692" y="226"/>
                      </a:lnTo>
                      <a:lnTo>
                        <a:pt x="9557" y="282"/>
                      </a:lnTo>
                      <a:lnTo>
                        <a:pt x="9455" y="381"/>
                      </a:lnTo>
                      <a:lnTo>
                        <a:pt x="9365" y="466"/>
                      </a:lnTo>
                      <a:lnTo>
                        <a:pt x="9274" y="579"/>
                      </a:lnTo>
                      <a:lnTo>
                        <a:pt x="9184" y="692"/>
                      </a:lnTo>
                      <a:lnTo>
                        <a:pt x="9128" y="791"/>
                      </a:lnTo>
                      <a:lnTo>
                        <a:pt x="9060" y="932"/>
                      </a:lnTo>
                      <a:lnTo>
                        <a:pt x="8969" y="1201"/>
                      </a:lnTo>
                      <a:lnTo>
                        <a:pt x="8913" y="1498"/>
                      </a:lnTo>
                      <a:lnTo>
                        <a:pt x="8890" y="1795"/>
                      </a:lnTo>
                      <a:lnTo>
                        <a:pt x="8890" y="2120"/>
                      </a:lnTo>
                      <a:lnTo>
                        <a:pt x="8913" y="2445"/>
                      </a:lnTo>
                      <a:lnTo>
                        <a:pt x="8969" y="2756"/>
                      </a:lnTo>
                      <a:lnTo>
                        <a:pt x="9060" y="3081"/>
                      </a:lnTo>
                      <a:lnTo>
                        <a:pt x="9173" y="3378"/>
                      </a:lnTo>
                      <a:lnTo>
                        <a:pt x="9297" y="3647"/>
                      </a:lnTo>
                      <a:lnTo>
                        <a:pt x="9466" y="3887"/>
                      </a:lnTo>
                      <a:lnTo>
                        <a:pt x="9579" y="4085"/>
                      </a:lnTo>
                      <a:lnTo>
                        <a:pt x="9670" y="4269"/>
                      </a:lnTo>
                      <a:lnTo>
                        <a:pt x="9726" y="4467"/>
                      </a:lnTo>
                      <a:lnTo>
                        <a:pt x="9771" y="4650"/>
                      </a:lnTo>
                      <a:lnTo>
                        <a:pt x="9771" y="4834"/>
                      </a:lnTo>
                      <a:lnTo>
                        <a:pt x="9749" y="5032"/>
                      </a:lnTo>
                      <a:lnTo>
                        <a:pt x="9715" y="5216"/>
                      </a:lnTo>
                      <a:lnTo>
                        <a:pt x="9625" y="5385"/>
                      </a:lnTo>
                      <a:lnTo>
                        <a:pt x="9534" y="5513"/>
                      </a:lnTo>
                      <a:lnTo>
                        <a:pt x="9410" y="5626"/>
                      </a:lnTo>
                      <a:lnTo>
                        <a:pt x="9229" y="5710"/>
                      </a:lnTo>
                      <a:lnTo>
                        <a:pt x="9060" y="5767"/>
                      </a:lnTo>
                      <a:lnTo>
                        <a:pt x="8845" y="5767"/>
                      </a:lnTo>
                      <a:lnTo>
                        <a:pt x="8585" y="5739"/>
                      </a:lnTo>
                      <a:lnTo>
                        <a:pt x="8325" y="5654"/>
                      </a:lnTo>
                      <a:lnTo>
                        <a:pt x="8020" y="5513"/>
                      </a:lnTo>
                      <a:lnTo>
                        <a:pt x="7840" y="5442"/>
                      </a:lnTo>
                      <a:lnTo>
                        <a:pt x="7648" y="5385"/>
                      </a:lnTo>
                      <a:lnTo>
                        <a:pt x="7433" y="5329"/>
                      </a:lnTo>
                      <a:lnTo>
                        <a:pt x="7241" y="5301"/>
                      </a:lnTo>
                      <a:lnTo>
                        <a:pt x="6755" y="5301"/>
                      </a:lnTo>
                      <a:lnTo>
                        <a:pt x="6281" y="5329"/>
                      </a:lnTo>
                      <a:lnTo>
                        <a:pt x="5784" y="5385"/>
                      </a:lnTo>
                      <a:lnTo>
                        <a:pt x="5264" y="5498"/>
                      </a:lnTo>
                      <a:lnTo>
                        <a:pt x="4744" y="5597"/>
                      </a:lnTo>
                      <a:lnTo>
                        <a:pt x="4247" y="5739"/>
                      </a:lnTo>
                      <a:lnTo>
                        <a:pt x="4202" y="5894"/>
                      </a:lnTo>
                      <a:lnTo>
                        <a:pt x="4202" y="6191"/>
                      </a:lnTo>
                      <a:lnTo>
                        <a:pt x="4202" y="6545"/>
                      </a:lnTo>
                      <a:lnTo>
                        <a:pt x="4225" y="6954"/>
                      </a:lnTo>
                      <a:lnTo>
                        <a:pt x="4315" y="7930"/>
                      </a:lnTo>
                      <a:lnTo>
                        <a:pt x="4394" y="9018"/>
                      </a:lnTo>
                      <a:lnTo>
                        <a:pt x="4439" y="9570"/>
                      </a:lnTo>
                      <a:lnTo>
                        <a:pt x="4462" y="10107"/>
                      </a:lnTo>
                      <a:lnTo>
                        <a:pt x="4484" y="10630"/>
                      </a:lnTo>
                      <a:lnTo>
                        <a:pt x="4507" y="11082"/>
                      </a:lnTo>
                      <a:lnTo>
                        <a:pt x="4484" y="11520"/>
                      </a:lnTo>
                      <a:lnTo>
                        <a:pt x="4439" y="11874"/>
                      </a:lnTo>
                      <a:lnTo>
                        <a:pt x="4394" y="12029"/>
                      </a:lnTo>
                      <a:lnTo>
                        <a:pt x="4349" y="12171"/>
                      </a:lnTo>
                      <a:lnTo>
                        <a:pt x="4315" y="12284"/>
                      </a:lnTo>
                      <a:lnTo>
                        <a:pt x="4247" y="1235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59" name="Puzzle1"/>
                <p:cNvSpPr>
                  <a:spLocks noEditPoints="1" noChangeArrowheads="1"/>
                </p:cNvSpPr>
                <p:nvPr/>
              </p:nvSpPr>
              <p:spPr bwMode="auto">
                <a:xfrm>
                  <a:off x="5967799" y="2938757"/>
                  <a:ext cx="185820" cy="115326"/>
                </a:xfrm>
                <a:custGeom>
                  <a:avLst/>
                  <a:gdLst>
                    <a:gd name="T0" fmla="*/ 16740 w 21600"/>
                    <a:gd name="T1" fmla="*/ 21078 h 21600"/>
                    <a:gd name="T2" fmla="*/ 16976 w 21600"/>
                    <a:gd name="T3" fmla="*/ 521 h 21600"/>
                    <a:gd name="T4" fmla="*/ 4725 w 21600"/>
                    <a:gd name="T5" fmla="*/ 856 h 21600"/>
                    <a:gd name="T6" fmla="*/ 5040 w 21600"/>
                    <a:gd name="T7" fmla="*/ 21004 h 21600"/>
                    <a:gd name="T8" fmla="*/ 10811 w 21600"/>
                    <a:gd name="T9" fmla="*/ 12885 h 21600"/>
                    <a:gd name="T10" fmla="*/ 10845 w 21600"/>
                    <a:gd name="T11" fmla="*/ 8714 h 21600"/>
                    <a:gd name="T12" fmla="*/ 21600 w 21600"/>
                    <a:gd name="T13" fmla="*/ 10000 h 21600"/>
                    <a:gd name="T14" fmla="*/ 56 w 21600"/>
                    <a:gd name="T15" fmla="*/ 10000 h 21600"/>
                    <a:gd name="T16" fmla="*/ 6086 w 21600"/>
                    <a:gd name="T17" fmla="*/ 2569 h 21600"/>
                    <a:gd name="T18" fmla="*/ 16132 w 21600"/>
                    <a:gd name="T19" fmla="*/ 19552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9360" y="20836"/>
                      </a:moveTo>
                      <a:lnTo>
                        <a:pt x="9528" y="20836"/>
                      </a:lnTo>
                      <a:lnTo>
                        <a:pt x="9686" y="20762"/>
                      </a:lnTo>
                      <a:lnTo>
                        <a:pt x="9810" y="20687"/>
                      </a:lnTo>
                      <a:lnTo>
                        <a:pt x="9922" y="20575"/>
                      </a:lnTo>
                      <a:lnTo>
                        <a:pt x="10012" y="20426"/>
                      </a:lnTo>
                      <a:lnTo>
                        <a:pt x="10068" y="20296"/>
                      </a:lnTo>
                      <a:lnTo>
                        <a:pt x="10113" y="20110"/>
                      </a:lnTo>
                      <a:lnTo>
                        <a:pt x="10136" y="19905"/>
                      </a:lnTo>
                      <a:lnTo>
                        <a:pt x="10136" y="19682"/>
                      </a:lnTo>
                      <a:lnTo>
                        <a:pt x="10113" y="19440"/>
                      </a:lnTo>
                      <a:lnTo>
                        <a:pt x="10068" y="19142"/>
                      </a:lnTo>
                      <a:lnTo>
                        <a:pt x="10012" y="18900"/>
                      </a:lnTo>
                      <a:lnTo>
                        <a:pt x="9900" y="18620"/>
                      </a:lnTo>
                      <a:lnTo>
                        <a:pt x="9787" y="18285"/>
                      </a:lnTo>
                      <a:lnTo>
                        <a:pt x="9641" y="17968"/>
                      </a:lnTo>
                      <a:lnTo>
                        <a:pt x="9472" y="17652"/>
                      </a:lnTo>
                      <a:lnTo>
                        <a:pt x="9382" y="17466"/>
                      </a:lnTo>
                      <a:lnTo>
                        <a:pt x="9315" y="17298"/>
                      </a:lnTo>
                      <a:lnTo>
                        <a:pt x="9258" y="17112"/>
                      </a:lnTo>
                      <a:lnTo>
                        <a:pt x="9191" y="16926"/>
                      </a:lnTo>
                      <a:lnTo>
                        <a:pt x="9123" y="16535"/>
                      </a:lnTo>
                      <a:lnTo>
                        <a:pt x="9101" y="16144"/>
                      </a:lnTo>
                      <a:lnTo>
                        <a:pt x="9101" y="15753"/>
                      </a:lnTo>
                      <a:lnTo>
                        <a:pt x="9168" y="15362"/>
                      </a:lnTo>
                      <a:lnTo>
                        <a:pt x="9236" y="14971"/>
                      </a:lnTo>
                      <a:lnTo>
                        <a:pt x="9360" y="14580"/>
                      </a:lnTo>
                      <a:lnTo>
                        <a:pt x="9495" y="14244"/>
                      </a:lnTo>
                      <a:lnTo>
                        <a:pt x="9663" y="13891"/>
                      </a:lnTo>
                      <a:lnTo>
                        <a:pt x="9855" y="13611"/>
                      </a:lnTo>
                      <a:lnTo>
                        <a:pt x="10068" y="13351"/>
                      </a:lnTo>
                      <a:lnTo>
                        <a:pt x="10293" y="13146"/>
                      </a:lnTo>
                      <a:lnTo>
                        <a:pt x="10552" y="12997"/>
                      </a:lnTo>
                      <a:lnTo>
                        <a:pt x="10811" y="12885"/>
                      </a:lnTo>
                      <a:lnTo>
                        <a:pt x="11069" y="12866"/>
                      </a:lnTo>
                      <a:lnTo>
                        <a:pt x="11351" y="12885"/>
                      </a:lnTo>
                      <a:lnTo>
                        <a:pt x="11610" y="12997"/>
                      </a:lnTo>
                      <a:lnTo>
                        <a:pt x="11846" y="13183"/>
                      </a:lnTo>
                      <a:lnTo>
                        <a:pt x="12060" y="13388"/>
                      </a:lnTo>
                      <a:lnTo>
                        <a:pt x="12251" y="13648"/>
                      </a:lnTo>
                      <a:lnTo>
                        <a:pt x="12419" y="13928"/>
                      </a:lnTo>
                      <a:lnTo>
                        <a:pt x="12555" y="14244"/>
                      </a:lnTo>
                      <a:lnTo>
                        <a:pt x="12690" y="14617"/>
                      </a:lnTo>
                      <a:lnTo>
                        <a:pt x="12768" y="15008"/>
                      </a:lnTo>
                      <a:lnTo>
                        <a:pt x="12836" y="15399"/>
                      </a:lnTo>
                      <a:lnTo>
                        <a:pt x="12858" y="15753"/>
                      </a:lnTo>
                      <a:lnTo>
                        <a:pt x="12858" y="16144"/>
                      </a:lnTo>
                      <a:lnTo>
                        <a:pt x="12813" y="16535"/>
                      </a:lnTo>
                      <a:lnTo>
                        <a:pt x="12746" y="16888"/>
                      </a:lnTo>
                      <a:lnTo>
                        <a:pt x="12667" y="17224"/>
                      </a:lnTo>
                      <a:lnTo>
                        <a:pt x="12510" y="17503"/>
                      </a:lnTo>
                      <a:lnTo>
                        <a:pt x="12228" y="18043"/>
                      </a:lnTo>
                      <a:lnTo>
                        <a:pt x="11970" y="18546"/>
                      </a:lnTo>
                      <a:lnTo>
                        <a:pt x="11868" y="18751"/>
                      </a:lnTo>
                      <a:lnTo>
                        <a:pt x="11778" y="18974"/>
                      </a:lnTo>
                      <a:lnTo>
                        <a:pt x="11711" y="19179"/>
                      </a:lnTo>
                      <a:lnTo>
                        <a:pt x="11666" y="19365"/>
                      </a:lnTo>
                      <a:lnTo>
                        <a:pt x="11632" y="19570"/>
                      </a:lnTo>
                      <a:lnTo>
                        <a:pt x="11632" y="19756"/>
                      </a:lnTo>
                      <a:lnTo>
                        <a:pt x="11632" y="19942"/>
                      </a:lnTo>
                      <a:lnTo>
                        <a:pt x="11643" y="20110"/>
                      </a:lnTo>
                      <a:lnTo>
                        <a:pt x="11711" y="20296"/>
                      </a:lnTo>
                      <a:lnTo>
                        <a:pt x="11801" y="20464"/>
                      </a:lnTo>
                      <a:lnTo>
                        <a:pt x="11891" y="20650"/>
                      </a:lnTo>
                      <a:lnTo>
                        <a:pt x="12037" y="20836"/>
                      </a:lnTo>
                      <a:lnTo>
                        <a:pt x="12206" y="21004"/>
                      </a:lnTo>
                      <a:lnTo>
                        <a:pt x="12419" y="21190"/>
                      </a:lnTo>
                      <a:lnTo>
                        <a:pt x="12667" y="21320"/>
                      </a:lnTo>
                      <a:lnTo>
                        <a:pt x="12960" y="21432"/>
                      </a:lnTo>
                      <a:lnTo>
                        <a:pt x="13286" y="21544"/>
                      </a:lnTo>
                      <a:lnTo>
                        <a:pt x="13612" y="21655"/>
                      </a:lnTo>
                      <a:lnTo>
                        <a:pt x="13983" y="21693"/>
                      </a:lnTo>
                      <a:lnTo>
                        <a:pt x="14343" y="21730"/>
                      </a:lnTo>
                      <a:lnTo>
                        <a:pt x="14715" y="21730"/>
                      </a:lnTo>
                      <a:lnTo>
                        <a:pt x="15075" y="21730"/>
                      </a:lnTo>
                      <a:lnTo>
                        <a:pt x="15446" y="21655"/>
                      </a:lnTo>
                      <a:lnTo>
                        <a:pt x="15794" y="21581"/>
                      </a:lnTo>
                      <a:lnTo>
                        <a:pt x="16132" y="21432"/>
                      </a:lnTo>
                      <a:lnTo>
                        <a:pt x="16458" y="21302"/>
                      </a:lnTo>
                      <a:lnTo>
                        <a:pt x="16740" y="21078"/>
                      </a:lnTo>
                      <a:lnTo>
                        <a:pt x="16976" y="20836"/>
                      </a:lnTo>
                      <a:lnTo>
                        <a:pt x="17043" y="20650"/>
                      </a:lnTo>
                      <a:lnTo>
                        <a:pt x="17088" y="20426"/>
                      </a:lnTo>
                      <a:lnTo>
                        <a:pt x="17133" y="20222"/>
                      </a:lnTo>
                      <a:lnTo>
                        <a:pt x="17156" y="19980"/>
                      </a:lnTo>
                      <a:lnTo>
                        <a:pt x="17167" y="19477"/>
                      </a:lnTo>
                      <a:lnTo>
                        <a:pt x="17167" y="18974"/>
                      </a:lnTo>
                      <a:lnTo>
                        <a:pt x="17156" y="18397"/>
                      </a:lnTo>
                      <a:lnTo>
                        <a:pt x="17111" y="17820"/>
                      </a:lnTo>
                      <a:lnTo>
                        <a:pt x="17066" y="17261"/>
                      </a:lnTo>
                      <a:lnTo>
                        <a:pt x="16998" y="16646"/>
                      </a:lnTo>
                      <a:lnTo>
                        <a:pt x="16852" y="15511"/>
                      </a:lnTo>
                      <a:lnTo>
                        <a:pt x="16740" y="14393"/>
                      </a:lnTo>
                      <a:lnTo>
                        <a:pt x="16717" y="13928"/>
                      </a:lnTo>
                      <a:lnTo>
                        <a:pt x="16695" y="13462"/>
                      </a:lnTo>
                      <a:lnTo>
                        <a:pt x="16717" y="13071"/>
                      </a:lnTo>
                      <a:lnTo>
                        <a:pt x="16785" y="12755"/>
                      </a:lnTo>
                      <a:lnTo>
                        <a:pt x="16852" y="12419"/>
                      </a:lnTo>
                      <a:lnTo>
                        <a:pt x="16953" y="12140"/>
                      </a:lnTo>
                      <a:lnTo>
                        <a:pt x="17088" y="11898"/>
                      </a:lnTo>
                      <a:lnTo>
                        <a:pt x="17212" y="11675"/>
                      </a:lnTo>
                      <a:lnTo>
                        <a:pt x="17370" y="11470"/>
                      </a:lnTo>
                      <a:lnTo>
                        <a:pt x="17516" y="11284"/>
                      </a:lnTo>
                      <a:lnTo>
                        <a:pt x="17696" y="11135"/>
                      </a:lnTo>
                      <a:lnTo>
                        <a:pt x="17865" y="11042"/>
                      </a:lnTo>
                      <a:lnTo>
                        <a:pt x="18033" y="10930"/>
                      </a:lnTo>
                      <a:lnTo>
                        <a:pt x="18213" y="10893"/>
                      </a:lnTo>
                      <a:lnTo>
                        <a:pt x="18382" y="10893"/>
                      </a:lnTo>
                      <a:lnTo>
                        <a:pt x="18551" y="10967"/>
                      </a:lnTo>
                      <a:lnTo>
                        <a:pt x="18708" y="11042"/>
                      </a:lnTo>
                      <a:lnTo>
                        <a:pt x="18855" y="11172"/>
                      </a:lnTo>
                      <a:lnTo>
                        <a:pt x="19012" y="11358"/>
                      </a:lnTo>
                      <a:lnTo>
                        <a:pt x="19136" y="11600"/>
                      </a:lnTo>
                      <a:lnTo>
                        <a:pt x="19271" y="11861"/>
                      </a:lnTo>
                      <a:lnTo>
                        <a:pt x="19440" y="12028"/>
                      </a:lnTo>
                      <a:lnTo>
                        <a:pt x="19608" y="12177"/>
                      </a:lnTo>
                      <a:lnTo>
                        <a:pt x="19822" y="12289"/>
                      </a:lnTo>
                      <a:lnTo>
                        <a:pt x="20025" y="12289"/>
                      </a:lnTo>
                      <a:lnTo>
                        <a:pt x="20238" y="12289"/>
                      </a:lnTo>
                      <a:lnTo>
                        <a:pt x="20452" y="12215"/>
                      </a:lnTo>
                      <a:lnTo>
                        <a:pt x="20643" y="12103"/>
                      </a:lnTo>
                      <a:lnTo>
                        <a:pt x="20846" y="11973"/>
                      </a:lnTo>
                      <a:lnTo>
                        <a:pt x="21037" y="11786"/>
                      </a:lnTo>
                      <a:lnTo>
                        <a:pt x="21206" y="11563"/>
                      </a:lnTo>
                      <a:lnTo>
                        <a:pt x="21363" y="11321"/>
                      </a:lnTo>
                      <a:lnTo>
                        <a:pt x="21465" y="11079"/>
                      </a:lnTo>
                      <a:lnTo>
                        <a:pt x="21577" y="10744"/>
                      </a:lnTo>
                      <a:lnTo>
                        <a:pt x="21622" y="10427"/>
                      </a:lnTo>
                      <a:lnTo>
                        <a:pt x="21645" y="10111"/>
                      </a:lnTo>
                      <a:lnTo>
                        <a:pt x="21622" y="9608"/>
                      </a:lnTo>
                      <a:lnTo>
                        <a:pt x="21577" y="9142"/>
                      </a:lnTo>
                      <a:lnTo>
                        <a:pt x="21465" y="8751"/>
                      </a:lnTo>
                      <a:lnTo>
                        <a:pt x="21363" y="8397"/>
                      </a:lnTo>
                      <a:lnTo>
                        <a:pt x="21206" y="8062"/>
                      </a:lnTo>
                      <a:lnTo>
                        <a:pt x="21037" y="7820"/>
                      </a:lnTo>
                      <a:lnTo>
                        <a:pt x="20846" y="7597"/>
                      </a:lnTo>
                      <a:lnTo>
                        <a:pt x="20643" y="7429"/>
                      </a:lnTo>
                      <a:lnTo>
                        <a:pt x="20452" y="7317"/>
                      </a:lnTo>
                      <a:lnTo>
                        <a:pt x="20238" y="7206"/>
                      </a:lnTo>
                      <a:lnTo>
                        <a:pt x="20025" y="7168"/>
                      </a:lnTo>
                      <a:lnTo>
                        <a:pt x="19822" y="7206"/>
                      </a:lnTo>
                      <a:lnTo>
                        <a:pt x="19608" y="7243"/>
                      </a:lnTo>
                      <a:lnTo>
                        <a:pt x="19440" y="7355"/>
                      </a:lnTo>
                      <a:lnTo>
                        <a:pt x="19271" y="7504"/>
                      </a:lnTo>
                      <a:lnTo>
                        <a:pt x="19136" y="7708"/>
                      </a:lnTo>
                      <a:lnTo>
                        <a:pt x="19012" y="7895"/>
                      </a:lnTo>
                      <a:lnTo>
                        <a:pt x="18832" y="8025"/>
                      </a:lnTo>
                      <a:lnTo>
                        <a:pt x="18663" y="8174"/>
                      </a:lnTo>
                      <a:lnTo>
                        <a:pt x="18472" y="8248"/>
                      </a:lnTo>
                      <a:lnTo>
                        <a:pt x="18270" y="8286"/>
                      </a:lnTo>
                      <a:lnTo>
                        <a:pt x="18078" y="8323"/>
                      </a:lnTo>
                      <a:lnTo>
                        <a:pt x="17887" y="8323"/>
                      </a:lnTo>
                      <a:lnTo>
                        <a:pt x="17696" y="8248"/>
                      </a:lnTo>
                      <a:lnTo>
                        <a:pt x="17493" y="8174"/>
                      </a:lnTo>
                      <a:lnTo>
                        <a:pt x="17302" y="8062"/>
                      </a:lnTo>
                      <a:lnTo>
                        <a:pt x="17133" y="7969"/>
                      </a:lnTo>
                      <a:lnTo>
                        <a:pt x="16976" y="7783"/>
                      </a:lnTo>
                      <a:lnTo>
                        <a:pt x="16852" y="7597"/>
                      </a:lnTo>
                      <a:lnTo>
                        <a:pt x="16740" y="7429"/>
                      </a:lnTo>
                      <a:lnTo>
                        <a:pt x="16672" y="7168"/>
                      </a:lnTo>
                      <a:lnTo>
                        <a:pt x="16638" y="6926"/>
                      </a:lnTo>
                      <a:lnTo>
                        <a:pt x="16616" y="6498"/>
                      </a:lnTo>
                      <a:lnTo>
                        <a:pt x="16616" y="5772"/>
                      </a:lnTo>
                      <a:lnTo>
                        <a:pt x="16650" y="4915"/>
                      </a:lnTo>
                      <a:lnTo>
                        <a:pt x="16695" y="3928"/>
                      </a:lnTo>
                      <a:lnTo>
                        <a:pt x="16762" y="2960"/>
                      </a:lnTo>
                      <a:lnTo>
                        <a:pt x="16830" y="1992"/>
                      </a:lnTo>
                      <a:lnTo>
                        <a:pt x="16908" y="1173"/>
                      </a:lnTo>
                      <a:lnTo>
                        <a:pt x="16976" y="521"/>
                      </a:lnTo>
                      <a:lnTo>
                        <a:pt x="16953" y="521"/>
                      </a:lnTo>
                      <a:lnTo>
                        <a:pt x="16931" y="521"/>
                      </a:lnTo>
                      <a:lnTo>
                        <a:pt x="16267" y="484"/>
                      </a:lnTo>
                      <a:lnTo>
                        <a:pt x="15637" y="428"/>
                      </a:lnTo>
                      <a:lnTo>
                        <a:pt x="15063" y="353"/>
                      </a:lnTo>
                      <a:lnTo>
                        <a:pt x="14523" y="279"/>
                      </a:lnTo>
                      <a:lnTo>
                        <a:pt x="14040" y="167"/>
                      </a:lnTo>
                      <a:lnTo>
                        <a:pt x="13635" y="93"/>
                      </a:lnTo>
                      <a:lnTo>
                        <a:pt x="13331" y="18"/>
                      </a:lnTo>
                      <a:lnTo>
                        <a:pt x="13117" y="18"/>
                      </a:lnTo>
                      <a:lnTo>
                        <a:pt x="12982" y="18"/>
                      </a:lnTo>
                      <a:lnTo>
                        <a:pt x="12858" y="130"/>
                      </a:lnTo>
                      <a:lnTo>
                        <a:pt x="12723" y="279"/>
                      </a:lnTo>
                      <a:lnTo>
                        <a:pt x="12622" y="446"/>
                      </a:lnTo>
                      <a:lnTo>
                        <a:pt x="12510" y="670"/>
                      </a:lnTo>
                      <a:lnTo>
                        <a:pt x="12419" y="912"/>
                      </a:lnTo>
                      <a:lnTo>
                        <a:pt x="12363" y="1210"/>
                      </a:lnTo>
                      <a:lnTo>
                        <a:pt x="12318" y="1526"/>
                      </a:lnTo>
                      <a:lnTo>
                        <a:pt x="12273" y="1843"/>
                      </a:lnTo>
                      <a:lnTo>
                        <a:pt x="12251" y="2215"/>
                      </a:lnTo>
                      <a:lnTo>
                        <a:pt x="12273" y="2532"/>
                      </a:lnTo>
                      <a:lnTo>
                        <a:pt x="12318" y="2886"/>
                      </a:lnTo>
                      <a:lnTo>
                        <a:pt x="12386" y="3240"/>
                      </a:lnTo>
                      <a:lnTo>
                        <a:pt x="12464" y="3556"/>
                      </a:lnTo>
                      <a:lnTo>
                        <a:pt x="12577" y="3891"/>
                      </a:lnTo>
                      <a:lnTo>
                        <a:pt x="12746" y="4171"/>
                      </a:lnTo>
                      <a:lnTo>
                        <a:pt x="12926" y="4487"/>
                      </a:lnTo>
                      <a:lnTo>
                        <a:pt x="13050" y="4860"/>
                      </a:lnTo>
                      <a:lnTo>
                        <a:pt x="13162" y="5251"/>
                      </a:lnTo>
                      <a:lnTo>
                        <a:pt x="13218" y="5604"/>
                      </a:lnTo>
                      <a:lnTo>
                        <a:pt x="13263" y="5995"/>
                      </a:lnTo>
                      <a:lnTo>
                        <a:pt x="13241" y="6386"/>
                      </a:lnTo>
                      <a:lnTo>
                        <a:pt x="13218" y="6740"/>
                      </a:lnTo>
                      <a:lnTo>
                        <a:pt x="13139" y="7094"/>
                      </a:lnTo>
                      <a:lnTo>
                        <a:pt x="13050" y="7429"/>
                      </a:lnTo>
                      <a:lnTo>
                        <a:pt x="12903" y="7746"/>
                      </a:lnTo>
                      <a:lnTo>
                        <a:pt x="12723" y="8025"/>
                      </a:lnTo>
                      <a:lnTo>
                        <a:pt x="12532" y="8286"/>
                      </a:lnTo>
                      <a:lnTo>
                        <a:pt x="12318" y="8491"/>
                      </a:lnTo>
                      <a:lnTo>
                        <a:pt x="12060" y="8677"/>
                      </a:lnTo>
                      <a:lnTo>
                        <a:pt x="11756" y="8788"/>
                      </a:lnTo>
                      <a:lnTo>
                        <a:pt x="11452" y="8826"/>
                      </a:lnTo>
                      <a:lnTo>
                        <a:pt x="11283" y="8826"/>
                      </a:lnTo>
                      <a:lnTo>
                        <a:pt x="11126" y="8826"/>
                      </a:lnTo>
                      <a:lnTo>
                        <a:pt x="11002" y="8788"/>
                      </a:lnTo>
                      <a:lnTo>
                        <a:pt x="10845" y="8714"/>
                      </a:lnTo>
                      <a:lnTo>
                        <a:pt x="10721" y="8640"/>
                      </a:lnTo>
                      <a:lnTo>
                        <a:pt x="10608" y="8565"/>
                      </a:lnTo>
                      <a:lnTo>
                        <a:pt x="10485" y="8453"/>
                      </a:lnTo>
                      <a:lnTo>
                        <a:pt x="10372" y="8323"/>
                      </a:lnTo>
                      <a:lnTo>
                        <a:pt x="10181" y="8062"/>
                      </a:lnTo>
                      <a:lnTo>
                        <a:pt x="10035" y="7746"/>
                      </a:lnTo>
                      <a:lnTo>
                        <a:pt x="9900" y="7392"/>
                      </a:lnTo>
                      <a:lnTo>
                        <a:pt x="9787" y="7001"/>
                      </a:lnTo>
                      <a:lnTo>
                        <a:pt x="9731" y="6610"/>
                      </a:lnTo>
                      <a:lnTo>
                        <a:pt x="9686" y="6219"/>
                      </a:lnTo>
                      <a:lnTo>
                        <a:pt x="9663" y="5772"/>
                      </a:lnTo>
                      <a:lnTo>
                        <a:pt x="9686" y="5381"/>
                      </a:lnTo>
                      <a:lnTo>
                        <a:pt x="9753" y="4990"/>
                      </a:lnTo>
                      <a:lnTo>
                        <a:pt x="9832" y="4636"/>
                      </a:lnTo>
                      <a:lnTo>
                        <a:pt x="9945" y="4320"/>
                      </a:lnTo>
                      <a:lnTo>
                        <a:pt x="10068" y="4022"/>
                      </a:lnTo>
                      <a:lnTo>
                        <a:pt x="10203" y="3817"/>
                      </a:lnTo>
                      <a:lnTo>
                        <a:pt x="10316" y="3593"/>
                      </a:lnTo>
                      <a:lnTo>
                        <a:pt x="10395" y="3351"/>
                      </a:lnTo>
                      <a:lnTo>
                        <a:pt x="10462" y="3109"/>
                      </a:lnTo>
                      <a:lnTo>
                        <a:pt x="10507" y="2848"/>
                      </a:lnTo>
                      <a:lnTo>
                        <a:pt x="10530" y="2606"/>
                      </a:lnTo>
                      <a:lnTo>
                        <a:pt x="10507" y="2346"/>
                      </a:lnTo>
                      <a:lnTo>
                        <a:pt x="10462" y="2141"/>
                      </a:lnTo>
                      <a:lnTo>
                        <a:pt x="10395" y="1880"/>
                      </a:lnTo>
                      <a:lnTo>
                        <a:pt x="10293" y="1638"/>
                      </a:lnTo>
                      <a:lnTo>
                        <a:pt x="10158" y="1415"/>
                      </a:lnTo>
                      <a:lnTo>
                        <a:pt x="9967" y="1210"/>
                      </a:lnTo>
                      <a:lnTo>
                        <a:pt x="9753" y="986"/>
                      </a:lnTo>
                      <a:lnTo>
                        <a:pt x="9495" y="819"/>
                      </a:lnTo>
                      <a:lnTo>
                        <a:pt x="9191" y="670"/>
                      </a:lnTo>
                      <a:lnTo>
                        <a:pt x="8842" y="521"/>
                      </a:lnTo>
                      <a:lnTo>
                        <a:pt x="8471" y="446"/>
                      </a:lnTo>
                      <a:lnTo>
                        <a:pt x="7998" y="428"/>
                      </a:lnTo>
                      <a:lnTo>
                        <a:pt x="7413" y="428"/>
                      </a:lnTo>
                      <a:lnTo>
                        <a:pt x="6817" y="446"/>
                      </a:lnTo>
                      <a:lnTo>
                        <a:pt x="6187" y="521"/>
                      </a:lnTo>
                      <a:lnTo>
                        <a:pt x="5602" y="633"/>
                      </a:lnTo>
                      <a:lnTo>
                        <a:pt x="5107" y="744"/>
                      </a:lnTo>
                      <a:lnTo>
                        <a:pt x="4725" y="856"/>
                      </a:lnTo>
                      <a:lnTo>
                        <a:pt x="4848" y="1564"/>
                      </a:lnTo>
                      <a:lnTo>
                        <a:pt x="5028" y="2495"/>
                      </a:lnTo>
                      <a:lnTo>
                        <a:pt x="5175" y="3556"/>
                      </a:lnTo>
                      <a:lnTo>
                        <a:pt x="5298" y="4673"/>
                      </a:lnTo>
                      <a:lnTo>
                        <a:pt x="5343" y="5213"/>
                      </a:lnTo>
                      <a:lnTo>
                        <a:pt x="5388" y="5753"/>
                      </a:lnTo>
                      <a:lnTo>
                        <a:pt x="5411" y="6275"/>
                      </a:lnTo>
                      <a:lnTo>
                        <a:pt x="5411" y="6740"/>
                      </a:lnTo>
                      <a:lnTo>
                        <a:pt x="5366" y="7168"/>
                      </a:lnTo>
                      <a:lnTo>
                        <a:pt x="5321" y="7541"/>
                      </a:lnTo>
                      <a:lnTo>
                        <a:pt x="5287" y="7708"/>
                      </a:lnTo>
                      <a:lnTo>
                        <a:pt x="5242" y="7857"/>
                      </a:lnTo>
                      <a:lnTo>
                        <a:pt x="5197" y="7969"/>
                      </a:lnTo>
                      <a:lnTo>
                        <a:pt x="5130" y="8062"/>
                      </a:lnTo>
                      <a:lnTo>
                        <a:pt x="5006" y="8248"/>
                      </a:lnTo>
                      <a:lnTo>
                        <a:pt x="4848" y="8397"/>
                      </a:lnTo>
                      <a:lnTo>
                        <a:pt x="4725" y="8528"/>
                      </a:lnTo>
                      <a:lnTo>
                        <a:pt x="4567" y="8640"/>
                      </a:lnTo>
                      <a:lnTo>
                        <a:pt x="4421" y="8714"/>
                      </a:lnTo>
                      <a:lnTo>
                        <a:pt x="4263" y="8751"/>
                      </a:lnTo>
                      <a:lnTo>
                        <a:pt x="4095" y="8788"/>
                      </a:lnTo>
                      <a:lnTo>
                        <a:pt x="3948" y="8788"/>
                      </a:lnTo>
                      <a:lnTo>
                        <a:pt x="3791" y="8751"/>
                      </a:lnTo>
                      <a:lnTo>
                        <a:pt x="3667" y="8714"/>
                      </a:lnTo>
                      <a:lnTo>
                        <a:pt x="3510" y="8677"/>
                      </a:lnTo>
                      <a:lnTo>
                        <a:pt x="3386" y="8602"/>
                      </a:lnTo>
                      <a:lnTo>
                        <a:pt x="3251" y="8491"/>
                      </a:lnTo>
                      <a:lnTo>
                        <a:pt x="3127" y="8360"/>
                      </a:lnTo>
                      <a:lnTo>
                        <a:pt x="3015" y="8248"/>
                      </a:lnTo>
                      <a:lnTo>
                        <a:pt x="2925" y="8062"/>
                      </a:lnTo>
                      <a:lnTo>
                        <a:pt x="2778" y="7857"/>
                      </a:lnTo>
                      <a:lnTo>
                        <a:pt x="2610" y="7671"/>
                      </a:lnTo>
                      <a:lnTo>
                        <a:pt x="2407" y="7541"/>
                      </a:lnTo>
                      <a:lnTo>
                        <a:pt x="2171" y="7466"/>
                      </a:lnTo>
                      <a:lnTo>
                        <a:pt x="1957" y="7429"/>
                      </a:lnTo>
                      <a:lnTo>
                        <a:pt x="1698" y="7429"/>
                      </a:lnTo>
                      <a:lnTo>
                        <a:pt x="1462" y="7466"/>
                      </a:lnTo>
                      <a:lnTo>
                        <a:pt x="1226" y="7559"/>
                      </a:lnTo>
                      <a:lnTo>
                        <a:pt x="989" y="7708"/>
                      </a:lnTo>
                      <a:lnTo>
                        <a:pt x="776" y="7932"/>
                      </a:lnTo>
                      <a:lnTo>
                        <a:pt x="551" y="8211"/>
                      </a:lnTo>
                      <a:lnTo>
                        <a:pt x="382" y="8528"/>
                      </a:lnTo>
                      <a:lnTo>
                        <a:pt x="315" y="8714"/>
                      </a:lnTo>
                      <a:lnTo>
                        <a:pt x="236" y="8919"/>
                      </a:lnTo>
                      <a:lnTo>
                        <a:pt x="191" y="9142"/>
                      </a:lnTo>
                      <a:lnTo>
                        <a:pt x="123" y="9347"/>
                      </a:lnTo>
                      <a:lnTo>
                        <a:pt x="78" y="9608"/>
                      </a:lnTo>
                      <a:lnTo>
                        <a:pt x="56" y="9887"/>
                      </a:lnTo>
                      <a:lnTo>
                        <a:pt x="33" y="10185"/>
                      </a:lnTo>
                      <a:lnTo>
                        <a:pt x="33" y="10464"/>
                      </a:lnTo>
                      <a:lnTo>
                        <a:pt x="33" y="10706"/>
                      </a:lnTo>
                      <a:lnTo>
                        <a:pt x="56" y="10967"/>
                      </a:lnTo>
                      <a:lnTo>
                        <a:pt x="78" y="11172"/>
                      </a:lnTo>
                      <a:lnTo>
                        <a:pt x="123" y="11395"/>
                      </a:lnTo>
                      <a:lnTo>
                        <a:pt x="168" y="11600"/>
                      </a:lnTo>
                      <a:lnTo>
                        <a:pt x="236" y="11786"/>
                      </a:lnTo>
                      <a:lnTo>
                        <a:pt x="292" y="11973"/>
                      </a:lnTo>
                      <a:lnTo>
                        <a:pt x="382" y="12140"/>
                      </a:lnTo>
                      <a:lnTo>
                        <a:pt x="540" y="12419"/>
                      </a:lnTo>
                      <a:lnTo>
                        <a:pt x="731" y="12680"/>
                      </a:lnTo>
                      <a:lnTo>
                        <a:pt x="944" y="12866"/>
                      </a:lnTo>
                      <a:lnTo>
                        <a:pt x="1158" y="12997"/>
                      </a:lnTo>
                      <a:lnTo>
                        <a:pt x="1395" y="13108"/>
                      </a:lnTo>
                      <a:lnTo>
                        <a:pt x="1608" y="13183"/>
                      </a:lnTo>
                      <a:lnTo>
                        <a:pt x="1856" y="13183"/>
                      </a:lnTo>
                      <a:lnTo>
                        <a:pt x="2070" y="13146"/>
                      </a:lnTo>
                      <a:lnTo>
                        <a:pt x="2261" y="13071"/>
                      </a:lnTo>
                      <a:lnTo>
                        <a:pt x="2430" y="12960"/>
                      </a:lnTo>
                      <a:lnTo>
                        <a:pt x="2587" y="12792"/>
                      </a:lnTo>
                      <a:lnTo>
                        <a:pt x="2688" y="12606"/>
                      </a:lnTo>
                      <a:lnTo>
                        <a:pt x="2801" y="12419"/>
                      </a:lnTo>
                      <a:lnTo>
                        <a:pt x="2925" y="12289"/>
                      </a:lnTo>
                      <a:lnTo>
                        <a:pt x="3082" y="12177"/>
                      </a:lnTo>
                      <a:lnTo>
                        <a:pt x="3228" y="12103"/>
                      </a:lnTo>
                      <a:lnTo>
                        <a:pt x="3408" y="12103"/>
                      </a:lnTo>
                      <a:lnTo>
                        <a:pt x="3577" y="12103"/>
                      </a:lnTo>
                      <a:lnTo>
                        <a:pt x="3723" y="12177"/>
                      </a:lnTo>
                      <a:lnTo>
                        <a:pt x="3903" y="12252"/>
                      </a:lnTo>
                      <a:lnTo>
                        <a:pt x="4072" y="12364"/>
                      </a:lnTo>
                      <a:lnTo>
                        <a:pt x="4230" y="12494"/>
                      </a:lnTo>
                      <a:lnTo>
                        <a:pt x="4353" y="12643"/>
                      </a:lnTo>
                      <a:lnTo>
                        <a:pt x="4488" y="12829"/>
                      </a:lnTo>
                      <a:lnTo>
                        <a:pt x="4567" y="13034"/>
                      </a:lnTo>
                      <a:lnTo>
                        <a:pt x="4657" y="13257"/>
                      </a:lnTo>
                      <a:lnTo>
                        <a:pt x="4702" y="13462"/>
                      </a:lnTo>
                      <a:lnTo>
                        <a:pt x="4725" y="13686"/>
                      </a:lnTo>
                      <a:lnTo>
                        <a:pt x="4702" y="14282"/>
                      </a:lnTo>
                      <a:lnTo>
                        <a:pt x="4657" y="15045"/>
                      </a:lnTo>
                      <a:lnTo>
                        <a:pt x="4612" y="15976"/>
                      </a:lnTo>
                      <a:lnTo>
                        <a:pt x="4590" y="16926"/>
                      </a:lnTo>
                      <a:lnTo>
                        <a:pt x="4567" y="17968"/>
                      </a:lnTo>
                      <a:lnTo>
                        <a:pt x="4567" y="19011"/>
                      </a:lnTo>
                      <a:lnTo>
                        <a:pt x="4590" y="19514"/>
                      </a:lnTo>
                      <a:lnTo>
                        <a:pt x="4612" y="19980"/>
                      </a:lnTo>
                      <a:lnTo>
                        <a:pt x="4657" y="20426"/>
                      </a:lnTo>
                      <a:lnTo>
                        <a:pt x="4725" y="20836"/>
                      </a:lnTo>
                      <a:lnTo>
                        <a:pt x="4848" y="20929"/>
                      </a:lnTo>
                      <a:lnTo>
                        <a:pt x="5040" y="21004"/>
                      </a:lnTo>
                      <a:lnTo>
                        <a:pt x="5265" y="21078"/>
                      </a:lnTo>
                      <a:lnTo>
                        <a:pt x="5478" y="21115"/>
                      </a:lnTo>
                      <a:lnTo>
                        <a:pt x="6041" y="21115"/>
                      </a:lnTo>
                      <a:lnTo>
                        <a:pt x="6637" y="21078"/>
                      </a:lnTo>
                      <a:lnTo>
                        <a:pt x="7312" y="21004"/>
                      </a:lnTo>
                      <a:lnTo>
                        <a:pt x="7998" y="20929"/>
                      </a:lnTo>
                      <a:lnTo>
                        <a:pt x="8696" y="20855"/>
                      </a:lnTo>
                      <a:lnTo>
                        <a:pt x="9360" y="20836"/>
                      </a:lnTo>
                      <a:close/>
                    </a:path>
                  </a:pathLst>
                </a:custGeom>
                <a:solidFill>
                  <a:srgbClr val="00FFFF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" name="Puzzle2"/>
                <p:cNvSpPr>
                  <a:spLocks noEditPoints="1" noChangeArrowheads="1"/>
                </p:cNvSpPr>
                <p:nvPr/>
              </p:nvSpPr>
              <p:spPr bwMode="auto">
                <a:xfrm>
                  <a:off x="6077022" y="2790707"/>
                  <a:ext cx="183691" cy="151641"/>
                </a:xfrm>
                <a:custGeom>
                  <a:avLst/>
                  <a:gdLst>
                    <a:gd name="T0" fmla="*/ 11 w 21600"/>
                    <a:gd name="T1" fmla="*/ 13386 h 21600"/>
                    <a:gd name="T2" fmla="*/ 4202 w 21600"/>
                    <a:gd name="T3" fmla="*/ 21161 h 21600"/>
                    <a:gd name="T4" fmla="*/ 10400 w 21600"/>
                    <a:gd name="T5" fmla="*/ 13909 h 21600"/>
                    <a:gd name="T6" fmla="*/ 16821 w 21600"/>
                    <a:gd name="T7" fmla="*/ 21190 h 21600"/>
                    <a:gd name="T8" fmla="*/ 21600 w 21600"/>
                    <a:gd name="T9" fmla="*/ 15083 h 21600"/>
                    <a:gd name="T10" fmla="*/ 16889 w 21600"/>
                    <a:gd name="T11" fmla="*/ 5739 h 21600"/>
                    <a:gd name="T12" fmla="*/ 10800 w 21600"/>
                    <a:gd name="T13" fmla="*/ 28 h 21600"/>
                    <a:gd name="T14" fmla="*/ 4202 w 21600"/>
                    <a:gd name="T15" fmla="*/ 5894 h 21600"/>
                    <a:gd name="T16" fmla="*/ 5388 w 21600"/>
                    <a:gd name="T17" fmla="*/ 6742 h 21600"/>
                    <a:gd name="T18" fmla="*/ 16177 w 21600"/>
                    <a:gd name="T19" fmla="*/ 20441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4247" y="12354"/>
                      </a:moveTo>
                      <a:lnTo>
                        <a:pt x="4134" y="12468"/>
                      </a:lnTo>
                      <a:lnTo>
                        <a:pt x="4010" y="12581"/>
                      </a:lnTo>
                      <a:lnTo>
                        <a:pt x="3897" y="12637"/>
                      </a:lnTo>
                      <a:lnTo>
                        <a:pt x="3773" y="12694"/>
                      </a:lnTo>
                      <a:lnTo>
                        <a:pt x="3637" y="12694"/>
                      </a:lnTo>
                      <a:lnTo>
                        <a:pt x="3524" y="12694"/>
                      </a:lnTo>
                      <a:lnTo>
                        <a:pt x="3400" y="12665"/>
                      </a:lnTo>
                      <a:lnTo>
                        <a:pt x="3287" y="12609"/>
                      </a:lnTo>
                      <a:lnTo>
                        <a:pt x="3027" y="12496"/>
                      </a:lnTo>
                      <a:lnTo>
                        <a:pt x="2790" y="12340"/>
                      </a:lnTo>
                      <a:lnTo>
                        <a:pt x="2530" y="12142"/>
                      </a:lnTo>
                      <a:lnTo>
                        <a:pt x="2293" y="11987"/>
                      </a:lnTo>
                      <a:lnTo>
                        <a:pt x="2033" y="11817"/>
                      </a:lnTo>
                      <a:lnTo>
                        <a:pt x="1773" y="11676"/>
                      </a:lnTo>
                      <a:lnTo>
                        <a:pt x="1638" y="11662"/>
                      </a:lnTo>
                      <a:lnTo>
                        <a:pt x="1513" y="11634"/>
                      </a:lnTo>
                      <a:lnTo>
                        <a:pt x="1378" y="11634"/>
                      </a:lnTo>
                      <a:lnTo>
                        <a:pt x="1253" y="11634"/>
                      </a:lnTo>
                      <a:lnTo>
                        <a:pt x="1118" y="11662"/>
                      </a:lnTo>
                      <a:lnTo>
                        <a:pt x="971" y="11732"/>
                      </a:lnTo>
                      <a:lnTo>
                        <a:pt x="835" y="11817"/>
                      </a:lnTo>
                      <a:lnTo>
                        <a:pt x="711" y="11959"/>
                      </a:lnTo>
                      <a:lnTo>
                        <a:pt x="553" y="12086"/>
                      </a:lnTo>
                      <a:lnTo>
                        <a:pt x="429" y="12284"/>
                      </a:lnTo>
                      <a:lnTo>
                        <a:pt x="271" y="12524"/>
                      </a:lnTo>
                      <a:lnTo>
                        <a:pt x="146" y="12793"/>
                      </a:lnTo>
                      <a:lnTo>
                        <a:pt x="79" y="12962"/>
                      </a:lnTo>
                      <a:lnTo>
                        <a:pt x="33" y="13146"/>
                      </a:lnTo>
                      <a:lnTo>
                        <a:pt x="11" y="13386"/>
                      </a:lnTo>
                      <a:lnTo>
                        <a:pt x="11" y="13641"/>
                      </a:lnTo>
                      <a:lnTo>
                        <a:pt x="33" y="13881"/>
                      </a:lnTo>
                      <a:lnTo>
                        <a:pt x="101" y="14150"/>
                      </a:lnTo>
                      <a:lnTo>
                        <a:pt x="192" y="14404"/>
                      </a:lnTo>
                      <a:lnTo>
                        <a:pt x="293" y="14645"/>
                      </a:lnTo>
                      <a:lnTo>
                        <a:pt x="451" y="14857"/>
                      </a:lnTo>
                      <a:lnTo>
                        <a:pt x="621" y="15054"/>
                      </a:lnTo>
                      <a:lnTo>
                        <a:pt x="734" y="15125"/>
                      </a:lnTo>
                      <a:lnTo>
                        <a:pt x="835" y="15210"/>
                      </a:lnTo>
                      <a:lnTo>
                        <a:pt x="948" y="15267"/>
                      </a:lnTo>
                      <a:lnTo>
                        <a:pt x="1084" y="15323"/>
                      </a:lnTo>
                      <a:lnTo>
                        <a:pt x="1208" y="15351"/>
                      </a:lnTo>
                      <a:lnTo>
                        <a:pt x="1355" y="15380"/>
                      </a:lnTo>
                      <a:lnTo>
                        <a:pt x="1513" y="15380"/>
                      </a:lnTo>
                      <a:lnTo>
                        <a:pt x="1683" y="15380"/>
                      </a:lnTo>
                      <a:lnTo>
                        <a:pt x="1864" y="15351"/>
                      </a:lnTo>
                      <a:lnTo>
                        <a:pt x="2033" y="15323"/>
                      </a:lnTo>
                      <a:lnTo>
                        <a:pt x="2225" y="15238"/>
                      </a:lnTo>
                      <a:lnTo>
                        <a:pt x="2428" y="15153"/>
                      </a:lnTo>
                      <a:lnTo>
                        <a:pt x="2745" y="15026"/>
                      </a:lnTo>
                      <a:lnTo>
                        <a:pt x="3005" y="14913"/>
                      </a:lnTo>
                      <a:lnTo>
                        <a:pt x="3264" y="14828"/>
                      </a:lnTo>
                      <a:lnTo>
                        <a:pt x="3513" y="14800"/>
                      </a:lnTo>
                      <a:lnTo>
                        <a:pt x="3615" y="14828"/>
                      </a:lnTo>
                      <a:lnTo>
                        <a:pt x="3728" y="14857"/>
                      </a:lnTo>
                      <a:lnTo>
                        <a:pt x="3807" y="14913"/>
                      </a:lnTo>
                      <a:lnTo>
                        <a:pt x="3920" y="14998"/>
                      </a:lnTo>
                      <a:lnTo>
                        <a:pt x="4010" y="15097"/>
                      </a:lnTo>
                      <a:lnTo>
                        <a:pt x="4089" y="15238"/>
                      </a:lnTo>
                      <a:lnTo>
                        <a:pt x="4179" y="15408"/>
                      </a:lnTo>
                      <a:lnTo>
                        <a:pt x="4247" y="15620"/>
                      </a:lnTo>
                      <a:lnTo>
                        <a:pt x="4326" y="15860"/>
                      </a:lnTo>
                      <a:lnTo>
                        <a:pt x="4394" y="16129"/>
                      </a:lnTo>
                      <a:lnTo>
                        <a:pt x="4439" y="16440"/>
                      </a:lnTo>
                      <a:lnTo>
                        <a:pt x="4507" y="16737"/>
                      </a:lnTo>
                      <a:lnTo>
                        <a:pt x="4552" y="17090"/>
                      </a:lnTo>
                      <a:lnTo>
                        <a:pt x="4575" y="17443"/>
                      </a:lnTo>
                      <a:lnTo>
                        <a:pt x="4586" y="17825"/>
                      </a:lnTo>
                      <a:lnTo>
                        <a:pt x="4586" y="18193"/>
                      </a:lnTo>
                      <a:lnTo>
                        <a:pt x="4586" y="18574"/>
                      </a:lnTo>
                      <a:lnTo>
                        <a:pt x="4586" y="18984"/>
                      </a:lnTo>
                      <a:lnTo>
                        <a:pt x="4552" y="19366"/>
                      </a:lnTo>
                      <a:lnTo>
                        <a:pt x="4507" y="19748"/>
                      </a:lnTo>
                      <a:lnTo>
                        <a:pt x="4462" y="20129"/>
                      </a:lnTo>
                      <a:lnTo>
                        <a:pt x="4371" y="20483"/>
                      </a:lnTo>
                      <a:lnTo>
                        <a:pt x="4292" y="20836"/>
                      </a:lnTo>
                      <a:lnTo>
                        <a:pt x="4202" y="21161"/>
                      </a:lnTo>
                      <a:lnTo>
                        <a:pt x="4744" y="21161"/>
                      </a:lnTo>
                      <a:lnTo>
                        <a:pt x="5264" y="21161"/>
                      </a:lnTo>
                      <a:lnTo>
                        <a:pt x="5784" y="21161"/>
                      </a:lnTo>
                      <a:lnTo>
                        <a:pt x="6235" y="21161"/>
                      </a:lnTo>
                      <a:lnTo>
                        <a:pt x="6676" y="21161"/>
                      </a:lnTo>
                      <a:lnTo>
                        <a:pt x="7060" y="21161"/>
                      </a:lnTo>
                      <a:lnTo>
                        <a:pt x="7410" y="21161"/>
                      </a:lnTo>
                      <a:lnTo>
                        <a:pt x="7670" y="21161"/>
                      </a:lnTo>
                      <a:lnTo>
                        <a:pt x="8020" y="21020"/>
                      </a:lnTo>
                      <a:lnTo>
                        <a:pt x="8303" y="20893"/>
                      </a:lnTo>
                      <a:lnTo>
                        <a:pt x="8563" y="20695"/>
                      </a:lnTo>
                      <a:lnTo>
                        <a:pt x="8800" y="20511"/>
                      </a:lnTo>
                      <a:lnTo>
                        <a:pt x="8969" y="20285"/>
                      </a:lnTo>
                      <a:lnTo>
                        <a:pt x="9150" y="20045"/>
                      </a:lnTo>
                      <a:lnTo>
                        <a:pt x="9252" y="19804"/>
                      </a:lnTo>
                      <a:lnTo>
                        <a:pt x="9342" y="19550"/>
                      </a:lnTo>
                      <a:lnTo>
                        <a:pt x="9410" y="19281"/>
                      </a:lnTo>
                      <a:lnTo>
                        <a:pt x="9433" y="19013"/>
                      </a:lnTo>
                      <a:lnTo>
                        <a:pt x="9433" y="18744"/>
                      </a:lnTo>
                      <a:lnTo>
                        <a:pt x="9387" y="18504"/>
                      </a:lnTo>
                      <a:lnTo>
                        <a:pt x="9320" y="18221"/>
                      </a:lnTo>
                      <a:lnTo>
                        <a:pt x="9207" y="17981"/>
                      </a:lnTo>
                      <a:lnTo>
                        <a:pt x="9105" y="17740"/>
                      </a:lnTo>
                      <a:lnTo>
                        <a:pt x="8924" y="17514"/>
                      </a:lnTo>
                      <a:lnTo>
                        <a:pt x="8777" y="17274"/>
                      </a:lnTo>
                      <a:lnTo>
                        <a:pt x="8642" y="17034"/>
                      </a:lnTo>
                      <a:lnTo>
                        <a:pt x="8563" y="16765"/>
                      </a:lnTo>
                      <a:lnTo>
                        <a:pt x="8472" y="16468"/>
                      </a:lnTo>
                      <a:lnTo>
                        <a:pt x="8450" y="16157"/>
                      </a:lnTo>
                      <a:lnTo>
                        <a:pt x="8450" y="15860"/>
                      </a:lnTo>
                      <a:lnTo>
                        <a:pt x="8472" y="15563"/>
                      </a:lnTo>
                      <a:lnTo>
                        <a:pt x="8540" y="15267"/>
                      </a:lnTo>
                      <a:lnTo>
                        <a:pt x="8642" y="14998"/>
                      </a:lnTo>
                      <a:lnTo>
                        <a:pt x="8777" y="14729"/>
                      </a:lnTo>
                      <a:lnTo>
                        <a:pt x="8868" y="14616"/>
                      </a:lnTo>
                      <a:lnTo>
                        <a:pt x="8969" y="14475"/>
                      </a:lnTo>
                      <a:lnTo>
                        <a:pt x="9060" y="14376"/>
                      </a:lnTo>
                      <a:lnTo>
                        <a:pt x="9184" y="14291"/>
                      </a:lnTo>
                      <a:lnTo>
                        <a:pt x="9297" y="14206"/>
                      </a:lnTo>
                      <a:lnTo>
                        <a:pt x="9433" y="14121"/>
                      </a:lnTo>
                      <a:lnTo>
                        <a:pt x="9579" y="14051"/>
                      </a:lnTo>
                      <a:lnTo>
                        <a:pt x="9726" y="13994"/>
                      </a:lnTo>
                      <a:lnTo>
                        <a:pt x="9884" y="13938"/>
                      </a:lnTo>
                      <a:lnTo>
                        <a:pt x="10054" y="13909"/>
                      </a:lnTo>
                      <a:lnTo>
                        <a:pt x="10257" y="13881"/>
                      </a:lnTo>
                      <a:lnTo>
                        <a:pt x="10449" y="13881"/>
                      </a:lnTo>
                      <a:lnTo>
                        <a:pt x="10664" y="13881"/>
                      </a:lnTo>
                      <a:lnTo>
                        <a:pt x="10856" y="13909"/>
                      </a:lnTo>
                      <a:lnTo>
                        <a:pt x="11037" y="13966"/>
                      </a:lnTo>
                      <a:lnTo>
                        <a:pt x="11206" y="14023"/>
                      </a:lnTo>
                      <a:lnTo>
                        <a:pt x="11353" y="14093"/>
                      </a:lnTo>
                      <a:lnTo>
                        <a:pt x="11511" y="14178"/>
                      </a:lnTo>
                      <a:lnTo>
                        <a:pt x="11635" y="14263"/>
                      </a:lnTo>
                      <a:lnTo>
                        <a:pt x="11748" y="14376"/>
                      </a:lnTo>
                      <a:lnTo>
                        <a:pt x="11861" y="14475"/>
                      </a:lnTo>
                      <a:lnTo>
                        <a:pt x="11941" y="14616"/>
                      </a:lnTo>
                      <a:lnTo>
                        <a:pt x="12031" y="14758"/>
                      </a:lnTo>
                      <a:lnTo>
                        <a:pt x="12099" y="14885"/>
                      </a:lnTo>
                      <a:lnTo>
                        <a:pt x="12200" y="15210"/>
                      </a:lnTo>
                      <a:lnTo>
                        <a:pt x="12268" y="15507"/>
                      </a:lnTo>
                      <a:lnTo>
                        <a:pt x="12291" y="15832"/>
                      </a:lnTo>
                      <a:lnTo>
                        <a:pt x="12291" y="16157"/>
                      </a:lnTo>
                      <a:lnTo>
                        <a:pt x="12246" y="16482"/>
                      </a:lnTo>
                      <a:lnTo>
                        <a:pt x="12178" y="16807"/>
                      </a:lnTo>
                      <a:lnTo>
                        <a:pt x="12099" y="17090"/>
                      </a:lnTo>
                      <a:lnTo>
                        <a:pt x="12008" y="17330"/>
                      </a:lnTo>
                      <a:lnTo>
                        <a:pt x="11884" y="17542"/>
                      </a:lnTo>
                      <a:lnTo>
                        <a:pt x="11748" y="17712"/>
                      </a:lnTo>
                      <a:lnTo>
                        <a:pt x="11613" y="17839"/>
                      </a:lnTo>
                      <a:lnTo>
                        <a:pt x="11489" y="18037"/>
                      </a:lnTo>
                      <a:lnTo>
                        <a:pt x="11398" y="18221"/>
                      </a:lnTo>
                      <a:lnTo>
                        <a:pt x="11319" y="18447"/>
                      </a:lnTo>
                      <a:lnTo>
                        <a:pt x="11251" y="18659"/>
                      </a:lnTo>
                      <a:lnTo>
                        <a:pt x="11206" y="18900"/>
                      </a:lnTo>
                      <a:lnTo>
                        <a:pt x="11184" y="19154"/>
                      </a:lnTo>
                      <a:lnTo>
                        <a:pt x="11184" y="19423"/>
                      </a:lnTo>
                      <a:lnTo>
                        <a:pt x="11229" y="19663"/>
                      </a:lnTo>
                      <a:lnTo>
                        <a:pt x="11297" y="19903"/>
                      </a:lnTo>
                      <a:lnTo>
                        <a:pt x="11376" y="20158"/>
                      </a:lnTo>
                      <a:lnTo>
                        <a:pt x="11511" y="20398"/>
                      </a:lnTo>
                      <a:lnTo>
                        <a:pt x="11681" y="20610"/>
                      </a:lnTo>
                      <a:lnTo>
                        <a:pt x="11884" y="20808"/>
                      </a:lnTo>
                      <a:lnTo>
                        <a:pt x="12121" y="20992"/>
                      </a:lnTo>
                      <a:lnTo>
                        <a:pt x="12404" y="21161"/>
                      </a:lnTo>
                      <a:lnTo>
                        <a:pt x="12528" y="21190"/>
                      </a:lnTo>
                      <a:lnTo>
                        <a:pt x="12856" y="21274"/>
                      </a:lnTo>
                      <a:lnTo>
                        <a:pt x="13330" y="21373"/>
                      </a:lnTo>
                      <a:lnTo>
                        <a:pt x="13963" y="21486"/>
                      </a:lnTo>
                      <a:lnTo>
                        <a:pt x="14313" y="21543"/>
                      </a:lnTo>
                      <a:lnTo>
                        <a:pt x="14652" y="21571"/>
                      </a:lnTo>
                      <a:lnTo>
                        <a:pt x="15025" y="21600"/>
                      </a:lnTo>
                      <a:lnTo>
                        <a:pt x="15409" y="21600"/>
                      </a:lnTo>
                      <a:lnTo>
                        <a:pt x="15782" y="21600"/>
                      </a:lnTo>
                      <a:lnTo>
                        <a:pt x="16177" y="21571"/>
                      </a:lnTo>
                      <a:lnTo>
                        <a:pt x="16516" y="21486"/>
                      </a:lnTo>
                      <a:lnTo>
                        <a:pt x="16889" y="21402"/>
                      </a:lnTo>
                      <a:lnTo>
                        <a:pt x="16821" y="21190"/>
                      </a:lnTo>
                      <a:lnTo>
                        <a:pt x="16776" y="20935"/>
                      </a:lnTo>
                      <a:lnTo>
                        <a:pt x="16742" y="20667"/>
                      </a:lnTo>
                      <a:lnTo>
                        <a:pt x="16719" y="20370"/>
                      </a:lnTo>
                      <a:lnTo>
                        <a:pt x="16697" y="19719"/>
                      </a:lnTo>
                      <a:lnTo>
                        <a:pt x="16697" y="19013"/>
                      </a:lnTo>
                      <a:lnTo>
                        <a:pt x="16719" y="18306"/>
                      </a:lnTo>
                      <a:lnTo>
                        <a:pt x="16753" y="17599"/>
                      </a:lnTo>
                      <a:lnTo>
                        <a:pt x="16821" y="16949"/>
                      </a:lnTo>
                      <a:lnTo>
                        <a:pt x="16889" y="16383"/>
                      </a:lnTo>
                      <a:lnTo>
                        <a:pt x="16934" y="16129"/>
                      </a:lnTo>
                      <a:lnTo>
                        <a:pt x="17002" y="15945"/>
                      </a:lnTo>
                      <a:lnTo>
                        <a:pt x="17081" y="15790"/>
                      </a:lnTo>
                      <a:lnTo>
                        <a:pt x="17194" y="15648"/>
                      </a:lnTo>
                      <a:lnTo>
                        <a:pt x="17318" y="15563"/>
                      </a:lnTo>
                      <a:lnTo>
                        <a:pt x="17453" y="15507"/>
                      </a:lnTo>
                      <a:lnTo>
                        <a:pt x="17600" y="15450"/>
                      </a:lnTo>
                      <a:lnTo>
                        <a:pt x="17758" y="15450"/>
                      </a:lnTo>
                      <a:lnTo>
                        <a:pt x="17905" y="15479"/>
                      </a:lnTo>
                      <a:lnTo>
                        <a:pt x="18064" y="15535"/>
                      </a:lnTo>
                      <a:lnTo>
                        <a:pt x="18233" y="15620"/>
                      </a:lnTo>
                      <a:lnTo>
                        <a:pt x="18380" y="15733"/>
                      </a:lnTo>
                      <a:lnTo>
                        <a:pt x="18561" y="15832"/>
                      </a:lnTo>
                      <a:lnTo>
                        <a:pt x="18707" y="15973"/>
                      </a:lnTo>
                      <a:lnTo>
                        <a:pt x="18866" y="16129"/>
                      </a:lnTo>
                      <a:lnTo>
                        <a:pt x="18990" y="16327"/>
                      </a:lnTo>
                      <a:lnTo>
                        <a:pt x="19125" y="16482"/>
                      </a:lnTo>
                      <a:lnTo>
                        <a:pt x="19295" y="16624"/>
                      </a:lnTo>
                      <a:lnTo>
                        <a:pt x="19464" y="16737"/>
                      </a:lnTo>
                      <a:lnTo>
                        <a:pt x="19668" y="16807"/>
                      </a:lnTo>
                      <a:lnTo>
                        <a:pt x="19860" y="16836"/>
                      </a:lnTo>
                      <a:lnTo>
                        <a:pt x="20052" y="16864"/>
                      </a:lnTo>
                      <a:lnTo>
                        <a:pt x="20266" y="16836"/>
                      </a:lnTo>
                      <a:lnTo>
                        <a:pt x="20470" y="16793"/>
                      </a:lnTo>
                      <a:lnTo>
                        <a:pt x="20662" y="16708"/>
                      </a:lnTo>
                      <a:lnTo>
                        <a:pt x="20854" y="16567"/>
                      </a:lnTo>
                      <a:lnTo>
                        <a:pt x="21035" y="16412"/>
                      </a:lnTo>
                      <a:lnTo>
                        <a:pt x="21182" y="16214"/>
                      </a:lnTo>
                      <a:lnTo>
                        <a:pt x="21340" y="16002"/>
                      </a:lnTo>
                      <a:lnTo>
                        <a:pt x="21441" y="15733"/>
                      </a:lnTo>
                      <a:lnTo>
                        <a:pt x="21532" y="15436"/>
                      </a:lnTo>
                      <a:lnTo>
                        <a:pt x="21600" y="15083"/>
                      </a:lnTo>
                      <a:lnTo>
                        <a:pt x="21600" y="14885"/>
                      </a:lnTo>
                      <a:lnTo>
                        <a:pt x="21600" y="14729"/>
                      </a:lnTo>
                      <a:lnTo>
                        <a:pt x="21600" y="14531"/>
                      </a:lnTo>
                      <a:lnTo>
                        <a:pt x="21577" y="14376"/>
                      </a:lnTo>
                      <a:lnTo>
                        <a:pt x="21532" y="14206"/>
                      </a:lnTo>
                      <a:lnTo>
                        <a:pt x="21487" y="14051"/>
                      </a:lnTo>
                      <a:lnTo>
                        <a:pt x="21419" y="13909"/>
                      </a:lnTo>
                      <a:lnTo>
                        <a:pt x="21351" y="13768"/>
                      </a:lnTo>
                      <a:lnTo>
                        <a:pt x="21204" y="13500"/>
                      </a:lnTo>
                      <a:lnTo>
                        <a:pt x="21035" y="13287"/>
                      </a:lnTo>
                      <a:lnTo>
                        <a:pt x="20809" y="13090"/>
                      </a:lnTo>
                      <a:lnTo>
                        <a:pt x="20594" y="12962"/>
                      </a:lnTo>
                      <a:lnTo>
                        <a:pt x="20357" y="12821"/>
                      </a:lnTo>
                      <a:lnTo>
                        <a:pt x="20120" y="12764"/>
                      </a:lnTo>
                      <a:lnTo>
                        <a:pt x="19882" y="12708"/>
                      </a:lnTo>
                      <a:lnTo>
                        <a:pt x="19645" y="12736"/>
                      </a:lnTo>
                      <a:lnTo>
                        <a:pt x="19430" y="12793"/>
                      </a:lnTo>
                      <a:lnTo>
                        <a:pt x="19227" y="12906"/>
                      </a:lnTo>
                      <a:lnTo>
                        <a:pt x="19148" y="12962"/>
                      </a:lnTo>
                      <a:lnTo>
                        <a:pt x="19058" y="13047"/>
                      </a:lnTo>
                      <a:lnTo>
                        <a:pt x="18990" y="13146"/>
                      </a:lnTo>
                      <a:lnTo>
                        <a:pt x="18911" y="13259"/>
                      </a:lnTo>
                      <a:lnTo>
                        <a:pt x="18775" y="13471"/>
                      </a:lnTo>
                      <a:lnTo>
                        <a:pt x="18628" y="13641"/>
                      </a:lnTo>
                      <a:lnTo>
                        <a:pt x="18470" y="13740"/>
                      </a:lnTo>
                      <a:lnTo>
                        <a:pt x="18301" y="13825"/>
                      </a:lnTo>
                      <a:lnTo>
                        <a:pt x="18143" y="13853"/>
                      </a:lnTo>
                      <a:lnTo>
                        <a:pt x="17973" y="13881"/>
                      </a:lnTo>
                      <a:lnTo>
                        <a:pt x="17804" y="13853"/>
                      </a:lnTo>
                      <a:lnTo>
                        <a:pt x="17646" y="13796"/>
                      </a:lnTo>
                      <a:lnTo>
                        <a:pt x="17499" y="13726"/>
                      </a:lnTo>
                      <a:lnTo>
                        <a:pt x="17341" y="13641"/>
                      </a:lnTo>
                      <a:lnTo>
                        <a:pt x="17216" y="13528"/>
                      </a:lnTo>
                      <a:lnTo>
                        <a:pt x="17103" y="13386"/>
                      </a:lnTo>
                      <a:lnTo>
                        <a:pt x="17024" y="13259"/>
                      </a:lnTo>
                      <a:lnTo>
                        <a:pt x="16934" y="13118"/>
                      </a:lnTo>
                      <a:lnTo>
                        <a:pt x="16889" y="12991"/>
                      </a:lnTo>
                      <a:lnTo>
                        <a:pt x="16889" y="12849"/>
                      </a:lnTo>
                      <a:lnTo>
                        <a:pt x="16889" y="12383"/>
                      </a:lnTo>
                      <a:lnTo>
                        <a:pt x="16889" y="11662"/>
                      </a:lnTo>
                      <a:lnTo>
                        <a:pt x="16889" y="10701"/>
                      </a:lnTo>
                      <a:lnTo>
                        <a:pt x="16889" y="9640"/>
                      </a:lnTo>
                      <a:lnTo>
                        <a:pt x="16889" y="8566"/>
                      </a:lnTo>
                      <a:lnTo>
                        <a:pt x="16889" y="7478"/>
                      </a:lnTo>
                      <a:lnTo>
                        <a:pt x="16889" y="6502"/>
                      </a:lnTo>
                      <a:lnTo>
                        <a:pt x="16889" y="5739"/>
                      </a:lnTo>
                      <a:lnTo>
                        <a:pt x="16674" y="5894"/>
                      </a:lnTo>
                      <a:lnTo>
                        <a:pt x="16414" y="6036"/>
                      </a:lnTo>
                      <a:lnTo>
                        <a:pt x="16154" y="6177"/>
                      </a:lnTo>
                      <a:lnTo>
                        <a:pt x="15849" y="6248"/>
                      </a:lnTo>
                      <a:lnTo>
                        <a:pt x="15544" y="6304"/>
                      </a:lnTo>
                      <a:lnTo>
                        <a:pt x="15217" y="6332"/>
                      </a:lnTo>
                      <a:lnTo>
                        <a:pt x="14866" y="6361"/>
                      </a:lnTo>
                      <a:lnTo>
                        <a:pt x="14550" y="6361"/>
                      </a:lnTo>
                      <a:lnTo>
                        <a:pt x="14200" y="6332"/>
                      </a:lnTo>
                      <a:lnTo>
                        <a:pt x="13850" y="6276"/>
                      </a:lnTo>
                      <a:lnTo>
                        <a:pt x="13522" y="6219"/>
                      </a:lnTo>
                      <a:lnTo>
                        <a:pt x="13206" y="6149"/>
                      </a:lnTo>
                      <a:lnTo>
                        <a:pt x="12901" y="6064"/>
                      </a:lnTo>
                      <a:lnTo>
                        <a:pt x="12618" y="5951"/>
                      </a:lnTo>
                      <a:lnTo>
                        <a:pt x="12358" y="5838"/>
                      </a:lnTo>
                      <a:lnTo>
                        <a:pt x="12121" y="5739"/>
                      </a:lnTo>
                      <a:lnTo>
                        <a:pt x="11941" y="5626"/>
                      </a:lnTo>
                      <a:lnTo>
                        <a:pt x="11794" y="5513"/>
                      </a:lnTo>
                      <a:lnTo>
                        <a:pt x="11658" y="5414"/>
                      </a:lnTo>
                      <a:lnTo>
                        <a:pt x="11556" y="5301"/>
                      </a:lnTo>
                      <a:lnTo>
                        <a:pt x="11466" y="5187"/>
                      </a:lnTo>
                      <a:lnTo>
                        <a:pt x="11398" y="5089"/>
                      </a:lnTo>
                      <a:lnTo>
                        <a:pt x="11376" y="4947"/>
                      </a:lnTo>
                      <a:lnTo>
                        <a:pt x="11353" y="4834"/>
                      </a:lnTo>
                      <a:lnTo>
                        <a:pt x="11353" y="4707"/>
                      </a:lnTo>
                      <a:lnTo>
                        <a:pt x="11376" y="4565"/>
                      </a:lnTo>
                      <a:lnTo>
                        <a:pt x="11443" y="4410"/>
                      </a:lnTo>
                      <a:lnTo>
                        <a:pt x="11511" y="4240"/>
                      </a:lnTo>
                      <a:lnTo>
                        <a:pt x="11703" y="3887"/>
                      </a:lnTo>
                      <a:lnTo>
                        <a:pt x="11986" y="3505"/>
                      </a:lnTo>
                      <a:lnTo>
                        <a:pt x="12144" y="3265"/>
                      </a:lnTo>
                      <a:lnTo>
                        <a:pt x="12246" y="3025"/>
                      </a:lnTo>
                      <a:lnTo>
                        <a:pt x="12336" y="2756"/>
                      </a:lnTo>
                      <a:lnTo>
                        <a:pt x="12404" y="2445"/>
                      </a:lnTo>
                      <a:lnTo>
                        <a:pt x="12438" y="2176"/>
                      </a:lnTo>
                      <a:lnTo>
                        <a:pt x="12438" y="1880"/>
                      </a:lnTo>
                      <a:lnTo>
                        <a:pt x="12404" y="1583"/>
                      </a:lnTo>
                      <a:lnTo>
                        <a:pt x="12336" y="1314"/>
                      </a:lnTo>
                      <a:lnTo>
                        <a:pt x="12246" y="1046"/>
                      </a:lnTo>
                      <a:lnTo>
                        <a:pt x="12099" y="791"/>
                      </a:lnTo>
                      <a:lnTo>
                        <a:pt x="12008" y="692"/>
                      </a:lnTo>
                      <a:lnTo>
                        <a:pt x="11918" y="579"/>
                      </a:lnTo>
                      <a:lnTo>
                        <a:pt x="11816" y="466"/>
                      </a:lnTo>
                      <a:lnTo>
                        <a:pt x="11703" y="381"/>
                      </a:lnTo>
                      <a:lnTo>
                        <a:pt x="11579" y="310"/>
                      </a:lnTo>
                      <a:lnTo>
                        <a:pt x="11443" y="226"/>
                      </a:lnTo>
                      <a:lnTo>
                        <a:pt x="11297" y="169"/>
                      </a:lnTo>
                      <a:lnTo>
                        <a:pt x="11138" y="113"/>
                      </a:lnTo>
                      <a:lnTo>
                        <a:pt x="10969" y="56"/>
                      </a:lnTo>
                      <a:lnTo>
                        <a:pt x="10800" y="28"/>
                      </a:lnTo>
                      <a:lnTo>
                        <a:pt x="10619" y="28"/>
                      </a:lnTo>
                      <a:lnTo>
                        <a:pt x="10404" y="28"/>
                      </a:lnTo>
                      <a:lnTo>
                        <a:pt x="10257" y="28"/>
                      </a:lnTo>
                      <a:lnTo>
                        <a:pt x="10076" y="56"/>
                      </a:lnTo>
                      <a:lnTo>
                        <a:pt x="9952" y="84"/>
                      </a:lnTo>
                      <a:lnTo>
                        <a:pt x="9794" y="141"/>
                      </a:lnTo>
                      <a:lnTo>
                        <a:pt x="9692" y="226"/>
                      </a:lnTo>
                      <a:lnTo>
                        <a:pt x="9557" y="282"/>
                      </a:lnTo>
                      <a:lnTo>
                        <a:pt x="9455" y="381"/>
                      </a:lnTo>
                      <a:lnTo>
                        <a:pt x="9365" y="466"/>
                      </a:lnTo>
                      <a:lnTo>
                        <a:pt x="9274" y="579"/>
                      </a:lnTo>
                      <a:lnTo>
                        <a:pt x="9184" y="692"/>
                      </a:lnTo>
                      <a:lnTo>
                        <a:pt x="9128" y="791"/>
                      </a:lnTo>
                      <a:lnTo>
                        <a:pt x="9060" y="932"/>
                      </a:lnTo>
                      <a:lnTo>
                        <a:pt x="8969" y="1201"/>
                      </a:lnTo>
                      <a:lnTo>
                        <a:pt x="8913" y="1498"/>
                      </a:lnTo>
                      <a:lnTo>
                        <a:pt x="8890" y="1795"/>
                      </a:lnTo>
                      <a:lnTo>
                        <a:pt x="8890" y="2120"/>
                      </a:lnTo>
                      <a:lnTo>
                        <a:pt x="8913" y="2445"/>
                      </a:lnTo>
                      <a:lnTo>
                        <a:pt x="8969" y="2756"/>
                      </a:lnTo>
                      <a:lnTo>
                        <a:pt x="9060" y="3081"/>
                      </a:lnTo>
                      <a:lnTo>
                        <a:pt x="9173" y="3378"/>
                      </a:lnTo>
                      <a:lnTo>
                        <a:pt x="9297" y="3647"/>
                      </a:lnTo>
                      <a:lnTo>
                        <a:pt x="9466" y="3887"/>
                      </a:lnTo>
                      <a:lnTo>
                        <a:pt x="9579" y="4085"/>
                      </a:lnTo>
                      <a:lnTo>
                        <a:pt x="9670" y="4269"/>
                      </a:lnTo>
                      <a:lnTo>
                        <a:pt x="9726" y="4467"/>
                      </a:lnTo>
                      <a:lnTo>
                        <a:pt x="9771" y="4650"/>
                      </a:lnTo>
                      <a:lnTo>
                        <a:pt x="9771" y="4834"/>
                      </a:lnTo>
                      <a:lnTo>
                        <a:pt x="9749" y="5032"/>
                      </a:lnTo>
                      <a:lnTo>
                        <a:pt x="9715" y="5216"/>
                      </a:lnTo>
                      <a:lnTo>
                        <a:pt x="9625" y="5385"/>
                      </a:lnTo>
                      <a:lnTo>
                        <a:pt x="9534" y="5513"/>
                      </a:lnTo>
                      <a:lnTo>
                        <a:pt x="9410" y="5626"/>
                      </a:lnTo>
                      <a:lnTo>
                        <a:pt x="9229" y="5710"/>
                      </a:lnTo>
                      <a:lnTo>
                        <a:pt x="9060" y="5767"/>
                      </a:lnTo>
                      <a:lnTo>
                        <a:pt x="8845" y="5767"/>
                      </a:lnTo>
                      <a:lnTo>
                        <a:pt x="8585" y="5739"/>
                      </a:lnTo>
                      <a:lnTo>
                        <a:pt x="8325" y="5654"/>
                      </a:lnTo>
                      <a:lnTo>
                        <a:pt x="8020" y="5513"/>
                      </a:lnTo>
                      <a:lnTo>
                        <a:pt x="7840" y="5442"/>
                      </a:lnTo>
                      <a:lnTo>
                        <a:pt x="7648" y="5385"/>
                      </a:lnTo>
                      <a:lnTo>
                        <a:pt x="7433" y="5329"/>
                      </a:lnTo>
                      <a:lnTo>
                        <a:pt x="7241" y="5301"/>
                      </a:lnTo>
                      <a:lnTo>
                        <a:pt x="6755" y="5301"/>
                      </a:lnTo>
                      <a:lnTo>
                        <a:pt x="6281" y="5329"/>
                      </a:lnTo>
                      <a:lnTo>
                        <a:pt x="5784" y="5385"/>
                      </a:lnTo>
                      <a:lnTo>
                        <a:pt x="5264" y="5498"/>
                      </a:lnTo>
                      <a:lnTo>
                        <a:pt x="4744" y="5597"/>
                      </a:lnTo>
                      <a:lnTo>
                        <a:pt x="4247" y="5739"/>
                      </a:lnTo>
                      <a:lnTo>
                        <a:pt x="4202" y="5894"/>
                      </a:lnTo>
                      <a:lnTo>
                        <a:pt x="4202" y="6191"/>
                      </a:lnTo>
                      <a:lnTo>
                        <a:pt x="4202" y="6545"/>
                      </a:lnTo>
                      <a:lnTo>
                        <a:pt x="4225" y="6954"/>
                      </a:lnTo>
                      <a:lnTo>
                        <a:pt x="4315" y="7930"/>
                      </a:lnTo>
                      <a:lnTo>
                        <a:pt x="4394" y="9018"/>
                      </a:lnTo>
                      <a:lnTo>
                        <a:pt x="4439" y="9570"/>
                      </a:lnTo>
                      <a:lnTo>
                        <a:pt x="4462" y="10107"/>
                      </a:lnTo>
                      <a:lnTo>
                        <a:pt x="4484" y="10630"/>
                      </a:lnTo>
                      <a:lnTo>
                        <a:pt x="4507" y="11082"/>
                      </a:lnTo>
                      <a:lnTo>
                        <a:pt x="4484" y="11520"/>
                      </a:lnTo>
                      <a:lnTo>
                        <a:pt x="4439" y="11874"/>
                      </a:lnTo>
                      <a:lnTo>
                        <a:pt x="4394" y="12029"/>
                      </a:lnTo>
                      <a:lnTo>
                        <a:pt x="4349" y="12171"/>
                      </a:lnTo>
                      <a:lnTo>
                        <a:pt x="4315" y="12284"/>
                      </a:lnTo>
                      <a:lnTo>
                        <a:pt x="4247" y="1235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" name="Puzzle1"/>
                <p:cNvSpPr>
                  <a:spLocks noEditPoints="1" noChangeArrowheads="1"/>
                </p:cNvSpPr>
                <p:nvPr/>
              </p:nvSpPr>
              <p:spPr bwMode="auto">
                <a:xfrm>
                  <a:off x="5967799" y="2719674"/>
                  <a:ext cx="185820" cy="115726"/>
                </a:xfrm>
                <a:custGeom>
                  <a:avLst/>
                  <a:gdLst>
                    <a:gd name="T0" fmla="*/ 16740 w 21600"/>
                    <a:gd name="T1" fmla="*/ 21078 h 21600"/>
                    <a:gd name="T2" fmla="*/ 16976 w 21600"/>
                    <a:gd name="T3" fmla="*/ 521 h 21600"/>
                    <a:gd name="T4" fmla="*/ 4725 w 21600"/>
                    <a:gd name="T5" fmla="*/ 856 h 21600"/>
                    <a:gd name="T6" fmla="*/ 5040 w 21600"/>
                    <a:gd name="T7" fmla="*/ 21004 h 21600"/>
                    <a:gd name="T8" fmla="*/ 10811 w 21600"/>
                    <a:gd name="T9" fmla="*/ 12885 h 21600"/>
                    <a:gd name="T10" fmla="*/ 10845 w 21600"/>
                    <a:gd name="T11" fmla="*/ 8714 h 21600"/>
                    <a:gd name="T12" fmla="*/ 21600 w 21600"/>
                    <a:gd name="T13" fmla="*/ 10000 h 21600"/>
                    <a:gd name="T14" fmla="*/ 56 w 21600"/>
                    <a:gd name="T15" fmla="*/ 10000 h 21600"/>
                    <a:gd name="T16" fmla="*/ 6086 w 21600"/>
                    <a:gd name="T17" fmla="*/ 2569 h 21600"/>
                    <a:gd name="T18" fmla="*/ 16132 w 21600"/>
                    <a:gd name="T19" fmla="*/ 19552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9360" y="20836"/>
                      </a:moveTo>
                      <a:lnTo>
                        <a:pt x="9528" y="20836"/>
                      </a:lnTo>
                      <a:lnTo>
                        <a:pt x="9686" y="20762"/>
                      </a:lnTo>
                      <a:lnTo>
                        <a:pt x="9810" y="20687"/>
                      </a:lnTo>
                      <a:lnTo>
                        <a:pt x="9922" y="20575"/>
                      </a:lnTo>
                      <a:lnTo>
                        <a:pt x="10012" y="20426"/>
                      </a:lnTo>
                      <a:lnTo>
                        <a:pt x="10068" y="20296"/>
                      </a:lnTo>
                      <a:lnTo>
                        <a:pt x="10113" y="20110"/>
                      </a:lnTo>
                      <a:lnTo>
                        <a:pt x="10136" y="19905"/>
                      </a:lnTo>
                      <a:lnTo>
                        <a:pt x="10136" y="19682"/>
                      </a:lnTo>
                      <a:lnTo>
                        <a:pt x="10113" y="19440"/>
                      </a:lnTo>
                      <a:lnTo>
                        <a:pt x="10068" y="19142"/>
                      </a:lnTo>
                      <a:lnTo>
                        <a:pt x="10012" y="18900"/>
                      </a:lnTo>
                      <a:lnTo>
                        <a:pt x="9900" y="18620"/>
                      </a:lnTo>
                      <a:lnTo>
                        <a:pt x="9787" y="18285"/>
                      </a:lnTo>
                      <a:lnTo>
                        <a:pt x="9641" y="17968"/>
                      </a:lnTo>
                      <a:lnTo>
                        <a:pt x="9472" y="17652"/>
                      </a:lnTo>
                      <a:lnTo>
                        <a:pt x="9382" y="17466"/>
                      </a:lnTo>
                      <a:lnTo>
                        <a:pt x="9315" y="17298"/>
                      </a:lnTo>
                      <a:lnTo>
                        <a:pt x="9258" y="17112"/>
                      </a:lnTo>
                      <a:lnTo>
                        <a:pt x="9191" y="16926"/>
                      </a:lnTo>
                      <a:lnTo>
                        <a:pt x="9123" y="16535"/>
                      </a:lnTo>
                      <a:lnTo>
                        <a:pt x="9101" y="16144"/>
                      </a:lnTo>
                      <a:lnTo>
                        <a:pt x="9101" y="15753"/>
                      </a:lnTo>
                      <a:lnTo>
                        <a:pt x="9168" y="15362"/>
                      </a:lnTo>
                      <a:lnTo>
                        <a:pt x="9236" y="14971"/>
                      </a:lnTo>
                      <a:lnTo>
                        <a:pt x="9360" y="14580"/>
                      </a:lnTo>
                      <a:lnTo>
                        <a:pt x="9495" y="14244"/>
                      </a:lnTo>
                      <a:lnTo>
                        <a:pt x="9663" y="13891"/>
                      </a:lnTo>
                      <a:lnTo>
                        <a:pt x="9855" y="13611"/>
                      </a:lnTo>
                      <a:lnTo>
                        <a:pt x="10068" y="13351"/>
                      </a:lnTo>
                      <a:lnTo>
                        <a:pt x="10293" y="13146"/>
                      </a:lnTo>
                      <a:lnTo>
                        <a:pt x="10552" y="12997"/>
                      </a:lnTo>
                      <a:lnTo>
                        <a:pt x="10811" y="12885"/>
                      </a:lnTo>
                      <a:lnTo>
                        <a:pt x="11069" y="12866"/>
                      </a:lnTo>
                      <a:lnTo>
                        <a:pt x="11351" y="12885"/>
                      </a:lnTo>
                      <a:lnTo>
                        <a:pt x="11610" y="12997"/>
                      </a:lnTo>
                      <a:lnTo>
                        <a:pt x="11846" y="13183"/>
                      </a:lnTo>
                      <a:lnTo>
                        <a:pt x="12060" y="13388"/>
                      </a:lnTo>
                      <a:lnTo>
                        <a:pt x="12251" y="13648"/>
                      </a:lnTo>
                      <a:lnTo>
                        <a:pt x="12419" y="13928"/>
                      </a:lnTo>
                      <a:lnTo>
                        <a:pt x="12555" y="14244"/>
                      </a:lnTo>
                      <a:lnTo>
                        <a:pt x="12690" y="14617"/>
                      </a:lnTo>
                      <a:lnTo>
                        <a:pt x="12768" y="15008"/>
                      </a:lnTo>
                      <a:lnTo>
                        <a:pt x="12836" y="15399"/>
                      </a:lnTo>
                      <a:lnTo>
                        <a:pt x="12858" y="15753"/>
                      </a:lnTo>
                      <a:lnTo>
                        <a:pt x="12858" y="16144"/>
                      </a:lnTo>
                      <a:lnTo>
                        <a:pt x="12813" y="16535"/>
                      </a:lnTo>
                      <a:lnTo>
                        <a:pt x="12746" y="16888"/>
                      </a:lnTo>
                      <a:lnTo>
                        <a:pt x="12667" y="17224"/>
                      </a:lnTo>
                      <a:lnTo>
                        <a:pt x="12510" y="17503"/>
                      </a:lnTo>
                      <a:lnTo>
                        <a:pt x="12228" y="18043"/>
                      </a:lnTo>
                      <a:lnTo>
                        <a:pt x="11970" y="18546"/>
                      </a:lnTo>
                      <a:lnTo>
                        <a:pt x="11868" y="18751"/>
                      </a:lnTo>
                      <a:lnTo>
                        <a:pt x="11778" y="18974"/>
                      </a:lnTo>
                      <a:lnTo>
                        <a:pt x="11711" y="19179"/>
                      </a:lnTo>
                      <a:lnTo>
                        <a:pt x="11666" y="19365"/>
                      </a:lnTo>
                      <a:lnTo>
                        <a:pt x="11632" y="19570"/>
                      </a:lnTo>
                      <a:lnTo>
                        <a:pt x="11632" y="19756"/>
                      </a:lnTo>
                      <a:lnTo>
                        <a:pt x="11632" y="19942"/>
                      </a:lnTo>
                      <a:lnTo>
                        <a:pt x="11643" y="20110"/>
                      </a:lnTo>
                      <a:lnTo>
                        <a:pt x="11711" y="20296"/>
                      </a:lnTo>
                      <a:lnTo>
                        <a:pt x="11801" y="20464"/>
                      </a:lnTo>
                      <a:lnTo>
                        <a:pt x="11891" y="20650"/>
                      </a:lnTo>
                      <a:lnTo>
                        <a:pt x="12037" y="20836"/>
                      </a:lnTo>
                      <a:lnTo>
                        <a:pt x="12206" y="21004"/>
                      </a:lnTo>
                      <a:lnTo>
                        <a:pt x="12419" y="21190"/>
                      </a:lnTo>
                      <a:lnTo>
                        <a:pt x="12667" y="21320"/>
                      </a:lnTo>
                      <a:lnTo>
                        <a:pt x="12960" y="21432"/>
                      </a:lnTo>
                      <a:lnTo>
                        <a:pt x="13286" y="21544"/>
                      </a:lnTo>
                      <a:lnTo>
                        <a:pt x="13612" y="21655"/>
                      </a:lnTo>
                      <a:lnTo>
                        <a:pt x="13983" y="21693"/>
                      </a:lnTo>
                      <a:lnTo>
                        <a:pt x="14343" y="21730"/>
                      </a:lnTo>
                      <a:lnTo>
                        <a:pt x="14715" y="21730"/>
                      </a:lnTo>
                      <a:lnTo>
                        <a:pt x="15075" y="21730"/>
                      </a:lnTo>
                      <a:lnTo>
                        <a:pt x="15446" y="21655"/>
                      </a:lnTo>
                      <a:lnTo>
                        <a:pt x="15794" y="21581"/>
                      </a:lnTo>
                      <a:lnTo>
                        <a:pt x="16132" y="21432"/>
                      </a:lnTo>
                      <a:lnTo>
                        <a:pt x="16458" y="21302"/>
                      </a:lnTo>
                      <a:lnTo>
                        <a:pt x="16740" y="21078"/>
                      </a:lnTo>
                      <a:lnTo>
                        <a:pt x="16976" y="20836"/>
                      </a:lnTo>
                      <a:lnTo>
                        <a:pt x="17043" y="20650"/>
                      </a:lnTo>
                      <a:lnTo>
                        <a:pt x="17088" y="20426"/>
                      </a:lnTo>
                      <a:lnTo>
                        <a:pt x="17133" y="20222"/>
                      </a:lnTo>
                      <a:lnTo>
                        <a:pt x="17156" y="19980"/>
                      </a:lnTo>
                      <a:lnTo>
                        <a:pt x="17167" y="19477"/>
                      </a:lnTo>
                      <a:lnTo>
                        <a:pt x="17167" y="18974"/>
                      </a:lnTo>
                      <a:lnTo>
                        <a:pt x="17156" y="18397"/>
                      </a:lnTo>
                      <a:lnTo>
                        <a:pt x="17111" y="17820"/>
                      </a:lnTo>
                      <a:lnTo>
                        <a:pt x="17066" y="17261"/>
                      </a:lnTo>
                      <a:lnTo>
                        <a:pt x="16998" y="16646"/>
                      </a:lnTo>
                      <a:lnTo>
                        <a:pt x="16852" y="15511"/>
                      </a:lnTo>
                      <a:lnTo>
                        <a:pt x="16740" y="14393"/>
                      </a:lnTo>
                      <a:lnTo>
                        <a:pt x="16717" y="13928"/>
                      </a:lnTo>
                      <a:lnTo>
                        <a:pt x="16695" y="13462"/>
                      </a:lnTo>
                      <a:lnTo>
                        <a:pt x="16717" y="13071"/>
                      </a:lnTo>
                      <a:lnTo>
                        <a:pt x="16785" y="12755"/>
                      </a:lnTo>
                      <a:lnTo>
                        <a:pt x="16852" y="12419"/>
                      </a:lnTo>
                      <a:lnTo>
                        <a:pt x="16953" y="12140"/>
                      </a:lnTo>
                      <a:lnTo>
                        <a:pt x="17088" y="11898"/>
                      </a:lnTo>
                      <a:lnTo>
                        <a:pt x="17212" y="11675"/>
                      </a:lnTo>
                      <a:lnTo>
                        <a:pt x="17370" y="11470"/>
                      </a:lnTo>
                      <a:lnTo>
                        <a:pt x="17516" y="11284"/>
                      </a:lnTo>
                      <a:lnTo>
                        <a:pt x="17696" y="11135"/>
                      </a:lnTo>
                      <a:lnTo>
                        <a:pt x="17865" y="11042"/>
                      </a:lnTo>
                      <a:lnTo>
                        <a:pt x="18033" y="10930"/>
                      </a:lnTo>
                      <a:lnTo>
                        <a:pt x="18213" y="10893"/>
                      </a:lnTo>
                      <a:lnTo>
                        <a:pt x="18382" y="10893"/>
                      </a:lnTo>
                      <a:lnTo>
                        <a:pt x="18551" y="10967"/>
                      </a:lnTo>
                      <a:lnTo>
                        <a:pt x="18708" y="11042"/>
                      </a:lnTo>
                      <a:lnTo>
                        <a:pt x="18855" y="11172"/>
                      </a:lnTo>
                      <a:lnTo>
                        <a:pt x="19012" y="11358"/>
                      </a:lnTo>
                      <a:lnTo>
                        <a:pt x="19136" y="11600"/>
                      </a:lnTo>
                      <a:lnTo>
                        <a:pt x="19271" y="11861"/>
                      </a:lnTo>
                      <a:lnTo>
                        <a:pt x="19440" y="12028"/>
                      </a:lnTo>
                      <a:lnTo>
                        <a:pt x="19608" y="12177"/>
                      </a:lnTo>
                      <a:lnTo>
                        <a:pt x="19822" y="12289"/>
                      </a:lnTo>
                      <a:lnTo>
                        <a:pt x="20025" y="12289"/>
                      </a:lnTo>
                      <a:lnTo>
                        <a:pt x="20238" y="12289"/>
                      </a:lnTo>
                      <a:lnTo>
                        <a:pt x="20452" y="12215"/>
                      </a:lnTo>
                      <a:lnTo>
                        <a:pt x="20643" y="12103"/>
                      </a:lnTo>
                      <a:lnTo>
                        <a:pt x="20846" y="11973"/>
                      </a:lnTo>
                      <a:lnTo>
                        <a:pt x="21037" y="11786"/>
                      </a:lnTo>
                      <a:lnTo>
                        <a:pt x="21206" y="11563"/>
                      </a:lnTo>
                      <a:lnTo>
                        <a:pt x="21363" y="11321"/>
                      </a:lnTo>
                      <a:lnTo>
                        <a:pt x="21465" y="11079"/>
                      </a:lnTo>
                      <a:lnTo>
                        <a:pt x="21577" y="10744"/>
                      </a:lnTo>
                      <a:lnTo>
                        <a:pt x="21622" y="10427"/>
                      </a:lnTo>
                      <a:lnTo>
                        <a:pt x="21645" y="10111"/>
                      </a:lnTo>
                      <a:lnTo>
                        <a:pt x="21622" y="9608"/>
                      </a:lnTo>
                      <a:lnTo>
                        <a:pt x="21577" y="9142"/>
                      </a:lnTo>
                      <a:lnTo>
                        <a:pt x="21465" y="8751"/>
                      </a:lnTo>
                      <a:lnTo>
                        <a:pt x="21363" y="8397"/>
                      </a:lnTo>
                      <a:lnTo>
                        <a:pt x="21206" y="8062"/>
                      </a:lnTo>
                      <a:lnTo>
                        <a:pt x="21037" y="7820"/>
                      </a:lnTo>
                      <a:lnTo>
                        <a:pt x="20846" y="7597"/>
                      </a:lnTo>
                      <a:lnTo>
                        <a:pt x="20643" y="7429"/>
                      </a:lnTo>
                      <a:lnTo>
                        <a:pt x="20452" y="7317"/>
                      </a:lnTo>
                      <a:lnTo>
                        <a:pt x="20238" y="7206"/>
                      </a:lnTo>
                      <a:lnTo>
                        <a:pt x="20025" y="7168"/>
                      </a:lnTo>
                      <a:lnTo>
                        <a:pt x="19822" y="7206"/>
                      </a:lnTo>
                      <a:lnTo>
                        <a:pt x="19608" y="7243"/>
                      </a:lnTo>
                      <a:lnTo>
                        <a:pt x="19440" y="7355"/>
                      </a:lnTo>
                      <a:lnTo>
                        <a:pt x="19271" y="7504"/>
                      </a:lnTo>
                      <a:lnTo>
                        <a:pt x="19136" y="7708"/>
                      </a:lnTo>
                      <a:lnTo>
                        <a:pt x="19012" y="7895"/>
                      </a:lnTo>
                      <a:lnTo>
                        <a:pt x="18832" y="8025"/>
                      </a:lnTo>
                      <a:lnTo>
                        <a:pt x="18663" y="8174"/>
                      </a:lnTo>
                      <a:lnTo>
                        <a:pt x="18472" y="8248"/>
                      </a:lnTo>
                      <a:lnTo>
                        <a:pt x="18270" y="8286"/>
                      </a:lnTo>
                      <a:lnTo>
                        <a:pt x="18078" y="8323"/>
                      </a:lnTo>
                      <a:lnTo>
                        <a:pt x="17887" y="8323"/>
                      </a:lnTo>
                      <a:lnTo>
                        <a:pt x="17696" y="8248"/>
                      </a:lnTo>
                      <a:lnTo>
                        <a:pt x="17493" y="8174"/>
                      </a:lnTo>
                      <a:lnTo>
                        <a:pt x="17302" y="8062"/>
                      </a:lnTo>
                      <a:lnTo>
                        <a:pt x="17133" y="7969"/>
                      </a:lnTo>
                      <a:lnTo>
                        <a:pt x="16976" y="7783"/>
                      </a:lnTo>
                      <a:lnTo>
                        <a:pt x="16852" y="7597"/>
                      </a:lnTo>
                      <a:lnTo>
                        <a:pt x="16740" y="7429"/>
                      </a:lnTo>
                      <a:lnTo>
                        <a:pt x="16672" y="7168"/>
                      </a:lnTo>
                      <a:lnTo>
                        <a:pt x="16638" y="6926"/>
                      </a:lnTo>
                      <a:lnTo>
                        <a:pt x="16616" y="6498"/>
                      </a:lnTo>
                      <a:lnTo>
                        <a:pt x="16616" y="5772"/>
                      </a:lnTo>
                      <a:lnTo>
                        <a:pt x="16650" y="4915"/>
                      </a:lnTo>
                      <a:lnTo>
                        <a:pt x="16695" y="3928"/>
                      </a:lnTo>
                      <a:lnTo>
                        <a:pt x="16762" y="2960"/>
                      </a:lnTo>
                      <a:lnTo>
                        <a:pt x="16830" y="1992"/>
                      </a:lnTo>
                      <a:lnTo>
                        <a:pt x="16908" y="1173"/>
                      </a:lnTo>
                      <a:lnTo>
                        <a:pt x="16976" y="521"/>
                      </a:lnTo>
                      <a:lnTo>
                        <a:pt x="16953" y="521"/>
                      </a:lnTo>
                      <a:lnTo>
                        <a:pt x="16931" y="521"/>
                      </a:lnTo>
                      <a:lnTo>
                        <a:pt x="16267" y="484"/>
                      </a:lnTo>
                      <a:lnTo>
                        <a:pt x="15637" y="428"/>
                      </a:lnTo>
                      <a:lnTo>
                        <a:pt x="15063" y="353"/>
                      </a:lnTo>
                      <a:lnTo>
                        <a:pt x="14523" y="279"/>
                      </a:lnTo>
                      <a:lnTo>
                        <a:pt x="14040" y="167"/>
                      </a:lnTo>
                      <a:lnTo>
                        <a:pt x="13635" y="93"/>
                      </a:lnTo>
                      <a:lnTo>
                        <a:pt x="13331" y="18"/>
                      </a:lnTo>
                      <a:lnTo>
                        <a:pt x="13117" y="18"/>
                      </a:lnTo>
                      <a:lnTo>
                        <a:pt x="12982" y="18"/>
                      </a:lnTo>
                      <a:lnTo>
                        <a:pt x="12858" y="130"/>
                      </a:lnTo>
                      <a:lnTo>
                        <a:pt x="12723" y="279"/>
                      </a:lnTo>
                      <a:lnTo>
                        <a:pt x="12622" y="446"/>
                      </a:lnTo>
                      <a:lnTo>
                        <a:pt x="12510" y="670"/>
                      </a:lnTo>
                      <a:lnTo>
                        <a:pt x="12419" y="912"/>
                      </a:lnTo>
                      <a:lnTo>
                        <a:pt x="12363" y="1210"/>
                      </a:lnTo>
                      <a:lnTo>
                        <a:pt x="12318" y="1526"/>
                      </a:lnTo>
                      <a:lnTo>
                        <a:pt x="12273" y="1843"/>
                      </a:lnTo>
                      <a:lnTo>
                        <a:pt x="12251" y="2215"/>
                      </a:lnTo>
                      <a:lnTo>
                        <a:pt x="12273" y="2532"/>
                      </a:lnTo>
                      <a:lnTo>
                        <a:pt x="12318" y="2886"/>
                      </a:lnTo>
                      <a:lnTo>
                        <a:pt x="12386" y="3240"/>
                      </a:lnTo>
                      <a:lnTo>
                        <a:pt x="12464" y="3556"/>
                      </a:lnTo>
                      <a:lnTo>
                        <a:pt x="12577" y="3891"/>
                      </a:lnTo>
                      <a:lnTo>
                        <a:pt x="12746" y="4171"/>
                      </a:lnTo>
                      <a:lnTo>
                        <a:pt x="12926" y="4487"/>
                      </a:lnTo>
                      <a:lnTo>
                        <a:pt x="13050" y="4860"/>
                      </a:lnTo>
                      <a:lnTo>
                        <a:pt x="13162" y="5251"/>
                      </a:lnTo>
                      <a:lnTo>
                        <a:pt x="13218" y="5604"/>
                      </a:lnTo>
                      <a:lnTo>
                        <a:pt x="13263" y="5995"/>
                      </a:lnTo>
                      <a:lnTo>
                        <a:pt x="13241" y="6386"/>
                      </a:lnTo>
                      <a:lnTo>
                        <a:pt x="13218" y="6740"/>
                      </a:lnTo>
                      <a:lnTo>
                        <a:pt x="13139" y="7094"/>
                      </a:lnTo>
                      <a:lnTo>
                        <a:pt x="13050" y="7429"/>
                      </a:lnTo>
                      <a:lnTo>
                        <a:pt x="12903" y="7746"/>
                      </a:lnTo>
                      <a:lnTo>
                        <a:pt x="12723" y="8025"/>
                      </a:lnTo>
                      <a:lnTo>
                        <a:pt x="12532" y="8286"/>
                      </a:lnTo>
                      <a:lnTo>
                        <a:pt x="12318" y="8491"/>
                      </a:lnTo>
                      <a:lnTo>
                        <a:pt x="12060" y="8677"/>
                      </a:lnTo>
                      <a:lnTo>
                        <a:pt x="11756" y="8788"/>
                      </a:lnTo>
                      <a:lnTo>
                        <a:pt x="11452" y="8826"/>
                      </a:lnTo>
                      <a:lnTo>
                        <a:pt x="11283" y="8826"/>
                      </a:lnTo>
                      <a:lnTo>
                        <a:pt x="11126" y="8826"/>
                      </a:lnTo>
                      <a:lnTo>
                        <a:pt x="11002" y="8788"/>
                      </a:lnTo>
                      <a:lnTo>
                        <a:pt x="10845" y="8714"/>
                      </a:lnTo>
                      <a:lnTo>
                        <a:pt x="10721" y="8640"/>
                      </a:lnTo>
                      <a:lnTo>
                        <a:pt x="10608" y="8565"/>
                      </a:lnTo>
                      <a:lnTo>
                        <a:pt x="10485" y="8453"/>
                      </a:lnTo>
                      <a:lnTo>
                        <a:pt x="10372" y="8323"/>
                      </a:lnTo>
                      <a:lnTo>
                        <a:pt x="10181" y="8062"/>
                      </a:lnTo>
                      <a:lnTo>
                        <a:pt x="10035" y="7746"/>
                      </a:lnTo>
                      <a:lnTo>
                        <a:pt x="9900" y="7392"/>
                      </a:lnTo>
                      <a:lnTo>
                        <a:pt x="9787" y="7001"/>
                      </a:lnTo>
                      <a:lnTo>
                        <a:pt x="9731" y="6610"/>
                      </a:lnTo>
                      <a:lnTo>
                        <a:pt x="9686" y="6219"/>
                      </a:lnTo>
                      <a:lnTo>
                        <a:pt x="9663" y="5772"/>
                      </a:lnTo>
                      <a:lnTo>
                        <a:pt x="9686" y="5381"/>
                      </a:lnTo>
                      <a:lnTo>
                        <a:pt x="9753" y="4990"/>
                      </a:lnTo>
                      <a:lnTo>
                        <a:pt x="9832" y="4636"/>
                      </a:lnTo>
                      <a:lnTo>
                        <a:pt x="9945" y="4320"/>
                      </a:lnTo>
                      <a:lnTo>
                        <a:pt x="10068" y="4022"/>
                      </a:lnTo>
                      <a:lnTo>
                        <a:pt x="10203" y="3817"/>
                      </a:lnTo>
                      <a:lnTo>
                        <a:pt x="10316" y="3593"/>
                      </a:lnTo>
                      <a:lnTo>
                        <a:pt x="10395" y="3351"/>
                      </a:lnTo>
                      <a:lnTo>
                        <a:pt x="10462" y="3109"/>
                      </a:lnTo>
                      <a:lnTo>
                        <a:pt x="10507" y="2848"/>
                      </a:lnTo>
                      <a:lnTo>
                        <a:pt x="10530" y="2606"/>
                      </a:lnTo>
                      <a:lnTo>
                        <a:pt x="10507" y="2346"/>
                      </a:lnTo>
                      <a:lnTo>
                        <a:pt x="10462" y="2141"/>
                      </a:lnTo>
                      <a:lnTo>
                        <a:pt x="10395" y="1880"/>
                      </a:lnTo>
                      <a:lnTo>
                        <a:pt x="10293" y="1638"/>
                      </a:lnTo>
                      <a:lnTo>
                        <a:pt x="10158" y="1415"/>
                      </a:lnTo>
                      <a:lnTo>
                        <a:pt x="9967" y="1210"/>
                      </a:lnTo>
                      <a:lnTo>
                        <a:pt x="9753" y="986"/>
                      </a:lnTo>
                      <a:lnTo>
                        <a:pt x="9495" y="819"/>
                      </a:lnTo>
                      <a:lnTo>
                        <a:pt x="9191" y="670"/>
                      </a:lnTo>
                      <a:lnTo>
                        <a:pt x="8842" y="521"/>
                      </a:lnTo>
                      <a:lnTo>
                        <a:pt x="8471" y="446"/>
                      </a:lnTo>
                      <a:lnTo>
                        <a:pt x="7998" y="428"/>
                      </a:lnTo>
                      <a:lnTo>
                        <a:pt x="7413" y="428"/>
                      </a:lnTo>
                      <a:lnTo>
                        <a:pt x="6817" y="446"/>
                      </a:lnTo>
                      <a:lnTo>
                        <a:pt x="6187" y="521"/>
                      </a:lnTo>
                      <a:lnTo>
                        <a:pt x="5602" y="633"/>
                      </a:lnTo>
                      <a:lnTo>
                        <a:pt x="5107" y="744"/>
                      </a:lnTo>
                      <a:lnTo>
                        <a:pt x="4725" y="856"/>
                      </a:lnTo>
                      <a:lnTo>
                        <a:pt x="4848" y="1564"/>
                      </a:lnTo>
                      <a:lnTo>
                        <a:pt x="5028" y="2495"/>
                      </a:lnTo>
                      <a:lnTo>
                        <a:pt x="5175" y="3556"/>
                      </a:lnTo>
                      <a:lnTo>
                        <a:pt x="5298" y="4673"/>
                      </a:lnTo>
                      <a:lnTo>
                        <a:pt x="5343" y="5213"/>
                      </a:lnTo>
                      <a:lnTo>
                        <a:pt x="5388" y="5753"/>
                      </a:lnTo>
                      <a:lnTo>
                        <a:pt x="5411" y="6275"/>
                      </a:lnTo>
                      <a:lnTo>
                        <a:pt x="5411" y="6740"/>
                      </a:lnTo>
                      <a:lnTo>
                        <a:pt x="5366" y="7168"/>
                      </a:lnTo>
                      <a:lnTo>
                        <a:pt x="5321" y="7541"/>
                      </a:lnTo>
                      <a:lnTo>
                        <a:pt x="5287" y="7708"/>
                      </a:lnTo>
                      <a:lnTo>
                        <a:pt x="5242" y="7857"/>
                      </a:lnTo>
                      <a:lnTo>
                        <a:pt x="5197" y="7969"/>
                      </a:lnTo>
                      <a:lnTo>
                        <a:pt x="5130" y="8062"/>
                      </a:lnTo>
                      <a:lnTo>
                        <a:pt x="5006" y="8248"/>
                      </a:lnTo>
                      <a:lnTo>
                        <a:pt x="4848" y="8397"/>
                      </a:lnTo>
                      <a:lnTo>
                        <a:pt x="4725" y="8528"/>
                      </a:lnTo>
                      <a:lnTo>
                        <a:pt x="4567" y="8640"/>
                      </a:lnTo>
                      <a:lnTo>
                        <a:pt x="4421" y="8714"/>
                      </a:lnTo>
                      <a:lnTo>
                        <a:pt x="4263" y="8751"/>
                      </a:lnTo>
                      <a:lnTo>
                        <a:pt x="4095" y="8788"/>
                      </a:lnTo>
                      <a:lnTo>
                        <a:pt x="3948" y="8788"/>
                      </a:lnTo>
                      <a:lnTo>
                        <a:pt x="3791" y="8751"/>
                      </a:lnTo>
                      <a:lnTo>
                        <a:pt x="3667" y="8714"/>
                      </a:lnTo>
                      <a:lnTo>
                        <a:pt x="3510" y="8677"/>
                      </a:lnTo>
                      <a:lnTo>
                        <a:pt x="3386" y="8602"/>
                      </a:lnTo>
                      <a:lnTo>
                        <a:pt x="3251" y="8491"/>
                      </a:lnTo>
                      <a:lnTo>
                        <a:pt x="3127" y="8360"/>
                      </a:lnTo>
                      <a:lnTo>
                        <a:pt x="3015" y="8248"/>
                      </a:lnTo>
                      <a:lnTo>
                        <a:pt x="2925" y="8062"/>
                      </a:lnTo>
                      <a:lnTo>
                        <a:pt x="2778" y="7857"/>
                      </a:lnTo>
                      <a:lnTo>
                        <a:pt x="2610" y="7671"/>
                      </a:lnTo>
                      <a:lnTo>
                        <a:pt x="2407" y="7541"/>
                      </a:lnTo>
                      <a:lnTo>
                        <a:pt x="2171" y="7466"/>
                      </a:lnTo>
                      <a:lnTo>
                        <a:pt x="1957" y="7429"/>
                      </a:lnTo>
                      <a:lnTo>
                        <a:pt x="1698" y="7429"/>
                      </a:lnTo>
                      <a:lnTo>
                        <a:pt x="1462" y="7466"/>
                      </a:lnTo>
                      <a:lnTo>
                        <a:pt x="1226" y="7559"/>
                      </a:lnTo>
                      <a:lnTo>
                        <a:pt x="989" y="7708"/>
                      </a:lnTo>
                      <a:lnTo>
                        <a:pt x="776" y="7932"/>
                      </a:lnTo>
                      <a:lnTo>
                        <a:pt x="551" y="8211"/>
                      </a:lnTo>
                      <a:lnTo>
                        <a:pt x="382" y="8528"/>
                      </a:lnTo>
                      <a:lnTo>
                        <a:pt x="315" y="8714"/>
                      </a:lnTo>
                      <a:lnTo>
                        <a:pt x="236" y="8919"/>
                      </a:lnTo>
                      <a:lnTo>
                        <a:pt x="191" y="9142"/>
                      </a:lnTo>
                      <a:lnTo>
                        <a:pt x="123" y="9347"/>
                      </a:lnTo>
                      <a:lnTo>
                        <a:pt x="78" y="9608"/>
                      </a:lnTo>
                      <a:lnTo>
                        <a:pt x="56" y="9887"/>
                      </a:lnTo>
                      <a:lnTo>
                        <a:pt x="33" y="10185"/>
                      </a:lnTo>
                      <a:lnTo>
                        <a:pt x="33" y="10464"/>
                      </a:lnTo>
                      <a:lnTo>
                        <a:pt x="33" y="10706"/>
                      </a:lnTo>
                      <a:lnTo>
                        <a:pt x="56" y="10967"/>
                      </a:lnTo>
                      <a:lnTo>
                        <a:pt x="78" y="11172"/>
                      </a:lnTo>
                      <a:lnTo>
                        <a:pt x="123" y="11395"/>
                      </a:lnTo>
                      <a:lnTo>
                        <a:pt x="168" y="11600"/>
                      </a:lnTo>
                      <a:lnTo>
                        <a:pt x="236" y="11786"/>
                      </a:lnTo>
                      <a:lnTo>
                        <a:pt x="292" y="11973"/>
                      </a:lnTo>
                      <a:lnTo>
                        <a:pt x="382" y="12140"/>
                      </a:lnTo>
                      <a:lnTo>
                        <a:pt x="540" y="12419"/>
                      </a:lnTo>
                      <a:lnTo>
                        <a:pt x="731" y="12680"/>
                      </a:lnTo>
                      <a:lnTo>
                        <a:pt x="944" y="12866"/>
                      </a:lnTo>
                      <a:lnTo>
                        <a:pt x="1158" y="12997"/>
                      </a:lnTo>
                      <a:lnTo>
                        <a:pt x="1395" y="13108"/>
                      </a:lnTo>
                      <a:lnTo>
                        <a:pt x="1608" y="13183"/>
                      </a:lnTo>
                      <a:lnTo>
                        <a:pt x="1856" y="13183"/>
                      </a:lnTo>
                      <a:lnTo>
                        <a:pt x="2070" y="13146"/>
                      </a:lnTo>
                      <a:lnTo>
                        <a:pt x="2261" y="13071"/>
                      </a:lnTo>
                      <a:lnTo>
                        <a:pt x="2430" y="12960"/>
                      </a:lnTo>
                      <a:lnTo>
                        <a:pt x="2587" y="12792"/>
                      </a:lnTo>
                      <a:lnTo>
                        <a:pt x="2688" y="12606"/>
                      </a:lnTo>
                      <a:lnTo>
                        <a:pt x="2801" y="12419"/>
                      </a:lnTo>
                      <a:lnTo>
                        <a:pt x="2925" y="12289"/>
                      </a:lnTo>
                      <a:lnTo>
                        <a:pt x="3082" y="12177"/>
                      </a:lnTo>
                      <a:lnTo>
                        <a:pt x="3228" y="12103"/>
                      </a:lnTo>
                      <a:lnTo>
                        <a:pt x="3408" y="12103"/>
                      </a:lnTo>
                      <a:lnTo>
                        <a:pt x="3577" y="12103"/>
                      </a:lnTo>
                      <a:lnTo>
                        <a:pt x="3723" y="12177"/>
                      </a:lnTo>
                      <a:lnTo>
                        <a:pt x="3903" y="12252"/>
                      </a:lnTo>
                      <a:lnTo>
                        <a:pt x="4072" y="12364"/>
                      </a:lnTo>
                      <a:lnTo>
                        <a:pt x="4230" y="12494"/>
                      </a:lnTo>
                      <a:lnTo>
                        <a:pt x="4353" y="12643"/>
                      </a:lnTo>
                      <a:lnTo>
                        <a:pt x="4488" y="12829"/>
                      </a:lnTo>
                      <a:lnTo>
                        <a:pt x="4567" y="13034"/>
                      </a:lnTo>
                      <a:lnTo>
                        <a:pt x="4657" y="13257"/>
                      </a:lnTo>
                      <a:lnTo>
                        <a:pt x="4702" y="13462"/>
                      </a:lnTo>
                      <a:lnTo>
                        <a:pt x="4725" y="13686"/>
                      </a:lnTo>
                      <a:lnTo>
                        <a:pt x="4702" y="14282"/>
                      </a:lnTo>
                      <a:lnTo>
                        <a:pt x="4657" y="15045"/>
                      </a:lnTo>
                      <a:lnTo>
                        <a:pt x="4612" y="15976"/>
                      </a:lnTo>
                      <a:lnTo>
                        <a:pt x="4590" y="16926"/>
                      </a:lnTo>
                      <a:lnTo>
                        <a:pt x="4567" y="17968"/>
                      </a:lnTo>
                      <a:lnTo>
                        <a:pt x="4567" y="19011"/>
                      </a:lnTo>
                      <a:lnTo>
                        <a:pt x="4590" y="19514"/>
                      </a:lnTo>
                      <a:lnTo>
                        <a:pt x="4612" y="19980"/>
                      </a:lnTo>
                      <a:lnTo>
                        <a:pt x="4657" y="20426"/>
                      </a:lnTo>
                      <a:lnTo>
                        <a:pt x="4725" y="20836"/>
                      </a:lnTo>
                      <a:lnTo>
                        <a:pt x="4848" y="20929"/>
                      </a:lnTo>
                      <a:lnTo>
                        <a:pt x="5040" y="21004"/>
                      </a:lnTo>
                      <a:lnTo>
                        <a:pt x="5265" y="21078"/>
                      </a:lnTo>
                      <a:lnTo>
                        <a:pt x="5478" y="21115"/>
                      </a:lnTo>
                      <a:lnTo>
                        <a:pt x="6041" y="21115"/>
                      </a:lnTo>
                      <a:lnTo>
                        <a:pt x="6637" y="21078"/>
                      </a:lnTo>
                      <a:lnTo>
                        <a:pt x="7312" y="21004"/>
                      </a:lnTo>
                      <a:lnTo>
                        <a:pt x="7998" y="20929"/>
                      </a:lnTo>
                      <a:lnTo>
                        <a:pt x="8696" y="20855"/>
                      </a:lnTo>
                      <a:lnTo>
                        <a:pt x="9360" y="20836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" name="Puzzle4"/>
                <p:cNvSpPr>
                  <a:spLocks noEditPoints="1" noChangeArrowheads="1"/>
                </p:cNvSpPr>
                <p:nvPr/>
              </p:nvSpPr>
              <p:spPr bwMode="auto">
                <a:xfrm>
                  <a:off x="6005742" y="2790707"/>
                  <a:ext cx="110995" cy="193543"/>
                </a:xfrm>
                <a:custGeom>
                  <a:avLst/>
                  <a:gdLst>
                    <a:gd name="T0" fmla="*/ 8307 w 21600"/>
                    <a:gd name="T1" fmla="*/ 11593 h 21600"/>
                    <a:gd name="T2" fmla="*/ 453 w 21600"/>
                    <a:gd name="T3" fmla="*/ 16938 h 21600"/>
                    <a:gd name="T4" fmla="*/ 11500 w 21600"/>
                    <a:gd name="T5" fmla="*/ 21600 h 21600"/>
                    <a:gd name="T6" fmla="*/ 20920 w 21600"/>
                    <a:gd name="T7" fmla="*/ 16751 h 21600"/>
                    <a:gd name="T8" fmla="*/ 13972 w 21600"/>
                    <a:gd name="T9" fmla="*/ 10888 h 21600"/>
                    <a:gd name="T10" fmla="*/ 21033 w 21600"/>
                    <a:gd name="T11" fmla="*/ 4716 h 21600"/>
                    <a:gd name="T12" fmla="*/ 11102 w 21600"/>
                    <a:gd name="T13" fmla="*/ 11 h 21600"/>
                    <a:gd name="T14" fmla="*/ 453 w 21600"/>
                    <a:gd name="T15" fmla="*/ 4716 h 21600"/>
                    <a:gd name="T16" fmla="*/ 2076 w 21600"/>
                    <a:gd name="T17" fmla="*/ 5664 h 21600"/>
                    <a:gd name="T18" fmla="*/ 20203 w 21600"/>
                    <a:gd name="T19" fmla="*/ 1598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3813" y="10590"/>
                      </a:moveTo>
                      <a:lnTo>
                        <a:pt x="3927" y="10513"/>
                      </a:lnTo>
                      <a:lnTo>
                        <a:pt x="4078" y="10425"/>
                      </a:lnTo>
                      <a:lnTo>
                        <a:pt x="4210" y="10359"/>
                      </a:lnTo>
                      <a:lnTo>
                        <a:pt x="4361" y="10315"/>
                      </a:lnTo>
                      <a:lnTo>
                        <a:pt x="4682" y="10237"/>
                      </a:lnTo>
                      <a:lnTo>
                        <a:pt x="5041" y="10193"/>
                      </a:lnTo>
                      <a:lnTo>
                        <a:pt x="5456" y="10171"/>
                      </a:lnTo>
                      <a:lnTo>
                        <a:pt x="5853" y="10193"/>
                      </a:lnTo>
                      <a:lnTo>
                        <a:pt x="6249" y="10260"/>
                      </a:lnTo>
                      <a:lnTo>
                        <a:pt x="6646" y="10337"/>
                      </a:lnTo>
                      <a:lnTo>
                        <a:pt x="7004" y="10469"/>
                      </a:lnTo>
                      <a:lnTo>
                        <a:pt x="7363" y="10612"/>
                      </a:lnTo>
                      <a:lnTo>
                        <a:pt x="7665" y="10788"/>
                      </a:lnTo>
                      <a:lnTo>
                        <a:pt x="7911" y="10998"/>
                      </a:lnTo>
                      <a:lnTo>
                        <a:pt x="8024" y="11097"/>
                      </a:lnTo>
                      <a:lnTo>
                        <a:pt x="8137" y="11207"/>
                      </a:lnTo>
                      <a:lnTo>
                        <a:pt x="8194" y="11340"/>
                      </a:lnTo>
                      <a:lnTo>
                        <a:pt x="8269" y="11461"/>
                      </a:lnTo>
                      <a:lnTo>
                        <a:pt x="8307" y="11593"/>
                      </a:lnTo>
                      <a:lnTo>
                        <a:pt x="8307" y="11714"/>
                      </a:lnTo>
                      <a:lnTo>
                        <a:pt x="8307" y="11868"/>
                      </a:lnTo>
                      <a:lnTo>
                        <a:pt x="8307" y="12012"/>
                      </a:lnTo>
                      <a:lnTo>
                        <a:pt x="8194" y="12265"/>
                      </a:lnTo>
                      <a:lnTo>
                        <a:pt x="8062" y="12519"/>
                      </a:lnTo>
                      <a:lnTo>
                        <a:pt x="7873" y="12706"/>
                      </a:lnTo>
                      <a:lnTo>
                        <a:pt x="7627" y="12904"/>
                      </a:lnTo>
                      <a:lnTo>
                        <a:pt x="7363" y="13048"/>
                      </a:lnTo>
                      <a:lnTo>
                        <a:pt x="7080" y="13180"/>
                      </a:lnTo>
                      <a:lnTo>
                        <a:pt x="6759" y="13257"/>
                      </a:lnTo>
                      <a:lnTo>
                        <a:pt x="6419" y="13345"/>
                      </a:lnTo>
                      <a:lnTo>
                        <a:pt x="6098" y="13389"/>
                      </a:lnTo>
                      <a:lnTo>
                        <a:pt x="5739" y="13389"/>
                      </a:lnTo>
                      <a:lnTo>
                        <a:pt x="5418" y="13389"/>
                      </a:lnTo>
                      <a:lnTo>
                        <a:pt x="5079" y="13345"/>
                      </a:lnTo>
                      <a:lnTo>
                        <a:pt x="4758" y="13301"/>
                      </a:lnTo>
                      <a:lnTo>
                        <a:pt x="4474" y="13213"/>
                      </a:lnTo>
                      <a:lnTo>
                        <a:pt x="4172" y="13114"/>
                      </a:lnTo>
                      <a:lnTo>
                        <a:pt x="3965" y="12982"/>
                      </a:lnTo>
                      <a:lnTo>
                        <a:pt x="3738" y="12838"/>
                      </a:lnTo>
                      <a:lnTo>
                        <a:pt x="3493" y="12706"/>
                      </a:lnTo>
                      <a:lnTo>
                        <a:pt x="3228" y="12607"/>
                      </a:lnTo>
                      <a:lnTo>
                        <a:pt x="2945" y="12519"/>
                      </a:lnTo>
                      <a:lnTo>
                        <a:pt x="2700" y="12431"/>
                      </a:lnTo>
                      <a:lnTo>
                        <a:pt x="2397" y="12375"/>
                      </a:lnTo>
                      <a:lnTo>
                        <a:pt x="2152" y="12331"/>
                      </a:lnTo>
                      <a:lnTo>
                        <a:pt x="1888" y="12309"/>
                      </a:lnTo>
                      <a:lnTo>
                        <a:pt x="1642" y="12309"/>
                      </a:lnTo>
                      <a:lnTo>
                        <a:pt x="1397" y="12331"/>
                      </a:lnTo>
                      <a:lnTo>
                        <a:pt x="1170" y="12397"/>
                      </a:lnTo>
                      <a:lnTo>
                        <a:pt x="962" y="12453"/>
                      </a:lnTo>
                      <a:lnTo>
                        <a:pt x="774" y="12563"/>
                      </a:lnTo>
                      <a:lnTo>
                        <a:pt x="623" y="12684"/>
                      </a:lnTo>
                      <a:lnTo>
                        <a:pt x="528" y="12838"/>
                      </a:lnTo>
                      <a:lnTo>
                        <a:pt x="453" y="13026"/>
                      </a:lnTo>
                      <a:lnTo>
                        <a:pt x="339" y="13477"/>
                      </a:lnTo>
                      <a:lnTo>
                        <a:pt x="226" y="13984"/>
                      </a:lnTo>
                      <a:lnTo>
                        <a:pt x="151" y="14535"/>
                      </a:lnTo>
                      <a:lnTo>
                        <a:pt x="113" y="15075"/>
                      </a:lnTo>
                      <a:lnTo>
                        <a:pt x="113" y="15626"/>
                      </a:lnTo>
                      <a:lnTo>
                        <a:pt x="151" y="16133"/>
                      </a:lnTo>
                      <a:lnTo>
                        <a:pt x="188" y="16376"/>
                      </a:lnTo>
                      <a:lnTo>
                        <a:pt x="264" y="16585"/>
                      </a:lnTo>
                      <a:lnTo>
                        <a:pt x="339" y="16773"/>
                      </a:lnTo>
                      <a:lnTo>
                        <a:pt x="453" y="16938"/>
                      </a:lnTo>
                      <a:lnTo>
                        <a:pt x="1095" y="16883"/>
                      </a:lnTo>
                      <a:lnTo>
                        <a:pt x="1963" y="16795"/>
                      </a:lnTo>
                      <a:lnTo>
                        <a:pt x="2945" y="16751"/>
                      </a:lnTo>
                      <a:lnTo>
                        <a:pt x="3965" y="16706"/>
                      </a:lnTo>
                      <a:lnTo>
                        <a:pt x="5022" y="16684"/>
                      </a:lnTo>
                      <a:lnTo>
                        <a:pt x="5947" y="16684"/>
                      </a:lnTo>
                      <a:lnTo>
                        <a:pt x="6759" y="16706"/>
                      </a:lnTo>
                      <a:lnTo>
                        <a:pt x="7363" y="16751"/>
                      </a:lnTo>
                      <a:lnTo>
                        <a:pt x="7948" y="16839"/>
                      </a:lnTo>
                      <a:lnTo>
                        <a:pt x="8458" y="16916"/>
                      </a:lnTo>
                      <a:lnTo>
                        <a:pt x="8893" y="17026"/>
                      </a:lnTo>
                      <a:lnTo>
                        <a:pt x="9289" y="17158"/>
                      </a:lnTo>
                      <a:lnTo>
                        <a:pt x="9572" y="17280"/>
                      </a:lnTo>
                      <a:lnTo>
                        <a:pt x="9799" y="17412"/>
                      </a:lnTo>
                      <a:lnTo>
                        <a:pt x="9969" y="17555"/>
                      </a:lnTo>
                      <a:lnTo>
                        <a:pt x="10120" y="17687"/>
                      </a:lnTo>
                      <a:lnTo>
                        <a:pt x="10158" y="17831"/>
                      </a:lnTo>
                      <a:lnTo>
                        <a:pt x="10195" y="17974"/>
                      </a:lnTo>
                      <a:lnTo>
                        <a:pt x="10158" y="18128"/>
                      </a:lnTo>
                      <a:lnTo>
                        <a:pt x="10082" y="18271"/>
                      </a:lnTo>
                      <a:lnTo>
                        <a:pt x="9969" y="18426"/>
                      </a:lnTo>
                      <a:lnTo>
                        <a:pt x="9837" y="18569"/>
                      </a:lnTo>
                      <a:lnTo>
                        <a:pt x="9648" y="18701"/>
                      </a:lnTo>
                      <a:lnTo>
                        <a:pt x="9440" y="18822"/>
                      </a:lnTo>
                      <a:lnTo>
                        <a:pt x="9213" y="18999"/>
                      </a:lnTo>
                      <a:lnTo>
                        <a:pt x="9044" y="19186"/>
                      </a:lnTo>
                      <a:lnTo>
                        <a:pt x="8893" y="19395"/>
                      </a:lnTo>
                      <a:lnTo>
                        <a:pt x="8817" y="19627"/>
                      </a:lnTo>
                      <a:lnTo>
                        <a:pt x="8779" y="19858"/>
                      </a:lnTo>
                      <a:lnTo>
                        <a:pt x="8779" y="20112"/>
                      </a:lnTo>
                      <a:lnTo>
                        <a:pt x="8855" y="20354"/>
                      </a:lnTo>
                      <a:lnTo>
                        <a:pt x="8968" y="20586"/>
                      </a:lnTo>
                      <a:lnTo>
                        <a:pt x="9138" y="20817"/>
                      </a:lnTo>
                      <a:lnTo>
                        <a:pt x="9365" y="21026"/>
                      </a:lnTo>
                      <a:lnTo>
                        <a:pt x="9610" y="21192"/>
                      </a:lnTo>
                      <a:lnTo>
                        <a:pt x="9950" y="21368"/>
                      </a:lnTo>
                      <a:lnTo>
                        <a:pt x="10120" y="21445"/>
                      </a:lnTo>
                      <a:lnTo>
                        <a:pt x="10346" y="21511"/>
                      </a:lnTo>
                      <a:lnTo>
                        <a:pt x="10516" y="21555"/>
                      </a:lnTo>
                      <a:lnTo>
                        <a:pt x="10743" y="21600"/>
                      </a:lnTo>
                      <a:lnTo>
                        <a:pt x="10988" y="21644"/>
                      </a:lnTo>
                      <a:lnTo>
                        <a:pt x="11215" y="21666"/>
                      </a:lnTo>
                      <a:lnTo>
                        <a:pt x="11498" y="21666"/>
                      </a:lnTo>
                      <a:lnTo>
                        <a:pt x="11762" y="21666"/>
                      </a:lnTo>
                      <a:lnTo>
                        <a:pt x="12253" y="21644"/>
                      </a:lnTo>
                      <a:lnTo>
                        <a:pt x="12763" y="21577"/>
                      </a:lnTo>
                      <a:lnTo>
                        <a:pt x="13197" y="21467"/>
                      </a:lnTo>
                      <a:lnTo>
                        <a:pt x="13556" y="21346"/>
                      </a:lnTo>
                      <a:lnTo>
                        <a:pt x="13896" y="21192"/>
                      </a:lnTo>
                      <a:lnTo>
                        <a:pt x="14179" y="21026"/>
                      </a:lnTo>
                      <a:lnTo>
                        <a:pt x="14444" y="20839"/>
                      </a:lnTo>
                      <a:lnTo>
                        <a:pt x="14576" y="20641"/>
                      </a:lnTo>
                      <a:lnTo>
                        <a:pt x="14727" y="20431"/>
                      </a:lnTo>
                      <a:lnTo>
                        <a:pt x="14765" y="20200"/>
                      </a:lnTo>
                      <a:lnTo>
                        <a:pt x="14802" y="19991"/>
                      </a:lnTo>
                      <a:lnTo>
                        <a:pt x="14727" y="19759"/>
                      </a:lnTo>
                      <a:lnTo>
                        <a:pt x="14613" y="19550"/>
                      </a:lnTo>
                      <a:lnTo>
                        <a:pt x="14444" y="19307"/>
                      </a:lnTo>
                      <a:lnTo>
                        <a:pt x="14217" y="19098"/>
                      </a:lnTo>
                      <a:lnTo>
                        <a:pt x="13934" y="18911"/>
                      </a:lnTo>
                      <a:lnTo>
                        <a:pt x="13669" y="18745"/>
                      </a:lnTo>
                      <a:lnTo>
                        <a:pt x="13462" y="18547"/>
                      </a:lnTo>
                      <a:lnTo>
                        <a:pt x="13311" y="18337"/>
                      </a:lnTo>
                      <a:lnTo>
                        <a:pt x="13197" y="18150"/>
                      </a:lnTo>
                      <a:lnTo>
                        <a:pt x="13122" y="17941"/>
                      </a:lnTo>
                      <a:lnTo>
                        <a:pt x="13122" y="17720"/>
                      </a:lnTo>
                      <a:lnTo>
                        <a:pt x="13122" y="17533"/>
                      </a:lnTo>
                      <a:lnTo>
                        <a:pt x="13197" y="17346"/>
                      </a:lnTo>
                      <a:lnTo>
                        <a:pt x="13273" y="17158"/>
                      </a:lnTo>
                      <a:lnTo>
                        <a:pt x="13386" y="16982"/>
                      </a:lnTo>
                      <a:lnTo>
                        <a:pt x="13537" y="16839"/>
                      </a:lnTo>
                      <a:lnTo>
                        <a:pt x="13707" y="16706"/>
                      </a:lnTo>
                      <a:lnTo>
                        <a:pt x="13896" y="16607"/>
                      </a:lnTo>
                      <a:lnTo>
                        <a:pt x="14104" y="16519"/>
                      </a:lnTo>
                      <a:lnTo>
                        <a:pt x="14330" y="16453"/>
                      </a:lnTo>
                      <a:lnTo>
                        <a:pt x="14538" y="16431"/>
                      </a:lnTo>
                      <a:lnTo>
                        <a:pt x="14897" y="16453"/>
                      </a:lnTo>
                      <a:lnTo>
                        <a:pt x="15406" y="16497"/>
                      </a:lnTo>
                      <a:lnTo>
                        <a:pt x="16105" y="16541"/>
                      </a:lnTo>
                      <a:lnTo>
                        <a:pt x="16898" y="16607"/>
                      </a:lnTo>
                      <a:lnTo>
                        <a:pt x="17804" y="16651"/>
                      </a:lnTo>
                      <a:lnTo>
                        <a:pt x="18786" y="16684"/>
                      </a:lnTo>
                      <a:lnTo>
                        <a:pt x="19844" y="16728"/>
                      </a:lnTo>
                      <a:lnTo>
                        <a:pt x="20920" y="16751"/>
                      </a:lnTo>
                      <a:lnTo>
                        <a:pt x="21109" y="16497"/>
                      </a:lnTo>
                      <a:lnTo>
                        <a:pt x="21241" y="16222"/>
                      </a:lnTo>
                      <a:lnTo>
                        <a:pt x="21392" y="15946"/>
                      </a:lnTo>
                      <a:lnTo>
                        <a:pt x="21467" y="15648"/>
                      </a:lnTo>
                      <a:lnTo>
                        <a:pt x="21543" y="15351"/>
                      </a:lnTo>
                      <a:lnTo>
                        <a:pt x="21618" y="15042"/>
                      </a:lnTo>
                      <a:lnTo>
                        <a:pt x="21618" y="14745"/>
                      </a:lnTo>
                      <a:lnTo>
                        <a:pt x="21618" y="14447"/>
                      </a:lnTo>
                      <a:lnTo>
                        <a:pt x="21618" y="14150"/>
                      </a:lnTo>
                      <a:lnTo>
                        <a:pt x="21581" y="13852"/>
                      </a:lnTo>
                      <a:lnTo>
                        <a:pt x="21505" y="13577"/>
                      </a:lnTo>
                      <a:lnTo>
                        <a:pt x="21430" y="13301"/>
                      </a:lnTo>
                      <a:lnTo>
                        <a:pt x="21354" y="13048"/>
                      </a:lnTo>
                      <a:lnTo>
                        <a:pt x="21241" y="12816"/>
                      </a:lnTo>
                      <a:lnTo>
                        <a:pt x="21146" y="12607"/>
                      </a:lnTo>
                      <a:lnTo>
                        <a:pt x="21033" y="12431"/>
                      </a:lnTo>
                      <a:lnTo>
                        <a:pt x="20920" y="12265"/>
                      </a:lnTo>
                      <a:lnTo>
                        <a:pt x="20769" y="12144"/>
                      </a:lnTo>
                      <a:lnTo>
                        <a:pt x="20637" y="12034"/>
                      </a:lnTo>
                      <a:lnTo>
                        <a:pt x="20486" y="11946"/>
                      </a:lnTo>
                      <a:lnTo>
                        <a:pt x="20297" y="11891"/>
                      </a:lnTo>
                      <a:lnTo>
                        <a:pt x="20165" y="11846"/>
                      </a:lnTo>
                      <a:lnTo>
                        <a:pt x="19976" y="11824"/>
                      </a:lnTo>
                      <a:lnTo>
                        <a:pt x="19806" y="11802"/>
                      </a:lnTo>
                      <a:lnTo>
                        <a:pt x="19390" y="11824"/>
                      </a:lnTo>
                      <a:lnTo>
                        <a:pt x="18956" y="11891"/>
                      </a:lnTo>
                      <a:lnTo>
                        <a:pt x="18503" y="11968"/>
                      </a:lnTo>
                      <a:lnTo>
                        <a:pt x="17993" y="12078"/>
                      </a:lnTo>
                      <a:lnTo>
                        <a:pt x="17653" y="12144"/>
                      </a:lnTo>
                      <a:lnTo>
                        <a:pt x="17332" y="12199"/>
                      </a:lnTo>
                      <a:lnTo>
                        <a:pt x="17049" y="12221"/>
                      </a:lnTo>
                      <a:lnTo>
                        <a:pt x="16747" y="12243"/>
                      </a:lnTo>
                      <a:lnTo>
                        <a:pt x="16464" y="12243"/>
                      </a:lnTo>
                      <a:lnTo>
                        <a:pt x="16218" y="12243"/>
                      </a:lnTo>
                      <a:lnTo>
                        <a:pt x="15992" y="12221"/>
                      </a:lnTo>
                      <a:lnTo>
                        <a:pt x="15746" y="12199"/>
                      </a:lnTo>
                      <a:lnTo>
                        <a:pt x="15520" y="12155"/>
                      </a:lnTo>
                      <a:lnTo>
                        <a:pt x="15350" y="12122"/>
                      </a:lnTo>
                      <a:lnTo>
                        <a:pt x="15161" y="12056"/>
                      </a:lnTo>
                      <a:lnTo>
                        <a:pt x="14972" y="11990"/>
                      </a:lnTo>
                      <a:lnTo>
                        <a:pt x="14689" y="11846"/>
                      </a:lnTo>
                      <a:lnTo>
                        <a:pt x="14444" y="11670"/>
                      </a:lnTo>
                      <a:lnTo>
                        <a:pt x="14255" y="11483"/>
                      </a:lnTo>
                      <a:lnTo>
                        <a:pt x="14104" y="11295"/>
                      </a:lnTo>
                      <a:lnTo>
                        <a:pt x="14028" y="11086"/>
                      </a:lnTo>
                      <a:lnTo>
                        <a:pt x="13972" y="10888"/>
                      </a:lnTo>
                      <a:lnTo>
                        <a:pt x="13972" y="10700"/>
                      </a:lnTo>
                      <a:lnTo>
                        <a:pt x="14009" y="10513"/>
                      </a:lnTo>
                      <a:lnTo>
                        <a:pt x="14066" y="10359"/>
                      </a:lnTo>
                      <a:lnTo>
                        <a:pt x="14179" y="10215"/>
                      </a:lnTo>
                      <a:lnTo>
                        <a:pt x="14406" y="10006"/>
                      </a:lnTo>
                      <a:lnTo>
                        <a:pt x="14651" y="9830"/>
                      </a:lnTo>
                      <a:lnTo>
                        <a:pt x="14878" y="9686"/>
                      </a:lnTo>
                      <a:lnTo>
                        <a:pt x="15123" y="9554"/>
                      </a:lnTo>
                      <a:lnTo>
                        <a:pt x="15350" y="9477"/>
                      </a:lnTo>
                      <a:lnTo>
                        <a:pt x="15558" y="9411"/>
                      </a:lnTo>
                      <a:lnTo>
                        <a:pt x="15803" y="9345"/>
                      </a:lnTo>
                      <a:lnTo>
                        <a:pt x="16030" y="9323"/>
                      </a:lnTo>
                      <a:lnTo>
                        <a:pt x="16256" y="9301"/>
                      </a:lnTo>
                      <a:lnTo>
                        <a:pt x="16464" y="9323"/>
                      </a:lnTo>
                      <a:lnTo>
                        <a:pt x="16690" y="9345"/>
                      </a:lnTo>
                      <a:lnTo>
                        <a:pt x="16898" y="9367"/>
                      </a:lnTo>
                      <a:lnTo>
                        <a:pt x="17332" y="9477"/>
                      </a:lnTo>
                      <a:lnTo>
                        <a:pt x="17767" y="9598"/>
                      </a:lnTo>
                      <a:lnTo>
                        <a:pt x="18163" y="9731"/>
                      </a:lnTo>
                      <a:lnTo>
                        <a:pt x="18597" y="9874"/>
                      </a:lnTo>
                      <a:lnTo>
                        <a:pt x="18994" y="10006"/>
                      </a:lnTo>
                      <a:lnTo>
                        <a:pt x="19428" y="10083"/>
                      </a:lnTo>
                      <a:lnTo>
                        <a:pt x="19617" y="10127"/>
                      </a:lnTo>
                      <a:lnTo>
                        <a:pt x="19844" y="10149"/>
                      </a:lnTo>
                      <a:lnTo>
                        <a:pt x="20013" y="10149"/>
                      </a:lnTo>
                      <a:lnTo>
                        <a:pt x="20240" y="10127"/>
                      </a:lnTo>
                      <a:lnTo>
                        <a:pt x="20410" y="10105"/>
                      </a:lnTo>
                      <a:lnTo>
                        <a:pt x="20637" y="10061"/>
                      </a:lnTo>
                      <a:lnTo>
                        <a:pt x="20844" y="9984"/>
                      </a:lnTo>
                      <a:lnTo>
                        <a:pt x="21033" y="9896"/>
                      </a:lnTo>
                      <a:lnTo>
                        <a:pt x="21146" y="9830"/>
                      </a:lnTo>
                      <a:lnTo>
                        <a:pt x="21203" y="9753"/>
                      </a:lnTo>
                      <a:lnTo>
                        <a:pt x="21279" y="9642"/>
                      </a:lnTo>
                      <a:lnTo>
                        <a:pt x="21354" y="9521"/>
                      </a:lnTo>
                      <a:lnTo>
                        <a:pt x="21430" y="9246"/>
                      </a:lnTo>
                      <a:lnTo>
                        <a:pt x="21430" y="8904"/>
                      </a:lnTo>
                      <a:lnTo>
                        <a:pt x="21430" y="8540"/>
                      </a:lnTo>
                      <a:lnTo>
                        <a:pt x="21392" y="8144"/>
                      </a:lnTo>
                      <a:lnTo>
                        <a:pt x="21354" y="7714"/>
                      </a:lnTo>
                      <a:lnTo>
                        <a:pt x="21279" y="7295"/>
                      </a:lnTo>
                      <a:lnTo>
                        <a:pt x="21146" y="6446"/>
                      </a:lnTo>
                      <a:lnTo>
                        <a:pt x="20995" y="5686"/>
                      </a:lnTo>
                      <a:lnTo>
                        <a:pt x="20958" y="5366"/>
                      </a:lnTo>
                      <a:lnTo>
                        <a:pt x="20958" y="5091"/>
                      </a:lnTo>
                      <a:lnTo>
                        <a:pt x="20958" y="4860"/>
                      </a:lnTo>
                      <a:lnTo>
                        <a:pt x="21033" y="4716"/>
                      </a:lnTo>
                      <a:lnTo>
                        <a:pt x="20637" y="4860"/>
                      </a:lnTo>
                      <a:lnTo>
                        <a:pt x="20127" y="4992"/>
                      </a:lnTo>
                      <a:lnTo>
                        <a:pt x="19617" y="5069"/>
                      </a:lnTo>
                      <a:lnTo>
                        <a:pt x="19032" y="5157"/>
                      </a:lnTo>
                      <a:lnTo>
                        <a:pt x="18465" y="5201"/>
                      </a:lnTo>
                      <a:lnTo>
                        <a:pt x="17842" y="5245"/>
                      </a:lnTo>
                      <a:lnTo>
                        <a:pt x="17219" y="5267"/>
                      </a:lnTo>
                      <a:lnTo>
                        <a:pt x="16615" y="5267"/>
                      </a:lnTo>
                      <a:lnTo>
                        <a:pt x="15992" y="5245"/>
                      </a:lnTo>
                      <a:lnTo>
                        <a:pt x="15369" y="5201"/>
                      </a:lnTo>
                      <a:lnTo>
                        <a:pt x="14840" y="5157"/>
                      </a:lnTo>
                      <a:lnTo>
                        <a:pt x="14293" y="5091"/>
                      </a:lnTo>
                      <a:lnTo>
                        <a:pt x="13783" y="5014"/>
                      </a:lnTo>
                      <a:lnTo>
                        <a:pt x="13386" y="4926"/>
                      </a:lnTo>
                      <a:lnTo>
                        <a:pt x="13027" y="4815"/>
                      </a:lnTo>
                      <a:lnTo>
                        <a:pt x="12725" y="4716"/>
                      </a:lnTo>
                      <a:lnTo>
                        <a:pt x="12480" y="4606"/>
                      </a:lnTo>
                      <a:lnTo>
                        <a:pt x="12291" y="4496"/>
                      </a:lnTo>
                      <a:lnTo>
                        <a:pt x="12197" y="4397"/>
                      </a:lnTo>
                      <a:lnTo>
                        <a:pt x="12083" y="4286"/>
                      </a:lnTo>
                      <a:lnTo>
                        <a:pt x="12046" y="4187"/>
                      </a:lnTo>
                      <a:lnTo>
                        <a:pt x="12008" y="4077"/>
                      </a:lnTo>
                      <a:lnTo>
                        <a:pt x="12046" y="3967"/>
                      </a:lnTo>
                      <a:lnTo>
                        <a:pt x="12121" y="3868"/>
                      </a:lnTo>
                      <a:lnTo>
                        <a:pt x="12197" y="3735"/>
                      </a:lnTo>
                      <a:lnTo>
                        <a:pt x="12291" y="3614"/>
                      </a:lnTo>
                      <a:lnTo>
                        <a:pt x="12442" y="3482"/>
                      </a:lnTo>
                      <a:lnTo>
                        <a:pt x="12631" y="3361"/>
                      </a:lnTo>
                      <a:lnTo>
                        <a:pt x="13065" y="3085"/>
                      </a:lnTo>
                      <a:lnTo>
                        <a:pt x="13537" y="2766"/>
                      </a:lnTo>
                      <a:lnTo>
                        <a:pt x="13783" y="2578"/>
                      </a:lnTo>
                      <a:lnTo>
                        <a:pt x="13934" y="2380"/>
                      </a:lnTo>
                      <a:lnTo>
                        <a:pt x="14028" y="2171"/>
                      </a:lnTo>
                      <a:lnTo>
                        <a:pt x="14104" y="1961"/>
                      </a:lnTo>
                      <a:lnTo>
                        <a:pt x="14104" y="1730"/>
                      </a:lnTo>
                      <a:lnTo>
                        <a:pt x="14066" y="1498"/>
                      </a:lnTo>
                      <a:lnTo>
                        <a:pt x="13972" y="1267"/>
                      </a:lnTo>
                      <a:lnTo>
                        <a:pt x="13820" y="1057"/>
                      </a:lnTo>
                      <a:lnTo>
                        <a:pt x="13594" y="837"/>
                      </a:lnTo>
                      <a:lnTo>
                        <a:pt x="13386" y="628"/>
                      </a:lnTo>
                      <a:lnTo>
                        <a:pt x="13103" y="462"/>
                      </a:lnTo>
                      <a:lnTo>
                        <a:pt x="12763" y="308"/>
                      </a:lnTo>
                      <a:lnTo>
                        <a:pt x="12404" y="187"/>
                      </a:lnTo>
                      <a:lnTo>
                        <a:pt x="12008" y="77"/>
                      </a:lnTo>
                      <a:lnTo>
                        <a:pt x="11574" y="33"/>
                      </a:lnTo>
                      <a:lnTo>
                        <a:pt x="11102" y="11"/>
                      </a:lnTo>
                      <a:lnTo>
                        <a:pt x="10667" y="11"/>
                      </a:lnTo>
                      <a:lnTo>
                        <a:pt x="10233" y="77"/>
                      </a:lnTo>
                      <a:lnTo>
                        <a:pt x="9837" y="187"/>
                      </a:lnTo>
                      <a:lnTo>
                        <a:pt x="9440" y="286"/>
                      </a:lnTo>
                      <a:lnTo>
                        <a:pt x="9062" y="462"/>
                      </a:lnTo>
                      <a:lnTo>
                        <a:pt x="8741" y="628"/>
                      </a:lnTo>
                      <a:lnTo>
                        <a:pt x="8458" y="815"/>
                      </a:lnTo>
                      <a:lnTo>
                        <a:pt x="8232" y="1035"/>
                      </a:lnTo>
                      <a:lnTo>
                        <a:pt x="8062" y="1245"/>
                      </a:lnTo>
                      <a:lnTo>
                        <a:pt x="7911" y="1476"/>
                      </a:lnTo>
                      <a:lnTo>
                        <a:pt x="7835" y="1708"/>
                      </a:lnTo>
                      <a:lnTo>
                        <a:pt x="7797" y="1961"/>
                      </a:lnTo>
                      <a:lnTo>
                        <a:pt x="7835" y="2193"/>
                      </a:lnTo>
                      <a:lnTo>
                        <a:pt x="7948" y="2402"/>
                      </a:lnTo>
                      <a:lnTo>
                        <a:pt x="8062" y="2534"/>
                      </a:lnTo>
                      <a:lnTo>
                        <a:pt x="8175" y="2644"/>
                      </a:lnTo>
                      <a:lnTo>
                        <a:pt x="8269" y="2744"/>
                      </a:lnTo>
                      <a:lnTo>
                        <a:pt x="8420" y="2832"/>
                      </a:lnTo>
                      <a:lnTo>
                        <a:pt x="8704" y="3019"/>
                      </a:lnTo>
                      <a:lnTo>
                        <a:pt x="8968" y="3206"/>
                      </a:lnTo>
                      <a:lnTo>
                        <a:pt x="9138" y="3405"/>
                      </a:lnTo>
                      <a:lnTo>
                        <a:pt x="9327" y="3570"/>
                      </a:lnTo>
                      <a:lnTo>
                        <a:pt x="9440" y="3735"/>
                      </a:lnTo>
                      <a:lnTo>
                        <a:pt x="9516" y="3890"/>
                      </a:lnTo>
                      <a:lnTo>
                        <a:pt x="9534" y="4033"/>
                      </a:lnTo>
                      <a:lnTo>
                        <a:pt x="9534" y="4165"/>
                      </a:lnTo>
                      <a:lnTo>
                        <a:pt x="9516" y="4286"/>
                      </a:lnTo>
                      <a:lnTo>
                        <a:pt x="9440" y="4397"/>
                      </a:lnTo>
                      <a:lnTo>
                        <a:pt x="9327" y="4496"/>
                      </a:lnTo>
                      <a:lnTo>
                        <a:pt x="9176" y="4562"/>
                      </a:lnTo>
                      <a:lnTo>
                        <a:pt x="9006" y="4628"/>
                      </a:lnTo>
                      <a:lnTo>
                        <a:pt x="8779" y="4694"/>
                      </a:lnTo>
                      <a:lnTo>
                        <a:pt x="8534" y="4716"/>
                      </a:lnTo>
                      <a:lnTo>
                        <a:pt x="8232" y="4716"/>
                      </a:lnTo>
                      <a:lnTo>
                        <a:pt x="7118" y="4738"/>
                      </a:lnTo>
                      <a:lnTo>
                        <a:pt x="5947" y="4771"/>
                      </a:lnTo>
                      <a:lnTo>
                        <a:pt x="4795" y="4815"/>
                      </a:lnTo>
                      <a:lnTo>
                        <a:pt x="3681" y="4860"/>
                      </a:lnTo>
                      <a:lnTo>
                        <a:pt x="2662" y="4882"/>
                      </a:lnTo>
                      <a:lnTo>
                        <a:pt x="1755" y="4882"/>
                      </a:lnTo>
                      <a:lnTo>
                        <a:pt x="1359" y="4860"/>
                      </a:lnTo>
                      <a:lnTo>
                        <a:pt x="981" y="4837"/>
                      </a:lnTo>
                      <a:lnTo>
                        <a:pt x="698" y="4771"/>
                      </a:lnTo>
                      <a:lnTo>
                        <a:pt x="453" y="4716"/>
                      </a:lnTo>
                      <a:lnTo>
                        <a:pt x="453" y="5322"/>
                      </a:lnTo>
                      <a:lnTo>
                        <a:pt x="453" y="6083"/>
                      </a:lnTo>
                      <a:lnTo>
                        <a:pt x="453" y="6909"/>
                      </a:lnTo>
                      <a:lnTo>
                        <a:pt x="453" y="7780"/>
                      </a:lnTo>
                      <a:lnTo>
                        <a:pt x="453" y="8606"/>
                      </a:lnTo>
                      <a:lnTo>
                        <a:pt x="453" y="9345"/>
                      </a:lnTo>
                      <a:lnTo>
                        <a:pt x="453" y="9918"/>
                      </a:lnTo>
                      <a:lnTo>
                        <a:pt x="453" y="10282"/>
                      </a:lnTo>
                      <a:lnTo>
                        <a:pt x="490" y="10381"/>
                      </a:lnTo>
                      <a:lnTo>
                        <a:pt x="547" y="10491"/>
                      </a:lnTo>
                      <a:lnTo>
                        <a:pt x="660" y="10590"/>
                      </a:lnTo>
                      <a:lnTo>
                        <a:pt x="811" y="10700"/>
                      </a:lnTo>
                      <a:lnTo>
                        <a:pt x="981" y="10811"/>
                      </a:lnTo>
                      <a:lnTo>
                        <a:pt x="1208" y="10888"/>
                      </a:lnTo>
                      <a:lnTo>
                        <a:pt x="1453" y="10954"/>
                      </a:lnTo>
                      <a:lnTo>
                        <a:pt x="1718" y="11020"/>
                      </a:lnTo>
                      <a:lnTo>
                        <a:pt x="1963" y="11064"/>
                      </a:lnTo>
                      <a:lnTo>
                        <a:pt x="2265" y="11086"/>
                      </a:lnTo>
                      <a:lnTo>
                        <a:pt x="2548" y="11064"/>
                      </a:lnTo>
                      <a:lnTo>
                        <a:pt x="2794" y="11042"/>
                      </a:lnTo>
                      <a:lnTo>
                        <a:pt x="3096" y="10976"/>
                      </a:lnTo>
                      <a:lnTo>
                        <a:pt x="3341" y="10888"/>
                      </a:lnTo>
                      <a:lnTo>
                        <a:pt x="3606" y="10766"/>
                      </a:lnTo>
                      <a:lnTo>
                        <a:pt x="3813" y="1059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" name="Puzzle3"/>
                <p:cNvSpPr>
                  <a:spLocks noEditPoints="1" noChangeArrowheads="1"/>
                </p:cNvSpPr>
                <p:nvPr/>
              </p:nvSpPr>
              <p:spPr bwMode="auto">
                <a:xfrm>
                  <a:off x="6112483" y="2667000"/>
                  <a:ext cx="114542" cy="166406"/>
                </a:xfrm>
                <a:custGeom>
                  <a:avLst/>
                  <a:gdLst>
                    <a:gd name="T0" fmla="*/ 10391 w 21600"/>
                    <a:gd name="T1" fmla="*/ 15806 h 21600"/>
                    <a:gd name="T2" fmla="*/ 20551 w 21600"/>
                    <a:gd name="T3" fmla="*/ 21088 h 21600"/>
                    <a:gd name="T4" fmla="*/ 13180 w 21600"/>
                    <a:gd name="T5" fmla="*/ 13801 h 21600"/>
                    <a:gd name="T6" fmla="*/ 20551 w 21600"/>
                    <a:gd name="T7" fmla="*/ 7025 h 21600"/>
                    <a:gd name="T8" fmla="*/ 10500 w 21600"/>
                    <a:gd name="T9" fmla="*/ 52 h 21600"/>
                    <a:gd name="T10" fmla="*/ 692 w 21600"/>
                    <a:gd name="T11" fmla="*/ 6802 h 21600"/>
                    <a:gd name="T12" fmla="*/ 8064 w 21600"/>
                    <a:gd name="T13" fmla="*/ 13526 h 21600"/>
                    <a:gd name="T14" fmla="*/ 692 w 21600"/>
                    <a:gd name="T15" fmla="*/ 21088 h 21600"/>
                    <a:gd name="T16" fmla="*/ 2273 w 21600"/>
                    <a:gd name="T17" fmla="*/ 7719 h 21600"/>
                    <a:gd name="T18" fmla="*/ 19149 w 21600"/>
                    <a:gd name="T19" fmla="*/ 20237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6625" y="20892"/>
                      </a:moveTo>
                      <a:lnTo>
                        <a:pt x="7105" y="21023"/>
                      </a:lnTo>
                      <a:lnTo>
                        <a:pt x="7513" y="21088"/>
                      </a:lnTo>
                      <a:lnTo>
                        <a:pt x="7922" y="21115"/>
                      </a:lnTo>
                      <a:lnTo>
                        <a:pt x="8242" y="21115"/>
                      </a:lnTo>
                      <a:lnTo>
                        <a:pt x="8544" y="21062"/>
                      </a:lnTo>
                      <a:lnTo>
                        <a:pt x="8810" y="20997"/>
                      </a:lnTo>
                      <a:lnTo>
                        <a:pt x="9023" y="20892"/>
                      </a:lnTo>
                      <a:lnTo>
                        <a:pt x="9148" y="20761"/>
                      </a:lnTo>
                      <a:lnTo>
                        <a:pt x="9290" y="20616"/>
                      </a:lnTo>
                      <a:lnTo>
                        <a:pt x="9361" y="20459"/>
                      </a:lnTo>
                      <a:lnTo>
                        <a:pt x="9396" y="20289"/>
                      </a:lnTo>
                      <a:lnTo>
                        <a:pt x="9396" y="20092"/>
                      </a:lnTo>
                      <a:lnTo>
                        <a:pt x="9325" y="19909"/>
                      </a:lnTo>
                      <a:lnTo>
                        <a:pt x="9219" y="19738"/>
                      </a:lnTo>
                      <a:lnTo>
                        <a:pt x="9094" y="19555"/>
                      </a:lnTo>
                      <a:lnTo>
                        <a:pt x="8917" y="19384"/>
                      </a:lnTo>
                      <a:lnTo>
                        <a:pt x="8650" y="19162"/>
                      </a:lnTo>
                      <a:lnTo>
                        <a:pt x="8437" y="18900"/>
                      </a:lnTo>
                      <a:lnTo>
                        <a:pt x="8277" y="18624"/>
                      </a:lnTo>
                      <a:lnTo>
                        <a:pt x="8135" y="18349"/>
                      </a:lnTo>
                      <a:lnTo>
                        <a:pt x="8028" y="18048"/>
                      </a:lnTo>
                      <a:lnTo>
                        <a:pt x="7993" y="17746"/>
                      </a:lnTo>
                      <a:lnTo>
                        <a:pt x="7993" y="17471"/>
                      </a:lnTo>
                      <a:lnTo>
                        <a:pt x="8028" y="17169"/>
                      </a:lnTo>
                      <a:lnTo>
                        <a:pt x="8135" y="16920"/>
                      </a:lnTo>
                      <a:lnTo>
                        <a:pt x="8277" y="16671"/>
                      </a:lnTo>
                      <a:lnTo>
                        <a:pt x="8366" y="16540"/>
                      </a:lnTo>
                      <a:lnTo>
                        <a:pt x="8473" y="16409"/>
                      </a:lnTo>
                      <a:lnTo>
                        <a:pt x="8615" y="16317"/>
                      </a:lnTo>
                      <a:lnTo>
                        <a:pt x="8739" y="16213"/>
                      </a:lnTo>
                      <a:lnTo>
                        <a:pt x="8881" y="16134"/>
                      </a:lnTo>
                      <a:lnTo>
                        <a:pt x="9059" y="16055"/>
                      </a:lnTo>
                      <a:lnTo>
                        <a:pt x="9254" y="15990"/>
                      </a:lnTo>
                      <a:lnTo>
                        <a:pt x="9432" y="15911"/>
                      </a:lnTo>
                      <a:lnTo>
                        <a:pt x="9663" y="15885"/>
                      </a:lnTo>
                      <a:lnTo>
                        <a:pt x="9876" y="15833"/>
                      </a:lnTo>
                      <a:lnTo>
                        <a:pt x="10142" y="15806"/>
                      </a:lnTo>
                      <a:lnTo>
                        <a:pt x="10391" y="15806"/>
                      </a:lnTo>
                      <a:lnTo>
                        <a:pt x="10728" y="15806"/>
                      </a:lnTo>
                      <a:lnTo>
                        <a:pt x="10995" y="15806"/>
                      </a:lnTo>
                      <a:lnTo>
                        <a:pt x="11279" y="15833"/>
                      </a:lnTo>
                      <a:lnTo>
                        <a:pt x="11546" y="15885"/>
                      </a:lnTo>
                      <a:lnTo>
                        <a:pt x="11776" y="15937"/>
                      </a:lnTo>
                      <a:lnTo>
                        <a:pt x="12025" y="15990"/>
                      </a:lnTo>
                      <a:lnTo>
                        <a:pt x="12221" y="16055"/>
                      </a:lnTo>
                      <a:lnTo>
                        <a:pt x="12434" y="16134"/>
                      </a:lnTo>
                      <a:lnTo>
                        <a:pt x="12611" y="16213"/>
                      </a:lnTo>
                      <a:lnTo>
                        <a:pt x="12771" y="16317"/>
                      </a:lnTo>
                      <a:lnTo>
                        <a:pt x="12913" y="16409"/>
                      </a:lnTo>
                      <a:lnTo>
                        <a:pt x="13038" y="16514"/>
                      </a:lnTo>
                      <a:lnTo>
                        <a:pt x="13251" y="16737"/>
                      </a:lnTo>
                      <a:lnTo>
                        <a:pt x="13428" y="16986"/>
                      </a:lnTo>
                      <a:lnTo>
                        <a:pt x="13517" y="17248"/>
                      </a:lnTo>
                      <a:lnTo>
                        <a:pt x="13588" y="17523"/>
                      </a:lnTo>
                      <a:lnTo>
                        <a:pt x="13588" y="17799"/>
                      </a:lnTo>
                      <a:lnTo>
                        <a:pt x="13517" y="18074"/>
                      </a:lnTo>
                      <a:lnTo>
                        <a:pt x="13428" y="18323"/>
                      </a:lnTo>
                      <a:lnTo>
                        <a:pt x="13286" y="18572"/>
                      </a:lnTo>
                      <a:lnTo>
                        <a:pt x="13109" y="18808"/>
                      </a:lnTo>
                      <a:lnTo>
                        <a:pt x="12878" y="19031"/>
                      </a:lnTo>
                      <a:lnTo>
                        <a:pt x="12434" y="19411"/>
                      </a:lnTo>
                      <a:lnTo>
                        <a:pt x="12132" y="19738"/>
                      </a:lnTo>
                      <a:lnTo>
                        <a:pt x="12025" y="19856"/>
                      </a:lnTo>
                      <a:lnTo>
                        <a:pt x="11919" y="20014"/>
                      </a:lnTo>
                      <a:lnTo>
                        <a:pt x="11883" y="20132"/>
                      </a:lnTo>
                      <a:lnTo>
                        <a:pt x="11883" y="20263"/>
                      </a:lnTo>
                      <a:lnTo>
                        <a:pt x="11883" y="20394"/>
                      </a:lnTo>
                      <a:lnTo>
                        <a:pt x="11954" y="20485"/>
                      </a:lnTo>
                      <a:lnTo>
                        <a:pt x="12061" y="20590"/>
                      </a:lnTo>
                      <a:lnTo>
                        <a:pt x="12185" y="20695"/>
                      </a:lnTo>
                      <a:lnTo>
                        <a:pt x="12327" y="20787"/>
                      </a:lnTo>
                      <a:lnTo>
                        <a:pt x="12540" y="20892"/>
                      </a:lnTo>
                      <a:lnTo>
                        <a:pt x="12771" y="20997"/>
                      </a:lnTo>
                      <a:lnTo>
                        <a:pt x="13073" y="21088"/>
                      </a:lnTo>
                      <a:lnTo>
                        <a:pt x="13428" y="21193"/>
                      </a:lnTo>
                      <a:lnTo>
                        <a:pt x="13873" y="21298"/>
                      </a:lnTo>
                      <a:lnTo>
                        <a:pt x="14317" y="21390"/>
                      </a:lnTo>
                      <a:lnTo>
                        <a:pt x="14778" y="21468"/>
                      </a:lnTo>
                      <a:lnTo>
                        <a:pt x="15294" y="21547"/>
                      </a:lnTo>
                      <a:lnTo>
                        <a:pt x="15809" y="21600"/>
                      </a:lnTo>
                      <a:lnTo>
                        <a:pt x="16359" y="21652"/>
                      </a:lnTo>
                      <a:lnTo>
                        <a:pt x="16875" y="21678"/>
                      </a:lnTo>
                      <a:lnTo>
                        <a:pt x="17407" y="21678"/>
                      </a:lnTo>
                      <a:lnTo>
                        <a:pt x="17958" y="21678"/>
                      </a:lnTo>
                      <a:lnTo>
                        <a:pt x="18473" y="21652"/>
                      </a:lnTo>
                      <a:lnTo>
                        <a:pt x="18953" y="21573"/>
                      </a:lnTo>
                      <a:lnTo>
                        <a:pt x="19397" y="21495"/>
                      </a:lnTo>
                      <a:lnTo>
                        <a:pt x="19841" y="21390"/>
                      </a:lnTo>
                      <a:lnTo>
                        <a:pt x="20214" y="21272"/>
                      </a:lnTo>
                      <a:lnTo>
                        <a:pt x="20551" y="21088"/>
                      </a:lnTo>
                      <a:lnTo>
                        <a:pt x="20480" y="20787"/>
                      </a:lnTo>
                      <a:lnTo>
                        <a:pt x="20409" y="20485"/>
                      </a:lnTo>
                      <a:lnTo>
                        <a:pt x="20356" y="20158"/>
                      </a:lnTo>
                      <a:lnTo>
                        <a:pt x="20356" y="19804"/>
                      </a:lnTo>
                      <a:lnTo>
                        <a:pt x="20321" y="19083"/>
                      </a:lnTo>
                      <a:lnTo>
                        <a:pt x="20356" y="18349"/>
                      </a:lnTo>
                      <a:lnTo>
                        <a:pt x="20409" y="17641"/>
                      </a:lnTo>
                      <a:lnTo>
                        <a:pt x="20480" y="17012"/>
                      </a:lnTo>
                      <a:lnTo>
                        <a:pt x="20551" y="16488"/>
                      </a:lnTo>
                      <a:lnTo>
                        <a:pt x="20551" y="16055"/>
                      </a:lnTo>
                      <a:lnTo>
                        <a:pt x="20551" y="15911"/>
                      </a:lnTo>
                      <a:lnTo>
                        <a:pt x="20445" y="15754"/>
                      </a:lnTo>
                      <a:lnTo>
                        <a:pt x="20356" y="15610"/>
                      </a:lnTo>
                      <a:lnTo>
                        <a:pt x="20178" y="15452"/>
                      </a:lnTo>
                      <a:lnTo>
                        <a:pt x="20001" y="15334"/>
                      </a:lnTo>
                      <a:lnTo>
                        <a:pt x="19770" y="15230"/>
                      </a:lnTo>
                      <a:lnTo>
                        <a:pt x="19521" y="15125"/>
                      </a:lnTo>
                      <a:lnTo>
                        <a:pt x="19290" y="15059"/>
                      </a:lnTo>
                      <a:lnTo>
                        <a:pt x="19024" y="15007"/>
                      </a:lnTo>
                      <a:lnTo>
                        <a:pt x="18740" y="14954"/>
                      </a:lnTo>
                      <a:lnTo>
                        <a:pt x="18509" y="14954"/>
                      </a:lnTo>
                      <a:lnTo>
                        <a:pt x="18225" y="14954"/>
                      </a:lnTo>
                      <a:lnTo>
                        <a:pt x="17994" y="15007"/>
                      </a:lnTo>
                      <a:lnTo>
                        <a:pt x="17763" y="15085"/>
                      </a:lnTo>
                      <a:lnTo>
                        <a:pt x="17550" y="15177"/>
                      </a:lnTo>
                      <a:lnTo>
                        <a:pt x="17372" y="15308"/>
                      </a:lnTo>
                      <a:lnTo>
                        <a:pt x="17176" y="15426"/>
                      </a:lnTo>
                      <a:lnTo>
                        <a:pt x="16928" y="15557"/>
                      </a:lnTo>
                      <a:lnTo>
                        <a:pt x="16661" y="15636"/>
                      </a:lnTo>
                      <a:lnTo>
                        <a:pt x="16359" y="15688"/>
                      </a:lnTo>
                      <a:lnTo>
                        <a:pt x="16022" y="15715"/>
                      </a:lnTo>
                      <a:lnTo>
                        <a:pt x="15667" y="15688"/>
                      </a:lnTo>
                      <a:lnTo>
                        <a:pt x="15294" y="15662"/>
                      </a:lnTo>
                      <a:lnTo>
                        <a:pt x="14956" y="15583"/>
                      </a:lnTo>
                      <a:lnTo>
                        <a:pt x="14619" y="15479"/>
                      </a:lnTo>
                      <a:lnTo>
                        <a:pt x="14281" y="15334"/>
                      </a:lnTo>
                      <a:lnTo>
                        <a:pt x="13961" y="15177"/>
                      </a:lnTo>
                      <a:lnTo>
                        <a:pt x="13695" y="14981"/>
                      </a:lnTo>
                      <a:lnTo>
                        <a:pt x="13588" y="14850"/>
                      </a:lnTo>
                      <a:lnTo>
                        <a:pt x="13482" y="14732"/>
                      </a:lnTo>
                      <a:lnTo>
                        <a:pt x="13393" y="14600"/>
                      </a:lnTo>
                      <a:lnTo>
                        <a:pt x="13322" y="14456"/>
                      </a:lnTo>
                      <a:lnTo>
                        <a:pt x="13251" y="14299"/>
                      </a:lnTo>
                      <a:lnTo>
                        <a:pt x="13215" y="14155"/>
                      </a:lnTo>
                      <a:lnTo>
                        <a:pt x="13180" y="13971"/>
                      </a:lnTo>
                      <a:lnTo>
                        <a:pt x="13180" y="13801"/>
                      </a:lnTo>
                      <a:lnTo>
                        <a:pt x="13180" y="13591"/>
                      </a:lnTo>
                      <a:lnTo>
                        <a:pt x="13215" y="13395"/>
                      </a:lnTo>
                      <a:lnTo>
                        <a:pt x="13251" y="13198"/>
                      </a:lnTo>
                      <a:lnTo>
                        <a:pt x="13322" y="13015"/>
                      </a:lnTo>
                      <a:lnTo>
                        <a:pt x="13393" y="12870"/>
                      </a:lnTo>
                      <a:lnTo>
                        <a:pt x="13482" y="12713"/>
                      </a:lnTo>
                      <a:lnTo>
                        <a:pt x="13588" y="12569"/>
                      </a:lnTo>
                      <a:lnTo>
                        <a:pt x="13730" y="12438"/>
                      </a:lnTo>
                      <a:lnTo>
                        <a:pt x="13997" y="12215"/>
                      </a:lnTo>
                      <a:lnTo>
                        <a:pt x="14334" y="12005"/>
                      </a:lnTo>
                      <a:lnTo>
                        <a:pt x="14690" y="11861"/>
                      </a:lnTo>
                      <a:lnTo>
                        <a:pt x="15063" y="11756"/>
                      </a:lnTo>
                      <a:lnTo>
                        <a:pt x="15436" y="11678"/>
                      </a:lnTo>
                      <a:lnTo>
                        <a:pt x="15809" y="11638"/>
                      </a:lnTo>
                      <a:lnTo>
                        <a:pt x="16182" y="11638"/>
                      </a:lnTo>
                      <a:lnTo>
                        <a:pt x="16555" y="11678"/>
                      </a:lnTo>
                      <a:lnTo>
                        <a:pt x="16910" y="11730"/>
                      </a:lnTo>
                      <a:lnTo>
                        <a:pt x="17248" y="11835"/>
                      </a:lnTo>
                      <a:lnTo>
                        <a:pt x="17514" y="11966"/>
                      </a:lnTo>
                      <a:lnTo>
                        <a:pt x="17763" y="12110"/>
                      </a:lnTo>
                      <a:lnTo>
                        <a:pt x="17887" y="12215"/>
                      </a:lnTo>
                      <a:lnTo>
                        <a:pt x="18065" y="12307"/>
                      </a:lnTo>
                      <a:lnTo>
                        <a:pt x="18260" y="12412"/>
                      </a:lnTo>
                      <a:lnTo>
                        <a:pt x="18438" y="12464"/>
                      </a:lnTo>
                      <a:lnTo>
                        <a:pt x="18669" y="12543"/>
                      </a:lnTo>
                      <a:lnTo>
                        <a:pt x="18882" y="12569"/>
                      </a:lnTo>
                      <a:lnTo>
                        <a:pt x="19113" y="12595"/>
                      </a:lnTo>
                      <a:lnTo>
                        <a:pt x="19361" y="12608"/>
                      </a:lnTo>
                      <a:lnTo>
                        <a:pt x="19592" y="12608"/>
                      </a:lnTo>
                      <a:lnTo>
                        <a:pt x="19841" y="12595"/>
                      </a:lnTo>
                      <a:lnTo>
                        <a:pt x="20072" y="12543"/>
                      </a:lnTo>
                      <a:lnTo>
                        <a:pt x="20321" y="12490"/>
                      </a:lnTo>
                      <a:lnTo>
                        <a:pt x="20551" y="12438"/>
                      </a:lnTo>
                      <a:lnTo>
                        <a:pt x="20800" y="12333"/>
                      </a:lnTo>
                      <a:lnTo>
                        <a:pt x="20996" y="12241"/>
                      </a:lnTo>
                      <a:lnTo>
                        <a:pt x="21244" y="12110"/>
                      </a:lnTo>
                      <a:lnTo>
                        <a:pt x="21298" y="12032"/>
                      </a:lnTo>
                      <a:lnTo>
                        <a:pt x="21404" y="11966"/>
                      </a:lnTo>
                      <a:lnTo>
                        <a:pt x="21475" y="11861"/>
                      </a:lnTo>
                      <a:lnTo>
                        <a:pt x="21511" y="11730"/>
                      </a:lnTo>
                      <a:lnTo>
                        <a:pt x="21617" y="11481"/>
                      </a:lnTo>
                      <a:lnTo>
                        <a:pt x="21653" y="11180"/>
                      </a:lnTo>
                      <a:lnTo>
                        <a:pt x="21653" y="10826"/>
                      </a:lnTo>
                      <a:lnTo>
                        <a:pt x="21653" y="10472"/>
                      </a:lnTo>
                      <a:lnTo>
                        <a:pt x="21582" y="10092"/>
                      </a:lnTo>
                      <a:lnTo>
                        <a:pt x="21511" y="9725"/>
                      </a:lnTo>
                      <a:lnTo>
                        <a:pt x="21298" y="8912"/>
                      </a:lnTo>
                      <a:lnTo>
                        <a:pt x="21067" y="8191"/>
                      </a:lnTo>
                      <a:lnTo>
                        <a:pt x="20800" y="7536"/>
                      </a:lnTo>
                      <a:lnTo>
                        <a:pt x="20551" y="7025"/>
                      </a:lnTo>
                      <a:lnTo>
                        <a:pt x="20001" y="7103"/>
                      </a:lnTo>
                      <a:lnTo>
                        <a:pt x="19432" y="7156"/>
                      </a:lnTo>
                      <a:lnTo>
                        <a:pt x="18846" y="7208"/>
                      </a:lnTo>
                      <a:lnTo>
                        <a:pt x="18225" y="7208"/>
                      </a:lnTo>
                      <a:lnTo>
                        <a:pt x="17656" y="7208"/>
                      </a:lnTo>
                      <a:lnTo>
                        <a:pt x="17070" y="7182"/>
                      </a:lnTo>
                      <a:lnTo>
                        <a:pt x="16484" y="7156"/>
                      </a:lnTo>
                      <a:lnTo>
                        <a:pt x="15986" y="7103"/>
                      </a:lnTo>
                      <a:lnTo>
                        <a:pt x="14992" y="6999"/>
                      </a:lnTo>
                      <a:lnTo>
                        <a:pt x="14210" y="6907"/>
                      </a:lnTo>
                      <a:lnTo>
                        <a:pt x="13695" y="6828"/>
                      </a:lnTo>
                      <a:lnTo>
                        <a:pt x="13517" y="6802"/>
                      </a:lnTo>
                      <a:lnTo>
                        <a:pt x="13073" y="6645"/>
                      </a:lnTo>
                      <a:lnTo>
                        <a:pt x="12700" y="6474"/>
                      </a:lnTo>
                      <a:lnTo>
                        <a:pt x="12363" y="6304"/>
                      </a:lnTo>
                      <a:lnTo>
                        <a:pt x="12132" y="6094"/>
                      </a:lnTo>
                      <a:lnTo>
                        <a:pt x="11919" y="5871"/>
                      </a:lnTo>
                      <a:lnTo>
                        <a:pt x="11776" y="5649"/>
                      </a:lnTo>
                      <a:lnTo>
                        <a:pt x="11688" y="5413"/>
                      </a:lnTo>
                      <a:lnTo>
                        <a:pt x="11617" y="5190"/>
                      </a:lnTo>
                      <a:lnTo>
                        <a:pt x="11617" y="4941"/>
                      </a:lnTo>
                      <a:lnTo>
                        <a:pt x="11652" y="4718"/>
                      </a:lnTo>
                      <a:lnTo>
                        <a:pt x="11723" y="4482"/>
                      </a:lnTo>
                      <a:lnTo>
                        <a:pt x="11812" y="4285"/>
                      </a:lnTo>
                      <a:lnTo>
                        <a:pt x="11919" y="4089"/>
                      </a:lnTo>
                      <a:lnTo>
                        <a:pt x="12096" y="3905"/>
                      </a:lnTo>
                      <a:lnTo>
                        <a:pt x="12292" y="3735"/>
                      </a:lnTo>
                      <a:lnTo>
                        <a:pt x="12505" y="3604"/>
                      </a:lnTo>
                      <a:lnTo>
                        <a:pt x="12700" y="3460"/>
                      </a:lnTo>
                      <a:lnTo>
                        <a:pt x="12878" y="3250"/>
                      </a:lnTo>
                      <a:lnTo>
                        <a:pt x="13038" y="3027"/>
                      </a:lnTo>
                      <a:lnTo>
                        <a:pt x="13180" y="2752"/>
                      </a:lnTo>
                      <a:lnTo>
                        <a:pt x="13286" y="2477"/>
                      </a:lnTo>
                      <a:lnTo>
                        <a:pt x="13322" y="2175"/>
                      </a:lnTo>
                      <a:lnTo>
                        <a:pt x="13357" y="1874"/>
                      </a:lnTo>
                      <a:lnTo>
                        <a:pt x="13286" y="1572"/>
                      </a:lnTo>
                      <a:lnTo>
                        <a:pt x="13180" y="1271"/>
                      </a:lnTo>
                      <a:lnTo>
                        <a:pt x="13038" y="983"/>
                      </a:lnTo>
                      <a:lnTo>
                        <a:pt x="12949" y="865"/>
                      </a:lnTo>
                      <a:lnTo>
                        <a:pt x="12807" y="733"/>
                      </a:lnTo>
                      <a:lnTo>
                        <a:pt x="12665" y="616"/>
                      </a:lnTo>
                      <a:lnTo>
                        <a:pt x="12505" y="511"/>
                      </a:lnTo>
                      <a:lnTo>
                        <a:pt x="12327" y="406"/>
                      </a:lnTo>
                      <a:lnTo>
                        <a:pt x="12132" y="314"/>
                      </a:lnTo>
                      <a:lnTo>
                        <a:pt x="11883" y="235"/>
                      </a:lnTo>
                      <a:lnTo>
                        <a:pt x="11652" y="183"/>
                      </a:lnTo>
                      <a:lnTo>
                        <a:pt x="11368" y="104"/>
                      </a:lnTo>
                      <a:lnTo>
                        <a:pt x="11101" y="78"/>
                      </a:lnTo>
                      <a:lnTo>
                        <a:pt x="10800" y="52"/>
                      </a:lnTo>
                      <a:lnTo>
                        <a:pt x="10444" y="52"/>
                      </a:lnTo>
                      <a:lnTo>
                        <a:pt x="10142" y="52"/>
                      </a:lnTo>
                      <a:lnTo>
                        <a:pt x="9840" y="78"/>
                      </a:lnTo>
                      <a:lnTo>
                        <a:pt x="9574" y="104"/>
                      </a:lnTo>
                      <a:lnTo>
                        <a:pt x="9325" y="157"/>
                      </a:lnTo>
                      <a:lnTo>
                        <a:pt x="9094" y="209"/>
                      </a:lnTo>
                      <a:lnTo>
                        <a:pt x="8846" y="262"/>
                      </a:lnTo>
                      <a:lnTo>
                        <a:pt x="8650" y="340"/>
                      </a:lnTo>
                      <a:lnTo>
                        <a:pt x="8437" y="432"/>
                      </a:lnTo>
                      <a:lnTo>
                        <a:pt x="8277" y="511"/>
                      </a:lnTo>
                      <a:lnTo>
                        <a:pt x="8100" y="616"/>
                      </a:lnTo>
                      <a:lnTo>
                        <a:pt x="7957" y="707"/>
                      </a:lnTo>
                      <a:lnTo>
                        <a:pt x="7833" y="838"/>
                      </a:lnTo>
                      <a:lnTo>
                        <a:pt x="7620" y="1061"/>
                      </a:lnTo>
                      <a:lnTo>
                        <a:pt x="7442" y="1336"/>
                      </a:lnTo>
                      <a:lnTo>
                        <a:pt x="7353" y="1599"/>
                      </a:lnTo>
                      <a:lnTo>
                        <a:pt x="7318" y="1900"/>
                      </a:lnTo>
                      <a:lnTo>
                        <a:pt x="7318" y="2175"/>
                      </a:lnTo>
                      <a:lnTo>
                        <a:pt x="7353" y="2450"/>
                      </a:lnTo>
                      <a:lnTo>
                        <a:pt x="7442" y="2726"/>
                      </a:lnTo>
                      <a:lnTo>
                        <a:pt x="7620" y="2975"/>
                      </a:lnTo>
                      <a:lnTo>
                        <a:pt x="7833" y="3198"/>
                      </a:lnTo>
                      <a:lnTo>
                        <a:pt x="8064" y="3433"/>
                      </a:lnTo>
                      <a:lnTo>
                        <a:pt x="8295" y="3630"/>
                      </a:lnTo>
                      <a:lnTo>
                        <a:pt x="8508" y="3853"/>
                      </a:lnTo>
                      <a:lnTo>
                        <a:pt x="8686" y="4089"/>
                      </a:lnTo>
                      <a:lnTo>
                        <a:pt x="8775" y="4312"/>
                      </a:lnTo>
                      <a:lnTo>
                        <a:pt x="8846" y="4561"/>
                      </a:lnTo>
                      <a:lnTo>
                        <a:pt x="8846" y="4810"/>
                      </a:lnTo>
                      <a:lnTo>
                        <a:pt x="8810" y="5059"/>
                      </a:lnTo>
                      <a:lnTo>
                        <a:pt x="8721" y="5295"/>
                      </a:lnTo>
                      <a:lnTo>
                        <a:pt x="8579" y="5544"/>
                      </a:lnTo>
                      <a:lnTo>
                        <a:pt x="8366" y="5766"/>
                      </a:lnTo>
                      <a:lnTo>
                        <a:pt x="8135" y="5976"/>
                      </a:lnTo>
                      <a:lnTo>
                        <a:pt x="7833" y="6199"/>
                      </a:lnTo>
                      <a:lnTo>
                        <a:pt x="7478" y="6369"/>
                      </a:lnTo>
                      <a:lnTo>
                        <a:pt x="7069" y="6527"/>
                      </a:lnTo>
                      <a:lnTo>
                        <a:pt x="6590" y="6671"/>
                      </a:lnTo>
                      <a:lnTo>
                        <a:pt x="6092" y="6802"/>
                      </a:lnTo>
                      <a:lnTo>
                        <a:pt x="5684" y="6802"/>
                      </a:lnTo>
                      <a:lnTo>
                        <a:pt x="5133" y="6802"/>
                      </a:lnTo>
                      <a:lnTo>
                        <a:pt x="4547" y="6802"/>
                      </a:lnTo>
                      <a:lnTo>
                        <a:pt x="3872" y="6802"/>
                      </a:lnTo>
                      <a:lnTo>
                        <a:pt x="3144" y="6802"/>
                      </a:lnTo>
                      <a:lnTo>
                        <a:pt x="2362" y="6802"/>
                      </a:lnTo>
                      <a:lnTo>
                        <a:pt x="1545" y="6802"/>
                      </a:lnTo>
                      <a:lnTo>
                        <a:pt x="692" y="6802"/>
                      </a:lnTo>
                      <a:lnTo>
                        <a:pt x="586" y="7234"/>
                      </a:lnTo>
                      <a:lnTo>
                        <a:pt x="461" y="7837"/>
                      </a:lnTo>
                      <a:lnTo>
                        <a:pt x="355" y="8493"/>
                      </a:lnTo>
                      <a:lnTo>
                        <a:pt x="248" y="9187"/>
                      </a:lnTo>
                      <a:lnTo>
                        <a:pt x="142" y="9869"/>
                      </a:lnTo>
                      <a:lnTo>
                        <a:pt x="106" y="10498"/>
                      </a:lnTo>
                      <a:lnTo>
                        <a:pt x="106" y="10983"/>
                      </a:lnTo>
                      <a:lnTo>
                        <a:pt x="106" y="11311"/>
                      </a:lnTo>
                      <a:lnTo>
                        <a:pt x="213" y="11481"/>
                      </a:lnTo>
                      <a:lnTo>
                        <a:pt x="319" y="11651"/>
                      </a:lnTo>
                      <a:lnTo>
                        <a:pt x="497" y="11783"/>
                      </a:lnTo>
                      <a:lnTo>
                        <a:pt x="692" y="11914"/>
                      </a:lnTo>
                      <a:lnTo>
                        <a:pt x="941" y="12032"/>
                      </a:lnTo>
                      <a:lnTo>
                        <a:pt x="1207" y="12110"/>
                      </a:lnTo>
                      <a:lnTo>
                        <a:pt x="1509" y="12189"/>
                      </a:lnTo>
                      <a:lnTo>
                        <a:pt x="1794" y="12241"/>
                      </a:lnTo>
                      <a:lnTo>
                        <a:pt x="2131" y="12267"/>
                      </a:lnTo>
                      <a:lnTo>
                        <a:pt x="2433" y="12281"/>
                      </a:lnTo>
                      <a:lnTo>
                        <a:pt x="2735" y="12267"/>
                      </a:lnTo>
                      <a:lnTo>
                        <a:pt x="3055" y="12241"/>
                      </a:lnTo>
                      <a:lnTo>
                        <a:pt x="3357" y="12189"/>
                      </a:lnTo>
                      <a:lnTo>
                        <a:pt x="3623" y="12084"/>
                      </a:lnTo>
                      <a:lnTo>
                        <a:pt x="3872" y="11979"/>
                      </a:lnTo>
                      <a:lnTo>
                        <a:pt x="4103" y="11861"/>
                      </a:lnTo>
                      <a:lnTo>
                        <a:pt x="4316" y="11704"/>
                      </a:lnTo>
                      <a:lnTo>
                        <a:pt x="4582" y="11612"/>
                      </a:lnTo>
                      <a:lnTo>
                        <a:pt x="4849" y="11533"/>
                      </a:lnTo>
                      <a:lnTo>
                        <a:pt x="5169" y="11507"/>
                      </a:lnTo>
                      <a:lnTo>
                        <a:pt x="5506" y="11481"/>
                      </a:lnTo>
                      <a:lnTo>
                        <a:pt x="5808" y="11507"/>
                      </a:lnTo>
                      <a:lnTo>
                        <a:pt x="6146" y="11560"/>
                      </a:lnTo>
                      <a:lnTo>
                        <a:pt x="6501" y="11651"/>
                      </a:lnTo>
                      <a:lnTo>
                        <a:pt x="6803" y="11783"/>
                      </a:lnTo>
                      <a:lnTo>
                        <a:pt x="7105" y="11940"/>
                      </a:lnTo>
                      <a:lnTo>
                        <a:pt x="7353" y="12110"/>
                      </a:lnTo>
                      <a:lnTo>
                        <a:pt x="7584" y="12333"/>
                      </a:lnTo>
                      <a:lnTo>
                        <a:pt x="7798" y="12595"/>
                      </a:lnTo>
                      <a:lnTo>
                        <a:pt x="7922" y="12870"/>
                      </a:lnTo>
                      <a:lnTo>
                        <a:pt x="8028" y="13198"/>
                      </a:lnTo>
                      <a:lnTo>
                        <a:pt x="8064" y="13526"/>
                      </a:lnTo>
                      <a:lnTo>
                        <a:pt x="8028" y="13775"/>
                      </a:lnTo>
                      <a:lnTo>
                        <a:pt x="7922" y="13998"/>
                      </a:lnTo>
                      <a:lnTo>
                        <a:pt x="7798" y="14220"/>
                      </a:lnTo>
                      <a:lnTo>
                        <a:pt x="7584" y="14404"/>
                      </a:lnTo>
                      <a:lnTo>
                        <a:pt x="7353" y="14574"/>
                      </a:lnTo>
                      <a:lnTo>
                        <a:pt x="7105" y="14732"/>
                      </a:lnTo>
                      <a:lnTo>
                        <a:pt x="6803" y="14850"/>
                      </a:lnTo>
                      <a:lnTo>
                        <a:pt x="6501" y="14954"/>
                      </a:lnTo>
                      <a:lnTo>
                        <a:pt x="6146" y="15033"/>
                      </a:lnTo>
                      <a:lnTo>
                        <a:pt x="5808" y="15085"/>
                      </a:lnTo>
                      <a:lnTo>
                        <a:pt x="5506" y="15085"/>
                      </a:lnTo>
                      <a:lnTo>
                        <a:pt x="5169" y="15059"/>
                      </a:lnTo>
                      <a:lnTo>
                        <a:pt x="4849" y="15007"/>
                      </a:lnTo>
                      <a:lnTo>
                        <a:pt x="4582" y="14902"/>
                      </a:lnTo>
                      <a:lnTo>
                        <a:pt x="4316" y="14784"/>
                      </a:lnTo>
                      <a:lnTo>
                        <a:pt x="4103" y="14600"/>
                      </a:lnTo>
                      <a:lnTo>
                        <a:pt x="3907" y="14430"/>
                      </a:lnTo>
                      <a:lnTo>
                        <a:pt x="3659" y="14299"/>
                      </a:lnTo>
                      <a:lnTo>
                        <a:pt x="3428" y="14194"/>
                      </a:lnTo>
                      <a:lnTo>
                        <a:pt x="3179" y="14129"/>
                      </a:lnTo>
                      <a:lnTo>
                        <a:pt x="2913" y="14102"/>
                      </a:lnTo>
                      <a:lnTo>
                        <a:pt x="2646" y="14102"/>
                      </a:lnTo>
                      <a:lnTo>
                        <a:pt x="2362" y="14129"/>
                      </a:lnTo>
                      <a:lnTo>
                        <a:pt x="2096" y="14168"/>
                      </a:lnTo>
                      <a:lnTo>
                        <a:pt x="1811" y="14273"/>
                      </a:lnTo>
                      <a:lnTo>
                        <a:pt x="1545" y="14378"/>
                      </a:lnTo>
                      <a:lnTo>
                        <a:pt x="1314" y="14496"/>
                      </a:lnTo>
                      <a:lnTo>
                        <a:pt x="1065" y="14653"/>
                      </a:lnTo>
                      <a:lnTo>
                        <a:pt x="870" y="14797"/>
                      </a:lnTo>
                      <a:lnTo>
                        <a:pt x="657" y="14981"/>
                      </a:lnTo>
                      <a:lnTo>
                        <a:pt x="497" y="15177"/>
                      </a:lnTo>
                      <a:lnTo>
                        <a:pt x="390" y="15413"/>
                      </a:lnTo>
                      <a:lnTo>
                        <a:pt x="284" y="15636"/>
                      </a:lnTo>
                      <a:lnTo>
                        <a:pt x="248" y="15911"/>
                      </a:lnTo>
                      <a:lnTo>
                        <a:pt x="284" y="16239"/>
                      </a:lnTo>
                      <a:lnTo>
                        <a:pt x="319" y="16566"/>
                      </a:lnTo>
                      <a:lnTo>
                        <a:pt x="497" y="17340"/>
                      </a:lnTo>
                      <a:lnTo>
                        <a:pt x="692" y="18152"/>
                      </a:lnTo>
                      <a:lnTo>
                        <a:pt x="799" y="18559"/>
                      </a:lnTo>
                      <a:lnTo>
                        <a:pt x="905" y="18978"/>
                      </a:lnTo>
                      <a:lnTo>
                        <a:pt x="959" y="19384"/>
                      </a:lnTo>
                      <a:lnTo>
                        <a:pt x="994" y="19791"/>
                      </a:lnTo>
                      <a:lnTo>
                        <a:pt x="994" y="20132"/>
                      </a:lnTo>
                      <a:lnTo>
                        <a:pt x="959" y="20485"/>
                      </a:lnTo>
                      <a:lnTo>
                        <a:pt x="941" y="20669"/>
                      </a:lnTo>
                      <a:lnTo>
                        <a:pt x="870" y="20813"/>
                      </a:lnTo>
                      <a:lnTo>
                        <a:pt x="799" y="20970"/>
                      </a:lnTo>
                      <a:lnTo>
                        <a:pt x="692" y="21088"/>
                      </a:lnTo>
                      <a:lnTo>
                        <a:pt x="1474" y="20997"/>
                      </a:lnTo>
                      <a:lnTo>
                        <a:pt x="2291" y="20866"/>
                      </a:lnTo>
                      <a:lnTo>
                        <a:pt x="3108" y="20787"/>
                      </a:lnTo>
                      <a:lnTo>
                        <a:pt x="3907" y="20721"/>
                      </a:lnTo>
                      <a:lnTo>
                        <a:pt x="4653" y="20695"/>
                      </a:lnTo>
                      <a:lnTo>
                        <a:pt x="5364" y="20695"/>
                      </a:lnTo>
                      <a:lnTo>
                        <a:pt x="5701" y="20721"/>
                      </a:lnTo>
                      <a:lnTo>
                        <a:pt x="6057" y="20761"/>
                      </a:lnTo>
                      <a:lnTo>
                        <a:pt x="6323" y="20813"/>
                      </a:lnTo>
                      <a:lnTo>
                        <a:pt x="6625" y="20892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grpSp>
          <p:nvGrpSpPr>
            <p:cNvPr id="6" name="Group 490"/>
            <p:cNvGrpSpPr/>
            <p:nvPr/>
          </p:nvGrpSpPr>
          <p:grpSpPr>
            <a:xfrm>
              <a:off x="5857553" y="3285950"/>
              <a:ext cx="814766" cy="687751"/>
              <a:chOff x="1290105" y="3307488"/>
              <a:chExt cx="1611219" cy="1055457"/>
            </a:xfrm>
          </p:grpSpPr>
          <p:sp>
            <p:nvSpPr>
              <p:cNvPr id="419" name="Puzzle3"/>
              <p:cNvSpPr>
                <a:spLocks noEditPoints="1" noChangeArrowheads="1"/>
              </p:cNvSpPr>
              <p:nvPr/>
            </p:nvSpPr>
            <p:spPr bwMode="auto">
              <a:xfrm>
                <a:off x="1853196" y="3307488"/>
                <a:ext cx="185980" cy="196115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" name="Puzzle2"/>
              <p:cNvSpPr>
                <a:spLocks noEditPoints="1" noChangeArrowheads="1"/>
              </p:cNvSpPr>
              <p:nvPr/>
            </p:nvSpPr>
            <p:spPr bwMode="auto">
              <a:xfrm>
                <a:off x="1759348" y="3620443"/>
                <a:ext cx="297915" cy="178714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" name="Puzzle4"/>
              <p:cNvSpPr>
                <a:spLocks noEditPoints="1" noChangeArrowheads="1"/>
              </p:cNvSpPr>
              <p:nvPr/>
            </p:nvSpPr>
            <p:spPr bwMode="auto">
              <a:xfrm>
                <a:off x="1290105" y="3557852"/>
                <a:ext cx="179092" cy="228096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2" name="Puzzle1"/>
              <p:cNvSpPr>
                <a:spLocks noEditPoints="1" noChangeArrowheads="1"/>
              </p:cNvSpPr>
              <p:nvPr/>
            </p:nvSpPr>
            <p:spPr bwMode="auto">
              <a:xfrm>
                <a:off x="1290105" y="3307488"/>
                <a:ext cx="300785" cy="136387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solidFill>
                <a:srgbClr val="00B0F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" name="Puzzle2"/>
              <p:cNvSpPr>
                <a:spLocks noEditPoints="1" noChangeArrowheads="1"/>
              </p:cNvSpPr>
              <p:nvPr/>
            </p:nvSpPr>
            <p:spPr bwMode="auto">
              <a:xfrm>
                <a:off x="1571651" y="4183761"/>
                <a:ext cx="297915" cy="179184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solidFill>
                <a:srgbClr val="00FF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8" name="Puzzle4"/>
              <p:cNvSpPr>
                <a:spLocks noEditPoints="1" noChangeArrowheads="1"/>
              </p:cNvSpPr>
              <p:nvPr/>
            </p:nvSpPr>
            <p:spPr bwMode="auto">
              <a:xfrm>
                <a:off x="1290105" y="3933397"/>
                <a:ext cx="179092" cy="228096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9" name="Puzzle1"/>
              <p:cNvSpPr>
                <a:spLocks noEditPoints="1" noChangeArrowheads="1"/>
              </p:cNvSpPr>
              <p:nvPr/>
            </p:nvSpPr>
            <p:spPr bwMode="auto">
              <a:xfrm>
                <a:off x="1383954" y="3808215"/>
                <a:ext cx="300785" cy="135916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solidFill>
                <a:srgbClr val="00B0F0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" name="Puzzle3"/>
              <p:cNvSpPr>
                <a:spLocks noEditPoints="1" noChangeArrowheads="1"/>
              </p:cNvSpPr>
              <p:nvPr/>
            </p:nvSpPr>
            <p:spPr bwMode="auto">
              <a:xfrm>
                <a:off x="1759348" y="3870807"/>
                <a:ext cx="185980" cy="196115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4" name="Puzzle4"/>
              <p:cNvSpPr>
                <a:spLocks noEditPoints="1" noChangeArrowheads="1"/>
              </p:cNvSpPr>
              <p:nvPr/>
            </p:nvSpPr>
            <p:spPr bwMode="auto">
              <a:xfrm>
                <a:off x="2134742" y="4121170"/>
                <a:ext cx="179667" cy="228096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5" name="Puzzle2"/>
              <p:cNvSpPr>
                <a:spLocks noEditPoints="1" noChangeArrowheads="1"/>
              </p:cNvSpPr>
              <p:nvPr/>
            </p:nvSpPr>
            <p:spPr bwMode="auto">
              <a:xfrm>
                <a:off x="2603985" y="3995988"/>
                <a:ext cx="297339" cy="179184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6" name="Puzzle1"/>
              <p:cNvSpPr>
                <a:spLocks noEditPoints="1" noChangeArrowheads="1"/>
              </p:cNvSpPr>
              <p:nvPr/>
            </p:nvSpPr>
            <p:spPr bwMode="auto">
              <a:xfrm>
                <a:off x="2040894" y="3933397"/>
                <a:ext cx="300785" cy="135916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solidFill>
                <a:srgbClr val="00B0F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7" name="Puzzle2"/>
              <p:cNvSpPr>
                <a:spLocks noEditPoints="1" noChangeArrowheads="1"/>
              </p:cNvSpPr>
              <p:nvPr/>
            </p:nvSpPr>
            <p:spPr bwMode="auto">
              <a:xfrm>
                <a:off x="2092858" y="3578463"/>
                <a:ext cx="297339" cy="178714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8" name="Puzzle1"/>
              <p:cNvSpPr>
                <a:spLocks noEditPoints="1" noChangeArrowheads="1"/>
              </p:cNvSpPr>
              <p:nvPr/>
            </p:nvSpPr>
            <p:spPr bwMode="auto">
              <a:xfrm>
                <a:off x="2134742" y="3370078"/>
                <a:ext cx="300785" cy="136387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solidFill>
                <a:srgbClr val="00FF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9" name="Puzzle4"/>
              <p:cNvSpPr>
                <a:spLocks noEditPoints="1" noChangeArrowheads="1"/>
              </p:cNvSpPr>
              <p:nvPr/>
            </p:nvSpPr>
            <p:spPr bwMode="auto">
              <a:xfrm>
                <a:off x="2603985" y="3620443"/>
                <a:ext cx="179667" cy="228097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" name="Puzzle3"/>
              <p:cNvSpPr>
                <a:spLocks noEditPoints="1" noChangeArrowheads="1"/>
              </p:cNvSpPr>
              <p:nvPr/>
            </p:nvSpPr>
            <p:spPr bwMode="auto">
              <a:xfrm>
                <a:off x="2603985" y="3307488"/>
                <a:ext cx="185408" cy="196115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445" name="Straight Connector 444"/>
              <p:cNvCxnSpPr>
                <a:stCxn id="422" idx="0"/>
                <a:endCxn id="420" idx="7"/>
              </p:cNvCxnSpPr>
              <p:nvPr/>
            </p:nvCxnSpPr>
            <p:spPr>
              <a:xfrm>
                <a:off x="1523213" y="3440580"/>
                <a:ext cx="294091" cy="22862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9" name="Straight Connector 448"/>
              <p:cNvCxnSpPr>
                <a:stCxn id="421" idx="5"/>
                <a:endCxn id="420" idx="0"/>
              </p:cNvCxnSpPr>
              <p:nvPr/>
            </p:nvCxnSpPr>
            <p:spPr>
              <a:xfrm>
                <a:off x="1464496" y="3607653"/>
                <a:ext cx="295004" cy="123543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0" name="Straight Connector 449"/>
              <p:cNvCxnSpPr>
                <a:endCxn id="420" idx="1"/>
              </p:cNvCxnSpPr>
              <p:nvPr/>
            </p:nvCxnSpPr>
            <p:spPr>
              <a:xfrm flipV="1">
                <a:off x="1665499" y="3795524"/>
                <a:ext cx="151804" cy="7528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1" name="Straight Connector 450"/>
              <p:cNvCxnSpPr>
                <a:endCxn id="432" idx="0"/>
              </p:cNvCxnSpPr>
              <p:nvPr/>
            </p:nvCxnSpPr>
            <p:spPr>
              <a:xfrm flipV="1">
                <a:off x="1477802" y="4014316"/>
                <a:ext cx="371014" cy="56955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2" name="Straight Connector 451"/>
              <p:cNvCxnSpPr/>
              <p:nvPr/>
            </p:nvCxnSpPr>
            <p:spPr>
              <a:xfrm rot="16200000" flipH="1">
                <a:off x="1932548" y="3822713"/>
                <a:ext cx="180014" cy="15101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3" name="Straight Connector 452"/>
              <p:cNvCxnSpPr>
                <a:endCxn id="420" idx="6"/>
              </p:cNvCxnSpPr>
              <p:nvPr/>
            </p:nvCxnSpPr>
            <p:spPr>
              <a:xfrm rot="5400000">
                <a:off x="1864969" y="3538598"/>
                <a:ext cx="125414" cy="3873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4" name="Straight Connector 453"/>
              <p:cNvCxnSpPr/>
              <p:nvPr/>
            </p:nvCxnSpPr>
            <p:spPr>
              <a:xfrm rot="5400000" flipH="1" flipV="1">
                <a:off x="1860446" y="4058313"/>
                <a:ext cx="243381" cy="25787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5" name="Straight Connector 454"/>
              <p:cNvCxnSpPr>
                <a:stCxn id="434" idx="4"/>
                <a:endCxn id="436" idx="0"/>
              </p:cNvCxnSpPr>
              <p:nvPr/>
            </p:nvCxnSpPr>
            <p:spPr>
              <a:xfrm flipV="1">
                <a:off x="2250961" y="4066028"/>
                <a:ext cx="23040" cy="170118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6" name="Straight Connector 455"/>
              <p:cNvCxnSpPr>
                <a:stCxn id="457" idx="0"/>
                <a:endCxn id="435" idx="2"/>
              </p:cNvCxnSpPr>
              <p:nvPr/>
            </p:nvCxnSpPr>
            <p:spPr>
              <a:xfrm>
                <a:off x="2411909" y="3889133"/>
                <a:ext cx="335241" cy="22223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457" name="Puzzle3"/>
              <p:cNvSpPr>
                <a:spLocks noEditPoints="1" noChangeArrowheads="1"/>
              </p:cNvSpPr>
              <p:nvPr/>
            </p:nvSpPr>
            <p:spPr bwMode="auto">
              <a:xfrm>
                <a:off x="2322439" y="3745625"/>
                <a:ext cx="185980" cy="196115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458" name="Straight Connector 457"/>
              <p:cNvCxnSpPr>
                <a:stCxn id="457" idx="2"/>
                <a:endCxn id="439" idx="4"/>
              </p:cNvCxnSpPr>
              <p:nvPr/>
            </p:nvCxnSpPr>
            <p:spPr>
              <a:xfrm flipV="1">
                <a:off x="2435922" y="3735420"/>
                <a:ext cx="284281" cy="13551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9" name="Straight Connector 458"/>
              <p:cNvCxnSpPr/>
              <p:nvPr/>
            </p:nvCxnSpPr>
            <p:spPr>
              <a:xfrm flipV="1">
                <a:off x="2322439" y="3495260"/>
                <a:ext cx="284281" cy="13551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0" name="Straight Connector 459"/>
              <p:cNvCxnSpPr>
                <a:endCxn id="438" idx="5"/>
              </p:cNvCxnSpPr>
              <p:nvPr/>
            </p:nvCxnSpPr>
            <p:spPr>
              <a:xfrm rot="5400000" flipH="1" flipV="1">
                <a:off x="2154341" y="3499351"/>
                <a:ext cx="205669" cy="5716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" name="Group 140"/>
            <p:cNvGrpSpPr/>
            <p:nvPr/>
          </p:nvGrpSpPr>
          <p:grpSpPr>
            <a:xfrm>
              <a:off x="5672570" y="4197569"/>
              <a:ext cx="1230135" cy="899217"/>
              <a:chOff x="4722105" y="4038543"/>
              <a:chExt cx="1676401" cy="1055296"/>
            </a:xfrm>
          </p:grpSpPr>
          <p:sp>
            <p:nvSpPr>
              <p:cNvPr id="568" name="Cloud 567"/>
              <p:cNvSpPr/>
              <p:nvPr/>
            </p:nvSpPr>
            <p:spPr>
              <a:xfrm>
                <a:off x="4722105" y="4038543"/>
                <a:ext cx="1676401" cy="1055296"/>
              </a:xfrm>
              <a:prstGeom prst="cloud">
                <a:avLst/>
              </a:prstGeom>
              <a:gradFill flip="none" rotWithShape="1">
                <a:gsLst>
                  <a:gs pos="0">
                    <a:srgbClr val="FF9900">
                      <a:tint val="66000"/>
                      <a:satMod val="160000"/>
                    </a:srgbClr>
                  </a:gs>
                  <a:gs pos="50000">
                    <a:srgbClr val="FF9900">
                      <a:tint val="44500"/>
                      <a:satMod val="160000"/>
                    </a:srgbClr>
                  </a:gs>
                  <a:gs pos="100000">
                    <a:srgbClr val="FF9900">
                      <a:tint val="23500"/>
                      <a:satMod val="160000"/>
                    </a:srgbClr>
                  </a:gs>
                </a:gsLst>
                <a:lin ang="8100000" scaled="1"/>
                <a:tileRect/>
              </a:gra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8" name="Group 554"/>
              <p:cNvGrpSpPr/>
              <p:nvPr/>
            </p:nvGrpSpPr>
            <p:grpSpPr>
              <a:xfrm>
                <a:off x="5176179" y="4181276"/>
                <a:ext cx="773685" cy="754769"/>
                <a:chOff x="6692931" y="3601272"/>
                <a:chExt cx="854791" cy="811090"/>
              </a:xfrm>
            </p:grpSpPr>
            <p:cxnSp>
              <p:nvCxnSpPr>
                <p:cNvPr id="537" name="Straight Connector 536"/>
                <p:cNvCxnSpPr>
                  <a:stCxn id="390" idx="4"/>
                  <a:endCxn id="384" idx="2"/>
                </p:cNvCxnSpPr>
                <p:nvPr/>
              </p:nvCxnSpPr>
              <p:spPr>
                <a:xfrm flipH="1" flipV="1">
                  <a:off x="7017528" y="3938095"/>
                  <a:ext cx="7299" cy="95085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0" name="Straight Connector 529"/>
                <p:cNvCxnSpPr/>
                <p:nvPr/>
              </p:nvCxnSpPr>
              <p:spPr>
                <a:xfrm flipH="1">
                  <a:off x="7433957" y="3779698"/>
                  <a:ext cx="2718" cy="83465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8" name="Straight Connector 527"/>
                <p:cNvCxnSpPr/>
                <p:nvPr/>
              </p:nvCxnSpPr>
              <p:spPr>
                <a:xfrm flipH="1">
                  <a:off x="7016960" y="3769413"/>
                  <a:ext cx="2718" cy="83465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7" name="Straight Connector 526"/>
                <p:cNvCxnSpPr/>
                <p:nvPr/>
              </p:nvCxnSpPr>
              <p:spPr>
                <a:xfrm flipH="1">
                  <a:off x="6786022" y="3740429"/>
                  <a:ext cx="2718" cy="83465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383" name="Puzzle3"/>
                <p:cNvSpPr>
                  <a:spLocks noEditPoints="1" noChangeArrowheads="1"/>
                </p:cNvSpPr>
                <p:nvPr/>
              </p:nvSpPr>
              <p:spPr bwMode="auto">
                <a:xfrm>
                  <a:off x="6960560" y="3601272"/>
                  <a:ext cx="114896" cy="166406"/>
                </a:xfrm>
                <a:custGeom>
                  <a:avLst/>
                  <a:gdLst>
                    <a:gd name="T0" fmla="*/ 10391 w 21600"/>
                    <a:gd name="T1" fmla="*/ 15806 h 21600"/>
                    <a:gd name="T2" fmla="*/ 20551 w 21600"/>
                    <a:gd name="T3" fmla="*/ 21088 h 21600"/>
                    <a:gd name="T4" fmla="*/ 13180 w 21600"/>
                    <a:gd name="T5" fmla="*/ 13801 h 21600"/>
                    <a:gd name="T6" fmla="*/ 20551 w 21600"/>
                    <a:gd name="T7" fmla="*/ 7025 h 21600"/>
                    <a:gd name="T8" fmla="*/ 10500 w 21600"/>
                    <a:gd name="T9" fmla="*/ 52 h 21600"/>
                    <a:gd name="T10" fmla="*/ 692 w 21600"/>
                    <a:gd name="T11" fmla="*/ 6802 h 21600"/>
                    <a:gd name="T12" fmla="*/ 8064 w 21600"/>
                    <a:gd name="T13" fmla="*/ 13526 h 21600"/>
                    <a:gd name="T14" fmla="*/ 692 w 21600"/>
                    <a:gd name="T15" fmla="*/ 21088 h 21600"/>
                    <a:gd name="T16" fmla="*/ 2273 w 21600"/>
                    <a:gd name="T17" fmla="*/ 7719 h 21600"/>
                    <a:gd name="T18" fmla="*/ 19149 w 21600"/>
                    <a:gd name="T19" fmla="*/ 20237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6625" y="20892"/>
                      </a:moveTo>
                      <a:lnTo>
                        <a:pt x="7105" y="21023"/>
                      </a:lnTo>
                      <a:lnTo>
                        <a:pt x="7513" y="21088"/>
                      </a:lnTo>
                      <a:lnTo>
                        <a:pt x="7922" y="21115"/>
                      </a:lnTo>
                      <a:lnTo>
                        <a:pt x="8242" y="21115"/>
                      </a:lnTo>
                      <a:lnTo>
                        <a:pt x="8544" y="21062"/>
                      </a:lnTo>
                      <a:lnTo>
                        <a:pt x="8810" y="20997"/>
                      </a:lnTo>
                      <a:lnTo>
                        <a:pt x="9023" y="20892"/>
                      </a:lnTo>
                      <a:lnTo>
                        <a:pt x="9148" y="20761"/>
                      </a:lnTo>
                      <a:lnTo>
                        <a:pt x="9290" y="20616"/>
                      </a:lnTo>
                      <a:lnTo>
                        <a:pt x="9361" y="20459"/>
                      </a:lnTo>
                      <a:lnTo>
                        <a:pt x="9396" y="20289"/>
                      </a:lnTo>
                      <a:lnTo>
                        <a:pt x="9396" y="20092"/>
                      </a:lnTo>
                      <a:lnTo>
                        <a:pt x="9325" y="19909"/>
                      </a:lnTo>
                      <a:lnTo>
                        <a:pt x="9219" y="19738"/>
                      </a:lnTo>
                      <a:lnTo>
                        <a:pt x="9094" y="19555"/>
                      </a:lnTo>
                      <a:lnTo>
                        <a:pt x="8917" y="19384"/>
                      </a:lnTo>
                      <a:lnTo>
                        <a:pt x="8650" y="19162"/>
                      </a:lnTo>
                      <a:lnTo>
                        <a:pt x="8437" y="18900"/>
                      </a:lnTo>
                      <a:lnTo>
                        <a:pt x="8277" y="18624"/>
                      </a:lnTo>
                      <a:lnTo>
                        <a:pt x="8135" y="18349"/>
                      </a:lnTo>
                      <a:lnTo>
                        <a:pt x="8028" y="18048"/>
                      </a:lnTo>
                      <a:lnTo>
                        <a:pt x="7993" y="17746"/>
                      </a:lnTo>
                      <a:lnTo>
                        <a:pt x="7993" y="17471"/>
                      </a:lnTo>
                      <a:lnTo>
                        <a:pt x="8028" y="17169"/>
                      </a:lnTo>
                      <a:lnTo>
                        <a:pt x="8135" y="16920"/>
                      </a:lnTo>
                      <a:lnTo>
                        <a:pt x="8277" y="16671"/>
                      </a:lnTo>
                      <a:lnTo>
                        <a:pt x="8366" y="16540"/>
                      </a:lnTo>
                      <a:lnTo>
                        <a:pt x="8473" y="16409"/>
                      </a:lnTo>
                      <a:lnTo>
                        <a:pt x="8615" y="16317"/>
                      </a:lnTo>
                      <a:lnTo>
                        <a:pt x="8739" y="16213"/>
                      </a:lnTo>
                      <a:lnTo>
                        <a:pt x="8881" y="16134"/>
                      </a:lnTo>
                      <a:lnTo>
                        <a:pt x="9059" y="16055"/>
                      </a:lnTo>
                      <a:lnTo>
                        <a:pt x="9254" y="15990"/>
                      </a:lnTo>
                      <a:lnTo>
                        <a:pt x="9432" y="15911"/>
                      </a:lnTo>
                      <a:lnTo>
                        <a:pt x="9663" y="15885"/>
                      </a:lnTo>
                      <a:lnTo>
                        <a:pt x="9876" y="15833"/>
                      </a:lnTo>
                      <a:lnTo>
                        <a:pt x="10142" y="15806"/>
                      </a:lnTo>
                      <a:lnTo>
                        <a:pt x="10391" y="15806"/>
                      </a:lnTo>
                      <a:lnTo>
                        <a:pt x="10728" y="15806"/>
                      </a:lnTo>
                      <a:lnTo>
                        <a:pt x="10995" y="15806"/>
                      </a:lnTo>
                      <a:lnTo>
                        <a:pt x="11279" y="15833"/>
                      </a:lnTo>
                      <a:lnTo>
                        <a:pt x="11546" y="15885"/>
                      </a:lnTo>
                      <a:lnTo>
                        <a:pt x="11776" y="15937"/>
                      </a:lnTo>
                      <a:lnTo>
                        <a:pt x="12025" y="15990"/>
                      </a:lnTo>
                      <a:lnTo>
                        <a:pt x="12221" y="16055"/>
                      </a:lnTo>
                      <a:lnTo>
                        <a:pt x="12434" y="16134"/>
                      </a:lnTo>
                      <a:lnTo>
                        <a:pt x="12611" y="16213"/>
                      </a:lnTo>
                      <a:lnTo>
                        <a:pt x="12771" y="16317"/>
                      </a:lnTo>
                      <a:lnTo>
                        <a:pt x="12913" y="16409"/>
                      </a:lnTo>
                      <a:lnTo>
                        <a:pt x="13038" y="16514"/>
                      </a:lnTo>
                      <a:lnTo>
                        <a:pt x="13251" y="16737"/>
                      </a:lnTo>
                      <a:lnTo>
                        <a:pt x="13428" y="16986"/>
                      </a:lnTo>
                      <a:lnTo>
                        <a:pt x="13517" y="17248"/>
                      </a:lnTo>
                      <a:lnTo>
                        <a:pt x="13588" y="17523"/>
                      </a:lnTo>
                      <a:lnTo>
                        <a:pt x="13588" y="17799"/>
                      </a:lnTo>
                      <a:lnTo>
                        <a:pt x="13517" y="18074"/>
                      </a:lnTo>
                      <a:lnTo>
                        <a:pt x="13428" y="18323"/>
                      </a:lnTo>
                      <a:lnTo>
                        <a:pt x="13286" y="18572"/>
                      </a:lnTo>
                      <a:lnTo>
                        <a:pt x="13109" y="18808"/>
                      </a:lnTo>
                      <a:lnTo>
                        <a:pt x="12878" y="19031"/>
                      </a:lnTo>
                      <a:lnTo>
                        <a:pt x="12434" y="19411"/>
                      </a:lnTo>
                      <a:lnTo>
                        <a:pt x="12132" y="19738"/>
                      </a:lnTo>
                      <a:lnTo>
                        <a:pt x="12025" y="19856"/>
                      </a:lnTo>
                      <a:lnTo>
                        <a:pt x="11919" y="20014"/>
                      </a:lnTo>
                      <a:lnTo>
                        <a:pt x="11883" y="20132"/>
                      </a:lnTo>
                      <a:lnTo>
                        <a:pt x="11883" y="20263"/>
                      </a:lnTo>
                      <a:lnTo>
                        <a:pt x="11883" y="20394"/>
                      </a:lnTo>
                      <a:lnTo>
                        <a:pt x="11954" y="20485"/>
                      </a:lnTo>
                      <a:lnTo>
                        <a:pt x="12061" y="20590"/>
                      </a:lnTo>
                      <a:lnTo>
                        <a:pt x="12185" y="20695"/>
                      </a:lnTo>
                      <a:lnTo>
                        <a:pt x="12327" y="20787"/>
                      </a:lnTo>
                      <a:lnTo>
                        <a:pt x="12540" y="20892"/>
                      </a:lnTo>
                      <a:lnTo>
                        <a:pt x="12771" y="20997"/>
                      </a:lnTo>
                      <a:lnTo>
                        <a:pt x="13073" y="21088"/>
                      </a:lnTo>
                      <a:lnTo>
                        <a:pt x="13428" y="21193"/>
                      </a:lnTo>
                      <a:lnTo>
                        <a:pt x="13873" y="21298"/>
                      </a:lnTo>
                      <a:lnTo>
                        <a:pt x="14317" y="21390"/>
                      </a:lnTo>
                      <a:lnTo>
                        <a:pt x="14778" y="21468"/>
                      </a:lnTo>
                      <a:lnTo>
                        <a:pt x="15294" y="21547"/>
                      </a:lnTo>
                      <a:lnTo>
                        <a:pt x="15809" y="21600"/>
                      </a:lnTo>
                      <a:lnTo>
                        <a:pt x="16359" y="21652"/>
                      </a:lnTo>
                      <a:lnTo>
                        <a:pt x="16875" y="21678"/>
                      </a:lnTo>
                      <a:lnTo>
                        <a:pt x="17407" y="21678"/>
                      </a:lnTo>
                      <a:lnTo>
                        <a:pt x="17958" y="21678"/>
                      </a:lnTo>
                      <a:lnTo>
                        <a:pt x="18473" y="21652"/>
                      </a:lnTo>
                      <a:lnTo>
                        <a:pt x="18953" y="21573"/>
                      </a:lnTo>
                      <a:lnTo>
                        <a:pt x="19397" y="21495"/>
                      </a:lnTo>
                      <a:lnTo>
                        <a:pt x="19841" y="21390"/>
                      </a:lnTo>
                      <a:lnTo>
                        <a:pt x="20214" y="21272"/>
                      </a:lnTo>
                      <a:lnTo>
                        <a:pt x="20551" y="21088"/>
                      </a:lnTo>
                      <a:lnTo>
                        <a:pt x="20480" y="20787"/>
                      </a:lnTo>
                      <a:lnTo>
                        <a:pt x="20409" y="20485"/>
                      </a:lnTo>
                      <a:lnTo>
                        <a:pt x="20356" y="20158"/>
                      </a:lnTo>
                      <a:lnTo>
                        <a:pt x="20356" y="19804"/>
                      </a:lnTo>
                      <a:lnTo>
                        <a:pt x="20321" y="19083"/>
                      </a:lnTo>
                      <a:lnTo>
                        <a:pt x="20356" y="18349"/>
                      </a:lnTo>
                      <a:lnTo>
                        <a:pt x="20409" y="17641"/>
                      </a:lnTo>
                      <a:lnTo>
                        <a:pt x="20480" y="17012"/>
                      </a:lnTo>
                      <a:lnTo>
                        <a:pt x="20551" y="16488"/>
                      </a:lnTo>
                      <a:lnTo>
                        <a:pt x="20551" y="16055"/>
                      </a:lnTo>
                      <a:lnTo>
                        <a:pt x="20551" y="15911"/>
                      </a:lnTo>
                      <a:lnTo>
                        <a:pt x="20445" y="15754"/>
                      </a:lnTo>
                      <a:lnTo>
                        <a:pt x="20356" y="15610"/>
                      </a:lnTo>
                      <a:lnTo>
                        <a:pt x="20178" y="15452"/>
                      </a:lnTo>
                      <a:lnTo>
                        <a:pt x="20001" y="15334"/>
                      </a:lnTo>
                      <a:lnTo>
                        <a:pt x="19770" y="15230"/>
                      </a:lnTo>
                      <a:lnTo>
                        <a:pt x="19521" y="15125"/>
                      </a:lnTo>
                      <a:lnTo>
                        <a:pt x="19290" y="15059"/>
                      </a:lnTo>
                      <a:lnTo>
                        <a:pt x="19024" y="15007"/>
                      </a:lnTo>
                      <a:lnTo>
                        <a:pt x="18740" y="14954"/>
                      </a:lnTo>
                      <a:lnTo>
                        <a:pt x="18509" y="14954"/>
                      </a:lnTo>
                      <a:lnTo>
                        <a:pt x="18225" y="14954"/>
                      </a:lnTo>
                      <a:lnTo>
                        <a:pt x="17994" y="15007"/>
                      </a:lnTo>
                      <a:lnTo>
                        <a:pt x="17763" y="15085"/>
                      </a:lnTo>
                      <a:lnTo>
                        <a:pt x="17550" y="15177"/>
                      </a:lnTo>
                      <a:lnTo>
                        <a:pt x="17372" y="15308"/>
                      </a:lnTo>
                      <a:lnTo>
                        <a:pt x="17176" y="15426"/>
                      </a:lnTo>
                      <a:lnTo>
                        <a:pt x="16928" y="15557"/>
                      </a:lnTo>
                      <a:lnTo>
                        <a:pt x="16661" y="15636"/>
                      </a:lnTo>
                      <a:lnTo>
                        <a:pt x="16359" y="15688"/>
                      </a:lnTo>
                      <a:lnTo>
                        <a:pt x="16022" y="15715"/>
                      </a:lnTo>
                      <a:lnTo>
                        <a:pt x="15667" y="15688"/>
                      </a:lnTo>
                      <a:lnTo>
                        <a:pt x="15294" y="15662"/>
                      </a:lnTo>
                      <a:lnTo>
                        <a:pt x="14956" y="15583"/>
                      </a:lnTo>
                      <a:lnTo>
                        <a:pt x="14619" y="15479"/>
                      </a:lnTo>
                      <a:lnTo>
                        <a:pt x="14281" y="15334"/>
                      </a:lnTo>
                      <a:lnTo>
                        <a:pt x="13961" y="15177"/>
                      </a:lnTo>
                      <a:lnTo>
                        <a:pt x="13695" y="14981"/>
                      </a:lnTo>
                      <a:lnTo>
                        <a:pt x="13588" y="14850"/>
                      </a:lnTo>
                      <a:lnTo>
                        <a:pt x="13482" y="14732"/>
                      </a:lnTo>
                      <a:lnTo>
                        <a:pt x="13393" y="14600"/>
                      </a:lnTo>
                      <a:lnTo>
                        <a:pt x="13322" y="14456"/>
                      </a:lnTo>
                      <a:lnTo>
                        <a:pt x="13251" y="14299"/>
                      </a:lnTo>
                      <a:lnTo>
                        <a:pt x="13215" y="14155"/>
                      </a:lnTo>
                      <a:lnTo>
                        <a:pt x="13180" y="13971"/>
                      </a:lnTo>
                      <a:lnTo>
                        <a:pt x="13180" y="13801"/>
                      </a:lnTo>
                      <a:lnTo>
                        <a:pt x="13180" y="13591"/>
                      </a:lnTo>
                      <a:lnTo>
                        <a:pt x="13215" y="13395"/>
                      </a:lnTo>
                      <a:lnTo>
                        <a:pt x="13251" y="13198"/>
                      </a:lnTo>
                      <a:lnTo>
                        <a:pt x="13322" y="13015"/>
                      </a:lnTo>
                      <a:lnTo>
                        <a:pt x="13393" y="12870"/>
                      </a:lnTo>
                      <a:lnTo>
                        <a:pt x="13482" y="12713"/>
                      </a:lnTo>
                      <a:lnTo>
                        <a:pt x="13588" y="12569"/>
                      </a:lnTo>
                      <a:lnTo>
                        <a:pt x="13730" y="12438"/>
                      </a:lnTo>
                      <a:lnTo>
                        <a:pt x="13997" y="12215"/>
                      </a:lnTo>
                      <a:lnTo>
                        <a:pt x="14334" y="12005"/>
                      </a:lnTo>
                      <a:lnTo>
                        <a:pt x="14690" y="11861"/>
                      </a:lnTo>
                      <a:lnTo>
                        <a:pt x="15063" y="11756"/>
                      </a:lnTo>
                      <a:lnTo>
                        <a:pt x="15436" y="11678"/>
                      </a:lnTo>
                      <a:lnTo>
                        <a:pt x="15809" y="11638"/>
                      </a:lnTo>
                      <a:lnTo>
                        <a:pt x="16182" y="11638"/>
                      </a:lnTo>
                      <a:lnTo>
                        <a:pt x="16555" y="11678"/>
                      </a:lnTo>
                      <a:lnTo>
                        <a:pt x="16910" y="11730"/>
                      </a:lnTo>
                      <a:lnTo>
                        <a:pt x="17248" y="11835"/>
                      </a:lnTo>
                      <a:lnTo>
                        <a:pt x="17514" y="11966"/>
                      </a:lnTo>
                      <a:lnTo>
                        <a:pt x="17763" y="12110"/>
                      </a:lnTo>
                      <a:lnTo>
                        <a:pt x="17887" y="12215"/>
                      </a:lnTo>
                      <a:lnTo>
                        <a:pt x="18065" y="12307"/>
                      </a:lnTo>
                      <a:lnTo>
                        <a:pt x="18260" y="12412"/>
                      </a:lnTo>
                      <a:lnTo>
                        <a:pt x="18438" y="12464"/>
                      </a:lnTo>
                      <a:lnTo>
                        <a:pt x="18669" y="12543"/>
                      </a:lnTo>
                      <a:lnTo>
                        <a:pt x="18882" y="12569"/>
                      </a:lnTo>
                      <a:lnTo>
                        <a:pt x="19113" y="12595"/>
                      </a:lnTo>
                      <a:lnTo>
                        <a:pt x="19361" y="12608"/>
                      </a:lnTo>
                      <a:lnTo>
                        <a:pt x="19592" y="12608"/>
                      </a:lnTo>
                      <a:lnTo>
                        <a:pt x="19841" y="12595"/>
                      </a:lnTo>
                      <a:lnTo>
                        <a:pt x="20072" y="12543"/>
                      </a:lnTo>
                      <a:lnTo>
                        <a:pt x="20321" y="12490"/>
                      </a:lnTo>
                      <a:lnTo>
                        <a:pt x="20551" y="12438"/>
                      </a:lnTo>
                      <a:lnTo>
                        <a:pt x="20800" y="12333"/>
                      </a:lnTo>
                      <a:lnTo>
                        <a:pt x="20996" y="12241"/>
                      </a:lnTo>
                      <a:lnTo>
                        <a:pt x="21244" y="12110"/>
                      </a:lnTo>
                      <a:lnTo>
                        <a:pt x="21298" y="12032"/>
                      </a:lnTo>
                      <a:lnTo>
                        <a:pt x="21404" y="11966"/>
                      </a:lnTo>
                      <a:lnTo>
                        <a:pt x="21475" y="11861"/>
                      </a:lnTo>
                      <a:lnTo>
                        <a:pt x="21511" y="11730"/>
                      </a:lnTo>
                      <a:lnTo>
                        <a:pt x="21617" y="11481"/>
                      </a:lnTo>
                      <a:lnTo>
                        <a:pt x="21653" y="11180"/>
                      </a:lnTo>
                      <a:lnTo>
                        <a:pt x="21653" y="10826"/>
                      </a:lnTo>
                      <a:lnTo>
                        <a:pt x="21653" y="10472"/>
                      </a:lnTo>
                      <a:lnTo>
                        <a:pt x="21582" y="10092"/>
                      </a:lnTo>
                      <a:lnTo>
                        <a:pt x="21511" y="9725"/>
                      </a:lnTo>
                      <a:lnTo>
                        <a:pt x="21298" y="8912"/>
                      </a:lnTo>
                      <a:lnTo>
                        <a:pt x="21067" y="8191"/>
                      </a:lnTo>
                      <a:lnTo>
                        <a:pt x="20800" y="7536"/>
                      </a:lnTo>
                      <a:lnTo>
                        <a:pt x="20551" y="7025"/>
                      </a:lnTo>
                      <a:lnTo>
                        <a:pt x="20001" y="7103"/>
                      </a:lnTo>
                      <a:lnTo>
                        <a:pt x="19432" y="7156"/>
                      </a:lnTo>
                      <a:lnTo>
                        <a:pt x="18846" y="7208"/>
                      </a:lnTo>
                      <a:lnTo>
                        <a:pt x="18225" y="7208"/>
                      </a:lnTo>
                      <a:lnTo>
                        <a:pt x="17656" y="7208"/>
                      </a:lnTo>
                      <a:lnTo>
                        <a:pt x="17070" y="7182"/>
                      </a:lnTo>
                      <a:lnTo>
                        <a:pt x="16484" y="7156"/>
                      </a:lnTo>
                      <a:lnTo>
                        <a:pt x="15986" y="7103"/>
                      </a:lnTo>
                      <a:lnTo>
                        <a:pt x="14992" y="6999"/>
                      </a:lnTo>
                      <a:lnTo>
                        <a:pt x="14210" y="6907"/>
                      </a:lnTo>
                      <a:lnTo>
                        <a:pt x="13695" y="6828"/>
                      </a:lnTo>
                      <a:lnTo>
                        <a:pt x="13517" y="6802"/>
                      </a:lnTo>
                      <a:lnTo>
                        <a:pt x="13073" y="6645"/>
                      </a:lnTo>
                      <a:lnTo>
                        <a:pt x="12700" y="6474"/>
                      </a:lnTo>
                      <a:lnTo>
                        <a:pt x="12363" y="6304"/>
                      </a:lnTo>
                      <a:lnTo>
                        <a:pt x="12132" y="6094"/>
                      </a:lnTo>
                      <a:lnTo>
                        <a:pt x="11919" y="5871"/>
                      </a:lnTo>
                      <a:lnTo>
                        <a:pt x="11776" y="5649"/>
                      </a:lnTo>
                      <a:lnTo>
                        <a:pt x="11688" y="5413"/>
                      </a:lnTo>
                      <a:lnTo>
                        <a:pt x="11617" y="5190"/>
                      </a:lnTo>
                      <a:lnTo>
                        <a:pt x="11617" y="4941"/>
                      </a:lnTo>
                      <a:lnTo>
                        <a:pt x="11652" y="4718"/>
                      </a:lnTo>
                      <a:lnTo>
                        <a:pt x="11723" y="4482"/>
                      </a:lnTo>
                      <a:lnTo>
                        <a:pt x="11812" y="4285"/>
                      </a:lnTo>
                      <a:lnTo>
                        <a:pt x="11919" y="4089"/>
                      </a:lnTo>
                      <a:lnTo>
                        <a:pt x="12096" y="3905"/>
                      </a:lnTo>
                      <a:lnTo>
                        <a:pt x="12292" y="3735"/>
                      </a:lnTo>
                      <a:lnTo>
                        <a:pt x="12505" y="3604"/>
                      </a:lnTo>
                      <a:lnTo>
                        <a:pt x="12700" y="3460"/>
                      </a:lnTo>
                      <a:lnTo>
                        <a:pt x="12878" y="3250"/>
                      </a:lnTo>
                      <a:lnTo>
                        <a:pt x="13038" y="3027"/>
                      </a:lnTo>
                      <a:lnTo>
                        <a:pt x="13180" y="2752"/>
                      </a:lnTo>
                      <a:lnTo>
                        <a:pt x="13286" y="2477"/>
                      </a:lnTo>
                      <a:lnTo>
                        <a:pt x="13322" y="2175"/>
                      </a:lnTo>
                      <a:lnTo>
                        <a:pt x="13357" y="1874"/>
                      </a:lnTo>
                      <a:lnTo>
                        <a:pt x="13286" y="1572"/>
                      </a:lnTo>
                      <a:lnTo>
                        <a:pt x="13180" y="1271"/>
                      </a:lnTo>
                      <a:lnTo>
                        <a:pt x="13038" y="983"/>
                      </a:lnTo>
                      <a:lnTo>
                        <a:pt x="12949" y="865"/>
                      </a:lnTo>
                      <a:lnTo>
                        <a:pt x="12807" y="733"/>
                      </a:lnTo>
                      <a:lnTo>
                        <a:pt x="12665" y="616"/>
                      </a:lnTo>
                      <a:lnTo>
                        <a:pt x="12505" y="511"/>
                      </a:lnTo>
                      <a:lnTo>
                        <a:pt x="12327" y="406"/>
                      </a:lnTo>
                      <a:lnTo>
                        <a:pt x="12132" y="314"/>
                      </a:lnTo>
                      <a:lnTo>
                        <a:pt x="11883" y="235"/>
                      </a:lnTo>
                      <a:lnTo>
                        <a:pt x="11652" y="183"/>
                      </a:lnTo>
                      <a:lnTo>
                        <a:pt x="11368" y="104"/>
                      </a:lnTo>
                      <a:lnTo>
                        <a:pt x="11101" y="78"/>
                      </a:lnTo>
                      <a:lnTo>
                        <a:pt x="10800" y="52"/>
                      </a:lnTo>
                      <a:lnTo>
                        <a:pt x="10444" y="52"/>
                      </a:lnTo>
                      <a:lnTo>
                        <a:pt x="10142" y="52"/>
                      </a:lnTo>
                      <a:lnTo>
                        <a:pt x="9840" y="78"/>
                      </a:lnTo>
                      <a:lnTo>
                        <a:pt x="9574" y="104"/>
                      </a:lnTo>
                      <a:lnTo>
                        <a:pt x="9325" y="157"/>
                      </a:lnTo>
                      <a:lnTo>
                        <a:pt x="9094" y="209"/>
                      </a:lnTo>
                      <a:lnTo>
                        <a:pt x="8846" y="262"/>
                      </a:lnTo>
                      <a:lnTo>
                        <a:pt x="8650" y="340"/>
                      </a:lnTo>
                      <a:lnTo>
                        <a:pt x="8437" y="432"/>
                      </a:lnTo>
                      <a:lnTo>
                        <a:pt x="8277" y="511"/>
                      </a:lnTo>
                      <a:lnTo>
                        <a:pt x="8100" y="616"/>
                      </a:lnTo>
                      <a:lnTo>
                        <a:pt x="7957" y="707"/>
                      </a:lnTo>
                      <a:lnTo>
                        <a:pt x="7833" y="838"/>
                      </a:lnTo>
                      <a:lnTo>
                        <a:pt x="7620" y="1061"/>
                      </a:lnTo>
                      <a:lnTo>
                        <a:pt x="7442" y="1336"/>
                      </a:lnTo>
                      <a:lnTo>
                        <a:pt x="7353" y="1599"/>
                      </a:lnTo>
                      <a:lnTo>
                        <a:pt x="7318" y="1900"/>
                      </a:lnTo>
                      <a:lnTo>
                        <a:pt x="7318" y="2175"/>
                      </a:lnTo>
                      <a:lnTo>
                        <a:pt x="7353" y="2450"/>
                      </a:lnTo>
                      <a:lnTo>
                        <a:pt x="7442" y="2726"/>
                      </a:lnTo>
                      <a:lnTo>
                        <a:pt x="7620" y="2975"/>
                      </a:lnTo>
                      <a:lnTo>
                        <a:pt x="7833" y="3198"/>
                      </a:lnTo>
                      <a:lnTo>
                        <a:pt x="8064" y="3433"/>
                      </a:lnTo>
                      <a:lnTo>
                        <a:pt x="8295" y="3630"/>
                      </a:lnTo>
                      <a:lnTo>
                        <a:pt x="8508" y="3853"/>
                      </a:lnTo>
                      <a:lnTo>
                        <a:pt x="8686" y="4089"/>
                      </a:lnTo>
                      <a:lnTo>
                        <a:pt x="8775" y="4312"/>
                      </a:lnTo>
                      <a:lnTo>
                        <a:pt x="8846" y="4561"/>
                      </a:lnTo>
                      <a:lnTo>
                        <a:pt x="8846" y="4810"/>
                      </a:lnTo>
                      <a:lnTo>
                        <a:pt x="8810" y="5059"/>
                      </a:lnTo>
                      <a:lnTo>
                        <a:pt x="8721" y="5295"/>
                      </a:lnTo>
                      <a:lnTo>
                        <a:pt x="8579" y="5544"/>
                      </a:lnTo>
                      <a:lnTo>
                        <a:pt x="8366" y="5766"/>
                      </a:lnTo>
                      <a:lnTo>
                        <a:pt x="8135" y="5976"/>
                      </a:lnTo>
                      <a:lnTo>
                        <a:pt x="7833" y="6199"/>
                      </a:lnTo>
                      <a:lnTo>
                        <a:pt x="7478" y="6369"/>
                      </a:lnTo>
                      <a:lnTo>
                        <a:pt x="7069" y="6527"/>
                      </a:lnTo>
                      <a:lnTo>
                        <a:pt x="6590" y="6671"/>
                      </a:lnTo>
                      <a:lnTo>
                        <a:pt x="6092" y="6802"/>
                      </a:lnTo>
                      <a:lnTo>
                        <a:pt x="5684" y="6802"/>
                      </a:lnTo>
                      <a:lnTo>
                        <a:pt x="5133" y="6802"/>
                      </a:lnTo>
                      <a:lnTo>
                        <a:pt x="4547" y="6802"/>
                      </a:lnTo>
                      <a:lnTo>
                        <a:pt x="3872" y="6802"/>
                      </a:lnTo>
                      <a:lnTo>
                        <a:pt x="3144" y="6802"/>
                      </a:lnTo>
                      <a:lnTo>
                        <a:pt x="2362" y="6802"/>
                      </a:lnTo>
                      <a:lnTo>
                        <a:pt x="1545" y="6802"/>
                      </a:lnTo>
                      <a:lnTo>
                        <a:pt x="692" y="6802"/>
                      </a:lnTo>
                      <a:lnTo>
                        <a:pt x="586" y="7234"/>
                      </a:lnTo>
                      <a:lnTo>
                        <a:pt x="461" y="7837"/>
                      </a:lnTo>
                      <a:lnTo>
                        <a:pt x="355" y="8493"/>
                      </a:lnTo>
                      <a:lnTo>
                        <a:pt x="248" y="9187"/>
                      </a:lnTo>
                      <a:lnTo>
                        <a:pt x="142" y="9869"/>
                      </a:lnTo>
                      <a:lnTo>
                        <a:pt x="106" y="10498"/>
                      </a:lnTo>
                      <a:lnTo>
                        <a:pt x="106" y="10983"/>
                      </a:lnTo>
                      <a:lnTo>
                        <a:pt x="106" y="11311"/>
                      </a:lnTo>
                      <a:lnTo>
                        <a:pt x="213" y="11481"/>
                      </a:lnTo>
                      <a:lnTo>
                        <a:pt x="319" y="11651"/>
                      </a:lnTo>
                      <a:lnTo>
                        <a:pt x="497" y="11783"/>
                      </a:lnTo>
                      <a:lnTo>
                        <a:pt x="692" y="11914"/>
                      </a:lnTo>
                      <a:lnTo>
                        <a:pt x="941" y="12032"/>
                      </a:lnTo>
                      <a:lnTo>
                        <a:pt x="1207" y="12110"/>
                      </a:lnTo>
                      <a:lnTo>
                        <a:pt x="1509" y="12189"/>
                      </a:lnTo>
                      <a:lnTo>
                        <a:pt x="1794" y="12241"/>
                      </a:lnTo>
                      <a:lnTo>
                        <a:pt x="2131" y="12267"/>
                      </a:lnTo>
                      <a:lnTo>
                        <a:pt x="2433" y="12281"/>
                      </a:lnTo>
                      <a:lnTo>
                        <a:pt x="2735" y="12267"/>
                      </a:lnTo>
                      <a:lnTo>
                        <a:pt x="3055" y="12241"/>
                      </a:lnTo>
                      <a:lnTo>
                        <a:pt x="3357" y="12189"/>
                      </a:lnTo>
                      <a:lnTo>
                        <a:pt x="3623" y="12084"/>
                      </a:lnTo>
                      <a:lnTo>
                        <a:pt x="3872" y="11979"/>
                      </a:lnTo>
                      <a:lnTo>
                        <a:pt x="4103" y="11861"/>
                      </a:lnTo>
                      <a:lnTo>
                        <a:pt x="4316" y="11704"/>
                      </a:lnTo>
                      <a:lnTo>
                        <a:pt x="4582" y="11612"/>
                      </a:lnTo>
                      <a:lnTo>
                        <a:pt x="4849" y="11533"/>
                      </a:lnTo>
                      <a:lnTo>
                        <a:pt x="5169" y="11507"/>
                      </a:lnTo>
                      <a:lnTo>
                        <a:pt x="5506" y="11481"/>
                      </a:lnTo>
                      <a:lnTo>
                        <a:pt x="5808" y="11507"/>
                      </a:lnTo>
                      <a:lnTo>
                        <a:pt x="6146" y="11560"/>
                      </a:lnTo>
                      <a:lnTo>
                        <a:pt x="6501" y="11651"/>
                      </a:lnTo>
                      <a:lnTo>
                        <a:pt x="6803" y="11783"/>
                      </a:lnTo>
                      <a:lnTo>
                        <a:pt x="7105" y="11940"/>
                      </a:lnTo>
                      <a:lnTo>
                        <a:pt x="7353" y="12110"/>
                      </a:lnTo>
                      <a:lnTo>
                        <a:pt x="7584" y="12333"/>
                      </a:lnTo>
                      <a:lnTo>
                        <a:pt x="7798" y="12595"/>
                      </a:lnTo>
                      <a:lnTo>
                        <a:pt x="7922" y="12870"/>
                      </a:lnTo>
                      <a:lnTo>
                        <a:pt x="8028" y="13198"/>
                      </a:lnTo>
                      <a:lnTo>
                        <a:pt x="8064" y="13526"/>
                      </a:lnTo>
                      <a:lnTo>
                        <a:pt x="8028" y="13775"/>
                      </a:lnTo>
                      <a:lnTo>
                        <a:pt x="7922" y="13998"/>
                      </a:lnTo>
                      <a:lnTo>
                        <a:pt x="7798" y="14220"/>
                      </a:lnTo>
                      <a:lnTo>
                        <a:pt x="7584" y="14404"/>
                      </a:lnTo>
                      <a:lnTo>
                        <a:pt x="7353" y="14574"/>
                      </a:lnTo>
                      <a:lnTo>
                        <a:pt x="7105" y="14732"/>
                      </a:lnTo>
                      <a:lnTo>
                        <a:pt x="6803" y="14850"/>
                      </a:lnTo>
                      <a:lnTo>
                        <a:pt x="6501" y="14954"/>
                      </a:lnTo>
                      <a:lnTo>
                        <a:pt x="6146" y="15033"/>
                      </a:lnTo>
                      <a:lnTo>
                        <a:pt x="5808" y="15085"/>
                      </a:lnTo>
                      <a:lnTo>
                        <a:pt x="5506" y="15085"/>
                      </a:lnTo>
                      <a:lnTo>
                        <a:pt x="5169" y="15059"/>
                      </a:lnTo>
                      <a:lnTo>
                        <a:pt x="4849" y="15007"/>
                      </a:lnTo>
                      <a:lnTo>
                        <a:pt x="4582" y="14902"/>
                      </a:lnTo>
                      <a:lnTo>
                        <a:pt x="4316" y="14784"/>
                      </a:lnTo>
                      <a:lnTo>
                        <a:pt x="4103" y="14600"/>
                      </a:lnTo>
                      <a:lnTo>
                        <a:pt x="3907" y="14430"/>
                      </a:lnTo>
                      <a:lnTo>
                        <a:pt x="3659" y="14299"/>
                      </a:lnTo>
                      <a:lnTo>
                        <a:pt x="3428" y="14194"/>
                      </a:lnTo>
                      <a:lnTo>
                        <a:pt x="3179" y="14129"/>
                      </a:lnTo>
                      <a:lnTo>
                        <a:pt x="2913" y="14102"/>
                      </a:lnTo>
                      <a:lnTo>
                        <a:pt x="2646" y="14102"/>
                      </a:lnTo>
                      <a:lnTo>
                        <a:pt x="2362" y="14129"/>
                      </a:lnTo>
                      <a:lnTo>
                        <a:pt x="2096" y="14168"/>
                      </a:lnTo>
                      <a:lnTo>
                        <a:pt x="1811" y="14273"/>
                      </a:lnTo>
                      <a:lnTo>
                        <a:pt x="1545" y="14378"/>
                      </a:lnTo>
                      <a:lnTo>
                        <a:pt x="1314" y="14496"/>
                      </a:lnTo>
                      <a:lnTo>
                        <a:pt x="1065" y="14653"/>
                      </a:lnTo>
                      <a:lnTo>
                        <a:pt x="870" y="14797"/>
                      </a:lnTo>
                      <a:lnTo>
                        <a:pt x="657" y="14981"/>
                      </a:lnTo>
                      <a:lnTo>
                        <a:pt x="497" y="15177"/>
                      </a:lnTo>
                      <a:lnTo>
                        <a:pt x="390" y="15413"/>
                      </a:lnTo>
                      <a:lnTo>
                        <a:pt x="284" y="15636"/>
                      </a:lnTo>
                      <a:lnTo>
                        <a:pt x="248" y="15911"/>
                      </a:lnTo>
                      <a:lnTo>
                        <a:pt x="284" y="16239"/>
                      </a:lnTo>
                      <a:lnTo>
                        <a:pt x="319" y="16566"/>
                      </a:lnTo>
                      <a:lnTo>
                        <a:pt x="497" y="17340"/>
                      </a:lnTo>
                      <a:lnTo>
                        <a:pt x="692" y="18152"/>
                      </a:lnTo>
                      <a:lnTo>
                        <a:pt x="799" y="18559"/>
                      </a:lnTo>
                      <a:lnTo>
                        <a:pt x="905" y="18978"/>
                      </a:lnTo>
                      <a:lnTo>
                        <a:pt x="959" y="19384"/>
                      </a:lnTo>
                      <a:lnTo>
                        <a:pt x="994" y="19791"/>
                      </a:lnTo>
                      <a:lnTo>
                        <a:pt x="994" y="20132"/>
                      </a:lnTo>
                      <a:lnTo>
                        <a:pt x="959" y="20485"/>
                      </a:lnTo>
                      <a:lnTo>
                        <a:pt x="941" y="20669"/>
                      </a:lnTo>
                      <a:lnTo>
                        <a:pt x="870" y="20813"/>
                      </a:lnTo>
                      <a:lnTo>
                        <a:pt x="799" y="20970"/>
                      </a:lnTo>
                      <a:lnTo>
                        <a:pt x="692" y="21088"/>
                      </a:lnTo>
                      <a:lnTo>
                        <a:pt x="1474" y="20997"/>
                      </a:lnTo>
                      <a:lnTo>
                        <a:pt x="2291" y="20866"/>
                      </a:lnTo>
                      <a:lnTo>
                        <a:pt x="3108" y="20787"/>
                      </a:lnTo>
                      <a:lnTo>
                        <a:pt x="3907" y="20721"/>
                      </a:lnTo>
                      <a:lnTo>
                        <a:pt x="4653" y="20695"/>
                      </a:lnTo>
                      <a:lnTo>
                        <a:pt x="5364" y="20695"/>
                      </a:lnTo>
                      <a:lnTo>
                        <a:pt x="5701" y="20721"/>
                      </a:lnTo>
                      <a:lnTo>
                        <a:pt x="6057" y="20761"/>
                      </a:lnTo>
                      <a:lnTo>
                        <a:pt x="6323" y="20813"/>
                      </a:lnTo>
                      <a:lnTo>
                        <a:pt x="6625" y="20892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" name="Puzzle2"/>
                <p:cNvSpPr>
                  <a:spLocks noEditPoints="1" noChangeArrowheads="1"/>
                </p:cNvSpPr>
                <p:nvPr/>
              </p:nvSpPr>
              <p:spPr bwMode="auto">
                <a:xfrm>
                  <a:off x="6928913" y="3840448"/>
                  <a:ext cx="184047" cy="151641"/>
                </a:xfrm>
                <a:custGeom>
                  <a:avLst/>
                  <a:gdLst>
                    <a:gd name="T0" fmla="*/ 11 w 21600"/>
                    <a:gd name="T1" fmla="*/ 13386 h 21600"/>
                    <a:gd name="T2" fmla="*/ 4202 w 21600"/>
                    <a:gd name="T3" fmla="*/ 21161 h 21600"/>
                    <a:gd name="T4" fmla="*/ 10400 w 21600"/>
                    <a:gd name="T5" fmla="*/ 13909 h 21600"/>
                    <a:gd name="T6" fmla="*/ 16821 w 21600"/>
                    <a:gd name="T7" fmla="*/ 21190 h 21600"/>
                    <a:gd name="T8" fmla="*/ 21600 w 21600"/>
                    <a:gd name="T9" fmla="*/ 15083 h 21600"/>
                    <a:gd name="T10" fmla="*/ 16889 w 21600"/>
                    <a:gd name="T11" fmla="*/ 5739 h 21600"/>
                    <a:gd name="T12" fmla="*/ 10800 w 21600"/>
                    <a:gd name="T13" fmla="*/ 28 h 21600"/>
                    <a:gd name="T14" fmla="*/ 4202 w 21600"/>
                    <a:gd name="T15" fmla="*/ 5894 h 21600"/>
                    <a:gd name="T16" fmla="*/ 5388 w 21600"/>
                    <a:gd name="T17" fmla="*/ 6742 h 21600"/>
                    <a:gd name="T18" fmla="*/ 16177 w 21600"/>
                    <a:gd name="T19" fmla="*/ 20441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4247" y="12354"/>
                      </a:moveTo>
                      <a:lnTo>
                        <a:pt x="4134" y="12468"/>
                      </a:lnTo>
                      <a:lnTo>
                        <a:pt x="4010" y="12581"/>
                      </a:lnTo>
                      <a:lnTo>
                        <a:pt x="3897" y="12637"/>
                      </a:lnTo>
                      <a:lnTo>
                        <a:pt x="3773" y="12694"/>
                      </a:lnTo>
                      <a:lnTo>
                        <a:pt x="3637" y="12694"/>
                      </a:lnTo>
                      <a:lnTo>
                        <a:pt x="3524" y="12694"/>
                      </a:lnTo>
                      <a:lnTo>
                        <a:pt x="3400" y="12665"/>
                      </a:lnTo>
                      <a:lnTo>
                        <a:pt x="3287" y="12609"/>
                      </a:lnTo>
                      <a:lnTo>
                        <a:pt x="3027" y="12496"/>
                      </a:lnTo>
                      <a:lnTo>
                        <a:pt x="2790" y="12340"/>
                      </a:lnTo>
                      <a:lnTo>
                        <a:pt x="2530" y="12142"/>
                      </a:lnTo>
                      <a:lnTo>
                        <a:pt x="2293" y="11987"/>
                      </a:lnTo>
                      <a:lnTo>
                        <a:pt x="2033" y="11817"/>
                      </a:lnTo>
                      <a:lnTo>
                        <a:pt x="1773" y="11676"/>
                      </a:lnTo>
                      <a:lnTo>
                        <a:pt x="1638" y="11662"/>
                      </a:lnTo>
                      <a:lnTo>
                        <a:pt x="1513" y="11634"/>
                      </a:lnTo>
                      <a:lnTo>
                        <a:pt x="1378" y="11634"/>
                      </a:lnTo>
                      <a:lnTo>
                        <a:pt x="1253" y="11634"/>
                      </a:lnTo>
                      <a:lnTo>
                        <a:pt x="1118" y="11662"/>
                      </a:lnTo>
                      <a:lnTo>
                        <a:pt x="971" y="11732"/>
                      </a:lnTo>
                      <a:lnTo>
                        <a:pt x="835" y="11817"/>
                      </a:lnTo>
                      <a:lnTo>
                        <a:pt x="711" y="11959"/>
                      </a:lnTo>
                      <a:lnTo>
                        <a:pt x="553" y="12086"/>
                      </a:lnTo>
                      <a:lnTo>
                        <a:pt x="429" y="12284"/>
                      </a:lnTo>
                      <a:lnTo>
                        <a:pt x="271" y="12524"/>
                      </a:lnTo>
                      <a:lnTo>
                        <a:pt x="146" y="12793"/>
                      </a:lnTo>
                      <a:lnTo>
                        <a:pt x="79" y="12962"/>
                      </a:lnTo>
                      <a:lnTo>
                        <a:pt x="33" y="13146"/>
                      </a:lnTo>
                      <a:lnTo>
                        <a:pt x="11" y="13386"/>
                      </a:lnTo>
                      <a:lnTo>
                        <a:pt x="11" y="13641"/>
                      </a:lnTo>
                      <a:lnTo>
                        <a:pt x="33" y="13881"/>
                      </a:lnTo>
                      <a:lnTo>
                        <a:pt x="101" y="14150"/>
                      </a:lnTo>
                      <a:lnTo>
                        <a:pt x="192" y="14404"/>
                      </a:lnTo>
                      <a:lnTo>
                        <a:pt x="293" y="14645"/>
                      </a:lnTo>
                      <a:lnTo>
                        <a:pt x="451" y="14857"/>
                      </a:lnTo>
                      <a:lnTo>
                        <a:pt x="621" y="15054"/>
                      </a:lnTo>
                      <a:lnTo>
                        <a:pt x="734" y="15125"/>
                      </a:lnTo>
                      <a:lnTo>
                        <a:pt x="835" y="15210"/>
                      </a:lnTo>
                      <a:lnTo>
                        <a:pt x="948" y="15267"/>
                      </a:lnTo>
                      <a:lnTo>
                        <a:pt x="1084" y="15323"/>
                      </a:lnTo>
                      <a:lnTo>
                        <a:pt x="1208" y="15351"/>
                      </a:lnTo>
                      <a:lnTo>
                        <a:pt x="1355" y="15380"/>
                      </a:lnTo>
                      <a:lnTo>
                        <a:pt x="1513" y="15380"/>
                      </a:lnTo>
                      <a:lnTo>
                        <a:pt x="1683" y="15380"/>
                      </a:lnTo>
                      <a:lnTo>
                        <a:pt x="1864" y="15351"/>
                      </a:lnTo>
                      <a:lnTo>
                        <a:pt x="2033" y="15323"/>
                      </a:lnTo>
                      <a:lnTo>
                        <a:pt x="2225" y="15238"/>
                      </a:lnTo>
                      <a:lnTo>
                        <a:pt x="2428" y="15153"/>
                      </a:lnTo>
                      <a:lnTo>
                        <a:pt x="2745" y="15026"/>
                      </a:lnTo>
                      <a:lnTo>
                        <a:pt x="3005" y="14913"/>
                      </a:lnTo>
                      <a:lnTo>
                        <a:pt x="3264" y="14828"/>
                      </a:lnTo>
                      <a:lnTo>
                        <a:pt x="3513" y="14800"/>
                      </a:lnTo>
                      <a:lnTo>
                        <a:pt x="3615" y="14828"/>
                      </a:lnTo>
                      <a:lnTo>
                        <a:pt x="3728" y="14857"/>
                      </a:lnTo>
                      <a:lnTo>
                        <a:pt x="3807" y="14913"/>
                      </a:lnTo>
                      <a:lnTo>
                        <a:pt x="3920" y="14998"/>
                      </a:lnTo>
                      <a:lnTo>
                        <a:pt x="4010" y="15097"/>
                      </a:lnTo>
                      <a:lnTo>
                        <a:pt x="4089" y="15238"/>
                      </a:lnTo>
                      <a:lnTo>
                        <a:pt x="4179" y="15408"/>
                      </a:lnTo>
                      <a:lnTo>
                        <a:pt x="4247" y="15620"/>
                      </a:lnTo>
                      <a:lnTo>
                        <a:pt x="4326" y="15860"/>
                      </a:lnTo>
                      <a:lnTo>
                        <a:pt x="4394" y="16129"/>
                      </a:lnTo>
                      <a:lnTo>
                        <a:pt x="4439" y="16440"/>
                      </a:lnTo>
                      <a:lnTo>
                        <a:pt x="4507" y="16737"/>
                      </a:lnTo>
                      <a:lnTo>
                        <a:pt x="4552" y="17090"/>
                      </a:lnTo>
                      <a:lnTo>
                        <a:pt x="4575" y="17443"/>
                      </a:lnTo>
                      <a:lnTo>
                        <a:pt x="4586" y="17825"/>
                      </a:lnTo>
                      <a:lnTo>
                        <a:pt x="4586" y="18193"/>
                      </a:lnTo>
                      <a:lnTo>
                        <a:pt x="4586" y="18574"/>
                      </a:lnTo>
                      <a:lnTo>
                        <a:pt x="4586" y="18984"/>
                      </a:lnTo>
                      <a:lnTo>
                        <a:pt x="4552" y="19366"/>
                      </a:lnTo>
                      <a:lnTo>
                        <a:pt x="4507" y="19748"/>
                      </a:lnTo>
                      <a:lnTo>
                        <a:pt x="4462" y="20129"/>
                      </a:lnTo>
                      <a:lnTo>
                        <a:pt x="4371" y="20483"/>
                      </a:lnTo>
                      <a:lnTo>
                        <a:pt x="4292" y="20836"/>
                      </a:lnTo>
                      <a:lnTo>
                        <a:pt x="4202" y="21161"/>
                      </a:lnTo>
                      <a:lnTo>
                        <a:pt x="4744" y="21161"/>
                      </a:lnTo>
                      <a:lnTo>
                        <a:pt x="5264" y="21161"/>
                      </a:lnTo>
                      <a:lnTo>
                        <a:pt x="5784" y="21161"/>
                      </a:lnTo>
                      <a:lnTo>
                        <a:pt x="6235" y="21161"/>
                      </a:lnTo>
                      <a:lnTo>
                        <a:pt x="6676" y="21161"/>
                      </a:lnTo>
                      <a:lnTo>
                        <a:pt x="7060" y="21161"/>
                      </a:lnTo>
                      <a:lnTo>
                        <a:pt x="7410" y="21161"/>
                      </a:lnTo>
                      <a:lnTo>
                        <a:pt x="7670" y="21161"/>
                      </a:lnTo>
                      <a:lnTo>
                        <a:pt x="8020" y="21020"/>
                      </a:lnTo>
                      <a:lnTo>
                        <a:pt x="8303" y="20893"/>
                      </a:lnTo>
                      <a:lnTo>
                        <a:pt x="8563" y="20695"/>
                      </a:lnTo>
                      <a:lnTo>
                        <a:pt x="8800" y="20511"/>
                      </a:lnTo>
                      <a:lnTo>
                        <a:pt x="8969" y="20285"/>
                      </a:lnTo>
                      <a:lnTo>
                        <a:pt x="9150" y="20045"/>
                      </a:lnTo>
                      <a:lnTo>
                        <a:pt x="9252" y="19804"/>
                      </a:lnTo>
                      <a:lnTo>
                        <a:pt x="9342" y="19550"/>
                      </a:lnTo>
                      <a:lnTo>
                        <a:pt x="9410" y="19281"/>
                      </a:lnTo>
                      <a:lnTo>
                        <a:pt x="9433" y="19013"/>
                      </a:lnTo>
                      <a:lnTo>
                        <a:pt x="9433" y="18744"/>
                      </a:lnTo>
                      <a:lnTo>
                        <a:pt x="9387" y="18504"/>
                      </a:lnTo>
                      <a:lnTo>
                        <a:pt x="9320" y="18221"/>
                      </a:lnTo>
                      <a:lnTo>
                        <a:pt x="9207" y="17981"/>
                      </a:lnTo>
                      <a:lnTo>
                        <a:pt x="9105" y="17740"/>
                      </a:lnTo>
                      <a:lnTo>
                        <a:pt x="8924" y="17514"/>
                      </a:lnTo>
                      <a:lnTo>
                        <a:pt x="8777" y="17274"/>
                      </a:lnTo>
                      <a:lnTo>
                        <a:pt x="8642" y="17034"/>
                      </a:lnTo>
                      <a:lnTo>
                        <a:pt x="8563" y="16765"/>
                      </a:lnTo>
                      <a:lnTo>
                        <a:pt x="8472" y="16468"/>
                      </a:lnTo>
                      <a:lnTo>
                        <a:pt x="8450" y="16157"/>
                      </a:lnTo>
                      <a:lnTo>
                        <a:pt x="8450" y="15860"/>
                      </a:lnTo>
                      <a:lnTo>
                        <a:pt x="8472" y="15563"/>
                      </a:lnTo>
                      <a:lnTo>
                        <a:pt x="8540" y="15267"/>
                      </a:lnTo>
                      <a:lnTo>
                        <a:pt x="8642" y="14998"/>
                      </a:lnTo>
                      <a:lnTo>
                        <a:pt x="8777" y="14729"/>
                      </a:lnTo>
                      <a:lnTo>
                        <a:pt x="8868" y="14616"/>
                      </a:lnTo>
                      <a:lnTo>
                        <a:pt x="8969" y="14475"/>
                      </a:lnTo>
                      <a:lnTo>
                        <a:pt x="9060" y="14376"/>
                      </a:lnTo>
                      <a:lnTo>
                        <a:pt x="9184" y="14291"/>
                      </a:lnTo>
                      <a:lnTo>
                        <a:pt x="9297" y="14206"/>
                      </a:lnTo>
                      <a:lnTo>
                        <a:pt x="9433" y="14121"/>
                      </a:lnTo>
                      <a:lnTo>
                        <a:pt x="9579" y="14051"/>
                      </a:lnTo>
                      <a:lnTo>
                        <a:pt x="9726" y="13994"/>
                      </a:lnTo>
                      <a:lnTo>
                        <a:pt x="9884" y="13938"/>
                      </a:lnTo>
                      <a:lnTo>
                        <a:pt x="10054" y="13909"/>
                      </a:lnTo>
                      <a:lnTo>
                        <a:pt x="10257" y="13881"/>
                      </a:lnTo>
                      <a:lnTo>
                        <a:pt x="10449" y="13881"/>
                      </a:lnTo>
                      <a:lnTo>
                        <a:pt x="10664" y="13881"/>
                      </a:lnTo>
                      <a:lnTo>
                        <a:pt x="10856" y="13909"/>
                      </a:lnTo>
                      <a:lnTo>
                        <a:pt x="11037" y="13966"/>
                      </a:lnTo>
                      <a:lnTo>
                        <a:pt x="11206" y="14023"/>
                      </a:lnTo>
                      <a:lnTo>
                        <a:pt x="11353" y="14093"/>
                      </a:lnTo>
                      <a:lnTo>
                        <a:pt x="11511" y="14178"/>
                      </a:lnTo>
                      <a:lnTo>
                        <a:pt x="11635" y="14263"/>
                      </a:lnTo>
                      <a:lnTo>
                        <a:pt x="11748" y="14376"/>
                      </a:lnTo>
                      <a:lnTo>
                        <a:pt x="11861" y="14475"/>
                      </a:lnTo>
                      <a:lnTo>
                        <a:pt x="11941" y="14616"/>
                      </a:lnTo>
                      <a:lnTo>
                        <a:pt x="12031" y="14758"/>
                      </a:lnTo>
                      <a:lnTo>
                        <a:pt x="12099" y="14885"/>
                      </a:lnTo>
                      <a:lnTo>
                        <a:pt x="12200" y="15210"/>
                      </a:lnTo>
                      <a:lnTo>
                        <a:pt x="12268" y="15507"/>
                      </a:lnTo>
                      <a:lnTo>
                        <a:pt x="12291" y="15832"/>
                      </a:lnTo>
                      <a:lnTo>
                        <a:pt x="12291" y="16157"/>
                      </a:lnTo>
                      <a:lnTo>
                        <a:pt x="12246" y="16482"/>
                      </a:lnTo>
                      <a:lnTo>
                        <a:pt x="12178" y="16807"/>
                      </a:lnTo>
                      <a:lnTo>
                        <a:pt x="12099" y="17090"/>
                      </a:lnTo>
                      <a:lnTo>
                        <a:pt x="12008" y="17330"/>
                      </a:lnTo>
                      <a:lnTo>
                        <a:pt x="11884" y="17542"/>
                      </a:lnTo>
                      <a:lnTo>
                        <a:pt x="11748" y="17712"/>
                      </a:lnTo>
                      <a:lnTo>
                        <a:pt x="11613" y="17839"/>
                      </a:lnTo>
                      <a:lnTo>
                        <a:pt x="11489" y="18037"/>
                      </a:lnTo>
                      <a:lnTo>
                        <a:pt x="11398" y="18221"/>
                      </a:lnTo>
                      <a:lnTo>
                        <a:pt x="11319" y="18447"/>
                      </a:lnTo>
                      <a:lnTo>
                        <a:pt x="11251" y="18659"/>
                      </a:lnTo>
                      <a:lnTo>
                        <a:pt x="11206" y="18900"/>
                      </a:lnTo>
                      <a:lnTo>
                        <a:pt x="11184" y="19154"/>
                      </a:lnTo>
                      <a:lnTo>
                        <a:pt x="11184" y="19423"/>
                      </a:lnTo>
                      <a:lnTo>
                        <a:pt x="11229" y="19663"/>
                      </a:lnTo>
                      <a:lnTo>
                        <a:pt x="11297" y="19903"/>
                      </a:lnTo>
                      <a:lnTo>
                        <a:pt x="11376" y="20158"/>
                      </a:lnTo>
                      <a:lnTo>
                        <a:pt x="11511" y="20398"/>
                      </a:lnTo>
                      <a:lnTo>
                        <a:pt x="11681" y="20610"/>
                      </a:lnTo>
                      <a:lnTo>
                        <a:pt x="11884" y="20808"/>
                      </a:lnTo>
                      <a:lnTo>
                        <a:pt x="12121" y="20992"/>
                      </a:lnTo>
                      <a:lnTo>
                        <a:pt x="12404" y="21161"/>
                      </a:lnTo>
                      <a:lnTo>
                        <a:pt x="12528" y="21190"/>
                      </a:lnTo>
                      <a:lnTo>
                        <a:pt x="12856" y="21274"/>
                      </a:lnTo>
                      <a:lnTo>
                        <a:pt x="13330" y="21373"/>
                      </a:lnTo>
                      <a:lnTo>
                        <a:pt x="13963" y="21486"/>
                      </a:lnTo>
                      <a:lnTo>
                        <a:pt x="14313" y="21543"/>
                      </a:lnTo>
                      <a:lnTo>
                        <a:pt x="14652" y="21571"/>
                      </a:lnTo>
                      <a:lnTo>
                        <a:pt x="15025" y="21600"/>
                      </a:lnTo>
                      <a:lnTo>
                        <a:pt x="15409" y="21600"/>
                      </a:lnTo>
                      <a:lnTo>
                        <a:pt x="15782" y="21600"/>
                      </a:lnTo>
                      <a:lnTo>
                        <a:pt x="16177" y="21571"/>
                      </a:lnTo>
                      <a:lnTo>
                        <a:pt x="16516" y="21486"/>
                      </a:lnTo>
                      <a:lnTo>
                        <a:pt x="16889" y="21402"/>
                      </a:lnTo>
                      <a:lnTo>
                        <a:pt x="16821" y="21190"/>
                      </a:lnTo>
                      <a:lnTo>
                        <a:pt x="16776" y="20935"/>
                      </a:lnTo>
                      <a:lnTo>
                        <a:pt x="16742" y="20667"/>
                      </a:lnTo>
                      <a:lnTo>
                        <a:pt x="16719" y="20370"/>
                      </a:lnTo>
                      <a:lnTo>
                        <a:pt x="16697" y="19719"/>
                      </a:lnTo>
                      <a:lnTo>
                        <a:pt x="16697" y="19013"/>
                      </a:lnTo>
                      <a:lnTo>
                        <a:pt x="16719" y="18306"/>
                      </a:lnTo>
                      <a:lnTo>
                        <a:pt x="16753" y="17599"/>
                      </a:lnTo>
                      <a:lnTo>
                        <a:pt x="16821" y="16949"/>
                      </a:lnTo>
                      <a:lnTo>
                        <a:pt x="16889" y="16383"/>
                      </a:lnTo>
                      <a:lnTo>
                        <a:pt x="16934" y="16129"/>
                      </a:lnTo>
                      <a:lnTo>
                        <a:pt x="17002" y="15945"/>
                      </a:lnTo>
                      <a:lnTo>
                        <a:pt x="17081" y="15790"/>
                      </a:lnTo>
                      <a:lnTo>
                        <a:pt x="17194" y="15648"/>
                      </a:lnTo>
                      <a:lnTo>
                        <a:pt x="17318" y="15563"/>
                      </a:lnTo>
                      <a:lnTo>
                        <a:pt x="17453" y="15507"/>
                      </a:lnTo>
                      <a:lnTo>
                        <a:pt x="17600" y="15450"/>
                      </a:lnTo>
                      <a:lnTo>
                        <a:pt x="17758" y="15450"/>
                      </a:lnTo>
                      <a:lnTo>
                        <a:pt x="17905" y="15479"/>
                      </a:lnTo>
                      <a:lnTo>
                        <a:pt x="18064" y="15535"/>
                      </a:lnTo>
                      <a:lnTo>
                        <a:pt x="18233" y="15620"/>
                      </a:lnTo>
                      <a:lnTo>
                        <a:pt x="18380" y="15733"/>
                      </a:lnTo>
                      <a:lnTo>
                        <a:pt x="18561" y="15832"/>
                      </a:lnTo>
                      <a:lnTo>
                        <a:pt x="18707" y="15973"/>
                      </a:lnTo>
                      <a:lnTo>
                        <a:pt x="18866" y="16129"/>
                      </a:lnTo>
                      <a:lnTo>
                        <a:pt x="18990" y="16327"/>
                      </a:lnTo>
                      <a:lnTo>
                        <a:pt x="19125" y="16482"/>
                      </a:lnTo>
                      <a:lnTo>
                        <a:pt x="19295" y="16624"/>
                      </a:lnTo>
                      <a:lnTo>
                        <a:pt x="19464" y="16737"/>
                      </a:lnTo>
                      <a:lnTo>
                        <a:pt x="19668" y="16807"/>
                      </a:lnTo>
                      <a:lnTo>
                        <a:pt x="19860" y="16836"/>
                      </a:lnTo>
                      <a:lnTo>
                        <a:pt x="20052" y="16864"/>
                      </a:lnTo>
                      <a:lnTo>
                        <a:pt x="20266" y="16836"/>
                      </a:lnTo>
                      <a:lnTo>
                        <a:pt x="20470" y="16793"/>
                      </a:lnTo>
                      <a:lnTo>
                        <a:pt x="20662" y="16708"/>
                      </a:lnTo>
                      <a:lnTo>
                        <a:pt x="20854" y="16567"/>
                      </a:lnTo>
                      <a:lnTo>
                        <a:pt x="21035" y="16412"/>
                      </a:lnTo>
                      <a:lnTo>
                        <a:pt x="21182" y="16214"/>
                      </a:lnTo>
                      <a:lnTo>
                        <a:pt x="21340" y="16002"/>
                      </a:lnTo>
                      <a:lnTo>
                        <a:pt x="21441" y="15733"/>
                      </a:lnTo>
                      <a:lnTo>
                        <a:pt x="21532" y="15436"/>
                      </a:lnTo>
                      <a:lnTo>
                        <a:pt x="21600" y="15083"/>
                      </a:lnTo>
                      <a:lnTo>
                        <a:pt x="21600" y="14885"/>
                      </a:lnTo>
                      <a:lnTo>
                        <a:pt x="21600" y="14729"/>
                      </a:lnTo>
                      <a:lnTo>
                        <a:pt x="21600" y="14531"/>
                      </a:lnTo>
                      <a:lnTo>
                        <a:pt x="21577" y="14376"/>
                      </a:lnTo>
                      <a:lnTo>
                        <a:pt x="21532" y="14206"/>
                      </a:lnTo>
                      <a:lnTo>
                        <a:pt x="21487" y="14051"/>
                      </a:lnTo>
                      <a:lnTo>
                        <a:pt x="21419" y="13909"/>
                      </a:lnTo>
                      <a:lnTo>
                        <a:pt x="21351" y="13768"/>
                      </a:lnTo>
                      <a:lnTo>
                        <a:pt x="21204" y="13500"/>
                      </a:lnTo>
                      <a:lnTo>
                        <a:pt x="21035" y="13287"/>
                      </a:lnTo>
                      <a:lnTo>
                        <a:pt x="20809" y="13090"/>
                      </a:lnTo>
                      <a:lnTo>
                        <a:pt x="20594" y="12962"/>
                      </a:lnTo>
                      <a:lnTo>
                        <a:pt x="20357" y="12821"/>
                      </a:lnTo>
                      <a:lnTo>
                        <a:pt x="20120" y="12764"/>
                      </a:lnTo>
                      <a:lnTo>
                        <a:pt x="19882" y="12708"/>
                      </a:lnTo>
                      <a:lnTo>
                        <a:pt x="19645" y="12736"/>
                      </a:lnTo>
                      <a:lnTo>
                        <a:pt x="19430" y="12793"/>
                      </a:lnTo>
                      <a:lnTo>
                        <a:pt x="19227" y="12906"/>
                      </a:lnTo>
                      <a:lnTo>
                        <a:pt x="19148" y="12962"/>
                      </a:lnTo>
                      <a:lnTo>
                        <a:pt x="19058" y="13047"/>
                      </a:lnTo>
                      <a:lnTo>
                        <a:pt x="18990" y="13146"/>
                      </a:lnTo>
                      <a:lnTo>
                        <a:pt x="18911" y="13259"/>
                      </a:lnTo>
                      <a:lnTo>
                        <a:pt x="18775" y="13471"/>
                      </a:lnTo>
                      <a:lnTo>
                        <a:pt x="18628" y="13641"/>
                      </a:lnTo>
                      <a:lnTo>
                        <a:pt x="18470" y="13740"/>
                      </a:lnTo>
                      <a:lnTo>
                        <a:pt x="18301" y="13825"/>
                      </a:lnTo>
                      <a:lnTo>
                        <a:pt x="18143" y="13853"/>
                      </a:lnTo>
                      <a:lnTo>
                        <a:pt x="17973" y="13881"/>
                      </a:lnTo>
                      <a:lnTo>
                        <a:pt x="17804" y="13853"/>
                      </a:lnTo>
                      <a:lnTo>
                        <a:pt x="17646" y="13796"/>
                      </a:lnTo>
                      <a:lnTo>
                        <a:pt x="17499" y="13726"/>
                      </a:lnTo>
                      <a:lnTo>
                        <a:pt x="17341" y="13641"/>
                      </a:lnTo>
                      <a:lnTo>
                        <a:pt x="17216" y="13528"/>
                      </a:lnTo>
                      <a:lnTo>
                        <a:pt x="17103" y="13386"/>
                      </a:lnTo>
                      <a:lnTo>
                        <a:pt x="17024" y="13259"/>
                      </a:lnTo>
                      <a:lnTo>
                        <a:pt x="16934" y="13118"/>
                      </a:lnTo>
                      <a:lnTo>
                        <a:pt x="16889" y="12991"/>
                      </a:lnTo>
                      <a:lnTo>
                        <a:pt x="16889" y="12849"/>
                      </a:lnTo>
                      <a:lnTo>
                        <a:pt x="16889" y="12383"/>
                      </a:lnTo>
                      <a:lnTo>
                        <a:pt x="16889" y="11662"/>
                      </a:lnTo>
                      <a:lnTo>
                        <a:pt x="16889" y="10701"/>
                      </a:lnTo>
                      <a:lnTo>
                        <a:pt x="16889" y="9640"/>
                      </a:lnTo>
                      <a:lnTo>
                        <a:pt x="16889" y="8566"/>
                      </a:lnTo>
                      <a:lnTo>
                        <a:pt x="16889" y="7478"/>
                      </a:lnTo>
                      <a:lnTo>
                        <a:pt x="16889" y="6502"/>
                      </a:lnTo>
                      <a:lnTo>
                        <a:pt x="16889" y="5739"/>
                      </a:lnTo>
                      <a:lnTo>
                        <a:pt x="16674" y="5894"/>
                      </a:lnTo>
                      <a:lnTo>
                        <a:pt x="16414" y="6036"/>
                      </a:lnTo>
                      <a:lnTo>
                        <a:pt x="16154" y="6177"/>
                      </a:lnTo>
                      <a:lnTo>
                        <a:pt x="15849" y="6248"/>
                      </a:lnTo>
                      <a:lnTo>
                        <a:pt x="15544" y="6304"/>
                      </a:lnTo>
                      <a:lnTo>
                        <a:pt x="15217" y="6332"/>
                      </a:lnTo>
                      <a:lnTo>
                        <a:pt x="14866" y="6361"/>
                      </a:lnTo>
                      <a:lnTo>
                        <a:pt x="14550" y="6361"/>
                      </a:lnTo>
                      <a:lnTo>
                        <a:pt x="14200" y="6332"/>
                      </a:lnTo>
                      <a:lnTo>
                        <a:pt x="13850" y="6276"/>
                      </a:lnTo>
                      <a:lnTo>
                        <a:pt x="13522" y="6219"/>
                      </a:lnTo>
                      <a:lnTo>
                        <a:pt x="13206" y="6149"/>
                      </a:lnTo>
                      <a:lnTo>
                        <a:pt x="12901" y="6064"/>
                      </a:lnTo>
                      <a:lnTo>
                        <a:pt x="12618" y="5951"/>
                      </a:lnTo>
                      <a:lnTo>
                        <a:pt x="12358" y="5838"/>
                      </a:lnTo>
                      <a:lnTo>
                        <a:pt x="12121" y="5739"/>
                      </a:lnTo>
                      <a:lnTo>
                        <a:pt x="11941" y="5626"/>
                      </a:lnTo>
                      <a:lnTo>
                        <a:pt x="11794" y="5513"/>
                      </a:lnTo>
                      <a:lnTo>
                        <a:pt x="11658" y="5414"/>
                      </a:lnTo>
                      <a:lnTo>
                        <a:pt x="11556" y="5301"/>
                      </a:lnTo>
                      <a:lnTo>
                        <a:pt x="11466" y="5187"/>
                      </a:lnTo>
                      <a:lnTo>
                        <a:pt x="11398" y="5089"/>
                      </a:lnTo>
                      <a:lnTo>
                        <a:pt x="11376" y="4947"/>
                      </a:lnTo>
                      <a:lnTo>
                        <a:pt x="11353" y="4834"/>
                      </a:lnTo>
                      <a:lnTo>
                        <a:pt x="11353" y="4707"/>
                      </a:lnTo>
                      <a:lnTo>
                        <a:pt x="11376" y="4565"/>
                      </a:lnTo>
                      <a:lnTo>
                        <a:pt x="11443" y="4410"/>
                      </a:lnTo>
                      <a:lnTo>
                        <a:pt x="11511" y="4240"/>
                      </a:lnTo>
                      <a:lnTo>
                        <a:pt x="11703" y="3887"/>
                      </a:lnTo>
                      <a:lnTo>
                        <a:pt x="11986" y="3505"/>
                      </a:lnTo>
                      <a:lnTo>
                        <a:pt x="12144" y="3265"/>
                      </a:lnTo>
                      <a:lnTo>
                        <a:pt x="12246" y="3025"/>
                      </a:lnTo>
                      <a:lnTo>
                        <a:pt x="12336" y="2756"/>
                      </a:lnTo>
                      <a:lnTo>
                        <a:pt x="12404" y="2445"/>
                      </a:lnTo>
                      <a:lnTo>
                        <a:pt x="12438" y="2176"/>
                      </a:lnTo>
                      <a:lnTo>
                        <a:pt x="12438" y="1880"/>
                      </a:lnTo>
                      <a:lnTo>
                        <a:pt x="12404" y="1583"/>
                      </a:lnTo>
                      <a:lnTo>
                        <a:pt x="12336" y="1314"/>
                      </a:lnTo>
                      <a:lnTo>
                        <a:pt x="12246" y="1046"/>
                      </a:lnTo>
                      <a:lnTo>
                        <a:pt x="12099" y="791"/>
                      </a:lnTo>
                      <a:lnTo>
                        <a:pt x="12008" y="692"/>
                      </a:lnTo>
                      <a:lnTo>
                        <a:pt x="11918" y="579"/>
                      </a:lnTo>
                      <a:lnTo>
                        <a:pt x="11816" y="466"/>
                      </a:lnTo>
                      <a:lnTo>
                        <a:pt x="11703" y="381"/>
                      </a:lnTo>
                      <a:lnTo>
                        <a:pt x="11579" y="310"/>
                      </a:lnTo>
                      <a:lnTo>
                        <a:pt x="11443" y="226"/>
                      </a:lnTo>
                      <a:lnTo>
                        <a:pt x="11297" y="169"/>
                      </a:lnTo>
                      <a:lnTo>
                        <a:pt x="11138" y="113"/>
                      </a:lnTo>
                      <a:lnTo>
                        <a:pt x="10969" y="56"/>
                      </a:lnTo>
                      <a:lnTo>
                        <a:pt x="10800" y="28"/>
                      </a:lnTo>
                      <a:lnTo>
                        <a:pt x="10619" y="28"/>
                      </a:lnTo>
                      <a:lnTo>
                        <a:pt x="10404" y="28"/>
                      </a:lnTo>
                      <a:lnTo>
                        <a:pt x="10257" y="28"/>
                      </a:lnTo>
                      <a:lnTo>
                        <a:pt x="10076" y="56"/>
                      </a:lnTo>
                      <a:lnTo>
                        <a:pt x="9952" y="84"/>
                      </a:lnTo>
                      <a:lnTo>
                        <a:pt x="9794" y="141"/>
                      </a:lnTo>
                      <a:lnTo>
                        <a:pt x="9692" y="226"/>
                      </a:lnTo>
                      <a:lnTo>
                        <a:pt x="9557" y="282"/>
                      </a:lnTo>
                      <a:lnTo>
                        <a:pt x="9455" y="381"/>
                      </a:lnTo>
                      <a:lnTo>
                        <a:pt x="9365" y="466"/>
                      </a:lnTo>
                      <a:lnTo>
                        <a:pt x="9274" y="579"/>
                      </a:lnTo>
                      <a:lnTo>
                        <a:pt x="9184" y="692"/>
                      </a:lnTo>
                      <a:lnTo>
                        <a:pt x="9128" y="791"/>
                      </a:lnTo>
                      <a:lnTo>
                        <a:pt x="9060" y="932"/>
                      </a:lnTo>
                      <a:lnTo>
                        <a:pt x="8969" y="1201"/>
                      </a:lnTo>
                      <a:lnTo>
                        <a:pt x="8913" y="1498"/>
                      </a:lnTo>
                      <a:lnTo>
                        <a:pt x="8890" y="1795"/>
                      </a:lnTo>
                      <a:lnTo>
                        <a:pt x="8890" y="2120"/>
                      </a:lnTo>
                      <a:lnTo>
                        <a:pt x="8913" y="2445"/>
                      </a:lnTo>
                      <a:lnTo>
                        <a:pt x="8969" y="2756"/>
                      </a:lnTo>
                      <a:lnTo>
                        <a:pt x="9060" y="3081"/>
                      </a:lnTo>
                      <a:lnTo>
                        <a:pt x="9173" y="3378"/>
                      </a:lnTo>
                      <a:lnTo>
                        <a:pt x="9297" y="3647"/>
                      </a:lnTo>
                      <a:lnTo>
                        <a:pt x="9466" y="3887"/>
                      </a:lnTo>
                      <a:lnTo>
                        <a:pt x="9579" y="4085"/>
                      </a:lnTo>
                      <a:lnTo>
                        <a:pt x="9670" y="4269"/>
                      </a:lnTo>
                      <a:lnTo>
                        <a:pt x="9726" y="4467"/>
                      </a:lnTo>
                      <a:lnTo>
                        <a:pt x="9771" y="4650"/>
                      </a:lnTo>
                      <a:lnTo>
                        <a:pt x="9771" y="4834"/>
                      </a:lnTo>
                      <a:lnTo>
                        <a:pt x="9749" y="5032"/>
                      </a:lnTo>
                      <a:lnTo>
                        <a:pt x="9715" y="5216"/>
                      </a:lnTo>
                      <a:lnTo>
                        <a:pt x="9625" y="5385"/>
                      </a:lnTo>
                      <a:lnTo>
                        <a:pt x="9534" y="5513"/>
                      </a:lnTo>
                      <a:lnTo>
                        <a:pt x="9410" y="5626"/>
                      </a:lnTo>
                      <a:lnTo>
                        <a:pt x="9229" y="5710"/>
                      </a:lnTo>
                      <a:lnTo>
                        <a:pt x="9060" y="5767"/>
                      </a:lnTo>
                      <a:lnTo>
                        <a:pt x="8845" y="5767"/>
                      </a:lnTo>
                      <a:lnTo>
                        <a:pt x="8585" y="5739"/>
                      </a:lnTo>
                      <a:lnTo>
                        <a:pt x="8325" y="5654"/>
                      </a:lnTo>
                      <a:lnTo>
                        <a:pt x="8020" y="5513"/>
                      </a:lnTo>
                      <a:lnTo>
                        <a:pt x="7840" y="5442"/>
                      </a:lnTo>
                      <a:lnTo>
                        <a:pt x="7648" y="5385"/>
                      </a:lnTo>
                      <a:lnTo>
                        <a:pt x="7433" y="5329"/>
                      </a:lnTo>
                      <a:lnTo>
                        <a:pt x="7241" y="5301"/>
                      </a:lnTo>
                      <a:lnTo>
                        <a:pt x="6755" y="5301"/>
                      </a:lnTo>
                      <a:lnTo>
                        <a:pt x="6281" y="5329"/>
                      </a:lnTo>
                      <a:lnTo>
                        <a:pt x="5784" y="5385"/>
                      </a:lnTo>
                      <a:lnTo>
                        <a:pt x="5264" y="5498"/>
                      </a:lnTo>
                      <a:lnTo>
                        <a:pt x="4744" y="5597"/>
                      </a:lnTo>
                      <a:lnTo>
                        <a:pt x="4247" y="5739"/>
                      </a:lnTo>
                      <a:lnTo>
                        <a:pt x="4202" y="5894"/>
                      </a:lnTo>
                      <a:lnTo>
                        <a:pt x="4202" y="6191"/>
                      </a:lnTo>
                      <a:lnTo>
                        <a:pt x="4202" y="6545"/>
                      </a:lnTo>
                      <a:lnTo>
                        <a:pt x="4225" y="6954"/>
                      </a:lnTo>
                      <a:lnTo>
                        <a:pt x="4315" y="7930"/>
                      </a:lnTo>
                      <a:lnTo>
                        <a:pt x="4394" y="9018"/>
                      </a:lnTo>
                      <a:lnTo>
                        <a:pt x="4439" y="9570"/>
                      </a:lnTo>
                      <a:lnTo>
                        <a:pt x="4462" y="10107"/>
                      </a:lnTo>
                      <a:lnTo>
                        <a:pt x="4484" y="10630"/>
                      </a:lnTo>
                      <a:lnTo>
                        <a:pt x="4507" y="11082"/>
                      </a:lnTo>
                      <a:lnTo>
                        <a:pt x="4484" y="11520"/>
                      </a:lnTo>
                      <a:lnTo>
                        <a:pt x="4439" y="11874"/>
                      </a:lnTo>
                      <a:lnTo>
                        <a:pt x="4394" y="12029"/>
                      </a:lnTo>
                      <a:lnTo>
                        <a:pt x="4349" y="12171"/>
                      </a:lnTo>
                      <a:lnTo>
                        <a:pt x="4315" y="12284"/>
                      </a:lnTo>
                      <a:lnTo>
                        <a:pt x="4247" y="1235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" name="Puzzle4"/>
                <p:cNvSpPr>
                  <a:spLocks noEditPoints="1" noChangeArrowheads="1"/>
                </p:cNvSpPr>
                <p:nvPr/>
              </p:nvSpPr>
              <p:spPr bwMode="auto">
                <a:xfrm>
                  <a:off x="6731960" y="3792941"/>
                  <a:ext cx="110640" cy="193542"/>
                </a:xfrm>
                <a:custGeom>
                  <a:avLst/>
                  <a:gdLst>
                    <a:gd name="T0" fmla="*/ 8307 w 21600"/>
                    <a:gd name="T1" fmla="*/ 11593 h 21600"/>
                    <a:gd name="T2" fmla="*/ 453 w 21600"/>
                    <a:gd name="T3" fmla="*/ 16938 h 21600"/>
                    <a:gd name="T4" fmla="*/ 11500 w 21600"/>
                    <a:gd name="T5" fmla="*/ 21600 h 21600"/>
                    <a:gd name="T6" fmla="*/ 20920 w 21600"/>
                    <a:gd name="T7" fmla="*/ 16751 h 21600"/>
                    <a:gd name="T8" fmla="*/ 13972 w 21600"/>
                    <a:gd name="T9" fmla="*/ 10888 h 21600"/>
                    <a:gd name="T10" fmla="*/ 21033 w 21600"/>
                    <a:gd name="T11" fmla="*/ 4716 h 21600"/>
                    <a:gd name="T12" fmla="*/ 11102 w 21600"/>
                    <a:gd name="T13" fmla="*/ 11 h 21600"/>
                    <a:gd name="T14" fmla="*/ 453 w 21600"/>
                    <a:gd name="T15" fmla="*/ 4716 h 21600"/>
                    <a:gd name="T16" fmla="*/ 2076 w 21600"/>
                    <a:gd name="T17" fmla="*/ 5664 h 21600"/>
                    <a:gd name="T18" fmla="*/ 20203 w 21600"/>
                    <a:gd name="T19" fmla="*/ 1598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3813" y="10590"/>
                      </a:moveTo>
                      <a:lnTo>
                        <a:pt x="3927" y="10513"/>
                      </a:lnTo>
                      <a:lnTo>
                        <a:pt x="4078" y="10425"/>
                      </a:lnTo>
                      <a:lnTo>
                        <a:pt x="4210" y="10359"/>
                      </a:lnTo>
                      <a:lnTo>
                        <a:pt x="4361" y="10315"/>
                      </a:lnTo>
                      <a:lnTo>
                        <a:pt x="4682" y="10237"/>
                      </a:lnTo>
                      <a:lnTo>
                        <a:pt x="5041" y="10193"/>
                      </a:lnTo>
                      <a:lnTo>
                        <a:pt x="5456" y="10171"/>
                      </a:lnTo>
                      <a:lnTo>
                        <a:pt x="5853" y="10193"/>
                      </a:lnTo>
                      <a:lnTo>
                        <a:pt x="6249" y="10260"/>
                      </a:lnTo>
                      <a:lnTo>
                        <a:pt x="6646" y="10337"/>
                      </a:lnTo>
                      <a:lnTo>
                        <a:pt x="7004" y="10469"/>
                      </a:lnTo>
                      <a:lnTo>
                        <a:pt x="7363" y="10612"/>
                      </a:lnTo>
                      <a:lnTo>
                        <a:pt x="7665" y="10788"/>
                      </a:lnTo>
                      <a:lnTo>
                        <a:pt x="7911" y="10998"/>
                      </a:lnTo>
                      <a:lnTo>
                        <a:pt x="8024" y="11097"/>
                      </a:lnTo>
                      <a:lnTo>
                        <a:pt x="8137" y="11207"/>
                      </a:lnTo>
                      <a:lnTo>
                        <a:pt x="8194" y="11340"/>
                      </a:lnTo>
                      <a:lnTo>
                        <a:pt x="8269" y="11461"/>
                      </a:lnTo>
                      <a:lnTo>
                        <a:pt x="8307" y="11593"/>
                      </a:lnTo>
                      <a:lnTo>
                        <a:pt x="8307" y="11714"/>
                      </a:lnTo>
                      <a:lnTo>
                        <a:pt x="8307" y="11868"/>
                      </a:lnTo>
                      <a:lnTo>
                        <a:pt x="8307" y="12012"/>
                      </a:lnTo>
                      <a:lnTo>
                        <a:pt x="8194" y="12265"/>
                      </a:lnTo>
                      <a:lnTo>
                        <a:pt x="8062" y="12519"/>
                      </a:lnTo>
                      <a:lnTo>
                        <a:pt x="7873" y="12706"/>
                      </a:lnTo>
                      <a:lnTo>
                        <a:pt x="7627" y="12904"/>
                      </a:lnTo>
                      <a:lnTo>
                        <a:pt x="7363" y="13048"/>
                      </a:lnTo>
                      <a:lnTo>
                        <a:pt x="7080" y="13180"/>
                      </a:lnTo>
                      <a:lnTo>
                        <a:pt x="6759" y="13257"/>
                      </a:lnTo>
                      <a:lnTo>
                        <a:pt x="6419" y="13345"/>
                      </a:lnTo>
                      <a:lnTo>
                        <a:pt x="6098" y="13389"/>
                      </a:lnTo>
                      <a:lnTo>
                        <a:pt x="5739" y="13389"/>
                      </a:lnTo>
                      <a:lnTo>
                        <a:pt x="5418" y="13389"/>
                      </a:lnTo>
                      <a:lnTo>
                        <a:pt x="5079" y="13345"/>
                      </a:lnTo>
                      <a:lnTo>
                        <a:pt x="4758" y="13301"/>
                      </a:lnTo>
                      <a:lnTo>
                        <a:pt x="4474" y="13213"/>
                      </a:lnTo>
                      <a:lnTo>
                        <a:pt x="4172" y="13114"/>
                      </a:lnTo>
                      <a:lnTo>
                        <a:pt x="3965" y="12982"/>
                      </a:lnTo>
                      <a:lnTo>
                        <a:pt x="3738" y="12838"/>
                      </a:lnTo>
                      <a:lnTo>
                        <a:pt x="3493" y="12706"/>
                      </a:lnTo>
                      <a:lnTo>
                        <a:pt x="3228" y="12607"/>
                      </a:lnTo>
                      <a:lnTo>
                        <a:pt x="2945" y="12519"/>
                      </a:lnTo>
                      <a:lnTo>
                        <a:pt x="2700" y="12431"/>
                      </a:lnTo>
                      <a:lnTo>
                        <a:pt x="2397" y="12375"/>
                      </a:lnTo>
                      <a:lnTo>
                        <a:pt x="2152" y="12331"/>
                      </a:lnTo>
                      <a:lnTo>
                        <a:pt x="1888" y="12309"/>
                      </a:lnTo>
                      <a:lnTo>
                        <a:pt x="1642" y="12309"/>
                      </a:lnTo>
                      <a:lnTo>
                        <a:pt x="1397" y="12331"/>
                      </a:lnTo>
                      <a:lnTo>
                        <a:pt x="1170" y="12397"/>
                      </a:lnTo>
                      <a:lnTo>
                        <a:pt x="962" y="12453"/>
                      </a:lnTo>
                      <a:lnTo>
                        <a:pt x="774" y="12563"/>
                      </a:lnTo>
                      <a:lnTo>
                        <a:pt x="623" y="12684"/>
                      </a:lnTo>
                      <a:lnTo>
                        <a:pt x="528" y="12838"/>
                      </a:lnTo>
                      <a:lnTo>
                        <a:pt x="453" y="13026"/>
                      </a:lnTo>
                      <a:lnTo>
                        <a:pt x="339" y="13477"/>
                      </a:lnTo>
                      <a:lnTo>
                        <a:pt x="226" y="13984"/>
                      </a:lnTo>
                      <a:lnTo>
                        <a:pt x="151" y="14535"/>
                      </a:lnTo>
                      <a:lnTo>
                        <a:pt x="113" y="15075"/>
                      </a:lnTo>
                      <a:lnTo>
                        <a:pt x="113" y="15626"/>
                      </a:lnTo>
                      <a:lnTo>
                        <a:pt x="151" y="16133"/>
                      </a:lnTo>
                      <a:lnTo>
                        <a:pt x="188" y="16376"/>
                      </a:lnTo>
                      <a:lnTo>
                        <a:pt x="264" y="16585"/>
                      </a:lnTo>
                      <a:lnTo>
                        <a:pt x="339" y="16773"/>
                      </a:lnTo>
                      <a:lnTo>
                        <a:pt x="453" y="16938"/>
                      </a:lnTo>
                      <a:lnTo>
                        <a:pt x="1095" y="16883"/>
                      </a:lnTo>
                      <a:lnTo>
                        <a:pt x="1963" y="16795"/>
                      </a:lnTo>
                      <a:lnTo>
                        <a:pt x="2945" y="16751"/>
                      </a:lnTo>
                      <a:lnTo>
                        <a:pt x="3965" y="16706"/>
                      </a:lnTo>
                      <a:lnTo>
                        <a:pt x="5022" y="16684"/>
                      </a:lnTo>
                      <a:lnTo>
                        <a:pt x="5947" y="16684"/>
                      </a:lnTo>
                      <a:lnTo>
                        <a:pt x="6759" y="16706"/>
                      </a:lnTo>
                      <a:lnTo>
                        <a:pt x="7363" y="16751"/>
                      </a:lnTo>
                      <a:lnTo>
                        <a:pt x="7948" y="16839"/>
                      </a:lnTo>
                      <a:lnTo>
                        <a:pt x="8458" y="16916"/>
                      </a:lnTo>
                      <a:lnTo>
                        <a:pt x="8893" y="17026"/>
                      </a:lnTo>
                      <a:lnTo>
                        <a:pt x="9289" y="17158"/>
                      </a:lnTo>
                      <a:lnTo>
                        <a:pt x="9572" y="17280"/>
                      </a:lnTo>
                      <a:lnTo>
                        <a:pt x="9799" y="17412"/>
                      </a:lnTo>
                      <a:lnTo>
                        <a:pt x="9969" y="17555"/>
                      </a:lnTo>
                      <a:lnTo>
                        <a:pt x="10120" y="17687"/>
                      </a:lnTo>
                      <a:lnTo>
                        <a:pt x="10158" y="17831"/>
                      </a:lnTo>
                      <a:lnTo>
                        <a:pt x="10195" y="17974"/>
                      </a:lnTo>
                      <a:lnTo>
                        <a:pt x="10158" y="18128"/>
                      </a:lnTo>
                      <a:lnTo>
                        <a:pt x="10082" y="18271"/>
                      </a:lnTo>
                      <a:lnTo>
                        <a:pt x="9969" y="18426"/>
                      </a:lnTo>
                      <a:lnTo>
                        <a:pt x="9837" y="18569"/>
                      </a:lnTo>
                      <a:lnTo>
                        <a:pt x="9648" y="18701"/>
                      </a:lnTo>
                      <a:lnTo>
                        <a:pt x="9440" y="18822"/>
                      </a:lnTo>
                      <a:lnTo>
                        <a:pt x="9213" y="18999"/>
                      </a:lnTo>
                      <a:lnTo>
                        <a:pt x="9044" y="19186"/>
                      </a:lnTo>
                      <a:lnTo>
                        <a:pt x="8893" y="19395"/>
                      </a:lnTo>
                      <a:lnTo>
                        <a:pt x="8817" y="19627"/>
                      </a:lnTo>
                      <a:lnTo>
                        <a:pt x="8779" y="19858"/>
                      </a:lnTo>
                      <a:lnTo>
                        <a:pt x="8779" y="20112"/>
                      </a:lnTo>
                      <a:lnTo>
                        <a:pt x="8855" y="20354"/>
                      </a:lnTo>
                      <a:lnTo>
                        <a:pt x="8968" y="20586"/>
                      </a:lnTo>
                      <a:lnTo>
                        <a:pt x="9138" y="20817"/>
                      </a:lnTo>
                      <a:lnTo>
                        <a:pt x="9365" y="21026"/>
                      </a:lnTo>
                      <a:lnTo>
                        <a:pt x="9610" y="21192"/>
                      </a:lnTo>
                      <a:lnTo>
                        <a:pt x="9950" y="21368"/>
                      </a:lnTo>
                      <a:lnTo>
                        <a:pt x="10120" y="21445"/>
                      </a:lnTo>
                      <a:lnTo>
                        <a:pt x="10346" y="21511"/>
                      </a:lnTo>
                      <a:lnTo>
                        <a:pt x="10516" y="21555"/>
                      </a:lnTo>
                      <a:lnTo>
                        <a:pt x="10743" y="21600"/>
                      </a:lnTo>
                      <a:lnTo>
                        <a:pt x="10988" y="21644"/>
                      </a:lnTo>
                      <a:lnTo>
                        <a:pt x="11215" y="21666"/>
                      </a:lnTo>
                      <a:lnTo>
                        <a:pt x="11498" y="21666"/>
                      </a:lnTo>
                      <a:lnTo>
                        <a:pt x="11762" y="21666"/>
                      </a:lnTo>
                      <a:lnTo>
                        <a:pt x="12253" y="21644"/>
                      </a:lnTo>
                      <a:lnTo>
                        <a:pt x="12763" y="21577"/>
                      </a:lnTo>
                      <a:lnTo>
                        <a:pt x="13197" y="21467"/>
                      </a:lnTo>
                      <a:lnTo>
                        <a:pt x="13556" y="21346"/>
                      </a:lnTo>
                      <a:lnTo>
                        <a:pt x="13896" y="21192"/>
                      </a:lnTo>
                      <a:lnTo>
                        <a:pt x="14179" y="21026"/>
                      </a:lnTo>
                      <a:lnTo>
                        <a:pt x="14444" y="20839"/>
                      </a:lnTo>
                      <a:lnTo>
                        <a:pt x="14576" y="20641"/>
                      </a:lnTo>
                      <a:lnTo>
                        <a:pt x="14727" y="20431"/>
                      </a:lnTo>
                      <a:lnTo>
                        <a:pt x="14765" y="20200"/>
                      </a:lnTo>
                      <a:lnTo>
                        <a:pt x="14802" y="19991"/>
                      </a:lnTo>
                      <a:lnTo>
                        <a:pt x="14727" y="19759"/>
                      </a:lnTo>
                      <a:lnTo>
                        <a:pt x="14613" y="19550"/>
                      </a:lnTo>
                      <a:lnTo>
                        <a:pt x="14444" y="19307"/>
                      </a:lnTo>
                      <a:lnTo>
                        <a:pt x="14217" y="19098"/>
                      </a:lnTo>
                      <a:lnTo>
                        <a:pt x="13934" y="18911"/>
                      </a:lnTo>
                      <a:lnTo>
                        <a:pt x="13669" y="18745"/>
                      </a:lnTo>
                      <a:lnTo>
                        <a:pt x="13462" y="18547"/>
                      </a:lnTo>
                      <a:lnTo>
                        <a:pt x="13311" y="18337"/>
                      </a:lnTo>
                      <a:lnTo>
                        <a:pt x="13197" y="18150"/>
                      </a:lnTo>
                      <a:lnTo>
                        <a:pt x="13122" y="17941"/>
                      </a:lnTo>
                      <a:lnTo>
                        <a:pt x="13122" y="17720"/>
                      </a:lnTo>
                      <a:lnTo>
                        <a:pt x="13122" y="17533"/>
                      </a:lnTo>
                      <a:lnTo>
                        <a:pt x="13197" y="17346"/>
                      </a:lnTo>
                      <a:lnTo>
                        <a:pt x="13273" y="17158"/>
                      </a:lnTo>
                      <a:lnTo>
                        <a:pt x="13386" y="16982"/>
                      </a:lnTo>
                      <a:lnTo>
                        <a:pt x="13537" y="16839"/>
                      </a:lnTo>
                      <a:lnTo>
                        <a:pt x="13707" y="16706"/>
                      </a:lnTo>
                      <a:lnTo>
                        <a:pt x="13896" y="16607"/>
                      </a:lnTo>
                      <a:lnTo>
                        <a:pt x="14104" y="16519"/>
                      </a:lnTo>
                      <a:lnTo>
                        <a:pt x="14330" y="16453"/>
                      </a:lnTo>
                      <a:lnTo>
                        <a:pt x="14538" y="16431"/>
                      </a:lnTo>
                      <a:lnTo>
                        <a:pt x="14897" y="16453"/>
                      </a:lnTo>
                      <a:lnTo>
                        <a:pt x="15406" y="16497"/>
                      </a:lnTo>
                      <a:lnTo>
                        <a:pt x="16105" y="16541"/>
                      </a:lnTo>
                      <a:lnTo>
                        <a:pt x="16898" y="16607"/>
                      </a:lnTo>
                      <a:lnTo>
                        <a:pt x="17804" y="16651"/>
                      </a:lnTo>
                      <a:lnTo>
                        <a:pt x="18786" y="16684"/>
                      </a:lnTo>
                      <a:lnTo>
                        <a:pt x="19844" y="16728"/>
                      </a:lnTo>
                      <a:lnTo>
                        <a:pt x="20920" y="16751"/>
                      </a:lnTo>
                      <a:lnTo>
                        <a:pt x="21109" y="16497"/>
                      </a:lnTo>
                      <a:lnTo>
                        <a:pt x="21241" y="16222"/>
                      </a:lnTo>
                      <a:lnTo>
                        <a:pt x="21392" y="15946"/>
                      </a:lnTo>
                      <a:lnTo>
                        <a:pt x="21467" y="15648"/>
                      </a:lnTo>
                      <a:lnTo>
                        <a:pt x="21543" y="15351"/>
                      </a:lnTo>
                      <a:lnTo>
                        <a:pt x="21618" y="15042"/>
                      </a:lnTo>
                      <a:lnTo>
                        <a:pt x="21618" y="14745"/>
                      </a:lnTo>
                      <a:lnTo>
                        <a:pt x="21618" y="14447"/>
                      </a:lnTo>
                      <a:lnTo>
                        <a:pt x="21618" y="14150"/>
                      </a:lnTo>
                      <a:lnTo>
                        <a:pt x="21581" y="13852"/>
                      </a:lnTo>
                      <a:lnTo>
                        <a:pt x="21505" y="13577"/>
                      </a:lnTo>
                      <a:lnTo>
                        <a:pt x="21430" y="13301"/>
                      </a:lnTo>
                      <a:lnTo>
                        <a:pt x="21354" y="13048"/>
                      </a:lnTo>
                      <a:lnTo>
                        <a:pt x="21241" y="12816"/>
                      </a:lnTo>
                      <a:lnTo>
                        <a:pt x="21146" y="12607"/>
                      </a:lnTo>
                      <a:lnTo>
                        <a:pt x="21033" y="12431"/>
                      </a:lnTo>
                      <a:lnTo>
                        <a:pt x="20920" y="12265"/>
                      </a:lnTo>
                      <a:lnTo>
                        <a:pt x="20769" y="12144"/>
                      </a:lnTo>
                      <a:lnTo>
                        <a:pt x="20637" y="12034"/>
                      </a:lnTo>
                      <a:lnTo>
                        <a:pt x="20486" y="11946"/>
                      </a:lnTo>
                      <a:lnTo>
                        <a:pt x="20297" y="11891"/>
                      </a:lnTo>
                      <a:lnTo>
                        <a:pt x="20165" y="11846"/>
                      </a:lnTo>
                      <a:lnTo>
                        <a:pt x="19976" y="11824"/>
                      </a:lnTo>
                      <a:lnTo>
                        <a:pt x="19806" y="11802"/>
                      </a:lnTo>
                      <a:lnTo>
                        <a:pt x="19390" y="11824"/>
                      </a:lnTo>
                      <a:lnTo>
                        <a:pt x="18956" y="11891"/>
                      </a:lnTo>
                      <a:lnTo>
                        <a:pt x="18503" y="11968"/>
                      </a:lnTo>
                      <a:lnTo>
                        <a:pt x="17993" y="12078"/>
                      </a:lnTo>
                      <a:lnTo>
                        <a:pt x="17653" y="12144"/>
                      </a:lnTo>
                      <a:lnTo>
                        <a:pt x="17332" y="12199"/>
                      </a:lnTo>
                      <a:lnTo>
                        <a:pt x="17049" y="12221"/>
                      </a:lnTo>
                      <a:lnTo>
                        <a:pt x="16747" y="12243"/>
                      </a:lnTo>
                      <a:lnTo>
                        <a:pt x="16464" y="12243"/>
                      </a:lnTo>
                      <a:lnTo>
                        <a:pt x="16218" y="12243"/>
                      </a:lnTo>
                      <a:lnTo>
                        <a:pt x="15992" y="12221"/>
                      </a:lnTo>
                      <a:lnTo>
                        <a:pt x="15746" y="12199"/>
                      </a:lnTo>
                      <a:lnTo>
                        <a:pt x="15520" y="12155"/>
                      </a:lnTo>
                      <a:lnTo>
                        <a:pt x="15350" y="12122"/>
                      </a:lnTo>
                      <a:lnTo>
                        <a:pt x="15161" y="12056"/>
                      </a:lnTo>
                      <a:lnTo>
                        <a:pt x="14972" y="11990"/>
                      </a:lnTo>
                      <a:lnTo>
                        <a:pt x="14689" y="11846"/>
                      </a:lnTo>
                      <a:lnTo>
                        <a:pt x="14444" y="11670"/>
                      </a:lnTo>
                      <a:lnTo>
                        <a:pt x="14255" y="11483"/>
                      </a:lnTo>
                      <a:lnTo>
                        <a:pt x="14104" y="11295"/>
                      </a:lnTo>
                      <a:lnTo>
                        <a:pt x="14028" y="11086"/>
                      </a:lnTo>
                      <a:lnTo>
                        <a:pt x="13972" y="10888"/>
                      </a:lnTo>
                      <a:lnTo>
                        <a:pt x="13972" y="10700"/>
                      </a:lnTo>
                      <a:lnTo>
                        <a:pt x="14009" y="10513"/>
                      </a:lnTo>
                      <a:lnTo>
                        <a:pt x="14066" y="10359"/>
                      </a:lnTo>
                      <a:lnTo>
                        <a:pt x="14179" y="10215"/>
                      </a:lnTo>
                      <a:lnTo>
                        <a:pt x="14406" y="10006"/>
                      </a:lnTo>
                      <a:lnTo>
                        <a:pt x="14651" y="9830"/>
                      </a:lnTo>
                      <a:lnTo>
                        <a:pt x="14878" y="9686"/>
                      </a:lnTo>
                      <a:lnTo>
                        <a:pt x="15123" y="9554"/>
                      </a:lnTo>
                      <a:lnTo>
                        <a:pt x="15350" y="9477"/>
                      </a:lnTo>
                      <a:lnTo>
                        <a:pt x="15558" y="9411"/>
                      </a:lnTo>
                      <a:lnTo>
                        <a:pt x="15803" y="9345"/>
                      </a:lnTo>
                      <a:lnTo>
                        <a:pt x="16030" y="9323"/>
                      </a:lnTo>
                      <a:lnTo>
                        <a:pt x="16256" y="9301"/>
                      </a:lnTo>
                      <a:lnTo>
                        <a:pt x="16464" y="9323"/>
                      </a:lnTo>
                      <a:lnTo>
                        <a:pt x="16690" y="9345"/>
                      </a:lnTo>
                      <a:lnTo>
                        <a:pt x="16898" y="9367"/>
                      </a:lnTo>
                      <a:lnTo>
                        <a:pt x="17332" y="9477"/>
                      </a:lnTo>
                      <a:lnTo>
                        <a:pt x="17767" y="9598"/>
                      </a:lnTo>
                      <a:lnTo>
                        <a:pt x="18163" y="9731"/>
                      </a:lnTo>
                      <a:lnTo>
                        <a:pt x="18597" y="9874"/>
                      </a:lnTo>
                      <a:lnTo>
                        <a:pt x="18994" y="10006"/>
                      </a:lnTo>
                      <a:lnTo>
                        <a:pt x="19428" y="10083"/>
                      </a:lnTo>
                      <a:lnTo>
                        <a:pt x="19617" y="10127"/>
                      </a:lnTo>
                      <a:lnTo>
                        <a:pt x="19844" y="10149"/>
                      </a:lnTo>
                      <a:lnTo>
                        <a:pt x="20013" y="10149"/>
                      </a:lnTo>
                      <a:lnTo>
                        <a:pt x="20240" y="10127"/>
                      </a:lnTo>
                      <a:lnTo>
                        <a:pt x="20410" y="10105"/>
                      </a:lnTo>
                      <a:lnTo>
                        <a:pt x="20637" y="10061"/>
                      </a:lnTo>
                      <a:lnTo>
                        <a:pt x="20844" y="9984"/>
                      </a:lnTo>
                      <a:lnTo>
                        <a:pt x="21033" y="9896"/>
                      </a:lnTo>
                      <a:lnTo>
                        <a:pt x="21146" y="9830"/>
                      </a:lnTo>
                      <a:lnTo>
                        <a:pt x="21203" y="9753"/>
                      </a:lnTo>
                      <a:lnTo>
                        <a:pt x="21279" y="9642"/>
                      </a:lnTo>
                      <a:lnTo>
                        <a:pt x="21354" y="9521"/>
                      </a:lnTo>
                      <a:lnTo>
                        <a:pt x="21430" y="9246"/>
                      </a:lnTo>
                      <a:lnTo>
                        <a:pt x="21430" y="8904"/>
                      </a:lnTo>
                      <a:lnTo>
                        <a:pt x="21430" y="8540"/>
                      </a:lnTo>
                      <a:lnTo>
                        <a:pt x="21392" y="8144"/>
                      </a:lnTo>
                      <a:lnTo>
                        <a:pt x="21354" y="7714"/>
                      </a:lnTo>
                      <a:lnTo>
                        <a:pt x="21279" y="7295"/>
                      </a:lnTo>
                      <a:lnTo>
                        <a:pt x="21146" y="6446"/>
                      </a:lnTo>
                      <a:lnTo>
                        <a:pt x="20995" y="5686"/>
                      </a:lnTo>
                      <a:lnTo>
                        <a:pt x="20958" y="5366"/>
                      </a:lnTo>
                      <a:lnTo>
                        <a:pt x="20958" y="5091"/>
                      </a:lnTo>
                      <a:lnTo>
                        <a:pt x="20958" y="4860"/>
                      </a:lnTo>
                      <a:lnTo>
                        <a:pt x="21033" y="4716"/>
                      </a:lnTo>
                      <a:lnTo>
                        <a:pt x="20637" y="4860"/>
                      </a:lnTo>
                      <a:lnTo>
                        <a:pt x="20127" y="4992"/>
                      </a:lnTo>
                      <a:lnTo>
                        <a:pt x="19617" y="5069"/>
                      </a:lnTo>
                      <a:lnTo>
                        <a:pt x="19032" y="5157"/>
                      </a:lnTo>
                      <a:lnTo>
                        <a:pt x="18465" y="5201"/>
                      </a:lnTo>
                      <a:lnTo>
                        <a:pt x="17842" y="5245"/>
                      </a:lnTo>
                      <a:lnTo>
                        <a:pt x="17219" y="5267"/>
                      </a:lnTo>
                      <a:lnTo>
                        <a:pt x="16615" y="5267"/>
                      </a:lnTo>
                      <a:lnTo>
                        <a:pt x="15992" y="5245"/>
                      </a:lnTo>
                      <a:lnTo>
                        <a:pt x="15369" y="5201"/>
                      </a:lnTo>
                      <a:lnTo>
                        <a:pt x="14840" y="5157"/>
                      </a:lnTo>
                      <a:lnTo>
                        <a:pt x="14293" y="5091"/>
                      </a:lnTo>
                      <a:lnTo>
                        <a:pt x="13783" y="5014"/>
                      </a:lnTo>
                      <a:lnTo>
                        <a:pt x="13386" y="4926"/>
                      </a:lnTo>
                      <a:lnTo>
                        <a:pt x="13027" y="4815"/>
                      </a:lnTo>
                      <a:lnTo>
                        <a:pt x="12725" y="4716"/>
                      </a:lnTo>
                      <a:lnTo>
                        <a:pt x="12480" y="4606"/>
                      </a:lnTo>
                      <a:lnTo>
                        <a:pt x="12291" y="4496"/>
                      </a:lnTo>
                      <a:lnTo>
                        <a:pt x="12197" y="4397"/>
                      </a:lnTo>
                      <a:lnTo>
                        <a:pt x="12083" y="4286"/>
                      </a:lnTo>
                      <a:lnTo>
                        <a:pt x="12046" y="4187"/>
                      </a:lnTo>
                      <a:lnTo>
                        <a:pt x="12008" y="4077"/>
                      </a:lnTo>
                      <a:lnTo>
                        <a:pt x="12046" y="3967"/>
                      </a:lnTo>
                      <a:lnTo>
                        <a:pt x="12121" y="3868"/>
                      </a:lnTo>
                      <a:lnTo>
                        <a:pt x="12197" y="3735"/>
                      </a:lnTo>
                      <a:lnTo>
                        <a:pt x="12291" y="3614"/>
                      </a:lnTo>
                      <a:lnTo>
                        <a:pt x="12442" y="3482"/>
                      </a:lnTo>
                      <a:lnTo>
                        <a:pt x="12631" y="3361"/>
                      </a:lnTo>
                      <a:lnTo>
                        <a:pt x="13065" y="3085"/>
                      </a:lnTo>
                      <a:lnTo>
                        <a:pt x="13537" y="2766"/>
                      </a:lnTo>
                      <a:lnTo>
                        <a:pt x="13783" y="2578"/>
                      </a:lnTo>
                      <a:lnTo>
                        <a:pt x="13934" y="2380"/>
                      </a:lnTo>
                      <a:lnTo>
                        <a:pt x="14028" y="2171"/>
                      </a:lnTo>
                      <a:lnTo>
                        <a:pt x="14104" y="1961"/>
                      </a:lnTo>
                      <a:lnTo>
                        <a:pt x="14104" y="1730"/>
                      </a:lnTo>
                      <a:lnTo>
                        <a:pt x="14066" y="1498"/>
                      </a:lnTo>
                      <a:lnTo>
                        <a:pt x="13972" y="1267"/>
                      </a:lnTo>
                      <a:lnTo>
                        <a:pt x="13820" y="1057"/>
                      </a:lnTo>
                      <a:lnTo>
                        <a:pt x="13594" y="837"/>
                      </a:lnTo>
                      <a:lnTo>
                        <a:pt x="13386" y="628"/>
                      </a:lnTo>
                      <a:lnTo>
                        <a:pt x="13103" y="462"/>
                      </a:lnTo>
                      <a:lnTo>
                        <a:pt x="12763" y="308"/>
                      </a:lnTo>
                      <a:lnTo>
                        <a:pt x="12404" y="187"/>
                      </a:lnTo>
                      <a:lnTo>
                        <a:pt x="12008" y="77"/>
                      </a:lnTo>
                      <a:lnTo>
                        <a:pt x="11574" y="33"/>
                      </a:lnTo>
                      <a:lnTo>
                        <a:pt x="11102" y="11"/>
                      </a:lnTo>
                      <a:lnTo>
                        <a:pt x="10667" y="11"/>
                      </a:lnTo>
                      <a:lnTo>
                        <a:pt x="10233" y="77"/>
                      </a:lnTo>
                      <a:lnTo>
                        <a:pt x="9837" y="187"/>
                      </a:lnTo>
                      <a:lnTo>
                        <a:pt x="9440" y="286"/>
                      </a:lnTo>
                      <a:lnTo>
                        <a:pt x="9062" y="462"/>
                      </a:lnTo>
                      <a:lnTo>
                        <a:pt x="8741" y="628"/>
                      </a:lnTo>
                      <a:lnTo>
                        <a:pt x="8458" y="815"/>
                      </a:lnTo>
                      <a:lnTo>
                        <a:pt x="8232" y="1035"/>
                      </a:lnTo>
                      <a:lnTo>
                        <a:pt x="8062" y="1245"/>
                      </a:lnTo>
                      <a:lnTo>
                        <a:pt x="7911" y="1476"/>
                      </a:lnTo>
                      <a:lnTo>
                        <a:pt x="7835" y="1708"/>
                      </a:lnTo>
                      <a:lnTo>
                        <a:pt x="7797" y="1961"/>
                      </a:lnTo>
                      <a:lnTo>
                        <a:pt x="7835" y="2193"/>
                      </a:lnTo>
                      <a:lnTo>
                        <a:pt x="7948" y="2402"/>
                      </a:lnTo>
                      <a:lnTo>
                        <a:pt x="8062" y="2534"/>
                      </a:lnTo>
                      <a:lnTo>
                        <a:pt x="8175" y="2644"/>
                      </a:lnTo>
                      <a:lnTo>
                        <a:pt x="8269" y="2744"/>
                      </a:lnTo>
                      <a:lnTo>
                        <a:pt x="8420" y="2832"/>
                      </a:lnTo>
                      <a:lnTo>
                        <a:pt x="8704" y="3019"/>
                      </a:lnTo>
                      <a:lnTo>
                        <a:pt x="8968" y="3206"/>
                      </a:lnTo>
                      <a:lnTo>
                        <a:pt x="9138" y="3405"/>
                      </a:lnTo>
                      <a:lnTo>
                        <a:pt x="9327" y="3570"/>
                      </a:lnTo>
                      <a:lnTo>
                        <a:pt x="9440" y="3735"/>
                      </a:lnTo>
                      <a:lnTo>
                        <a:pt x="9516" y="3890"/>
                      </a:lnTo>
                      <a:lnTo>
                        <a:pt x="9534" y="4033"/>
                      </a:lnTo>
                      <a:lnTo>
                        <a:pt x="9534" y="4165"/>
                      </a:lnTo>
                      <a:lnTo>
                        <a:pt x="9516" y="4286"/>
                      </a:lnTo>
                      <a:lnTo>
                        <a:pt x="9440" y="4397"/>
                      </a:lnTo>
                      <a:lnTo>
                        <a:pt x="9327" y="4496"/>
                      </a:lnTo>
                      <a:lnTo>
                        <a:pt x="9176" y="4562"/>
                      </a:lnTo>
                      <a:lnTo>
                        <a:pt x="9006" y="4628"/>
                      </a:lnTo>
                      <a:lnTo>
                        <a:pt x="8779" y="4694"/>
                      </a:lnTo>
                      <a:lnTo>
                        <a:pt x="8534" y="4716"/>
                      </a:lnTo>
                      <a:lnTo>
                        <a:pt x="8232" y="4716"/>
                      </a:lnTo>
                      <a:lnTo>
                        <a:pt x="7118" y="4738"/>
                      </a:lnTo>
                      <a:lnTo>
                        <a:pt x="5947" y="4771"/>
                      </a:lnTo>
                      <a:lnTo>
                        <a:pt x="4795" y="4815"/>
                      </a:lnTo>
                      <a:lnTo>
                        <a:pt x="3681" y="4860"/>
                      </a:lnTo>
                      <a:lnTo>
                        <a:pt x="2662" y="4882"/>
                      </a:lnTo>
                      <a:lnTo>
                        <a:pt x="1755" y="4882"/>
                      </a:lnTo>
                      <a:lnTo>
                        <a:pt x="1359" y="4860"/>
                      </a:lnTo>
                      <a:lnTo>
                        <a:pt x="981" y="4837"/>
                      </a:lnTo>
                      <a:lnTo>
                        <a:pt x="698" y="4771"/>
                      </a:lnTo>
                      <a:lnTo>
                        <a:pt x="453" y="4716"/>
                      </a:lnTo>
                      <a:lnTo>
                        <a:pt x="453" y="5322"/>
                      </a:lnTo>
                      <a:lnTo>
                        <a:pt x="453" y="6083"/>
                      </a:lnTo>
                      <a:lnTo>
                        <a:pt x="453" y="6909"/>
                      </a:lnTo>
                      <a:lnTo>
                        <a:pt x="453" y="7780"/>
                      </a:lnTo>
                      <a:lnTo>
                        <a:pt x="453" y="8606"/>
                      </a:lnTo>
                      <a:lnTo>
                        <a:pt x="453" y="9345"/>
                      </a:lnTo>
                      <a:lnTo>
                        <a:pt x="453" y="9918"/>
                      </a:lnTo>
                      <a:lnTo>
                        <a:pt x="453" y="10282"/>
                      </a:lnTo>
                      <a:lnTo>
                        <a:pt x="490" y="10381"/>
                      </a:lnTo>
                      <a:lnTo>
                        <a:pt x="547" y="10491"/>
                      </a:lnTo>
                      <a:lnTo>
                        <a:pt x="660" y="10590"/>
                      </a:lnTo>
                      <a:lnTo>
                        <a:pt x="811" y="10700"/>
                      </a:lnTo>
                      <a:lnTo>
                        <a:pt x="981" y="10811"/>
                      </a:lnTo>
                      <a:lnTo>
                        <a:pt x="1208" y="10888"/>
                      </a:lnTo>
                      <a:lnTo>
                        <a:pt x="1453" y="10954"/>
                      </a:lnTo>
                      <a:lnTo>
                        <a:pt x="1718" y="11020"/>
                      </a:lnTo>
                      <a:lnTo>
                        <a:pt x="1963" y="11064"/>
                      </a:lnTo>
                      <a:lnTo>
                        <a:pt x="2265" y="11086"/>
                      </a:lnTo>
                      <a:lnTo>
                        <a:pt x="2548" y="11064"/>
                      </a:lnTo>
                      <a:lnTo>
                        <a:pt x="2794" y="11042"/>
                      </a:lnTo>
                      <a:lnTo>
                        <a:pt x="3096" y="10976"/>
                      </a:lnTo>
                      <a:lnTo>
                        <a:pt x="3341" y="10888"/>
                      </a:lnTo>
                      <a:lnTo>
                        <a:pt x="3606" y="10766"/>
                      </a:lnTo>
                      <a:lnTo>
                        <a:pt x="3813" y="1059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" name="Puzzle1"/>
                <p:cNvSpPr>
                  <a:spLocks noEditPoints="1" noChangeArrowheads="1"/>
                </p:cNvSpPr>
                <p:nvPr/>
              </p:nvSpPr>
              <p:spPr bwMode="auto">
                <a:xfrm>
                  <a:off x="6698540" y="3640541"/>
                  <a:ext cx="185820" cy="115726"/>
                </a:xfrm>
                <a:custGeom>
                  <a:avLst/>
                  <a:gdLst>
                    <a:gd name="T0" fmla="*/ 16740 w 21600"/>
                    <a:gd name="T1" fmla="*/ 21078 h 21600"/>
                    <a:gd name="T2" fmla="*/ 16976 w 21600"/>
                    <a:gd name="T3" fmla="*/ 521 h 21600"/>
                    <a:gd name="T4" fmla="*/ 4725 w 21600"/>
                    <a:gd name="T5" fmla="*/ 856 h 21600"/>
                    <a:gd name="T6" fmla="*/ 5040 w 21600"/>
                    <a:gd name="T7" fmla="*/ 21004 h 21600"/>
                    <a:gd name="T8" fmla="*/ 10811 w 21600"/>
                    <a:gd name="T9" fmla="*/ 12885 h 21600"/>
                    <a:gd name="T10" fmla="*/ 10845 w 21600"/>
                    <a:gd name="T11" fmla="*/ 8714 h 21600"/>
                    <a:gd name="T12" fmla="*/ 21600 w 21600"/>
                    <a:gd name="T13" fmla="*/ 10000 h 21600"/>
                    <a:gd name="T14" fmla="*/ 56 w 21600"/>
                    <a:gd name="T15" fmla="*/ 10000 h 21600"/>
                    <a:gd name="T16" fmla="*/ 6086 w 21600"/>
                    <a:gd name="T17" fmla="*/ 2569 h 21600"/>
                    <a:gd name="T18" fmla="*/ 16132 w 21600"/>
                    <a:gd name="T19" fmla="*/ 19552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9360" y="20836"/>
                      </a:moveTo>
                      <a:lnTo>
                        <a:pt x="9528" y="20836"/>
                      </a:lnTo>
                      <a:lnTo>
                        <a:pt x="9686" y="20762"/>
                      </a:lnTo>
                      <a:lnTo>
                        <a:pt x="9810" y="20687"/>
                      </a:lnTo>
                      <a:lnTo>
                        <a:pt x="9922" y="20575"/>
                      </a:lnTo>
                      <a:lnTo>
                        <a:pt x="10012" y="20426"/>
                      </a:lnTo>
                      <a:lnTo>
                        <a:pt x="10068" y="20296"/>
                      </a:lnTo>
                      <a:lnTo>
                        <a:pt x="10113" y="20110"/>
                      </a:lnTo>
                      <a:lnTo>
                        <a:pt x="10136" y="19905"/>
                      </a:lnTo>
                      <a:lnTo>
                        <a:pt x="10136" y="19682"/>
                      </a:lnTo>
                      <a:lnTo>
                        <a:pt x="10113" y="19440"/>
                      </a:lnTo>
                      <a:lnTo>
                        <a:pt x="10068" y="19142"/>
                      </a:lnTo>
                      <a:lnTo>
                        <a:pt x="10012" y="18900"/>
                      </a:lnTo>
                      <a:lnTo>
                        <a:pt x="9900" y="18620"/>
                      </a:lnTo>
                      <a:lnTo>
                        <a:pt x="9787" y="18285"/>
                      </a:lnTo>
                      <a:lnTo>
                        <a:pt x="9641" y="17968"/>
                      </a:lnTo>
                      <a:lnTo>
                        <a:pt x="9472" y="17652"/>
                      </a:lnTo>
                      <a:lnTo>
                        <a:pt x="9382" y="17466"/>
                      </a:lnTo>
                      <a:lnTo>
                        <a:pt x="9315" y="17298"/>
                      </a:lnTo>
                      <a:lnTo>
                        <a:pt x="9258" y="17112"/>
                      </a:lnTo>
                      <a:lnTo>
                        <a:pt x="9191" y="16926"/>
                      </a:lnTo>
                      <a:lnTo>
                        <a:pt x="9123" y="16535"/>
                      </a:lnTo>
                      <a:lnTo>
                        <a:pt x="9101" y="16144"/>
                      </a:lnTo>
                      <a:lnTo>
                        <a:pt x="9101" y="15753"/>
                      </a:lnTo>
                      <a:lnTo>
                        <a:pt x="9168" y="15362"/>
                      </a:lnTo>
                      <a:lnTo>
                        <a:pt x="9236" y="14971"/>
                      </a:lnTo>
                      <a:lnTo>
                        <a:pt x="9360" y="14580"/>
                      </a:lnTo>
                      <a:lnTo>
                        <a:pt x="9495" y="14244"/>
                      </a:lnTo>
                      <a:lnTo>
                        <a:pt x="9663" y="13891"/>
                      </a:lnTo>
                      <a:lnTo>
                        <a:pt x="9855" y="13611"/>
                      </a:lnTo>
                      <a:lnTo>
                        <a:pt x="10068" y="13351"/>
                      </a:lnTo>
                      <a:lnTo>
                        <a:pt x="10293" y="13146"/>
                      </a:lnTo>
                      <a:lnTo>
                        <a:pt x="10552" y="12997"/>
                      </a:lnTo>
                      <a:lnTo>
                        <a:pt x="10811" y="12885"/>
                      </a:lnTo>
                      <a:lnTo>
                        <a:pt x="11069" y="12866"/>
                      </a:lnTo>
                      <a:lnTo>
                        <a:pt x="11351" y="12885"/>
                      </a:lnTo>
                      <a:lnTo>
                        <a:pt x="11610" y="12997"/>
                      </a:lnTo>
                      <a:lnTo>
                        <a:pt x="11846" y="13183"/>
                      </a:lnTo>
                      <a:lnTo>
                        <a:pt x="12060" y="13388"/>
                      </a:lnTo>
                      <a:lnTo>
                        <a:pt x="12251" y="13648"/>
                      </a:lnTo>
                      <a:lnTo>
                        <a:pt x="12419" y="13928"/>
                      </a:lnTo>
                      <a:lnTo>
                        <a:pt x="12555" y="14244"/>
                      </a:lnTo>
                      <a:lnTo>
                        <a:pt x="12690" y="14617"/>
                      </a:lnTo>
                      <a:lnTo>
                        <a:pt x="12768" y="15008"/>
                      </a:lnTo>
                      <a:lnTo>
                        <a:pt x="12836" y="15399"/>
                      </a:lnTo>
                      <a:lnTo>
                        <a:pt x="12858" y="15753"/>
                      </a:lnTo>
                      <a:lnTo>
                        <a:pt x="12858" y="16144"/>
                      </a:lnTo>
                      <a:lnTo>
                        <a:pt x="12813" y="16535"/>
                      </a:lnTo>
                      <a:lnTo>
                        <a:pt x="12746" y="16888"/>
                      </a:lnTo>
                      <a:lnTo>
                        <a:pt x="12667" y="17224"/>
                      </a:lnTo>
                      <a:lnTo>
                        <a:pt x="12510" y="17503"/>
                      </a:lnTo>
                      <a:lnTo>
                        <a:pt x="12228" y="18043"/>
                      </a:lnTo>
                      <a:lnTo>
                        <a:pt x="11970" y="18546"/>
                      </a:lnTo>
                      <a:lnTo>
                        <a:pt x="11868" y="18751"/>
                      </a:lnTo>
                      <a:lnTo>
                        <a:pt x="11778" y="18974"/>
                      </a:lnTo>
                      <a:lnTo>
                        <a:pt x="11711" y="19179"/>
                      </a:lnTo>
                      <a:lnTo>
                        <a:pt x="11666" y="19365"/>
                      </a:lnTo>
                      <a:lnTo>
                        <a:pt x="11632" y="19570"/>
                      </a:lnTo>
                      <a:lnTo>
                        <a:pt x="11632" y="19756"/>
                      </a:lnTo>
                      <a:lnTo>
                        <a:pt x="11632" y="19942"/>
                      </a:lnTo>
                      <a:lnTo>
                        <a:pt x="11643" y="20110"/>
                      </a:lnTo>
                      <a:lnTo>
                        <a:pt x="11711" y="20296"/>
                      </a:lnTo>
                      <a:lnTo>
                        <a:pt x="11801" y="20464"/>
                      </a:lnTo>
                      <a:lnTo>
                        <a:pt x="11891" y="20650"/>
                      </a:lnTo>
                      <a:lnTo>
                        <a:pt x="12037" y="20836"/>
                      </a:lnTo>
                      <a:lnTo>
                        <a:pt x="12206" y="21004"/>
                      </a:lnTo>
                      <a:lnTo>
                        <a:pt x="12419" y="21190"/>
                      </a:lnTo>
                      <a:lnTo>
                        <a:pt x="12667" y="21320"/>
                      </a:lnTo>
                      <a:lnTo>
                        <a:pt x="12960" y="21432"/>
                      </a:lnTo>
                      <a:lnTo>
                        <a:pt x="13286" y="21544"/>
                      </a:lnTo>
                      <a:lnTo>
                        <a:pt x="13612" y="21655"/>
                      </a:lnTo>
                      <a:lnTo>
                        <a:pt x="13983" y="21693"/>
                      </a:lnTo>
                      <a:lnTo>
                        <a:pt x="14343" y="21730"/>
                      </a:lnTo>
                      <a:lnTo>
                        <a:pt x="14715" y="21730"/>
                      </a:lnTo>
                      <a:lnTo>
                        <a:pt x="15075" y="21730"/>
                      </a:lnTo>
                      <a:lnTo>
                        <a:pt x="15446" y="21655"/>
                      </a:lnTo>
                      <a:lnTo>
                        <a:pt x="15794" y="21581"/>
                      </a:lnTo>
                      <a:lnTo>
                        <a:pt x="16132" y="21432"/>
                      </a:lnTo>
                      <a:lnTo>
                        <a:pt x="16458" y="21302"/>
                      </a:lnTo>
                      <a:lnTo>
                        <a:pt x="16740" y="21078"/>
                      </a:lnTo>
                      <a:lnTo>
                        <a:pt x="16976" y="20836"/>
                      </a:lnTo>
                      <a:lnTo>
                        <a:pt x="17043" y="20650"/>
                      </a:lnTo>
                      <a:lnTo>
                        <a:pt x="17088" y="20426"/>
                      </a:lnTo>
                      <a:lnTo>
                        <a:pt x="17133" y="20222"/>
                      </a:lnTo>
                      <a:lnTo>
                        <a:pt x="17156" y="19980"/>
                      </a:lnTo>
                      <a:lnTo>
                        <a:pt x="17167" y="19477"/>
                      </a:lnTo>
                      <a:lnTo>
                        <a:pt x="17167" y="18974"/>
                      </a:lnTo>
                      <a:lnTo>
                        <a:pt x="17156" y="18397"/>
                      </a:lnTo>
                      <a:lnTo>
                        <a:pt x="17111" y="17820"/>
                      </a:lnTo>
                      <a:lnTo>
                        <a:pt x="17066" y="17261"/>
                      </a:lnTo>
                      <a:lnTo>
                        <a:pt x="16998" y="16646"/>
                      </a:lnTo>
                      <a:lnTo>
                        <a:pt x="16852" y="15511"/>
                      </a:lnTo>
                      <a:lnTo>
                        <a:pt x="16740" y="14393"/>
                      </a:lnTo>
                      <a:lnTo>
                        <a:pt x="16717" y="13928"/>
                      </a:lnTo>
                      <a:lnTo>
                        <a:pt x="16695" y="13462"/>
                      </a:lnTo>
                      <a:lnTo>
                        <a:pt x="16717" y="13071"/>
                      </a:lnTo>
                      <a:lnTo>
                        <a:pt x="16785" y="12755"/>
                      </a:lnTo>
                      <a:lnTo>
                        <a:pt x="16852" y="12419"/>
                      </a:lnTo>
                      <a:lnTo>
                        <a:pt x="16953" y="12140"/>
                      </a:lnTo>
                      <a:lnTo>
                        <a:pt x="17088" y="11898"/>
                      </a:lnTo>
                      <a:lnTo>
                        <a:pt x="17212" y="11675"/>
                      </a:lnTo>
                      <a:lnTo>
                        <a:pt x="17370" y="11470"/>
                      </a:lnTo>
                      <a:lnTo>
                        <a:pt x="17516" y="11284"/>
                      </a:lnTo>
                      <a:lnTo>
                        <a:pt x="17696" y="11135"/>
                      </a:lnTo>
                      <a:lnTo>
                        <a:pt x="17865" y="11042"/>
                      </a:lnTo>
                      <a:lnTo>
                        <a:pt x="18033" y="10930"/>
                      </a:lnTo>
                      <a:lnTo>
                        <a:pt x="18213" y="10893"/>
                      </a:lnTo>
                      <a:lnTo>
                        <a:pt x="18382" y="10893"/>
                      </a:lnTo>
                      <a:lnTo>
                        <a:pt x="18551" y="10967"/>
                      </a:lnTo>
                      <a:lnTo>
                        <a:pt x="18708" y="11042"/>
                      </a:lnTo>
                      <a:lnTo>
                        <a:pt x="18855" y="11172"/>
                      </a:lnTo>
                      <a:lnTo>
                        <a:pt x="19012" y="11358"/>
                      </a:lnTo>
                      <a:lnTo>
                        <a:pt x="19136" y="11600"/>
                      </a:lnTo>
                      <a:lnTo>
                        <a:pt x="19271" y="11861"/>
                      </a:lnTo>
                      <a:lnTo>
                        <a:pt x="19440" y="12028"/>
                      </a:lnTo>
                      <a:lnTo>
                        <a:pt x="19608" y="12177"/>
                      </a:lnTo>
                      <a:lnTo>
                        <a:pt x="19822" y="12289"/>
                      </a:lnTo>
                      <a:lnTo>
                        <a:pt x="20025" y="12289"/>
                      </a:lnTo>
                      <a:lnTo>
                        <a:pt x="20238" y="12289"/>
                      </a:lnTo>
                      <a:lnTo>
                        <a:pt x="20452" y="12215"/>
                      </a:lnTo>
                      <a:lnTo>
                        <a:pt x="20643" y="12103"/>
                      </a:lnTo>
                      <a:lnTo>
                        <a:pt x="20846" y="11973"/>
                      </a:lnTo>
                      <a:lnTo>
                        <a:pt x="21037" y="11786"/>
                      </a:lnTo>
                      <a:lnTo>
                        <a:pt x="21206" y="11563"/>
                      </a:lnTo>
                      <a:lnTo>
                        <a:pt x="21363" y="11321"/>
                      </a:lnTo>
                      <a:lnTo>
                        <a:pt x="21465" y="11079"/>
                      </a:lnTo>
                      <a:lnTo>
                        <a:pt x="21577" y="10744"/>
                      </a:lnTo>
                      <a:lnTo>
                        <a:pt x="21622" y="10427"/>
                      </a:lnTo>
                      <a:lnTo>
                        <a:pt x="21645" y="10111"/>
                      </a:lnTo>
                      <a:lnTo>
                        <a:pt x="21622" y="9608"/>
                      </a:lnTo>
                      <a:lnTo>
                        <a:pt x="21577" y="9142"/>
                      </a:lnTo>
                      <a:lnTo>
                        <a:pt x="21465" y="8751"/>
                      </a:lnTo>
                      <a:lnTo>
                        <a:pt x="21363" y="8397"/>
                      </a:lnTo>
                      <a:lnTo>
                        <a:pt x="21206" y="8062"/>
                      </a:lnTo>
                      <a:lnTo>
                        <a:pt x="21037" y="7820"/>
                      </a:lnTo>
                      <a:lnTo>
                        <a:pt x="20846" y="7597"/>
                      </a:lnTo>
                      <a:lnTo>
                        <a:pt x="20643" y="7429"/>
                      </a:lnTo>
                      <a:lnTo>
                        <a:pt x="20452" y="7317"/>
                      </a:lnTo>
                      <a:lnTo>
                        <a:pt x="20238" y="7206"/>
                      </a:lnTo>
                      <a:lnTo>
                        <a:pt x="20025" y="7168"/>
                      </a:lnTo>
                      <a:lnTo>
                        <a:pt x="19822" y="7206"/>
                      </a:lnTo>
                      <a:lnTo>
                        <a:pt x="19608" y="7243"/>
                      </a:lnTo>
                      <a:lnTo>
                        <a:pt x="19440" y="7355"/>
                      </a:lnTo>
                      <a:lnTo>
                        <a:pt x="19271" y="7504"/>
                      </a:lnTo>
                      <a:lnTo>
                        <a:pt x="19136" y="7708"/>
                      </a:lnTo>
                      <a:lnTo>
                        <a:pt x="19012" y="7895"/>
                      </a:lnTo>
                      <a:lnTo>
                        <a:pt x="18832" y="8025"/>
                      </a:lnTo>
                      <a:lnTo>
                        <a:pt x="18663" y="8174"/>
                      </a:lnTo>
                      <a:lnTo>
                        <a:pt x="18472" y="8248"/>
                      </a:lnTo>
                      <a:lnTo>
                        <a:pt x="18270" y="8286"/>
                      </a:lnTo>
                      <a:lnTo>
                        <a:pt x="18078" y="8323"/>
                      </a:lnTo>
                      <a:lnTo>
                        <a:pt x="17887" y="8323"/>
                      </a:lnTo>
                      <a:lnTo>
                        <a:pt x="17696" y="8248"/>
                      </a:lnTo>
                      <a:lnTo>
                        <a:pt x="17493" y="8174"/>
                      </a:lnTo>
                      <a:lnTo>
                        <a:pt x="17302" y="8062"/>
                      </a:lnTo>
                      <a:lnTo>
                        <a:pt x="17133" y="7969"/>
                      </a:lnTo>
                      <a:lnTo>
                        <a:pt x="16976" y="7783"/>
                      </a:lnTo>
                      <a:lnTo>
                        <a:pt x="16852" y="7597"/>
                      </a:lnTo>
                      <a:lnTo>
                        <a:pt x="16740" y="7429"/>
                      </a:lnTo>
                      <a:lnTo>
                        <a:pt x="16672" y="7168"/>
                      </a:lnTo>
                      <a:lnTo>
                        <a:pt x="16638" y="6926"/>
                      </a:lnTo>
                      <a:lnTo>
                        <a:pt x="16616" y="6498"/>
                      </a:lnTo>
                      <a:lnTo>
                        <a:pt x="16616" y="5772"/>
                      </a:lnTo>
                      <a:lnTo>
                        <a:pt x="16650" y="4915"/>
                      </a:lnTo>
                      <a:lnTo>
                        <a:pt x="16695" y="3928"/>
                      </a:lnTo>
                      <a:lnTo>
                        <a:pt x="16762" y="2960"/>
                      </a:lnTo>
                      <a:lnTo>
                        <a:pt x="16830" y="1992"/>
                      </a:lnTo>
                      <a:lnTo>
                        <a:pt x="16908" y="1173"/>
                      </a:lnTo>
                      <a:lnTo>
                        <a:pt x="16976" y="521"/>
                      </a:lnTo>
                      <a:lnTo>
                        <a:pt x="16953" y="521"/>
                      </a:lnTo>
                      <a:lnTo>
                        <a:pt x="16931" y="521"/>
                      </a:lnTo>
                      <a:lnTo>
                        <a:pt x="16267" y="484"/>
                      </a:lnTo>
                      <a:lnTo>
                        <a:pt x="15637" y="428"/>
                      </a:lnTo>
                      <a:lnTo>
                        <a:pt x="15063" y="353"/>
                      </a:lnTo>
                      <a:lnTo>
                        <a:pt x="14523" y="279"/>
                      </a:lnTo>
                      <a:lnTo>
                        <a:pt x="14040" y="167"/>
                      </a:lnTo>
                      <a:lnTo>
                        <a:pt x="13635" y="93"/>
                      </a:lnTo>
                      <a:lnTo>
                        <a:pt x="13331" y="18"/>
                      </a:lnTo>
                      <a:lnTo>
                        <a:pt x="13117" y="18"/>
                      </a:lnTo>
                      <a:lnTo>
                        <a:pt x="12982" y="18"/>
                      </a:lnTo>
                      <a:lnTo>
                        <a:pt x="12858" y="130"/>
                      </a:lnTo>
                      <a:lnTo>
                        <a:pt x="12723" y="279"/>
                      </a:lnTo>
                      <a:lnTo>
                        <a:pt x="12622" y="446"/>
                      </a:lnTo>
                      <a:lnTo>
                        <a:pt x="12510" y="670"/>
                      </a:lnTo>
                      <a:lnTo>
                        <a:pt x="12419" y="912"/>
                      </a:lnTo>
                      <a:lnTo>
                        <a:pt x="12363" y="1210"/>
                      </a:lnTo>
                      <a:lnTo>
                        <a:pt x="12318" y="1526"/>
                      </a:lnTo>
                      <a:lnTo>
                        <a:pt x="12273" y="1843"/>
                      </a:lnTo>
                      <a:lnTo>
                        <a:pt x="12251" y="2215"/>
                      </a:lnTo>
                      <a:lnTo>
                        <a:pt x="12273" y="2532"/>
                      </a:lnTo>
                      <a:lnTo>
                        <a:pt x="12318" y="2886"/>
                      </a:lnTo>
                      <a:lnTo>
                        <a:pt x="12386" y="3240"/>
                      </a:lnTo>
                      <a:lnTo>
                        <a:pt x="12464" y="3556"/>
                      </a:lnTo>
                      <a:lnTo>
                        <a:pt x="12577" y="3891"/>
                      </a:lnTo>
                      <a:lnTo>
                        <a:pt x="12746" y="4171"/>
                      </a:lnTo>
                      <a:lnTo>
                        <a:pt x="12926" y="4487"/>
                      </a:lnTo>
                      <a:lnTo>
                        <a:pt x="13050" y="4860"/>
                      </a:lnTo>
                      <a:lnTo>
                        <a:pt x="13162" y="5251"/>
                      </a:lnTo>
                      <a:lnTo>
                        <a:pt x="13218" y="5604"/>
                      </a:lnTo>
                      <a:lnTo>
                        <a:pt x="13263" y="5995"/>
                      </a:lnTo>
                      <a:lnTo>
                        <a:pt x="13241" y="6386"/>
                      </a:lnTo>
                      <a:lnTo>
                        <a:pt x="13218" y="6740"/>
                      </a:lnTo>
                      <a:lnTo>
                        <a:pt x="13139" y="7094"/>
                      </a:lnTo>
                      <a:lnTo>
                        <a:pt x="13050" y="7429"/>
                      </a:lnTo>
                      <a:lnTo>
                        <a:pt x="12903" y="7746"/>
                      </a:lnTo>
                      <a:lnTo>
                        <a:pt x="12723" y="8025"/>
                      </a:lnTo>
                      <a:lnTo>
                        <a:pt x="12532" y="8286"/>
                      </a:lnTo>
                      <a:lnTo>
                        <a:pt x="12318" y="8491"/>
                      </a:lnTo>
                      <a:lnTo>
                        <a:pt x="12060" y="8677"/>
                      </a:lnTo>
                      <a:lnTo>
                        <a:pt x="11756" y="8788"/>
                      </a:lnTo>
                      <a:lnTo>
                        <a:pt x="11452" y="8826"/>
                      </a:lnTo>
                      <a:lnTo>
                        <a:pt x="11283" y="8826"/>
                      </a:lnTo>
                      <a:lnTo>
                        <a:pt x="11126" y="8826"/>
                      </a:lnTo>
                      <a:lnTo>
                        <a:pt x="11002" y="8788"/>
                      </a:lnTo>
                      <a:lnTo>
                        <a:pt x="10845" y="8714"/>
                      </a:lnTo>
                      <a:lnTo>
                        <a:pt x="10721" y="8640"/>
                      </a:lnTo>
                      <a:lnTo>
                        <a:pt x="10608" y="8565"/>
                      </a:lnTo>
                      <a:lnTo>
                        <a:pt x="10485" y="8453"/>
                      </a:lnTo>
                      <a:lnTo>
                        <a:pt x="10372" y="8323"/>
                      </a:lnTo>
                      <a:lnTo>
                        <a:pt x="10181" y="8062"/>
                      </a:lnTo>
                      <a:lnTo>
                        <a:pt x="10035" y="7746"/>
                      </a:lnTo>
                      <a:lnTo>
                        <a:pt x="9900" y="7392"/>
                      </a:lnTo>
                      <a:lnTo>
                        <a:pt x="9787" y="7001"/>
                      </a:lnTo>
                      <a:lnTo>
                        <a:pt x="9731" y="6610"/>
                      </a:lnTo>
                      <a:lnTo>
                        <a:pt x="9686" y="6219"/>
                      </a:lnTo>
                      <a:lnTo>
                        <a:pt x="9663" y="5772"/>
                      </a:lnTo>
                      <a:lnTo>
                        <a:pt x="9686" y="5381"/>
                      </a:lnTo>
                      <a:lnTo>
                        <a:pt x="9753" y="4990"/>
                      </a:lnTo>
                      <a:lnTo>
                        <a:pt x="9832" y="4636"/>
                      </a:lnTo>
                      <a:lnTo>
                        <a:pt x="9945" y="4320"/>
                      </a:lnTo>
                      <a:lnTo>
                        <a:pt x="10068" y="4022"/>
                      </a:lnTo>
                      <a:lnTo>
                        <a:pt x="10203" y="3817"/>
                      </a:lnTo>
                      <a:lnTo>
                        <a:pt x="10316" y="3593"/>
                      </a:lnTo>
                      <a:lnTo>
                        <a:pt x="10395" y="3351"/>
                      </a:lnTo>
                      <a:lnTo>
                        <a:pt x="10462" y="3109"/>
                      </a:lnTo>
                      <a:lnTo>
                        <a:pt x="10507" y="2848"/>
                      </a:lnTo>
                      <a:lnTo>
                        <a:pt x="10530" y="2606"/>
                      </a:lnTo>
                      <a:lnTo>
                        <a:pt x="10507" y="2346"/>
                      </a:lnTo>
                      <a:lnTo>
                        <a:pt x="10462" y="2141"/>
                      </a:lnTo>
                      <a:lnTo>
                        <a:pt x="10395" y="1880"/>
                      </a:lnTo>
                      <a:lnTo>
                        <a:pt x="10293" y="1638"/>
                      </a:lnTo>
                      <a:lnTo>
                        <a:pt x="10158" y="1415"/>
                      </a:lnTo>
                      <a:lnTo>
                        <a:pt x="9967" y="1210"/>
                      </a:lnTo>
                      <a:lnTo>
                        <a:pt x="9753" y="986"/>
                      </a:lnTo>
                      <a:lnTo>
                        <a:pt x="9495" y="819"/>
                      </a:lnTo>
                      <a:lnTo>
                        <a:pt x="9191" y="670"/>
                      </a:lnTo>
                      <a:lnTo>
                        <a:pt x="8842" y="521"/>
                      </a:lnTo>
                      <a:lnTo>
                        <a:pt x="8471" y="446"/>
                      </a:lnTo>
                      <a:lnTo>
                        <a:pt x="7998" y="428"/>
                      </a:lnTo>
                      <a:lnTo>
                        <a:pt x="7413" y="428"/>
                      </a:lnTo>
                      <a:lnTo>
                        <a:pt x="6817" y="446"/>
                      </a:lnTo>
                      <a:lnTo>
                        <a:pt x="6187" y="521"/>
                      </a:lnTo>
                      <a:lnTo>
                        <a:pt x="5602" y="633"/>
                      </a:lnTo>
                      <a:lnTo>
                        <a:pt x="5107" y="744"/>
                      </a:lnTo>
                      <a:lnTo>
                        <a:pt x="4725" y="856"/>
                      </a:lnTo>
                      <a:lnTo>
                        <a:pt x="4848" y="1564"/>
                      </a:lnTo>
                      <a:lnTo>
                        <a:pt x="5028" y="2495"/>
                      </a:lnTo>
                      <a:lnTo>
                        <a:pt x="5175" y="3556"/>
                      </a:lnTo>
                      <a:lnTo>
                        <a:pt x="5298" y="4673"/>
                      </a:lnTo>
                      <a:lnTo>
                        <a:pt x="5343" y="5213"/>
                      </a:lnTo>
                      <a:lnTo>
                        <a:pt x="5388" y="5753"/>
                      </a:lnTo>
                      <a:lnTo>
                        <a:pt x="5411" y="6275"/>
                      </a:lnTo>
                      <a:lnTo>
                        <a:pt x="5411" y="6740"/>
                      </a:lnTo>
                      <a:lnTo>
                        <a:pt x="5366" y="7168"/>
                      </a:lnTo>
                      <a:lnTo>
                        <a:pt x="5321" y="7541"/>
                      </a:lnTo>
                      <a:lnTo>
                        <a:pt x="5287" y="7708"/>
                      </a:lnTo>
                      <a:lnTo>
                        <a:pt x="5242" y="7857"/>
                      </a:lnTo>
                      <a:lnTo>
                        <a:pt x="5197" y="7969"/>
                      </a:lnTo>
                      <a:lnTo>
                        <a:pt x="5130" y="8062"/>
                      </a:lnTo>
                      <a:lnTo>
                        <a:pt x="5006" y="8248"/>
                      </a:lnTo>
                      <a:lnTo>
                        <a:pt x="4848" y="8397"/>
                      </a:lnTo>
                      <a:lnTo>
                        <a:pt x="4725" y="8528"/>
                      </a:lnTo>
                      <a:lnTo>
                        <a:pt x="4567" y="8640"/>
                      </a:lnTo>
                      <a:lnTo>
                        <a:pt x="4421" y="8714"/>
                      </a:lnTo>
                      <a:lnTo>
                        <a:pt x="4263" y="8751"/>
                      </a:lnTo>
                      <a:lnTo>
                        <a:pt x="4095" y="8788"/>
                      </a:lnTo>
                      <a:lnTo>
                        <a:pt x="3948" y="8788"/>
                      </a:lnTo>
                      <a:lnTo>
                        <a:pt x="3791" y="8751"/>
                      </a:lnTo>
                      <a:lnTo>
                        <a:pt x="3667" y="8714"/>
                      </a:lnTo>
                      <a:lnTo>
                        <a:pt x="3510" y="8677"/>
                      </a:lnTo>
                      <a:lnTo>
                        <a:pt x="3386" y="8602"/>
                      </a:lnTo>
                      <a:lnTo>
                        <a:pt x="3251" y="8491"/>
                      </a:lnTo>
                      <a:lnTo>
                        <a:pt x="3127" y="8360"/>
                      </a:lnTo>
                      <a:lnTo>
                        <a:pt x="3015" y="8248"/>
                      </a:lnTo>
                      <a:lnTo>
                        <a:pt x="2925" y="8062"/>
                      </a:lnTo>
                      <a:lnTo>
                        <a:pt x="2778" y="7857"/>
                      </a:lnTo>
                      <a:lnTo>
                        <a:pt x="2610" y="7671"/>
                      </a:lnTo>
                      <a:lnTo>
                        <a:pt x="2407" y="7541"/>
                      </a:lnTo>
                      <a:lnTo>
                        <a:pt x="2171" y="7466"/>
                      </a:lnTo>
                      <a:lnTo>
                        <a:pt x="1957" y="7429"/>
                      </a:lnTo>
                      <a:lnTo>
                        <a:pt x="1698" y="7429"/>
                      </a:lnTo>
                      <a:lnTo>
                        <a:pt x="1462" y="7466"/>
                      </a:lnTo>
                      <a:lnTo>
                        <a:pt x="1226" y="7559"/>
                      </a:lnTo>
                      <a:lnTo>
                        <a:pt x="989" y="7708"/>
                      </a:lnTo>
                      <a:lnTo>
                        <a:pt x="776" y="7932"/>
                      </a:lnTo>
                      <a:lnTo>
                        <a:pt x="551" y="8211"/>
                      </a:lnTo>
                      <a:lnTo>
                        <a:pt x="382" y="8528"/>
                      </a:lnTo>
                      <a:lnTo>
                        <a:pt x="315" y="8714"/>
                      </a:lnTo>
                      <a:lnTo>
                        <a:pt x="236" y="8919"/>
                      </a:lnTo>
                      <a:lnTo>
                        <a:pt x="191" y="9142"/>
                      </a:lnTo>
                      <a:lnTo>
                        <a:pt x="123" y="9347"/>
                      </a:lnTo>
                      <a:lnTo>
                        <a:pt x="78" y="9608"/>
                      </a:lnTo>
                      <a:lnTo>
                        <a:pt x="56" y="9887"/>
                      </a:lnTo>
                      <a:lnTo>
                        <a:pt x="33" y="10185"/>
                      </a:lnTo>
                      <a:lnTo>
                        <a:pt x="33" y="10464"/>
                      </a:lnTo>
                      <a:lnTo>
                        <a:pt x="33" y="10706"/>
                      </a:lnTo>
                      <a:lnTo>
                        <a:pt x="56" y="10967"/>
                      </a:lnTo>
                      <a:lnTo>
                        <a:pt x="78" y="11172"/>
                      </a:lnTo>
                      <a:lnTo>
                        <a:pt x="123" y="11395"/>
                      </a:lnTo>
                      <a:lnTo>
                        <a:pt x="168" y="11600"/>
                      </a:lnTo>
                      <a:lnTo>
                        <a:pt x="236" y="11786"/>
                      </a:lnTo>
                      <a:lnTo>
                        <a:pt x="292" y="11973"/>
                      </a:lnTo>
                      <a:lnTo>
                        <a:pt x="382" y="12140"/>
                      </a:lnTo>
                      <a:lnTo>
                        <a:pt x="540" y="12419"/>
                      </a:lnTo>
                      <a:lnTo>
                        <a:pt x="731" y="12680"/>
                      </a:lnTo>
                      <a:lnTo>
                        <a:pt x="944" y="12866"/>
                      </a:lnTo>
                      <a:lnTo>
                        <a:pt x="1158" y="12997"/>
                      </a:lnTo>
                      <a:lnTo>
                        <a:pt x="1395" y="13108"/>
                      </a:lnTo>
                      <a:lnTo>
                        <a:pt x="1608" y="13183"/>
                      </a:lnTo>
                      <a:lnTo>
                        <a:pt x="1856" y="13183"/>
                      </a:lnTo>
                      <a:lnTo>
                        <a:pt x="2070" y="13146"/>
                      </a:lnTo>
                      <a:lnTo>
                        <a:pt x="2261" y="13071"/>
                      </a:lnTo>
                      <a:lnTo>
                        <a:pt x="2430" y="12960"/>
                      </a:lnTo>
                      <a:lnTo>
                        <a:pt x="2587" y="12792"/>
                      </a:lnTo>
                      <a:lnTo>
                        <a:pt x="2688" y="12606"/>
                      </a:lnTo>
                      <a:lnTo>
                        <a:pt x="2801" y="12419"/>
                      </a:lnTo>
                      <a:lnTo>
                        <a:pt x="2925" y="12289"/>
                      </a:lnTo>
                      <a:lnTo>
                        <a:pt x="3082" y="12177"/>
                      </a:lnTo>
                      <a:lnTo>
                        <a:pt x="3228" y="12103"/>
                      </a:lnTo>
                      <a:lnTo>
                        <a:pt x="3408" y="12103"/>
                      </a:lnTo>
                      <a:lnTo>
                        <a:pt x="3577" y="12103"/>
                      </a:lnTo>
                      <a:lnTo>
                        <a:pt x="3723" y="12177"/>
                      </a:lnTo>
                      <a:lnTo>
                        <a:pt x="3903" y="12252"/>
                      </a:lnTo>
                      <a:lnTo>
                        <a:pt x="4072" y="12364"/>
                      </a:lnTo>
                      <a:lnTo>
                        <a:pt x="4230" y="12494"/>
                      </a:lnTo>
                      <a:lnTo>
                        <a:pt x="4353" y="12643"/>
                      </a:lnTo>
                      <a:lnTo>
                        <a:pt x="4488" y="12829"/>
                      </a:lnTo>
                      <a:lnTo>
                        <a:pt x="4567" y="13034"/>
                      </a:lnTo>
                      <a:lnTo>
                        <a:pt x="4657" y="13257"/>
                      </a:lnTo>
                      <a:lnTo>
                        <a:pt x="4702" y="13462"/>
                      </a:lnTo>
                      <a:lnTo>
                        <a:pt x="4725" y="13686"/>
                      </a:lnTo>
                      <a:lnTo>
                        <a:pt x="4702" y="14282"/>
                      </a:lnTo>
                      <a:lnTo>
                        <a:pt x="4657" y="15045"/>
                      </a:lnTo>
                      <a:lnTo>
                        <a:pt x="4612" y="15976"/>
                      </a:lnTo>
                      <a:lnTo>
                        <a:pt x="4590" y="16926"/>
                      </a:lnTo>
                      <a:lnTo>
                        <a:pt x="4567" y="17968"/>
                      </a:lnTo>
                      <a:lnTo>
                        <a:pt x="4567" y="19011"/>
                      </a:lnTo>
                      <a:lnTo>
                        <a:pt x="4590" y="19514"/>
                      </a:lnTo>
                      <a:lnTo>
                        <a:pt x="4612" y="19980"/>
                      </a:lnTo>
                      <a:lnTo>
                        <a:pt x="4657" y="20426"/>
                      </a:lnTo>
                      <a:lnTo>
                        <a:pt x="4725" y="20836"/>
                      </a:lnTo>
                      <a:lnTo>
                        <a:pt x="4848" y="20929"/>
                      </a:lnTo>
                      <a:lnTo>
                        <a:pt x="5040" y="21004"/>
                      </a:lnTo>
                      <a:lnTo>
                        <a:pt x="5265" y="21078"/>
                      </a:lnTo>
                      <a:lnTo>
                        <a:pt x="5478" y="21115"/>
                      </a:lnTo>
                      <a:lnTo>
                        <a:pt x="6041" y="21115"/>
                      </a:lnTo>
                      <a:lnTo>
                        <a:pt x="6637" y="21078"/>
                      </a:lnTo>
                      <a:lnTo>
                        <a:pt x="7312" y="21004"/>
                      </a:lnTo>
                      <a:lnTo>
                        <a:pt x="7998" y="20929"/>
                      </a:lnTo>
                      <a:lnTo>
                        <a:pt x="8696" y="20855"/>
                      </a:lnTo>
                      <a:lnTo>
                        <a:pt x="9360" y="20836"/>
                      </a:lnTo>
                      <a:close/>
                    </a:path>
                  </a:pathLst>
                </a:custGeom>
                <a:solidFill>
                  <a:srgbClr val="00FFFF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" name="Puzzle2"/>
                <p:cNvSpPr>
                  <a:spLocks noEditPoints="1" noChangeArrowheads="1"/>
                </p:cNvSpPr>
                <p:nvPr/>
              </p:nvSpPr>
              <p:spPr bwMode="auto">
                <a:xfrm>
                  <a:off x="6937328" y="4238454"/>
                  <a:ext cx="184047" cy="152040"/>
                </a:xfrm>
                <a:custGeom>
                  <a:avLst/>
                  <a:gdLst>
                    <a:gd name="T0" fmla="*/ 11 w 21600"/>
                    <a:gd name="T1" fmla="*/ 13386 h 21600"/>
                    <a:gd name="T2" fmla="*/ 4202 w 21600"/>
                    <a:gd name="T3" fmla="*/ 21161 h 21600"/>
                    <a:gd name="T4" fmla="*/ 10400 w 21600"/>
                    <a:gd name="T5" fmla="*/ 13909 h 21600"/>
                    <a:gd name="T6" fmla="*/ 16821 w 21600"/>
                    <a:gd name="T7" fmla="*/ 21190 h 21600"/>
                    <a:gd name="T8" fmla="*/ 21600 w 21600"/>
                    <a:gd name="T9" fmla="*/ 15083 h 21600"/>
                    <a:gd name="T10" fmla="*/ 16889 w 21600"/>
                    <a:gd name="T11" fmla="*/ 5739 h 21600"/>
                    <a:gd name="T12" fmla="*/ 10800 w 21600"/>
                    <a:gd name="T13" fmla="*/ 28 h 21600"/>
                    <a:gd name="T14" fmla="*/ 4202 w 21600"/>
                    <a:gd name="T15" fmla="*/ 5894 h 21600"/>
                    <a:gd name="T16" fmla="*/ 5388 w 21600"/>
                    <a:gd name="T17" fmla="*/ 6742 h 21600"/>
                    <a:gd name="T18" fmla="*/ 16177 w 21600"/>
                    <a:gd name="T19" fmla="*/ 20441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4247" y="12354"/>
                      </a:moveTo>
                      <a:lnTo>
                        <a:pt x="4134" y="12468"/>
                      </a:lnTo>
                      <a:lnTo>
                        <a:pt x="4010" y="12581"/>
                      </a:lnTo>
                      <a:lnTo>
                        <a:pt x="3897" y="12637"/>
                      </a:lnTo>
                      <a:lnTo>
                        <a:pt x="3773" y="12694"/>
                      </a:lnTo>
                      <a:lnTo>
                        <a:pt x="3637" y="12694"/>
                      </a:lnTo>
                      <a:lnTo>
                        <a:pt x="3524" y="12694"/>
                      </a:lnTo>
                      <a:lnTo>
                        <a:pt x="3400" y="12665"/>
                      </a:lnTo>
                      <a:lnTo>
                        <a:pt x="3287" y="12609"/>
                      </a:lnTo>
                      <a:lnTo>
                        <a:pt x="3027" y="12496"/>
                      </a:lnTo>
                      <a:lnTo>
                        <a:pt x="2790" y="12340"/>
                      </a:lnTo>
                      <a:lnTo>
                        <a:pt x="2530" y="12142"/>
                      </a:lnTo>
                      <a:lnTo>
                        <a:pt x="2293" y="11987"/>
                      </a:lnTo>
                      <a:lnTo>
                        <a:pt x="2033" y="11817"/>
                      </a:lnTo>
                      <a:lnTo>
                        <a:pt x="1773" y="11676"/>
                      </a:lnTo>
                      <a:lnTo>
                        <a:pt x="1638" y="11662"/>
                      </a:lnTo>
                      <a:lnTo>
                        <a:pt x="1513" y="11634"/>
                      </a:lnTo>
                      <a:lnTo>
                        <a:pt x="1378" y="11634"/>
                      </a:lnTo>
                      <a:lnTo>
                        <a:pt x="1253" y="11634"/>
                      </a:lnTo>
                      <a:lnTo>
                        <a:pt x="1118" y="11662"/>
                      </a:lnTo>
                      <a:lnTo>
                        <a:pt x="971" y="11732"/>
                      </a:lnTo>
                      <a:lnTo>
                        <a:pt x="835" y="11817"/>
                      </a:lnTo>
                      <a:lnTo>
                        <a:pt x="711" y="11959"/>
                      </a:lnTo>
                      <a:lnTo>
                        <a:pt x="553" y="12086"/>
                      </a:lnTo>
                      <a:lnTo>
                        <a:pt x="429" y="12284"/>
                      </a:lnTo>
                      <a:lnTo>
                        <a:pt x="271" y="12524"/>
                      </a:lnTo>
                      <a:lnTo>
                        <a:pt x="146" y="12793"/>
                      </a:lnTo>
                      <a:lnTo>
                        <a:pt x="79" y="12962"/>
                      </a:lnTo>
                      <a:lnTo>
                        <a:pt x="33" y="13146"/>
                      </a:lnTo>
                      <a:lnTo>
                        <a:pt x="11" y="13386"/>
                      </a:lnTo>
                      <a:lnTo>
                        <a:pt x="11" y="13641"/>
                      </a:lnTo>
                      <a:lnTo>
                        <a:pt x="33" y="13881"/>
                      </a:lnTo>
                      <a:lnTo>
                        <a:pt x="101" y="14150"/>
                      </a:lnTo>
                      <a:lnTo>
                        <a:pt x="192" y="14404"/>
                      </a:lnTo>
                      <a:lnTo>
                        <a:pt x="293" y="14645"/>
                      </a:lnTo>
                      <a:lnTo>
                        <a:pt x="451" y="14857"/>
                      </a:lnTo>
                      <a:lnTo>
                        <a:pt x="621" y="15054"/>
                      </a:lnTo>
                      <a:lnTo>
                        <a:pt x="734" y="15125"/>
                      </a:lnTo>
                      <a:lnTo>
                        <a:pt x="835" y="15210"/>
                      </a:lnTo>
                      <a:lnTo>
                        <a:pt x="948" y="15267"/>
                      </a:lnTo>
                      <a:lnTo>
                        <a:pt x="1084" y="15323"/>
                      </a:lnTo>
                      <a:lnTo>
                        <a:pt x="1208" y="15351"/>
                      </a:lnTo>
                      <a:lnTo>
                        <a:pt x="1355" y="15380"/>
                      </a:lnTo>
                      <a:lnTo>
                        <a:pt x="1513" y="15380"/>
                      </a:lnTo>
                      <a:lnTo>
                        <a:pt x="1683" y="15380"/>
                      </a:lnTo>
                      <a:lnTo>
                        <a:pt x="1864" y="15351"/>
                      </a:lnTo>
                      <a:lnTo>
                        <a:pt x="2033" y="15323"/>
                      </a:lnTo>
                      <a:lnTo>
                        <a:pt x="2225" y="15238"/>
                      </a:lnTo>
                      <a:lnTo>
                        <a:pt x="2428" y="15153"/>
                      </a:lnTo>
                      <a:lnTo>
                        <a:pt x="2745" y="15026"/>
                      </a:lnTo>
                      <a:lnTo>
                        <a:pt x="3005" y="14913"/>
                      </a:lnTo>
                      <a:lnTo>
                        <a:pt x="3264" y="14828"/>
                      </a:lnTo>
                      <a:lnTo>
                        <a:pt x="3513" y="14800"/>
                      </a:lnTo>
                      <a:lnTo>
                        <a:pt x="3615" y="14828"/>
                      </a:lnTo>
                      <a:lnTo>
                        <a:pt x="3728" y="14857"/>
                      </a:lnTo>
                      <a:lnTo>
                        <a:pt x="3807" y="14913"/>
                      </a:lnTo>
                      <a:lnTo>
                        <a:pt x="3920" y="14998"/>
                      </a:lnTo>
                      <a:lnTo>
                        <a:pt x="4010" y="15097"/>
                      </a:lnTo>
                      <a:lnTo>
                        <a:pt x="4089" y="15238"/>
                      </a:lnTo>
                      <a:lnTo>
                        <a:pt x="4179" y="15408"/>
                      </a:lnTo>
                      <a:lnTo>
                        <a:pt x="4247" y="15620"/>
                      </a:lnTo>
                      <a:lnTo>
                        <a:pt x="4326" y="15860"/>
                      </a:lnTo>
                      <a:lnTo>
                        <a:pt x="4394" y="16129"/>
                      </a:lnTo>
                      <a:lnTo>
                        <a:pt x="4439" y="16440"/>
                      </a:lnTo>
                      <a:lnTo>
                        <a:pt x="4507" y="16737"/>
                      </a:lnTo>
                      <a:lnTo>
                        <a:pt x="4552" y="17090"/>
                      </a:lnTo>
                      <a:lnTo>
                        <a:pt x="4575" y="17443"/>
                      </a:lnTo>
                      <a:lnTo>
                        <a:pt x="4586" y="17825"/>
                      </a:lnTo>
                      <a:lnTo>
                        <a:pt x="4586" y="18193"/>
                      </a:lnTo>
                      <a:lnTo>
                        <a:pt x="4586" y="18574"/>
                      </a:lnTo>
                      <a:lnTo>
                        <a:pt x="4586" y="18984"/>
                      </a:lnTo>
                      <a:lnTo>
                        <a:pt x="4552" y="19366"/>
                      </a:lnTo>
                      <a:lnTo>
                        <a:pt x="4507" y="19748"/>
                      </a:lnTo>
                      <a:lnTo>
                        <a:pt x="4462" y="20129"/>
                      </a:lnTo>
                      <a:lnTo>
                        <a:pt x="4371" y="20483"/>
                      </a:lnTo>
                      <a:lnTo>
                        <a:pt x="4292" y="20836"/>
                      </a:lnTo>
                      <a:lnTo>
                        <a:pt x="4202" y="21161"/>
                      </a:lnTo>
                      <a:lnTo>
                        <a:pt x="4744" y="21161"/>
                      </a:lnTo>
                      <a:lnTo>
                        <a:pt x="5264" y="21161"/>
                      </a:lnTo>
                      <a:lnTo>
                        <a:pt x="5784" y="21161"/>
                      </a:lnTo>
                      <a:lnTo>
                        <a:pt x="6235" y="21161"/>
                      </a:lnTo>
                      <a:lnTo>
                        <a:pt x="6676" y="21161"/>
                      </a:lnTo>
                      <a:lnTo>
                        <a:pt x="7060" y="21161"/>
                      </a:lnTo>
                      <a:lnTo>
                        <a:pt x="7410" y="21161"/>
                      </a:lnTo>
                      <a:lnTo>
                        <a:pt x="7670" y="21161"/>
                      </a:lnTo>
                      <a:lnTo>
                        <a:pt x="8020" y="21020"/>
                      </a:lnTo>
                      <a:lnTo>
                        <a:pt x="8303" y="20893"/>
                      </a:lnTo>
                      <a:lnTo>
                        <a:pt x="8563" y="20695"/>
                      </a:lnTo>
                      <a:lnTo>
                        <a:pt x="8800" y="20511"/>
                      </a:lnTo>
                      <a:lnTo>
                        <a:pt x="8969" y="20285"/>
                      </a:lnTo>
                      <a:lnTo>
                        <a:pt x="9150" y="20045"/>
                      </a:lnTo>
                      <a:lnTo>
                        <a:pt x="9252" y="19804"/>
                      </a:lnTo>
                      <a:lnTo>
                        <a:pt x="9342" y="19550"/>
                      </a:lnTo>
                      <a:lnTo>
                        <a:pt x="9410" y="19281"/>
                      </a:lnTo>
                      <a:lnTo>
                        <a:pt x="9433" y="19013"/>
                      </a:lnTo>
                      <a:lnTo>
                        <a:pt x="9433" y="18744"/>
                      </a:lnTo>
                      <a:lnTo>
                        <a:pt x="9387" y="18504"/>
                      </a:lnTo>
                      <a:lnTo>
                        <a:pt x="9320" y="18221"/>
                      </a:lnTo>
                      <a:lnTo>
                        <a:pt x="9207" y="17981"/>
                      </a:lnTo>
                      <a:lnTo>
                        <a:pt x="9105" y="17740"/>
                      </a:lnTo>
                      <a:lnTo>
                        <a:pt x="8924" y="17514"/>
                      </a:lnTo>
                      <a:lnTo>
                        <a:pt x="8777" y="17274"/>
                      </a:lnTo>
                      <a:lnTo>
                        <a:pt x="8642" y="17034"/>
                      </a:lnTo>
                      <a:lnTo>
                        <a:pt x="8563" y="16765"/>
                      </a:lnTo>
                      <a:lnTo>
                        <a:pt x="8472" y="16468"/>
                      </a:lnTo>
                      <a:lnTo>
                        <a:pt x="8450" y="16157"/>
                      </a:lnTo>
                      <a:lnTo>
                        <a:pt x="8450" y="15860"/>
                      </a:lnTo>
                      <a:lnTo>
                        <a:pt x="8472" y="15563"/>
                      </a:lnTo>
                      <a:lnTo>
                        <a:pt x="8540" y="15267"/>
                      </a:lnTo>
                      <a:lnTo>
                        <a:pt x="8642" y="14998"/>
                      </a:lnTo>
                      <a:lnTo>
                        <a:pt x="8777" y="14729"/>
                      </a:lnTo>
                      <a:lnTo>
                        <a:pt x="8868" y="14616"/>
                      </a:lnTo>
                      <a:lnTo>
                        <a:pt x="8969" y="14475"/>
                      </a:lnTo>
                      <a:lnTo>
                        <a:pt x="9060" y="14376"/>
                      </a:lnTo>
                      <a:lnTo>
                        <a:pt x="9184" y="14291"/>
                      </a:lnTo>
                      <a:lnTo>
                        <a:pt x="9297" y="14206"/>
                      </a:lnTo>
                      <a:lnTo>
                        <a:pt x="9433" y="14121"/>
                      </a:lnTo>
                      <a:lnTo>
                        <a:pt x="9579" y="14051"/>
                      </a:lnTo>
                      <a:lnTo>
                        <a:pt x="9726" y="13994"/>
                      </a:lnTo>
                      <a:lnTo>
                        <a:pt x="9884" y="13938"/>
                      </a:lnTo>
                      <a:lnTo>
                        <a:pt x="10054" y="13909"/>
                      </a:lnTo>
                      <a:lnTo>
                        <a:pt x="10257" y="13881"/>
                      </a:lnTo>
                      <a:lnTo>
                        <a:pt x="10449" y="13881"/>
                      </a:lnTo>
                      <a:lnTo>
                        <a:pt x="10664" y="13881"/>
                      </a:lnTo>
                      <a:lnTo>
                        <a:pt x="10856" y="13909"/>
                      </a:lnTo>
                      <a:lnTo>
                        <a:pt x="11037" y="13966"/>
                      </a:lnTo>
                      <a:lnTo>
                        <a:pt x="11206" y="14023"/>
                      </a:lnTo>
                      <a:lnTo>
                        <a:pt x="11353" y="14093"/>
                      </a:lnTo>
                      <a:lnTo>
                        <a:pt x="11511" y="14178"/>
                      </a:lnTo>
                      <a:lnTo>
                        <a:pt x="11635" y="14263"/>
                      </a:lnTo>
                      <a:lnTo>
                        <a:pt x="11748" y="14376"/>
                      </a:lnTo>
                      <a:lnTo>
                        <a:pt x="11861" y="14475"/>
                      </a:lnTo>
                      <a:lnTo>
                        <a:pt x="11941" y="14616"/>
                      </a:lnTo>
                      <a:lnTo>
                        <a:pt x="12031" y="14758"/>
                      </a:lnTo>
                      <a:lnTo>
                        <a:pt x="12099" y="14885"/>
                      </a:lnTo>
                      <a:lnTo>
                        <a:pt x="12200" y="15210"/>
                      </a:lnTo>
                      <a:lnTo>
                        <a:pt x="12268" y="15507"/>
                      </a:lnTo>
                      <a:lnTo>
                        <a:pt x="12291" y="15832"/>
                      </a:lnTo>
                      <a:lnTo>
                        <a:pt x="12291" y="16157"/>
                      </a:lnTo>
                      <a:lnTo>
                        <a:pt x="12246" y="16482"/>
                      </a:lnTo>
                      <a:lnTo>
                        <a:pt x="12178" y="16807"/>
                      </a:lnTo>
                      <a:lnTo>
                        <a:pt x="12099" y="17090"/>
                      </a:lnTo>
                      <a:lnTo>
                        <a:pt x="12008" y="17330"/>
                      </a:lnTo>
                      <a:lnTo>
                        <a:pt x="11884" y="17542"/>
                      </a:lnTo>
                      <a:lnTo>
                        <a:pt x="11748" y="17712"/>
                      </a:lnTo>
                      <a:lnTo>
                        <a:pt x="11613" y="17839"/>
                      </a:lnTo>
                      <a:lnTo>
                        <a:pt x="11489" y="18037"/>
                      </a:lnTo>
                      <a:lnTo>
                        <a:pt x="11398" y="18221"/>
                      </a:lnTo>
                      <a:lnTo>
                        <a:pt x="11319" y="18447"/>
                      </a:lnTo>
                      <a:lnTo>
                        <a:pt x="11251" y="18659"/>
                      </a:lnTo>
                      <a:lnTo>
                        <a:pt x="11206" y="18900"/>
                      </a:lnTo>
                      <a:lnTo>
                        <a:pt x="11184" y="19154"/>
                      </a:lnTo>
                      <a:lnTo>
                        <a:pt x="11184" y="19423"/>
                      </a:lnTo>
                      <a:lnTo>
                        <a:pt x="11229" y="19663"/>
                      </a:lnTo>
                      <a:lnTo>
                        <a:pt x="11297" y="19903"/>
                      </a:lnTo>
                      <a:lnTo>
                        <a:pt x="11376" y="20158"/>
                      </a:lnTo>
                      <a:lnTo>
                        <a:pt x="11511" y="20398"/>
                      </a:lnTo>
                      <a:lnTo>
                        <a:pt x="11681" y="20610"/>
                      </a:lnTo>
                      <a:lnTo>
                        <a:pt x="11884" y="20808"/>
                      </a:lnTo>
                      <a:lnTo>
                        <a:pt x="12121" y="20992"/>
                      </a:lnTo>
                      <a:lnTo>
                        <a:pt x="12404" y="21161"/>
                      </a:lnTo>
                      <a:lnTo>
                        <a:pt x="12528" y="21190"/>
                      </a:lnTo>
                      <a:lnTo>
                        <a:pt x="12856" y="21274"/>
                      </a:lnTo>
                      <a:lnTo>
                        <a:pt x="13330" y="21373"/>
                      </a:lnTo>
                      <a:lnTo>
                        <a:pt x="13963" y="21486"/>
                      </a:lnTo>
                      <a:lnTo>
                        <a:pt x="14313" y="21543"/>
                      </a:lnTo>
                      <a:lnTo>
                        <a:pt x="14652" y="21571"/>
                      </a:lnTo>
                      <a:lnTo>
                        <a:pt x="15025" y="21600"/>
                      </a:lnTo>
                      <a:lnTo>
                        <a:pt x="15409" y="21600"/>
                      </a:lnTo>
                      <a:lnTo>
                        <a:pt x="15782" y="21600"/>
                      </a:lnTo>
                      <a:lnTo>
                        <a:pt x="16177" y="21571"/>
                      </a:lnTo>
                      <a:lnTo>
                        <a:pt x="16516" y="21486"/>
                      </a:lnTo>
                      <a:lnTo>
                        <a:pt x="16889" y="21402"/>
                      </a:lnTo>
                      <a:lnTo>
                        <a:pt x="16821" y="21190"/>
                      </a:lnTo>
                      <a:lnTo>
                        <a:pt x="16776" y="20935"/>
                      </a:lnTo>
                      <a:lnTo>
                        <a:pt x="16742" y="20667"/>
                      </a:lnTo>
                      <a:lnTo>
                        <a:pt x="16719" y="20370"/>
                      </a:lnTo>
                      <a:lnTo>
                        <a:pt x="16697" y="19719"/>
                      </a:lnTo>
                      <a:lnTo>
                        <a:pt x="16697" y="19013"/>
                      </a:lnTo>
                      <a:lnTo>
                        <a:pt x="16719" y="18306"/>
                      </a:lnTo>
                      <a:lnTo>
                        <a:pt x="16753" y="17599"/>
                      </a:lnTo>
                      <a:lnTo>
                        <a:pt x="16821" y="16949"/>
                      </a:lnTo>
                      <a:lnTo>
                        <a:pt x="16889" y="16383"/>
                      </a:lnTo>
                      <a:lnTo>
                        <a:pt x="16934" y="16129"/>
                      </a:lnTo>
                      <a:lnTo>
                        <a:pt x="17002" y="15945"/>
                      </a:lnTo>
                      <a:lnTo>
                        <a:pt x="17081" y="15790"/>
                      </a:lnTo>
                      <a:lnTo>
                        <a:pt x="17194" y="15648"/>
                      </a:lnTo>
                      <a:lnTo>
                        <a:pt x="17318" y="15563"/>
                      </a:lnTo>
                      <a:lnTo>
                        <a:pt x="17453" y="15507"/>
                      </a:lnTo>
                      <a:lnTo>
                        <a:pt x="17600" y="15450"/>
                      </a:lnTo>
                      <a:lnTo>
                        <a:pt x="17758" y="15450"/>
                      </a:lnTo>
                      <a:lnTo>
                        <a:pt x="17905" y="15479"/>
                      </a:lnTo>
                      <a:lnTo>
                        <a:pt x="18064" y="15535"/>
                      </a:lnTo>
                      <a:lnTo>
                        <a:pt x="18233" y="15620"/>
                      </a:lnTo>
                      <a:lnTo>
                        <a:pt x="18380" y="15733"/>
                      </a:lnTo>
                      <a:lnTo>
                        <a:pt x="18561" y="15832"/>
                      </a:lnTo>
                      <a:lnTo>
                        <a:pt x="18707" y="15973"/>
                      </a:lnTo>
                      <a:lnTo>
                        <a:pt x="18866" y="16129"/>
                      </a:lnTo>
                      <a:lnTo>
                        <a:pt x="18990" y="16327"/>
                      </a:lnTo>
                      <a:lnTo>
                        <a:pt x="19125" y="16482"/>
                      </a:lnTo>
                      <a:lnTo>
                        <a:pt x="19295" y="16624"/>
                      </a:lnTo>
                      <a:lnTo>
                        <a:pt x="19464" y="16737"/>
                      </a:lnTo>
                      <a:lnTo>
                        <a:pt x="19668" y="16807"/>
                      </a:lnTo>
                      <a:lnTo>
                        <a:pt x="19860" y="16836"/>
                      </a:lnTo>
                      <a:lnTo>
                        <a:pt x="20052" y="16864"/>
                      </a:lnTo>
                      <a:lnTo>
                        <a:pt x="20266" y="16836"/>
                      </a:lnTo>
                      <a:lnTo>
                        <a:pt x="20470" y="16793"/>
                      </a:lnTo>
                      <a:lnTo>
                        <a:pt x="20662" y="16708"/>
                      </a:lnTo>
                      <a:lnTo>
                        <a:pt x="20854" y="16567"/>
                      </a:lnTo>
                      <a:lnTo>
                        <a:pt x="21035" y="16412"/>
                      </a:lnTo>
                      <a:lnTo>
                        <a:pt x="21182" y="16214"/>
                      </a:lnTo>
                      <a:lnTo>
                        <a:pt x="21340" y="16002"/>
                      </a:lnTo>
                      <a:lnTo>
                        <a:pt x="21441" y="15733"/>
                      </a:lnTo>
                      <a:lnTo>
                        <a:pt x="21532" y="15436"/>
                      </a:lnTo>
                      <a:lnTo>
                        <a:pt x="21600" y="15083"/>
                      </a:lnTo>
                      <a:lnTo>
                        <a:pt x="21600" y="14885"/>
                      </a:lnTo>
                      <a:lnTo>
                        <a:pt x="21600" y="14729"/>
                      </a:lnTo>
                      <a:lnTo>
                        <a:pt x="21600" y="14531"/>
                      </a:lnTo>
                      <a:lnTo>
                        <a:pt x="21577" y="14376"/>
                      </a:lnTo>
                      <a:lnTo>
                        <a:pt x="21532" y="14206"/>
                      </a:lnTo>
                      <a:lnTo>
                        <a:pt x="21487" y="14051"/>
                      </a:lnTo>
                      <a:lnTo>
                        <a:pt x="21419" y="13909"/>
                      </a:lnTo>
                      <a:lnTo>
                        <a:pt x="21351" y="13768"/>
                      </a:lnTo>
                      <a:lnTo>
                        <a:pt x="21204" y="13500"/>
                      </a:lnTo>
                      <a:lnTo>
                        <a:pt x="21035" y="13287"/>
                      </a:lnTo>
                      <a:lnTo>
                        <a:pt x="20809" y="13090"/>
                      </a:lnTo>
                      <a:lnTo>
                        <a:pt x="20594" y="12962"/>
                      </a:lnTo>
                      <a:lnTo>
                        <a:pt x="20357" y="12821"/>
                      </a:lnTo>
                      <a:lnTo>
                        <a:pt x="20120" y="12764"/>
                      </a:lnTo>
                      <a:lnTo>
                        <a:pt x="19882" y="12708"/>
                      </a:lnTo>
                      <a:lnTo>
                        <a:pt x="19645" y="12736"/>
                      </a:lnTo>
                      <a:lnTo>
                        <a:pt x="19430" y="12793"/>
                      </a:lnTo>
                      <a:lnTo>
                        <a:pt x="19227" y="12906"/>
                      </a:lnTo>
                      <a:lnTo>
                        <a:pt x="19148" y="12962"/>
                      </a:lnTo>
                      <a:lnTo>
                        <a:pt x="19058" y="13047"/>
                      </a:lnTo>
                      <a:lnTo>
                        <a:pt x="18990" y="13146"/>
                      </a:lnTo>
                      <a:lnTo>
                        <a:pt x="18911" y="13259"/>
                      </a:lnTo>
                      <a:lnTo>
                        <a:pt x="18775" y="13471"/>
                      </a:lnTo>
                      <a:lnTo>
                        <a:pt x="18628" y="13641"/>
                      </a:lnTo>
                      <a:lnTo>
                        <a:pt x="18470" y="13740"/>
                      </a:lnTo>
                      <a:lnTo>
                        <a:pt x="18301" y="13825"/>
                      </a:lnTo>
                      <a:lnTo>
                        <a:pt x="18143" y="13853"/>
                      </a:lnTo>
                      <a:lnTo>
                        <a:pt x="17973" y="13881"/>
                      </a:lnTo>
                      <a:lnTo>
                        <a:pt x="17804" y="13853"/>
                      </a:lnTo>
                      <a:lnTo>
                        <a:pt x="17646" y="13796"/>
                      </a:lnTo>
                      <a:lnTo>
                        <a:pt x="17499" y="13726"/>
                      </a:lnTo>
                      <a:lnTo>
                        <a:pt x="17341" y="13641"/>
                      </a:lnTo>
                      <a:lnTo>
                        <a:pt x="17216" y="13528"/>
                      </a:lnTo>
                      <a:lnTo>
                        <a:pt x="17103" y="13386"/>
                      </a:lnTo>
                      <a:lnTo>
                        <a:pt x="17024" y="13259"/>
                      </a:lnTo>
                      <a:lnTo>
                        <a:pt x="16934" y="13118"/>
                      </a:lnTo>
                      <a:lnTo>
                        <a:pt x="16889" y="12991"/>
                      </a:lnTo>
                      <a:lnTo>
                        <a:pt x="16889" y="12849"/>
                      </a:lnTo>
                      <a:lnTo>
                        <a:pt x="16889" y="12383"/>
                      </a:lnTo>
                      <a:lnTo>
                        <a:pt x="16889" y="11662"/>
                      </a:lnTo>
                      <a:lnTo>
                        <a:pt x="16889" y="10701"/>
                      </a:lnTo>
                      <a:lnTo>
                        <a:pt x="16889" y="9640"/>
                      </a:lnTo>
                      <a:lnTo>
                        <a:pt x="16889" y="8566"/>
                      </a:lnTo>
                      <a:lnTo>
                        <a:pt x="16889" y="7478"/>
                      </a:lnTo>
                      <a:lnTo>
                        <a:pt x="16889" y="6502"/>
                      </a:lnTo>
                      <a:lnTo>
                        <a:pt x="16889" y="5739"/>
                      </a:lnTo>
                      <a:lnTo>
                        <a:pt x="16674" y="5894"/>
                      </a:lnTo>
                      <a:lnTo>
                        <a:pt x="16414" y="6036"/>
                      </a:lnTo>
                      <a:lnTo>
                        <a:pt x="16154" y="6177"/>
                      </a:lnTo>
                      <a:lnTo>
                        <a:pt x="15849" y="6248"/>
                      </a:lnTo>
                      <a:lnTo>
                        <a:pt x="15544" y="6304"/>
                      </a:lnTo>
                      <a:lnTo>
                        <a:pt x="15217" y="6332"/>
                      </a:lnTo>
                      <a:lnTo>
                        <a:pt x="14866" y="6361"/>
                      </a:lnTo>
                      <a:lnTo>
                        <a:pt x="14550" y="6361"/>
                      </a:lnTo>
                      <a:lnTo>
                        <a:pt x="14200" y="6332"/>
                      </a:lnTo>
                      <a:lnTo>
                        <a:pt x="13850" y="6276"/>
                      </a:lnTo>
                      <a:lnTo>
                        <a:pt x="13522" y="6219"/>
                      </a:lnTo>
                      <a:lnTo>
                        <a:pt x="13206" y="6149"/>
                      </a:lnTo>
                      <a:lnTo>
                        <a:pt x="12901" y="6064"/>
                      </a:lnTo>
                      <a:lnTo>
                        <a:pt x="12618" y="5951"/>
                      </a:lnTo>
                      <a:lnTo>
                        <a:pt x="12358" y="5838"/>
                      </a:lnTo>
                      <a:lnTo>
                        <a:pt x="12121" y="5739"/>
                      </a:lnTo>
                      <a:lnTo>
                        <a:pt x="11941" y="5626"/>
                      </a:lnTo>
                      <a:lnTo>
                        <a:pt x="11794" y="5513"/>
                      </a:lnTo>
                      <a:lnTo>
                        <a:pt x="11658" y="5414"/>
                      </a:lnTo>
                      <a:lnTo>
                        <a:pt x="11556" y="5301"/>
                      </a:lnTo>
                      <a:lnTo>
                        <a:pt x="11466" y="5187"/>
                      </a:lnTo>
                      <a:lnTo>
                        <a:pt x="11398" y="5089"/>
                      </a:lnTo>
                      <a:lnTo>
                        <a:pt x="11376" y="4947"/>
                      </a:lnTo>
                      <a:lnTo>
                        <a:pt x="11353" y="4834"/>
                      </a:lnTo>
                      <a:lnTo>
                        <a:pt x="11353" y="4707"/>
                      </a:lnTo>
                      <a:lnTo>
                        <a:pt x="11376" y="4565"/>
                      </a:lnTo>
                      <a:lnTo>
                        <a:pt x="11443" y="4410"/>
                      </a:lnTo>
                      <a:lnTo>
                        <a:pt x="11511" y="4240"/>
                      </a:lnTo>
                      <a:lnTo>
                        <a:pt x="11703" y="3887"/>
                      </a:lnTo>
                      <a:lnTo>
                        <a:pt x="11986" y="3505"/>
                      </a:lnTo>
                      <a:lnTo>
                        <a:pt x="12144" y="3265"/>
                      </a:lnTo>
                      <a:lnTo>
                        <a:pt x="12246" y="3025"/>
                      </a:lnTo>
                      <a:lnTo>
                        <a:pt x="12336" y="2756"/>
                      </a:lnTo>
                      <a:lnTo>
                        <a:pt x="12404" y="2445"/>
                      </a:lnTo>
                      <a:lnTo>
                        <a:pt x="12438" y="2176"/>
                      </a:lnTo>
                      <a:lnTo>
                        <a:pt x="12438" y="1880"/>
                      </a:lnTo>
                      <a:lnTo>
                        <a:pt x="12404" y="1583"/>
                      </a:lnTo>
                      <a:lnTo>
                        <a:pt x="12336" y="1314"/>
                      </a:lnTo>
                      <a:lnTo>
                        <a:pt x="12246" y="1046"/>
                      </a:lnTo>
                      <a:lnTo>
                        <a:pt x="12099" y="791"/>
                      </a:lnTo>
                      <a:lnTo>
                        <a:pt x="12008" y="692"/>
                      </a:lnTo>
                      <a:lnTo>
                        <a:pt x="11918" y="579"/>
                      </a:lnTo>
                      <a:lnTo>
                        <a:pt x="11816" y="466"/>
                      </a:lnTo>
                      <a:lnTo>
                        <a:pt x="11703" y="381"/>
                      </a:lnTo>
                      <a:lnTo>
                        <a:pt x="11579" y="310"/>
                      </a:lnTo>
                      <a:lnTo>
                        <a:pt x="11443" y="226"/>
                      </a:lnTo>
                      <a:lnTo>
                        <a:pt x="11297" y="169"/>
                      </a:lnTo>
                      <a:lnTo>
                        <a:pt x="11138" y="113"/>
                      </a:lnTo>
                      <a:lnTo>
                        <a:pt x="10969" y="56"/>
                      </a:lnTo>
                      <a:lnTo>
                        <a:pt x="10800" y="28"/>
                      </a:lnTo>
                      <a:lnTo>
                        <a:pt x="10619" y="28"/>
                      </a:lnTo>
                      <a:lnTo>
                        <a:pt x="10404" y="28"/>
                      </a:lnTo>
                      <a:lnTo>
                        <a:pt x="10257" y="28"/>
                      </a:lnTo>
                      <a:lnTo>
                        <a:pt x="10076" y="56"/>
                      </a:lnTo>
                      <a:lnTo>
                        <a:pt x="9952" y="84"/>
                      </a:lnTo>
                      <a:lnTo>
                        <a:pt x="9794" y="141"/>
                      </a:lnTo>
                      <a:lnTo>
                        <a:pt x="9692" y="226"/>
                      </a:lnTo>
                      <a:lnTo>
                        <a:pt x="9557" y="282"/>
                      </a:lnTo>
                      <a:lnTo>
                        <a:pt x="9455" y="381"/>
                      </a:lnTo>
                      <a:lnTo>
                        <a:pt x="9365" y="466"/>
                      </a:lnTo>
                      <a:lnTo>
                        <a:pt x="9274" y="579"/>
                      </a:lnTo>
                      <a:lnTo>
                        <a:pt x="9184" y="692"/>
                      </a:lnTo>
                      <a:lnTo>
                        <a:pt x="9128" y="791"/>
                      </a:lnTo>
                      <a:lnTo>
                        <a:pt x="9060" y="932"/>
                      </a:lnTo>
                      <a:lnTo>
                        <a:pt x="8969" y="1201"/>
                      </a:lnTo>
                      <a:lnTo>
                        <a:pt x="8913" y="1498"/>
                      </a:lnTo>
                      <a:lnTo>
                        <a:pt x="8890" y="1795"/>
                      </a:lnTo>
                      <a:lnTo>
                        <a:pt x="8890" y="2120"/>
                      </a:lnTo>
                      <a:lnTo>
                        <a:pt x="8913" y="2445"/>
                      </a:lnTo>
                      <a:lnTo>
                        <a:pt x="8969" y="2756"/>
                      </a:lnTo>
                      <a:lnTo>
                        <a:pt x="9060" y="3081"/>
                      </a:lnTo>
                      <a:lnTo>
                        <a:pt x="9173" y="3378"/>
                      </a:lnTo>
                      <a:lnTo>
                        <a:pt x="9297" y="3647"/>
                      </a:lnTo>
                      <a:lnTo>
                        <a:pt x="9466" y="3887"/>
                      </a:lnTo>
                      <a:lnTo>
                        <a:pt x="9579" y="4085"/>
                      </a:lnTo>
                      <a:lnTo>
                        <a:pt x="9670" y="4269"/>
                      </a:lnTo>
                      <a:lnTo>
                        <a:pt x="9726" y="4467"/>
                      </a:lnTo>
                      <a:lnTo>
                        <a:pt x="9771" y="4650"/>
                      </a:lnTo>
                      <a:lnTo>
                        <a:pt x="9771" y="4834"/>
                      </a:lnTo>
                      <a:lnTo>
                        <a:pt x="9749" y="5032"/>
                      </a:lnTo>
                      <a:lnTo>
                        <a:pt x="9715" y="5216"/>
                      </a:lnTo>
                      <a:lnTo>
                        <a:pt x="9625" y="5385"/>
                      </a:lnTo>
                      <a:lnTo>
                        <a:pt x="9534" y="5513"/>
                      </a:lnTo>
                      <a:lnTo>
                        <a:pt x="9410" y="5626"/>
                      </a:lnTo>
                      <a:lnTo>
                        <a:pt x="9229" y="5710"/>
                      </a:lnTo>
                      <a:lnTo>
                        <a:pt x="9060" y="5767"/>
                      </a:lnTo>
                      <a:lnTo>
                        <a:pt x="8845" y="5767"/>
                      </a:lnTo>
                      <a:lnTo>
                        <a:pt x="8585" y="5739"/>
                      </a:lnTo>
                      <a:lnTo>
                        <a:pt x="8325" y="5654"/>
                      </a:lnTo>
                      <a:lnTo>
                        <a:pt x="8020" y="5513"/>
                      </a:lnTo>
                      <a:lnTo>
                        <a:pt x="7840" y="5442"/>
                      </a:lnTo>
                      <a:lnTo>
                        <a:pt x="7648" y="5385"/>
                      </a:lnTo>
                      <a:lnTo>
                        <a:pt x="7433" y="5329"/>
                      </a:lnTo>
                      <a:lnTo>
                        <a:pt x="7241" y="5301"/>
                      </a:lnTo>
                      <a:lnTo>
                        <a:pt x="6755" y="5301"/>
                      </a:lnTo>
                      <a:lnTo>
                        <a:pt x="6281" y="5329"/>
                      </a:lnTo>
                      <a:lnTo>
                        <a:pt x="5784" y="5385"/>
                      </a:lnTo>
                      <a:lnTo>
                        <a:pt x="5264" y="5498"/>
                      </a:lnTo>
                      <a:lnTo>
                        <a:pt x="4744" y="5597"/>
                      </a:lnTo>
                      <a:lnTo>
                        <a:pt x="4247" y="5739"/>
                      </a:lnTo>
                      <a:lnTo>
                        <a:pt x="4202" y="5894"/>
                      </a:lnTo>
                      <a:lnTo>
                        <a:pt x="4202" y="6191"/>
                      </a:lnTo>
                      <a:lnTo>
                        <a:pt x="4202" y="6545"/>
                      </a:lnTo>
                      <a:lnTo>
                        <a:pt x="4225" y="6954"/>
                      </a:lnTo>
                      <a:lnTo>
                        <a:pt x="4315" y="7930"/>
                      </a:lnTo>
                      <a:lnTo>
                        <a:pt x="4394" y="9018"/>
                      </a:lnTo>
                      <a:lnTo>
                        <a:pt x="4439" y="9570"/>
                      </a:lnTo>
                      <a:lnTo>
                        <a:pt x="4462" y="10107"/>
                      </a:lnTo>
                      <a:lnTo>
                        <a:pt x="4484" y="10630"/>
                      </a:lnTo>
                      <a:lnTo>
                        <a:pt x="4507" y="11082"/>
                      </a:lnTo>
                      <a:lnTo>
                        <a:pt x="4484" y="11520"/>
                      </a:lnTo>
                      <a:lnTo>
                        <a:pt x="4439" y="11874"/>
                      </a:lnTo>
                      <a:lnTo>
                        <a:pt x="4394" y="12029"/>
                      </a:lnTo>
                      <a:lnTo>
                        <a:pt x="4349" y="12171"/>
                      </a:lnTo>
                      <a:lnTo>
                        <a:pt x="4315" y="12284"/>
                      </a:lnTo>
                      <a:lnTo>
                        <a:pt x="4247" y="12354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" name="Puzzle4"/>
                <p:cNvSpPr>
                  <a:spLocks noEditPoints="1" noChangeArrowheads="1"/>
                </p:cNvSpPr>
                <p:nvPr/>
              </p:nvSpPr>
              <p:spPr bwMode="auto">
                <a:xfrm>
                  <a:off x="6748790" y="4207600"/>
                  <a:ext cx="110640" cy="193542"/>
                </a:xfrm>
                <a:custGeom>
                  <a:avLst/>
                  <a:gdLst>
                    <a:gd name="T0" fmla="*/ 8307 w 21600"/>
                    <a:gd name="T1" fmla="*/ 11593 h 21600"/>
                    <a:gd name="T2" fmla="*/ 453 w 21600"/>
                    <a:gd name="T3" fmla="*/ 16938 h 21600"/>
                    <a:gd name="T4" fmla="*/ 11500 w 21600"/>
                    <a:gd name="T5" fmla="*/ 21600 h 21600"/>
                    <a:gd name="T6" fmla="*/ 20920 w 21600"/>
                    <a:gd name="T7" fmla="*/ 16751 h 21600"/>
                    <a:gd name="T8" fmla="*/ 13972 w 21600"/>
                    <a:gd name="T9" fmla="*/ 10888 h 21600"/>
                    <a:gd name="T10" fmla="*/ 21033 w 21600"/>
                    <a:gd name="T11" fmla="*/ 4716 h 21600"/>
                    <a:gd name="T12" fmla="*/ 11102 w 21600"/>
                    <a:gd name="T13" fmla="*/ 11 h 21600"/>
                    <a:gd name="T14" fmla="*/ 453 w 21600"/>
                    <a:gd name="T15" fmla="*/ 4716 h 21600"/>
                    <a:gd name="T16" fmla="*/ 2076 w 21600"/>
                    <a:gd name="T17" fmla="*/ 5664 h 21600"/>
                    <a:gd name="T18" fmla="*/ 20203 w 21600"/>
                    <a:gd name="T19" fmla="*/ 1598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3813" y="10590"/>
                      </a:moveTo>
                      <a:lnTo>
                        <a:pt x="3927" y="10513"/>
                      </a:lnTo>
                      <a:lnTo>
                        <a:pt x="4078" y="10425"/>
                      </a:lnTo>
                      <a:lnTo>
                        <a:pt x="4210" y="10359"/>
                      </a:lnTo>
                      <a:lnTo>
                        <a:pt x="4361" y="10315"/>
                      </a:lnTo>
                      <a:lnTo>
                        <a:pt x="4682" y="10237"/>
                      </a:lnTo>
                      <a:lnTo>
                        <a:pt x="5041" y="10193"/>
                      </a:lnTo>
                      <a:lnTo>
                        <a:pt x="5456" y="10171"/>
                      </a:lnTo>
                      <a:lnTo>
                        <a:pt x="5853" y="10193"/>
                      </a:lnTo>
                      <a:lnTo>
                        <a:pt x="6249" y="10260"/>
                      </a:lnTo>
                      <a:lnTo>
                        <a:pt x="6646" y="10337"/>
                      </a:lnTo>
                      <a:lnTo>
                        <a:pt x="7004" y="10469"/>
                      </a:lnTo>
                      <a:lnTo>
                        <a:pt x="7363" y="10612"/>
                      </a:lnTo>
                      <a:lnTo>
                        <a:pt x="7665" y="10788"/>
                      </a:lnTo>
                      <a:lnTo>
                        <a:pt x="7911" y="10998"/>
                      </a:lnTo>
                      <a:lnTo>
                        <a:pt x="8024" y="11097"/>
                      </a:lnTo>
                      <a:lnTo>
                        <a:pt x="8137" y="11207"/>
                      </a:lnTo>
                      <a:lnTo>
                        <a:pt x="8194" y="11340"/>
                      </a:lnTo>
                      <a:lnTo>
                        <a:pt x="8269" y="11461"/>
                      </a:lnTo>
                      <a:lnTo>
                        <a:pt x="8307" y="11593"/>
                      </a:lnTo>
                      <a:lnTo>
                        <a:pt x="8307" y="11714"/>
                      </a:lnTo>
                      <a:lnTo>
                        <a:pt x="8307" y="11868"/>
                      </a:lnTo>
                      <a:lnTo>
                        <a:pt x="8307" y="12012"/>
                      </a:lnTo>
                      <a:lnTo>
                        <a:pt x="8194" y="12265"/>
                      </a:lnTo>
                      <a:lnTo>
                        <a:pt x="8062" y="12519"/>
                      </a:lnTo>
                      <a:lnTo>
                        <a:pt x="7873" y="12706"/>
                      </a:lnTo>
                      <a:lnTo>
                        <a:pt x="7627" y="12904"/>
                      </a:lnTo>
                      <a:lnTo>
                        <a:pt x="7363" y="13048"/>
                      </a:lnTo>
                      <a:lnTo>
                        <a:pt x="7080" y="13180"/>
                      </a:lnTo>
                      <a:lnTo>
                        <a:pt x="6759" y="13257"/>
                      </a:lnTo>
                      <a:lnTo>
                        <a:pt x="6419" y="13345"/>
                      </a:lnTo>
                      <a:lnTo>
                        <a:pt x="6098" y="13389"/>
                      </a:lnTo>
                      <a:lnTo>
                        <a:pt x="5739" y="13389"/>
                      </a:lnTo>
                      <a:lnTo>
                        <a:pt x="5418" y="13389"/>
                      </a:lnTo>
                      <a:lnTo>
                        <a:pt x="5079" y="13345"/>
                      </a:lnTo>
                      <a:lnTo>
                        <a:pt x="4758" y="13301"/>
                      </a:lnTo>
                      <a:lnTo>
                        <a:pt x="4474" y="13213"/>
                      </a:lnTo>
                      <a:lnTo>
                        <a:pt x="4172" y="13114"/>
                      </a:lnTo>
                      <a:lnTo>
                        <a:pt x="3965" y="12982"/>
                      </a:lnTo>
                      <a:lnTo>
                        <a:pt x="3738" y="12838"/>
                      </a:lnTo>
                      <a:lnTo>
                        <a:pt x="3493" y="12706"/>
                      </a:lnTo>
                      <a:lnTo>
                        <a:pt x="3228" y="12607"/>
                      </a:lnTo>
                      <a:lnTo>
                        <a:pt x="2945" y="12519"/>
                      </a:lnTo>
                      <a:lnTo>
                        <a:pt x="2700" y="12431"/>
                      </a:lnTo>
                      <a:lnTo>
                        <a:pt x="2397" y="12375"/>
                      </a:lnTo>
                      <a:lnTo>
                        <a:pt x="2152" y="12331"/>
                      </a:lnTo>
                      <a:lnTo>
                        <a:pt x="1888" y="12309"/>
                      </a:lnTo>
                      <a:lnTo>
                        <a:pt x="1642" y="12309"/>
                      </a:lnTo>
                      <a:lnTo>
                        <a:pt x="1397" y="12331"/>
                      </a:lnTo>
                      <a:lnTo>
                        <a:pt x="1170" y="12397"/>
                      </a:lnTo>
                      <a:lnTo>
                        <a:pt x="962" y="12453"/>
                      </a:lnTo>
                      <a:lnTo>
                        <a:pt x="774" y="12563"/>
                      </a:lnTo>
                      <a:lnTo>
                        <a:pt x="623" y="12684"/>
                      </a:lnTo>
                      <a:lnTo>
                        <a:pt x="528" y="12838"/>
                      </a:lnTo>
                      <a:lnTo>
                        <a:pt x="453" y="13026"/>
                      </a:lnTo>
                      <a:lnTo>
                        <a:pt x="339" y="13477"/>
                      </a:lnTo>
                      <a:lnTo>
                        <a:pt x="226" y="13984"/>
                      </a:lnTo>
                      <a:lnTo>
                        <a:pt x="151" y="14535"/>
                      </a:lnTo>
                      <a:lnTo>
                        <a:pt x="113" y="15075"/>
                      </a:lnTo>
                      <a:lnTo>
                        <a:pt x="113" y="15626"/>
                      </a:lnTo>
                      <a:lnTo>
                        <a:pt x="151" y="16133"/>
                      </a:lnTo>
                      <a:lnTo>
                        <a:pt x="188" y="16376"/>
                      </a:lnTo>
                      <a:lnTo>
                        <a:pt x="264" y="16585"/>
                      </a:lnTo>
                      <a:lnTo>
                        <a:pt x="339" y="16773"/>
                      </a:lnTo>
                      <a:lnTo>
                        <a:pt x="453" y="16938"/>
                      </a:lnTo>
                      <a:lnTo>
                        <a:pt x="1095" y="16883"/>
                      </a:lnTo>
                      <a:lnTo>
                        <a:pt x="1963" y="16795"/>
                      </a:lnTo>
                      <a:lnTo>
                        <a:pt x="2945" y="16751"/>
                      </a:lnTo>
                      <a:lnTo>
                        <a:pt x="3965" y="16706"/>
                      </a:lnTo>
                      <a:lnTo>
                        <a:pt x="5022" y="16684"/>
                      </a:lnTo>
                      <a:lnTo>
                        <a:pt x="5947" y="16684"/>
                      </a:lnTo>
                      <a:lnTo>
                        <a:pt x="6759" y="16706"/>
                      </a:lnTo>
                      <a:lnTo>
                        <a:pt x="7363" y="16751"/>
                      </a:lnTo>
                      <a:lnTo>
                        <a:pt x="7948" y="16839"/>
                      </a:lnTo>
                      <a:lnTo>
                        <a:pt x="8458" y="16916"/>
                      </a:lnTo>
                      <a:lnTo>
                        <a:pt x="8893" y="17026"/>
                      </a:lnTo>
                      <a:lnTo>
                        <a:pt x="9289" y="17158"/>
                      </a:lnTo>
                      <a:lnTo>
                        <a:pt x="9572" y="17280"/>
                      </a:lnTo>
                      <a:lnTo>
                        <a:pt x="9799" y="17412"/>
                      </a:lnTo>
                      <a:lnTo>
                        <a:pt x="9969" y="17555"/>
                      </a:lnTo>
                      <a:lnTo>
                        <a:pt x="10120" y="17687"/>
                      </a:lnTo>
                      <a:lnTo>
                        <a:pt x="10158" y="17831"/>
                      </a:lnTo>
                      <a:lnTo>
                        <a:pt x="10195" y="17974"/>
                      </a:lnTo>
                      <a:lnTo>
                        <a:pt x="10158" y="18128"/>
                      </a:lnTo>
                      <a:lnTo>
                        <a:pt x="10082" y="18271"/>
                      </a:lnTo>
                      <a:lnTo>
                        <a:pt x="9969" y="18426"/>
                      </a:lnTo>
                      <a:lnTo>
                        <a:pt x="9837" y="18569"/>
                      </a:lnTo>
                      <a:lnTo>
                        <a:pt x="9648" y="18701"/>
                      </a:lnTo>
                      <a:lnTo>
                        <a:pt x="9440" y="18822"/>
                      </a:lnTo>
                      <a:lnTo>
                        <a:pt x="9213" y="18999"/>
                      </a:lnTo>
                      <a:lnTo>
                        <a:pt x="9044" y="19186"/>
                      </a:lnTo>
                      <a:lnTo>
                        <a:pt x="8893" y="19395"/>
                      </a:lnTo>
                      <a:lnTo>
                        <a:pt x="8817" y="19627"/>
                      </a:lnTo>
                      <a:lnTo>
                        <a:pt x="8779" y="19858"/>
                      </a:lnTo>
                      <a:lnTo>
                        <a:pt x="8779" y="20112"/>
                      </a:lnTo>
                      <a:lnTo>
                        <a:pt x="8855" y="20354"/>
                      </a:lnTo>
                      <a:lnTo>
                        <a:pt x="8968" y="20586"/>
                      </a:lnTo>
                      <a:lnTo>
                        <a:pt x="9138" y="20817"/>
                      </a:lnTo>
                      <a:lnTo>
                        <a:pt x="9365" y="21026"/>
                      </a:lnTo>
                      <a:lnTo>
                        <a:pt x="9610" y="21192"/>
                      </a:lnTo>
                      <a:lnTo>
                        <a:pt x="9950" y="21368"/>
                      </a:lnTo>
                      <a:lnTo>
                        <a:pt x="10120" y="21445"/>
                      </a:lnTo>
                      <a:lnTo>
                        <a:pt x="10346" y="21511"/>
                      </a:lnTo>
                      <a:lnTo>
                        <a:pt x="10516" y="21555"/>
                      </a:lnTo>
                      <a:lnTo>
                        <a:pt x="10743" y="21600"/>
                      </a:lnTo>
                      <a:lnTo>
                        <a:pt x="10988" y="21644"/>
                      </a:lnTo>
                      <a:lnTo>
                        <a:pt x="11215" y="21666"/>
                      </a:lnTo>
                      <a:lnTo>
                        <a:pt x="11498" y="21666"/>
                      </a:lnTo>
                      <a:lnTo>
                        <a:pt x="11762" y="21666"/>
                      </a:lnTo>
                      <a:lnTo>
                        <a:pt x="12253" y="21644"/>
                      </a:lnTo>
                      <a:lnTo>
                        <a:pt x="12763" y="21577"/>
                      </a:lnTo>
                      <a:lnTo>
                        <a:pt x="13197" y="21467"/>
                      </a:lnTo>
                      <a:lnTo>
                        <a:pt x="13556" y="21346"/>
                      </a:lnTo>
                      <a:lnTo>
                        <a:pt x="13896" y="21192"/>
                      </a:lnTo>
                      <a:lnTo>
                        <a:pt x="14179" y="21026"/>
                      </a:lnTo>
                      <a:lnTo>
                        <a:pt x="14444" y="20839"/>
                      </a:lnTo>
                      <a:lnTo>
                        <a:pt x="14576" y="20641"/>
                      </a:lnTo>
                      <a:lnTo>
                        <a:pt x="14727" y="20431"/>
                      </a:lnTo>
                      <a:lnTo>
                        <a:pt x="14765" y="20200"/>
                      </a:lnTo>
                      <a:lnTo>
                        <a:pt x="14802" y="19991"/>
                      </a:lnTo>
                      <a:lnTo>
                        <a:pt x="14727" y="19759"/>
                      </a:lnTo>
                      <a:lnTo>
                        <a:pt x="14613" y="19550"/>
                      </a:lnTo>
                      <a:lnTo>
                        <a:pt x="14444" y="19307"/>
                      </a:lnTo>
                      <a:lnTo>
                        <a:pt x="14217" y="19098"/>
                      </a:lnTo>
                      <a:lnTo>
                        <a:pt x="13934" y="18911"/>
                      </a:lnTo>
                      <a:lnTo>
                        <a:pt x="13669" y="18745"/>
                      </a:lnTo>
                      <a:lnTo>
                        <a:pt x="13462" y="18547"/>
                      </a:lnTo>
                      <a:lnTo>
                        <a:pt x="13311" y="18337"/>
                      </a:lnTo>
                      <a:lnTo>
                        <a:pt x="13197" y="18150"/>
                      </a:lnTo>
                      <a:lnTo>
                        <a:pt x="13122" y="17941"/>
                      </a:lnTo>
                      <a:lnTo>
                        <a:pt x="13122" y="17720"/>
                      </a:lnTo>
                      <a:lnTo>
                        <a:pt x="13122" y="17533"/>
                      </a:lnTo>
                      <a:lnTo>
                        <a:pt x="13197" y="17346"/>
                      </a:lnTo>
                      <a:lnTo>
                        <a:pt x="13273" y="17158"/>
                      </a:lnTo>
                      <a:lnTo>
                        <a:pt x="13386" y="16982"/>
                      </a:lnTo>
                      <a:lnTo>
                        <a:pt x="13537" y="16839"/>
                      </a:lnTo>
                      <a:lnTo>
                        <a:pt x="13707" y="16706"/>
                      </a:lnTo>
                      <a:lnTo>
                        <a:pt x="13896" y="16607"/>
                      </a:lnTo>
                      <a:lnTo>
                        <a:pt x="14104" y="16519"/>
                      </a:lnTo>
                      <a:lnTo>
                        <a:pt x="14330" y="16453"/>
                      </a:lnTo>
                      <a:lnTo>
                        <a:pt x="14538" y="16431"/>
                      </a:lnTo>
                      <a:lnTo>
                        <a:pt x="14897" y="16453"/>
                      </a:lnTo>
                      <a:lnTo>
                        <a:pt x="15406" y="16497"/>
                      </a:lnTo>
                      <a:lnTo>
                        <a:pt x="16105" y="16541"/>
                      </a:lnTo>
                      <a:lnTo>
                        <a:pt x="16898" y="16607"/>
                      </a:lnTo>
                      <a:lnTo>
                        <a:pt x="17804" y="16651"/>
                      </a:lnTo>
                      <a:lnTo>
                        <a:pt x="18786" y="16684"/>
                      </a:lnTo>
                      <a:lnTo>
                        <a:pt x="19844" y="16728"/>
                      </a:lnTo>
                      <a:lnTo>
                        <a:pt x="20920" y="16751"/>
                      </a:lnTo>
                      <a:lnTo>
                        <a:pt x="21109" y="16497"/>
                      </a:lnTo>
                      <a:lnTo>
                        <a:pt x="21241" y="16222"/>
                      </a:lnTo>
                      <a:lnTo>
                        <a:pt x="21392" y="15946"/>
                      </a:lnTo>
                      <a:lnTo>
                        <a:pt x="21467" y="15648"/>
                      </a:lnTo>
                      <a:lnTo>
                        <a:pt x="21543" y="15351"/>
                      </a:lnTo>
                      <a:lnTo>
                        <a:pt x="21618" y="15042"/>
                      </a:lnTo>
                      <a:lnTo>
                        <a:pt x="21618" y="14745"/>
                      </a:lnTo>
                      <a:lnTo>
                        <a:pt x="21618" y="14447"/>
                      </a:lnTo>
                      <a:lnTo>
                        <a:pt x="21618" y="14150"/>
                      </a:lnTo>
                      <a:lnTo>
                        <a:pt x="21581" y="13852"/>
                      </a:lnTo>
                      <a:lnTo>
                        <a:pt x="21505" y="13577"/>
                      </a:lnTo>
                      <a:lnTo>
                        <a:pt x="21430" y="13301"/>
                      </a:lnTo>
                      <a:lnTo>
                        <a:pt x="21354" y="13048"/>
                      </a:lnTo>
                      <a:lnTo>
                        <a:pt x="21241" y="12816"/>
                      </a:lnTo>
                      <a:lnTo>
                        <a:pt x="21146" y="12607"/>
                      </a:lnTo>
                      <a:lnTo>
                        <a:pt x="21033" y="12431"/>
                      </a:lnTo>
                      <a:lnTo>
                        <a:pt x="20920" y="12265"/>
                      </a:lnTo>
                      <a:lnTo>
                        <a:pt x="20769" y="12144"/>
                      </a:lnTo>
                      <a:lnTo>
                        <a:pt x="20637" y="12034"/>
                      </a:lnTo>
                      <a:lnTo>
                        <a:pt x="20486" y="11946"/>
                      </a:lnTo>
                      <a:lnTo>
                        <a:pt x="20297" y="11891"/>
                      </a:lnTo>
                      <a:lnTo>
                        <a:pt x="20165" y="11846"/>
                      </a:lnTo>
                      <a:lnTo>
                        <a:pt x="19976" y="11824"/>
                      </a:lnTo>
                      <a:lnTo>
                        <a:pt x="19806" y="11802"/>
                      </a:lnTo>
                      <a:lnTo>
                        <a:pt x="19390" y="11824"/>
                      </a:lnTo>
                      <a:lnTo>
                        <a:pt x="18956" y="11891"/>
                      </a:lnTo>
                      <a:lnTo>
                        <a:pt x="18503" y="11968"/>
                      </a:lnTo>
                      <a:lnTo>
                        <a:pt x="17993" y="12078"/>
                      </a:lnTo>
                      <a:lnTo>
                        <a:pt x="17653" y="12144"/>
                      </a:lnTo>
                      <a:lnTo>
                        <a:pt x="17332" y="12199"/>
                      </a:lnTo>
                      <a:lnTo>
                        <a:pt x="17049" y="12221"/>
                      </a:lnTo>
                      <a:lnTo>
                        <a:pt x="16747" y="12243"/>
                      </a:lnTo>
                      <a:lnTo>
                        <a:pt x="16464" y="12243"/>
                      </a:lnTo>
                      <a:lnTo>
                        <a:pt x="16218" y="12243"/>
                      </a:lnTo>
                      <a:lnTo>
                        <a:pt x="15992" y="12221"/>
                      </a:lnTo>
                      <a:lnTo>
                        <a:pt x="15746" y="12199"/>
                      </a:lnTo>
                      <a:lnTo>
                        <a:pt x="15520" y="12155"/>
                      </a:lnTo>
                      <a:lnTo>
                        <a:pt x="15350" y="12122"/>
                      </a:lnTo>
                      <a:lnTo>
                        <a:pt x="15161" y="12056"/>
                      </a:lnTo>
                      <a:lnTo>
                        <a:pt x="14972" y="11990"/>
                      </a:lnTo>
                      <a:lnTo>
                        <a:pt x="14689" y="11846"/>
                      </a:lnTo>
                      <a:lnTo>
                        <a:pt x="14444" y="11670"/>
                      </a:lnTo>
                      <a:lnTo>
                        <a:pt x="14255" y="11483"/>
                      </a:lnTo>
                      <a:lnTo>
                        <a:pt x="14104" y="11295"/>
                      </a:lnTo>
                      <a:lnTo>
                        <a:pt x="14028" y="11086"/>
                      </a:lnTo>
                      <a:lnTo>
                        <a:pt x="13972" y="10888"/>
                      </a:lnTo>
                      <a:lnTo>
                        <a:pt x="13972" y="10700"/>
                      </a:lnTo>
                      <a:lnTo>
                        <a:pt x="14009" y="10513"/>
                      </a:lnTo>
                      <a:lnTo>
                        <a:pt x="14066" y="10359"/>
                      </a:lnTo>
                      <a:lnTo>
                        <a:pt x="14179" y="10215"/>
                      </a:lnTo>
                      <a:lnTo>
                        <a:pt x="14406" y="10006"/>
                      </a:lnTo>
                      <a:lnTo>
                        <a:pt x="14651" y="9830"/>
                      </a:lnTo>
                      <a:lnTo>
                        <a:pt x="14878" y="9686"/>
                      </a:lnTo>
                      <a:lnTo>
                        <a:pt x="15123" y="9554"/>
                      </a:lnTo>
                      <a:lnTo>
                        <a:pt x="15350" y="9477"/>
                      </a:lnTo>
                      <a:lnTo>
                        <a:pt x="15558" y="9411"/>
                      </a:lnTo>
                      <a:lnTo>
                        <a:pt x="15803" y="9345"/>
                      </a:lnTo>
                      <a:lnTo>
                        <a:pt x="16030" y="9323"/>
                      </a:lnTo>
                      <a:lnTo>
                        <a:pt x="16256" y="9301"/>
                      </a:lnTo>
                      <a:lnTo>
                        <a:pt x="16464" y="9323"/>
                      </a:lnTo>
                      <a:lnTo>
                        <a:pt x="16690" y="9345"/>
                      </a:lnTo>
                      <a:lnTo>
                        <a:pt x="16898" y="9367"/>
                      </a:lnTo>
                      <a:lnTo>
                        <a:pt x="17332" y="9477"/>
                      </a:lnTo>
                      <a:lnTo>
                        <a:pt x="17767" y="9598"/>
                      </a:lnTo>
                      <a:lnTo>
                        <a:pt x="18163" y="9731"/>
                      </a:lnTo>
                      <a:lnTo>
                        <a:pt x="18597" y="9874"/>
                      </a:lnTo>
                      <a:lnTo>
                        <a:pt x="18994" y="10006"/>
                      </a:lnTo>
                      <a:lnTo>
                        <a:pt x="19428" y="10083"/>
                      </a:lnTo>
                      <a:lnTo>
                        <a:pt x="19617" y="10127"/>
                      </a:lnTo>
                      <a:lnTo>
                        <a:pt x="19844" y="10149"/>
                      </a:lnTo>
                      <a:lnTo>
                        <a:pt x="20013" y="10149"/>
                      </a:lnTo>
                      <a:lnTo>
                        <a:pt x="20240" y="10127"/>
                      </a:lnTo>
                      <a:lnTo>
                        <a:pt x="20410" y="10105"/>
                      </a:lnTo>
                      <a:lnTo>
                        <a:pt x="20637" y="10061"/>
                      </a:lnTo>
                      <a:lnTo>
                        <a:pt x="20844" y="9984"/>
                      </a:lnTo>
                      <a:lnTo>
                        <a:pt x="21033" y="9896"/>
                      </a:lnTo>
                      <a:lnTo>
                        <a:pt x="21146" y="9830"/>
                      </a:lnTo>
                      <a:lnTo>
                        <a:pt x="21203" y="9753"/>
                      </a:lnTo>
                      <a:lnTo>
                        <a:pt x="21279" y="9642"/>
                      </a:lnTo>
                      <a:lnTo>
                        <a:pt x="21354" y="9521"/>
                      </a:lnTo>
                      <a:lnTo>
                        <a:pt x="21430" y="9246"/>
                      </a:lnTo>
                      <a:lnTo>
                        <a:pt x="21430" y="8904"/>
                      </a:lnTo>
                      <a:lnTo>
                        <a:pt x="21430" y="8540"/>
                      </a:lnTo>
                      <a:lnTo>
                        <a:pt x="21392" y="8144"/>
                      </a:lnTo>
                      <a:lnTo>
                        <a:pt x="21354" y="7714"/>
                      </a:lnTo>
                      <a:lnTo>
                        <a:pt x="21279" y="7295"/>
                      </a:lnTo>
                      <a:lnTo>
                        <a:pt x="21146" y="6446"/>
                      </a:lnTo>
                      <a:lnTo>
                        <a:pt x="20995" y="5686"/>
                      </a:lnTo>
                      <a:lnTo>
                        <a:pt x="20958" y="5366"/>
                      </a:lnTo>
                      <a:lnTo>
                        <a:pt x="20958" y="5091"/>
                      </a:lnTo>
                      <a:lnTo>
                        <a:pt x="20958" y="4860"/>
                      </a:lnTo>
                      <a:lnTo>
                        <a:pt x="21033" y="4716"/>
                      </a:lnTo>
                      <a:lnTo>
                        <a:pt x="20637" y="4860"/>
                      </a:lnTo>
                      <a:lnTo>
                        <a:pt x="20127" y="4992"/>
                      </a:lnTo>
                      <a:lnTo>
                        <a:pt x="19617" y="5069"/>
                      </a:lnTo>
                      <a:lnTo>
                        <a:pt x="19032" y="5157"/>
                      </a:lnTo>
                      <a:lnTo>
                        <a:pt x="18465" y="5201"/>
                      </a:lnTo>
                      <a:lnTo>
                        <a:pt x="17842" y="5245"/>
                      </a:lnTo>
                      <a:lnTo>
                        <a:pt x="17219" y="5267"/>
                      </a:lnTo>
                      <a:lnTo>
                        <a:pt x="16615" y="5267"/>
                      </a:lnTo>
                      <a:lnTo>
                        <a:pt x="15992" y="5245"/>
                      </a:lnTo>
                      <a:lnTo>
                        <a:pt x="15369" y="5201"/>
                      </a:lnTo>
                      <a:lnTo>
                        <a:pt x="14840" y="5157"/>
                      </a:lnTo>
                      <a:lnTo>
                        <a:pt x="14293" y="5091"/>
                      </a:lnTo>
                      <a:lnTo>
                        <a:pt x="13783" y="5014"/>
                      </a:lnTo>
                      <a:lnTo>
                        <a:pt x="13386" y="4926"/>
                      </a:lnTo>
                      <a:lnTo>
                        <a:pt x="13027" y="4815"/>
                      </a:lnTo>
                      <a:lnTo>
                        <a:pt x="12725" y="4716"/>
                      </a:lnTo>
                      <a:lnTo>
                        <a:pt x="12480" y="4606"/>
                      </a:lnTo>
                      <a:lnTo>
                        <a:pt x="12291" y="4496"/>
                      </a:lnTo>
                      <a:lnTo>
                        <a:pt x="12197" y="4397"/>
                      </a:lnTo>
                      <a:lnTo>
                        <a:pt x="12083" y="4286"/>
                      </a:lnTo>
                      <a:lnTo>
                        <a:pt x="12046" y="4187"/>
                      </a:lnTo>
                      <a:lnTo>
                        <a:pt x="12008" y="4077"/>
                      </a:lnTo>
                      <a:lnTo>
                        <a:pt x="12046" y="3967"/>
                      </a:lnTo>
                      <a:lnTo>
                        <a:pt x="12121" y="3868"/>
                      </a:lnTo>
                      <a:lnTo>
                        <a:pt x="12197" y="3735"/>
                      </a:lnTo>
                      <a:lnTo>
                        <a:pt x="12291" y="3614"/>
                      </a:lnTo>
                      <a:lnTo>
                        <a:pt x="12442" y="3482"/>
                      </a:lnTo>
                      <a:lnTo>
                        <a:pt x="12631" y="3361"/>
                      </a:lnTo>
                      <a:lnTo>
                        <a:pt x="13065" y="3085"/>
                      </a:lnTo>
                      <a:lnTo>
                        <a:pt x="13537" y="2766"/>
                      </a:lnTo>
                      <a:lnTo>
                        <a:pt x="13783" y="2578"/>
                      </a:lnTo>
                      <a:lnTo>
                        <a:pt x="13934" y="2380"/>
                      </a:lnTo>
                      <a:lnTo>
                        <a:pt x="14028" y="2171"/>
                      </a:lnTo>
                      <a:lnTo>
                        <a:pt x="14104" y="1961"/>
                      </a:lnTo>
                      <a:lnTo>
                        <a:pt x="14104" y="1730"/>
                      </a:lnTo>
                      <a:lnTo>
                        <a:pt x="14066" y="1498"/>
                      </a:lnTo>
                      <a:lnTo>
                        <a:pt x="13972" y="1267"/>
                      </a:lnTo>
                      <a:lnTo>
                        <a:pt x="13820" y="1057"/>
                      </a:lnTo>
                      <a:lnTo>
                        <a:pt x="13594" y="837"/>
                      </a:lnTo>
                      <a:lnTo>
                        <a:pt x="13386" y="628"/>
                      </a:lnTo>
                      <a:lnTo>
                        <a:pt x="13103" y="462"/>
                      </a:lnTo>
                      <a:lnTo>
                        <a:pt x="12763" y="308"/>
                      </a:lnTo>
                      <a:lnTo>
                        <a:pt x="12404" y="187"/>
                      </a:lnTo>
                      <a:lnTo>
                        <a:pt x="12008" y="77"/>
                      </a:lnTo>
                      <a:lnTo>
                        <a:pt x="11574" y="33"/>
                      </a:lnTo>
                      <a:lnTo>
                        <a:pt x="11102" y="11"/>
                      </a:lnTo>
                      <a:lnTo>
                        <a:pt x="10667" y="11"/>
                      </a:lnTo>
                      <a:lnTo>
                        <a:pt x="10233" y="77"/>
                      </a:lnTo>
                      <a:lnTo>
                        <a:pt x="9837" y="187"/>
                      </a:lnTo>
                      <a:lnTo>
                        <a:pt x="9440" y="286"/>
                      </a:lnTo>
                      <a:lnTo>
                        <a:pt x="9062" y="462"/>
                      </a:lnTo>
                      <a:lnTo>
                        <a:pt x="8741" y="628"/>
                      </a:lnTo>
                      <a:lnTo>
                        <a:pt x="8458" y="815"/>
                      </a:lnTo>
                      <a:lnTo>
                        <a:pt x="8232" y="1035"/>
                      </a:lnTo>
                      <a:lnTo>
                        <a:pt x="8062" y="1245"/>
                      </a:lnTo>
                      <a:lnTo>
                        <a:pt x="7911" y="1476"/>
                      </a:lnTo>
                      <a:lnTo>
                        <a:pt x="7835" y="1708"/>
                      </a:lnTo>
                      <a:lnTo>
                        <a:pt x="7797" y="1961"/>
                      </a:lnTo>
                      <a:lnTo>
                        <a:pt x="7835" y="2193"/>
                      </a:lnTo>
                      <a:lnTo>
                        <a:pt x="7948" y="2402"/>
                      </a:lnTo>
                      <a:lnTo>
                        <a:pt x="8062" y="2534"/>
                      </a:lnTo>
                      <a:lnTo>
                        <a:pt x="8175" y="2644"/>
                      </a:lnTo>
                      <a:lnTo>
                        <a:pt x="8269" y="2744"/>
                      </a:lnTo>
                      <a:lnTo>
                        <a:pt x="8420" y="2832"/>
                      </a:lnTo>
                      <a:lnTo>
                        <a:pt x="8704" y="3019"/>
                      </a:lnTo>
                      <a:lnTo>
                        <a:pt x="8968" y="3206"/>
                      </a:lnTo>
                      <a:lnTo>
                        <a:pt x="9138" y="3405"/>
                      </a:lnTo>
                      <a:lnTo>
                        <a:pt x="9327" y="3570"/>
                      </a:lnTo>
                      <a:lnTo>
                        <a:pt x="9440" y="3735"/>
                      </a:lnTo>
                      <a:lnTo>
                        <a:pt x="9516" y="3890"/>
                      </a:lnTo>
                      <a:lnTo>
                        <a:pt x="9534" y="4033"/>
                      </a:lnTo>
                      <a:lnTo>
                        <a:pt x="9534" y="4165"/>
                      </a:lnTo>
                      <a:lnTo>
                        <a:pt x="9516" y="4286"/>
                      </a:lnTo>
                      <a:lnTo>
                        <a:pt x="9440" y="4397"/>
                      </a:lnTo>
                      <a:lnTo>
                        <a:pt x="9327" y="4496"/>
                      </a:lnTo>
                      <a:lnTo>
                        <a:pt x="9176" y="4562"/>
                      </a:lnTo>
                      <a:lnTo>
                        <a:pt x="9006" y="4628"/>
                      </a:lnTo>
                      <a:lnTo>
                        <a:pt x="8779" y="4694"/>
                      </a:lnTo>
                      <a:lnTo>
                        <a:pt x="8534" y="4716"/>
                      </a:lnTo>
                      <a:lnTo>
                        <a:pt x="8232" y="4716"/>
                      </a:lnTo>
                      <a:lnTo>
                        <a:pt x="7118" y="4738"/>
                      </a:lnTo>
                      <a:lnTo>
                        <a:pt x="5947" y="4771"/>
                      </a:lnTo>
                      <a:lnTo>
                        <a:pt x="4795" y="4815"/>
                      </a:lnTo>
                      <a:lnTo>
                        <a:pt x="3681" y="4860"/>
                      </a:lnTo>
                      <a:lnTo>
                        <a:pt x="2662" y="4882"/>
                      </a:lnTo>
                      <a:lnTo>
                        <a:pt x="1755" y="4882"/>
                      </a:lnTo>
                      <a:lnTo>
                        <a:pt x="1359" y="4860"/>
                      </a:lnTo>
                      <a:lnTo>
                        <a:pt x="981" y="4837"/>
                      </a:lnTo>
                      <a:lnTo>
                        <a:pt x="698" y="4771"/>
                      </a:lnTo>
                      <a:lnTo>
                        <a:pt x="453" y="4716"/>
                      </a:lnTo>
                      <a:lnTo>
                        <a:pt x="453" y="5322"/>
                      </a:lnTo>
                      <a:lnTo>
                        <a:pt x="453" y="6083"/>
                      </a:lnTo>
                      <a:lnTo>
                        <a:pt x="453" y="6909"/>
                      </a:lnTo>
                      <a:lnTo>
                        <a:pt x="453" y="7780"/>
                      </a:lnTo>
                      <a:lnTo>
                        <a:pt x="453" y="8606"/>
                      </a:lnTo>
                      <a:lnTo>
                        <a:pt x="453" y="9345"/>
                      </a:lnTo>
                      <a:lnTo>
                        <a:pt x="453" y="9918"/>
                      </a:lnTo>
                      <a:lnTo>
                        <a:pt x="453" y="10282"/>
                      </a:lnTo>
                      <a:lnTo>
                        <a:pt x="490" y="10381"/>
                      </a:lnTo>
                      <a:lnTo>
                        <a:pt x="547" y="10491"/>
                      </a:lnTo>
                      <a:lnTo>
                        <a:pt x="660" y="10590"/>
                      </a:lnTo>
                      <a:lnTo>
                        <a:pt x="811" y="10700"/>
                      </a:lnTo>
                      <a:lnTo>
                        <a:pt x="981" y="10811"/>
                      </a:lnTo>
                      <a:lnTo>
                        <a:pt x="1208" y="10888"/>
                      </a:lnTo>
                      <a:lnTo>
                        <a:pt x="1453" y="10954"/>
                      </a:lnTo>
                      <a:lnTo>
                        <a:pt x="1718" y="11020"/>
                      </a:lnTo>
                      <a:lnTo>
                        <a:pt x="1963" y="11064"/>
                      </a:lnTo>
                      <a:lnTo>
                        <a:pt x="2265" y="11086"/>
                      </a:lnTo>
                      <a:lnTo>
                        <a:pt x="2548" y="11064"/>
                      </a:lnTo>
                      <a:lnTo>
                        <a:pt x="2794" y="11042"/>
                      </a:lnTo>
                      <a:lnTo>
                        <a:pt x="3096" y="10976"/>
                      </a:lnTo>
                      <a:lnTo>
                        <a:pt x="3341" y="10888"/>
                      </a:lnTo>
                      <a:lnTo>
                        <a:pt x="3606" y="10766"/>
                      </a:lnTo>
                      <a:lnTo>
                        <a:pt x="3813" y="1059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" name="Puzzle1"/>
                <p:cNvSpPr>
                  <a:spLocks noEditPoints="1" noChangeArrowheads="1"/>
                </p:cNvSpPr>
                <p:nvPr/>
              </p:nvSpPr>
              <p:spPr bwMode="auto">
                <a:xfrm>
                  <a:off x="6692931" y="4055200"/>
                  <a:ext cx="185820" cy="115326"/>
                </a:xfrm>
                <a:custGeom>
                  <a:avLst/>
                  <a:gdLst>
                    <a:gd name="T0" fmla="*/ 16740 w 21600"/>
                    <a:gd name="T1" fmla="*/ 21078 h 21600"/>
                    <a:gd name="T2" fmla="*/ 16976 w 21600"/>
                    <a:gd name="T3" fmla="*/ 521 h 21600"/>
                    <a:gd name="T4" fmla="*/ 4725 w 21600"/>
                    <a:gd name="T5" fmla="*/ 856 h 21600"/>
                    <a:gd name="T6" fmla="*/ 5040 w 21600"/>
                    <a:gd name="T7" fmla="*/ 21004 h 21600"/>
                    <a:gd name="T8" fmla="*/ 10811 w 21600"/>
                    <a:gd name="T9" fmla="*/ 12885 h 21600"/>
                    <a:gd name="T10" fmla="*/ 10845 w 21600"/>
                    <a:gd name="T11" fmla="*/ 8714 h 21600"/>
                    <a:gd name="T12" fmla="*/ 21600 w 21600"/>
                    <a:gd name="T13" fmla="*/ 10000 h 21600"/>
                    <a:gd name="T14" fmla="*/ 56 w 21600"/>
                    <a:gd name="T15" fmla="*/ 10000 h 21600"/>
                    <a:gd name="T16" fmla="*/ 6086 w 21600"/>
                    <a:gd name="T17" fmla="*/ 2569 h 21600"/>
                    <a:gd name="T18" fmla="*/ 16132 w 21600"/>
                    <a:gd name="T19" fmla="*/ 19552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9360" y="20836"/>
                      </a:moveTo>
                      <a:lnTo>
                        <a:pt x="9528" y="20836"/>
                      </a:lnTo>
                      <a:lnTo>
                        <a:pt x="9686" y="20762"/>
                      </a:lnTo>
                      <a:lnTo>
                        <a:pt x="9810" y="20687"/>
                      </a:lnTo>
                      <a:lnTo>
                        <a:pt x="9922" y="20575"/>
                      </a:lnTo>
                      <a:lnTo>
                        <a:pt x="10012" y="20426"/>
                      </a:lnTo>
                      <a:lnTo>
                        <a:pt x="10068" y="20296"/>
                      </a:lnTo>
                      <a:lnTo>
                        <a:pt x="10113" y="20110"/>
                      </a:lnTo>
                      <a:lnTo>
                        <a:pt x="10136" y="19905"/>
                      </a:lnTo>
                      <a:lnTo>
                        <a:pt x="10136" y="19682"/>
                      </a:lnTo>
                      <a:lnTo>
                        <a:pt x="10113" y="19440"/>
                      </a:lnTo>
                      <a:lnTo>
                        <a:pt x="10068" y="19142"/>
                      </a:lnTo>
                      <a:lnTo>
                        <a:pt x="10012" y="18900"/>
                      </a:lnTo>
                      <a:lnTo>
                        <a:pt x="9900" y="18620"/>
                      </a:lnTo>
                      <a:lnTo>
                        <a:pt x="9787" y="18285"/>
                      </a:lnTo>
                      <a:lnTo>
                        <a:pt x="9641" y="17968"/>
                      </a:lnTo>
                      <a:lnTo>
                        <a:pt x="9472" y="17652"/>
                      </a:lnTo>
                      <a:lnTo>
                        <a:pt x="9382" y="17466"/>
                      </a:lnTo>
                      <a:lnTo>
                        <a:pt x="9315" y="17298"/>
                      </a:lnTo>
                      <a:lnTo>
                        <a:pt x="9258" y="17112"/>
                      </a:lnTo>
                      <a:lnTo>
                        <a:pt x="9191" y="16926"/>
                      </a:lnTo>
                      <a:lnTo>
                        <a:pt x="9123" y="16535"/>
                      </a:lnTo>
                      <a:lnTo>
                        <a:pt x="9101" y="16144"/>
                      </a:lnTo>
                      <a:lnTo>
                        <a:pt x="9101" y="15753"/>
                      </a:lnTo>
                      <a:lnTo>
                        <a:pt x="9168" y="15362"/>
                      </a:lnTo>
                      <a:lnTo>
                        <a:pt x="9236" y="14971"/>
                      </a:lnTo>
                      <a:lnTo>
                        <a:pt x="9360" y="14580"/>
                      </a:lnTo>
                      <a:lnTo>
                        <a:pt x="9495" y="14244"/>
                      </a:lnTo>
                      <a:lnTo>
                        <a:pt x="9663" y="13891"/>
                      </a:lnTo>
                      <a:lnTo>
                        <a:pt x="9855" y="13611"/>
                      </a:lnTo>
                      <a:lnTo>
                        <a:pt x="10068" y="13351"/>
                      </a:lnTo>
                      <a:lnTo>
                        <a:pt x="10293" y="13146"/>
                      </a:lnTo>
                      <a:lnTo>
                        <a:pt x="10552" y="12997"/>
                      </a:lnTo>
                      <a:lnTo>
                        <a:pt x="10811" y="12885"/>
                      </a:lnTo>
                      <a:lnTo>
                        <a:pt x="11069" y="12866"/>
                      </a:lnTo>
                      <a:lnTo>
                        <a:pt x="11351" y="12885"/>
                      </a:lnTo>
                      <a:lnTo>
                        <a:pt x="11610" y="12997"/>
                      </a:lnTo>
                      <a:lnTo>
                        <a:pt x="11846" y="13183"/>
                      </a:lnTo>
                      <a:lnTo>
                        <a:pt x="12060" y="13388"/>
                      </a:lnTo>
                      <a:lnTo>
                        <a:pt x="12251" y="13648"/>
                      </a:lnTo>
                      <a:lnTo>
                        <a:pt x="12419" y="13928"/>
                      </a:lnTo>
                      <a:lnTo>
                        <a:pt x="12555" y="14244"/>
                      </a:lnTo>
                      <a:lnTo>
                        <a:pt x="12690" y="14617"/>
                      </a:lnTo>
                      <a:lnTo>
                        <a:pt x="12768" y="15008"/>
                      </a:lnTo>
                      <a:lnTo>
                        <a:pt x="12836" y="15399"/>
                      </a:lnTo>
                      <a:lnTo>
                        <a:pt x="12858" y="15753"/>
                      </a:lnTo>
                      <a:lnTo>
                        <a:pt x="12858" y="16144"/>
                      </a:lnTo>
                      <a:lnTo>
                        <a:pt x="12813" y="16535"/>
                      </a:lnTo>
                      <a:lnTo>
                        <a:pt x="12746" y="16888"/>
                      </a:lnTo>
                      <a:lnTo>
                        <a:pt x="12667" y="17224"/>
                      </a:lnTo>
                      <a:lnTo>
                        <a:pt x="12510" y="17503"/>
                      </a:lnTo>
                      <a:lnTo>
                        <a:pt x="12228" y="18043"/>
                      </a:lnTo>
                      <a:lnTo>
                        <a:pt x="11970" y="18546"/>
                      </a:lnTo>
                      <a:lnTo>
                        <a:pt x="11868" y="18751"/>
                      </a:lnTo>
                      <a:lnTo>
                        <a:pt x="11778" y="18974"/>
                      </a:lnTo>
                      <a:lnTo>
                        <a:pt x="11711" y="19179"/>
                      </a:lnTo>
                      <a:lnTo>
                        <a:pt x="11666" y="19365"/>
                      </a:lnTo>
                      <a:lnTo>
                        <a:pt x="11632" y="19570"/>
                      </a:lnTo>
                      <a:lnTo>
                        <a:pt x="11632" y="19756"/>
                      </a:lnTo>
                      <a:lnTo>
                        <a:pt x="11632" y="19942"/>
                      </a:lnTo>
                      <a:lnTo>
                        <a:pt x="11643" y="20110"/>
                      </a:lnTo>
                      <a:lnTo>
                        <a:pt x="11711" y="20296"/>
                      </a:lnTo>
                      <a:lnTo>
                        <a:pt x="11801" y="20464"/>
                      </a:lnTo>
                      <a:lnTo>
                        <a:pt x="11891" y="20650"/>
                      </a:lnTo>
                      <a:lnTo>
                        <a:pt x="12037" y="20836"/>
                      </a:lnTo>
                      <a:lnTo>
                        <a:pt x="12206" y="21004"/>
                      </a:lnTo>
                      <a:lnTo>
                        <a:pt x="12419" y="21190"/>
                      </a:lnTo>
                      <a:lnTo>
                        <a:pt x="12667" y="21320"/>
                      </a:lnTo>
                      <a:lnTo>
                        <a:pt x="12960" y="21432"/>
                      </a:lnTo>
                      <a:lnTo>
                        <a:pt x="13286" y="21544"/>
                      </a:lnTo>
                      <a:lnTo>
                        <a:pt x="13612" y="21655"/>
                      </a:lnTo>
                      <a:lnTo>
                        <a:pt x="13983" y="21693"/>
                      </a:lnTo>
                      <a:lnTo>
                        <a:pt x="14343" y="21730"/>
                      </a:lnTo>
                      <a:lnTo>
                        <a:pt x="14715" y="21730"/>
                      </a:lnTo>
                      <a:lnTo>
                        <a:pt x="15075" y="21730"/>
                      </a:lnTo>
                      <a:lnTo>
                        <a:pt x="15446" y="21655"/>
                      </a:lnTo>
                      <a:lnTo>
                        <a:pt x="15794" y="21581"/>
                      </a:lnTo>
                      <a:lnTo>
                        <a:pt x="16132" y="21432"/>
                      </a:lnTo>
                      <a:lnTo>
                        <a:pt x="16458" y="21302"/>
                      </a:lnTo>
                      <a:lnTo>
                        <a:pt x="16740" y="21078"/>
                      </a:lnTo>
                      <a:lnTo>
                        <a:pt x="16976" y="20836"/>
                      </a:lnTo>
                      <a:lnTo>
                        <a:pt x="17043" y="20650"/>
                      </a:lnTo>
                      <a:lnTo>
                        <a:pt x="17088" y="20426"/>
                      </a:lnTo>
                      <a:lnTo>
                        <a:pt x="17133" y="20222"/>
                      </a:lnTo>
                      <a:lnTo>
                        <a:pt x="17156" y="19980"/>
                      </a:lnTo>
                      <a:lnTo>
                        <a:pt x="17167" y="19477"/>
                      </a:lnTo>
                      <a:lnTo>
                        <a:pt x="17167" y="18974"/>
                      </a:lnTo>
                      <a:lnTo>
                        <a:pt x="17156" y="18397"/>
                      </a:lnTo>
                      <a:lnTo>
                        <a:pt x="17111" y="17820"/>
                      </a:lnTo>
                      <a:lnTo>
                        <a:pt x="17066" y="17261"/>
                      </a:lnTo>
                      <a:lnTo>
                        <a:pt x="16998" y="16646"/>
                      </a:lnTo>
                      <a:lnTo>
                        <a:pt x="16852" y="15511"/>
                      </a:lnTo>
                      <a:lnTo>
                        <a:pt x="16740" y="14393"/>
                      </a:lnTo>
                      <a:lnTo>
                        <a:pt x="16717" y="13928"/>
                      </a:lnTo>
                      <a:lnTo>
                        <a:pt x="16695" y="13462"/>
                      </a:lnTo>
                      <a:lnTo>
                        <a:pt x="16717" y="13071"/>
                      </a:lnTo>
                      <a:lnTo>
                        <a:pt x="16785" y="12755"/>
                      </a:lnTo>
                      <a:lnTo>
                        <a:pt x="16852" y="12419"/>
                      </a:lnTo>
                      <a:lnTo>
                        <a:pt x="16953" y="12140"/>
                      </a:lnTo>
                      <a:lnTo>
                        <a:pt x="17088" y="11898"/>
                      </a:lnTo>
                      <a:lnTo>
                        <a:pt x="17212" y="11675"/>
                      </a:lnTo>
                      <a:lnTo>
                        <a:pt x="17370" y="11470"/>
                      </a:lnTo>
                      <a:lnTo>
                        <a:pt x="17516" y="11284"/>
                      </a:lnTo>
                      <a:lnTo>
                        <a:pt x="17696" y="11135"/>
                      </a:lnTo>
                      <a:lnTo>
                        <a:pt x="17865" y="11042"/>
                      </a:lnTo>
                      <a:lnTo>
                        <a:pt x="18033" y="10930"/>
                      </a:lnTo>
                      <a:lnTo>
                        <a:pt x="18213" y="10893"/>
                      </a:lnTo>
                      <a:lnTo>
                        <a:pt x="18382" y="10893"/>
                      </a:lnTo>
                      <a:lnTo>
                        <a:pt x="18551" y="10967"/>
                      </a:lnTo>
                      <a:lnTo>
                        <a:pt x="18708" y="11042"/>
                      </a:lnTo>
                      <a:lnTo>
                        <a:pt x="18855" y="11172"/>
                      </a:lnTo>
                      <a:lnTo>
                        <a:pt x="19012" y="11358"/>
                      </a:lnTo>
                      <a:lnTo>
                        <a:pt x="19136" y="11600"/>
                      </a:lnTo>
                      <a:lnTo>
                        <a:pt x="19271" y="11861"/>
                      </a:lnTo>
                      <a:lnTo>
                        <a:pt x="19440" y="12028"/>
                      </a:lnTo>
                      <a:lnTo>
                        <a:pt x="19608" y="12177"/>
                      </a:lnTo>
                      <a:lnTo>
                        <a:pt x="19822" y="12289"/>
                      </a:lnTo>
                      <a:lnTo>
                        <a:pt x="20025" y="12289"/>
                      </a:lnTo>
                      <a:lnTo>
                        <a:pt x="20238" y="12289"/>
                      </a:lnTo>
                      <a:lnTo>
                        <a:pt x="20452" y="12215"/>
                      </a:lnTo>
                      <a:lnTo>
                        <a:pt x="20643" y="12103"/>
                      </a:lnTo>
                      <a:lnTo>
                        <a:pt x="20846" y="11973"/>
                      </a:lnTo>
                      <a:lnTo>
                        <a:pt x="21037" y="11786"/>
                      </a:lnTo>
                      <a:lnTo>
                        <a:pt x="21206" y="11563"/>
                      </a:lnTo>
                      <a:lnTo>
                        <a:pt x="21363" y="11321"/>
                      </a:lnTo>
                      <a:lnTo>
                        <a:pt x="21465" y="11079"/>
                      </a:lnTo>
                      <a:lnTo>
                        <a:pt x="21577" y="10744"/>
                      </a:lnTo>
                      <a:lnTo>
                        <a:pt x="21622" y="10427"/>
                      </a:lnTo>
                      <a:lnTo>
                        <a:pt x="21645" y="10111"/>
                      </a:lnTo>
                      <a:lnTo>
                        <a:pt x="21622" y="9608"/>
                      </a:lnTo>
                      <a:lnTo>
                        <a:pt x="21577" y="9142"/>
                      </a:lnTo>
                      <a:lnTo>
                        <a:pt x="21465" y="8751"/>
                      </a:lnTo>
                      <a:lnTo>
                        <a:pt x="21363" y="8397"/>
                      </a:lnTo>
                      <a:lnTo>
                        <a:pt x="21206" y="8062"/>
                      </a:lnTo>
                      <a:lnTo>
                        <a:pt x="21037" y="7820"/>
                      </a:lnTo>
                      <a:lnTo>
                        <a:pt x="20846" y="7597"/>
                      </a:lnTo>
                      <a:lnTo>
                        <a:pt x="20643" y="7429"/>
                      </a:lnTo>
                      <a:lnTo>
                        <a:pt x="20452" y="7317"/>
                      </a:lnTo>
                      <a:lnTo>
                        <a:pt x="20238" y="7206"/>
                      </a:lnTo>
                      <a:lnTo>
                        <a:pt x="20025" y="7168"/>
                      </a:lnTo>
                      <a:lnTo>
                        <a:pt x="19822" y="7206"/>
                      </a:lnTo>
                      <a:lnTo>
                        <a:pt x="19608" y="7243"/>
                      </a:lnTo>
                      <a:lnTo>
                        <a:pt x="19440" y="7355"/>
                      </a:lnTo>
                      <a:lnTo>
                        <a:pt x="19271" y="7504"/>
                      </a:lnTo>
                      <a:lnTo>
                        <a:pt x="19136" y="7708"/>
                      </a:lnTo>
                      <a:lnTo>
                        <a:pt x="19012" y="7895"/>
                      </a:lnTo>
                      <a:lnTo>
                        <a:pt x="18832" y="8025"/>
                      </a:lnTo>
                      <a:lnTo>
                        <a:pt x="18663" y="8174"/>
                      </a:lnTo>
                      <a:lnTo>
                        <a:pt x="18472" y="8248"/>
                      </a:lnTo>
                      <a:lnTo>
                        <a:pt x="18270" y="8286"/>
                      </a:lnTo>
                      <a:lnTo>
                        <a:pt x="18078" y="8323"/>
                      </a:lnTo>
                      <a:lnTo>
                        <a:pt x="17887" y="8323"/>
                      </a:lnTo>
                      <a:lnTo>
                        <a:pt x="17696" y="8248"/>
                      </a:lnTo>
                      <a:lnTo>
                        <a:pt x="17493" y="8174"/>
                      </a:lnTo>
                      <a:lnTo>
                        <a:pt x="17302" y="8062"/>
                      </a:lnTo>
                      <a:lnTo>
                        <a:pt x="17133" y="7969"/>
                      </a:lnTo>
                      <a:lnTo>
                        <a:pt x="16976" y="7783"/>
                      </a:lnTo>
                      <a:lnTo>
                        <a:pt x="16852" y="7597"/>
                      </a:lnTo>
                      <a:lnTo>
                        <a:pt x="16740" y="7429"/>
                      </a:lnTo>
                      <a:lnTo>
                        <a:pt x="16672" y="7168"/>
                      </a:lnTo>
                      <a:lnTo>
                        <a:pt x="16638" y="6926"/>
                      </a:lnTo>
                      <a:lnTo>
                        <a:pt x="16616" y="6498"/>
                      </a:lnTo>
                      <a:lnTo>
                        <a:pt x="16616" y="5772"/>
                      </a:lnTo>
                      <a:lnTo>
                        <a:pt x="16650" y="4915"/>
                      </a:lnTo>
                      <a:lnTo>
                        <a:pt x="16695" y="3928"/>
                      </a:lnTo>
                      <a:lnTo>
                        <a:pt x="16762" y="2960"/>
                      </a:lnTo>
                      <a:lnTo>
                        <a:pt x="16830" y="1992"/>
                      </a:lnTo>
                      <a:lnTo>
                        <a:pt x="16908" y="1173"/>
                      </a:lnTo>
                      <a:lnTo>
                        <a:pt x="16976" y="521"/>
                      </a:lnTo>
                      <a:lnTo>
                        <a:pt x="16953" y="521"/>
                      </a:lnTo>
                      <a:lnTo>
                        <a:pt x="16931" y="521"/>
                      </a:lnTo>
                      <a:lnTo>
                        <a:pt x="16267" y="484"/>
                      </a:lnTo>
                      <a:lnTo>
                        <a:pt x="15637" y="428"/>
                      </a:lnTo>
                      <a:lnTo>
                        <a:pt x="15063" y="353"/>
                      </a:lnTo>
                      <a:lnTo>
                        <a:pt x="14523" y="279"/>
                      </a:lnTo>
                      <a:lnTo>
                        <a:pt x="14040" y="167"/>
                      </a:lnTo>
                      <a:lnTo>
                        <a:pt x="13635" y="93"/>
                      </a:lnTo>
                      <a:lnTo>
                        <a:pt x="13331" y="18"/>
                      </a:lnTo>
                      <a:lnTo>
                        <a:pt x="13117" y="18"/>
                      </a:lnTo>
                      <a:lnTo>
                        <a:pt x="12982" y="18"/>
                      </a:lnTo>
                      <a:lnTo>
                        <a:pt x="12858" y="130"/>
                      </a:lnTo>
                      <a:lnTo>
                        <a:pt x="12723" y="279"/>
                      </a:lnTo>
                      <a:lnTo>
                        <a:pt x="12622" y="446"/>
                      </a:lnTo>
                      <a:lnTo>
                        <a:pt x="12510" y="670"/>
                      </a:lnTo>
                      <a:lnTo>
                        <a:pt x="12419" y="912"/>
                      </a:lnTo>
                      <a:lnTo>
                        <a:pt x="12363" y="1210"/>
                      </a:lnTo>
                      <a:lnTo>
                        <a:pt x="12318" y="1526"/>
                      </a:lnTo>
                      <a:lnTo>
                        <a:pt x="12273" y="1843"/>
                      </a:lnTo>
                      <a:lnTo>
                        <a:pt x="12251" y="2215"/>
                      </a:lnTo>
                      <a:lnTo>
                        <a:pt x="12273" y="2532"/>
                      </a:lnTo>
                      <a:lnTo>
                        <a:pt x="12318" y="2886"/>
                      </a:lnTo>
                      <a:lnTo>
                        <a:pt x="12386" y="3240"/>
                      </a:lnTo>
                      <a:lnTo>
                        <a:pt x="12464" y="3556"/>
                      </a:lnTo>
                      <a:lnTo>
                        <a:pt x="12577" y="3891"/>
                      </a:lnTo>
                      <a:lnTo>
                        <a:pt x="12746" y="4171"/>
                      </a:lnTo>
                      <a:lnTo>
                        <a:pt x="12926" y="4487"/>
                      </a:lnTo>
                      <a:lnTo>
                        <a:pt x="13050" y="4860"/>
                      </a:lnTo>
                      <a:lnTo>
                        <a:pt x="13162" y="5251"/>
                      </a:lnTo>
                      <a:lnTo>
                        <a:pt x="13218" y="5604"/>
                      </a:lnTo>
                      <a:lnTo>
                        <a:pt x="13263" y="5995"/>
                      </a:lnTo>
                      <a:lnTo>
                        <a:pt x="13241" y="6386"/>
                      </a:lnTo>
                      <a:lnTo>
                        <a:pt x="13218" y="6740"/>
                      </a:lnTo>
                      <a:lnTo>
                        <a:pt x="13139" y="7094"/>
                      </a:lnTo>
                      <a:lnTo>
                        <a:pt x="13050" y="7429"/>
                      </a:lnTo>
                      <a:lnTo>
                        <a:pt x="12903" y="7746"/>
                      </a:lnTo>
                      <a:lnTo>
                        <a:pt x="12723" y="8025"/>
                      </a:lnTo>
                      <a:lnTo>
                        <a:pt x="12532" y="8286"/>
                      </a:lnTo>
                      <a:lnTo>
                        <a:pt x="12318" y="8491"/>
                      </a:lnTo>
                      <a:lnTo>
                        <a:pt x="12060" y="8677"/>
                      </a:lnTo>
                      <a:lnTo>
                        <a:pt x="11756" y="8788"/>
                      </a:lnTo>
                      <a:lnTo>
                        <a:pt x="11452" y="8826"/>
                      </a:lnTo>
                      <a:lnTo>
                        <a:pt x="11283" y="8826"/>
                      </a:lnTo>
                      <a:lnTo>
                        <a:pt x="11126" y="8826"/>
                      </a:lnTo>
                      <a:lnTo>
                        <a:pt x="11002" y="8788"/>
                      </a:lnTo>
                      <a:lnTo>
                        <a:pt x="10845" y="8714"/>
                      </a:lnTo>
                      <a:lnTo>
                        <a:pt x="10721" y="8640"/>
                      </a:lnTo>
                      <a:lnTo>
                        <a:pt x="10608" y="8565"/>
                      </a:lnTo>
                      <a:lnTo>
                        <a:pt x="10485" y="8453"/>
                      </a:lnTo>
                      <a:lnTo>
                        <a:pt x="10372" y="8323"/>
                      </a:lnTo>
                      <a:lnTo>
                        <a:pt x="10181" y="8062"/>
                      </a:lnTo>
                      <a:lnTo>
                        <a:pt x="10035" y="7746"/>
                      </a:lnTo>
                      <a:lnTo>
                        <a:pt x="9900" y="7392"/>
                      </a:lnTo>
                      <a:lnTo>
                        <a:pt x="9787" y="7001"/>
                      </a:lnTo>
                      <a:lnTo>
                        <a:pt x="9731" y="6610"/>
                      </a:lnTo>
                      <a:lnTo>
                        <a:pt x="9686" y="6219"/>
                      </a:lnTo>
                      <a:lnTo>
                        <a:pt x="9663" y="5772"/>
                      </a:lnTo>
                      <a:lnTo>
                        <a:pt x="9686" y="5381"/>
                      </a:lnTo>
                      <a:lnTo>
                        <a:pt x="9753" y="4990"/>
                      </a:lnTo>
                      <a:lnTo>
                        <a:pt x="9832" y="4636"/>
                      </a:lnTo>
                      <a:lnTo>
                        <a:pt x="9945" y="4320"/>
                      </a:lnTo>
                      <a:lnTo>
                        <a:pt x="10068" y="4022"/>
                      </a:lnTo>
                      <a:lnTo>
                        <a:pt x="10203" y="3817"/>
                      </a:lnTo>
                      <a:lnTo>
                        <a:pt x="10316" y="3593"/>
                      </a:lnTo>
                      <a:lnTo>
                        <a:pt x="10395" y="3351"/>
                      </a:lnTo>
                      <a:lnTo>
                        <a:pt x="10462" y="3109"/>
                      </a:lnTo>
                      <a:lnTo>
                        <a:pt x="10507" y="2848"/>
                      </a:lnTo>
                      <a:lnTo>
                        <a:pt x="10530" y="2606"/>
                      </a:lnTo>
                      <a:lnTo>
                        <a:pt x="10507" y="2346"/>
                      </a:lnTo>
                      <a:lnTo>
                        <a:pt x="10462" y="2141"/>
                      </a:lnTo>
                      <a:lnTo>
                        <a:pt x="10395" y="1880"/>
                      </a:lnTo>
                      <a:lnTo>
                        <a:pt x="10293" y="1638"/>
                      </a:lnTo>
                      <a:lnTo>
                        <a:pt x="10158" y="1415"/>
                      </a:lnTo>
                      <a:lnTo>
                        <a:pt x="9967" y="1210"/>
                      </a:lnTo>
                      <a:lnTo>
                        <a:pt x="9753" y="986"/>
                      </a:lnTo>
                      <a:lnTo>
                        <a:pt x="9495" y="819"/>
                      </a:lnTo>
                      <a:lnTo>
                        <a:pt x="9191" y="670"/>
                      </a:lnTo>
                      <a:lnTo>
                        <a:pt x="8842" y="521"/>
                      </a:lnTo>
                      <a:lnTo>
                        <a:pt x="8471" y="446"/>
                      </a:lnTo>
                      <a:lnTo>
                        <a:pt x="7998" y="428"/>
                      </a:lnTo>
                      <a:lnTo>
                        <a:pt x="7413" y="428"/>
                      </a:lnTo>
                      <a:lnTo>
                        <a:pt x="6817" y="446"/>
                      </a:lnTo>
                      <a:lnTo>
                        <a:pt x="6187" y="521"/>
                      </a:lnTo>
                      <a:lnTo>
                        <a:pt x="5602" y="633"/>
                      </a:lnTo>
                      <a:lnTo>
                        <a:pt x="5107" y="744"/>
                      </a:lnTo>
                      <a:lnTo>
                        <a:pt x="4725" y="856"/>
                      </a:lnTo>
                      <a:lnTo>
                        <a:pt x="4848" y="1564"/>
                      </a:lnTo>
                      <a:lnTo>
                        <a:pt x="5028" y="2495"/>
                      </a:lnTo>
                      <a:lnTo>
                        <a:pt x="5175" y="3556"/>
                      </a:lnTo>
                      <a:lnTo>
                        <a:pt x="5298" y="4673"/>
                      </a:lnTo>
                      <a:lnTo>
                        <a:pt x="5343" y="5213"/>
                      </a:lnTo>
                      <a:lnTo>
                        <a:pt x="5388" y="5753"/>
                      </a:lnTo>
                      <a:lnTo>
                        <a:pt x="5411" y="6275"/>
                      </a:lnTo>
                      <a:lnTo>
                        <a:pt x="5411" y="6740"/>
                      </a:lnTo>
                      <a:lnTo>
                        <a:pt x="5366" y="7168"/>
                      </a:lnTo>
                      <a:lnTo>
                        <a:pt x="5321" y="7541"/>
                      </a:lnTo>
                      <a:lnTo>
                        <a:pt x="5287" y="7708"/>
                      </a:lnTo>
                      <a:lnTo>
                        <a:pt x="5242" y="7857"/>
                      </a:lnTo>
                      <a:lnTo>
                        <a:pt x="5197" y="7969"/>
                      </a:lnTo>
                      <a:lnTo>
                        <a:pt x="5130" y="8062"/>
                      </a:lnTo>
                      <a:lnTo>
                        <a:pt x="5006" y="8248"/>
                      </a:lnTo>
                      <a:lnTo>
                        <a:pt x="4848" y="8397"/>
                      </a:lnTo>
                      <a:lnTo>
                        <a:pt x="4725" y="8528"/>
                      </a:lnTo>
                      <a:lnTo>
                        <a:pt x="4567" y="8640"/>
                      </a:lnTo>
                      <a:lnTo>
                        <a:pt x="4421" y="8714"/>
                      </a:lnTo>
                      <a:lnTo>
                        <a:pt x="4263" y="8751"/>
                      </a:lnTo>
                      <a:lnTo>
                        <a:pt x="4095" y="8788"/>
                      </a:lnTo>
                      <a:lnTo>
                        <a:pt x="3948" y="8788"/>
                      </a:lnTo>
                      <a:lnTo>
                        <a:pt x="3791" y="8751"/>
                      </a:lnTo>
                      <a:lnTo>
                        <a:pt x="3667" y="8714"/>
                      </a:lnTo>
                      <a:lnTo>
                        <a:pt x="3510" y="8677"/>
                      </a:lnTo>
                      <a:lnTo>
                        <a:pt x="3386" y="8602"/>
                      </a:lnTo>
                      <a:lnTo>
                        <a:pt x="3251" y="8491"/>
                      </a:lnTo>
                      <a:lnTo>
                        <a:pt x="3127" y="8360"/>
                      </a:lnTo>
                      <a:lnTo>
                        <a:pt x="3015" y="8248"/>
                      </a:lnTo>
                      <a:lnTo>
                        <a:pt x="2925" y="8062"/>
                      </a:lnTo>
                      <a:lnTo>
                        <a:pt x="2778" y="7857"/>
                      </a:lnTo>
                      <a:lnTo>
                        <a:pt x="2610" y="7671"/>
                      </a:lnTo>
                      <a:lnTo>
                        <a:pt x="2407" y="7541"/>
                      </a:lnTo>
                      <a:lnTo>
                        <a:pt x="2171" y="7466"/>
                      </a:lnTo>
                      <a:lnTo>
                        <a:pt x="1957" y="7429"/>
                      </a:lnTo>
                      <a:lnTo>
                        <a:pt x="1698" y="7429"/>
                      </a:lnTo>
                      <a:lnTo>
                        <a:pt x="1462" y="7466"/>
                      </a:lnTo>
                      <a:lnTo>
                        <a:pt x="1226" y="7559"/>
                      </a:lnTo>
                      <a:lnTo>
                        <a:pt x="989" y="7708"/>
                      </a:lnTo>
                      <a:lnTo>
                        <a:pt x="776" y="7932"/>
                      </a:lnTo>
                      <a:lnTo>
                        <a:pt x="551" y="8211"/>
                      </a:lnTo>
                      <a:lnTo>
                        <a:pt x="382" y="8528"/>
                      </a:lnTo>
                      <a:lnTo>
                        <a:pt x="315" y="8714"/>
                      </a:lnTo>
                      <a:lnTo>
                        <a:pt x="236" y="8919"/>
                      </a:lnTo>
                      <a:lnTo>
                        <a:pt x="191" y="9142"/>
                      </a:lnTo>
                      <a:lnTo>
                        <a:pt x="123" y="9347"/>
                      </a:lnTo>
                      <a:lnTo>
                        <a:pt x="78" y="9608"/>
                      </a:lnTo>
                      <a:lnTo>
                        <a:pt x="56" y="9887"/>
                      </a:lnTo>
                      <a:lnTo>
                        <a:pt x="33" y="10185"/>
                      </a:lnTo>
                      <a:lnTo>
                        <a:pt x="33" y="10464"/>
                      </a:lnTo>
                      <a:lnTo>
                        <a:pt x="33" y="10706"/>
                      </a:lnTo>
                      <a:lnTo>
                        <a:pt x="56" y="10967"/>
                      </a:lnTo>
                      <a:lnTo>
                        <a:pt x="78" y="11172"/>
                      </a:lnTo>
                      <a:lnTo>
                        <a:pt x="123" y="11395"/>
                      </a:lnTo>
                      <a:lnTo>
                        <a:pt x="168" y="11600"/>
                      </a:lnTo>
                      <a:lnTo>
                        <a:pt x="236" y="11786"/>
                      </a:lnTo>
                      <a:lnTo>
                        <a:pt x="292" y="11973"/>
                      </a:lnTo>
                      <a:lnTo>
                        <a:pt x="382" y="12140"/>
                      </a:lnTo>
                      <a:lnTo>
                        <a:pt x="540" y="12419"/>
                      </a:lnTo>
                      <a:lnTo>
                        <a:pt x="731" y="12680"/>
                      </a:lnTo>
                      <a:lnTo>
                        <a:pt x="944" y="12866"/>
                      </a:lnTo>
                      <a:lnTo>
                        <a:pt x="1158" y="12997"/>
                      </a:lnTo>
                      <a:lnTo>
                        <a:pt x="1395" y="13108"/>
                      </a:lnTo>
                      <a:lnTo>
                        <a:pt x="1608" y="13183"/>
                      </a:lnTo>
                      <a:lnTo>
                        <a:pt x="1856" y="13183"/>
                      </a:lnTo>
                      <a:lnTo>
                        <a:pt x="2070" y="13146"/>
                      </a:lnTo>
                      <a:lnTo>
                        <a:pt x="2261" y="13071"/>
                      </a:lnTo>
                      <a:lnTo>
                        <a:pt x="2430" y="12960"/>
                      </a:lnTo>
                      <a:lnTo>
                        <a:pt x="2587" y="12792"/>
                      </a:lnTo>
                      <a:lnTo>
                        <a:pt x="2688" y="12606"/>
                      </a:lnTo>
                      <a:lnTo>
                        <a:pt x="2801" y="12419"/>
                      </a:lnTo>
                      <a:lnTo>
                        <a:pt x="2925" y="12289"/>
                      </a:lnTo>
                      <a:lnTo>
                        <a:pt x="3082" y="12177"/>
                      </a:lnTo>
                      <a:lnTo>
                        <a:pt x="3228" y="12103"/>
                      </a:lnTo>
                      <a:lnTo>
                        <a:pt x="3408" y="12103"/>
                      </a:lnTo>
                      <a:lnTo>
                        <a:pt x="3577" y="12103"/>
                      </a:lnTo>
                      <a:lnTo>
                        <a:pt x="3723" y="12177"/>
                      </a:lnTo>
                      <a:lnTo>
                        <a:pt x="3903" y="12252"/>
                      </a:lnTo>
                      <a:lnTo>
                        <a:pt x="4072" y="12364"/>
                      </a:lnTo>
                      <a:lnTo>
                        <a:pt x="4230" y="12494"/>
                      </a:lnTo>
                      <a:lnTo>
                        <a:pt x="4353" y="12643"/>
                      </a:lnTo>
                      <a:lnTo>
                        <a:pt x="4488" y="12829"/>
                      </a:lnTo>
                      <a:lnTo>
                        <a:pt x="4567" y="13034"/>
                      </a:lnTo>
                      <a:lnTo>
                        <a:pt x="4657" y="13257"/>
                      </a:lnTo>
                      <a:lnTo>
                        <a:pt x="4702" y="13462"/>
                      </a:lnTo>
                      <a:lnTo>
                        <a:pt x="4725" y="13686"/>
                      </a:lnTo>
                      <a:lnTo>
                        <a:pt x="4702" y="14282"/>
                      </a:lnTo>
                      <a:lnTo>
                        <a:pt x="4657" y="15045"/>
                      </a:lnTo>
                      <a:lnTo>
                        <a:pt x="4612" y="15976"/>
                      </a:lnTo>
                      <a:lnTo>
                        <a:pt x="4590" y="16926"/>
                      </a:lnTo>
                      <a:lnTo>
                        <a:pt x="4567" y="17968"/>
                      </a:lnTo>
                      <a:lnTo>
                        <a:pt x="4567" y="19011"/>
                      </a:lnTo>
                      <a:lnTo>
                        <a:pt x="4590" y="19514"/>
                      </a:lnTo>
                      <a:lnTo>
                        <a:pt x="4612" y="19980"/>
                      </a:lnTo>
                      <a:lnTo>
                        <a:pt x="4657" y="20426"/>
                      </a:lnTo>
                      <a:lnTo>
                        <a:pt x="4725" y="20836"/>
                      </a:lnTo>
                      <a:lnTo>
                        <a:pt x="4848" y="20929"/>
                      </a:lnTo>
                      <a:lnTo>
                        <a:pt x="5040" y="21004"/>
                      </a:lnTo>
                      <a:lnTo>
                        <a:pt x="5265" y="21078"/>
                      </a:lnTo>
                      <a:lnTo>
                        <a:pt x="5478" y="21115"/>
                      </a:lnTo>
                      <a:lnTo>
                        <a:pt x="6041" y="21115"/>
                      </a:lnTo>
                      <a:lnTo>
                        <a:pt x="6637" y="21078"/>
                      </a:lnTo>
                      <a:lnTo>
                        <a:pt x="7312" y="21004"/>
                      </a:lnTo>
                      <a:lnTo>
                        <a:pt x="7998" y="20929"/>
                      </a:lnTo>
                      <a:lnTo>
                        <a:pt x="8696" y="20855"/>
                      </a:lnTo>
                      <a:lnTo>
                        <a:pt x="9360" y="20836"/>
                      </a:lnTo>
                      <a:close/>
                    </a:path>
                  </a:pathLst>
                </a:custGeom>
                <a:solidFill>
                  <a:srgbClr val="00FFFF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" name="Puzzle3"/>
                <p:cNvSpPr>
                  <a:spLocks noEditPoints="1" noChangeArrowheads="1"/>
                </p:cNvSpPr>
                <p:nvPr/>
              </p:nvSpPr>
              <p:spPr bwMode="auto">
                <a:xfrm>
                  <a:off x="6968975" y="4032779"/>
                  <a:ext cx="114896" cy="166406"/>
                </a:xfrm>
                <a:custGeom>
                  <a:avLst/>
                  <a:gdLst>
                    <a:gd name="T0" fmla="*/ 10391 w 21600"/>
                    <a:gd name="T1" fmla="*/ 15806 h 21600"/>
                    <a:gd name="T2" fmla="*/ 20551 w 21600"/>
                    <a:gd name="T3" fmla="*/ 21088 h 21600"/>
                    <a:gd name="T4" fmla="*/ 13180 w 21600"/>
                    <a:gd name="T5" fmla="*/ 13801 h 21600"/>
                    <a:gd name="T6" fmla="*/ 20551 w 21600"/>
                    <a:gd name="T7" fmla="*/ 7025 h 21600"/>
                    <a:gd name="T8" fmla="*/ 10500 w 21600"/>
                    <a:gd name="T9" fmla="*/ 52 h 21600"/>
                    <a:gd name="T10" fmla="*/ 692 w 21600"/>
                    <a:gd name="T11" fmla="*/ 6802 h 21600"/>
                    <a:gd name="T12" fmla="*/ 8064 w 21600"/>
                    <a:gd name="T13" fmla="*/ 13526 h 21600"/>
                    <a:gd name="T14" fmla="*/ 692 w 21600"/>
                    <a:gd name="T15" fmla="*/ 21088 h 21600"/>
                    <a:gd name="T16" fmla="*/ 2273 w 21600"/>
                    <a:gd name="T17" fmla="*/ 7719 h 21600"/>
                    <a:gd name="T18" fmla="*/ 19149 w 21600"/>
                    <a:gd name="T19" fmla="*/ 20237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6625" y="20892"/>
                      </a:moveTo>
                      <a:lnTo>
                        <a:pt x="7105" y="21023"/>
                      </a:lnTo>
                      <a:lnTo>
                        <a:pt x="7513" y="21088"/>
                      </a:lnTo>
                      <a:lnTo>
                        <a:pt x="7922" y="21115"/>
                      </a:lnTo>
                      <a:lnTo>
                        <a:pt x="8242" y="21115"/>
                      </a:lnTo>
                      <a:lnTo>
                        <a:pt x="8544" y="21062"/>
                      </a:lnTo>
                      <a:lnTo>
                        <a:pt x="8810" y="20997"/>
                      </a:lnTo>
                      <a:lnTo>
                        <a:pt x="9023" y="20892"/>
                      </a:lnTo>
                      <a:lnTo>
                        <a:pt x="9148" y="20761"/>
                      </a:lnTo>
                      <a:lnTo>
                        <a:pt x="9290" y="20616"/>
                      </a:lnTo>
                      <a:lnTo>
                        <a:pt x="9361" y="20459"/>
                      </a:lnTo>
                      <a:lnTo>
                        <a:pt x="9396" y="20289"/>
                      </a:lnTo>
                      <a:lnTo>
                        <a:pt x="9396" y="20092"/>
                      </a:lnTo>
                      <a:lnTo>
                        <a:pt x="9325" y="19909"/>
                      </a:lnTo>
                      <a:lnTo>
                        <a:pt x="9219" y="19738"/>
                      </a:lnTo>
                      <a:lnTo>
                        <a:pt x="9094" y="19555"/>
                      </a:lnTo>
                      <a:lnTo>
                        <a:pt x="8917" y="19384"/>
                      </a:lnTo>
                      <a:lnTo>
                        <a:pt x="8650" y="19162"/>
                      </a:lnTo>
                      <a:lnTo>
                        <a:pt x="8437" y="18900"/>
                      </a:lnTo>
                      <a:lnTo>
                        <a:pt x="8277" y="18624"/>
                      </a:lnTo>
                      <a:lnTo>
                        <a:pt x="8135" y="18349"/>
                      </a:lnTo>
                      <a:lnTo>
                        <a:pt x="8028" y="18048"/>
                      </a:lnTo>
                      <a:lnTo>
                        <a:pt x="7993" y="17746"/>
                      </a:lnTo>
                      <a:lnTo>
                        <a:pt x="7993" y="17471"/>
                      </a:lnTo>
                      <a:lnTo>
                        <a:pt x="8028" y="17169"/>
                      </a:lnTo>
                      <a:lnTo>
                        <a:pt x="8135" y="16920"/>
                      </a:lnTo>
                      <a:lnTo>
                        <a:pt x="8277" y="16671"/>
                      </a:lnTo>
                      <a:lnTo>
                        <a:pt x="8366" y="16540"/>
                      </a:lnTo>
                      <a:lnTo>
                        <a:pt x="8473" y="16409"/>
                      </a:lnTo>
                      <a:lnTo>
                        <a:pt x="8615" y="16317"/>
                      </a:lnTo>
                      <a:lnTo>
                        <a:pt x="8739" y="16213"/>
                      </a:lnTo>
                      <a:lnTo>
                        <a:pt x="8881" y="16134"/>
                      </a:lnTo>
                      <a:lnTo>
                        <a:pt x="9059" y="16055"/>
                      </a:lnTo>
                      <a:lnTo>
                        <a:pt x="9254" y="15990"/>
                      </a:lnTo>
                      <a:lnTo>
                        <a:pt x="9432" y="15911"/>
                      </a:lnTo>
                      <a:lnTo>
                        <a:pt x="9663" y="15885"/>
                      </a:lnTo>
                      <a:lnTo>
                        <a:pt x="9876" y="15833"/>
                      </a:lnTo>
                      <a:lnTo>
                        <a:pt x="10142" y="15806"/>
                      </a:lnTo>
                      <a:lnTo>
                        <a:pt x="10391" y="15806"/>
                      </a:lnTo>
                      <a:lnTo>
                        <a:pt x="10728" y="15806"/>
                      </a:lnTo>
                      <a:lnTo>
                        <a:pt x="10995" y="15806"/>
                      </a:lnTo>
                      <a:lnTo>
                        <a:pt x="11279" y="15833"/>
                      </a:lnTo>
                      <a:lnTo>
                        <a:pt x="11546" y="15885"/>
                      </a:lnTo>
                      <a:lnTo>
                        <a:pt x="11776" y="15937"/>
                      </a:lnTo>
                      <a:lnTo>
                        <a:pt x="12025" y="15990"/>
                      </a:lnTo>
                      <a:lnTo>
                        <a:pt x="12221" y="16055"/>
                      </a:lnTo>
                      <a:lnTo>
                        <a:pt x="12434" y="16134"/>
                      </a:lnTo>
                      <a:lnTo>
                        <a:pt x="12611" y="16213"/>
                      </a:lnTo>
                      <a:lnTo>
                        <a:pt x="12771" y="16317"/>
                      </a:lnTo>
                      <a:lnTo>
                        <a:pt x="12913" y="16409"/>
                      </a:lnTo>
                      <a:lnTo>
                        <a:pt x="13038" y="16514"/>
                      </a:lnTo>
                      <a:lnTo>
                        <a:pt x="13251" y="16737"/>
                      </a:lnTo>
                      <a:lnTo>
                        <a:pt x="13428" y="16986"/>
                      </a:lnTo>
                      <a:lnTo>
                        <a:pt x="13517" y="17248"/>
                      </a:lnTo>
                      <a:lnTo>
                        <a:pt x="13588" y="17523"/>
                      </a:lnTo>
                      <a:lnTo>
                        <a:pt x="13588" y="17799"/>
                      </a:lnTo>
                      <a:lnTo>
                        <a:pt x="13517" y="18074"/>
                      </a:lnTo>
                      <a:lnTo>
                        <a:pt x="13428" y="18323"/>
                      </a:lnTo>
                      <a:lnTo>
                        <a:pt x="13286" y="18572"/>
                      </a:lnTo>
                      <a:lnTo>
                        <a:pt x="13109" y="18808"/>
                      </a:lnTo>
                      <a:lnTo>
                        <a:pt x="12878" y="19031"/>
                      </a:lnTo>
                      <a:lnTo>
                        <a:pt x="12434" y="19411"/>
                      </a:lnTo>
                      <a:lnTo>
                        <a:pt x="12132" y="19738"/>
                      </a:lnTo>
                      <a:lnTo>
                        <a:pt x="12025" y="19856"/>
                      </a:lnTo>
                      <a:lnTo>
                        <a:pt x="11919" y="20014"/>
                      </a:lnTo>
                      <a:lnTo>
                        <a:pt x="11883" y="20132"/>
                      </a:lnTo>
                      <a:lnTo>
                        <a:pt x="11883" y="20263"/>
                      </a:lnTo>
                      <a:lnTo>
                        <a:pt x="11883" y="20394"/>
                      </a:lnTo>
                      <a:lnTo>
                        <a:pt x="11954" y="20485"/>
                      </a:lnTo>
                      <a:lnTo>
                        <a:pt x="12061" y="20590"/>
                      </a:lnTo>
                      <a:lnTo>
                        <a:pt x="12185" y="20695"/>
                      </a:lnTo>
                      <a:lnTo>
                        <a:pt x="12327" y="20787"/>
                      </a:lnTo>
                      <a:lnTo>
                        <a:pt x="12540" y="20892"/>
                      </a:lnTo>
                      <a:lnTo>
                        <a:pt x="12771" y="20997"/>
                      </a:lnTo>
                      <a:lnTo>
                        <a:pt x="13073" y="21088"/>
                      </a:lnTo>
                      <a:lnTo>
                        <a:pt x="13428" y="21193"/>
                      </a:lnTo>
                      <a:lnTo>
                        <a:pt x="13873" y="21298"/>
                      </a:lnTo>
                      <a:lnTo>
                        <a:pt x="14317" y="21390"/>
                      </a:lnTo>
                      <a:lnTo>
                        <a:pt x="14778" y="21468"/>
                      </a:lnTo>
                      <a:lnTo>
                        <a:pt x="15294" y="21547"/>
                      </a:lnTo>
                      <a:lnTo>
                        <a:pt x="15809" y="21600"/>
                      </a:lnTo>
                      <a:lnTo>
                        <a:pt x="16359" y="21652"/>
                      </a:lnTo>
                      <a:lnTo>
                        <a:pt x="16875" y="21678"/>
                      </a:lnTo>
                      <a:lnTo>
                        <a:pt x="17407" y="21678"/>
                      </a:lnTo>
                      <a:lnTo>
                        <a:pt x="17958" y="21678"/>
                      </a:lnTo>
                      <a:lnTo>
                        <a:pt x="18473" y="21652"/>
                      </a:lnTo>
                      <a:lnTo>
                        <a:pt x="18953" y="21573"/>
                      </a:lnTo>
                      <a:lnTo>
                        <a:pt x="19397" y="21495"/>
                      </a:lnTo>
                      <a:lnTo>
                        <a:pt x="19841" y="21390"/>
                      </a:lnTo>
                      <a:lnTo>
                        <a:pt x="20214" y="21272"/>
                      </a:lnTo>
                      <a:lnTo>
                        <a:pt x="20551" y="21088"/>
                      </a:lnTo>
                      <a:lnTo>
                        <a:pt x="20480" y="20787"/>
                      </a:lnTo>
                      <a:lnTo>
                        <a:pt x="20409" y="20485"/>
                      </a:lnTo>
                      <a:lnTo>
                        <a:pt x="20356" y="20158"/>
                      </a:lnTo>
                      <a:lnTo>
                        <a:pt x="20356" y="19804"/>
                      </a:lnTo>
                      <a:lnTo>
                        <a:pt x="20321" y="19083"/>
                      </a:lnTo>
                      <a:lnTo>
                        <a:pt x="20356" y="18349"/>
                      </a:lnTo>
                      <a:lnTo>
                        <a:pt x="20409" y="17641"/>
                      </a:lnTo>
                      <a:lnTo>
                        <a:pt x="20480" y="17012"/>
                      </a:lnTo>
                      <a:lnTo>
                        <a:pt x="20551" y="16488"/>
                      </a:lnTo>
                      <a:lnTo>
                        <a:pt x="20551" y="16055"/>
                      </a:lnTo>
                      <a:lnTo>
                        <a:pt x="20551" y="15911"/>
                      </a:lnTo>
                      <a:lnTo>
                        <a:pt x="20445" y="15754"/>
                      </a:lnTo>
                      <a:lnTo>
                        <a:pt x="20356" y="15610"/>
                      </a:lnTo>
                      <a:lnTo>
                        <a:pt x="20178" y="15452"/>
                      </a:lnTo>
                      <a:lnTo>
                        <a:pt x="20001" y="15334"/>
                      </a:lnTo>
                      <a:lnTo>
                        <a:pt x="19770" y="15230"/>
                      </a:lnTo>
                      <a:lnTo>
                        <a:pt x="19521" y="15125"/>
                      </a:lnTo>
                      <a:lnTo>
                        <a:pt x="19290" y="15059"/>
                      </a:lnTo>
                      <a:lnTo>
                        <a:pt x="19024" y="15007"/>
                      </a:lnTo>
                      <a:lnTo>
                        <a:pt x="18740" y="14954"/>
                      </a:lnTo>
                      <a:lnTo>
                        <a:pt x="18509" y="14954"/>
                      </a:lnTo>
                      <a:lnTo>
                        <a:pt x="18225" y="14954"/>
                      </a:lnTo>
                      <a:lnTo>
                        <a:pt x="17994" y="15007"/>
                      </a:lnTo>
                      <a:lnTo>
                        <a:pt x="17763" y="15085"/>
                      </a:lnTo>
                      <a:lnTo>
                        <a:pt x="17550" y="15177"/>
                      </a:lnTo>
                      <a:lnTo>
                        <a:pt x="17372" y="15308"/>
                      </a:lnTo>
                      <a:lnTo>
                        <a:pt x="17176" y="15426"/>
                      </a:lnTo>
                      <a:lnTo>
                        <a:pt x="16928" y="15557"/>
                      </a:lnTo>
                      <a:lnTo>
                        <a:pt x="16661" y="15636"/>
                      </a:lnTo>
                      <a:lnTo>
                        <a:pt x="16359" y="15688"/>
                      </a:lnTo>
                      <a:lnTo>
                        <a:pt x="16022" y="15715"/>
                      </a:lnTo>
                      <a:lnTo>
                        <a:pt x="15667" y="15688"/>
                      </a:lnTo>
                      <a:lnTo>
                        <a:pt x="15294" y="15662"/>
                      </a:lnTo>
                      <a:lnTo>
                        <a:pt x="14956" y="15583"/>
                      </a:lnTo>
                      <a:lnTo>
                        <a:pt x="14619" y="15479"/>
                      </a:lnTo>
                      <a:lnTo>
                        <a:pt x="14281" y="15334"/>
                      </a:lnTo>
                      <a:lnTo>
                        <a:pt x="13961" y="15177"/>
                      </a:lnTo>
                      <a:lnTo>
                        <a:pt x="13695" y="14981"/>
                      </a:lnTo>
                      <a:lnTo>
                        <a:pt x="13588" y="14850"/>
                      </a:lnTo>
                      <a:lnTo>
                        <a:pt x="13482" y="14732"/>
                      </a:lnTo>
                      <a:lnTo>
                        <a:pt x="13393" y="14600"/>
                      </a:lnTo>
                      <a:lnTo>
                        <a:pt x="13322" y="14456"/>
                      </a:lnTo>
                      <a:lnTo>
                        <a:pt x="13251" y="14299"/>
                      </a:lnTo>
                      <a:lnTo>
                        <a:pt x="13215" y="14155"/>
                      </a:lnTo>
                      <a:lnTo>
                        <a:pt x="13180" y="13971"/>
                      </a:lnTo>
                      <a:lnTo>
                        <a:pt x="13180" y="13801"/>
                      </a:lnTo>
                      <a:lnTo>
                        <a:pt x="13180" y="13591"/>
                      </a:lnTo>
                      <a:lnTo>
                        <a:pt x="13215" y="13395"/>
                      </a:lnTo>
                      <a:lnTo>
                        <a:pt x="13251" y="13198"/>
                      </a:lnTo>
                      <a:lnTo>
                        <a:pt x="13322" y="13015"/>
                      </a:lnTo>
                      <a:lnTo>
                        <a:pt x="13393" y="12870"/>
                      </a:lnTo>
                      <a:lnTo>
                        <a:pt x="13482" y="12713"/>
                      </a:lnTo>
                      <a:lnTo>
                        <a:pt x="13588" y="12569"/>
                      </a:lnTo>
                      <a:lnTo>
                        <a:pt x="13730" y="12438"/>
                      </a:lnTo>
                      <a:lnTo>
                        <a:pt x="13997" y="12215"/>
                      </a:lnTo>
                      <a:lnTo>
                        <a:pt x="14334" y="12005"/>
                      </a:lnTo>
                      <a:lnTo>
                        <a:pt x="14690" y="11861"/>
                      </a:lnTo>
                      <a:lnTo>
                        <a:pt x="15063" y="11756"/>
                      </a:lnTo>
                      <a:lnTo>
                        <a:pt x="15436" y="11678"/>
                      </a:lnTo>
                      <a:lnTo>
                        <a:pt x="15809" y="11638"/>
                      </a:lnTo>
                      <a:lnTo>
                        <a:pt x="16182" y="11638"/>
                      </a:lnTo>
                      <a:lnTo>
                        <a:pt x="16555" y="11678"/>
                      </a:lnTo>
                      <a:lnTo>
                        <a:pt x="16910" y="11730"/>
                      </a:lnTo>
                      <a:lnTo>
                        <a:pt x="17248" y="11835"/>
                      </a:lnTo>
                      <a:lnTo>
                        <a:pt x="17514" y="11966"/>
                      </a:lnTo>
                      <a:lnTo>
                        <a:pt x="17763" y="12110"/>
                      </a:lnTo>
                      <a:lnTo>
                        <a:pt x="17887" y="12215"/>
                      </a:lnTo>
                      <a:lnTo>
                        <a:pt x="18065" y="12307"/>
                      </a:lnTo>
                      <a:lnTo>
                        <a:pt x="18260" y="12412"/>
                      </a:lnTo>
                      <a:lnTo>
                        <a:pt x="18438" y="12464"/>
                      </a:lnTo>
                      <a:lnTo>
                        <a:pt x="18669" y="12543"/>
                      </a:lnTo>
                      <a:lnTo>
                        <a:pt x="18882" y="12569"/>
                      </a:lnTo>
                      <a:lnTo>
                        <a:pt x="19113" y="12595"/>
                      </a:lnTo>
                      <a:lnTo>
                        <a:pt x="19361" y="12608"/>
                      </a:lnTo>
                      <a:lnTo>
                        <a:pt x="19592" y="12608"/>
                      </a:lnTo>
                      <a:lnTo>
                        <a:pt x="19841" y="12595"/>
                      </a:lnTo>
                      <a:lnTo>
                        <a:pt x="20072" y="12543"/>
                      </a:lnTo>
                      <a:lnTo>
                        <a:pt x="20321" y="12490"/>
                      </a:lnTo>
                      <a:lnTo>
                        <a:pt x="20551" y="12438"/>
                      </a:lnTo>
                      <a:lnTo>
                        <a:pt x="20800" y="12333"/>
                      </a:lnTo>
                      <a:lnTo>
                        <a:pt x="20996" y="12241"/>
                      </a:lnTo>
                      <a:lnTo>
                        <a:pt x="21244" y="12110"/>
                      </a:lnTo>
                      <a:lnTo>
                        <a:pt x="21298" y="12032"/>
                      </a:lnTo>
                      <a:lnTo>
                        <a:pt x="21404" y="11966"/>
                      </a:lnTo>
                      <a:lnTo>
                        <a:pt x="21475" y="11861"/>
                      </a:lnTo>
                      <a:lnTo>
                        <a:pt x="21511" y="11730"/>
                      </a:lnTo>
                      <a:lnTo>
                        <a:pt x="21617" y="11481"/>
                      </a:lnTo>
                      <a:lnTo>
                        <a:pt x="21653" y="11180"/>
                      </a:lnTo>
                      <a:lnTo>
                        <a:pt x="21653" y="10826"/>
                      </a:lnTo>
                      <a:lnTo>
                        <a:pt x="21653" y="10472"/>
                      </a:lnTo>
                      <a:lnTo>
                        <a:pt x="21582" y="10092"/>
                      </a:lnTo>
                      <a:lnTo>
                        <a:pt x="21511" y="9725"/>
                      </a:lnTo>
                      <a:lnTo>
                        <a:pt x="21298" y="8912"/>
                      </a:lnTo>
                      <a:lnTo>
                        <a:pt x="21067" y="8191"/>
                      </a:lnTo>
                      <a:lnTo>
                        <a:pt x="20800" y="7536"/>
                      </a:lnTo>
                      <a:lnTo>
                        <a:pt x="20551" y="7025"/>
                      </a:lnTo>
                      <a:lnTo>
                        <a:pt x="20001" y="7103"/>
                      </a:lnTo>
                      <a:lnTo>
                        <a:pt x="19432" y="7156"/>
                      </a:lnTo>
                      <a:lnTo>
                        <a:pt x="18846" y="7208"/>
                      </a:lnTo>
                      <a:lnTo>
                        <a:pt x="18225" y="7208"/>
                      </a:lnTo>
                      <a:lnTo>
                        <a:pt x="17656" y="7208"/>
                      </a:lnTo>
                      <a:lnTo>
                        <a:pt x="17070" y="7182"/>
                      </a:lnTo>
                      <a:lnTo>
                        <a:pt x="16484" y="7156"/>
                      </a:lnTo>
                      <a:lnTo>
                        <a:pt x="15986" y="7103"/>
                      </a:lnTo>
                      <a:lnTo>
                        <a:pt x="14992" y="6999"/>
                      </a:lnTo>
                      <a:lnTo>
                        <a:pt x="14210" y="6907"/>
                      </a:lnTo>
                      <a:lnTo>
                        <a:pt x="13695" y="6828"/>
                      </a:lnTo>
                      <a:lnTo>
                        <a:pt x="13517" y="6802"/>
                      </a:lnTo>
                      <a:lnTo>
                        <a:pt x="13073" y="6645"/>
                      </a:lnTo>
                      <a:lnTo>
                        <a:pt x="12700" y="6474"/>
                      </a:lnTo>
                      <a:lnTo>
                        <a:pt x="12363" y="6304"/>
                      </a:lnTo>
                      <a:lnTo>
                        <a:pt x="12132" y="6094"/>
                      </a:lnTo>
                      <a:lnTo>
                        <a:pt x="11919" y="5871"/>
                      </a:lnTo>
                      <a:lnTo>
                        <a:pt x="11776" y="5649"/>
                      </a:lnTo>
                      <a:lnTo>
                        <a:pt x="11688" y="5413"/>
                      </a:lnTo>
                      <a:lnTo>
                        <a:pt x="11617" y="5190"/>
                      </a:lnTo>
                      <a:lnTo>
                        <a:pt x="11617" y="4941"/>
                      </a:lnTo>
                      <a:lnTo>
                        <a:pt x="11652" y="4718"/>
                      </a:lnTo>
                      <a:lnTo>
                        <a:pt x="11723" y="4482"/>
                      </a:lnTo>
                      <a:lnTo>
                        <a:pt x="11812" y="4285"/>
                      </a:lnTo>
                      <a:lnTo>
                        <a:pt x="11919" y="4089"/>
                      </a:lnTo>
                      <a:lnTo>
                        <a:pt x="12096" y="3905"/>
                      </a:lnTo>
                      <a:lnTo>
                        <a:pt x="12292" y="3735"/>
                      </a:lnTo>
                      <a:lnTo>
                        <a:pt x="12505" y="3604"/>
                      </a:lnTo>
                      <a:lnTo>
                        <a:pt x="12700" y="3460"/>
                      </a:lnTo>
                      <a:lnTo>
                        <a:pt x="12878" y="3250"/>
                      </a:lnTo>
                      <a:lnTo>
                        <a:pt x="13038" y="3027"/>
                      </a:lnTo>
                      <a:lnTo>
                        <a:pt x="13180" y="2752"/>
                      </a:lnTo>
                      <a:lnTo>
                        <a:pt x="13286" y="2477"/>
                      </a:lnTo>
                      <a:lnTo>
                        <a:pt x="13322" y="2175"/>
                      </a:lnTo>
                      <a:lnTo>
                        <a:pt x="13357" y="1874"/>
                      </a:lnTo>
                      <a:lnTo>
                        <a:pt x="13286" y="1572"/>
                      </a:lnTo>
                      <a:lnTo>
                        <a:pt x="13180" y="1271"/>
                      </a:lnTo>
                      <a:lnTo>
                        <a:pt x="13038" y="983"/>
                      </a:lnTo>
                      <a:lnTo>
                        <a:pt x="12949" y="865"/>
                      </a:lnTo>
                      <a:lnTo>
                        <a:pt x="12807" y="733"/>
                      </a:lnTo>
                      <a:lnTo>
                        <a:pt x="12665" y="616"/>
                      </a:lnTo>
                      <a:lnTo>
                        <a:pt x="12505" y="511"/>
                      </a:lnTo>
                      <a:lnTo>
                        <a:pt x="12327" y="406"/>
                      </a:lnTo>
                      <a:lnTo>
                        <a:pt x="12132" y="314"/>
                      </a:lnTo>
                      <a:lnTo>
                        <a:pt x="11883" y="235"/>
                      </a:lnTo>
                      <a:lnTo>
                        <a:pt x="11652" y="183"/>
                      </a:lnTo>
                      <a:lnTo>
                        <a:pt x="11368" y="104"/>
                      </a:lnTo>
                      <a:lnTo>
                        <a:pt x="11101" y="78"/>
                      </a:lnTo>
                      <a:lnTo>
                        <a:pt x="10800" y="52"/>
                      </a:lnTo>
                      <a:lnTo>
                        <a:pt x="10444" y="52"/>
                      </a:lnTo>
                      <a:lnTo>
                        <a:pt x="10142" y="52"/>
                      </a:lnTo>
                      <a:lnTo>
                        <a:pt x="9840" y="78"/>
                      </a:lnTo>
                      <a:lnTo>
                        <a:pt x="9574" y="104"/>
                      </a:lnTo>
                      <a:lnTo>
                        <a:pt x="9325" y="157"/>
                      </a:lnTo>
                      <a:lnTo>
                        <a:pt x="9094" y="209"/>
                      </a:lnTo>
                      <a:lnTo>
                        <a:pt x="8846" y="262"/>
                      </a:lnTo>
                      <a:lnTo>
                        <a:pt x="8650" y="340"/>
                      </a:lnTo>
                      <a:lnTo>
                        <a:pt x="8437" y="432"/>
                      </a:lnTo>
                      <a:lnTo>
                        <a:pt x="8277" y="511"/>
                      </a:lnTo>
                      <a:lnTo>
                        <a:pt x="8100" y="616"/>
                      </a:lnTo>
                      <a:lnTo>
                        <a:pt x="7957" y="707"/>
                      </a:lnTo>
                      <a:lnTo>
                        <a:pt x="7833" y="838"/>
                      </a:lnTo>
                      <a:lnTo>
                        <a:pt x="7620" y="1061"/>
                      </a:lnTo>
                      <a:lnTo>
                        <a:pt x="7442" y="1336"/>
                      </a:lnTo>
                      <a:lnTo>
                        <a:pt x="7353" y="1599"/>
                      </a:lnTo>
                      <a:lnTo>
                        <a:pt x="7318" y="1900"/>
                      </a:lnTo>
                      <a:lnTo>
                        <a:pt x="7318" y="2175"/>
                      </a:lnTo>
                      <a:lnTo>
                        <a:pt x="7353" y="2450"/>
                      </a:lnTo>
                      <a:lnTo>
                        <a:pt x="7442" y="2726"/>
                      </a:lnTo>
                      <a:lnTo>
                        <a:pt x="7620" y="2975"/>
                      </a:lnTo>
                      <a:lnTo>
                        <a:pt x="7833" y="3198"/>
                      </a:lnTo>
                      <a:lnTo>
                        <a:pt x="8064" y="3433"/>
                      </a:lnTo>
                      <a:lnTo>
                        <a:pt x="8295" y="3630"/>
                      </a:lnTo>
                      <a:lnTo>
                        <a:pt x="8508" y="3853"/>
                      </a:lnTo>
                      <a:lnTo>
                        <a:pt x="8686" y="4089"/>
                      </a:lnTo>
                      <a:lnTo>
                        <a:pt x="8775" y="4312"/>
                      </a:lnTo>
                      <a:lnTo>
                        <a:pt x="8846" y="4561"/>
                      </a:lnTo>
                      <a:lnTo>
                        <a:pt x="8846" y="4810"/>
                      </a:lnTo>
                      <a:lnTo>
                        <a:pt x="8810" y="5059"/>
                      </a:lnTo>
                      <a:lnTo>
                        <a:pt x="8721" y="5295"/>
                      </a:lnTo>
                      <a:lnTo>
                        <a:pt x="8579" y="5544"/>
                      </a:lnTo>
                      <a:lnTo>
                        <a:pt x="8366" y="5766"/>
                      </a:lnTo>
                      <a:lnTo>
                        <a:pt x="8135" y="5976"/>
                      </a:lnTo>
                      <a:lnTo>
                        <a:pt x="7833" y="6199"/>
                      </a:lnTo>
                      <a:lnTo>
                        <a:pt x="7478" y="6369"/>
                      </a:lnTo>
                      <a:lnTo>
                        <a:pt x="7069" y="6527"/>
                      </a:lnTo>
                      <a:lnTo>
                        <a:pt x="6590" y="6671"/>
                      </a:lnTo>
                      <a:lnTo>
                        <a:pt x="6092" y="6802"/>
                      </a:lnTo>
                      <a:lnTo>
                        <a:pt x="5684" y="6802"/>
                      </a:lnTo>
                      <a:lnTo>
                        <a:pt x="5133" y="6802"/>
                      </a:lnTo>
                      <a:lnTo>
                        <a:pt x="4547" y="6802"/>
                      </a:lnTo>
                      <a:lnTo>
                        <a:pt x="3872" y="6802"/>
                      </a:lnTo>
                      <a:lnTo>
                        <a:pt x="3144" y="6802"/>
                      </a:lnTo>
                      <a:lnTo>
                        <a:pt x="2362" y="6802"/>
                      </a:lnTo>
                      <a:lnTo>
                        <a:pt x="1545" y="6802"/>
                      </a:lnTo>
                      <a:lnTo>
                        <a:pt x="692" y="6802"/>
                      </a:lnTo>
                      <a:lnTo>
                        <a:pt x="586" y="7234"/>
                      </a:lnTo>
                      <a:lnTo>
                        <a:pt x="461" y="7837"/>
                      </a:lnTo>
                      <a:lnTo>
                        <a:pt x="355" y="8493"/>
                      </a:lnTo>
                      <a:lnTo>
                        <a:pt x="248" y="9187"/>
                      </a:lnTo>
                      <a:lnTo>
                        <a:pt x="142" y="9869"/>
                      </a:lnTo>
                      <a:lnTo>
                        <a:pt x="106" y="10498"/>
                      </a:lnTo>
                      <a:lnTo>
                        <a:pt x="106" y="10983"/>
                      </a:lnTo>
                      <a:lnTo>
                        <a:pt x="106" y="11311"/>
                      </a:lnTo>
                      <a:lnTo>
                        <a:pt x="213" y="11481"/>
                      </a:lnTo>
                      <a:lnTo>
                        <a:pt x="319" y="11651"/>
                      </a:lnTo>
                      <a:lnTo>
                        <a:pt x="497" y="11783"/>
                      </a:lnTo>
                      <a:lnTo>
                        <a:pt x="692" y="11914"/>
                      </a:lnTo>
                      <a:lnTo>
                        <a:pt x="941" y="12032"/>
                      </a:lnTo>
                      <a:lnTo>
                        <a:pt x="1207" y="12110"/>
                      </a:lnTo>
                      <a:lnTo>
                        <a:pt x="1509" y="12189"/>
                      </a:lnTo>
                      <a:lnTo>
                        <a:pt x="1794" y="12241"/>
                      </a:lnTo>
                      <a:lnTo>
                        <a:pt x="2131" y="12267"/>
                      </a:lnTo>
                      <a:lnTo>
                        <a:pt x="2433" y="12281"/>
                      </a:lnTo>
                      <a:lnTo>
                        <a:pt x="2735" y="12267"/>
                      </a:lnTo>
                      <a:lnTo>
                        <a:pt x="3055" y="12241"/>
                      </a:lnTo>
                      <a:lnTo>
                        <a:pt x="3357" y="12189"/>
                      </a:lnTo>
                      <a:lnTo>
                        <a:pt x="3623" y="12084"/>
                      </a:lnTo>
                      <a:lnTo>
                        <a:pt x="3872" y="11979"/>
                      </a:lnTo>
                      <a:lnTo>
                        <a:pt x="4103" y="11861"/>
                      </a:lnTo>
                      <a:lnTo>
                        <a:pt x="4316" y="11704"/>
                      </a:lnTo>
                      <a:lnTo>
                        <a:pt x="4582" y="11612"/>
                      </a:lnTo>
                      <a:lnTo>
                        <a:pt x="4849" y="11533"/>
                      </a:lnTo>
                      <a:lnTo>
                        <a:pt x="5169" y="11507"/>
                      </a:lnTo>
                      <a:lnTo>
                        <a:pt x="5506" y="11481"/>
                      </a:lnTo>
                      <a:lnTo>
                        <a:pt x="5808" y="11507"/>
                      </a:lnTo>
                      <a:lnTo>
                        <a:pt x="6146" y="11560"/>
                      </a:lnTo>
                      <a:lnTo>
                        <a:pt x="6501" y="11651"/>
                      </a:lnTo>
                      <a:lnTo>
                        <a:pt x="6803" y="11783"/>
                      </a:lnTo>
                      <a:lnTo>
                        <a:pt x="7105" y="11940"/>
                      </a:lnTo>
                      <a:lnTo>
                        <a:pt x="7353" y="12110"/>
                      </a:lnTo>
                      <a:lnTo>
                        <a:pt x="7584" y="12333"/>
                      </a:lnTo>
                      <a:lnTo>
                        <a:pt x="7798" y="12595"/>
                      </a:lnTo>
                      <a:lnTo>
                        <a:pt x="7922" y="12870"/>
                      </a:lnTo>
                      <a:lnTo>
                        <a:pt x="8028" y="13198"/>
                      </a:lnTo>
                      <a:lnTo>
                        <a:pt x="8064" y="13526"/>
                      </a:lnTo>
                      <a:lnTo>
                        <a:pt x="8028" y="13775"/>
                      </a:lnTo>
                      <a:lnTo>
                        <a:pt x="7922" y="13998"/>
                      </a:lnTo>
                      <a:lnTo>
                        <a:pt x="7798" y="14220"/>
                      </a:lnTo>
                      <a:lnTo>
                        <a:pt x="7584" y="14404"/>
                      </a:lnTo>
                      <a:lnTo>
                        <a:pt x="7353" y="14574"/>
                      </a:lnTo>
                      <a:lnTo>
                        <a:pt x="7105" y="14732"/>
                      </a:lnTo>
                      <a:lnTo>
                        <a:pt x="6803" y="14850"/>
                      </a:lnTo>
                      <a:lnTo>
                        <a:pt x="6501" y="14954"/>
                      </a:lnTo>
                      <a:lnTo>
                        <a:pt x="6146" y="15033"/>
                      </a:lnTo>
                      <a:lnTo>
                        <a:pt x="5808" y="15085"/>
                      </a:lnTo>
                      <a:lnTo>
                        <a:pt x="5506" y="15085"/>
                      </a:lnTo>
                      <a:lnTo>
                        <a:pt x="5169" y="15059"/>
                      </a:lnTo>
                      <a:lnTo>
                        <a:pt x="4849" y="15007"/>
                      </a:lnTo>
                      <a:lnTo>
                        <a:pt x="4582" y="14902"/>
                      </a:lnTo>
                      <a:lnTo>
                        <a:pt x="4316" y="14784"/>
                      </a:lnTo>
                      <a:lnTo>
                        <a:pt x="4103" y="14600"/>
                      </a:lnTo>
                      <a:lnTo>
                        <a:pt x="3907" y="14430"/>
                      </a:lnTo>
                      <a:lnTo>
                        <a:pt x="3659" y="14299"/>
                      </a:lnTo>
                      <a:lnTo>
                        <a:pt x="3428" y="14194"/>
                      </a:lnTo>
                      <a:lnTo>
                        <a:pt x="3179" y="14129"/>
                      </a:lnTo>
                      <a:lnTo>
                        <a:pt x="2913" y="14102"/>
                      </a:lnTo>
                      <a:lnTo>
                        <a:pt x="2646" y="14102"/>
                      </a:lnTo>
                      <a:lnTo>
                        <a:pt x="2362" y="14129"/>
                      </a:lnTo>
                      <a:lnTo>
                        <a:pt x="2096" y="14168"/>
                      </a:lnTo>
                      <a:lnTo>
                        <a:pt x="1811" y="14273"/>
                      </a:lnTo>
                      <a:lnTo>
                        <a:pt x="1545" y="14378"/>
                      </a:lnTo>
                      <a:lnTo>
                        <a:pt x="1314" y="14496"/>
                      </a:lnTo>
                      <a:lnTo>
                        <a:pt x="1065" y="14653"/>
                      </a:lnTo>
                      <a:lnTo>
                        <a:pt x="870" y="14797"/>
                      </a:lnTo>
                      <a:lnTo>
                        <a:pt x="657" y="14981"/>
                      </a:lnTo>
                      <a:lnTo>
                        <a:pt x="497" y="15177"/>
                      </a:lnTo>
                      <a:lnTo>
                        <a:pt x="390" y="15413"/>
                      </a:lnTo>
                      <a:lnTo>
                        <a:pt x="284" y="15636"/>
                      </a:lnTo>
                      <a:lnTo>
                        <a:pt x="248" y="15911"/>
                      </a:lnTo>
                      <a:lnTo>
                        <a:pt x="284" y="16239"/>
                      </a:lnTo>
                      <a:lnTo>
                        <a:pt x="319" y="16566"/>
                      </a:lnTo>
                      <a:lnTo>
                        <a:pt x="497" y="17340"/>
                      </a:lnTo>
                      <a:lnTo>
                        <a:pt x="692" y="18152"/>
                      </a:lnTo>
                      <a:lnTo>
                        <a:pt x="799" y="18559"/>
                      </a:lnTo>
                      <a:lnTo>
                        <a:pt x="905" y="18978"/>
                      </a:lnTo>
                      <a:lnTo>
                        <a:pt x="959" y="19384"/>
                      </a:lnTo>
                      <a:lnTo>
                        <a:pt x="994" y="19791"/>
                      </a:lnTo>
                      <a:lnTo>
                        <a:pt x="994" y="20132"/>
                      </a:lnTo>
                      <a:lnTo>
                        <a:pt x="959" y="20485"/>
                      </a:lnTo>
                      <a:lnTo>
                        <a:pt x="941" y="20669"/>
                      </a:lnTo>
                      <a:lnTo>
                        <a:pt x="870" y="20813"/>
                      </a:lnTo>
                      <a:lnTo>
                        <a:pt x="799" y="20970"/>
                      </a:lnTo>
                      <a:lnTo>
                        <a:pt x="692" y="21088"/>
                      </a:lnTo>
                      <a:lnTo>
                        <a:pt x="1474" y="20997"/>
                      </a:lnTo>
                      <a:lnTo>
                        <a:pt x="2291" y="20866"/>
                      </a:lnTo>
                      <a:lnTo>
                        <a:pt x="3108" y="20787"/>
                      </a:lnTo>
                      <a:lnTo>
                        <a:pt x="3907" y="20721"/>
                      </a:lnTo>
                      <a:lnTo>
                        <a:pt x="4653" y="20695"/>
                      </a:lnTo>
                      <a:lnTo>
                        <a:pt x="5364" y="20695"/>
                      </a:lnTo>
                      <a:lnTo>
                        <a:pt x="5701" y="20721"/>
                      </a:lnTo>
                      <a:lnTo>
                        <a:pt x="6057" y="20761"/>
                      </a:lnTo>
                      <a:lnTo>
                        <a:pt x="6323" y="20813"/>
                      </a:lnTo>
                      <a:lnTo>
                        <a:pt x="6625" y="20892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" name="Puzzle4"/>
                <p:cNvSpPr>
                  <a:spLocks noEditPoints="1" noChangeArrowheads="1"/>
                </p:cNvSpPr>
                <p:nvPr/>
              </p:nvSpPr>
              <p:spPr bwMode="auto">
                <a:xfrm>
                  <a:off x="7200379" y="4218820"/>
                  <a:ext cx="110995" cy="193542"/>
                </a:xfrm>
                <a:custGeom>
                  <a:avLst/>
                  <a:gdLst>
                    <a:gd name="T0" fmla="*/ 8307 w 21600"/>
                    <a:gd name="T1" fmla="*/ 11593 h 21600"/>
                    <a:gd name="T2" fmla="*/ 453 w 21600"/>
                    <a:gd name="T3" fmla="*/ 16938 h 21600"/>
                    <a:gd name="T4" fmla="*/ 11500 w 21600"/>
                    <a:gd name="T5" fmla="*/ 21600 h 21600"/>
                    <a:gd name="T6" fmla="*/ 20920 w 21600"/>
                    <a:gd name="T7" fmla="*/ 16751 h 21600"/>
                    <a:gd name="T8" fmla="*/ 13972 w 21600"/>
                    <a:gd name="T9" fmla="*/ 10888 h 21600"/>
                    <a:gd name="T10" fmla="*/ 21033 w 21600"/>
                    <a:gd name="T11" fmla="*/ 4716 h 21600"/>
                    <a:gd name="T12" fmla="*/ 11102 w 21600"/>
                    <a:gd name="T13" fmla="*/ 11 h 21600"/>
                    <a:gd name="T14" fmla="*/ 453 w 21600"/>
                    <a:gd name="T15" fmla="*/ 4716 h 21600"/>
                    <a:gd name="T16" fmla="*/ 2076 w 21600"/>
                    <a:gd name="T17" fmla="*/ 5664 h 21600"/>
                    <a:gd name="T18" fmla="*/ 20203 w 21600"/>
                    <a:gd name="T19" fmla="*/ 1598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3813" y="10590"/>
                      </a:moveTo>
                      <a:lnTo>
                        <a:pt x="3927" y="10513"/>
                      </a:lnTo>
                      <a:lnTo>
                        <a:pt x="4078" y="10425"/>
                      </a:lnTo>
                      <a:lnTo>
                        <a:pt x="4210" y="10359"/>
                      </a:lnTo>
                      <a:lnTo>
                        <a:pt x="4361" y="10315"/>
                      </a:lnTo>
                      <a:lnTo>
                        <a:pt x="4682" y="10237"/>
                      </a:lnTo>
                      <a:lnTo>
                        <a:pt x="5041" y="10193"/>
                      </a:lnTo>
                      <a:lnTo>
                        <a:pt x="5456" y="10171"/>
                      </a:lnTo>
                      <a:lnTo>
                        <a:pt x="5853" y="10193"/>
                      </a:lnTo>
                      <a:lnTo>
                        <a:pt x="6249" y="10260"/>
                      </a:lnTo>
                      <a:lnTo>
                        <a:pt x="6646" y="10337"/>
                      </a:lnTo>
                      <a:lnTo>
                        <a:pt x="7004" y="10469"/>
                      </a:lnTo>
                      <a:lnTo>
                        <a:pt x="7363" y="10612"/>
                      </a:lnTo>
                      <a:lnTo>
                        <a:pt x="7665" y="10788"/>
                      </a:lnTo>
                      <a:lnTo>
                        <a:pt x="7911" y="10998"/>
                      </a:lnTo>
                      <a:lnTo>
                        <a:pt x="8024" y="11097"/>
                      </a:lnTo>
                      <a:lnTo>
                        <a:pt x="8137" y="11207"/>
                      </a:lnTo>
                      <a:lnTo>
                        <a:pt x="8194" y="11340"/>
                      </a:lnTo>
                      <a:lnTo>
                        <a:pt x="8269" y="11461"/>
                      </a:lnTo>
                      <a:lnTo>
                        <a:pt x="8307" y="11593"/>
                      </a:lnTo>
                      <a:lnTo>
                        <a:pt x="8307" y="11714"/>
                      </a:lnTo>
                      <a:lnTo>
                        <a:pt x="8307" y="11868"/>
                      </a:lnTo>
                      <a:lnTo>
                        <a:pt x="8307" y="12012"/>
                      </a:lnTo>
                      <a:lnTo>
                        <a:pt x="8194" y="12265"/>
                      </a:lnTo>
                      <a:lnTo>
                        <a:pt x="8062" y="12519"/>
                      </a:lnTo>
                      <a:lnTo>
                        <a:pt x="7873" y="12706"/>
                      </a:lnTo>
                      <a:lnTo>
                        <a:pt x="7627" y="12904"/>
                      </a:lnTo>
                      <a:lnTo>
                        <a:pt x="7363" y="13048"/>
                      </a:lnTo>
                      <a:lnTo>
                        <a:pt x="7080" y="13180"/>
                      </a:lnTo>
                      <a:lnTo>
                        <a:pt x="6759" y="13257"/>
                      </a:lnTo>
                      <a:lnTo>
                        <a:pt x="6419" y="13345"/>
                      </a:lnTo>
                      <a:lnTo>
                        <a:pt x="6098" y="13389"/>
                      </a:lnTo>
                      <a:lnTo>
                        <a:pt x="5739" y="13389"/>
                      </a:lnTo>
                      <a:lnTo>
                        <a:pt x="5418" y="13389"/>
                      </a:lnTo>
                      <a:lnTo>
                        <a:pt x="5079" y="13345"/>
                      </a:lnTo>
                      <a:lnTo>
                        <a:pt x="4758" y="13301"/>
                      </a:lnTo>
                      <a:lnTo>
                        <a:pt x="4474" y="13213"/>
                      </a:lnTo>
                      <a:lnTo>
                        <a:pt x="4172" y="13114"/>
                      </a:lnTo>
                      <a:lnTo>
                        <a:pt x="3965" y="12982"/>
                      </a:lnTo>
                      <a:lnTo>
                        <a:pt x="3738" y="12838"/>
                      </a:lnTo>
                      <a:lnTo>
                        <a:pt x="3493" y="12706"/>
                      </a:lnTo>
                      <a:lnTo>
                        <a:pt x="3228" y="12607"/>
                      </a:lnTo>
                      <a:lnTo>
                        <a:pt x="2945" y="12519"/>
                      </a:lnTo>
                      <a:lnTo>
                        <a:pt x="2700" y="12431"/>
                      </a:lnTo>
                      <a:lnTo>
                        <a:pt x="2397" y="12375"/>
                      </a:lnTo>
                      <a:lnTo>
                        <a:pt x="2152" y="12331"/>
                      </a:lnTo>
                      <a:lnTo>
                        <a:pt x="1888" y="12309"/>
                      </a:lnTo>
                      <a:lnTo>
                        <a:pt x="1642" y="12309"/>
                      </a:lnTo>
                      <a:lnTo>
                        <a:pt x="1397" y="12331"/>
                      </a:lnTo>
                      <a:lnTo>
                        <a:pt x="1170" y="12397"/>
                      </a:lnTo>
                      <a:lnTo>
                        <a:pt x="962" y="12453"/>
                      </a:lnTo>
                      <a:lnTo>
                        <a:pt x="774" y="12563"/>
                      </a:lnTo>
                      <a:lnTo>
                        <a:pt x="623" y="12684"/>
                      </a:lnTo>
                      <a:lnTo>
                        <a:pt x="528" y="12838"/>
                      </a:lnTo>
                      <a:lnTo>
                        <a:pt x="453" y="13026"/>
                      </a:lnTo>
                      <a:lnTo>
                        <a:pt x="339" y="13477"/>
                      </a:lnTo>
                      <a:lnTo>
                        <a:pt x="226" y="13984"/>
                      </a:lnTo>
                      <a:lnTo>
                        <a:pt x="151" y="14535"/>
                      </a:lnTo>
                      <a:lnTo>
                        <a:pt x="113" y="15075"/>
                      </a:lnTo>
                      <a:lnTo>
                        <a:pt x="113" y="15626"/>
                      </a:lnTo>
                      <a:lnTo>
                        <a:pt x="151" y="16133"/>
                      </a:lnTo>
                      <a:lnTo>
                        <a:pt x="188" y="16376"/>
                      </a:lnTo>
                      <a:lnTo>
                        <a:pt x="264" y="16585"/>
                      </a:lnTo>
                      <a:lnTo>
                        <a:pt x="339" y="16773"/>
                      </a:lnTo>
                      <a:lnTo>
                        <a:pt x="453" y="16938"/>
                      </a:lnTo>
                      <a:lnTo>
                        <a:pt x="1095" y="16883"/>
                      </a:lnTo>
                      <a:lnTo>
                        <a:pt x="1963" y="16795"/>
                      </a:lnTo>
                      <a:lnTo>
                        <a:pt x="2945" y="16751"/>
                      </a:lnTo>
                      <a:lnTo>
                        <a:pt x="3965" y="16706"/>
                      </a:lnTo>
                      <a:lnTo>
                        <a:pt x="5022" y="16684"/>
                      </a:lnTo>
                      <a:lnTo>
                        <a:pt x="5947" y="16684"/>
                      </a:lnTo>
                      <a:lnTo>
                        <a:pt x="6759" y="16706"/>
                      </a:lnTo>
                      <a:lnTo>
                        <a:pt x="7363" y="16751"/>
                      </a:lnTo>
                      <a:lnTo>
                        <a:pt x="7948" y="16839"/>
                      </a:lnTo>
                      <a:lnTo>
                        <a:pt x="8458" y="16916"/>
                      </a:lnTo>
                      <a:lnTo>
                        <a:pt x="8893" y="17026"/>
                      </a:lnTo>
                      <a:lnTo>
                        <a:pt x="9289" y="17158"/>
                      </a:lnTo>
                      <a:lnTo>
                        <a:pt x="9572" y="17280"/>
                      </a:lnTo>
                      <a:lnTo>
                        <a:pt x="9799" y="17412"/>
                      </a:lnTo>
                      <a:lnTo>
                        <a:pt x="9969" y="17555"/>
                      </a:lnTo>
                      <a:lnTo>
                        <a:pt x="10120" y="17687"/>
                      </a:lnTo>
                      <a:lnTo>
                        <a:pt x="10158" y="17831"/>
                      </a:lnTo>
                      <a:lnTo>
                        <a:pt x="10195" y="17974"/>
                      </a:lnTo>
                      <a:lnTo>
                        <a:pt x="10158" y="18128"/>
                      </a:lnTo>
                      <a:lnTo>
                        <a:pt x="10082" y="18271"/>
                      </a:lnTo>
                      <a:lnTo>
                        <a:pt x="9969" y="18426"/>
                      </a:lnTo>
                      <a:lnTo>
                        <a:pt x="9837" y="18569"/>
                      </a:lnTo>
                      <a:lnTo>
                        <a:pt x="9648" y="18701"/>
                      </a:lnTo>
                      <a:lnTo>
                        <a:pt x="9440" y="18822"/>
                      </a:lnTo>
                      <a:lnTo>
                        <a:pt x="9213" y="18999"/>
                      </a:lnTo>
                      <a:lnTo>
                        <a:pt x="9044" y="19186"/>
                      </a:lnTo>
                      <a:lnTo>
                        <a:pt x="8893" y="19395"/>
                      </a:lnTo>
                      <a:lnTo>
                        <a:pt x="8817" y="19627"/>
                      </a:lnTo>
                      <a:lnTo>
                        <a:pt x="8779" y="19858"/>
                      </a:lnTo>
                      <a:lnTo>
                        <a:pt x="8779" y="20112"/>
                      </a:lnTo>
                      <a:lnTo>
                        <a:pt x="8855" y="20354"/>
                      </a:lnTo>
                      <a:lnTo>
                        <a:pt x="8968" y="20586"/>
                      </a:lnTo>
                      <a:lnTo>
                        <a:pt x="9138" y="20817"/>
                      </a:lnTo>
                      <a:lnTo>
                        <a:pt x="9365" y="21026"/>
                      </a:lnTo>
                      <a:lnTo>
                        <a:pt x="9610" y="21192"/>
                      </a:lnTo>
                      <a:lnTo>
                        <a:pt x="9950" y="21368"/>
                      </a:lnTo>
                      <a:lnTo>
                        <a:pt x="10120" y="21445"/>
                      </a:lnTo>
                      <a:lnTo>
                        <a:pt x="10346" y="21511"/>
                      </a:lnTo>
                      <a:lnTo>
                        <a:pt x="10516" y="21555"/>
                      </a:lnTo>
                      <a:lnTo>
                        <a:pt x="10743" y="21600"/>
                      </a:lnTo>
                      <a:lnTo>
                        <a:pt x="10988" y="21644"/>
                      </a:lnTo>
                      <a:lnTo>
                        <a:pt x="11215" y="21666"/>
                      </a:lnTo>
                      <a:lnTo>
                        <a:pt x="11498" y="21666"/>
                      </a:lnTo>
                      <a:lnTo>
                        <a:pt x="11762" y="21666"/>
                      </a:lnTo>
                      <a:lnTo>
                        <a:pt x="12253" y="21644"/>
                      </a:lnTo>
                      <a:lnTo>
                        <a:pt x="12763" y="21577"/>
                      </a:lnTo>
                      <a:lnTo>
                        <a:pt x="13197" y="21467"/>
                      </a:lnTo>
                      <a:lnTo>
                        <a:pt x="13556" y="21346"/>
                      </a:lnTo>
                      <a:lnTo>
                        <a:pt x="13896" y="21192"/>
                      </a:lnTo>
                      <a:lnTo>
                        <a:pt x="14179" y="21026"/>
                      </a:lnTo>
                      <a:lnTo>
                        <a:pt x="14444" y="20839"/>
                      </a:lnTo>
                      <a:lnTo>
                        <a:pt x="14576" y="20641"/>
                      </a:lnTo>
                      <a:lnTo>
                        <a:pt x="14727" y="20431"/>
                      </a:lnTo>
                      <a:lnTo>
                        <a:pt x="14765" y="20200"/>
                      </a:lnTo>
                      <a:lnTo>
                        <a:pt x="14802" y="19991"/>
                      </a:lnTo>
                      <a:lnTo>
                        <a:pt x="14727" y="19759"/>
                      </a:lnTo>
                      <a:lnTo>
                        <a:pt x="14613" y="19550"/>
                      </a:lnTo>
                      <a:lnTo>
                        <a:pt x="14444" y="19307"/>
                      </a:lnTo>
                      <a:lnTo>
                        <a:pt x="14217" y="19098"/>
                      </a:lnTo>
                      <a:lnTo>
                        <a:pt x="13934" y="18911"/>
                      </a:lnTo>
                      <a:lnTo>
                        <a:pt x="13669" y="18745"/>
                      </a:lnTo>
                      <a:lnTo>
                        <a:pt x="13462" y="18547"/>
                      </a:lnTo>
                      <a:lnTo>
                        <a:pt x="13311" y="18337"/>
                      </a:lnTo>
                      <a:lnTo>
                        <a:pt x="13197" y="18150"/>
                      </a:lnTo>
                      <a:lnTo>
                        <a:pt x="13122" y="17941"/>
                      </a:lnTo>
                      <a:lnTo>
                        <a:pt x="13122" y="17720"/>
                      </a:lnTo>
                      <a:lnTo>
                        <a:pt x="13122" y="17533"/>
                      </a:lnTo>
                      <a:lnTo>
                        <a:pt x="13197" y="17346"/>
                      </a:lnTo>
                      <a:lnTo>
                        <a:pt x="13273" y="17158"/>
                      </a:lnTo>
                      <a:lnTo>
                        <a:pt x="13386" y="16982"/>
                      </a:lnTo>
                      <a:lnTo>
                        <a:pt x="13537" y="16839"/>
                      </a:lnTo>
                      <a:lnTo>
                        <a:pt x="13707" y="16706"/>
                      </a:lnTo>
                      <a:lnTo>
                        <a:pt x="13896" y="16607"/>
                      </a:lnTo>
                      <a:lnTo>
                        <a:pt x="14104" y="16519"/>
                      </a:lnTo>
                      <a:lnTo>
                        <a:pt x="14330" y="16453"/>
                      </a:lnTo>
                      <a:lnTo>
                        <a:pt x="14538" y="16431"/>
                      </a:lnTo>
                      <a:lnTo>
                        <a:pt x="14897" y="16453"/>
                      </a:lnTo>
                      <a:lnTo>
                        <a:pt x="15406" y="16497"/>
                      </a:lnTo>
                      <a:lnTo>
                        <a:pt x="16105" y="16541"/>
                      </a:lnTo>
                      <a:lnTo>
                        <a:pt x="16898" y="16607"/>
                      </a:lnTo>
                      <a:lnTo>
                        <a:pt x="17804" y="16651"/>
                      </a:lnTo>
                      <a:lnTo>
                        <a:pt x="18786" y="16684"/>
                      </a:lnTo>
                      <a:lnTo>
                        <a:pt x="19844" y="16728"/>
                      </a:lnTo>
                      <a:lnTo>
                        <a:pt x="20920" y="16751"/>
                      </a:lnTo>
                      <a:lnTo>
                        <a:pt x="21109" y="16497"/>
                      </a:lnTo>
                      <a:lnTo>
                        <a:pt x="21241" y="16222"/>
                      </a:lnTo>
                      <a:lnTo>
                        <a:pt x="21392" y="15946"/>
                      </a:lnTo>
                      <a:lnTo>
                        <a:pt x="21467" y="15648"/>
                      </a:lnTo>
                      <a:lnTo>
                        <a:pt x="21543" y="15351"/>
                      </a:lnTo>
                      <a:lnTo>
                        <a:pt x="21618" y="15042"/>
                      </a:lnTo>
                      <a:lnTo>
                        <a:pt x="21618" y="14745"/>
                      </a:lnTo>
                      <a:lnTo>
                        <a:pt x="21618" y="14447"/>
                      </a:lnTo>
                      <a:lnTo>
                        <a:pt x="21618" y="14150"/>
                      </a:lnTo>
                      <a:lnTo>
                        <a:pt x="21581" y="13852"/>
                      </a:lnTo>
                      <a:lnTo>
                        <a:pt x="21505" y="13577"/>
                      </a:lnTo>
                      <a:lnTo>
                        <a:pt x="21430" y="13301"/>
                      </a:lnTo>
                      <a:lnTo>
                        <a:pt x="21354" y="13048"/>
                      </a:lnTo>
                      <a:lnTo>
                        <a:pt x="21241" y="12816"/>
                      </a:lnTo>
                      <a:lnTo>
                        <a:pt x="21146" y="12607"/>
                      </a:lnTo>
                      <a:lnTo>
                        <a:pt x="21033" y="12431"/>
                      </a:lnTo>
                      <a:lnTo>
                        <a:pt x="20920" y="12265"/>
                      </a:lnTo>
                      <a:lnTo>
                        <a:pt x="20769" y="12144"/>
                      </a:lnTo>
                      <a:lnTo>
                        <a:pt x="20637" y="12034"/>
                      </a:lnTo>
                      <a:lnTo>
                        <a:pt x="20486" y="11946"/>
                      </a:lnTo>
                      <a:lnTo>
                        <a:pt x="20297" y="11891"/>
                      </a:lnTo>
                      <a:lnTo>
                        <a:pt x="20165" y="11846"/>
                      </a:lnTo>
                      <a:lnTo>
                        <a:pt x="19976" y="11824"/>
                      </a:lnTo>
                      <a:lnTo>
                        <a:pt x="19806" y="11802"/>
                      </a:lnTo>
                      <a:lnTo>
                        <a:pt x="19390" y="11824"/>
                      </a:lnTo>
                      <a:lnTo>
                        <a:pt x="18956" y="11891"/>
                      </a:lnTo>
                      <a:lnTo>
                        <a:pt x="18503" y="11968"/>
                      </a:lnTo>
                      <a:lnTo>
                        <a:pt x="17993" y="12078"/>
                      </a:lnTo>
                      <a:lnTo>
                        <a:pt x="17653" y="12144"/>
                      </a:lnTo>
                      <a:lnTo>
                        <a:pt x="17332" y="12199"/>
                      </a:lnTo>
                      <a:lnTo>
                        <a:pt x="17049" y="12221"/>
                      </a:lnTo>
                      <a:lnTo>
                        <a:pt x="16747" y="12243"/>
                      </a:lnTo>
                      <a:lnTo>
                        <a:pt x="16464" y="12243"/>
                      </a:lnTo>
                      <a:lnTo>
                        <a:pt x="16218" y="12243"/>
                      </a:lnTo>
                      <a:lnTo>
                        <a:pt x="15992" y="12221"/>
                      </a:lnTo>
                      <a:lnTo>
                        <a:pt x="15746" y="12199"/>
                      </a:lnTo>
                      <a:lnTo>
                        <a:pt x="15520" y="12155"/>
                      </a:lnTo>
                      <a:lnTo>
                        <a:pt x="15350" y="12122"/>
                      </a:lnTo>
                      <a:lnTo>
                        <a:pt x="15161" y="12056"/>
                      </a:lnTo>
                      <a:lnTo>
                        <a:pt x="14972" y="11990"/>
                      </a:lnTo>
                      <a:lnTo>
                        <a:pt x="14689" y="11846"/>
                      </a:lnTo>
                      <a:lnTo>
                        <a:pt x="14444" y="11670"/>
                      </a:lnTo>
                      <a:lnTo>
                        <a:pt x="14255" y="11483"/>
                      </a:lnTo>
                      <a:lnTo>
                        <a:pt x="14104" y="11295"/>
                      </a:lnTo>
                      <a:lnTo>
                        <a:pt x="14028" y="11086"/>
                      </a:lnTo>
                      <a:lnTo>
                        <a:pt x="13972" y="10888"/>
                      </a:lnTo>
                      <a:lnTo>
                        <a:pt x="13972" y="10700"/>
                      </a:lnTo>
                      <a:lnTo>
                        <a:pt x="14009" y="10513"/>
                      </a:lnTo>
                      <a:lnTo>
                        <a:pt x="14066" y="10359"/>
                      </a:lnTo>
                      <a:lnTo>
                        <a:pt x="14179" y="10215"/>
                      </a:lnTo>
                      <a:lnTo>
                        <a:pt x="14406" y="10006"/>
                      </a:lnTo>
                      <a:lnTo>
                        <a:pt x="14651" y="9830"/>
                      </a:lnTo>
                      <a:lnTo>
                        <a:pt x="14878" y="9686"/>
                      </a:lnTo>
                      <a:lnTo>
                        <a:pt x="15123" y="9554"/>
                      </a:lnTo>
                      <a:lnTo>
                        <a:pt x="15350" y="9477"/>
                      </a:lnTo>
                      <a:lnTo>
                        <a:pt x="15558" y="9411"/>
                      </a:lnTo>
                      <a:lnTo>
                        <a:pt x="15803" y="9345"/>
                      </a:lnTo>
                      <a:lnTo>
                        <a:pt x="16030" y="9323"/>
                      </a:lnTo>
                      <a:lnTo>
                        <a:pt x="16256" y="9301"/>
                      </a:lnTo>
                      <a:lnTo>
                        <a:pt x="16464" y="9323"/>
                      </a:lnTo>
                      <a:lnTo>
                        <a:pt x="16690" y="9345"/>
                      </a:lnTo>
                      <a:lnTo>
                        <a:pt x="16898" y="9367"/>
                      </a:lnTo>
                      <a:lnTo>
                        <a:pt x="17332" y="9477"/>
                      </a:lnTo>
                      <a:lnTo>
                        <a:pt x="17767" y="9598"/>
                      </a:lnTo>
                      <a:lnTo>
                        <a:pt x="18163" y="9731"/>
                      </a:lnTo>
                      <a:lnTo>
                        <a:pt x="18597" y="9874"/>
                      </a:lnTo>
                      <a:lnTo>
                        <a:pt x="18994" y="10006"/>
                      </a:lnTo>
                      <a:lnTo>
                        <a:pt x="19428" y="10083"/>
                      </a:lnTo>
                      <a:lnTo>
                        <a:pt x="19617" y="10127"/>
                      </a:lnTo>
                      <a:lnTo>
                        <a:pt x="19844" y="10149"/>
                      </a:lnTo>
                      <a:lnTo>
                        <a:pt x="20013" y="10149"/>
                      </a:lnTo>
                      <a:lnTo>
                        <a:pt x="20240" y="10127"/>
                      </a:lnTo>
                      <a:lnTo>
                        <a:pt x="20410" y="10105"/>
                      </a:lnTo>
                      <a:lnTo>
                        <a:pt x="20637" y="10061"/>
                      </a:lnTo>
                      <a:lnTo>
                        <a:pt x="20844" y="9984"/>
                      </a:lnTo>
                      <a:lnTo>
                        <a:pt x="21033" y="9896"/>
                      </a:lnTo>
                      <a:lnTo>
                        <a:pt x="21146" y="9830"/>
                      </a:lnTo>
                      <a:lnTo>
                        <a:pt x="21203" y="9753"/>
                      </a:lnTo>
                      <a:lnTo>
                        <a:pt x="21279" y="9642"/>
                      </a:lnTo>
                      <a:lnTo>
                        <a:pt x="21354" y="9521"/>
                      </a:lnTo>
                      <a:lnTo>
                        <a:pt x="21430" y="9246"/>
                      </a:lnTo>
                      <a:lnTo>
                        <a:pt x="21430" y="8904"/>
                      </a:lnTo>
                      <a:lnTo>
                        <a:pt x="21430" y="8540"/>
                      </a:lnTo>
                      <a:lnTo>
                        <a:pt x="21392" y="8144"/>
                      </a:lnTo>
                      <a:lnTo>
                        <a:pt x="21354" y="7714"/>
                      </a:lnTo>
                      <a:lnTo>
                        <a:pt x="21279" y="7295"/>
                      </a:lnTo>
                      <a:lnTo>
                        <a:pt x="21146" y="6446"/>
                      </a:lnTo>
                      <a:lnTo>
                        <a:pt x="20995" y="5686"/>
                      </a:lnTo>
                      <a:lnTo>
                        <a:pt x="20958" y="5366"/>
                      </a:lnTo>
                      <a:lnTo>
                        <a:pt x="20958" y="5091"/>
                      </a:lnTo>
                      <a:lnTo>
                        <a:pt x="20958" y="4860"/>
                      </a:lnTo>
                      <a:lnTo>
                        <a:pt x="21033" y="4716"/>
                      </a:lnTo>
                      <a:lnTo>
                        <a:pt x="20637" y="4860"/>
                      </a:lnTo>
                      <a:lnTo>
                        <a:pt x="20127" y="4992"/>
                      </a:lnTo>
                      <a:lnTo>
                        <a:pt x="19617" y="5069"/>
                      </a:lnTo>
                      <a:lnTo>
                        <a:pt x="19032" y="5157"/>
                      </a:lnTo>
                      <a:lnTo>
                        <a:pt x="18465" y="5201"/>
                      </a:lnTo>
                      <a:lnTo>
                        <a:pt x="17842" y="5245"/>
                      </a:lnTo>
                      <a:lnTo>
                        <a:pt x="17219" y="5267"/>
                      </a:lnTo>
                      <a:lnTo>
                        <a:pt x="16615" y="5267"/>
                      </a:lnTo>
                      <a:lnTo>
                        <a:pt x="15992" y="5245"/>
                      </a:lnTo>
                      <a:lnTo>
                        <a:pt x="15369" y="5201"/>
                      </a:lnTo>
                      <a:lnTo>
                        <a:pt x="14840" y="5157"/>
                      </a:lnTo>
                      <a:lnTo>
                        <a:pt x="14293" y="5091"/>
                      </a:lnTo>
                      <a:lnTo>
                        <a:pt x="13783" y="5014"/>
                      </a:lnTo>
                      <a:lnTo>
                        <a:pt x="13386" y="4926"/>
                      </a:lnTo>
                      <a:lnTo>
                        <a:pt x="13027" y="4815"/>
                      </a:lnTo>
                      <a:lnTo>
                        <a:pt x="12725" y="4716"/>
                      </a:lnTo>
                      <a:lnTo>
                        <a:pt x="12480" y="4606"/>
                      </a:lnTo>
                      <a:lnTo>
                        <a:pt x="12291" y="4496"/>
                      </a:lnTo>
                      <a:lnTo>
                        <a:pt x="12197" y="4397"/>
                      </a:lnTo>
                      <a:lnTo>
                        <a:pt x="12083" y="4286"/>
                      </a:lnTo>
                      <a:lnTo>
                        <a:pt x="12046" y="4187"/>
                      </a:lnTo>
                      <a:lnTo>
                        <a:pt x="12008" y="4077"/>
                      </a:lnTo>
                      <a:lnTo>
                        <a:pt x="12046" y="3967"/>
                      </a:lnTo>
                      <a:lnTo>
                        <a:pt x="12121" y="3868"/>
                      </a:lnTo>
                      <a:lnTo>
                        <a:pt x="12197" y="3735"/>
                      </a:lnTo>
                      <a:lnTo>
                        <a:pt x="12291" y="3614"/>
                      </a:lnTo>
                      <a:lnTo>
                        <a:pt x="12442" y="3482"/>
                      </a:lnTo>
                      <a:lnTo>
                        <a:pt x="12631" y="3361"/>
                      </a:lnTo>
                      <a:lnTo>
                        <a:pt x="13065" y="3085"/>
                      </a:lnTo>
                      <a:lnTo>
                        <a:pt x="13537" y="2766"/>
                      </a:lnTo>
                      <a:lnTo>
                        <a:pt x="13783" y="2578"/>
                      </a:lnTo>
                      <a:lnTo>
                        <a:pt x="13934" y="2380"/>
                      </a:lnTo>
                      <a:lnTo>
                        <a:pt x="14028" y="2171"/>
                      </a:lnTo>
                      <a:lnTo>
                        <a:pt x="14104" y="1961"/>
                      </a:lnTo>
                      <a:lnTo>
                        <a:pt x="14104" y="1730"/>
                      </a:lnTo>
                      <a:lnTo>
                        <a:pt x="14066" y="1498"/>
                      </a:lnTo>
                      <a:lnTo>
                        <a:pt x="13972" y="1267"/>
                      </a:lnTo>
                      <a:lnTo>
                        <a:pt x="13820" y="1057"/>
                      </a:lnTo>
                      <a:lnTo>
                        <a:pt x="13594" y="837"/>
                      </a:lnTo>
                      <a:lnTo>
                        <a:pt x="13386" y="628"/>
                      </a:lnTo>
                      <a:lnTo>
                        <a:pt x="13103" y="462"/>
                      </a:lnTo>
                      <a:lnTo>
                        <a:pt x="12763" y="308"/>
                      </a:lnTo>
                      <a:lnTo>
                        <a:pt x="12404" y="187"/>
                      </a:lnTo>
                      <a:lnTo>
                        <a:pt x="12008" y="77"/>
                      </a:lnTo>
                      <a:lnTo>
                        <a:pt x="11574" y="33"/>
                      </a:lnTo>
                      <a:lnTo>
                        <a:pt x="11102" y="11"/>
                      </a:lnTo>
                      <a:lnTo>
                        <a:pt x="10667" y="11"/>
                      </a:lnTo>
                      <a:lnTo>
                        <a:pt x="10233" y="77"/>
                      </a:lnTo>
                      <a:lnTo>
                        <a:pt x="9837" y="187"/>
                      </a:lnTo>
                      <a:lnTo>
                        <a:pt x="9440" y="286"/>
                      </a:lnTo>
                      <a:lnTo>
                        <a:pt x="9062" y="462"/>
                      </a:lnTo>
                      <a:lnTo>
                        <a:pt x="8741" y="628"/>
                      </a:lnTo>
                      <a:lnTo>
                        <a:pt x="8458" y="815"/>
                      </a:lnTo>
                      <a:lnTo>
                        <a:pt x="8232" y="1035"/>
                      </a:lnTo>
                      <a:lnTo>
                        <a:pt x="8062" y="1245"/>
                      </a:lnTo>
                      <a:lnTo>
                        <a:pt x="7911" y="1476"/>
                      </a:lnTo>
                      <a:lnTo>
                        <a:pt x="7835" y="1708"/>
                      </a:lnTo>
                      <a:lnTo>
                        <a:pt x="7797" y="1961"/>
                      </a:lnTo>
                      <a:lnTo>
                        <a:pt x="7835" y="2193"/>
                      </a:lnTo>
                      <a:lnTo>
                        <a:pt x="7948" y="2402"/>
                      </a:lnTo>
                      <a:lnTo>
                        <a:pt x="8062" y="2534"/>
                      </a:lnTo>
                      <a:lnTo>
                        <a:pt x="8175" y="2644"/>
                      </a:lnTo>
                      <a:lnTo>
                        <a:pt x="8269" y="2744"/>
                      </a:lnTo>
                      <a:lnTo>
                        <a:pt x="8420" y="2832"/>
                      </a:lnTo>
                      <a:lnTo>
                        <a:pt x="8704" y="3019"/>
                      </a:lnTo>
                      <a:lnTo>
                        <a:pt x="8968" y="3206"/>
                      </a:lnTo>
                      <a:lnTo>
                        <a:pt x="9138" y="3405"/>
                      </a:lnTo>
                      <a:lnTo>
                        <a:pt x="9327" y="3570"/>
                      </a:lnTo>
                      <a:lnTo>
                        <a:pt x="9440" y="3735"/>
                      </a:lnTo>
                      <a:lnTo>
                        <a:pt x="9516" y="3890"/>
                      </a:lnTo>
                      <a:lnTo>
                        <a:pt x="9534" y="4033"/>
                      </a:lnTo>
                      <a:lnTo>
                        <a:pt x="9534" y="4165"/>
                      </a:lnTo>
                      <a:lnTo>
                        <a:pt x="9516" y="4286"/>
                      </a:lnTo>
                      <a:lnTo>
                        <a:pt x="9440" y="4397"/>
                      </a:lnTo>
                      <a:lnTo>
                        <a:pt x="9327" y="4496"/>
                      </a:lnTo>
                      <a:lnTo>
                        <a:pt x="9176" y="4562"/>
                      </a:lnTo>
                      <a:lnTo>
                        <a:pt x="9006" y="4628"/>
                      </a:lnTo>
                      <a:lnTo>
                        <a:pt x="8779" y="4694"/>
                      </a:lnTo>
                      <a:lnTo>
                        <a:pt x="8534" y="4716"/>
                      </a:lnTo>
                      <a:lnTo>
                        <a:pt x="8232" y="4716"/>
                      </a:lnTo>
                      <a:lnTo>
                        <a:pt x="7118" y="4738"/>
                      </a:lnTo>
                      <a:lnTo>
                        <a:pt x="5947" y="4771"/>
                      </a:lnTo>
                      <a:lnTo>
                        <a:pt x="4795" y="4815"/>
                      </a:lnTo>
                      <a:lnTo>
                        <a:pt x="3681" y="4860"/>
                      </a:lnTo>
                      <a:lnTo>
                        <a:pt x="2662" y="4882"/>
                      </a:lnTo>
                      <a:lnTo>
                        <a:pt x="1755" y="4882"/>
                      </a:lnTo>
                      <a:lnTo>
                        <a:pt x="1359" y="4860"/>
                      </a:lnTo>
                      <a:lnTo>
                        <a:pt x="981" y="4837"/>
                      </a:lnTo>
                      <a:lnTo>
                        <a:pt x="698" y="4771"/>
                      </a:lnTo>
                      <a:lnTo>
                        <a:pt x="453" y="4716"/>
                      </a:lnTo>
                      <a:lnTo>
                        <a:pt x="453" y="5322"/>
                      </a:lnTo>
                      <a:lnTo>
                        <a:pt x="453" y="6083"/>
                      </a:lnTo>
                      <a:lnTo>
                        <a:pt x="453" y="6909"/>
                      </a:lnTo>
                      <a:lnTo>
                        <a:pt x="453" y="7780"/>
                      </a:lnTo>
                      <a:lnTo>
                        <a:pt x="453" y="8606"/>
                      </a:lnTo>
                      <a:lnTo>
                        <a:pt x="453" y="9345"/>
                      </a:lnTo>
                      <a:lnTo>
                        <a:pt x="453" y="9918"/>
                      </a:lnTo>
                      <a:lnTo>
                        <a:pt x="453" y="10282"/>
                      </a:lnTo>
                      <a:lnTo>
                        <a:pt x="490" y="10381"/>
                      </a:lnTo>
                      <a:lnTo>
                        <a:pt x="547" y="10491"/>
                      </a:lnTo>
                      <a:lnTo>
                        <a:pt x="660" y="10590"/>
                      </a:lnTo>
                      <a:lnTo>
                        <a:pt x="811" y="10700"/>
                      </a:lnTo>
                      <a:lnTo>
                        <a:pt x="981" y="10811"/>
                      </a:lnTo>
                      <a:lnTo>
                        <a:pt x="1208" y="10888"/>
                      </a:lnTo>
                      <a:lnTo>
                        <a:pt x="1453" y="10954"/>
                      </a:lnTo>
                      <a:lnTo>
                        <a:pt x="1718" y="11020"/>
                      </a:lnTo>
                      <a:lnTo>
                        <a:pt x="1963" y="11064"/>
                      </a:lnTo>
                      <a:lnTo>
                        <a:pt x="2265" y="11086"/>
                      </a:lnTo>
                      <a:lnTo>
                        <a:pt x="2548" y="11064"/>
                      </a:lnTo>
                      <a:lnTo>
                        <a:pt x="2794" y="11042"/>
                      </a:lnTo>
                      <a:lnTo>
                        <a:pt x="3096" y="10976"/>
                      </a:lnTo>
                      <a:lnTo>
                        <a:pt x="3341" y="10888"/>
                      </a:lnTo>
                      <a:lnTo>
                        <a:pt x="3606" y="10766"/>
                      </a:lnTo>
                      <a:lnTo>
                        <a:pt x="3813" y="1059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2" name="Puzzle3"/>
                <p:cNvSpPr>
                  <a:spLocks noEditPoints="1" noChangeArrowheads="1"/>
                </p:cNvSpPr>
                <p:nvPr/>
              </p:nvSpPr>
              <p:spPr bwMode="auto">
                <a:xfrm>
                  <a:off x="7379064" y="4007535"/>
                  <a:ext cx="114896" cy="166406"/>
                </a:xfrm>
                <a:custGeom>
                  <a:avLst/>
                  <a:gdLst>
                    <a:gd name="T0" fmla="*/ 10391 w 21600"/>
                    <a:gd name="T1" fmla="*/ 15806 h 21600"/>
                    <a:gd name="T2" fmla="*/ 20551 w 21600"/>
                    <a:gd name="T3" fmla="*/ 21088 h 21600"/>
                    <a:gd name="T4" fmla="*/ 13180 w 21600"/>
                    <a:gd name="T5" fmla="*/ 13801 h 21600"/>
                    <a:gd name="T6" fmla="*/ 20551 w 21600"/>
                    <a:gd name="T7" fmla="*/ 7025 h 21600"/>
                    <a:gd name="T8" fmla="*/ 10500 w 21600"/>
                    <a:gd name="T9" fmla="*/ 52 h 21600"/>
                    <a:gd name="T10" fmla="*/ 692 w 21600"/>
                    <a:gd name="T11" fmla="*/ 6802 h 21600"/>
                    <a:gd name="T12" fmla="*/ 8064 w 21600"/>
                    <a:gd name="T13" fmla="*/ 13526 h 21600"/>
                    <a:gd name="T14" fmla="*/ 692 w 21600"/>
                    <a:gd name="T15" fmla="*/ 21088 h 21600"/>
                    <a:gd name="T16" fmla="*/ 2273 w 21600"/>
                    <a:gd name="T17" fmla="*/ 7719 h 21600"/>
                    <a:gd name="T18" fmla="*/ 19149 w 21600"/>
                    <a:gd name="T19" fmla="*/ 20237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6625" y="20892"/>
                      </a:moveTo>
                      <a:lnTo>
                        <a:pt x="7105" y="21023"/>
                      </a:lnTo>
                      <a:lnTo>
                        <a:pt x="7513" y="21088"/>
                      </a:lnTo>
                      <a:lnTo>
                        <a:pt x="7922" y="21115"/>
                      </a:lnTo>
                      <a:lnTo>
                        <a:pt x="8242" y="21115"/>
                      </a:lnTo>
                      <a:lnTo>
                        <a:pt x="8544" y="21062"/>
                      </a:lnTo>
                      <a:lnTo>
                        <a:pt x="8810" y="20997"/>
                      </a:lnTo>
                      <a:lnTo>
                        <a:pt x="9023" y="20892"/>
                      </a:lnTo>
                      <a:lnTo>
                        <a:pt x="9148" y="20761"/>
                      </a:lnTo>
                      <a:lnTo>
                        <a:pt x="9290" y="20616"/>
                      </a:lnTo>
                      <a:lnTo>
                        <a:pt x="9361" y="20459"/>
                      </a:lnTo>
                      <a:lnTo>
                        <a:pt x="9396" y="20289"/>
                      </a:lnTo>
                      <a:lnTo>
                        <a:pt x="9396" y="20092"/>
                      </a:lnTo>
                      <a:lnTo>
                        <a:pt x="9325" y="19909"/>
                      </a:lnTo>
                      <a:lnTo>
                        <a:pt x="9219" y="19738"/>
                      </a:lnTo>
                      <a:lnTo>
                        <a:pt x="9094" y="19555"/>
                      </a:lnTo>
                      <a:lnTo>
                        <a:pt x="8917" y="19384"/>
                      </a:lnTo>
                      <a:lnTo>
                        <a:pt x="8650" y="19162"/>
                      </a:lnTo>
                      <a:lnTo>
                        <a:pt x="8437" y="18900"/>
                      </a:lnTo>
                      <a:lnTo>
                        <a:pt x="8277" y="18624"/>
                      </a:lnTo>
                      <a:lnTo>
                        <a:pt x="8135" y="18349"/>
                      </a:lnTo>
                      <a:lnTo>
                        <a:pt x="8028" y="18048"/>
                      </a:lnTo>
                      <a:lnTo>
                        <a:pt x="7993" y="17746"/>
                      </a:lnTo>
                      <a:lnTo>
                        <a:pt x="7993" y="17471"/>
                      </a:lnTo>
                      <a:lnTo>
                        <a:pt x="8028" y="17169"/>
                      </a:lnTo>
                      <a:lnTo>
                        <a:pt x="8135" y="16920"/>
                      </a:lnTo>
                      <a:lnTo>
                        <a:pt x="8277" y="16671"/>
                      </a:lnTo>
                      <a:lnTo>
                        <a:pt x="8366" y="16540"/>
                      </a:lnTo>
                      <a:lnTo>
                        <a:pt x="8473" y="16409"/>
                      </a:lnTo>
                      <a:lnTo>
                        <a:pt x="8615" y="16317"/>
                      </a:lnTo>
                      <a:lnTo>
                        <a:pt x="8739" y="16213"/>
                      </a:lnTo>
                      <a:lnTo>
                        <a:pt x="8881" y="16134"/>
                      </a:lnTo>
                      <a:lnTo>
                        <a:pt x="9059" y="16055"/>
                      </a:lnTo>
                      <a:lnTo>
                        <a:pt x="9254" y="15990"/>
                      </a:lnTo>
                      <a:lnTo>
                        <a:pt x="9432" y="15911"/>
                      </a:lnTo>
                      <a:lnTo>
                        <a:pt x="9663" y="15885"/>
                      </a:lnTo>
                      <a:lnTo>
                        <a:pt x="9876" y="15833"/>
                      </a:lnTo>
                      <a:lnTo>
                        <a:pt x="10142" y="15806"/>
                      </a:lnTo>
                      <a:lnTo>
                        <a:pt x="10391" y="15806"/>
                      </a:lnTo>
                      <a:lnTo>
                        <a:pt x="10728" y="15806"/>
                      </a:lnTo>
                      <a:lnTo>
                        <a:pt x="10995" y="15806"/>
                      </a:lnTo>
                      <a:lnTo>
                        <a:pt x="11279" y="15833"/>
                      </a:lnTo>
                      <a:lnTo>
                        <a:pt x="11546" y="15885"/>
                      </a:lnTo>
                      <a:lnTo>
                        <a:pt x="11776" y="15937"/>
                      </a:lnTo>
                      <a:lnTo>
                        <a:pt x="12025" y="15990"/>
                      </a:lnTo>
                      <a:lnTo>
                        <a:pt x="12221" y="16055"/>
                      </a:lnTo>
                      <a:lnTo>
                        <a:pt x="12434" y="16134"/>
                      </a:lnTo>
                      <a:lnTo>
                        <a:pt x="12611" y="16213"/>
                      </a:lnTo>
                      <a:lnTo>
                        <a:pt x="12771" y="16317"/>
                      </a:lnTo>
                      <a:lnTo>
                        <a:pt x="12913" y="16409"/>
                      </a:lnTo>
                      <a:lnTo>
                        <a:pt x="13038" y="16514"/>
                      </a:lnTo>
                      <a:lnTo>
                        <a:pt x="13251" y="16737"/>
                      </a:lnTo>
                      <a:lnTo>
                        <a:pt x="13428" y="16986"/>
                      </a:lnTo>
                      <a:lnTo>
                        <a:pt x="13517" y="17248"/>
                      </a:lnTo>
                      <a:lnTo>
                        <a:pt x="13588" y="17523"/>
                      </a:lnTo>
                      <a:lnTo>
                        <a:pt x="13588" y="17799"/>
                      </a:lnTo>
                      <a:lnTo>
                        <a:pt x="13517" y="18074"/>
                      </a:lnTo>
                      <a:lnTo>
                        <a:pt x="13428" y="18323"/>
                      </a:lnTo>
                      <a:lnTo>
                        <a:pt x="13286" y="18572"/>
                      </a:lnTo>
                      <a:lnTo>
                        <a:pt x="13109" y="18808"/>
                      </a:lnTo>
                      <a:lnTo>
                        <a:pt x="12878" y="19031"/>
                      </a:lnTo>
                      <a:lnTo>
                        <a:pt x="12434" y="19411"/>
                      </a:lnTo>
                      <a:lnTo>
                        <a:pt x="12132" y="19738"/>
                      </a:lnTo>
                      <a:lnTo>
                        <a:pt x="12025" y="19856"/>
                      </a:lnTo>
                      <a:lnTo>
                        <a:pt x="11919" y="20014"/>
                      </a:lnTo>
                      <a:lnTo>
                        <a:pt x="11883" y="20132"/>
                      </a:lnTo>
                      <a:lnTo>
                        <a:pt x="11883" y="20263"/>
                      </a:lnTo>
                      <a:lnTo>
                        <a:pt x="11883" y="20394"/>
                      </a:lnTo>
                      <a:lnTo>
                        <a:pt x="11954" y="20485"/>
                      </a:lnTo>
                      <a:lnTo>
                        <a:pt x="12061" y="20590"/>
                      </a:lnTo>
                      <a:lnTo>
                        <a:pt x="12185" y="20695"/>
                      </a:lnTo>
                      <a:lnTo>
                        <a:pt x="12327" y="20787"/>
                      </a:lnTo>
                      <a:lnTo>
                        <a:pt x="12540" y="20892"/>
                      </a:lnTo>
                      <a:lnTo>
                        <a:pt x="12771" y="20997"/>
                      </a:lnTo>
                      <a:lnTo>
                        <a:pt x="13073" y="21088"/>
                      </a:lnTo>
                      <a:lnTo>
                        <a:pt x="13428" y="21193"/>
                      </a:lnTo>
                      <a:lnTo>
                        <a:pt x="13873" y="21298"/>
                      </a:lnTo>
                      <a:lnTo>
                        <a:pt x="14317" y="21390"/>
                      </a:lnTo>
                      <a:lnTo>
                        <a:pt x="14778" y="21468"/>
                      </a:lnTo>
                      <a:lnTo>
                        <a:pt x="15294" y="21547"/>
                      </a:lnTo>
                      <a:lnTo>
                        <a:pt x="15809" y="21600"/>
                      </a:lnTo>
                      <a:lnTo>
                        <a:pt x="16359" y="21652"/>
                      </a:lnTo>
                      <a:lnTo>
                        <a:pt x="16875" y="21678"/>
                      </a:lnTo>
                      <a:lnTo>
                        <a:pt x="17407" y="21678"/>
                      </a:lnTo>
                      <a:lnTo>
                        <a:pt x="17958" y="21678"/>
                      </a:lnTo>
                      <a:lnTo>
                        <a:pt x="18473" y="21652"/>
                      </a:lnTo>
                      <a:lnTo>
                        <a:pt x="18953" y="21573"/>
                      </a:lnTo>
                      <a:lnTo>
                        <a:pt x="19397" y="21495"/>
                      </a:lnTo>
                      <a:lnTo>
                        <a:pt x="19841" y="21390"/>
                      </a:lnTo>
                      <a:lnTo>
                        <a:pt x="20214" y="21272"/>
                      </a:lnTo>
                      <a:lnTo>
                        <a:pt x="20551" y="21088"/>
                      </a:lnTo>
                      <a:lnTo>
                        <a:pt x="20480" y="20787"/>
                      </a:lnTo>
                      <a:lnTo>
                        <a:pt x="20409" y="20485"/>
                      </a:lnTo>
                      <a:lnTo>
                        <a:pt x="20356" y="20158"/>
                      </a:lnTo>
                      <a:lnTo>
                        <a:pt x="20356" y="19804"/>
                      </a:lnTo>
                      <a:lnTo>
                        <a:pt x="20321" y="19083"/>
                      </a:lnTo>
                      <a:lnTo>
                        <a:pt x="20356" y="18349"/>
                      </a:lnTo>
                      <a:lnTo>
                        <a:pt x="20409" y="17641"/>
                      </a:lnTo>
                      <a:lnTo>
                        <a:pt x="20480" y="17012"/>
                      </a:lnTo>
                      <a:lnTo>
                        <a:pt x="20551" y="16488"/>
                      </a:lnTo>
                      <a:lnTo>
                        <a:pt x="20551" y="16055"/>
                      </a:lnTo>
                      <a:lnTo>
                        <a:pt x="20551" y="15911"/>
                      </a:lnTo>
                      <a:lnTo>
                        <a:pt x="20445" y="15754"/>
                      </a:lnTo>
                      <a:lnTo>
                        <a:pt x="20356" y="15610"/>
                      </a:lnTo>
                      <a:lnTo>
                        <a:pt x="20178" y="15452"/>
                      </a:lnTo>
                      <a:lnTo>
                        <a:pt x="20001" y="15334"/>
                      </a:lnTo>
                      <a:lnTo>
                        <a:pt x="19770" y="15230"/>
                      </a:lnTo>
                      <a:lnTo>
                        <a:pt x="19521" y="15125"/>
                      </a:lnTo>
                      <a:lnTo>
                        <a:pt x="19290" y="15059"/>
                      </a:lnTo>
                      <a:lnTo>
                        <a:pt x="19024" y="15007"/>
                      </a:lnTo>
                      <a:lnTo>
                        <a:pt x="18740" y="14954"/>
                      </a:lnTo>
                      <a:lnTo>
                        <a:pt x="18509" y="14954"/>
                      </a:lnTo>
                      <a:lnTo>
                        <a:pt x="18225" y="14954"/>
                      </a:lnTo>
                      <a:lnTo>
                        <a:pt x="17994" y="15007"/>
                      </a:lnTo>
                      <a:lnTo>
                        <a:pt x="17763" y="15085"/>
                      </a:lnTo>
                      <a:lnTo>
                        <a:pt x="17550" y="15177"/>
                      </a:lnTo>
                      <a:lnTo>
                        <a:pt x="17372" y="15308"/>
                      </a:lnTo>
                      <a:lnTo>
                        <a:pt x="17176" y="15426"/>
                      </a:lnTo>
                      <a:lnTo>
                        <a:pt x="16928" y="15557"/>
                      </a:lnTo>
                      <a:lnTo>
                        <a:pt x="16661" y="15636"/>
                      </a:lnTo>
                      <a:lnTo>
                        <a:pt x="16359" y="15688"/>
                      </a:lnTo>
                      <a:lnTo>
                        <a:pt x="16022" y="15715"/>
                      </a:lnTo>
                      <a:lnTo>
                        <a:pt x="15667" y="15688"/>
                      </a:lnTo>
                      <a:lnTo>
                        <a:pt x="15294" y="15662"/>
                      </a:lnTo>
                      <a:lnTo>
                        <a:pt x="14956" y="15583"/>
                      </a:lnTo>
                      <a:lnTo>
                        <a:pt x="14619" y="15479"/>
                      </a:lnTo>
                      <a:lnTo>
                        <a:pt x="14281" y="15334"/>
                      </a:lnTo>
                      <a:lnTo>
                        <a:pt x="13961" y="15177"/>
                      </a:lnTo>
                      <a:lnTo>
                        <a:pt x="13695" y="14981"/>
                      </a:lnTo>
                      <a:lnTo>
                        <a:pt x="13588" y="14850"/>
                      </a:lnTo>
                      <a:lnTo>
                        <a:pt x="13482" y="14732"/>
                      </a:lnTo>
                      <a:lnTo>
                        <a:pt x="13393" y="14600"/>
                      </a:lnTo>
                      <a:lnTo>
                        <a:pt x="13322" y="14456"/>
                      </a:lnTo>
                      <a:lnTo>
                        <a:pt x="13251" y="14299"/>
                      </a:lnTo>
                      <a:lnTo>
                        <a:pt x="13215" y="14155"/>
                      </a:lnTo>
                      <a:lnTo>
                        <a:pt x="13180" y="13971"/>
                      </a:lnTo>
                      <a:lnTo>
                        <a:pt x="13180" y="13801"/>
                      </a:lnTo>
                      <a:lnTo>
                        <a:pt x="13180" y="13591"/>
                      </a:lnTo>
                      <a:lnTo>
                        <a:pt x="13215" y="13395"/>
                      </a:lnTo>
                      <a:lnTo>
                        <a:pt x="13251" y="13198"/>
                      </a:lnTo>
                      <a:lnTo>
                        <a:pt x="13322" y="13015"/>
                      </a:lnTo>
                      <a:lnTo>
                        <a:pt x="13393" y="12870"/>
                      </a:lnTo>
                      <a:lnTo>
                        <a:pt x="13482" y="12713"/>
                      </a:lnTo>
                      <a:lnTo>
                        <a:pt x="13588" y="12569"/>
                      </a:lnTo>
                      <a:lnTo>
                        <a:pt x="13730" y="12438"/>
                      </a:lnTo>
                      <a:lnTo>
                        <a:pt x="13997" y="12215"/>
                      </a:lnTo>
                      <a:lnTo>
                        <a:pt x="14334" y="12005"/>
                      </a:lnTo>
                      <a:lnTo>
                        <a:pt x="14690" y="11861"/>
                      </a:lnTo>
                      <a:lnTo>
                        <a:pt x="15063" y="11756"/>
                      </a:lnTo>
                      <a:lnTo>
                        <a:pt x="15436" y="11678"/>
                      </a:lnTo>
                      <a:lnTo>
                        <a:pt x="15809" y="11638"/>
                      </a:lnTo>
                      <a:lnTo>
                        <a:pt x="16182" y="11638"/>
                      </a:lnTo>
                      <a:lnTo>
                        <a:pt x="16555" y="11678"/>
                      </a:lnTo>
                      <a:lnTo>
                        <a:pt x="16910" y="11730"/>
                      </a:lnTo>
                      <a:lnTo>
                        <a:pt x="17248" y="11835"/>
                      </a:lnTo>
                      <a:lnTo>
                        <a:pt x="17514" y="11966"/>
                      </a:lnTo>
                      <a:lnTo>
                        <a:pt x="17763" y="12110"/>
                      </a:lnTo>
                      <a:lnTo>
                        <a:pt x="17887" y="12215"/>
                      </a:lnTo>
                      <a:lnTo>
                        <a:pt x="18065" y="12307"/>
                      </a:lnTo>
                      <a:lnTo>
                        <a:pt x="18260" y="12412"/>
                      </a:lnTo>
                      <a:lnTo>
                        <a:pt x="18438" y="12464"/>
                      </a:lnTo>
                      <a:lnTo>
                        <a:pt x="18669" y="12543"/>
                      </a:lnTo>
                      <a:lnTo>
                        <a:pt x="18882" y="12569"/>
                      </a:lnTo>
                      <a:lnTo>
                        <a:pt x="19113" y="12595"/>
                      </a:lnTo>
                      <a:lnTo>
                        <a:pt x="19361" y="12608"/>
                      </a:lnTo>
                      <a:lnTo>
                        <a:pt x="19592" y="12608"/>
                      </a:lnTo>
                      <a:lnTo>
                        <a:pt x="19841" y="12595"/>
                      </a:lnTo>
                      <a:lnTo>
                        <a:pt x="20072" y="12543"/>
                      </a:lnTo>
                      <a:lnTo>
                        <a:pt x="20321" y="12490"/>
                      </a:lnTo>
                      <a:lnTo>
                        <a:pt x="20551" y="12438"/>
                      </a:lnTo>
                      <a:lnTo>
                        <a:pt x="20800" y="12333"/>
                      </a:lnTo>
                      <a:lnTo>
                        <a:pt x="20996" y="12241"/>
                      </a:lnTo>
                      <a:lnTo>
                        <a:pt x="21244" y="12110"/>
                      </a:lnTo>
                      <a:lnTo>
                        <a:pt x="21298" y="12032"/>
                      </a:lnTo>
                      <a:lnTo>
                        <a:pt x="21404" y="11966"/>
                      </a:lnTo>
                      <a:lnTo>
                        <a:pt x="21475" y="11861"/>
                      </a:lnTo>
                      <a:lnTo>
                        <a:pt x="21511" y="11730"/>
                      </a:lnTo>
                      <a:lnTo>
                        <a:pt x="21617" y="11481"/>
                      </a:lnTo>
                      <a:lnTo>
                        <a:pt x="21653" y="11180"/>
                      </a:lnTo>
                      <a:lnTo>
                        <a:pt x="21653" y="10826"/>
                      </a:lnTo>
                      <a:lnTo>
                        <a:pt x="21653" y="10472"/>
                      </a:lnTo>
                      <a:lnTo>
                        <a:pt x="21582" y="10092"/>
                      </a:lnTo>
                      <a:lnTo>
                        <a:pt x="21511" y="9725"/>
                      </a:lnTo>
                      <a:lnTo>
                        <a:pt x="21298" y="8912"/>
                      </a:lnTo>
                      <a:lnTo>
                        <a:pt x="21067" y="8191"/>
                      </a:lnTo>
                      <a:lnTo>
                        <a:pt x="20800" y="7536"/>
                      </a:lnTo>
                      <a:lnTo>
                        <a:pt x="20551" y="7025"/>
                      </a:lnTo>
                      <a:lnTo>
                        <a:pt x="20001" y="7103"/>
                      </a:lnTo>
                      <a:lnTo>
                        <a:pt x="19432" y="7156"/>
                      </a:lnTo>
                      <a:lnTo>
                        <a:pt x="18846" y="7208"/>
                      </a:lnTo>
                      <a:lnTo>
                        <a:pt x="18225" y="7208"/>
                      </a:lnTo>
                      <a:lnTo>
                        <a:pt x="17656" y="7208"/>
                      </a:lnTo>
                      <a:lnTo>
                        <a:pt x="17070" y="7182"/>
                      </a:lnTo>
                      <a:lnTo>
                        <a:pt x="16484" y="7156"/>
                      </a:lnTo>
                      <a:lnTo>
                        <a:pt x="15986" y="7103"/>
                      </a:lnTo>
                      <a:lnTo>
                        <a:pt x="14992" y="6999"/>
                      </a:lnTo>
                      <a:lnTo>
                        <a:pt x="14210" y="6907"/>
                      </a:lnTo>
                      <a:lnTo>
                        <a:pt x="13695" y="6828"/>
                      </a:lnTo>
                      <a:lnTo>
                        <a:pt x="13517" y="6802"/>
                      </a:lnTo>
                      <a:lnTo>
                        <a:pt x="13073" y="6645"/>
                      </a:lnTo>
                      <a:lnTo>
                        <a:pt x="12700" y="6474"/>
                      </a:lnTo>
                      <a:lnTo>
                        <a:pt x="12363" y="6304"/>
                      </a:lnTo>
                      <a:lnTo>
                        <a:pt x="12132" y="6094"/>
                      </a:lnTo>
                      <a:lnTo>
                        <a:pt x="11919" y="5871"/>
                      </a:lnTo>
                      <a:lnTo>
                        <a:pt x="11776" y="5649"/>
                      </a:lnTo>
                      <a:lnTo>
                        <a:pt x="11688" y="5413"/>
                      </a:lnTo>
                      <a:lnTo>
                        <a:pt x="11617" y="5190"/>
                      </a:lnTo>
                      <a:lnTo>
                        <a:pt x="11617" y="4941"/>
                      </a:lnTo>
                      <a:lnTo>
                        <a:pt x="11652" y="4718"/>
                      </a:lnTo>
                      <a:lnTo>
                        <a:pt x="11723" y="4482"/>
                      </a:lnTo>
                      <a:lnTo>
                        <a:pt x="11812" y="4285"/>
                      </a:lnTo>
                      <a:lnTo>
                        <a:pt x="11919" y="4089"/>
                      </a:lnTo>
                      <a:lnTo>
                        <a:pt x="12096" y="3905"/>
                      </a:lnTo>
                      <a:lnTo>
                        <a:pt x="12292" y="3735"/>
                      </a:lnTo>
                      <a:lnTo>
                        <a:pt x="12505" y="3604"/>
                      </a:lnTo>
                      <a:lnTo>
                        <a:pt x="12700" y="3460"/>
                      </a:lnTo>
                      <a:lnTo>
                        <a:pt x="12878" y="3250"/>
                      </a:lnTo>
                      <a:lnTo>
                        <a:pt x="13038" y="3027"/>
                      </a:lnTo>
                      <a:lnTo>
                        <a:pt x="13180" y="2752"/>
                      </a:lnTo>
                      <a:lnTo>
                        <a:pt x="13286" y="2477"/>
                      </a:lnTo>
                      <a:lnTo>
                        <a:pt x="13322" y="2175"/>
                      </a:lnTo>
                      <a:lnTo>
                        <a:pt x="13357" y="1874"/>
                      </a:lnTo>
                      <a:lnTo>
                        <a:pt x="13286" y="1572"/>
                      </a:lnTo>
                      <a:lnTo>
                        <a:pt x="13180" y="1271"/>
                      </a:lnTo>
                      <a:lnTo>
                        <a:pt x="13038" y="983"/>
                      </a:lnTo>
                      <a:lnTo>
                        <a:pt x="12949" y="865"/>
                      </a:lnTo>
                      <a:lnTo>
                        <a:pt x="12807" y="733"/>
                      </a:lnTo>
                      <a:lnTo>
                        <a:pt x="12665" y="616"/>
                      </a:lnTo>
                      <a:lnTo>
                        <a:pt x="12505" y="511"/>
                      </a:lnTo>
                      <a:lnTo>
                        <a:pt x="12327" y="406"/>
                      </a:lnTo>
                      <a:lnTo>
                        <a:pt x="12132" y="314"/>
                      </a:lnTo>
                      <a:lnTo>
                        <a:pt x="11883" y="235"/>
                      </a:lnTo>
                      <a:lnTo>
                        <a:pt x="11652" y="183"/>
                      </a:lnTo>
                      <a:lnTo>
                        <a:pt x="11368" y="104"/>
                      </a:lnTo>
                      <a:lnTo>
                        <a:pt x="11101" y="78"/>
                      </a:lnTo>
                      <a:lnTo>
                        <a:pt x="10800" y="52"/>
                      </a:lnTo>
                      <a:lnTo>
                        <a:pt x="10444" y="52"/>
                      </a:lnTo>
                      <a:lnTo>
                        <a:pt x="10142" y="52"/>
                      </a:lnTo>
                      <a:lnTo>
                        <a:pt x="9840" y="78"/>
                      </a:lnTo>
                      <a:lnTo>
                        <a:pt x="9574" y="104"/>
                      </a:lnTo>
                      <a:lnTo>
                        <a:pt x="9325" y="157"/>
                      </a:lnTo>
                      <a:lnTo>
                        <a:pt x="9094" y="209"/>
                      </a:lnTo>
                      <a:lnTo>
                        <a:pt x="8846" y="262"/>
                      </a:lnTo>
                      <a:lnTo>
                        <a:pt x="8650" y="340"/>
                      </a:lnTo>
                      <a:lnTo>
                        <a:pt x="8437" y="432"/>
                      </a:lnTo>
                      <a:lnTo>
                        <a:pt x="8277" y="511"/>
                      </a:lnTo>
                      <a:lnTo>
                        <a:pt x="8100" y="616"/>
                      </a:lnTo>
                      <a:lnTo>
                        <a:pt x="7957" y="707"/>
                      </a:lnTo>
                      <a:lnTo>
                        <a:pt x="7833" y="838"/>
                      </a:lnTo>
                      <a:lnTo>
                        <a:pt x="7620" y="1061"/>
                      </a:lnTo>
                      <a:lnTo>
                        <a:pt x="7442" y="1336"/>
                      </a:lnTo>
                      <a:lnTo>
                        <a:pt x="7353" y="1599"/>
                      </a:lnTo>
                      <a:lnTo>
                        <a:pt x="7318" y="1900"/>
                      </a:lnTo>
                      <a:lnTo>
                        <a:pt x="7318" y="2175"/>
                      </a:lnTo>
                      <a:lnTo>
                        <a:pt x="7353" y="2450"/>
                      </a:lnTo>
                      <a:lnTo>
                        <a:pt x="7442" y="2726"/>
                      </a:lnTo>
                      <a:lnTo>
                        <a:pt x="7620" y="2975"/>
                      </a:lnTo>
                      <a:lnTo>
                        <a:pt x="7833" y="3198"/>
                      </a:lnTo>
                      <a:lnTo>
                        <a:pt x="8064" y="3433"/>
                      </a:lnTo>
                      <a:lnTo>
                        <a:pt x="8295" y="3630"/>
                      </a:lnTo>
                      <a:lnTo>
                        <a:pt x="8508" y="3853"/>
                      </a:lnTo>
                      <a:lnTo>
                        <a:pt x="8686" y="4089"/>
                      </a:lnTo>
                      <a:lnTo>
                        <a:pt x="8775" y="4312"/>
                      </a:lnTo>
                      <a:lnTo>
                        <a:pt x="8846" y="4561"/>
                      </a:lnTo>
                      <a:lnTo>
                        <a:pt x="8846" y="4810"/>
                      </a:lnTo>
                      <a:lnTo>
                        <a:pt x="8810" y="5059"/>
                      </a:lnTo>
                      <a:lnTo>
                        <a:pt x="8721" y="5295"/>
                      </a:lnTo>
                      <a:lnTo>
                        <a:pt x="8579" y="5544"/>
                      </a:lnTo>
                      <a:lnTo>
                        <a:pt x="8366" y="5766"/>
                      </a:lnTo>
                      <a:lnTo>
                        <a:pt x="8135" y="5976"/>
                      </a:lnTo>
                      <a:lnTo>
                        <a:pt x="7833" y="6199"/>
                      </a:lnTo>
                      <a:lnTo>
                        <a:pt x="7478" y="6369"/>
                      </a:lnTo>
                      <a:lnTo>
                        <a:pt x="7069" y="6527"/>
                      </a:lnTo>
                      <a:lnTo>
                        <a:pt x="6590" y="6671"/>
                      </a:lnTo>
                      <a:lnTo>
                        <a:pt x="6092" y="6802"/>
                      </a:lnTo>
                      <a:lnTo>
                        <a:pt x="5684" y="6802"/>
                      </a:lnTo>
                      <a:lnTo>
                        <a:pt x="5133" y="6802"/>
                      </a:lnTo>
                      <a:lnTo>
                        <a:pt x="4547" y="6802"/>
                      </a:lnTo>
                      <a:lnTo>
                        <a:pt x="3872" y="6802"/>
                      </a:lnTo>
                      <a:lnTo>
                        <a:pt x="3144" y="6802"/>
                      </a:lnTo>
                      <a:lnTo>
                        <a:pt x="2362" y="6802"/>
                      </a:lnTo>
                      <a:lnTo>
                        <a:pt x="1545" y="6802"/>
                      </a:lnTo>
                      <a:lnTo>
                        <a:pt x="692" y="6802"/>
                      </a:lnTo>
                      <a:lnTo>
                        <a:pt x="586" y="7234"/>
                      </a:lnTo>
                      <a:lnTo>
                        <a:pt x="461" y="7837"/>
                      </a:lnTo>
                      <a:lnTo>
                        <a:pt x="355" y="8493"/>
                      </a:lnTo>
                      <a:lnTo>
                        <a:pt x="248" y="9187"/>
                      </a:lnTo>
                      <a:lnTo>
                        <a:pt x="142" y="9869"/>
                      </a:lnTo>
                      <a:lnTo>
                        <a:pt x="106" y="10498"/>
                      </a:lnTo>
                      <a:lnTo>
                        <a:pt x="106" y="10983"/>
                      </a:lnTo>
                      <a:lnTo>
                        <a:pt x="106" y="11311"/>
                      </a:lnTo>
                      <a:lnTo>
                        <a:pt x="213" y="11481"/>
                      </a:lnTo>
                      <a:lnTo>
                        <a:pt x="319" y="11651"/>
                      </a:lnTo>
                      <a:lnTo>
                        <a:pt x="497" y="11783"/>
                      </a:lnTo>
                      <a:lnTo>
                        <a:pt x="692" y="11914"/>
                      </a:lnTo>
                      <a:lnTo>
                        <a:pt x="941" y="12032"/>
                      </a:lnTo>
                      <a:lnTo>
                        <a:pt x="1207" y="12110"/>
                      </a:lnTo>
                      <a:lnTo>
                        <a:pt x="1509" y="12189"/>
                      </a:lnTo>
                      <a:lnTo>
                        <a:pt x="1794" y="12241"/>
                      </a:lnTo>
                      <a:lnTo>
                        <a:pt x="2131" y="12267"/>
                      </a:lnTo>
                      <a:lnTo>
                        <a:pt x="2433" y="12281"/>
                      </a:lnTo>
                      <a:lnTo>
                        <a:pt x="2735" y="12267"/>
                      </a:lnTo>
                      <a:lnTo>
                        <a:pt x="3055" y="12241"/>
                      </a:lnTo>
                      <a:lnTo>
                        <a:pt x="3357" y="12189"/>
                      </a:lnTo>
                      <a:lnTo>
                        <a:pt x="3623" y="12084"/>
                      </a:lnTo>
                      <a:lnTo>
                        <a:pt x="3872" y="11979"/>
                      </a:lnTo>
                      <a:lnTo>
                        <a:pt x="4103" y="11861"/>
                      </a:lnTo>
                      <a:lnTo>
                        <a:pt x="4316" y="11704"/>
                      </a:lnTo>
                      <a:lnTo>
                        <a:pt x="4582" y="11612"/>
                      </a:lnTo>
                      <a:lnTo>
                        <a:pt x="4849" y="11533"/>
                      </a:lnTo>
                      <a:lnTo>
                        <a:pt x="5169" y="11507"/>
                      </a:lnTo>
                      <a:lnTo>
                        <a:pt x="5506" y="11481"/>
                      </a:lnTo>
                      <a:lnTo>
                        <a:pt x="5808" y="11507"/>
                      </a:lnTo>
                      <a:lnTo>
                        <a:pt x="6146" y="11560"/>
                      </a:lnTo>
                      <a:lnTo>
                        <a:pt x="6501" y="11651"/>
                      </a:lnTo>
                      <a:lnTo>
                        <a:pt x="6803" y="11783"/>
                      </a:lnTo>
                      <a:lnTo>
                        <a:pt x="7105" y="11940"/>
                      </a:lnTo>
                      <a:lnTo>
                        <a:pt x="7353" y="12110"/>
                      </a:lnTo>
                      <a:lnTo>
                        <a:pt x="7584" y="12333"/>
                      </a:lnTo>
                      <a:lnTo>
                        <a:pt x="7798" y="12595"/>
                      </a:lnTo>
                      <a:lnTo>
                        <a:pt x="7922" y="12870"/>
                      </a:lnTo>
                      <a:lnTo>
                        <a:pt x="8028" y="13198"/>
                      </a:lnTo>
                      <a:lnTo>
                        <a:pt x="8064" y="13526"/>
                      </a:lnTo>
                      <a:lnTo>
                        <a:pt x="8028" y="13775"/>
                      </a:lnTo>
                      <a:lnTo>
                        <a:pt x="7922" y="13998"/>
                      </a:lnTo>
                      <a:lnTo>
                        <a:pt x="7798" y="14220"/>
                      </a:lnTo>
                      <a:lnTo>
                        <a:pt x="7584" y="14404"/>
                      </a:lnTo>
                      <a:lnTo>
                        <a:pt x="7353" y="14574"/>
                      </a:lnTo>
                      <a:lnTo>
                        <a:pt x="7105" y="14732"/>
                      </a:lnTo>
                      <a:lnTo>
                        <a:pt x="6803" y="14850"/>
                      </a:lnTo>
                      <a:lnTo>
                        <a:pt x="6501" y="14954"/>
                      </a:lnTo>
                      <a:lnTo>
                        <a:pt x="6146" y="15033"/>
                      </a:lnTo>
                      <a:lnTo>
                        <a:pt x="5808" y="15085"/>
                      </a:lnTo>
                      <a:lnTo>
                        <a:pt x="5506" y="15085"/>
                      </a:lnTo>
                      <a:lnTo>
                        <a:pt x="5169" y="15059"/>
                      </a:lnTo>
                      <a:lnTo>
                        <a:pt x="4849" y="15007"/>
                      </a:lnTo>
                      <a:lnTo>
                        <a:pt x="4582" y="14902"/>
                      </a:lnTo>
                      <a:lnTo>
                        <a:pt x="4316" y="14784"/>
                      </a:lnTo>
                      <a:lnTo>
                        <a:pt x="4103" y="14600"/>
                      </a:lnTo>
                      <a:lnTo>
                        <a:pt x="3907" y="14430"/>
                      </a:lnTo>
                      <a:lnTo>
                        <a:pt x="3659" y="14299"/>
                      </a:lnTo>
                      <a:lnTo>
                        <a:pt x="3428" y="14194"/>
                      </a:lnTo>
                      <a:lnTo>
                        <a:pt x="3179" y="14129"/>
                      </a:lnTo>
                      <a:lnTo>
                        <a:pt x="2913" y="14102"/>
                      </a:lnTo>
                      <a:lnTo>
                        <a:pt x="2646" y="14102"/>
                      </a:lnTo>
                      <a:lnTo>
                        <a:pt x="2362" y="14129"/>
                      </a:lnTo>
                      <a:lnTo>
                        <a:pt x="2096" y="14168"/>
                      </a:lnTo>
                      <a:lnTo>
                        <a:pt x="1811" y="14273"/>
                      </a:lnTo>
                      <a:lnTo>
                        <a:pt x="1545" y="14378"/>
                      </a:lnTo>
                      <a:lnTo>
                        <a:pt x="1314" y="14496"/>
                      </a:lnTo>
                      <a:lnTo>
                        <a:pt x="1065" y="14653"/>
                      </a:lnTo>
                      <a:lnTo>
                        <a:pt x="870" y="14797"/>
                      </a:lnTo>
                      <a:lnTo>
                        <a:pt x="657" y="14981"/>
                      </a:lnTo>
                      <a:lnTo>
                        <a:pt x="497" y="15177"/>
                      </a:lnTo>
                      <a:lnTo>
                        <a:pt x="390" y="15413"/>
                      </a:lnTo>
                      <a:lnTo>
                        <a:pt x="284" y="15636"/>
                      </a:lnTo>
                      <a:lnTo>
                        <a:pt x="248" y="15911"/>
                      </a:lnTo>
                      <a:lnTo>
                        <a:pt x="284" y="16239"/>
                      </a:lnTo>
                      <a:lnTo>
                        <a:pt x="319" y="16566"/>
                      </a:lnTo>
                      <a:lnTo>
                        <a:pt x="497" y="17340"/>
                      </a:lnTo>
                      <a:lnTo>
                        <a:pt x="692" y="18152"/>
                      </a:lnTo>
                      <a:lnTo>
                        <a:pt x="799" y="18559"/>
                      </a:lnTo>
                      <a:lnTo>
                        <a:pt x="905" y="18978"/>
                      </a:lnTo>
                      <a:lnTo>
                        <a:pt x="959" y="19384"/>
                      </a:lnTo>
                      <a:lnTo>
                        <a:pt x="994" y="19791"/>
                      </a:lnTo>
                      <a:lnTo>
                        <a:pt x="994" y="20132"/>
                      </a:lnTo>
                      <a:lnTo>
                        <a:pt x="959" y="20485"/>
                      </a:lnTo>
                      <a:lnTo>
                        <a:pt x="941" y="20669"/>
                      </a:lnTo>
                      <a:lnTo>
                        <a:pt x="870" y="20813"/>
                      </a:lnTo>
                      <a:lnTo>
                        <a:pt x="799" y="20970"/>
                      </a:lnTo>
                      <a:lnTo>
                        <a:pt x="692" y="21088"/>
                      </a:lnTo>
                      <a:lnTo>
                        <a:pt x="1474" y="20997"/>
                      </a:lnTo>
                      <a:lnTo>
                        <a:pt x="2291" y="20866"/>
                      </a:lnTo>
                      <a:lnTo>
                        <a:pt x="3108" y="20787"/>
                      </a:lnTo>
                      <a:lnTo>
                        <a:pt x="3907" y="20721"/>
                      </a:lnTo>
                      <a:lnTo>
                        <a:pt x="4653" y="20695"/>
                      </a:lnTo>
                      <a:lnTo>
                        <a:pt x="5364" y="20695"/>
                      </a:lnTo>
                      <a:lnTo>
                        <a:pt x="5701" y="20721"/>
                      </a:lnTo>
                      <a:lnTo>
                        <a:pt x="6057" y="20761"/>
                      </a:lnTo>
                      <a:lnTo>
                        <a:pt x="6323" y="20813"/>
                      </a:lnTo>
                      <a:lnTo>
                        <a:pt x="6625" y="20892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3" name="Puzzle2"/>
                <p:cNvSpPr>
                  <a:spLocks noEditPoints="1" noChangeArrowheads="1"/>
                </p:cNvSpPr>
                <p:nvPr/>
              </p:nvSpPr>
              <p:spPr bwMode="auto">
                <a:xfrm>
                  <a:off x="7355584" y="4235649"/>
                  <a:ext cx="183691" cy="152040"/>
                </a:xfrm>
                <a:custGeom>
                  <a:avLst/>
                  <a:gdLst>
                    <a:gd name="T0" fmla="*/ 11 w 21600"/>
                    <a:gd name="T1" fmla="*/ 13386 h 21600"/>
                    <a:gd name="T2" fmla="*/ 4202 w 21600"/>
                    <a:gd name="T3" fmla="*/ 21161 h 21600"/>
                    <a:gd name="T4" fmla="*/ 10400 w 21600"/>
                    <a:gd name="T5" fmla="*/ 13909 h 21600"/>
                    <a:gd name="T6" fmla="*/ 16821 w 21600"/>
                    <a:gd name="T7" fmla="*/ 21190 h 21600"/>
                    <a:gd name="T8" fmla="*/ 21600 w 21600"/>
                    <a:gd name="T9" fmla="*/ 15083 h 21600"/>
                    <a:gd name="T10" fmla="*/ 16889 w 21600"/>
                    <a:gd name="T11" fmla="*/ 5739 h 21600"/>
                    <a:gd name="T12" fmla="*/ 10800 w 21600"/>
                    <a:gd name="T13" fmla="*/ 28 h 21600"/>
                    <a:gd name="T14" fmla="*/ 4202 w 21600"/>
                    <a:gd name="T15" fmla="*/ 5894 h 21600"/>
                    <a:gd name="T16" fmla="*/ 5388 w 21600"/>
                    <a:gd name="T17" fmla="*/ 6742 h 21600"/>
                    <a:gd name="T18" fmla="*/ 16177 w 21600"/>
                    <a:gd name="T19" fmla="*/ 20441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4247" y="12354"/>
                      </a:moveTo>
                      <a:lnTo>
                        <a:pt x="4134" y="12468"/>
                      </a:lnTo>
                      <a:lnTo>
                        <a:pt x="4010" y="12581"/>
                      </a:lnTo>
                      <a:lnTo>
                        <a:pt x="3897" y="12637"/>
                      </a:lnTo>
                      <a:lnTo>
                        <a:pt x="3773" y="12694"/>
                      </a:lnTo>
                      <a:lnTo>
                        <a:pt x="3637" y="12694"/>
                      </a:lnTo>
                      <a:lnTo>
                        <a:pt x="3524" y="12694"/>
                      </a:lnTo>
                      <a:lnTo>
                        <a:pt x="3400" y="12665"/>
                      </a:lnTo>
                      <a:lnTo>
                        <a:pt x="3287" y="12609"/>
                      </a:lnTo>
                      <a:lnTo>
                        <a:pt x="3027" y="12496"/>
                      </a:lnTo>
                      <a:lnTo>
                        <a:pt x="2790" y="12340"/>
                      </a:lnTo>
                      <a:lnTo>
                        <a:pt x="2530" y="12142"/>
                      </a:lnTo>
                      <a:lnTo>
                        <a:pt x="2293" y="11987"/>
                      </a:lnTo>
                      <a:lnTo>
                        <a:pt x="2033" y="11817"/>
                      </a:lnTo>
                      <a:lnTo>
                        <a:pt x="1773" y="11676"/>
                      </a:lnTo>
                      <a:lnTo>
                        <a:pt x="1638" y="11662"/>
                      </a:lnTo>
                      <a:lnTo>
                        <a:pt x="1513" y="11634"/>
                      </a:lnTo>
                      <a:lnTo>
                        <a:pt x="1378" y="11634"/>
                      </a:lnTo>
                      <a:lnTo>
                        <a:pt x="1253" y="11634"/>
                      </a:lnTo>
                      <a:lnTo>
                        <a:pt x="1118" y="11662"/>
                      </a:lnTo>
                      <a:lnTo>
                        <a:pt x="971" y="11732"/>
                      </a:lnTo>
                      <a:lnTo>
                        <a:pt x="835" y="11817"/>
                      </a:lnTo>
                      <a:lnTo>
                        <a:pt x="711" y="11959"/>
                      </a:lnTo>
                      <a:lnTo>
                        <a:pt x="553" y="12086"/>
                      </a:lnTo>
                      <a:lnTo>
                        <a:pt x="429" y="12284"/>
                      </a:lnTo>
                      <a:lnTo>
                        <a:pt x="271" y="12524"/>
                      </a:lnTo>
                      <a:lnTo>
                        <a:pt x="146" y="12793"/>
                      </a:lnTo>
                      <a:lnTo>
                        <a:pt x="79" y="12962"/>
                      </a:lnTo>
                      <a:lnTo>
                        <a:pt x="33" y="13146"/>
                      </a:lnTo>
                      <a:lnTo>
                        <a:pt x="11" y="13386"/>
                      </a:lnTo>
                      <a:lnTo>
                        <a:pt x="11" y="13641"/>
                      </a:lnTo>
                      <a:lnTo>
                        <a:pt x="33" y="13881"/>
                      </a:lnTo>
                      <a:lnTo>
                        <a:pt x="101" y="14150"/>
                      </a:lnTo>
                      <a:lnTo>
                        <a:pt x="192" y="14404"/>
                      </a:lnTo>
                      <a:lnTo>
                        <a:pt x="293" y="14645"/>
                      </a:lnTo>
                      <a:lnTo>
                        <a:pt x="451" y="14857"/>
                      </a:lnTo>
                      <a:lnTo>
                        <a:pt x="621" y="15054"/>
                      </a:lnTo>
                      <a:lnTo>
                        <a:pt x="734" y="15125"/>
                      </a:lnTo>
                      <a:lnTo>
                        <a:pt x="835" y="15210"/>
                      </a:lnTo>
                      <a:lnTo>
                        <a:pt x="948" y="15267"/>
                      </a:lnTo>
                      <a:lnTo>
                        <a:pt x="1084" y="15323"/>
                      </a:lnTo>
                      <a:lnTo>
                        <a:pt x="1208" y="15351"/>
                      </a:lnTo>
                      <a:lnTo>
                        <a:pt x="1355" y="15380"/>
                      </a:lnTo>
                      <a:lnTo>
                        <a:pt x="1513" y="15380"/>
                      </a:lnTo>
                      <a:lnTo>
                        <a:pt x="1683" y="15380"/>
                      </a:lnTo>
                      <a:lnTo>
                        <a:pt x="1864" y="15351"/>
                      </a:lnTo>
                      <a:lnTo>
                        <a:pt x="2033" y="15323"/>
                      </a:lnTo>
                      <a:lnTo>
                        <a:pt x="2225" y="15238"/>
                      </a:lnTo>
                      <a:lnTo>
                        <a:pt x="2428" y="15153"/>
                      </a:lnTo>
                      <a:lnTo>
                        <a:pt x="2745" y="15026"/>
                      </a:lnTo>
                      <a:lnTo>
                        <a:pt x="3005" y="14913"/>
                      </a:lnTo>
                      <a:lnTo>
                        <a:pt x="3264" y="14828"/>
                      </a:lnTo>
                      <a:lnTo>
                        <a:pt x="3513" y="14800"/>
                      </a:lnTo>
                      <a:lnTo>
                        <a:pt x="3615" y="14828"/>
                      </a:lnTo>
                      <a:lnTo>
                        <a:pt x="3728" y="14857"/>
                      </a:lnTo>
                      <a:lnTo>
                        <a:pt x="3807" y="14913"/>
                      </a:lnTo>
                      <a:lnTo>
                        <a:pt x="3920" y="14998"/>
                      </a:lnTo>
                      <a:lnTo>
                        <a:pt x="4010" y="15097"/>
                      </a:lnTo>
                      <a:lnTo>
                        <a:pt x="4089" y="15238"/>
                      </a:lnTo>
                      <a:lnTo>
                        <a:pt x="4179" y="15408"/>
                      </a:lnTo>
                      <a:lnTo>
                        <a:pt x="4247" y="15620"/>
                      </a:lnTo>
                      <a:lnTo>
                        <a:pt x="4326" y="15860"/>
                      </a:lnTo>
                      <a:lnTo>
                        <a:pt x="4394" y="16129"/>
                      </a:lnTo>
                      <a:lnTo>
                        <a:pt x="4439" y="16440"/>
                      </a:lnTo>
                      <a:lnTo>
                        <a:pt x="4507" y="16737"/>
                      </a:lnTo>
                      <a:lnTo>
                        <a:pt x="4552" y="17090"/>
                      </a:lnTo>
                      <a:lnTo>
                        <a:pt x="4575" y="17443"/>
                      </a:lnTo>
                      <a:lnTo>
                        <a:pt x="4586" y="17825"/>
                      </a:lnTo>
                      <a:lnTo>
                        <a:pt x="4586" y="18193"/>
                      </a:lnTo>
                      <a:lnTo>
                        <a:pt x="4586" y="18574"/>
                      </a:lnTo>
                      <a:lnTo>
                        <a:pt x="4586" y="18984"/>
                      </a:lnTo>
                      <a:lnTo>
                        <a:pt x="4552" y="19366"/>
                      </a:lnTo>
                      <a:lnTo>
                        <a:pt x="4507" y="19748"/>
                      </a:lnTo>
                      <a:lnTo>
                        <a:pt x="4462" y="20129"/>
                      </a:lnTo>
                      <a:lnTo>
                        <a:pt x="4371" y="20483"/>
                      </a:lnTo>
                      <a:lnTo>
                        <a:pt x="4292" y="20836"/>
                      </a:lnTo>
                      <a:lnTo>
                        <a:pt x="4202" y="21161"/>
                      </a:lnTo>
                      <a:lnTo>
                        <a:pt x="4744" y="21161"/>
                      </a:lnTo>
                      <a:lnTo>
                        <a:pt x="5264" y="21161"/>
                      </a:lnTo>
                      <a:lnTo>
                        <a:pt x="5784" y="21161"/>
                      </a:lnTo>
                      <a:lnTo>
                        <a:pt x="6235" y="21161"/>
                      </a:lnTo>
                      <a:lnTo>
                        <a:pt x="6676" y="21161"/>
                      </a:lnTo>
                      <a:lnTo>
                        <a:pt x="7060" y="21161"/>
                      </a:lnTo>
                      <a:lnTo>
                        <a:pt x="7410" y="21161"/>
                      </a:lnTo>
                      <a:lnTo>
                        <a:pt x="7670" y="21161"/>
                      </a:lnTo>
                      <a:lnTo>
                        <a:pt x="8020" y="21020"/>
                      </a:lnTo>
                      <a:lnTo>
                        <a:pt x="8303" y="20893"/>
                      </a:lnTo>
                      <a:lnTo>
                        <a:pt x="8563" y="20695"/>
                      </a:lnTo>
                      <a:lnTo>
                        <a:pt x="8800" y="20511"/>
                      </a:lnTo>
                      <a:lnTo>
                        <a:pt x="8969" y="20285"/>
                      </a:lnTo>
                      <a:lnTo>
                        <a:pt x="9150" y="20045"/>
                      </a:lnTo>
                      <a:lnTo>
                        <a:pt x="9252" y="19804"/>
                      </a:lnTo>
                      <a:lnTo>
                        <a:pt x="9342" y="19550"/>
                      </a:lnTo>
                      <a:lnTo>
                        <a:pt x="9410" y="19281"/>
                      </a:lnTo>
                      <a:lnTo>
                        <a:pt x="9433" y="19013"/>
                      </a:lnTo>
                      <a:lnTo>
                        <a:pt x="9433" y="18744"/>
                      </a:lnTo>
                      <a:lnTo>
                        <a:pt x="9387" y="18504"/>
                      </a:lnTo>
                      <a:lnTo>
                        <a:pt x="9320" y="18221"/>
                      </a:lnTo>
                      <a:lnTo>
                        <a:pt x="9207" y="17981"/>
                      </a:lnTo>
                      <a:lnTo>
                        <a:pt x="9105" y="17740"/>
                      </a:lnTo>
                      <a:lnTo>
                        <a:pt x="8924" y="17514"/>
                      </a:lnTo>
                      <a:lnTo>
                        <a:pt x="8777" y="17274"/>
                      </a:lnTo>
                      <a:lnTo>
                        <a:pt x="8642" y="17034"/>
                      </a:lnTo>
                      <a:lnTo>
                        <a:pt x="8563" y="16765"/>
                      </a:lnTo>
                      <a:lnTo>
                        <a:pt x="8472" y="16468"/>
                      </a:lnTo>
                      <a:lnTo>
                        <a:pt x="8450" y="16157"/>
                      </a:lnTo>
                      <a:lnTo>
                        <a:pt x="8450" y="15860"/>
                      </a:lnTo>
                      <a:lnTo>
                        <a:pt x="8472" y="15563"/>
                      </a:lnTo>
                      <a:lnTo>
                        <a:pt x="8540" y="15267"/>
                      </a:lnTo>
                      <a:lnTo>
                        <a:pt x="8642" y="14998"/>
                      </a:lnTo>
                      <a:lnTo>
                        <a:pt x="8777" y="14729"/>
                      </a:lnTo>
                      <a:lnTo>
                        <a:pt x="8868" y="14616"/>
                      </a:lnTo>
                      <a:lnTo>
                        <a:pt x="8969" y="14475"/>
                      </a:lnTo>
                      <a:lnTo>
                        <a:pt x="9060" y="14376"/>
                      </a:lnTo>
                      <a:lnTo>
                        <a:pt x="9184" y="14291"/>
                      </a:lnTo>
                      <a:lnTo>
                        <a:pt x="9297" y="14206"/>
                      </a:lnTo>
                      <a:lnTo>
                        <a:pt x="9433" y="14121"/>
                      </a:lnTo>
                      <a:lnTo>
                        <a:pt x="9579" y="14051"/>
                      </a:lnTo>
                      <a:lnTo>
                        <a:pt x="9726" y="13994"/>
                      </a:lnTo>
                      <a:lnTo>
                        <a:pt x="9884" y="13938"/>
                      </a:lnTo>
                      <a:lnTo>
                        <a:pt x="10054" y="13909"/>
                      </a:lnTo>
                      <a:lnTo>
                        <a:pt x="10257" y="13881"/>
                      </a:lnTo>
                      <a:lnTo>
                        <a:pt x="10449" y="13881"/>
                      </a:lnTo>
                      <a:lnTo>
                        <a:pt x="10664" y="13881"/>
                      </a:lnTo>
                      <a:lnTo>
                        <a:pt x="10856" y="13909"/>
                      </a:lnTo>
                      <a:lnTo>
                        <a:pt x="11037" y="13966"/>
                      </a:lnTo>
                      <a:lnTo>
                        <a:pt x="11206" y="14023"/>
                      </a:lnTo>
                      <a:lnTo>
                        <a:pt x="11353" y="14093"/>
                      </a:lnTo>
                      <a:lnTo>
                        <a:pt x="11511" y="14178"/>
                      </a:lnTo>
                      <a:lnTo>
                        <a:pt x="11635" y="14263"/>
                      </a:lnTo>
                      <a:lnTo>
                        <a:pt x="11748" y="14376"/>
                      </a:lnTo>
                      <a:lnTo>
                        <a:pt x="11861" y="14475"/>
                      </a:lnTo>
                      <a:lnTo>
                        <a:pt x="11941" y="14616"/>
                      </a:lnTo>
                      <a:lnTo>
                        <a:pt x="12031" y="14758"/>
                      </a:lnTo>
                      <a:lnTo>
                        <a:pt x="12099" y="14885"/>
                      </a:lnTo>
                      <a:lnTo>
                        <a:pt x="12200" y="15210"/>
                      </a:lnTo>
                      <a:lnTo>
                        <a:pt x="12268" y="15507"/>
                      </a:lnTo>
                      <a:lnTo>
                        <a:pt x="12291" y="15832"/>
                      </a:lnTo>
                      <a:lnTo>
                        <a:pt x="12291" y="16157"/>
                      </a:lnTo>
                      <a:lnTo>
                        <a:pt x="12246" y="16482"/>
                      </a:lnTo>
                      <a:lnTo>
                        <a:pt x="12178" y="16807"/>
                      </a:lnTo>
                      <a:lnTo>
                        <a:pt x="12099" y="17090"/>
                      </a:lnTo>
                      <a:lnTo>
                        <a:pt x="12008" y="17330"/>
                      </a:lnTo>
                      <a:lnTo>
                        <a:pt x="11884" y="17542"/>
                      </a:lnTo>
                      <a:lnTo>
                        <a:pt x="11748" y="17712"/>
                      </a:lnTo>
                      <a:lnTo>
                        <a:pt x="11613" y="17839"/>
                      </a:lnTo>
                      <a:lnTo>
                        <a:pt x="11489" y="18037"/>
                      </a:lnTo>
                      <a:lnTo>
                        <a:pt x="11398" y="18221"/>
                      </a:lnTo>
                      <a:lnTo>
                        <a:pt x="11319" y="18447"/>
                      </a:lnTo>
                      <a:lnTo>
                        <a:pt x="11251" y="18659"/>
                      </a:lnTo>
                      <a:lnTo>
                        <a:pt x="11206" y="18900"/>
                      </a:lnTo>
                      <a:lnTo>
                        <a:pt x="11184" y="19154"/>
                      </a:lnTo>
                      <a:lnTo>
                        <a:pt x="11184" y="19423"/>
                      </a:lnTo>
                      <a:lnTo>
                        <a:pt x="11229" y="19663"/>
                      </a:lnTo>
                      <a:lnTo>
                        <a:pt x="11297" y="19903"/>
                      </a:lnTo>
                      <a:lnTo>
                        <a:pt x="11376" y="20158"/>
                      </a:lnTo>
                      <a:lnTo>
                        <a:pt x="11511" y="20398"/>
                      </a:lnTo>
                      <a:lnTo>
                        <a:pt x="11681" y="20610"/>
                      </a:lnTo>
                      <a:lnTo>
                        <a:pt x="11884" y="20808"/>
                      </a:lnTo>
                      <a:lnTo>
                        <a:pt x="12121" y="20992"/>
                      </a:lnTo>
                      <a:lnTo>
                        <a:pt x="12404" y="21161"/>
                      </a:lnTo>
                      <a:lnTo>
                        <a:pt x="12528" y="21190"/>
                      </a:lnTo>
                      <a:lnTo>
                        <a:pt x="12856" y="21274"/>
                      </a:lnTo>
                      <a:lnTo>
                        <a:pt x="13330" y="21373"/>
                      </a:lnTo>
                      <a:lnTo>
                        <a:pt x="13963" y="21486"/>
                      </a:lnTo>
                      <a:lnTo>
                        <a:pt x="14313" y="21543"/>
                      </a:lnTo>
                      <a:lnTo>
                        <a:pt x="14652" y="21571"/>
                      </a:lnTo>
                      <a:lnTo>
                        <a:pt x="15025" y="21600"/>
                      </a:lnTo>
                      <a:lnTo>
                        <a:pt x="15409" y="21600"/>
                      </a:lnTo>
                      <a:lnTo>
                        <a:pt x="15782" y="21600"/>
                      </a:lnTo>
                      <a:lnTo>
                        <a:pt x="16177" y="21571"/>
                      </a:lnTo>
                      <a:lnTo>
                        <a:pt x="16516" y="21486"/>
                      </a:lnTo>
                      <a:lnTo>
                        <a:pt x="16889" y="21402"/>
                      </a:lnTo>
                      <a:lnTo>
                        <a:pt x="16821" y="21190"/>
                      </a:lnTo>
                      <a:lnTo>
                        <a:pt x="16776" y="20935"/>
                      </a:lnTo>
                      <a:lnTo>
                        <a:pt x="16742" y="20667"/>
                      </a:lnTo>
                      <a:lnTo>
                        <a:pt x="16719" y="20370"/>
                      </a:lnTo>
                      <a:lnTo>
                        <a:pt x="16697" y="19719"/>
                      </a:lnTo>
                      <a:lnTo>
                        <a:pt x="16697" y="19013"/>
                      </a:lnTo>
                      <a:lnTo>
                        <a:pt x="16719" y="18306"/>
                      </a:lnTo>
                      <a:lnTo>
                        <a:pt x="16753" y="17599"/>
                      </a:lnTo>
                      <a:lnTo>
                        <a:pt x="16821" y="16949"/>
                      </a:lnTo>
                      <a:lnTo>
                        <a:pt x="16889" y="16383"/>
                      </a:lnTo>
                      <a:lnTo>
                        <a:pt x="16934" y="16129"/>
                      </a:lnTo>
                      <a:lnTo>
                        <a:pt x="17002" y="15945"/>
                      </a:lnTo>
                      <a:lnTo>
                        <a:pt x="17081" y="15790"/>
                      </a:lnTo>
                      <a:lnTo>
                        <a:pt x="17194" y="15648"/>
                      </a:lnTo>
                      <a:lnTo>
                        <a:pt x="17318" y="15563"/>
                      </a:lnTo>
                      <a:lnTo>
                        <a:pt x="17453" y="15507"/>
                      </a:lnTo>
                      <a:lnTo>
                        <a:pt x="17600" y="15450"/>
                      </a:lnTo>
                      <a:lnTo>
                        <a:pt x="17758" y="15450"/>
                      </a:lnTo>
                      <a:lnTo>
                        <a:pt x="17905" y="15479"/>
                      </a:lnTo>
                      <a:lnTo>
                        <a:pt x="18064" y="15535"/>
                      </a:lnTo>
                      <a:lnTo>
                        <a:pt x="18233" y="15620"/>
                      </a:lnTo>
                      <a:lnTo>
                        <a:pt x="18380" y="15733"/>
                      </a:lnTo>
                      <a:lnTo>
                        <a:pt x="18561" y="15832"/>
                      </a:lnTo>
                      <a:lnTo>
                        <a:pt x="18707" y="15973"/>
                      </a:lnTo>
                      <a:lnTo>
                        <a:pt x="18866" y="16129"/>
                      </a:lnTo>
                      <a:lnTo>
                        <a:pt x="18990" y="16327"/>
                      </a:lnTo>
                      <a:lnTo>
                        <a:pt x="19125" y="16482"/>
                      </a:lnTo>
                      <a:lnTo>
                        <a:pt x="19295" y="16624"/>
                      </a:lnTo>
                      <a:lnTo>
                        <a:pt x="19464" y="16737"/>
                      </a:lnTo>
                      <a:lnTo>
                        <a:pt x="19668" y="16807"/>
                      </a:lnTo>
                      <a:lnTo>
                        <a:pt x="19860" y="16836"/>
                      </a:lnTo>
                      <a:lnTo>
                        <a:pt x="20052" y="16864"/>
                      </a:lnTo>
                      <a:lnTo>
                        <a:pt x="20266" y="16836"/>
                      </a:lnTo>
                      <a:lnTo>
                        <a:pt x="20470" y="16793"/>
                      </a:lnTo>
                      <a:lnTo>
                        <a:pt x="20662" y="16708"/>
                      </a:lnTo>
                      <a:lnTo>
                        <a:pt x="20854" y="16567"/>
                      </a:lnTo>
                      <a:lnTo>
                        <a:pt x="21035" y="16412"/>
                      </a:lnTo>
                      <a:lnTo>
                        <a:pt x="21182" y="16214"/>
                      </a:lnTo>
                      <a:lnTo>
                        <a:pt x="21340" y="16002"/>
                      </a:lnTo>
                      <a:lnTo>
                        <a:pt x="21441" y="15733"/>
                      </a:lnTo>
                      <a:lnTo>
                        <a:pt x="21532" y="15436"/>
                      </a:lnTo>
                      <a:lnTo>
                        <a:pt x="21600" y="15083"/>
                      </a:lnTo>
                      <a:lnTo>
                        <a:pt x="21600" y="14885"/>
                      </a:lnTo>
                      <a:lnTo>
                        <a:pt x="21600" y="14729"/>
                      </a:lnTo>
                      <a:lnTo>
                        <a:pt x="21600" y="14531"/>
                      </a:lnTo>
                      <a:lnTo>
                        <a:pt x="21577" y="14376"/>
                      </a:lnTo>
                      <a:lnTo>
                        <a:pt x="21532" y="14206"/>
                      </a:lnTo>
                      <a:lnTo>
                        <a:pt x="21487" y="14051"/>
                      </a:lnTo>
                      <a:lnTo>
                        <a:pt x="21419" y="13909"/>
                      </a:lnTo>
                      <a:lnTo>
                        <a:pt x="21351" y="13768"/>
                      </a:lnTo>
                      <a:lnTo>
                        <a:pt x="21204" y="13500"/>
                      </a:lnTo>
                      <a:lnTo>
                        <a:pt x="21035" y="13287"/>
                      </a:lnTo>
                      <a:lnTo>
                        <a:pt x="20809" y="13090"/>
                      </a:lnTo>
                      <a:lnTo>
                        <a:pt x="20594" y="12962"/>
                      </a:lnTo>
                      <a:lnTo>
                        <a:pt x="20357" y="12821"/>
                      </a:lnTo>
                      <a:lnTo>
                        <a:pt x="20120" y="12764"/>
                      </a:lnTo>
                      <a:lnTo>
                        <a:pt x="19882" y="12708"/>
                      </a:lnTo>
                      <a:lnTo>
                        <a:pt x="19645" y="12736"/>
                      </a:lnTo>
                      <a:lnTo>
                        <a:pt x="19430" y="12793"/>
                      </a:lnTo>
                      <a:lnTo>
                        <a:pt x="19227" y="12906"/>
                      </a:lnTo>
                      <a:lnTo>
                        <a:pt x="19148" y="12962"/>
                      </a:lnTo>
                      <a:lnTo>
                        <a:pt x="19058" y="13047"/>
                      </a:lnTo>
                      <a:lnTo>
                        <a:pt x="18990" y="13146"/>
                      </a:lnTo>
                      <a:lnTo>
                        <a:pt x="18911" y="13259"/>
                      </a:lnTo>
                      <a:lnTo>
                        <a:pt x="18775" y="13471"/>
                      </a:lnTo>
                      <a:lnTo>
                        <a:pt x="18628" y="13641"/>
                      </a:lnTo>
                      <a:lnTo>
                        <a:pt x="18470" y="13740"/>
                      </a:lnTo>
                      <a:lnTo>
                        <a:pt x="18301" y="13825"/>
                      </a:lnTo>
                      <a:lnTo>
                        <a:pt x="18143" y="13853"/>
                      </a:lnTo>
                      <a:lnTo>
                        <a:pt x="17973" y="13881"/>
                      </a:lnTo>
                      <a:lnTo>
                        <a:pt x="17804" y="13853"/>
                      </a:lnTo>
                      <a:lnTo>
                        <a:pt x="17646" y="13796"/>
                      </a:lnTo>
                      <a:lnTo>
                        <a:pt x="17499" y="13726"/>
                      </a:lnTo>
                      <a:lnTo>
                        <a:pt x="17341" y="13641"/>
                      </a:lnTo>
                      <a:lnTo>
                        <a:pt x="17216" y="13528"/>
                      </a:lnTo>
                      <a:lnTo>
                        <a:pt x="17103" y="13386"/>
                      </a:lnTo>
                      <a:lnTo>
                        <a:pt x="17024" y="13259"/>
                      </a:lnTo>
                      <a:lnTo>
                        <a:pt x="16934" y="13118"/>
                      </a:lnTo>
                      <a:lnTo>
                        <a:pt x="16889" y="12991"/>
                      </a:lnTo>
                      <a:lnTo>
                        <a:pt x="16889" y="12849"/>
                      </a:lnTo>
                      <a:lnTo>
                        <a:pt x="16889" y="12383"/>
                      </a:lnTo>
                      <a:lnTo>
                        <a:pt x="16889" y="11662"/>
                      </a:lnTo>
                      <a:lnTo>
                        <a:pt x="16889" y="10701"/>
                      </a:lnTo>
                      <a:lnTo>
                        <a:pt x="16889" y="9640"/>
                      </a:lnTo>
                      <a:lnTo>
                        <a:pt x="16889" y="8566"/>
                      </a:lnTo>
                      <a:lnTo>
                        <a:pt x="16889" y="7478"/>
                      </a:lnTo>
                      <a:lnTo>
                        <a:pt x="16889" y="6502"/>
                      </a:lnTo>
                      <a:lnTo>
                        <a:pt x="16889" y="5739"/>
                      </a:lnTo>
                      <a:lnTo>
                        <a:pt x="16674" y="5894"/>
                      </a:lnTo>
                      <a:lnTo>
                        <a:pt x="16414" y="6036"/>
                      </a:lnTo>
                      <a:lnTo>
                        <a:pt x="16154" y="6177"/>
                      </a:lnTo>
                      <a:lnTo>
                        <a:pt x="15849" y="6248"/>
                      </a:lnTo>
                      <a:lnTo>
                        <a:pt x="15544" y="6304"/>
                      </a:lnTo>
                      <a:lnTo>
                        <a:pt x="15217" y="6332"/>
                      </a:lnTo>
                      <a:lnTo>
                        <a:pt x="14866" y="6361"/>
                      </a:lnTo>
                      <a:lnTo>
                        <a:pt x="14550" y="6361"/>
                      </a:lnTo>
                      <a:lnTo>
                        <a:pt x="14200" y="6332"/>
                      </a:lnTo>
                      <a:lnTo>
                        <a:pt x="13850" y="6276"/>
                      </a:lnTo>
                      <a:lnTo>
                        <a:pt x="13522" y="6219"/>
                      </a:lnTo>
                      <a:lnTo>
                        <a:pt x="13206" y="6149"/>
                      </a:lnTo>
                      <a:lnTo>
                        <a:pt x="12901" y="6064"/>
                      </a:lnTo>
                      <a:lnTo>
                        <a:pt x="12618" y="5951"/>
                      </a:lnTo>
                      <a:lnTo>
                        <a:pt x="12358" y="5838"/>
                      </a:lnTo>
                      <a:lnTo>
                        <a:pt x="12121" y="5739"/>
                      </a:lnTo>
                      <a:lnTo>
                        <a:pt x="11941" y="5626"/>
                      </a:lnTo>
                      <a:lnTo>
                        <a:pt x="11794" y="5513"/>
                      </a:lnTo>
                      <a:lnTo>
                        <a:pt x="11658" y="5414"/>
                      </a:lnTo>
                      <a:lnTo>
                        <a:pt x="11556" y="5301"/>
                      </a:lnTo>
                      <a:lnTo>
                        <a:pt x="11466" y="5187"/>
                      </a:lnTo>
                      <a:lnTo>
                        <a:pt x="11398" y="5089"/>
                      </a:lnTo>
                      <a:lnTo>
                        <a:pt x="11376" y="4947"/>
                      </a:lnTo>
                      <a:lnTo>
                        <a:pt x="11353" y="4834"/>
                      </a:lnTo>
                      <a:lnTo>
                        <a:pt x="11353" y="4707"/>
                      </a:lnTo>
                      <a:lnTo>
                        <a:pt x="11376" y="4565"/>
                      </a:lnTo>
                      <a:lnTo>
                        <a:pt x="11443" y="4410"/>
                      </a:lnTo>
                      <a:lnTo>
                        <a:pt x="11511" y="4240"/>
                      </a:lnTo>
                      <a:lnTo>
                        <a:pt x="11703" y="3887"/>
                      </a:lnTo>
                      <a:lnTo>
                        <a:pt x="11986" y="3505"/>
                      </a:lnTo>
                      <a:lnTo>
                        <a:pt x="12144" y="3265"/>
                      </a:lnTo>
                      <a:lnTo>
                        <a:pt x="12246" y="3025"/>
                      </a:lnTo>
                      <a:lnTo>
                        <a:pt x="12336" y="2756"/>
                      </a:lnTo>
                      <a:lnTo>
                        <a:pt x="12404" y="2445"/>
                      </a:lnTo>
                      <a:lnTo>
                        <a:pt x="12438" y="2176"/>
                      </a:lnTo>
                      <a:lnTo>
                        <a:pt x="12438" y="1880"/>
                      </a:lnTo>
                      <a:lnTo>
                        <a:pt x="12404" y="1583"/>
                      </a:lnTo>
                      <a:lnTo>
                        <a:pt x="12336" y="1314"/>
                      </a:lnTo>
                      <a:lnTo>
                        <a:pt x="12246" y="1046"/>
                      </a:lnTo>
                      <a:lnTo>
                        <a:pt x="12099" y="791"/>
                      </a:lnTo>
                      <a:lnTo>
                        <a:pt x="12008" y="692"/>
                      </a:lnTo>
                      <a:lnTo>
                        <a:pt x="11918" y="579"/>
                      </a:lnTo>
                      <a:lnTo>
                        <a:pt x="11816" y="466"/>
                      </a:lnTo>
                      <a:lnTo>
                        <a:pt x="11703" y="381"/>
                      </a:lnTo>
                      <a:lnTo>
                        <a:pt x="11579" y="310"/>
                      </a:lnTo>
                      <a:lnTo>
                        <a:pt x="11443" y="226"/>
                      </a:lnTo>
                      <a:lnTo>
                        <a:pt x="11297" y="169"/>
                      </a:lnTo>
                      <a:lnTo>
                        <a:pt x="11138" y="113"/>
                      </a:lnTo>
                      <a:lnTo>
                        <a:pt x="10969" y="56"/>
                      </a:lnTo>
                      <a:lnTo>
                        <a:pt x="10800" y="28"/>
                      </a:lnTo>
                      <a:lnTo>
                        <a:pt x="10619" y="28"/>
                      </a:lnTo>
                      <a:lnTo>
                        <a:pt x="10404" y="28"/>
                      </a:lnTo>
                      <a:lnTo>
                        <a:pt x="10257" y="28"/>
                      </a:lnTo>
                      <a:lnTo>
                        <a:pt x="10076" y="56"/>
                      </a:lnTo>
                      <a:lnTo>
                        <a:pt x="9952" y="84"/>
                      </a:lnTo>
                      <a:lnTo>
                        <a:pt x="9794" y="141"/>
                      </a:lnTo>
                      <a:lnTo>
                        <a:pt x="9692" y="226"/>
                      </a:lnTo>
                      <a:lnTo>
                        <a:pt x="9557" y="282"/>
                      </a:lnTo>
                      <a:lnTo>
                        <a:pt x="9455" y="381"/>
                      </a:lnTo>
                      <a:lnTo>
                        <a:pt x="9365" y="466"/>
                      </a:lnTo>
                      <a:lnTo>
                        <a:pt x="9274" y="579"/>
                      </a:lnTo>
                      <a:lnTo>
                        <a:pt x="9184" y="692"/>
                      </a:lnTo>
                      <a:lnTo>
                        <a:pt x="9128" y="791"/>
                      </a:lnTo>
                      <a:lnTo>
                        <a:pt x="9060" y="932"/>
                      </a:lnTo>
                      <a:lnTo>
                        <a:pt x="8969" y="1201"/>
                      </a:lnTo>
                      <a:lnTo>
                        <a:pt x="8913" y="1498"/>
                      </a:lnTo>
                      <a:lnTo>
                        <a:pt x="8890" y="1795"/>
                      </a:lnTo>
                      <a:lnTo>
                        <a:pt x="8890" y="2120"/>
                      </a:lnTo>
                      <a:lnTo>
                        <a:pt x="8913" y="2445"/>
                      </a:lnTo>
                      <a:lnTo>
                        <a:pt x="8969" y="2756"/>
                      </a:lnTo>
                      <a:lnTo>
                        <a:pt x="9060" y="3081"/>
                      </a:lnTo>
                      <a:lnTo>
                        <a:pt x="9173" y="3378"/>
                      </a:lnTo>
                      <a:lnTo>
                        <a:pt x="9297" y="3647"/>
                      </a:lnTo>
                      <a:lnTo>
                        <a:pt x="9466" y="3887"/>
                      </a:lnTo>
                      <a:lnTo>
                        <a:pt x="9579" y="4085"/>
                      </a:lnTo>
                      <a:lnTo>
                        <a:pt x="9670" y="4269"/>
                      </a:lnTo>
                      <a:lnTo>
                        <a:pt x="9726" y="4467"/>
                      </a:lnTo>
                      <a:lnTo>
                        <a:pt x="9771" y="4650"/>
                      </a:lnTo>
                      <a:lnTo>
                        <a:pt x="9771" y="4834"/>
                      </a:lnTo>
                      <a:lnTo>
                        <a:pt x="9749" y="5032"/>
                      </a:lnTo>
                      <a:lnTo>
                        <a:pt x="9715" y="5216"/>
                      </a:lnTo>
                      <a:lnTo>
                        <a:pt x="9625" y="5385"/>
                      </a:lnTo>
                      <a:lnTo>
                        <a:pt x="9534" y="5513"/>
                      </a:lnTo>
                      <a:lnTo>
                        <a:pt x="9410" y="5626"/>
                      </a:lnTo>
                      <a:lnTo>
                        <a:pt x="9229" y="5710"/>
                      </a:lnTo>
                      <a:lnTo>
                        <a:pt x="9060" y="5767"/>
                      </a:lnTo>
                      <a:lnTo>
                        <a:pt x="8845" y="5767"/>
                      </a:lnTo>
                      <a:lnTo>
                        <a:pt x="8585" y="5739"/>
                      </a:lnTo>
                      <a:lnTo>
                        <a:pt x="8325" y="5654"/>
                      </a:lnTo>
                      <a:lnTo>
                        <a:pt x="8020" y="5513"/>
                      </a:lnTo>
                      <a:lnTo>
                        <a:pt x="7840" y="5442"/>
                      </a:lnTo>
                      <a:lnTo>
                        <a:pt x="7648" y="5385"/>
                      </a:lnTo>
                      <a:lnTo>
                        <a:pt x="7433" y="5329"/>
                      </a:lnTo>
                      <a:lnTo>
                        <a:pt x="7241" y="5301"/>
                      </a:lnTo>
                      <a:lnTo>
                        <a:pt x="6755" y="5301"/>
                      </a:lnTo>
                      <a:lnTo>
                        <a:pt x="6281" y="5329"/>
                      </a:lnTo>
                      <a:lnTo>
                        <a:pt x="5784" y="5385"/>
                      </a:lnTo>
                      <a:lnTo>
                        <a:pt x="5264" y="5498"/>
                      </a:lnTo>
                      <a:lnTo>
                        <a:pt x="4744" y="5597"/>
                      </a:lnTo>
                      <a:lnTo>
                        <a:pt x="4247" y="5739"/>
                      </a:lnTo>
                      <a:lnTo>
                        <a:pt x="4202" y="5894"/>
                      </a:lnTo>
                      <a:lnTo>
                        <a:pt x="4202" y="6191"/>
                      </a:lnTo>
                      <a:lnTo>
                        <a:pt x="4202" y="6545"/>
                      </a:lnTo>
                      <a:lnTo>
                        <a:pt x="4225" y="6954"/>
                      </a:lnTo>
                      <a:lnTo>
                        <a:pt x="4315" y="7930"/>
                      </a:lnTo>
                      <a:lnTo>
                        <a:pt x="4394" y="9018"/>
                      </a:lnTo>
                      <a:lnTo>
                        <a:pt x="4439" y="9570"/>
                      </a:lnTo>
                      <a:lnTo>
                        <a:pt x="4462" y="10107"/>
                      </a:lnTo>
                      <a:lnTo>
                        <a:pt x="4484" y="10630"/>
                      </a:lnTo>
                      <a:lnTo>
                        <a:pt x="4507" y="11082"/>
                      </a:lnTo>
                      <a:lnTo>
                        <a:pt x="4484" y="11520"/>
                      </a:lnTo>
                      <a:lnTo>
                        <a:pt x="4439" y="11874"/>
                      </a:lnTo>
                      <a:lnTo>
                        <a:pt x="4394" y="12029"/>
                      </a:lnTo>
                      <a:lnTo>
                        <a:pt x="4349" y="12171"/>
                      </a:lnTo>
                      <a:lnTo>
                        <a:pt x="4315" y="12284"/>
                      </a:lnTo>
                      <a:lnTo>
                        <a:pt x="4247" y="1235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4" name="Puzzle1"/>
                <p:cNvSpPr>
                  <a:spLocks noEditPoints="1" noChangeArrowheads="1"/>
                </p:cNvSpPr>
                <p:nvPr/>
              </p:nvSpPr>
              <p:spPr bwMode="auto">
                <a:xfrm>
                  <a:off x="7147326" y="4069834"/>
                  <a:ext cx="185820" cy="115326"/>
                </a:xfrm>
                <a:custGeom>
                  <a:avLst/>
                  <a:gdLst>
                    <a:gd name="T0" fmla="*/ 16740 w 21600"/>
                    <a:gd name="T1" fmla="*/ 21078 h 21600"/>
                    <a:gd name="T2" fmla="*/ 16976 w 21600"/>
                    <a:gd name="T3" fmla="*/ 521 h 21600"/>
                    <a:gd name="T4" fmla="*/ 4725 w 21600"/>
                    <a:gd name="T5" fmla="*/ 856 h 21600"/>
                    <a:gd name="T6" fmla="*/ 5040 w 21600"/>
                    <a:gd name="T7" fmla="*/ 21004 h 21600"/>
                    <a:gd name="T8" fmla="*/ 10811 w 21600"/>
                    <a:gd name="T9" fmla="*/ 12885 h 21600"/>
                    <a:gd name="T10" fmla="*/ 10845 w 21600"/>
                    <a:gd name="T11" fmla="*/ 8714 h 21600"/>
                    <a:gd name="T12" fmla="*/ 21600 w 21600"/>
                    <a:gd name="T13" fmla="*/ 10000 h 21600"/>
                    <a:gd name="T14" fmla="*/ 56 w 21600"/>
                    <a:gd name="T15" fmla="*/ 10000 h 21600"/>
                    <a:gd name="T16" fmla="*/ 6086 w 21600"/>
                    <a:gd name="T17" fmla="*/ 2569 h 21600"/>
                    <a:gd name="T18" fmla="*/ 16132 w 21600"/>
                    <a:gd name="T19" fmla="*/ 19552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9360" y="20836"/>
                      </a:moveTo>
                      <a:lnTo>
                        <a:pt x="9528" y="20836"/>
                      </a:lnTo>
                      <a:lnTo>
                        <a:pt x="9686" y="20762"/>
                      </a:lnTo>
                      <a:lnTo>
                        <a:pt x="9810" y="20687"/>
                      </a:lnTo>
                      <a:lnTo>
                        <a:pt x="9922" y="20575"/>
                      </a:lnTo>
                      <a:lnTo>
                        <a:pt x="10012" y="20426"/>
                      </a:lnTo>
                      <a:lnTo>
                        <a:pt x="10068" y="20296"/>
                      </a:lnTo>
                      <a:lnTo>
                        <a:pt x="10113" y="20110"/>
                      </a:lnTo>
                      <a:lnTo>
                        <a:pt x="10136" y="19905"/>
                      </a:lnTo>
                      <a:lnTo>
                        <a:pt x="10136" y="19682"/>
                      </a:lnTo>
                      <a:lnTo>
                        <a:pt x="10113" y="19440"/>
                      </a:lnTo>
                      <a:lnTo>
                        <a:pt x="10068" y="19142"/>
                      </a:lnTo>
                      <a:lnTo>
                        <a:pt x="10012" y="18900"/>
                      </a:lnTo>
                      <a:lnTo>
                        <a:pt x="9900" y="18620"/>
                      </a:lnTo>
                      <a:lnTo>
                        <a:pt x="9787" y="18285"/>
                      </a:lnTo>
                      <a:lnTo>
                        <a:pt x="9641" y="17968"/>
                      </a:lnTo>
                      <a:lnTo>
                        <a:pt x="9472" y="17652"/>
                      </a:lnTo>
                      <a:lnTo>
                        <a:pt x="9382" y="17466"/>
                      </a:lnTo>
                      <a:lnTo>
                        <a:pt x="9315" y="17298"/>
                      </a:lnTo>
                      <a:lnTo>
                        <a:pt x="9258" y="17112"/>
                      </a:lnTo>
                      <a:lnTo>
                        <a:pt x="9191" y="16926"/>
                      </a:lnTo>
                      <a:lnTo>
                        <a:pt x="9123" y="16535"/>
                      </a:lnTo>
                      <a:lnTo>
                        <a:pt x="9101" y="16144"/>
                      </a:lnTo>
                      <a:lnTo>
                        <a:pt x="9101" y="15753"/>
                      </a:lnTo>
                      <a:lnTo>
                        <a:pt x="9168" y="15362"/>
                      </a:lnTo>
                      <a:lnTo>
                        <a:pt x="9236" y="14971"/>
                      </a:lnTo>
                      <a:lnTo>
                        <a:pt x="9360" y="14580"/>
                      </a:lnTo>
                      <a:lnTo>
                        <a:pt x="9495" y="14244"/>
                      </a:lnTo>
                      <a:lnTo>
                        <a:pt x="9663" y="13891"/>
                      </a:lnTo>
                      <a:lnTo>
                        <a:pt x="9855" y="13611"/>
                      </a:lnTo>
                      <a:lnTo>
                        <a:pt x="10068" y="13351"/>
                      </a:lnTo>
                      <a:lnTo>
                        <a:pt x="10293" y="13146"/>
                      </a:lnTo>
                      <a:lnTo>
                        <a:pt x="10552" y="12997"/>
                      </a:lnTo>
                      <a:lnTo>
                        <a:pt x="10811" y="12885"/>
                      </a:lnTo>
                      <a:lnTo>
                        <a:pt x="11069" y="12866"/>
                      </a:lnTo>
                      <a:lnTo>
                        <a:pt x="11351" y="12885"/>
                      </a:lnTo>
                      <a:lnTo>
                        <a:pt x="11610" y="12997"/>
                      </a:lnTo>
                      <a:lnTo>
                        <a:pt x="11846" y="13183"/>
                      </a:lnTo>
                      <a:lnTo>
                        <a:pt x="12060" y="13388"/>
                      </a:lnTo>
                      <a:lnTo>
                        <a:pt x="12251" y="13648"/>
                      </a:lnTo>
                      <a:lnTo>
                        <a:pt x="12419" y="13928"/>
                      </a:lnTo>
                      <a:lnTo>
                        <a:pt x="12555" y="14244"/>
                      </a:lnTo>
                      <a:lnTo>
                        <a:pt x="12690" y="14617"/>
                      </a:lnTo>
                      <a:lnTo>
                        <a:pt x="12768" y="15008"/>
                      </a:lnTo>
                      <a:lnTo>
                        <a:pt x="12836" y="15399"/>
                      </a:lnTo>
                      <a:lnTo>
                        <a:pt x="12858" y="15753"/>
                      </a:lnTo>
                      <a:lnTo>
                        <a:pt x="12858" y="16144"/>
                      </a:lnTo>
                      <a:lnTo>
                        <a:pt x="12813" y="16535"/>
                      </a:lnTo>
                      <a:lnTo>
                        <a:pt x="12746" y="16888"/>
                      </a:lnTo>
                      <a:lnTo>
                        <a:pt x="12667" y="17224"/>
                      </a:lnTo>
                      <a:lnTo>
                        <a:pt x="12510" y="17503"/>
                      </a:lnTo>
                      <a:lnTo>
                        <a:pt x="12228" y="18043"/>
                      </a:lnTo>
                      <a:lnTo>
                        <a:pt x="11970" y="18546"/>
                      </a:lnTo>
                      <a:lnTo>
                        <a:pt x="11868" y="18751"/>
                      </a:lnTo>
                      <a:lnTo>
                        <a:pt x="11778" y="18974"/>
                      </a:lnTo>
                      <a:lnTo>
                        <a:pt x="11711" y="19179"/>
                      </a:lnTo>
                      <a:lnTo>
                        <a:pt x="11666" y="19365"/>
                      </a:lnTo>
                      <a:lnTo>
                        <a:pt x="11632" y="19570"/>
                      </a:lnTo>
                      <a:lnTo>
                        <a:pt x="11632" y="19756"/>
                      </a:lnTo>
                      <a:lnTo>
                        <a:pt x="11632" y="19942"/>
                      </a:lnTo>
                      <a:lnTo>
                        <a:pt x="11643" y="20110"/>
                      </a:lnTo>
                      <a:lnTo>
                        <a:pt x="11711" y="20296"/>
                      </a:lnTo>
                      <a:lnTo>
                        <a:pt x="11801" y="20464"/>
                      </a:lnTo>
                      <a:lnTo>
                        <a:pt x="11891" y="20650"/>
                      </a:lnTo>
                      <a:lnTo>
                        <a:pt x="12037" y="20836"/>
                      </a:lnTo>
                      <a:lnTo>
                        <a:pt x="12206" y="21004"/>
                      </a:lnTo>
                      <a:lnTo>
                        <a:pt x="12419" y="21190"/>
                      </a:lnTo>
                      <a:lnTo>
                        <a:pt x="12667" y="21320"/>
                      </a:lnTo>
                      <a:lnTo>
                        <a:pt x="12960" y="21432"/>
                      </a:lnTo>
                      <a:lnTo>
                        <a:pt x="13286" y="21544"/>
                      </a:lnTo>
                      <a:lnTo>
                        <a:pt x="13612" y="21655"/>
                      </a:lnTo>
                      <a:lnTo>
                        <a:pt x="13983" y="21693"/>
                      </a:lnTo>
                      <a:lnTo>
                        <a:pt x="14343" y="21730"/>
                      </a:lnTo>
                      <a:lnTo>
                        <a:pt x="14715" y="21730"/>
                      </a:lnTo>
                      <a:lnTo>
                        <a:pt x="15075" y="21730"/>
                      </a:lnTo>
                      <a:lnTo>
                        <a:pt x="15446" y="21655"/>
                      </a:lnTo>
                      <a:lnTo>
                        <a:pt x="15794" y="21581"/>
                      </a:lnTo>
                      <a:lnTo>
                        <a:pt x="16132" y="21432"/>
                      </a:lnTo>
                      <a:lnTo>
                        <a:pt x="16458" y="21302"/>
                      </a:lnTo>
                      <a:lnTo>
                        <a:pt x="16740" y="21078"/>
                      </a:lnTo>
                      <a:lnTo>
                        <a:pt x="16976" y="20836"/>
                      </a:lnTo>
                      <a:lnTo>
                        <a:pt x="17043" y="20650"/>
                      </a:lnTo>
                      <a:lnTo>
                        <a:pt x="17088" y="20426"/>
                      </a:lnTo>
                      <a:lnTo>
                        <a:pt x="17133" y="20222"/>
                      </a:lnTo>
                      <a:lnTo>
                        <a:pt x="17156" y="19980"/>
                      </a:lnTo>
                      <a:lnTo>
                        <a:pt x="17167" y="19477"/>
                      </a:lnTo>
                      <a:lnTo>
                        <a:pt x="17167" y="18974"/>
                      </a:lnTo>
                      <a:lnTo>
                        <a:pt x="17156" y="18397"/>
                      </a:lnTo>
                      <a:lnTo>
                        <a:pt x="17111" y="17820"/>
                      </a:lnTo>
                      <a:lnTo>
                        <a:pt x="17066" y="17261"/>
                      </a:lnTo>
                      <a:lnTo>
                        <a:pt x="16998" y="16646"/>
                      </a:lnTo>
                      <a:lnTo>
                        <a:pt x="16852" y="15511"/>
                      </a:lnTo>
                      <a:lnTo>
                        <a:pt x="16740" y="14393"/>
                      </a:lnTo>
                      <a:lnTo>
                        <a:pt x="16717" y="13928"/>
                      </a:lnTo>
                      <a:lnTo>
                        <a:pt x="16695" y="13462"/>
                      </a:lnTo>
                      <a:lnTo>
                        <a:pt x="16717" y="13071"/>
                      </a:lnTo>
                      <a:lnTo>
                        <a:pt x="16785" y="12755"/>
                      </a:lnTo>
                      <a:lnTo>
                        <a:pt x="16852" y="12419"/>
                      </a:lnTo>
                      <a:lnTo>
                        <a:pt x="16953" y="12140"/>
                      </a:lnTo>
                      <a:lnTo>
                        <a:pt x="17088" y="11898"/>
                      </a:lnTo>
                      <a:lnTo>
                        <a:pt x="17212" y="11675"/>
                      </a:lnTo>
                      <a:lnTo>
                        <a:pt x="17370" y="11470"/>
                      </a:lnTo>
                      <a:lnTo>
                        <a:pt x="17516" y="11284"/>
                      </a:lnTo>
                      <a:lnTo>
                        <a:pt x="17696" y="11135"/>
                      </a:lnTo>
                      <a:lnTo>
                        <a:pt x="17865" y="11042"/>
                      </a:lnTo>
                      <a:lnTo>
                        <a:pt x="18033" y="10930"/>
                      </a:lnTo>
                      <a:lnTo>
                        <a:pt x="18213" y="10893"/>
                      </a:lnTo>
                      <a:lnTo>
                        <a:pt x="18382" y="10893"/>
                      </a:lnTo>
                      <a:lnTo>
                        <a:pt x="18551" y="10967"/>
                      </a:lnTo>
                      <a:lnTo>
                        <a:pt x="18708" y="11042"/>
                      </a:lnTo>
                      <a:lnTo>
                        <a:pt x="18855" y="11172"/>
                      </a:lnTo>
                      <a:lnTo>
                        <a:pt x="19012" y="11358"/>
                      </a:lnTo>
                      <a:lnTo>
                        <a:pt x="19136" y="11600"/>
                      </a:lnTo>
                      <a:lnTo>
                        <a:pt x="19271" y="11861"/>
                      </a:lnTo>
                      <a:lnTo>
                        <a:pt x="19440" y="12028"/>
                      </a:lnTo>
                      <a:lnTo>
                        <a:pt x="19608" y="12177"/>
                      </a:lnTo>
                      <a:lnTo>
                        <a:pt x="19822" y="12289"/>
                      </a:lnTo>
                      <a:lnTo>
                        <a:pt x="20025" y="12289"/>
                      </a:lnTo>
                      <a:lnTo>
                        <a:pt x="20238" y="12289"/>
                      </a:lnTo>
                      <a:lnTo>
                        <a:pt x="20452" y="12215"/>
                      </a:lnTo>
                      <a:lnTo>
                        <a:pt x="20643" y="12103"/>
                      </a:lnTo>
                      <a:lnTo>
                        <a:pt x="20846" y="11973"/>
                      </a:lnTo>
                      <a:lnTo>
                        <a:pt x="21037" y="11786"/>
                      </a:lnTo>
                      <a:lnTo>
                        <a:pt x="21206" y="11563"/>
                      </a:lnTo>
                      <a:lnTo>
                        <a:pt x="21363" y="11321"/>
                      </a:lnTo>
                      <a:lnTo>
                        <a:pt x="21465" y="11079"/>
                      </a:lnTo>
                      <a:lnTo>
                        <a:pt x="21577" y="10744"/>
                      </a:lnTo>
                      <a:lnTo>
                        <a:pt x="21622" y="10427"/>
                      </a:lnTo>
                      <a:lnTo>
                        <a:pt x="21645" y="10111"/>
                      </a:lnTo>
                      <a:lnTo>
                        <a:pt x="21622" y="9608"/>
                      </a:lnTo>
                      <a:lnTo>
                        <a:pt x="21577" y="9142"/>
                      </a:lnTo>
                      <a:lnTo>
                        <a:pt x="21465" y="8751"/>
                      </a:lnTo>
                      <a:lnTo>
                        <a:pt x="21363" y="8397"/>
                      </a:lnTo>
                      <a:lnTo>
                        <a:pt x="21206" y="8062"/>
                      </a:lnTo>
                      <a:lnTo>
                        <a:pt x="21037" y="7820"/>
                      </a:lnTo>
                      <a:lnTo>
                        <a:pt x="20846" y="7597"/>
                      </a:lnTo>
                      <a:lnTo>
                        <a:pt x="20643" y="7429"/>
                      </a:lnTo>
                      <a:lnTo>
                        <a:pt x="20452" y="7317"/>
                      </a:lnTo>
                      <a:lnTo>
                        <a:pt x="20238" y="7206"/>
                      </a:lnTo>
                      <a:lnTo>
                        <a:pt x="20025" y="7168"/>
                      </a:lnTo>
                      <a:lnTo>
                        <a:pt x="19822" y="7206"/>
                      </a:lnTo>
                      <a:lnTo>
                        <a:pt x="19608" y="7243"/>
                      </a:lnTo>
                      <a:lnTo>
                        <a:pt x="19440" y="7355"/>
                      </a:lnTo>
                      <a:lnTo>
                        <a:pt x="19271" y="7504"/>
                      </a:lnTo>
                      <a:lnTo>
                        <a:pt x="19136" y="7708"/>
                      </a:lnTo>
                      <a:lnTo>
                        <a:pt x="19012" y="7895"/>
                      </a:lnTo>
                      <a:lnTo>
                        <a:pt x="18832" y="8025"/>
                      </a:lnTo>
                      <a:lnTo>
                        <a:pt x="18663" y="8174"/>
                      </a:lnTo>
                      <a:lnTo>
                        <a:pt x="18472" y="8248"/>
                      </a:lnTo>
                      <a:lnTo>
                        <a:pt x="18270" y="8286"/>
                      </a:lnTo>
                      <a:lnTo>
                        <a:pt x="18078" y="8323"/>
                      </a:lnTo>
                      <a:lnTo>
                        <a:pt x="17887" y="8323"/>
                      </a:lnTo>
                      <a:lnTo>
                        <a:pt x="17696" y="8248"/>
                      </a:lnTo>
                      <a:lnTo>
                        <a:pt x="17493" y="8174"/>
                      </a:lnTo>
                      <a:lnTo>
                        <a:pt x="17302" y="8062"/>
                      </a:lnTo>
                      <a:lnTo>
                        <a:pt x="17133" y="7969"/>
                      </a:lnTo>
                      <a:lnTo>
                        <a:pt x="16976" y="7783"/>
                      </a:lnTo>
                      <a:lnTo>
                        <a:pt x="16852" y="7597"/>
                      </a:lnTo>
                      <a:lnTo>
                        <a:pt x="16740" y="7429"/>
                      </a:lnTo>
                      <a:lnTo>
                        <a:pt x="16672" y="7168"/>
                      </a:lnTo>
                      <a:lnTo>
                        <a:pt x="16638" y="6926"/>
                      </a:lnTo>
                      <a:lnTo>
                        <a:pt x="16616" y="6498"/>
                      </a:lnTo>
                      <a:lnTo>
                        <a:pt x="16616" y="5772"/>
                      </a:lnTo>
                      <a:lnTo>
                        <a:pt x="16650" y="4915"/>
                      </a:lnTo>
                      <a:lnTo>
                        <a:pt x="16695" y="3928"/>
                      </a:lnTo>
                      <a:lnTo>
                        <a:pt x="16762" y="2960"/>
                      </a:lnTo>
                      <a:lnTo>
                        <a:pt x="16830" y="1992"/>
                      </a:lnTo>
                      <a:lnTo>
                        <a:pt x="16908" y="1173"/>
                      </a:lnTo>
                      <a:lnTo>
                        <a:pt x="16976" y="521"/>
                      </a:lnTo>
                      <a:lnTo>
                        <a:pt x="16953" y="521"/>
                      </a:lnTo>
                      <a:lnTo>
                        <a:pt x="16931" y="521"/>
                      </a:lnTo>
                      <a:lnTo>
                        <a:pt x="16267" y="484"/>
                      </a:lnTo>
                      <a:lnTo>
                        <a:pt x="15637" y="428"/>
                      </a:lnTo>
                      <a:lnTo>
                        <a:pt x="15063" y="353"/>
                      </a:lnTo>
                      <a:lnTo>
                        <a:pt x="14523" y="279"/>
                      </a:lnTo>
                      <a:lnTo>
                        <a:pt x="14040" y="167"/>
                      </a:lnTo>
                      <a:lnTo>
                        <a:pt x="13635" y="93"/>
                      </a:lnTo>
                      <a:lnTo>
                        <a:pt x="13331" y="18"/>
                      </a:lnTo>
                      <a:lnTo>
                        <a:pt x="13117" y="18"/>
                      </a:lnTo>
                      <a:lnTo>
                        <a:pt x="12982" y="18"/>
                      </a:lnTo>
                      <a:lnTo>
                        <a:pt x="12858" y="130"/>
                      </a:lnTo>
                      <a:lnTo>
                        <a:pt x="12723" y="279"/>
                      </a:lnTo>
                      <a:lnTo>
                        <a:pt x="12622" y="446"/>
                      </a:lnTo>
                      <a:lnTo>
                        <a:pt x="12510" y="670"/>
                      </a:lnTo>
                      <a:lnTo>
                        <a:pt x="12419" y="912"/>
                      </a:lnTo>
                      <a:lnTo>
                        <a:pt x="12363" y="1210"/>
                      </a:lnTo>
                      <a:lnTo>
                        <a:pt x="12318" y="1526"/>
                      </a:lnTo>
                      <a:lnTo>
                        <a:pt x="12273" y="1843"/>
                      </a:lnTo>
                      <a:lnTo>
                        <a:pt x="12251" y="2215"/>
                      </a:lnTo>
                      <a:lnTo>
                        <a:pt x="12273" y="2532"/>
                      </a:lnTo>
                      <a:lnTo>
                        <a:pt x="12318" y="2886"/>
                      </a:lnTo>
                      <a:lnTo>
                        <a:pt x="12386" y="3240"/>
                      </a:lnTo>
                      <a:lnTo>
                        <a:pt x="12464" y="3556"/>
                      </a:lnTo>
                      <a:lnTo>
                        <a:pt x="12577" y="3891"/>
                      </a:lnTo>
                      <a:lnTo>
                        <a:pt x="12746" y="4171"/>
                      </a:lnTo>
                      <a:lnTo>
                        <a:pt x="12926" y="4487"/>
                      </a:lnTo>
                      <a:lnTo>
                        <a:pt x="13050" y="4860"/>
                      </a:lnTo>
                      <a:lnTo>
                        <a:pt x="13162" y="5251"/>
                      </a:lnTo>
                      <a:lnTo>
                        <a:pt x="13218" y="5604"/>
                      </a:lnTo>
                      <a:lnTo>
                        <a:pt x="13263" y="5995"/>
                      </a:lnTo>
                      <a:lnTo>
                        <a:pt x="13241" y="6386"/>
                      </a:lnTo>
                      <a:lnTo>
                        <a:pt x="13218" y="6740"/>
                      </a:lnTo>
                      <a:lnTo>
                        <a:pt x="13139" y="7094"/>
                      </a:lnTo>
                      <a:lnTo>
                        <a:pt x="13050" y="7429"/>
                      </a:lnTo>
                      <a:lnTo>
                        <a:pt x="12903" y="7746"/>
                      </a:lnTo>
                      <a:lnTo>
                        <a:pt x="12723" y="8025"/>
                      </a:lnTo>
                      <a:lnTo>
                        <a:pt x="12532" y="8286"/>
                      </a:lnTo>
                      <a:lnTo>
                        <a:pt x="12318" y="8491"/>
                      </a:lnTo>
                      <a:lnTo>
                        <a:pt x="12060" y="8677"/>
                      </a:lnTo>
                      <a:lnTo>
                        <a:pt x="11756" y="8788"/>
                      </a:lnTo>
                      <a:lnTo>
                        <a:pt x="11452" y="8826"/>
                      </a:lnTo>
                      <a:lnTo>
                        <a:pt x="11283" y="8826"/>
                      </a:lnTo>
                      <a:lnTo>
                        <a:pt x="11126" y="8826"/>
                      </a:lnTo>
                      <a:lnTo>
                        <a:pt x="11002" y="8788"/>
                      </a:lnTo>
                      <a:lnTo>
                        <a:pt x="10845" y="8714"/>
                      </a:lnTo>
                      <a:lnTo>
                        <a:pt x="10721" y="8640"/>
                      </a:lnTo>
                      <a:lnTo>
                        <a:pt x="10608" y="8565"/>
                      </a:lnTo>
                      <a:lnTo>
                        <a:pt x="10485" y="8453"/>
                      </a:lnTo>
                      <a:lnTo>
                        <a:pt x="10372" y="8323"/>
                      </a:lnTo>
                      <a:lnTo>
                        <a:pt x="10181" y="8062"/>
                      </a:lnTo>
                      <a:lnTo>
                        <a:pt x="10035" y="7746"/>
                      </a:lnTo>
                      <a:lnTo>
                        <a:pt x="9900" y="7392"/>
                      </a:lnTo>
                      <a:lnTo>
                        <a:pt x="9787" y="7001"/>
                      </a:lnTo>
                      <a:lnTo>
                        <a:pt x="9731" y="6610"/>
                      </a:lnTo>
                      <a:lnTo>
                        <a:pt x="9686" y="6219"/>
                      </a:lnTo>
                      <a:lnTo>
                        <a:pt x="9663" y="5772"/>
                      </a:lnTo>
                      <a:lnTo>
                        <a:pt x="9686" y="5381"/>
                      </a:lnTo>
                      <a:lnTo>
                        <a:pt x="9753" y="4990"/>
                      </a:lnTo>
                      <a:lnTo>
                        <a:pt x="9832" y="4636"/>
                      </a:lnTo>
                      <a:lnTo>
                        <a:pt x="9945" y="4320"/>
                      </a:lnTo>
                      <a:lnTo>
                        <a:pt x="10068" y="4022"/>
                      </a:lnTo>
                      <a:lnTo>
                        <a:pt x="10203" y="3817"/>
                      </a:lnTo>
                      <a:lnTo>
                        <a:pt x="10316" y="3593"/>
                      </a:lnTo>
                      <a:lnTo>
                        <a:pt x="10395" y="3351"/>
                      </a:lnTo>
                      <a:lnTo>
                        <a:pt x="10462" y="3109"/>
                      </a:lnTo>
                      <a:lnTo>
                        <a:pt x="10507" y="2848"/>
                      </a:lnTo>
                      <a:lnTo>
                        <a:pt x="10530" y="2606"/>
                      </a:lnTo>
                      <a:lnTo>
                        <a:pt x="10507" y="2346"/>
                      </a:lnTo>
                      <a:lnTo>
                        <a:pt x="10462" y="2141"/>
                      </a:lnTo>
                      <a:lnTo>
                        <a:pt x="10395" y="1880"/>
                      </a:lnTo>
                      <a:lnTo>
                        <a:pt x="10293" y="1638"/>
                      </a:lnTo>
                      <a:lnTo>
                        <a:pt x="10158" y="1415"/>
                      </a:lnTo>
                      <a:lnTo>
                        <a:pt x="9967" y="1210"/>
                      </a:lnTo>
                      <a:lnTo>
                        <a:pt x="9753" y="986"/>
                      </a:lnTo>
                      <a:lnTo>
                        <a:pt x="9495" y="819"/>
                      </a:lnTo>
                      <a:lnTo>
                        <a:pt x="9191" y="670"/>
                      </a:lnTo>
                      <a:lnTo>
                        <a:pt x="8842" y="521"/>
                      </a:lnTo>
                      <a:lnTo>
                        <a:pt x="8471" y="446"/>
                      </a:lnTo>
                      <a:lnTo>
                        <a:pt x="7998" y="428"/>
                      </a:lnTo>
                      <a:lnTo>
                        <a:pt x="7413" y="428"/>
                      </a:lnTo>
                      <a:lnTo>
                        <a:pt x="6817" y="446"/>
                      </a:lnTo>
                      <a:lnTo>
                        <a:pt x="6187" y="521"/>
                      </a:lnTo>
                      <a:lnTo>
                        <a:pt x="5602" y="633"/>
                      </a:lnTo>
                      <a:lnTo>
                        <a:pt x="5107" y="744"/>
                      </a:lnTo>
                      <a:lnTo>
                        <a:pt x="4725" y="856"/>
                      </a:lnTo>
                      <a:lnTo>
                        <a:pt x="4848" y="1564"/>
                      </a:lnTo>
                      <a:lnTo>
                        <a:pt x="5028" y="2495"/>
                      </a:lnTo>
                      <a:lnTo>
                        <a:pt x="5175" y="3556"/>
                      </a:lnTo>
                      <a:lnTo>
                        <a:pt x="5298" y="4673"/>
                      </a:lnTo>
                      <a:lnTo>
                        <a:pt x="5343" y="5213"/>
                      </a:lnTo>
                      <a:lnTo>
                        <a:pt x="5388" y="5753"/>
                      </a:lnTo>
                      <a:lnTo>
                        <a:pt x="5411" y="6275"/>
                      </a:lnTo>
                      <a:lnTo>
                        <a:pt x="5411" y="6740"/>
                      </a:lnTo>
                      <a:lnTo>
                        <a:pt x="5366" y="7168"/>
                      </a:lnTo>
                      <a:lnTo>
                        <a:pt x="5321" y="7541"/>
                      </a:lnTo>
                      <a:lnTo>
                        <a:pt x="5287" y="7708"/>
                      </a:lnTo>
                      <a:lnTo>
                        <a:pt x="5242" y="7857"/>
                      </a:lnTo>
                      <a:lnTo>
                        <a:pt x="5197" y="7969"/>
                      </a:lnTo>
                      <a:lnTo>
                        <a:pt x="5130" y="8062"/>
                      </a:lnTo>
                      <a:lnTo>
                        <a:pt x="5006" y="8248"/>
                      </a:lnTo>
                      <a:lnTo>
                        <a:pt x="4848" y="8397"/>
                      </a:lnTo>
                      <a:lnTo>
                        <a:pt x="4725" y="8528"/>
                      </a:lnTo>
                      <a:lnTo>
                        <a:pt x="4567" y="8640"/>
                      </a:lnTo>
                      <a:lnTo>
                        <a:pt x="4421" y="8714"/>
                      </a:lnTo>
                      <a:lnTo>
                        <a:pt x="4263" y="8751"/>
                      </a:lnTo>
                      <a:lnTo>
                        <a:pt x="4095" y="8788"/>
                      </a:lnTo>
                      <a:lnTo>
                        <a:pt x="3948" y="8788"/>
                      </a:lnTo>
                      <a:lnTo>
                        <a:pt x="3791" y="8751"/>
                      </a:lnTo>
                      <a:lnTo>
                        <a:pt x="3667" y="8714"/>
                      </a:lnTo>
                      <a:lnTo>
                        <a:pt x="3510" y="8677"/>
                      </a:lnTo>
                      <a:lnTo>
                        <a:pt x="3386" y="8602"/>
                      </a:lnTo>
                      <a:lnTo>
                        <a:pt x="3251" y="8491"/>
                      </a:lnTo>
                      <a:lnTo>
                        <a:pt x="3127" y="8360"/>
                      </a:lnTo>
                      <a:lnTo>
                        <a:pt x="3015" y="8248"/>
                      </a:lnTo>
                      <a:lnTo>
                        <a:pt x="2925" y="8062"/>
                      </a:lnTo>
                      <a:lnTo>
                        <a:pt x="2778" y="7857"/>
                      </a:lnTo>
                      <a:lnTo>
                        <a:pt x="2610" y="7671"/>
                      </a:lnTo>
                      <a:lnTo>
                        <a:pt x="2407" y="7541"/>
                      </a:lnTo>
                      <a:lnTo>
                        <a:pt x="2171" y="7466"/>
                      </a:lnTo>
                      <a:lnTo>
                        <a:pt x="1957" y="7429"/>
                      </a:lnTo>
                      <a:lnTo>
                        <a:pt x="1698" y="7429"/>
                      </a:lnTo>
                      <a:lnTo>
                        <a:pt x="1462" y="7466"/>
                      </a:lnTo>
                      <a:lnTo>
                        <a:pt x="1226" y="7559"/>
                      </a:lnTo>
                      <a:lnTo>
                        <a:pt x="989" y="7708"/>
                      </a:lnTo>
                      <a:lnTo>
                        <a:pt x="776" y="7932"/>
                      </a:lnTo>
                      <a:lnTo>
                        <a:pt x="551" y="8211"/>
                      </a:lnTo>
                      <a:lnTo>
                        <a:pt x="382" y="8528"/>
                      </a:lnTo>
                      <a:lnTo>
                        <a:pt x="315" y="8714"/>
                      </a:lnTo>
                      <a:lnTo>
                        <a:pt x="236" y="8919"/>
                      </a:lnTo>
                      <a:lnTo>
                        <a:pt x="191" y="9142"/>
                      </a:lnTo>
                      <a:lnTo>
                        <a:pt x="123" y="9347"/>
                      </a:lnTo>
                      <a:lnTo>
                        <a:pt x="78" y="9608"/>
                      </a:lnTo>
                      <a:lnTo>
                        <a:pt x="56" y="9887"/>
                      </a:lnTo>
                      <a:lnTo>
                        <a:pt x="33" y="10185"/>
                      </a:lnTo>
                      <a:lnTo>
                        <a:pt x="33" y="10464"/>
                      </a:lnTo>
                      <a:lnTo>
                        <a:pt x="33" y="10706"/>
                      </a:lnTo>
                      <a:lnTo>
                        <a:pt x="56" y="10967"/>
                      </a:lnTo>
                      <a:lnTo>
                        <a:pt x="78" y="11172"/>
                      </a:lnTo>
                      <a:lnTo>
                        <a:pt x="123" y="11395"/>
                      </a:lnTo>
                      <a:lnTo>
                        <a:pt x="168" y="11600"/>
                      </a:lnTo>
                      <a:lnTo>
                        <a:pt x="236" y="11786"/>
                      </a:lnTo>
                      <a:lnTo>
                        <a:pt x="292" y="11973"/>
                      </a:lnTo>
                      <a:lnTo>
                        <a:pt x="382" y="12140"/>
                      </a:lnTo>
                      <a:lnTo>
                        <a:pt x="540" y="12419"/>
                      </a:lnTo>
                      <a:lnTo>
                        <a:pt x="731" y="12680"/>
                      </a:lnTo>
                      <a:lnTo>
                        <a:pt x="944" y="12866"/>
                      </a:lnTo>
                      <a:lnTo>
                        <a:pt x="1158" y="12997"/>
                      </a:lnTo>
                      <a:lnTo>
                        <a:pt x="1395" y="13108"/>
                      </a:lnTo>
                      <a:lnTo>
                        <a:pt x="1608" y="13183"/>
                      </a:lnTo>
                      <a:lnTo>
                        <a:pt x="1856" y="13183"/>
                      </a:lnTo>
                      <a:lnTo>
                        <a:pt x="2070" y="13146"/>
                      </a:lnTo>
                      <a:lnTo>
                        <a:pt x="2261" y="13071"/>
                      </a:lnTo>
                      <a:lnTo>
                        <a:pt x="2430" y="12960"/>
                      </a:lnTo>
                      <a:lnTo>
                        <a:pt x="2587" y="12792"/>
                      </a:lnTo>
                      <a:lnTo>
                        <a:pt x="2688" y="12606"/>
                      </a:lnTo>
                      <a:lnTo>
                        <a:pt x="2801" y="12419"/>
                      </a:lnTo>
                      <a:lnTo>
                        <a:pt x="2925" y="12289"/>
                      </a:lnTo>
                      <a:lnTo>
                        <a:pt x="3082" y="12177"/>
                      </a:lnTo>
                      <a:lnTo>
                        <a:pt x="3228" y="12103"/>
                      </a:lnTo>
                      <a:lnTo>
                        <a:pt x="3408" y="12103"/>
                      </a:lnTo>
                      <a:lnTo>
                        <a:pt x="3577" y="12103"/>
                      </a:lnTo>
                      <a:lnTo>
                        <a:pt x="3723" y="12177"/>
                      </a:lnTo>
                      <a:lnTo>
                        <a:pt x="3903" y="12252"/>
                      </a:lnTo>
                      <a:lnTo>
                        <a:pt x="4072" y="12364"/>
                      </a:lnTo>
                      <a:lnTo>
                        <a:pt x="4230" y="12494"/>
                      </a:lnTo>
                      <a:lnTo>
                        <a:pt x="4353" y="12643"/>
                      </a:lnTo>
                      <a:lnTo>
                        <a:pt x="4488" y="12829"/>
                      </a:lnTo>
                      <a:lnTo>
                        <a:pt x="4567" y="13034"/>
                      </a:lnTo>
                      <a:lnTo>
                        <a:pt x="4657" y="13257"/>
                      </a:lnTo>
                      <a:lnTo>
                        <a:pt x="4702" y="13462"/>
                      </a:lnTo>
                      <a:lnTo>
                        <a:pt x="4725" y="13686"/>
                      </a:lnTo>
                      <a:lnTo>
                        <a:pt x="4702" y="14282"/>
                      </a:lnTo>
                      <a:lnTo>
                        <a:pt x="4657" y="15045"/>
                      </a:lnTo>
                      <a:lnTo>
                        <a:pt x="4612" y="15976"/>
                      </a:lnTo>
                      <a:lnTo>
                        <a:pt x="4590" y="16926"/>
                      </a:lnTo>
                      <a:lnTo>
                        <a:pt x="4567" y="17968"/>
                      </a:lnTo>
                      <a:lnTo>
                        <a:pt x="4567" y="19011"/>
                      </a:lnTo>
                      <a:lnTo>
                        <a:pt x="4590" y="19514"/>
                      </a:lnTo>
                      <a:lnTo>
                        <a:pt x="4612" y="19980"/>
                      </a:lnTo>
                      <a:lnTo>
                        <a:pt x="4657" y="20426"/>
                      </a:lnTo>
                      <a:lnTo>
                        <a:pt x="4725" y="20836"/>
                      </a:lnTo>
                      <a:lnTo>
                        <a:pt x="4848" y="20929"/>
                      </a:lnTo>
                      <a:lnTo>
                        <a:pt x="5040" y="21004"/>
                      </a:lnTo>
                      <a:lnTo>
                        <a:pt x="5265" y="21078"/>
                      </a:lnTo>
                      <a:lnTo>
                        <a:pt x="5478" y="21115"/>
                      </a:lnTo>
                      <a:lnTo>
                        <a:pt x="6041" y="21115"/>
                      </a:lnTo>
                      <a:lnTo>
                        <a:pt x="6637" y="21078"/>
                      </a:lnTo>
                      <a:lnTo>
                        <a:pt x="7312" y="21004"/>
                      </a:lnTo>
                      <a:lnTo>
                        <a:pt x="7998" y="20929"/>
                      </a:lnTo>
                      <a:lnTo>
                        <a:pt x="8696" y="20855"/>
                      </a:lnTo>
                      <a:lnTo>
                        <a:pt x="9360" y="20836"/>
                      </a:lnTo>
                      <a:close/>
                    </a:path>
                  </a:pathLst>
                </a:custGeom>
                <a:solidFill>
                  <a:srgbClr val="00FFFF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5" name="Puzzle2"/>
                <p:cNvSpPr>
                  <a:spLocks noEditPoints="1" noChangeArrowheads="1"/>
                </p:cNvSpPr>
                <p:nvPr/>
              </p:nvSpPr>
              <p:spPr bwMode="auto">
                <a:xfrm>
                  <a:off x="7364031" y="3837643"/>
                  <a:ext cx="183691" cy="151641"/>
                </a:xfrm>
                <a:custGeom>
                  <a:avLst/>
                  <a:gdLst>
                    <a:gd name="T0" fmla="*/ 11 w 21600"/>
                    <a:gd name="T1" fmla="*/ 13386 h 21600"/>
                    <a:gd name="T2" fmla="*/ 4202 w 21600"/>
                    <a:gd name="T3" fmla="*/ 21161 h 21600"/>
                    <a:gd name="T4" fmla="*/ 10400 w 21600"/>
                    <a:gd name="T5" fmla="*/ 13909 h 21600"/>
                    <a:gd name="T6" fmla="*/ 16821 w 21600"/>
                    <a:gd name="T7" fmla="*/ 21190 h 21600"/>
                    <a:gd name="T8" fmla="*/ 21600 w 21600"/>
                    <a:gd name="T9" fmla="*/ 15083 h 21600"/>
                    <a:gd name="T10" fmla="*/ 16889 w 21600"/>
                    <a:gd name="T11" fmla="*/ 5739 h 21600"/>
                    <a:gd name="T12" fmla="*/ 10800 w 21600"/>
                    <a:gd name="T13" fmla="*/ 28 h 21600"/>
                    <a:gd name="T14" fmla="*/ 4202 w 21600"/>
                    <a:gd name="T15" fmla="*/ 5894 h 21600"/>
                    <a:gd name="T16" fmla="*/ 5388 w 21600"/>
                    <a:gd name="T17" fmla="*/ 6742 h 21600"/>
                    <a:gd name="T18" fmla="*/ 16177 w 21600"/>
                    <a:gd name="T19" fmla="*/ 20441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4247" y="12354"/>
                      </a:moveTo>
                      <a:lnTo>
                        <a:pt x="4134" y="12468"/>
                      </a:lnTo>
                      <a:lnTo>
                        <a:pt x="4010" y="12581"/>
                      </a:lnTo>
                      <a:lnTo>
                        <a:pt x="3897" y="12637"/>
                      </a:lnTo>
                      <a:lnTo>
                        <a:pt x="3773" y="12694"/>
                      </a:lnTo>
                      <a:lnTo>
                        <a:pt x="3637" y="12694"/>
                      </a:lnTo>
                      <a:lnTo>
                        <a:pt x="3524" y="12694"/>
                      </a:lnTo>
                      <a:lnTo>
                        <a:pt x="3400" y="12665"/>
                      </a:lnTo>
                      <a:lnTo>
                        <a:pt x="3287" y="12609"/>
                      </a:lnTo>
                      <a:lnTo>
                        <a:pt x="3027" y="12496"/>
                      </a:lnTo>
                      <a:lnTo>
                        <a:pt x="2790" y="12340"/>
                      </a:lnTo>
                      <a:lnTo>
                        <a:pt x="2530" y="12142"/>
                      </a:lnTo>
                      <a:lnTo>
                        <a:pt x="2293" y="11987"/>
                      </a:lnTo>
                      <a:lnTo>
                        <a:pt x="2033" y="11817"/>
                      </a:lnTo>
                      <a:lnTo>
                        <a:pt x="1773" y="11676"/>
                      </a:lnTo>
                      <a:lnTo>
                        <a:pt x="1638" y="11662"/>
                      </a:lnTo>
                      <a:lnTo>
                        <a:pt x="1513" y="11634"/>
                      </a:lnTo>
                      <a:lnTo>
                        <a:pt x="1378" y="11634"/>
                      </a:lnTo>
                      <a:lnTo>
                        <a:pt x="1253" y="11634"/>
                      </a:lnTo>
                      <a:lnTo>
                        <a:pt x="1118" y="11662"/>
                      </a:lnTo>
                      <a:lnTo>
                        <a:pt x="971" y="11732"/>
                      </a:lnTo>
                      <a:lnTo>
                        <a:pt x="835" y="11817"/>
                      </a:lnTo>
                      <a:lnTo>
                        <a:pt x="711" y="11959"/>
                      </a:lnTo>
                      <a:lnTo>
                        <a:pt x="553" y="12086"/>
                      </a:lnTo>
                      <a:lnTo>
                        <a:pt x="429" y="12284"/>
                      </a:lnTo>
                      <a:lnTo>
                        <a:pt x="271" y="12524"/>
                      </a:lnTo>
                      <a:lnTo>
                        <a:pt x="146" y="12793"/>
                      </a:lnTo>
                      <a:lnTo>
                        <a:pt x="79" y="12962"/>
                      </a:lnTo>
                      <a:lnTo>
                        <a:pt x="33" y="13146"/>
                      </a:lnTo>
                      <a:lnTo>
                        <a:pt x="11" y="13386"/>
                      </a:lnTo>
                      <a:lnTo>
                        <a:pt x="11" y="13641"/>
                      </a:lnTo>
                      <a:lnTo>
                        <a:pt x="33" y="13881"/>
                      </a:lnTo>
                      <a:lnTo>
                        <a:pt x="101" y="14150"/>
                      </a:lnTo>
                      <a:lnTo>
                        <a:pt x="192" y="14404"/>
                      </a:lnTo>
                      <a:lnTo>
                        <a:pt x="293" y="14645"/>
                      </a:lnTo>
                      <a:lnTo>
                        <a:pt x="451" y="14857"/>
                      </a:lnTo>
                      <a:lnTo>
                        <a:pt x="621" y="15054"/>
                      </a:lnTo>
                      <a:lnTo>
                        <a:pt x="734" y="15125"/>
                      </a:lnTo>
                      <a:lnTo>
                        <a:pt x="835" y="15210"/>
                      </a:lnTo>
                      <a:lnTo>
                        <a:pt x="948" y="15267"/>
                      </a:lnTo>
                      <a:lnTo>
                        <a:pt x="1084" y="15323"/>
                      </a:lnTo>
                      <a:lnTo>
                        <a:pt x="1208" y="15351"/>
                      </a:lnTo>
                      <a:lnTo>
                        <a:pt x="1355" y="15380"/>
                      </a:lnTo>
                      <a:lnTo>
                        <a:pt x="1513" y="15380"/>
                      </a:lnTo>
                      <a:lnTo>
                        <a:pt x="1683" y="15380"/>
                      </a:lnTo>
                      <a:lnTo>
                        <a:pt x="1864" y="15351"/>
                      </a:lnTo>
                      <a:lnTo>
                        <a:pt x="2033" y="15323"/>
                      </a:lnTo>
                      <a:lnTo>
                        <a:pt x="2225" y="15238"/>
                      </a:lnTo>
                      <a:lnTo>
                        <a:pt x="2428" y="15153"/>
                      </a:lnTo>
                      <a:lnTo>
                        <a:pt x="2745" y="15026"/>
                      </a:lnTo>
                      <a:lnTo>
                        <a:pt x="3005" y="14913"/>
                      </a:lnTo>
                      <a:lnTo>
                        <a:pt x="3264" y="14828"/>
                      </a:lnTo>
                      <a:lnTo>
                        <a:pt x="3513" y="14800"/>
                      </a:lnTo>
                      <a:lnTo>
                        <a:pt x="3615" y="14828"/>
                      </a:lnTo>
                      <a:lnTo>
                        <a:pt x="3728" y="14857"/>
                      </a:lnTo>
                      <a:lnTo>
                        <a:pt x="3807" y="14913"/>
                      </a:lnTo>
                      <a:lnTo>
                        <a:pt x="3920" y="14998"/>
                      </a:lnTo>
                      <a:lnTo>
                        <a:pt x="4010" y="15097"/>
                      </a:lnTo>
                      <a:lnTo>
                        <a:pt x="4089" y="15238"/>
                      </a:lnTo>
                      <a:lnTo>
                        <a:pt x="4179" y="15408"/>
                      </a:lnTo>
                      <a:lnTo>
                        <a:pt x="4247" y="15620"/>
                      </a:lnTo>
                      <a:lnTo>
                        <a:pt x="4326" y="15860"/>
                      </a:lnTo>
                      <a:lnTo>
                        <a:pt x="4394" y="16129"/>
                      </a:lnTo>
                      <a:lnTo>
                        <a:pt x="4439" y="16440"/>
                      </a:lnTo>
                      <a:lnTo>
                        <a:pt x="4507" y="16737"/>
                      </a:lnTo>
                      <a:lnTo>
                        <a:pt x="4552" y="17090"/>
                      </a:lnTo>
                      <a:lnTo>
                        <a:pt x="4575" y="17443"/>
                      </a:lnTo>
                      <a:lnTo>
                        <a:pt x="4586" y="17825"/>
                      </a:lnTo>
                      <a:lnTo>
                        <a:pt x="4586" y="18193"/>
                      </a:lnTo>
                      <a:lnTo>
                        <a:pt x="4586" y="18574"/>
                      </a:lnTo>
                      <a:lnTo>
                        <a:pt x="4586" y="18984"/>
                      </a:lnTo>
                      <a:lnTo>
                        <a:pt x="4552" y="19366"/>
                      </a:lnTo>
                      <a:lnTo>
                        <a:pt x="4507" y="19748"/>
                      </a:lnTo>
                      <a:lnTo>
                        <a:pt x="4462" y="20129"/>
                      </a:lnTo>
                      <a:lnTo>
                        <a:pt x="4371" y="20483"/>
                      </a:lnTo>
                      <a:lnTo>
                        <a:pt x="4292" y="20836"/>
                      </a:lnTo>
                      <a:lnTo>
                        <a:pt x="4202" y="21161"/>
                      </a:lnTo>
                      <a:lnTo>
                        <a:pt x="4744" y="21161"/>
                      </a:lnTo>
                      <a:lnTo>
                        <a:pt x="5264" y="21161"/>
                      </a:lnTo>
                      <a:lnTo>
                        <a:pt x="5784" y="21161"/>
                      </a:lnTo>
                      <a:lnTo>
                        <a:pt x="6235" y="21161"/>
                      </a:lnTo>
                      <a:lnTo>
                        <a:pt x="6676" y="21161"/>
                      </a:lnTo>
                      <a:lnTo>
                        <a:pt x="7060" y="21161"/>
                      </a:lnTo>
                      <a:lnTo>
                        <a:pt x="7410" y="21161"/>
                      </a:lnTo>
                      <a:lnTo>
                        <a:pt x="7670" y="21161"/>
                      </a:lnTo>
                      <a:lnTo>
                        <a:pt x="8020" y="21020"/>
                      </a:lnTo>
                      <a:lnTo>
                        <a:pt x="8303" y="20893"/>
                      </a:lnTo>
                      <a:lnTo>
                        <a:pt x="8563" y="20695"/>
                      </a:lnTo>
                      <a:lnTo>
                        <a:pt x="8800" y="20511"/>
                      </a:lnTo>
                      <a:lnTo>
                        <a:pt x="8969" y="20285"/>
                      </a:lnTo>
                      <a:lnTo>
                        <a:pt x="9150" y="20045"/>
                      </a:lnTo>
                      <a:lnTo>
                        <a:pt x="9252" y="19804"/>
                      </a:lnTo>
                      <a:lnTo>
                        <a:pt x="9342" y="19550"/>
                      </a:lnTo>
                      <a:lnTo>
                        <a:pt x="9410" y="19281"/>
                      </a:lnTo>
                      <a:lnTo>
                        <a:pt x="9433" y="19013"/>
                      </a:lnTo>
                      <a:lnTo>
                        <a:pt x="9433" y="18744"/>
                      </a:lnTo>
                      <a:lnTo>
                        <a:pt x="9387" y="18504"/>
                      </a:lnTo>
                      <a:lnTo>
                        <a:pt x="9320" y="18221"/>
                      </a:lnTo>
                      <a:lnTo>
                        <a:pt x="9207" y="17981"/>
                      </a:lnTo>
                      <a:lnTo>
                        <a:pt x="9105" y="17740"/>
                      </a:lnTo>
                      <a:lnTo>
                        <a:pt x="8924" y="17514"/>
                      </a:lnTo>
                      <a:lnTo>
                        <a:pt x="8777" y="17274"/>
                      </a:lnTo>
                      <a:lnTo>
                        <a:pt x="8642" y="17034"/>
                      </a:lnTo>
                      <a:lnTo>
                        <a:pt x="8563" y="16765"/>
                      </a:lnTo>
                      <a:lnTo>
                        <a:pt x="8472" y="16468"/>
                      </a:lnTo>
                      <a:lnTo>
                        <a:pt x="8450" y="16157"/>
                      </a:lnTo>
                      <a:lnTo>
                        <a:pt x="8450" y="15860"/>
                      </a:lnTo>
                      <a:lnTo>
                        <a:pt x="8472" y="15563"/>
                      </a:lnTo>
                      <a:lnTo>
                        <a:pt x="8540" y="15267"/>
                      </a:lnTo>
                      <a:lnTo>
                        <a:pt x="8642" y="14998"/>
                      </a:lnTo>
                      <a:lnTo>
                        <a:pt x="8777" y="14729"/>
                      </a:lnTo>
                      <a:lnTo>
                        <a:pt x="8868" y="14616"/>
                      </a:lnTo>
                      <a:lnTo>
                        <a:pt x="8969" y="14475"/>
                      </a:lnTo>
                      <a:lnTo>
                        <a:pt x="9060" y="14376"/>
                      </a:lnTo>
                      <a:lnTo>
                        <a:pt x="9184" y="14291"/>
                      </a:lnTo>
                      <a:lnTo>
                        <a:pt x="9297" y="14206"/>
                      </a:lnTo>
                      <a:lnTo>
                        <a:pt x="9433" y="14121"/>
                      </a:lnTo>
                      <a:lnTo>
                        <a:pt x="9579" y="14051"/>
                      </a:lnTo>
                      <a:lnTo>
                        <a:pt x="9726" y="13994"/>
                      </a:lnTo>
                      <a:lnTo>
                        <a:pt x="9884" y="13938"/>
                      </a:lnTo>
                      <a:lnTo>
                        <a:pt x="10054" y="13909"/>
                      </a:lnTo>
                      <a:lnTo>
                        <a:pt x="10257" y="13881"/>
                      </a:lnTo>
                      <a:lnTo>
                        <a:pt x="10449" y="13881"/>
                      </a:lnTo>
                      <a:lnTo>
                        <a:pt x="10664" y="13881"/>
                      </a:lnTo>
                      <a:lnTo>
                        <a:pt x="10856" y="13909"/>
                      </a:lnTo>
                      <a:lnTo>
                        <a:pt x="11037" y="13966"/>
                      </a:lnTo>
                      <a:lnTo>
                        <a:pt x="11206" y="14023"/>
                      </a:lnTo>
                      <a:lnTo>
                        <a:pt x="11353" y="14093"/>
                      </a:lnTo>
                      <a:lnTo>
                        <a:pt x="11511" y="14178"/>
                      </a:lnTo>
                      <a:lnTo>
                        <a:pt x="11635" y="14263"/>
                      </a:lnTo>
                      <a:lnTo>
                        <a:pt x="11748" y="14376"/>
                      </a:lnTo>
                      <a:lnTo>
                        <a:pt x="11861" y="14475"/>
                      </a:lnTo>
                      <a:lnTo>
                        <a:pt x="11941" y="14616"/>
                      </a:lnTo>
                      <a:lnTo>
                        <a:pt x="12031" y="14758"/>
                      </a:lnTo>
                      <a:lnTo>
                        <a:pt x="12099" y="14885"/>
                      </a:lnTo>
                      <a:lnTo>
                        <a:pt x="12200" y="15210"/>
                      </a:lnTo>
                      <a:lnTo>
                        <a:pt x="12268" y="15507"/>
                      </a:lnTo>
                      <a:lnTo>
                        <a:pt x="12291" y="15832"/>
                      </a:lnTo>
                      <a:lnTo>
                        <a:pt x="12291" y="16157"/>
                      </a:lnTo>
                      <a:lnTo>
                        <a:pt x="12246" y="16482"/>
                      </a:lnTo>
                      <a:lnTo>
                        <a:pt x="12178" y="16807"/>
                      </a:lnTo>
                      <a:lnTo>
                        <a:pt x="12099" y="17090"/>
                      </a:lnTo>
                      <a:lnTo>
                        <a:pt x="12008" y="17330"/>
                      </a:lnTo>
                      <a:lnTo>
                        <a:pt x="11884" y="17542"/>
                      </a:lnTo>
                      <a:lnTo>
                        <a:pt x="11748" y="17712"/>
                      </a:lnTo>
                      <a:lnTo>
                        <a:pt x="11613" y="17839"/>
                      </a:lnTo>
                      <a:lnTo>
                        <a:pt x="11489" y="18037"/>
                      </a:lnTo>
                      <a:lnTo>
                        <a:pt x="11398" y="18221"/>
                      </a:lnTo>
                      <a:lnTo>
                        <a:pt x="11319" y="18447"/>
                      </a:lnTo>
                      <a:lnTo>
                        <a:pt x="11251" y="18659"/>
                      </a:lnTo>
                      <a:lnTo>
                        <a:pt x="11206" y="18900"/>
                      </a:lnTo>
                      <a:lnTo>
                        <a:pt x="11184" y="19154"/>
                      </a:lnTo>
                      <a:lnTo>
                        <a:pt x="11184" y="19423"/>
                      </a:lnTo>
                      <a:lnTo>
                        <a:pt x="11229" y="19663"/>
                      </a:lnTo>
                      <a:lnTo>
                        <a:pt x="11297" y="19903"/>
                      </a:lnTo>
                      <a:lnTo>
                        <a:pt x="11376" y="20158"/>
                      </a:lnTo>
                      <a:lnTo>
                        <a:pt x="11511" y="20398"/>
                      </a:lnTo>
                      <a:lnTo>
                        <a:pt x="11681" y="20610"/>
                      </a:lnTo>
                      <a:lnTo>
                        <a:pt x="11884" y="20808"/>
                      </a:lnTo>
                      <a:lnTo>
                        <a:pt x="12121" y="20992"/>
                      </a:lnTo>
                      <a:lnTo>
                        <a:pt x="12404" y="21161"/>
                      </a:lnTo>
                      <a:lnTo>
                        <a:pt x="12528" y="21190"/>
                      </a:lnTo>
                      <a:lnTo>
                        <a:pt x="12856" y="21274"/>
                      </a:lnTo>
                      <a:lnTo>
                        <a:pt x="13330" y="21373"/>
                      </a:lnTo>
                      <a:lnTo>
                        <a:pt x="13963" y="21486"/>
                      </a:lnTo>
                      <a:lnTo>
                        <a:pt x="14313" y="21543"/>
                      </a:lnTo>
                      <a:lnTo>
                        <a:pt x="14652" y="21571"/>
                      </a:lnTo>
                      <a:lnTo>
                        <a:pt x="15025" y="21600"/>
                      </a:lnTo>
                      <a:lnTo>
                        <a:pt x="15409" y="21600"/>
                      </a:lnTo>
                      <a:lnTo>
                        <a:pt x="15782" y="21600"/>
                      </a:lnTo>
                      <a:lnTo>
                        <a:pt x="16177" y="21571"/>
                      </a:lnTo>
                      <a:lnTo>
                        <a:pt x="16516" y="21486"/>
                      </a:lnTo>
                      <a:lnTo>
                        <a:pt x="16889" y="21402"/>
                      </a:lnTo>
                      <a:lnTo>
                        <a:pt x="16821" y="21190"/>
                      </a:lnTo>
                      <a:lnTo>
                        <a:pt x="16776" y="20935"/>
                      </a:lnTo>
                      <a:lnTo>
                        <a:pt x="16742" y="20667"/>
                      </a:lnTo>
                      <a:lnTo>
                        <a:pt x="16719" y="20370"/>
                      </a:lnTo>
                      <a:lnTo>
                        <a:pt x="16697" y="19719"/>
                      </a:lnTo>
                      <a:lnTo>
                        <a:pt x="16697" y="19013"/>
                      </a:lnTo>
                      <a:lnTo>
                        <a:pt x="16719" y="18306"/>
                      </a:lnTo>
                      <a:lnTo>
                        <a:pt x="16753" y="17599"/>
                      </a:lnTo>
                      <a:lnTo>
                        <a:pt x="16821" y="16949"/>
                      </a:lnTo>
                      <a:lnTo>
                        <a:pt x="16889" y="16383"/>
                      </a:lnTo>
                      <a:lnTo>
                        <a:pt x="16934" y="16129"/>
                      </a:lnTo>
                      <a:lnTo>
                        <a:pt x="17002" y="15945"/>
                      </a:lnTo>
                      <a:lnTo>
                        <a:pt x="17081" y="15790"/>
                      </a:lnTo>
                      <a:lnTo>
                        <a:pt x="17194" y="15648"/>
                      </a:lnTo>
                      <a:lnTo>
                        <a:pt x="17318" y="15563"/>
                      </a:lnTo>
                      <a:lnTo>
                        <a:pt x="17453" y="15507"/>
                      </a:lnTo>
                      <a:lnTo>
                        <a:pt x="17600" y="15450"/>
                      </a:lnTo>
                      <a:lnTo>
                        <a:pt x="17758" y="15450"/>
                      </a:lnTo>
                      <a:lnTo>
                        <a:pt x="17905" y="15479"/>
                      </a:lnTo>
                      <a:lnTo>
                        <a:pt x="18064" y="15535"/>
                      </a:lnTo>
                      <a:lnTo>
                        <a:pt x="18233" y="15620"/>
                      </a:lnTo>
                      <a:lnTo>
                        <a:pt x="18380" y="15733"/>
                      </a:lnTo>
                      <a:lnTo>
                        <a:pt x="18561" y="15832"/>
                      </a:lnTo>
                      <a:lnTo>
                        <a:pt x="18707" y="15973"/>
                      </a:lnTo>
                      <a:lnTo>
                        <a:pt x="18866" y="16129"/>
                      </a:lnTo>
                      <a:lnTo>
                        <a:pt x="18990" y="16327"/>
                      </a:lnTo>
                      <a:lnTo>
                        <a:pt x="19125" y="16482"/>
                      </a:lnTo>
                      <a:lnTo>
                        <a:pt x="19295" y="16624"/>
                      </a:lnTo>
                      <a:lnTo>
                        <a:pt x="19464" y="16737"/>
                      </a:lnTo>
                      <a:lnTo>
                        <a:pt x="19668" y="16807"/>
                      </a:lnTo>
                      <a:lnTo>
                        <a:pt x="19860" y="16836"/>
                      </a:lnTo>
                      <a:lnTo>
                        <a:pt x="20052" y="16864"/>
                      </a:lnTo>
                      <a:lnTo>
                        <a:pt x="20266" y="16836"/>
                      </a:lnTo>
                      <a:lnTo>
                        <a:pt x="20470" y="16793"/>
                      </a:lnTo>
                      <a:lnTo>
                        <a:pt x="20662" y="16708"/>
                      </a:lnTo>
                      <a:lnTo>
                        <a:pt x="20854" y="16567"/>
                      </a:lnTo>
                      <a:lnTo>
                        <a:pt x="21035" y="16412"/>
                      </a:lnTo>
                      <a:lnTo>
                        <a:pt x="21182" y="16214"/>
                      </a:lnTo>
                      <a:lnTo>
                        <a:pt x="21340" y="16002"/>
                      </a:lnTo>
                      <a:lnTo>
                        <a:pt x="21441" y="15733"/>
                      </a:lnTo>
                      <a:lnTo>
                        <a:pt x="21532" y="15436"/>
                      </a:lnTo>
                      <a:lnTo>
                        <a:pt x="21600" y="15083"/>
                      </a:lnTo>
                      <a:lnTo>
                        <a:pt x="21600" y="14885"/>
                      </a:lnTo>
                      <a:lnTo>
                        <a:pt x="21600" y="14729"/>
                      </a:lnTo>
                      <a:lnTo>
                        <a:pt x="21600" y="14531"/>
                      </a:lnTo>
                      <a:lnTo>
                        <a:pt x="21577" y="14376"/>
                      </a:lnTo>
                      <a:lnTo>
                        <a:pt x="21532" y="14206"/>
                      </a:lnTo>
                      <a:lnTo>
                        <a:pt x="21487" y="14051"/>
                      </a:lnTo>
                      <a:lnTo>
                        <a:pt x="21419" y="13909"/>
                      </a:lnTo>
                      <a:lnTo>
                        <a:pt x="21351" y="13768"/>
                      </a:lnTo>
                      <a:lnTo>
                        <a:pt x="21204" y="13500"/>
                      </a:lnTo>
                      <a:lnTo>
                        <a:pt x="21035" y="13287"/>
                      </a:lnTo>
                      <a:lnTo>
                        <a:pt x="20809" y="13090"/>
                      </a:lnTo>
                      <a:lnTo>
                        <a:pt x="20594" y="12962"/>
                      </a:lnTo>
                      <a:lnTo>
                        <a:pt x="20357" y="12821"/>
                      </a:lnTo>
                      <a:lnTo>
                        <a:pt x="20120" y="12764"/>
                      </a:lnTo>
                      <a:lnTo>
                        <a:pt x="19882" y="12708"/>
                      </a:lnTo>
                      <a:lnTo>
                        <a:pt x="19645" y="12736"/>
                      </a:lnTo>
                      <a:lnTo>
                        <a:pt x="19430" y="12793"/>
                      </a:lnTo>
                      <a:lnTo>
                        <a:pt x="19227" y="12906"/>
                      </a:lnTo>
                      <a:lnTo>
                        <a:pt x="19148" y="12962"/>
                      </a:lnTo>
                      <a:lnTo>
                        <a:pt x="19058" y="13047"/>
                      </a:lnTo>
                      <a:lnTo>
                        <a:pt x="18990" y="13146"/>
                      </a:lnTo>
                      <a:lnTo>
                        <a:pt x="18911" y="13259"/>
                      </a:lnTo>
                      <a:lnTo>
                        <a:pt x="18775" y="13471"/>
                      </a:lnTo>
                      <a:lnTo>
                        <a:pt x="18628" y="13641"/>
                      </a:lnTo>
                      <a:lnTo>
                        <a:pt x="18470" y="13740"/>
                      </a:lnTo>
                      <a:lnTo>
                        <a:pt x="18301" y="13825"/>
                      </a:lnTo>
                      <a:lnTo>
                        <a:pt x="18143" y="13853"/>
                      </a:lnTo>
                      <a:lnTo>
                        <a:pt x="17973" y="13881"/>
                      </a:lnTo>
                      <a:lnTo>
                        <a:pt x="17804" y="13853"/>
                      </a:lnTo>
                      <a:lnTo>
                        <a:pt x="17646" y="13796"/>
                      </a:lnTo>
                      <a:lnTo>
                        <a:pt x="17499" y="13726"/>
                      </a:lnTo>
                      <a:lnTo>
                        <a:pt x="17341" y="13641"/>
                      </a:lnTo>
                      <a:lnTo>
                        <a:pt x="17216" y="13528"/>
                      </a:lnTo>
                      <a:lnTo>
                        <a:pt x="17103" y="13386"/>
                      </a:lnTo>
                      <a:lnTo>
                        <a:pt x="17024" y="13259"/>
                      </a:lnTo>
                      <a:lnTo>
                        <a:pt x="16934" y="13118"/>
                      </a:lnTo>
                      <a:lnTo>
                        <a:pt x="16889" y="12991"/>
                      </a:lnTo>
                      <a:lnTo>
                        <a:pt x="16889" y="12849"/>
                      </a:lnTo>
                      <a:lnTo>
                        <a:pt x="16889" y="12383"/>
                      </a:lnTo>
                      <a:lnTo>
                        <a:pt x="16889" y="11662"/>
                      </a:lnTo>
                      <a:lnTo>
                        <a:pt x="16889" y="10701"/>
                      </a:lnTo>
                      <a:lnTo>
                        <a:pt x="16889" y="9640"/>
                      </a:lnTo>
                      <a:lnTo>
                        <a:pt x="16889" y="8566"/>
                      </a:lnTo>
                      <a:lnTo>
                        <a:pt x="16889" y="7478"/>
                      </a:lnTo>
                      <a:lnTo>
                        <a:pt x="16889" y="6502"/>
                      </a:lnTo>
                      <a:lnTo>
                        <a:pt x="16889" y="5739"/>
                      </a:lnTo>
                      <a:lnTo>
                        <a:pt x="16674" y="5894"/>
                      </a:lnTo>
                      <a:lnTo>
                        <a:pt x="16414" y="6036"/>
                      </a:lnTo>
                      <a:lnTo>
                        <a:pt x="16154" y="6177"/>
                      </a:lnTo>
                      <a:lnTo>
                        <a:pt x="15849" y="6248"/>
                      </a:lnTo>
                      <a:lnTo>
                        <a:pt x="15544" y="6304"/>
                      </a:lnTo>
                      <a:lnTo>
                        <a:pt x="15217" y="6332"/>
                      </a:lnTo>
                      <a:lnTo>
                        <a:pt x="14866" y="6361"/>
                      </a:lnTo>
                      <a:lnTo>
                        <a:pt x="14550" y="6361"/>
                      </a:lnTo>
                      <a:lnTo>
                        <a:pt x="14200" y="6332"/>
                      </a:lnTo>
                      <a:lnTo>
                        <a:pt x="13850" y="6276"/>
                      </a:lnTo>
                      <a:lnTo>
                        <a:pt x="13522" y="6219"/>
                      </a:lnTo>
                      <a:lnTo>
                        <a:pt x="13206" y="6149"/>
                      </a:lnTo>
                      <a:lnTo>
                        <a:pt x="12901" y="6064"/>
                      </a:lnTo>
                      <a:lnTo>
                        <a:pt x="12618" y="5951"/>
                      </a:lnTo>
                      <a:lnTo>
                        <a:pt x="12358" y="5838"/>
                      </a:lnTo>
                      <a:lnTo>
                        <a:pt x="12121" y="5739"/>
                      </a:lnTo>
                      <a:lnTo>
                        <a:pt x="11941" y="5626"/>
                      </a:lnTo>
                      <a:lnTo>
                        <a:pt x="11794" y="5513"/>
                      </a:lnTo>
                      <a:lnTo>
                        <a:pt x="11658" y="5414"/>
                      </a:lnTo>
                      <a:lnTo>
                        <a:pt x="11556" y="5301"/>
                      </a:lnTo>
                      <a:lnTo>
                        <a:pt x="11466" y="5187"/>
                      </a:lnTo>
                      <a:lnTo>
                        <a:pt x="11398" y="5089"/>
                      </a:lnTo>
                      <a:lnTo>
                        <a:pt x="11376" y="4947"/>
                      </a:lnTo>
                      <a:lnTo>
                        <a:pt x="11353" y="4834"/>
                      </a:lnTo>
                      <a:lnTo>
                        <a:pt x="11353" y="4707"/>
                      </a:lnTo>
                      <a:lnTo>
                        <a:pt x="11376" y="4565"/>
                      </a:lnTo>
                      <a:lnTo>
                        <a:pt x="11443" y="4410"/>
                      </a:lnTo>
                      <a:lnTo>
                        <a:pt x="11511" y="4240"/>
                      </a:lnTo>
                      <a:lnTo>
                        <a:pt x="11703" y="3887"/>
                      </a:lnTo>
                      <a:lnTo>
                        <a:pt x="11986" y="3505"/>
                      </a:lnTo>
                      <a:lnTo>
                        <a:pt x="12144" y="3265"/>
                      </a:lnTo>
                      <a:lnTo>
                        <a:pt x="12246" y="3025"/>
                      </a:lnTo>
                      <a:lnTo>
                        <a:pt x="12336" y="2756"/>
                      </a:lnTo>
                      <a:lnTo>
                        <a:pt x="12404" y="2445"/>
                      </a:lnTo>
                      <a:lnTo>
                        <a:pt x="12438" y="2176"/>
                      </a:lnTo>
                      <a:lnTo>
                        <a:pt x="12438" y="1880"/>
                      </a:lnTo>
                      <a:lnTo>
                        <a:pt x="12404" y="1583"/>
                      </a:lnTo>
                      <a:lnTo>
                        <a:pt x="12336" y="1314"/>
                      </a:lnTo>
                      <a:lnTo>
                        <a:pt x="12246" y="1046"/>
                      </a:lnTo>
                      <a:lnTo>
                        <a:pt x="12099" y="791"/>
                      </a:lnTo>
                      <a:lnTo>
                        <a:pt x="12008" y="692"/>
                      </a:lnTo>
                      <a:lnTo>
                        <a:pt x="11918" y="579"/>
                      </a:lnTo>
                      <a:lnTo>
                        <a:pt x="11816" y="466"/>
                      </a:lnTo>
                      <a:lnTo>
                        <a:pt x="11703" y="381"/>
                      </a:lnTo>
                      <a:lnTo>
                        <a:pt x="11579" y="310"/>
                      </a:lnTo>
                      <a:lnTo>
                        <a:pt x="11443" y="226"/>
                      </a:lnTo>
                      <a:lnTo>
                        <a:pt x="11297" y="169"/>
                      </a:lnTo>
                      <a:lnTo>
                        <a:pt x="11138" y="113"/>
                      </a:lnTo>
                      <a:lnTo>
                        <a:pt x="10969" y="56"/>
                      </a:lnTo>
                      <a:lnTo>
                        <a:pt x="10800" y="28"/>
                      </a:lnTo>
                      <a:lnTo>
                        <a:pt x="10619" y="28"/>
                      </a:lnTo>
                      <a:lnTo>
                        <a:pt x="10404" y="28"/>
                      </a:lnTo>
                      <a:lnTo>
                        <a:pt x="10257" y="28"/>
                      </a:lnTo>
                      <a:lnTo>
                        <a:pt x="10076" y="56"/>
                      </a:lnTo>
                      <a:lnTo>
                        <a:pt x="9952" y="84"/>
                      </a:lnTo>
                      <a:lnTo>
                        <a:pt x="9794" y="141"/>
                      </a:lnTo>
                      <a:lnTo>
                        <a:pt x="9692" y="226"/>
                      </a:lnTo>
                      <a:lnTo>
                        <a:pt x="9557" y="282"/>
                      </a:lnTo>
                      <a:lnTo>
                        <a:pt x="9455" y="381"/>
                      </a:lnTo>
                      <a:lnTo>
                        <a:pt x="9365" y="466"/>
                      </a:lnTo>
                      <a:lnTo>
                        <a:pt x="9274" y="579"/>
                      </a:lnTo>
                      <a:lnTo>
                        <a:pt x="9184" y="692"/>
                      </a:lnTo>
                      <a:lnTo>
                        <a:pt x="9128" y="791"/>
                      </a:lnTo>
                      <a:lnTo>
                        <a:pt x="9060" y="932"/>
                      </a:lnTo>
                      <a:lnTo>
                        <a:pt x="8969" y="1201"/>
                      </a:lnTo>
                      <a:lnTo>
                        <a:pt x="8913" y="1498"/>
                      </a:lnTo>
                      <a:lnTo>
                        <a:pt x="8890" y="1795"/>
                      </a:lnTo>
                      <a:lnTo>
                        <a:pt x="8890" y="2120"/>
                      </a:lnTo>
                      <a:lnTo>
                        <a:pt x="8913" y="2445"/>
                      </a:lnTo>
                      <a:lnTo>
                        <a:pt x="8969" y="2756"/>
                      </a:lnTo>
                      <a:lnTo>
                        <a:pt x="9060" y="3081"/>
                      </a:lnTo>
                      <a:lnTo>
                        <a:pt x="9173" y="3378"/>
                      </a:lnTo>
                      <a:lnTo>
                        <a:pt x="9297" y="3647"/>
                      </a:lnTo>
                      <a:lnTo>
                        <a:pt x="9466" y="3887"/>
                      </a:lnTo>
                      <a:lnTo>
                        <a:pt x="9579" y="4085"/>
                      </a:lnTo>
                      <a:lnTo>
                        <a:pt x="9670" y="4269"/>
                      </a:lnTo>
                      <a:lnTo>
                        <a:pt x="9726" y="4467"/>
                      </a:lnTo>
                      <a:lnTo>
                        <a:pt x="9771" y="4650"/>
                      </a:lnTo>
                      <a:lnTo>
                        <a:pt x="9771" y="4834"/>
                      </a:lnTo>
                      <a:lnTo>
                        <a:pt x="9749" y="5032"/>
                      </a:lnTo>
                      <a:lnTo>
                        <a:pt x="9715" y="5216"/>
                      </a:lnTo>
                      <a:lnTo>
                        <a:pt x="9625" y="5385"/>
                      </a:lnTo>
                      <a:lnTo>
                        <a:pt x="9534" y="5513"/>
                      </a:lnTo>
                      <a:lnTo>
                        <a:pt x="9410" y="5626"/>
                      </a:lnTo>
                      <a:lnTo>
                        <a:pt x="9229" y="5710"/>
                      </a:lnTo>
                      <a:lnTo>
                        <a:pt x="9060" y="5767"/>
                      </a:lnTo>
                      <a:lnTo>
                        <a:pt x="8845" y="5767"/>
                      </a:lnTo>
                      <a:lnTo>
                        <a:pt x="8585" y="5739"/>
                      </a:lnTo>
                      <a:lnTo>
                        <a:pt x="8325" y="5654"/>
                      </a:lnTo>
                      <a:lnTo>
                        <a:pt x="8020" y="5513"/>
                      </a:lnTo>
                      <a:lnTo>
                        <a:pt x="7840" y="5442"/>
                      </a:lnTo>
                      <a:lnTo>
                        <a:pt x="7648" y="5385"/>
                      </a:lnTo>
                      <a:lnTo>
                        <a:pt x="7433" y="5329"/>
                      </a:lnTo>
                      <a:lnTo>
                        <a:pt x="7241" y="5301"/>
                      </a:lnTo>
                      <a:lnTo>
                        <a:pt x="6755" y="5301"/>
                      </a:lnTo>
                      <a:lnTo>
                        <a:pt x="6281" y="5329"/>
                      </a:lnTo>
                      <a:lnTo>
                        <a:pt x="5784" y="5385"/>
                      </a:lnTo>
                      <a:lnTo>
                        <a:pt x="5264" y="5498"/>
                      </a:lnTo>
                      <a:lnTo>
                        <a:pt x="4744" y="5597"/>
                      </a:lnTo>
                      <a:lnTo>
                        <a:pt x="4247" y="5739"/>
                      </a:lnTo>
                      <a:lnTo>
                        <a:pt x="4202" y="5894"/>
                      </a:lnTo>
                      <a:lnTo>
                        <a:pt x="4202" y="6191"/>
                      </a:lnTo>
                      <a:lnTo>
                        <a:pt x="4202" y="6545"/>
                      </a:lnTo>
                      <a:lnTo>
                        <a:pt x="4225" y="6954"/>
                      </a:lnTo>
                      <a:lnTo>
                        <a:pt x="4315" y="7930"/>
                      </a:lnTo>
                      <a:lnTo>
                        <a:pt x="4394" y="9018"/>
                      </a:lnTo>
                      <a:lnTo>
                        <a:pt x="4439" y="9570"/>
                      </a:lnTo>
                      <a:lnTo>
                        <a:pt x="4462" y="10107"/>
                      </a:lnTo>
                      <a:lnTo>
                        <a:pt x="4484" y="10630"/>
                      </a:lnTo>
                      <a:lnTo>
                        <a:pt x="4507" y="11082"/>
                      </a:lnTo>
                      <a:lnTo>
                        <a:pt x="4484" y="11520"/>
                      </a:lnTo>
                      <a:lnTo>
                        <a:pt x="4439" y="11874"/>
                      </a:lnTo>
                      <a:lnTo>
                        <a:pt x="4394" y="12029"/>
                      </a:lnTo>
                      <a:lnTo>
                        <a:pt x="4349" y="12171"/>
                      </a:lnTo>
                      <a:lnTo>
                        <a:pt x="4315" y="12284"/>
                      </a:lnTo>
                      <a:lnTo>
                        <a:pt x="4247" y="1235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6" name="Puzzle1"/>
                <p:cNvSpPr>
                  <a:spLocks noEditPoints="1" noChangeArrowheads="1"/>
                </p:cNvSpPr>
                <p:nvPr/>
              </p:nvSpPr>
              <p:spPr bwMode="auto">
                <a:xfrm>
                  <a:off x="7155740" y="3640541"/>
                  <a:ext cx="185820" cy="115726"/>
                </a:xfrm>
                <a:custGeom>
                  <a:avLst/>
                  <a:gdLst>
                    <a:gd name="T0" fmla="*/ 16740 w 21600"/>
                    <a:gd name="T1" fmla="*/ 21078 h 21600"/>
                    <a:gd name="T2" fmla="*/ 16976 w 21600"/>
                    <a:gd name="T3" fmla="*/ 521 h 21600"/>
                    <a:gd name="T4" fmla="*/ 4725 w 21600"/>
                    <a:gd name="T5" fmla="*/ 856 h 21600"/>
                    <a:gd name="T6" fmla="*/ 5040 w 21600"/>
                    <a:gd name="T7" fmla="*/ 21004 h 21600"/>
                    <a:gd name="T8" fmla="*/ 10811 w 21600"/>
                    <a:gd name="T9" fmla="*/ 12885 h 21600"/>
                    <a:gd name="T10" fmla="*/ 10845 w 21600"/>
                    <a:gd name="T11" fmla="*/ 8714 h 21600"/>
                    <a:gd name="T12" fmla="*/ 21600 w 21600"/>
                    <a:gd name="T13" fmla="*/ 10000 h 21600"/>
                    <a:gd name="T14" fmla="*/ 56 w 21600"/>
                    <a:gd name="T15" fmla="*/ 10000 h 21600"/>
                    <a:gd name="T16" fmla="*/ 6086 w 21600"/>
                    <a:gd name="T17" fmla="*/ 2569 h 21600"/>
                    <a:gd name="T18" fmla="*/ 16132 w 21600"/>
                    <a:gd name="T19" fmla="*/ 19552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9360" y="20836"/>
                      </a:moveTo>
                      <a:lnTo>
                        <a:pt x="9528" y="20836"/>
                      </a:lnTo>
                      <a:lnTo>
                        <a:pt x="9686" y="20762"/>
                      </a:lnTo>
                      <a:lnTo>
                        <a:pt x="9810" y="20687"/>
                      </a:lnTo>
                      <a:lnTo>
                        <a:pt x="9922" y="20575"/>
                      </a:lnTo>
                      <a:lnTo>
                        <a:pt x="10012" y="20426"/>
                      </a:lnTo>
                      <a:lnTo>
                        <a:pt x="10068" y="20296"/>
                      </a:lnTo>
                      <a:lnTo>
                        <a:pt x="10113" y="20110"/>
                      </a:lnTo>
                      <a:lnTo>
                        <a:pt x="10136" y="19905"/>
                      </a:lnTo>
                      <a:lnTo>
                        <a:pt x="10136" y="19682"/>
                      </a:lnTo>
                      <a:lnTo>
                        <a:pt x="10113" y="19440"/>
                      </a:lnTo>
                      <a:lnTo>
                        <a:pt x="10068" y="19142"/>
                      </a:lnTo>
                      <a:lnTo>
                        <a:pt x="10012" y="18900"/>
                      </a:lnTo>
                      <a:lnTo>
                        <a:pt x="9900" y="18620"/>
                      </a:lnTo>
                      <a:lnTo>
                        <a:pt x="9787" y="18285"/>
                      </a:lnTo>
                      <a:lnTo>
                        <a:pt x="9641" y="17968"/>
                      </a:lnTo>
                      <a:lnTo>
                        <a:pt x="9472" y="17652"/>
                      </a:lnTo>
                      <a:lnTo>
                        <a:pt x="9382" y="17466"/>
                      </a:lnTo>
                      <a:lnTo>
                        <a:pt x="9315" y="17298"/>
                      </a:lnTo>
                      <a:lnTo>
                        <a:pt x="9258" y="17112"/>
                      </a:lnTo>
                      <a:lnTo>
                        <a:pt x="9191" y="16926"/>
                      </a:lnTo>
                      <a:lnTo>
                        <a:pt x="9123" y="16535"/>
                      </a:lnTo>
                      <a:lnTo>
                        <a:pt x="9101" y="16144"/>
                      </a:lnTo>
                      <a:lnTo>
                        <a:pt x="9101" y="15753"/>
                      </a:lnTo>
                      <a:lnTo>
                        <a:pt x="9168" y="15362"/>
                      </a:lnTo>
                      <a:lnTo>
                        <a:pt x="9236" y="14971"/>
                      </a:lnTo>
                      <a:lnTo>
                        <a:pt x="9360" y="14580"/>
                      </a:lnTo>
                      <a:lnTo>
                        <a:pt x="9495" y="14244"/>
                      </a:lnTo>
                      <a:lnTo>
                        <a:pt x="9663" y="13891"/>
                      </a:lnTo>
                      <a:lnTo>
                        <a:pt x="9855" y="13611"/>
                      </a:lnTo>
                      <a:lnTo>
                        <a:pt x="10068" y="13351"/>
                      </a:lnTo>
                      <a:lnTo>
                        <a:pt x="10293" y="13146"/>
                      </a:lnTo>
                      <a:lnTo>
                        <a:pt x="10552" y="12997"/>
                      </a:lnTo>
                      <a:lnTo>
                        <a:pt x="10811" y="12885"/>
                      </a:lnTo>
                      <a:lnTo>
                        <a:pt x="11069" y="12866"/>
                      </a:lnTo>
                      <a:lnTo>
                        <a:pt x="11351" y="12885"/>
                      </a:lnTo>
                      <a:lnTo>
                        <a:pt x="11610" y="12997"/>
                      </a:lnTo>
                      <a:lnTo>
                        <a:pt x="11846" y="13183"/>
                      </a:lnTo>
                      <a:lnTo>
                        <a:pt x="12060" y="13388"/>
                      </a:lnTo>
                      <a:lnTo>
                        <a:pt x="12251" y="13648"/>
                      </a:lnTo>
                      <a:lnTo>
                        <a:pt x="12419" y="13928"/>
                      </a:lnTo>
                      <a:lnTo>
                        <a:pt x="12555" y="14244"/>
                      </a:lnTo>
                      <a:lnTo>
                        <a:pt x="12690" y="14617"/>
                      </a:lnTo>
                      <a:lnTo>
                        <a:pt x="12768" y="15008"/>
                      </a:lnTo>
                      <a:lnTo>
                        <a:pt x="12836" y="15399"/>
                      </a:lnTo>
                      <a:lnTo>
                        <a:pt x="12858" y="15753"/>
                      </a:lnTo>
                      <a:lnTo>
                        <a:pt x="12858" y="16144"/>
                      </a:lnTo>
                      <a:lnTo>
                        <a:pt x="12813" y="16535"/>
                      </a:lnTo>
                      <a:lnTo>
                        <a:pt x="12746" y="16888"/>
                      </a:lnTo>
                      <a:lnTo>
                        <a:pt x="12667" y="17224"/>
                      </a:lnTo>
                      <a:lnTo>
                        <a:pt x="12510" y="17503"/>
                      </a:lnTo>
                      <a:lnTo>
                        <a:pt x="12228" y="18043"/>
                      </a:lnTo>
                      <a:lnTo>
                        <a:pt x="11970" y="18546"/>
                      </a:lnTo>
                      <a:lnTo>
                        <a:pt x="11868" y="18751"/>
                      </a:lnTo>
                      <a:lnTo>
                        <a:pt x="11778" y="18974"/>
                      </a:lnTo>
                      <a:lnTo>
                        <a:pt x="11711" y="19179"/>
                      </a:lnTo>
                      <a:lnTo>
                        <a:pt x="11666" y="19365"/>
                      </a:lnTo>
                      <a:lnTo>
                        <a:pt x="11632" y="19570"/>
                      </a:lnTo>
                      <a:lnTo>
                        <a:pt x="11632" y="19756"/>
                      </a:lnTo>
                      <a:lnTo>
                        <a:pt x="11632" y="19942"/>
                      </a:lnTo>
                      <a:lnTo>
                        <a:pt x="11643" y="20110"/>
                      </a:lnTo>
                      <a:lnTo>
                        <a:pt x="11711" y="20296"/>
                      </a:lnTo>
                      <a:lnTo>
                        <a:pt x="11801" y="20464"/>
                      </a:lnTo>
                      <a:lnTo>
                        <a:pt x="11891" y="20650"/>
                      </a:lnTo>
                      <a:lnTo>
                        <a:pt x="12037" y="20836"/>
                      </a:lnTo>
                      <a:lnTo>
                        <a:pt x="12206" y="21004"/>
                      </a:lnTo>
                      <a:lnTo>
                        <a:pt x="12419" y="21190"/>
                      </a:lnTo>
                      <a:lnTo>
                        <a:pt x="12667" y="21320"/>
                      </a:lnTo>
                      <a:lnTo>
                        <a:pt x="12960" y="21432"/>
                      </a:lnTo>
                      <a:lnTo>
                        <a:pt x="13286" y="21544"/>
                      </a:lnTo>
                      <a:lnTo>
                        <a:pt x="13612" y="21655"/>
                      </a:lnTo>
                      <a:lnTo>
                        <a:pt x="13983" y="21693"/>
                      </a:lnTo>
                      <a:lnTo>
                        <a:pt x="14343" y="21730"/>
                      </a:lnTo>
                      <a:lnTo>
                        <a:pt x="14715" y="21730"/>
                      </a:lnTo>
                      <a:lnTo>
                        <a:pt x="15075" y="21730"/>
                      </a:lnTo>
                      <a:lnTo>
                        <a:pt x="15446" y="21655"/>
                      </a:lnTo>
                      <a:lnTo>
                        <a:pt x="15794" y="21581"/>
                      </a:lnTo>
                      <a:lnTo>
                        <a:pt x="16132" y="21432"/>
                      </a:lnTo>
                      <a:lnTo>
                        <a:pt x="16458" y="21302"/>
                      </a:lnTo>
                      <a:lnTo>
                        <a:pt x="16740" y="21078"/>
                      </a:lnTo>
                      <a:lnTo>
                        <a:pt x="16976" y="20836"/>
                      </a:lnTo>
                      <a:lnTo>
                        <a:pt x="17043" y="20650"/>
                      </a:lnTo>
                      <a:lnTo>
                        <a:pt x="17088" y="20426"/>
                      </a:lnTo>
                      <a:lnTo>
                        <a:pt x="17133" y="20222"/>
                      </a:lnTo>
                      <a:lnTo>
                        <a:pt x="17156" y="19980"/>
                      </a:lnTo>
                      <a:lnTo>
                        <a:pt x="17167" y="19477"/>
                      </a:lnTo>
                      <a:lnTo>
                        <a:pt x="17167" y="18974"/>
                      </a:lnTo>
                      <a:lnTo>
                        <a:pt x="17156" y="18397"/>
                      </a:lnTo>
                      <a:lnTo>
                        <a:pt x="17111" y="17820"/>
                      </a:lnTo>
                      <a:lnTo>
                        <a:pt x="17066" y="17261"/>
                      </a:lnTo>
                      <a:lnTo>
                        <a:pt x="16998" y="16646"/>
                      </a:lnTo>
                      <a:lnTo>
                        <a:pt x="16852" y="15511"/>
                      </a:lnTo>
                      <a:lnTo>
                        <a:pt x="16740" y="14393"/>
                      </a:lnTo>
                      <a:lnTo>
                        <a:pt x="16717" y="13928"/>
                      </a:lnTo>
                      <a:lnTo>
                        <a:pt x="16695" y="13462"/>
                      </a:lnTo>
                      <a:lnTo>
                        <a:pt x="16717" y="13071"/>
                      </a:lnTo>
                      <a:lnTo>
                        <a:pt x="16785" y="12755"/>
                      </a:lnTo>
                      <a:lnTo>
                        <a:pt x="16852" y="12419"/>
                      </a:lnTo>
                      <a:lnTo>
                        <a:pt x="16953" y="12140"/>
                      </a:lnTo>
                      <a:lnTo>
                        <a:pt x="17088" y="11898"/>
                      </a:lnTo>
                      <a:lnTo>
                        <a:pt x="17212" y="11675"/>
                      </a:lnTo>
                      <a:lnTo>
                        <a:pt x="17370" y="11470"/>
                      </a:lnTo>
                      <a:lnTo>
                        <a:pt x="17516" y="11284"/>
                      </a:lnTo>
                      <a:lnTo>
                        <a:pt x="17696" y="11135"/>
                      </a:lnTo>
                      <a:lnTo>
                        <a:pt x="17865" y="11042"/>
                      </a:lnTo>
                      <a:lnTo>
                        <a:pt x="18033" y="10930"/>
                      </a:lnTo>
                      <a:lnTo>
                        <a:pt x="18213" y="10893"/>
                      </a:lnTo>
                      <a:lnTo>
                        <a:pt x="18382" y="10893"/>
                      </a:lnTo>
                      <a:lnTo>
                        <a:pt x="18551" y="10967"/>
                      </a:lnTo>
                      <a:lnTo>
                        <a:pt x="18708" y="11042"/>
                      </a:lnTo>
                      <a:lnTo>
                        <a:pt x="18855" y="11172"/>
                      </a:lnTo>
                      <a:lnTo>
                        <a:pt x="19012" y="11358"/>
                      </a:lnTo>
                      <a:lnTo>
                        <a:pt x="19136" y="11600"/>
                      </a:lnTo>
                      <a:lnTo>
                        <a:pt x="19271" y="11861"/>
                      </a:lnTo>
                      <a:lnTo>
                        <a:pt x="19440" y="12028"/>
                      </a:lnTo>
                      <a:lnTo>
                        <a:pt x="19608" y="12177"/>
                      </a:lnTo>
                      <a:lnTo>
                        <a:pt x="19822" y="12289"/>
                      </a:lnTo>
                      <a:lnTo>
                        <a:pt x="20025" y="12289"/>
                      </a:lnTo>
                      <a:lnTo>
                        <a:pt x="20238" y="12289"/>
                      </a:lnTo>
                      <a:lnTo>
                        <a:pt x="20452" y="12215"/>
                      </a:lnTo>
                      <a:lnTo>
                        <a:pt x="20643" y="12103"/>
                      </a:lnTo>
                      <a:lnTo>
                        <a:pt x="20846" y="11973"/>
                      </a:lnTo>
                      <a:lnTo>
                        <a:pt x="21037" y="11786"/>
                      </a:lnTo>
                      <a:lnTo>
                        <a:pt x="21206" y="11563"/>
                      </a:lnTo>
                      <a:lnTo>
                        <a:pt x="21363" y="11321"/>
                      </a:lnTo>
                      <a:lnTo>
                        <a:pt x="21465" y="11079"/>
                      </a:lnTo>
                      <a:lnTo>
                        <a:pt x="21577" y="10744"/>
                      </a:lnTo>
                      <a:lnTo>
                        <a:pt x="21622" y="10427"/>
                      </a:lnTo>
                      <a:lnTo>
                        <a:pt x="21645" y="10111"/>
                      </a:lnTo>
                      <a:lnTo>
                        <a:pt x="21622" y="9608"/>
                      </a:lnTo>
                      <a:lnTo>
                        <a:pt x="21577" y="9142"/>
                      </a:lnTo>
                      <a:lnTo>
                        <a:pt x="21465" y="8751"/>
                      </a:lnTo>
                      <a:lnTo>
                        <a:pt x="21363" y="8397"/>
                      </a:lnTo>
                      <a:lnTo>
                        <a:pt x="21206" y="8062"/>
                      </a:lnTo>
                      <a:lnTo>
                        <a:pt x="21037" y="7820"/>
                      </a:lnTo>
                      <a:lnTo>
                        <a:pt x="20846" y="7597"/>
                      </a:lnTo>
                      <a:lnTo>
                        <a:pt x="20643" y="7429"/>
                      </a:lnTo>
                      <a:lnTo>
                        <a:pt x="20452" y="7317"/>
                      </a:lnTo>
                      <a:lnTo>
                        <a:pt x="20238" y="7206"/>
                      </a:lnTo>
                      <a:lnTo>
                        <a:pt x="20025" y="7168"/>
                      </a:lnTo>
                      <a:lnTo>
                        <a:pt x="19822" y="7206"/>
                      </a:lnTo>
                      <a:lnTo>
                        <a:pt x="19608" y="7243"/>
                      </a:lnTo>
                      <a:lnTo>
                        <a:pt x="19440" y="7355"/>
                      </a:lnTo>
                      <a:lnTo>
                        <a:pt x="19271" y="7504"/>
                      </a:lnTo>
                      <a:lnTo>
                        <a:pt x="19136" y="7708"/>
                      </a:lnTo>
                      <a:lnTo>
                        <a:pt x="19012" y="7895"/>
                      </a:lnTo>
                      <a:lnTo>
                        <a:pt x="18832" y="8025"/>
                      </a:lnTo>
                      <a:lnTo>
                        <a:pt x="18663" y="8174"/>
                      </a:lnTo>
                      <a:lnTo>
                        <a:pt x="18472" y="8248"/>
                      </a:lnTo>
                      <a:lnTo>
                        <a:pt x="18270" y="8286"/>
                      </a:lnTo>
                      <a:lnTo>
                        <a:pt x="18078" y="8323"/>
                      </a:lnTo>
                      <a:lnTo>
                        <a:pt x="17887" y="8323"/>
                      </a:lnTo>
                      <a:lnTo>
                        <a:pt x="17696" y="8248"/>
                      </a:lnTo>
                      <a:lnTo>
                        <a:pt x="17493" y="8174"/>
                      </a:lnTo>
                      <a:lnTo>
                        <a:pt x="17302" y="8062"/>
                      </a:lnTo>
                      <a:lnTo>
                        <a:pt x="17133" y="7969"/>
                      </a:lnTo>
                      <a:lnTo>
                        <a:pt x="16976" y="7783"/>
                      </a:lnTo>
                      <a:lnTo>
                        <a:pt x="16852" y="7597"/>
                      </a:lnTo>
                      <a:lnTo>
                        <a:pt x="16740" y="7429"/>
                      </a:lnTo>
                      <a:lnTo>
                        <a:pt x="16672" y="7168"/>
                      </a:lnTo>
                      <a:lnTo>
                        <a:pt x="16638" y="6926"/>
                      </a:lnTo>
                      <a:lnTo>
                        <a:pt x="16616" y="6498"/>
                      </a:lnTo>
                      <a:lnTo>
                        <a:pt x="16616" y="5772"/>
                      </a:lnTo>
                      <a:lnTo>
                        <a:pt x="16650" y="4915"/>
                      </a:lnTo>
                      <a:lnTo>
                        <a:pt x="16695" y="3928"/>
                      </a:lnTo>
                      <a:lnTo>
                        <a:pt x="16762" y="2960"/>
                      </a:lnTo>
                      <a:lnTo>
                        <a:pt x="16830" y="1992"/>
                      </a:lnTo>
                      <a:lnTo>
                        <a:pt x="16908" y="1173"/>
                      </a:lnTo>
                      <a:lnTo>
                        <a:pt x="16976" y="521"/>
                      </a:lnTo>
                      <a:lnTo>
                        <a:pt x="16953" y="521"/>
                      </a:lnTo>
                      <a:lnTo>
                        <a:pt x="16931" y="521"/>
                      </a:lnTo>
                      <a:lnTo>
                        <a:pt x="16267" y="484"/>
                      </a:lnTo>
                      <a:lnTo>
                        <a:pt x="15637" y="428"/>
                      </a:lnTo>
                      <a:lnTo>
                        <a:pt x="15063" y="353"/>
                      </a:lnTo>
                      <a:lnTo>
                        <a:pt x="14523" y="279"/>
                      </a:lnTo>
                      <a:lnTo>
                        <a:pt x="14040" y="167"/>
                      </a:lnTo>
                      <a:lnTo>
                        <a:pt x="13635" y="93"/>
                      </a:lnTo>
                      <a:lnTo>
                        <a:pt x="13331" y="18"/>
                      </a:lnTo>
                      <a:lnTo>
                        <a:pt x="13117" y="18"/>
                      </a:lnTo>
                      <a:lnTo>
                        <a:pt x="12982" y="18"/>
                      </a:lnTo>
                      <a:lnTo>
                        <a:pt x="12858" y="130"/>
                      </a:lnTo>
                      <a:lnTo>
                        <a:pt x="12723" y="279"/>
                      </a:lnTo>
                      <a:lnTo>
                        <a:pt x="12622" y="446"/>
                      </a:lnTo>
                      <a:lnTo>
                        <a:pt x="12510" y="670"/>
                      </a:lnTo>
                      <a:lnTo>
                        <a:pt x="12419" y="912"/>
                      </a:lnTo>
                      <a:lnTo>
                        <a:pt x="12363" y="1210"/>
                      </a:lnTo>
                      <a:lnTo>
                        <a:pt x="12318" y="1526"/>
                      </a:lnTo>
                      <a:lnTo>
                        <a:pt x="12273" y="1843"/>
                      </a:lnTo>
                      <a:lnTo>
                        <a:pt x="12251" y="2215"/>
                      </a:lnTo>
                      <a:lnTo>
                        <a:pt x="12273" y="2532"/>
                      </a:lnTo>
                      <a:lnTo>
                        <a:pt x="12318" y="2886"/>
                      </a:lnTo>
                      <a:lnTo>
                        <a:pt x="12386" y="3240"/>
                      </a:lnTo>
                      <a:lnTo>
                        <a:pt x="12464" y="3556"/>
                      </a:lnTo>
                      <a:lnTo>
                        <a:pt x="12577" y="3891"/>
                      </a:lnTo>
                      <a:lnTo>
                        <a:pt x="12746" y="4171"/>
                      </a:lnTo>
                      <a:lnTo>
                        <a:pt x="12926" y="4487"/>
                      </a:lnTo>
                      <a:lnTo>
                        <a:pt x="13050" y="4860"/>
                      </a:lnTo>
                      <a:lnTo>
                        <a:pt x="13162" y="5251"/>
                      </a:lnTo>
                      <a:lnTo>
                        <a:pt x="13218" y="5604"/>
                      </a:lnTo>
                      <a:lnTo>
                        <a:pt x="13263" y="5995"/>
                      </a:lnTo>
                      <a:lnTo>
                        <a:pt x="13241" y="6386"/>
                      </a:lnTo>
                      <a:lnTo>
                        <a:pt x="13218" y="6740"/>
                      </a:lnTo>
                      <a:lnTo>
                        <a:pt x="13139" y="7094"/>
                      </a:lnTo>
                      <a:lnTo>
                        <a:pt x="13050" y="7429"/>
                      </a:lnTo>
                      <a:lnTo>
                        <a:pt x="12903" y="7746"/>
                      </a:lnTo>
                      <a:lnTo>
                        <a:pt x="12723" y="8025"/>
                      </a:lnTo>
                      <a:lnTo>
                        <a:pt x="12532" y="8286"/>
                      </a:lnTo>
                      <a:lnTo>
                        <a:pt x="12318" y="8491"/>
                      </a:lnTo>
                      <a:lnTo>
                        <a:pt x="12060" y="8677"/>
                      </a:lnTo>
                      <a:lnTo>
                        <a:pt x="11756" y="8788"/>
                      </a:lnTo>
                      <a:lnTo>
                        <a:pt x="11452" y="8826"/>
                      </a:lnTo>
                      <a:lnTo>
                        <a:pt x="11283" y="8826"/>
                      </a:lnTo>
                      <a:lnTo>
                        <a:pt x="11126" y="8826"/>
                      </a:lnTo>
                      <a:lnTo>
                        <a:pt x="11002" y="8788"/>
                      </a:lnTo>
                      <a:lnTo>
                        <a:pt x="10845" y="8714"/>
                      </a:lnTo>
                      <a:lnTo>
                        <a:pt x="10721" y="8640"/>
                      </a:lnTo>
                      <a:lnTo>
                        <a:pt x="10608" y="8565"/>
                      </a:lnTo>
                      <a:lnTo>
                        <a:pt x="10485" y="8453"/>
                      </a:lnTo>
                      <a:lnTo>
                        <a:pt x="10372" y="8323"/>
                      </a:lnTo>
                      <a:lnTo>
                        <a:pt x="10181" y="8062"/>
                      </a:lnTo>
                      <a:lnTo>
                        <a:pt x="10035" y="7746"/>
                      </a:lnTo>
                      <a:lnTo>
                        <a:pt x="9900" y="7392"/>
                      </a:lnTo>
                      <a:lnTo>
                        <a:pt x="9787" y="7001"/>
                      </a:lnTo>
                      <a:lnTo>
                        <a:pt x="9731" y="6610"/>
                      </a:lnTo>
                      <a:lnTo>
                        <a:pt x="9686" y="6219"/>
                      </a:lnTo>
                      <a:lnTo>
                        <a:pt x="9663" y="5772"/>
                      </a:lnTo>
                      <a:lnTo>
                        <a:pt x="9686" y="5381"/>
                      </a:lnTo>
                      <a:lnTo>
                        <a:pt x="9753" y="4990"/>
                      </a:lnTo>
                      <a:lnTo>
                        <a:pt x="9832" y="4636"/>
                      </a:lnTo>
                      <a:lnTo>
                        <a:pt x="9945" y="4320"/>
                      </a:lnTo>
                      <a:lnTo>
                        <a:pt x="10068" y="4022"/>
                      </a:lnTo>
                      <a:lnTo>
                        <a:pt x="10203" y="3817"/>
                      </a:lnTo>
                      <a:lnTo>
                        <a:pt x="10316" y="3593"/>
                      </a:lnTo>
                      <a:lnTo>
                        <a:pt x="10395" y="3351"/>
                      </a:lnTo>
                      <a:lnTo>
                        <a:pt x="10462" y="3109"/>
                      </a:lnTo>
                      <a:lnTo>
                        <a:pt x="10507" y="2848"/>
                      </a:lnTo>
                      <a:lnTo>
                        <a:pt x="10530" y="2606"/>
                      </a:lnTo>
                      <a:lnTo>
                        <a:pt x="10507" y="2346"/>
                      </a:lnTo>
                      <a:lnTo>
                        <a:pt x="10462" y="2141"/>
                      </a:lnTo>
                      <a:lnTo>
                        <a:pt x="10395" y="1880"/>
                      </a:lnTo>
                      <a:lnTo>
                        <a:pt x="10293" y="1638"/>
                      </a:lnTo>
                      <a:lnTo>
                        <a:pt x="10158" y="1415"/>
                      </a:lnTo>
                      <a:lnTo>
                        <a:pt x="9967" y="1210"/>
                      </a:lnTo>
                      <a:lnTo>
                        <a:pt x="9753" y="986"/>
                      </a:lnTo>
                      <a:lnTo>
                        <a:pt x="9495" y="819"/>
                      </a:lnTo>
                      <a:lnTo>
                        <a:pt x="9191" y="670"/>
                      </a:lnTo>
                      <a:lnTo>
                        <a:pt x="8842" y="521"/>
                      </a:lnTo>
                      <a:lnTo>
                        <a:pt x="8471" y="446"/>
                      </a:lnTo>
                      <a:lnTo>
                        <a:pt x="7998" y="428"/>
                      </a:lnTo>
                      <a:lnTo>
                        <a:pt x="7413" y="428"/>
                      </a:lnTo>
                      <a:lnTo>
                        <a:pt x="6817" y="446"/>
                      </a:lnTo>
                      <a:lnTo>
                        <a:pt x="6187" y="521"/>
                      </a:lnTo>
                      <a:lnTo>
                        <a:pt x="5602" y="633"/>
                      </a:lnTo>
                      <a:lnTo>
                        <a:pt x="5107" y="744"/>
                      </a:lnTo>
                      <a:lnTo>
                        <a:pt x="4725" y="856"/>
                      </a:lnTo>
                      <a:lnTo>
                        <a:pt x="4848" y="1564"/>
                      </a:lnTo>
                      <a:lnTo>
                        <a:pt x="5028" y="2495"/>
                      </a:lnTo>
                      <a:lnTo>
                        <a:pt x="5175" y="3556"/>
                      </a:lnTo>
                      <a:lnTo>
                        <a:pt x="5298" y="4673"/>
                      </a:lnTo>
                      <a:lnTo>
                        <a:pt x="5343" y="5213"/>
                      </a:lnTo>
                      <a:lnTo>
                        <a:pt x="5388" y="5753"/>
                      </a:lnTo>
                      <a:lnTo>
                        <a:pt x="5411" y="6275"/>
                      </a:lnTo>
                      <a:lnTo>
                        <a:pt x="5411" y="6740"/>
                      </a:lnTo>
                      <a:lnTo>
                        <a:pt x="5366" y="7168"/>
                      </a:lnTo>
                      <a:lnTo>
                        <a:pt x="5321" y="7541"/>
                      </a:lnTo>
                      <a:lnTo>
                        <a:pt x="5287" y="7708"/>
                      </a:lnTo>
                      <a:lnTo>
                        <a:pt x="5242" y="7857"/>
                      </a:lnTo>
                      <a:lnTo>
                        <a:pt x="5197" y="7969"/>
                      </a:lnTo>
                      <a:lnTo>
                        <a:pt x="5130" y="8062"/>
                      </a:lnTo>
                      <a:lnTo>
                        <a:pt x="5006" y="8248"/>
                      </a:lnTo>
                      <a:lnTo>
                        <a:pt x="4848" y="8397"/>
                      </a:lnTo>
                      <a:lnTo>
                        <a:pt x="4725" y="8528"/>
                      </a:lnTo>
                      <a:lnTo>
                        <a:pt x="4567" y="8640"/>
                      </a:lnTo>
                      <a:lnTo>
                        <a:pt x="4421" y="8714"/>
                      </a:lnTo>
                      <a:lnTo>
                        <a:pt x="4263" y="8751"/>
                      </a:lnTo>
                      <a:lnTo>
                        <a:pt x="4095" y="8788"/>
                      </a:lnTo>
                      <a:lnTo>
                        <a:pt x="3948" y="8788"/>
                      </a:lnTo>
                      <a:lnTo>
                        <a:pt x="3791" y="8751"/>
                      </a:lnTo>
                      <a:lnTo>
                        <a:pt x="3667" y="8714"/>
                      </a:lnTo>
                      <a:lnTo>
                        <a:pt x="3510" y="8677"/>
                      </a:lnTo>
                      <a:lnTo>
                        <a:pt x="3386" y="8602"/>
                      </a:lnTo>
                      <a:lnTo>
                        <a:pt x="3251" y="8491"/>
                      </a:lnTo>
                      <a:lnTo>
                        <a:pt x="3127" y="8360"/>
                      </a:lnTo>
                      <a:lnTo>
                        <a:pt x="3015" y="8248"/>
                      </a:lnTo>
                      <a:lnTo>
                        <a:pt x="2925" y="8062"/>
                      </a:lnTo>
                      <a:lnTo>
                        <a:pt x="2778" y="7857"/>
                      </a:lnTo>
                      <a:lnTo>
                        <a:pt x="2610" y="7671"/>
                      </a:lnTo>
                      <a:lnTo>
                        <a:pt x="2407" y="7541"/>
                      </a:lnTo>
                      <a:lnTo>
                        <a:pt x="2171" y="7466"/>
                      </a:lnTo>
                      <a:lnTo>
                        <a:pt x="1957" y="7429"/>
                      </a:lnTo>
                      <a:lnTo>
                        <a:pt x="1698" y="7429"/>
                      </a:lnTo>
                      <a:lnTo>
                        <a:pt x="1462" y="7466"/>
                      </a:lnTo>
                      <a:lnTo>
                        <a:pt x="1226" y="7559"/>
                      </a:lnTo>
                      <a:lnTo>
                        <a:pt x="989" y="7708"/>
                      </a:lnTo>
                      <a:lnTo>
                        <a:pt x="776" y="7932"/>
                      </a:lnTo>
                      <a:lnTo>
                        <a:pt x="551" y="8211"/>
                      </a:lnTo>
                      <a:lnTo>
                        <a:pt x="382" y="8528"/>
                      </a:lnTo>
                      <a:lnTo>
                        <a:pt x="315" y="8714"/>
                      </a:lnTo>
                      <a:lnTo>
                        <a:pt x="236" y="8919"/>
                      </a:lnTo>
                      <a:lnTo>
                        <a:pt x="191" y="9142"/>
                      </a:lnTo>
                      <a:lnTo>
                        <a:pt x="123" y="9347"/>
                      </a:lnTo>
                      <a:lnTo>
                        <a:pt x="78" y="9608"/>
                      </a:lnTo>
                      <a:lnTo>
                        <a:pt x="56" y="9887"/>
                      </a:lnTo>
                      <a:lnTo>
                        <a:pt x="33" y="10185"/>
                      </a:lnTo>
                      <a:lnTo>
                        <a:pt x="33" y="10464"/>
                      </a:lnTo>
                      <a:lnTo>
                        <a:pt x="33" y="10706"/>
                      </a:lnTo>
                      <a:lnTo>
                        <a:pt x="56" y="10967"/>
                      </a:lnTo>
                      <a:lnTo>
                        <a:pt x="78" y="11172"/>
                      </a:lnTo>
                      <a:lnTo>
                        <a:pt x="123" y="11395"/>
                      </a:lnTo>
                      <a:lnTo>
                        <a:pt x="168" y="11600"/>
                      </a:lnTo>
                      <a:lnTo>
                        <a:pt x="236" y="11786"/>
                      </a:lnTo>
                      <a:lnTo>
                        <a:pt x="292" y="11973"/>
                      </a:lnTo>
                      <a:lnTo>
                        <a:pt x="382" y="12140"/>
                      </a:lnTo>
                      <a:lnTo>
                        <a:pt x="540" y="12419"/>
                      </a:lnTo>
                      <a:lnTo>
                        <a:pt x="731" y="12680"/>
                      </a:lnTo>
                      <a:lnTo>
                        <a:pt x="944" y="12866"/>
                      </a:lnTo>
                      <a:lnTo>
                        <a:pt x="1158" y="12997"/>
                      </a:lnTo>
                      <a:lnTo>
                        <a:pt x="1395" y="13108"/>
                      </a:lnTo>
                      <a:lnTo>
                        <a:pt x="1608" y="13183"/>
                      </a:lnTo>
                      <a:lnTo>
                        <a:pt x="1856" y="13183"/>
                      </a:lnTo>
                      <a:lnTo>
                        <a:pt x="2070" y="13146"/>
                      </a:lnTo>
                      <a:lnTo>
                        <a:pt x="2261" y="13071"/>
                      </a:lnTo>
                      <a:lnTo>
                        <a:pt x="2430" y="12960"/>
                      </a:lnTo>
                      <a:lnTo>
                        <a:pt x="2587" y="12792"/>
                      </a:lnTo>
                      <a:lnTo>
                        <a:pt x="2688" y="12606"/>
                      </a:lnTo>
                      <a:lnTo>
                        <a:pt x="2801" y="12419"/>
                      </a:lnTo>
                      <a:lnTo>
                        <a:pt x="2925" y="12289"/>
                      </a:lnTo>
                      <a:lnTo>
                        <a:pt x="3082" y="12177"/>
                      </a:lnTo>
                      <a:lnTo>
                        <a:pt x="3228" y="12103"/>
                      </a:lnTo>
                      <a:lnTo>
                        <a:pt x="3408" y="12103"/>
                      </a:lnTo>
                      <a:lnTo>
                        <a:pt x="3577" y="12103"/>
                      </a:lnTo>
                      <a:lnTo>
                        <a:pt x="3723" y="12177"/>
                      </a:lnTo>
                      <a:lnTo>
                        <a:pt x="3903" y="12252"/>
                      </a:lnTo>
                      <a:lnTo>
                        <a:pt x="4072" y="12364"/>
                      </a:lnTo>
                      <a:lnTo>
                        <a:pt x="4230" y="12494"/>
                      </a:lnTo>
                      <a:lnTo>
                        <a:pt x="4353" y="12643"/>
                      </a:lnTo>
                      <a:lnTo>
                        <a:pt x="4488" y="12829"/>
                      </a:lnTo>
                      <a:lnTo>
                        <a:pt x="4567" y="13034"/>
                      </a:lnTo>
                      <a:lnTo>
                        <a:pt x="4657" y="13257"/>
                      </a:lnTo>
                      <a:lnTo>
                        <a:pt x="4702" y="13462"/>
                      </a:lnTo>
                      <a:lnTo>
                        <a:pt x="4725" y="13686"/>
                      </a:lnTo>
                      <a:lnTo>
                        <a:pt x="4702" y="14282"/>
                      </a:lnTo>
                      <a:lnTo>
                        <a:pt x="4657" y="15045"/>
                      </a:lnTo>
                      <a:lnTo>
                        <a:pt x="4612" y="15976"/>
                      </a:lnTo>
                      <a:lnTo>
                        <a:pt x="4590" y="16926"/>
                      </a:lnTo>
                      <a:lnTo>
                        <a:pt x="4567" y="17968"/>
                      </a:lnTo>
                      <a:lnTo>
                        <a:pt x="4567" y="19011"/>
                      </a:lnTo>
                      <a:lnTo>
                        <a:pt x="4590" y="19514"/>
                      </a:lnTo>
                      <a:lnTo>
                        <a:pt x="4612" y="19980"/>
                      </a:lnTo>
                      <a:lnTo>
                        <a:pt x="4657" y="20426"/>
                      </a:lnTo>
                      <a:lnTo>
                        <a:pt x="4725" y="20836"/>
                      </a:lnTo>
                      <a:lnTo>
                        <a:pt x="4848" y="20929"/>
                      </a:lnTo>
                      <a:lnTo>
                        <a:pt x="5040" y="21004"/>
                      </a:lnTo>
                      <a:lnTo>
                        <a:pt x="5265" y="21078"/>
                      </a:lnTo>
                      <a:lnTo>
                        <a:pt x="5478" y="21115"/>
                      </a:lnTo>
                      <a:lnTo>
                        <a:pt x="6041" y="21115"/>
                      </a:lnTo>
                      <a:lnTo>
                        <a:pt x="6637" y="21078"/>
                      </a:lnTo>
                      <a:lnTo>
                        <a:pt x="7312" y="21004"/>
                      </a:lnTo>
                      <a:lnTo>
                        <a:pt x="7998" y="20929"/>
                      </a:lnTo>
                      <a:lnTo>
                        <a:pt x="8696" y="20855"/>
                      </a:lnTo>
                      <a:lnTo>
                        <a:pt x="9360" y="20836"/>
                      </a:lnTo>
                      <a:close/>
                    </a:path>
                  </a:pathLst>
                </a:custGeom>
                <a:solidFill>
                  <a:srgbClr val="00FF0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7" name="Puzzle4"/>
                <p:cNvSpPr>
                  <a:spLocks noEditPoints="1" noChangeArrowheads="1"/>
                </p:cNvSpPr>
                <p:nvPr/>
              </p:nvSpPr>
              <p:spPr bwMode="auto">
                <a:xfrm>
                  <a:off x="7189160" y="3840448"/>
                  <a:ext cx="110995" cy="193543"/>
                </a:xfrm>
                <a:custGeom>
                  <a:avLst/>
                  <a:gdLst>
                    <a:gd name="T0" fmla="*/ 8307 w 21600"/>
                    <a:gd name="T1" fmla="*/ 11593 h 21600"/>
                    <a:gd name="T2" fmla="*/ 453 w 21600"/>
                    <a:gd name="T3" fmla="*/ 16938 h 21600"/>
                    <a:gd name="T4" fmla="*/ 11500 w 21600"/>
                    <a:gd name="T5" fmla="*/ 21600 h 21600"/>
                    <a:gd name="T6" fmla="*/ 20920 w 21600"/>
                    <a:gd name="T7" fmla="*/ 16751 h 21600"/>
                    <a:gd name="T8" fmla="*/ 13972 w 21600"/>
                    <a:gd name="T9" fmla="*/ 10888 h 21600"/>
                    <a:gd name="T10" fmla="*/ 21033 w 21600"/>
                    <a:gd name="T11" fmla="*/ 4716 h 21600"/>
                    <a:gd name="T12" fmla="*/ 11102 w 21600"/>
                    <a:gd name="T13" fmla="*/ 11 h 21600"/>
                    <a:gd name="T14" fmla="*/ 453 w 21600"/>
                    <a:gd name="T15" fmla="*/ 4716 h 21600"/>
                    <a:gd name="T16" fmla="*/ 2076 w 21600"/>
                    <a:gd name="T17" fmla="*/ 5664 h 21600"/>
                    <a:gd name="T18" fmla="*/ 20203 w 21600"/>
                    <a:gd name="T19" fmla="*/ 1598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3813" y="10590"/>
                      </a:moveTo>
                      <a:lnTo>
                        <a:pt x="3927" y="10513"/>
                      </a:lnTo>
                      <a:lnTo>
                        <a:pt x="4078" y="10425"/>
                      </a:lnTo>
                      <a:lnTo>
                        <a:pt x="4210" y="10359"/>
                      </a:lnTo>
                      <a:lnTo>
                        <a:pt x="4361" y="10315"/>
                      </a:lnTo>
                      <a:lnTo>
                        <a:pt x="4682" y="10237"/>
                      </a:lnTo>
                      <a:lnTo>
                        <a:pt x="5041" y="10193"/>
                      </a:lnTo>
                      <a:lnTo>
                        <a:pt x="5456" y="10171"/>
                      </a:lnTo>
                      <a:lnTo>
                        <a:pt x="5853" y="10193"/>
                      </a:lnTo>
                      <a:lnTo>
                        <a:pt x="6249" y="10260"/>
                      </a:lnTo>
                      <a:lnTo>
                        <a:pt x="6646" y="10337"/>
                      </a:lnTo>
                      <a:lnTo>
                        <a:pt x="7004" y="10469"/>
                      </a:lnTo>
                      <a:lnTo>
                        <a:pt x="7363" y="10612"/>
                      </a:lnTo>
                      <a:lnTo>
                        <a:pt x="7665" y="10788"/>
                      </a:lnTo>
                      <a:lnTo>
                        <a:pt x="7911" y="10998"/>
                      </a:lnTo>
                      <a:lnTo>
                        <a:pt x="8024" y="11097"/>
                      </a:lnTo>
                      <a:lnTo>
                        <a:pt x="8137" y="11207"/>
                      </a:lnTo>
                      <a:lnTo>
                        <a:pt x="8194" y="11340"/>
                      </a:lnTo>
                      <a:lnTo>
                        <a:pt x="8269" y="11461"/>
                      </a:lnTo>
                      <a:lnTo>
                        <a:pt x="8307" y="11593"/>
                      </a:lnTo>
                      <a:lnTo>
                        <a:pt x="8307" y="11714"/>
                      </a:lnTo>
                      <a:lnTo>
                        <a:pt x="8307" y="11868"/>
                      </a:lnTo>
                      <a:lnTo>
                        <a:pt x="8307" y="12012"/>
                      </a:lnTo>
                      <a:lnTo>
                        <a:pt x="8194" y="12265"/>
                      </a:lnTo>
                      <a:lnTo>
                        <a:pt x="8062" y="12519"/>
                      </a:lnTo>
                      <a:lnTo>
                        <a:pt x="7873" y="12706"/>
                      </a:lnTo>
                      <a:lnTo>
                        <a:pt x="7627" y="12904"/>
                      </a:lnTo>
                      <a:lnTo>
                        <a:pt x="7363" y="13048"/>
                      </a:lnTo>
                      <a:lnTo>
                        <a:pt x="7080" y="13180"/>
                      </a:lnTo>
                      <a:lnTo>
                        <a:pt x="6759" y="13257"/>
                      </a:lnTo>
                      <a:lnTo>
                        <a:pt x="6419" y="13345"/>
                      </a:lnTo>
                      <a:lnTo>
                        <a:pt x="6098" y="13389"/>
                      </a:lnTo>
                      <a:lnTo>
                        <a:pt x="5739" y="13389"/>
                      </a:lnTo>
                      <a:lnTo>
                        <a:pt x="5418" y="13389"/>
                      </a:lnTo>
                      <a:lnTo>
                        <a:pt x="5079" y="13345"/>
                      </a:lnTo>
                      <a:lnTo>
                        <a:pt x="4758" y="13301"/>
                      </a:lnTo>
                      <a:lnTo>
                        <a:pt x="4474" y="13213"/>
                      </a:lnTo>
                      <a:lnTo>
                        <a:pt x="4172" y="13114"/>
                      </a:lnTo>
                      <a:lnTo>
                        <a:pt x="3965" y="12982"/>
                      </a:lnTo>
                      <a:lnTo>
                        <a:pt x="3738" y="12838"/>
                      </a:lnTo>
                      <a:lnTo>
                        <a:pt x="3493" y="12706"/>
                      </a:lnTo>
                      <a:lnTo>
                        <a:pt x="3228" y="12607"/>
                      </a:lnTo>
                      <a:lnTo>
                        <a:pt x="2945" y="12519"/>
                      </a:lnTo>
                      <a:lnTo>
                        <a:pt x="2700" y="12431"/>
                      </a:lnTo>
                      <a:lnTo>
                        <a:pt x="2397" y="12375"/>
                      </a:lnTo>
                      <a:lnTo>
                        <a:pt x="2152" y="12331"/>
                      </a:lnTo>
                      <a:lnTo>
                        <a:pt x="1888" y="12309"/>
                      </a:lnTo>
                      <a:lnTo>
                        <a:pt x="1642" y="12309"/>
                      </a:lnTo>
                      <a:lnTo>
                        <a:pt x="1397" y="12331"/>
                      </a:lnTo>
                      <a:lnTo>
                        <a:pt x="1170" y="12397"/>
                      </a:lnTo>
                      <a:lnTo>
                        <a:pt x="962" y="12453"/>
                      </a:lnTo>
                      <a:lnTo>
                        <a:pt x="774" y="12563"/>
                      </a:lnTo>
                      <a:lnTo>
                        <a:pt x="623" y="12684"/>
                      </a:lnTo>
                      <a:lnTo>
                        <a:pt x="528" y="12838"/>
                      </a:lnTo>
                      <a:lnTo>
                        <a:pt x="453" y="13026"/>
                      </a:lnTo>
                      <a:lnTo>
                        <a:pt x="339" y="13477"/>
                      </a:lnTo>
                      <a:lnTo>
                        <a:pt x="226" y="13984"/>
                      </a:lnTo>
                      <a:lnTo>
                        <a:pt x="151" y="14535"/>
                      </a:lnTo>
                      <a:lnTo>
                        <a:pt x="113" y="15075"/>
                      </a:lnTo>
                      <a:lnTo>
                        <a:pt x="113" y="15626"/>
                      </a:lnTo>
                      <a:lnTo>
                        <a:pt x="151" y="16133"/>
                      </a:lnTo>
                      <a:lnTo>
                        <a:pt x="188" y="16376"/>
                      </a:lnTo>
                      <a:lnTo>
                        <a:pt x="264" y="16585"/>
                      </a:lnTo>
                      <a:lnTo>
                        <a:pt x="339" y="16773"/>
                      </a:lnTo>
                      <a:lnTo>
                        <a:pt x="453" y="16938"/>
                      </a:lnTo>
                      <a:lnTo>
                        <a:pt x="1095" y="16883"/>
                      </a:lnTo>
                      <a:lnTo>
                        <a:pt x="1963" y="16795"/>
                      </a:lnTo>
                      <a:lnTo>
                        <a:pt x="2945" y="16751"/>
                      </a:lnTo>
                      <a:lnTo>
                        <a:pt x="3965" y="16706"/>
                      </a:lnTo>
                      <a:lnTo>
                        <a:pt x="5022" y="16684"/>
                      </a:lnTo>
                      <a:lnTo>
                        <a:pt x="5947" y="16684"/>
                      </a:lnTo>
                      <a:lnTo>
                        <a:pt x="6759" y="16706"/>
                      </a:lnTo>
                      <a:lnTo>
                        <a:pt x="7363" y="16751"/>
                      </a:lnTo>
                      <a:lnTo>
                        <a:pt x="7948" y="16839"/>
                      </a:lnTo>
                      <a:lnTo>
                        <a:pt x="8458" y="16916"/>
                      </a:lnTo>
                      <a:lnTo>
                        <a:pt x="8893" y="17026"/>
                      </a:lnTo>
                      <a:lnTo>
                        <a:pt x="9289" y="17158"/>
                      </a:lnTo>
                      <a:lnTo>
                        <a:pt x="9572" y="17280"/>
                      </a:lnTo>
                      <a:lnTo>
                        <a:pt x="9799" y="17412"/>
                      </a:lnTo>
                      <a:lnTo>
                        <a:pt x="9969" y="17555"/>
                      </a:lnTo>
                      <a:lnTo>
                        <a:pt x="10120" y="17687"/>
                      </a:lnTo>
                      <a:lnTo>
                        <a:pt x="10158" y="17831"/>
                      </a:lnTo>
                      <a:lnTo>
                        <a:pt x="10195" y="17974"/>
                      </a:lnTo>
                      <a:lnTo>
                        <a:pt x="10158" y="18128"/>
                      </a:lnTo>
                      <a:lnTo>
                        <a:pt x="10082" y="18271"/>
                      </a:lnTo>
                      <a:lnTo>
                        <a:pt x="9969" y="18426"/>
                      </a:lnTo>
                      <a:lnTo>
                        <a:pt x="9837" y="18569"/>
                      </a:lnTo>
                      <a:lnTo>
                        <a:pt x="9648" y="18701"/>
                      </a:lnTo>
                      <a:lnTo>
                        <a:pt x="9440" y="18822"/>
                      </a:lnTo>
                      <a:lnTo>
                        <a:pt x="9213" y="18999"/>
                      </a:lnTo>
                      <a:lnTo>
                        <a:pt x="9044" y="19186"/>
                      </a:lnTo>
                      <a:lnTo>
                        <a:pt x="8893" y="19395"/>
                      </a:lnTo>
                      <a:lnTo>
                        <a:pt x="8817" y="19627"/>
                      </a:lnTo>
                      <a:lnTo>
                        <a:pt x="8779" y="19858"/>
                      </a:lnTo>
                      <a:lnTo>
                        <a:pt x="8779" y="20112"/>
                      </a:lnTo>
                      <a:lnTo>
                        <a:pt x="8855" y="20354"/>
                      </a:lnTo>
                      <a:lnTo>
                        <a:pt x="8968" y="20586"/>
                      </a:lnTo>
                      <a:lnTo>
                        <a:pt x="9138" y="20817"/>
                      </a:lnTo>
                      <a:lnTo>
                        <a:pt x="9365" y="21026"/>
                      </a:lnTo>
                      <a:lnTo>
                        <a:pt x="9610" y="21192"/>
                      </a:lnTo>
                      <a:lnTo>
                        <a:pt x="9950" y="21368"/>
                      </a:lnTo>
                      <a:lnTo>
                        <a:pt x="10120" y="21445"/>
                      </a:lnTo>
                      <a:lnTo>
                        <a:pt x="10346" y="21511"/>
                      </a:lnTo>
                      <a:lnTo>
                        <a:pt x="10516" y="21555"/>
                      </a:lnTo>
                      <a:lnTo>
                        <a:pt x="10743" y="21600"/>
                      </a:lnTo>
                      <a:lnTo>
                        <a:pt x="10988" y="21644"/>
                      </a:lnTo>
                      <a:lnTo>
                        <a:pt x="11215" y="21666"/>
                      </a:lnTo>
                      <a:lnTo>
                        <a:pt x="11498" y="21666"/>
                      </a:lnTo>
                      <a:lnTo>
                        <a:pt x="11762" y="21666"/>
                      </a:lnTo>
                      <a:lnTo>
                        <a:pt x="12253" y="21644"/>
                      </a:lnTo>
                      <a:lnTo>
                        <a:pt x="12763" y="21577"/>
                      </a:lnTo>
                      <a:lnTo>
                        <a:pt x="13197" y="21467"/>
                      </a:lnTo>
                      <a:lnTo>
                        <a:pt x="13556" y="21346"/>
                      </a:lnTo>
                      <a:lnTo>
                        <a:pt x="13896" y="21192"/>
                      </a:lnTo>
                      <a:lnTo>
                        <a:pt x="14179" y="21026"/>
                      </a:lnTo>
                      <a:lnTo>
                        <a:pt x="14444" y="20839"/>
                      </a:lnTo>
                      <a:lnTo>
                        <a:pt x="14576" y="20641"/>
                      </a:lnTo>
                      <a:lnTo>
                        <a:pt x="14727" y="20431"/>
                      </a:lnTo>
                      <a:lnTo>
                        <a:pt x="14765" y="20200"/>
                      </a:lnTo>
                      <a:lnTo>
                        <a:pt x="14802" y="19991"/>
                      </a:lnTo>
                      <a:lnTo>
                        <a:pt x="14727" y="19759"/>
                      </a:lnTo>
                      <a:lnTo>
                        <a:pt x="14613" y="19550"/>
                      </a:lnTo>
                      <a:lnTo>
                        <a:pt x="14444" y="19307"/>
                      </a:lnTo>
                      <a:lnTo>
                        <a:pt x="14217" y="19098"/>
                      </a:lnTo>
                      <a:lnTo>
                        <a:pt x="13934" y="18911"/>
                      </a:lnTo>
                      <a:lnTo>
                        <a:pt x="13669" y="18745"/>
                      </a:lnTo>
                      <a:lnTo>
                        <a:pt x="13462" y="18547"/>
                      </a:lnTo>
                      <a:lnTo>
                        <a:pt x="13311" y="18337"/>
                      </a:lnTo>
                      <a:lnTo>
                        <a:pt x="13197" y="18150"/>
                      </a:lnTo>
                      <a:lnTo>
                        <a:pt x="13122" y="17941"/>
                      </a:lnTo>
                      <a:lnTo>
                        <a:pt x="13122" y="17720"/>
                      </a:lnTo>
                      <a:lnTo>
                        <a:pt x="13122" y="17533"/>
                      </a:lnTo>
                      <a:lnTo>
                        <a:pt x="13197" y="17346"/>
                      </a:lnTo>
                      <a:lnTo>
                        <a:pt x="13273" y="17158"/>
                      </a:lnTo>
                      <a:lnTo>
                        <a:pt x="13386" y="16982"/>
                      </a:lnTo>
                      <a:lnTo>
                        <a:pt x="13537" y="16839"/>
                      </a:lnTo>
                      <a:lnTo>
                        <a:pt x="13707" y="16706"/>
                      </a:lnTo>
                      <a:lnTo>
                        <a:pt x="13896" y="16607"/>
                      </a:lnTo>
                      <a:lnTo>
                        <a:pt x="14104" y="16519"/>
                      </a:lnTo>
                      <a:lnTo>
                        <a:pt x="14330" y="16453"/>
                      </a:lnTo>
                      <a:lnTo>
                        <a:pt x="14538" y="16431"/>
                      </a:lnTo>
                      <a:lnTo>
                        <a:pt x="14897" y="16453"/>
                      </a:lnTo>
                      <a:lnTo>
                        <a:pt x="15406" y="16497"/>
                      </a:lnTo>
                      <a:lnTo>
                        <a:pt x="16105" y="16541"/>
                      </a:lnTo>
                      <a:lnTo>
                        <a:pt x="16898" y="16607"/>
                      </a:lnTo>
                      <a:lnTo>
                        <a:pt x="17804" y="16651"/>
                      </a:lnTo>
                      <a:lnTo>
                        <a:pt x="18786" y="16684"/>
                      </a:lnTo>
                      <a:lnTo>
                        <a:pt x="19844" y="16728"/>
                      </a:lnTo>
                      <a:lnTo>
                        <a:pt x="20920" y="16751"/>
                      </a:lnTo>
                      <a:lnTo>
                        <a:pt x="21109" y="16497"/>
                      </a:lnTo>
                      <a:lnTo>
                        <a:pt x="21241" y="16222"/>
                      </a:lnTo>
                      <a:lnTo>
                        <a:pt x="21392" y="15946"/>
                      </a:lnTo>
                      <a:lnTo>
                        <a:pt x="21467" y="15648"/>
                      </a:lnTo>
                      <a:lnTo>
                        <a:pt x="21543" y="15351"/>
                      </a:lnTo>
                      <a:lnTo>
                        <a:pt x="21618" y="15042"/>
                      </a:lnTo>
                      <a:lnTo>
                        <a:pt x="21618" y="14745"/>
                      </a:lnTo>
                      <a:lnTo>
                        <a:pt x="21618" y="14447"/>
                      </a:lnTo>
                      <a:lnTo>
                        <a:pt x="21618" y="14150"/>
                      </a:lnTo>
                      <a:lnTo>
                        <a:pt x="21581" y="13852"/>
                      </a:lnTo>
                      <a:lnTo>
                        <a:pt x="21505" y="13577"/>
                      </a:lnTo>
                      <a:lnTo>
                        <a:pt x="21430" y="13301"/>
                      </a:lnTo>
                      <a:lnTo>
                        <a:pt x="21354" y="13048"/>
                      </a:lnTo>
                      <a:lnTo>
                        <a:pt x="21241" y="12816"/>
                      </a:lnTo>
                      <a:lnTo>
                        <a:pt x="21146" y="12607"/>
                      </a:lnTo>
                      <a:lnTo>
                        <a:pt x="21033" y="12431"/>
                      </a:lnTo>
                      <a:lnTo>
                        <a:pt x="20920" y="12265"/>
                      </a:lnTo>
                      <a:lnTo>
                        <a:pt x="20769" y="12144"/>
                      </a:lnTo>
                      <a:lnTo>
                        <a:pt x="20637" y="12034"/>
                      </a:lnTo>
                      <a:lnTo>
                        <a:pt x="20486" y="11946"/>
                      </a:lnTo>
                      <a:lnTo>
                        <a:pt x="20297" y="11891"/>
                      </a:lnTo>
                      <a:lnTo>
                        <a:pt x="20165" y="11846"/>
                      </a:lnTo>
                      <a:lnTo>
                        <a:pt x="19976" y="11824"/>
                      </a:lnTo>
                      <a:lnTo>
                        <a:pt x="19806" y="11802"/>
                      </a:lnTo>
                      <a:lnTo>
                        <a:pt x="19390" y="11824"/>
                      </a:lnTo>
                      <a:lnTo>
                        <a:pt x="18956" y="11891"/>
                      </a:lnTo>
                      <a:lnTo>
                        <a:pt x="18503" y="11968"/>
                      </a:lnTo>
                      <a:lnTo>
                        <a:pt x="17993" y="12078"/>
                      </a:lnTo>
                      <a:lnTo>
                        <a:pt x="17653" y="12144"/>
                      </a:lnTo>
                      <a:lnTo>
                        <a:pt x="17332" y="12199"/>
                      </a:lnTo>
                      <a:lnTo>
                        <a:pt x="17049" y="12221"/>
                      </a:lnTo>
                      <a:lnTo>
                        <a:pt x="16747" y="12243"/>
                      </a:lnTo>
                      <a:lnTo>
                        <a:pt x="16464" y="12243"/>
                      </a:lnTo>
                      <a:lnTo>
                        <a:pt x="16218" y="12243"/>
                      </a:lnTo>
                      <a:lnTo>
                        <a:pt x="15992" y="12221"/>
                      </a:lnTo>
                      <a:lnTo>
                        <a:pt x="15746" y="12199"/>
                      </a:lnTo>
                      <a:lnTo>
                        <a:pt x="15520" y="12155"/>
                      </a:lnTo>
                      <a:lnTo>
                        <a:pt x="15350" y="12122"/>
                      </a:lnTo>
                      <a:lnTo>
                        <a:pt x="15161" y="12056"/>
                      </a:lnTo>
                      <a:lnTo>
                        <a:pt x="14972" y="11990"/>
                      </a:lnTo>
                      <a:lnTo>
                        <a:pt x="14689" y="11846"/>
                      </a:lnTo>
                      <a:lnTo>
                        <a:pt x="14444" y="11670"/>
                      </a:lnTo>
                      <a:lnTo>
                        <a:pt x="14255" y="11483"/>
                      </a:lnTo>
                      <a:lnTo>
                        <a:pt x="14104" y="11295"/>
                      </a:lnTo>
                      <a:lnTo>
                        <a:pt x="14028" y="11086"/>
                      </a:lnTo>
                      <a:lnTo>
                        <a:pt x="13972" y="10888"/>
                      </a:lnTo>
                      <a:lnTo>
                        <a:pt x="13972" y="10700"/>
                      </a:lnTo>
                      <a:lnTo>
                        <a:pt x="14009" y="10513"/>
                      </a:lnTo>
                      <a:lnTo>
                        <a:pt x="14066" y="10359"/>
                      </a:lnTo>
                      <a:lnTo>
                        <a:pt x="14179" y="10215"/>
                      </a:lnTo>
                      <a:lnTo>
                        <a:pt x="14406" y="10006"/>
                      </a:lnTo>
                      <a:lnTo>
                        <a:pt x="14651" y="9830"/>
                      </a:lnTo>
                      <a:lnTo>
                        <a:pt x="14878" y="9686"/>
                      </a:lnTo>
                      <a:lnTo>
                        <a:pt x="15123" y="9554"/>
                      </a:lnTo>
                      <a:lnTo>
                        <a:pt x="15350" y="9477"/>
                      </a:lnTo>
                      <a:lnTo>
                        <a:pt x="15558" y="9411"/>
                      </a:lnTo>
                      <a:lnTo>
                        <a:pt x="15803" y="9345"/>
                      </a:lnTo>
                      <a:lnTo>
                        <a:pt x="16030" y="9323"/>
                      </a:lnTo>
                      <a:lnTo>
                        <a:pt x="16256" y="9301"/>
                      </a:lnTo>
                      <a:lnTo>
                        <a:pt x="16464" y="9323"/>
                      </a:lnTo>
                      <a:lnTo>
                        <a:pt x="16690" y="9345"/>
                      </a:lnTo>
                      <a:lnTo>
                        <a:pt x="16898" y="9367"/>
                      </a:lnTo>
                      <a:lnTo>
                        <a:pt x="17332" y="9477"/>
                      </a:lnTo>
                      <a:lnTo>
                        <a:pt x="17767" y="9598"/>
                      </a:lnTo>
                      <a:lnTo>
                        <a:pt x="18163" y="9731"/>
                      </a:lnTo>
                      <a:lnTo>
                        <a:pt x="18597" y="9874"/>
                      </a:lnTo>
                      <a:lnTo>
                        <a:pt x="18994" y="10006"/>
                      </a:lnTo>
                      <a:lnTo>
                        <a:pt x="19428" y="10083"/>
                      </a:lnTo>
                      <a:lnTo>
                        <a:pt x="19617" y="10127"/>
                      </a:lnTo>
                      <a:lnTo>
                        <a:pt x="19844" y="10149"/>
                      </a:lnTo>
                      <a:lnTo>
                        <a:pt x="20013" y="10149"/>
                      </a:lnTo>
                      <a:lnTo>
                        <a:pt x="20240" y="10127"/>
                      </a:lnTo>
                      <a:lnTo>
                        <a:pt x="20410" y="10105"/>
                      </a:lnTo>
                      <a:lnTo>
                        <a:pt x="20637" y="10061"/>
                      </a:lnTo>
                      <a:lnTo>
                        <a:pt x="20844" y="9984"/>
                      </a:lnTo>
                      <a:lnTo>
                        <a:pt x="21033" y="9896"/>
                      </a:lnTo>
                      <a:lnTo>
                        <a:pt x="21146" y="9830"/>
                      </a:lnTo>
                      <a:lnTo>
                        <a:pt x="21203" y="9753"/>
                      </a:lnTo>
                      <a:lnTo>
                        <a:pt x="21279" y="9642"/>
                      </a:lnTo>
                      <a:lnTo>
                        <a:pt x="21354" y="9521"/>
                      </a:lnTo>
                      <a:lnTo>
                        <a:pt x="21430" y="9246"/>
                      </a:lnTo>
                      <a:lnTo>
                        <a:pt x="21430" y="8904"/>
                      </a:lnTo>
                      <a:lnTo>
                        <a:pt x="21430" y="8540"/>
                      </a:lnTo>
                      <a:lnTo>
                        <a:pt x="21392" y="8144"/>
                      </a:lnTo>
                      <a:lnTo>
                        <a:pt x="21354" y="7714"/>
                      </a:lnTo>
                      <a:lnTo>
                        <a:pt x="21279" y="7295"/>
                      </a:lnTo>
                      <a:lnTo>
                        <a:pt x="21146" y="6446"/>
                      </a:lnTo>
                      <a:lnTo>
                        <a:pt x="20995" y="5686"/>
                      </a:lnTo>
                      <a:lnTo>
                        <a:pt x="20958" y="5366"/>
                      </a:lnTo>
                      <a:lnTo>
                        <a:pt x="20958" y="5091"/>
                      </a:lnTo>
                      <a:lnTo>
                        <a:pt x="20958" y="4860"/>
                      </a:lnTo>
                      <a:lnTo>
                        <a:pt x="21033" y="4716"/>
                      </a:lnTo>
                      <a:lnTo>
                        <a:pt x="20637" y="4860"/>
                      </a:lnTo>
                      <a:lnTo>
                        <a:pt x="20127" y="4992"/>
                      </a:lnTo>
                      <a:lnTo>
                        <a:pt x="19617" y="5069"/>
                      </a:lnTo>
                      <a:lnTo>
                        <a:pt x="19032" y="5157"/>
                      </a:lnTo>
                      <a:lnTo>
                        <a:pt x="18465" y="5201"/>
                      </a:lnTo>
                      <a:lnTo>
                        <a:pt x="17842" y="5245"/>
                      </a:lnTo>
                      <a:lnTo>
                        <a:pt x="17219" y="5267"/>
                      </a:lnTo>
                      <a:lnTo>
                        <a:pt x="16615" y="5267"/>
                      </a:lnTo>
                      <a:lnTo>
                        <a:pt x="15992" y="5245"/>
                      </a:lnTo>
                      <a:lnTo>
                        <a:pt x="15369" y="5201"/>
                      </a:lnTo>
                      <a:lnTo>
                        <a:pt x="14840" y="5157"/>
                      </a:lnTo>
                      <a:lnTo>
                        <a:pt x="14293" y="5091"/>
                      </a:lnTo>
                      <a:lnTo>
                        <a:pt x="13783" y="5014"/>
                      </a:lnTo>
                      <a:lnTo>
                        <a:pt x="13386" y="4926"/>
                      </a:lnTo>
                      <a:lnTo>
                        <a:pt x="13027" y="4815"/>
                      </a:lnTo>
                      <a:lnTo>
                        <a:pt x="12725" y="4716"/>
                      </a:lnTo>
                      <a:lnTo>
                        <a:pt x="12480" y="4606"/>
                      </a:lnTo>
                      <a:lnTo>
                        <a:pt x="12291" y="4496"/>
                      </a:lnTo>
                      <a:lnTo>
                        <a:pt x="12197" y="4397"/>
                      </a:lnTo>
                      <a:lnTo>
                        <a:pt x="12083" y="4286"/>
                      </a:lnTo>
                      <a:lnTo>
                        <a:pt x="12046" y="4187"/>
                      </a:lnTo>
                      <a:lnTo>
                        <a:pt x="12008" y="4077"/>
                      </a:lnTo>
                      <a:lnTo>
                        <a:pt x="12046" y="3967"/>
                      </a:lnTo>
                      <a:lnTo>
                        <a:pt x="12121" y="3868"/>
                      </a:lnTo>
                      <a:lnTo>
                        <a:pt x="12197" y="3735"/>
                      </a:lnTo>
                      <a:lnTo>
                        <a:pt x="12291" y="3614"/>
                      </a:lnTo>
                      <a:lnTo>
                        <a:pt x="12442" y="3482"/>
                      </a:lnTo>
                      <a:lnTo>
                        <a:pt x="12631" y="3361"/>
                      </a:lnTo>
                      <a:lnTo>
                        <a:pt x="13065" y="3085"/>
                      </a:lnTo>
                      <a:lnTo>
                        <a:pt x="13537" y="2766"/>
                      </a:lnTo>
                      <a:lnTo>
                        <a:pt x="13783" y="2578"/>
                      </a:lnTo>
                      <a:lnTo>
                        <a:pt x="13934" y="2380"/>
                      </a:lnTo>
                      <a:lnTo>
                        <a:pt x="14028" y="2171"/>
                      </a:lnTo>
                      <a:lnTo>
                        <a:pt x="14104" y="1961"/>
                      </a:lnTo>
                      <a:lnTo>
                        <a:pt x="14104" y="1730"/>
                      </a:lnTo>
                      <a:lnTo>
                        <a:pt x="14066" y="1498"/>
                      </a:lnTo>
                      <a:lnTo>
                        <a:pt x="13972" y="1267"/>
                      </a:lnTo>
                      <a:lnTo>
                        <a:pt x="13820" y="1057"/>
                      </a:lnTo>
                      <a:lnTo>
                        <a:pt x="13594" y="837"/>
                      </a:lnTo>
                      <a:lnTo>
                        <a:pt x="13386" y="628"/>
                      </a:lnTo>
                      <a:lnTo>
                        <a:pt x="13103" y="462"/>
                      </a:lnTo>
                      <a:lnTo>
                        <a:pt x="12763" y="308"/>
                      </a:lnTo>
                      <a:lnTo>
                        <a:pt x="12404" y="187"/>
                      </a:lnTo>
                      <a:lnTo>
                        <a:pt x="12008" y="77"/>
                      </a:lnTo>
                      <a:lnTo>
                        <a:pt x="11574" y="33"/>
                      </a:lnTo>
                      <a:lnTo>
                        <a:pt x="11102" y="11"/>
                      </a:lnTo>
                      <a:lnTo>
                        <a:pt x="10667" y="11"/>
                      </a:lnTo>
                      <a:lnTo>
                        <a:pt x="10233" y="77"/>
                      </a:lnTo>
                      <a:lnTo>
                        <a:pt x="9837" y="187"/>
                      </a:lnTo>
                      <a:lnTo>
                        <a:pt x="9440" y="286"/>
                      </a:lnTo>
                      <a:lnTo>
                        <a:pt x="9062" y="462"/>
                      </a:lnTo>
                      <a:lnTo>
                        <a:pt x="8741" y="628"/>
                      </a:lnTo>
                      <a:lnTo>
                        <a:pt x="8458" y="815"/>
                      </a:lnTo>
                      <a:lnTo>
                        <a:pt x="8232" y="1035"/>
                      </a:lnTo>
                      <a:lnTo>
                        <a:pt x="8062" y="1245"/>
                      </a:lnTo>
                      <a:lnTo>
                        <a:pt x="7911" y="1476"/>
                      </a:lnTo>
                      <a:lnTo>
                        <a:pt x="7835" y="1708"/>
                      </a:lnTo>
                      <a:lnTo>
                        <a:pt x="7797" y="1961"/>
                      </a:lnTo>
                      <a:lnTo>
                        <a:pt x="7835" y="2193"/>
                      </a:lnTo>
                      <a:lnTo>
                        <a:pt x="7948" y="2402"/>
                      </a:lnTo>
                      <a:lnTo>
                        <a:pt x="8062" y="2534"/>
                      </a:lnTo>
                      <a:lnTo>
                        <a:pt x="8175" y="2644"/>
                      </a:lnTo>
                      <a:lnTo>
                        <a:pt x="8269" y="2744"/>
                      </a:lnTo>
                      <a:lnTo>
                        <a:pt x="8420" y="2832"/>
                      </a:lnTo>
                      <a:lnTo>
                        <a:pt x="8704" y="3019"/>
                      </a:lnTo>
                      <a:lnTo>
                        <a:pt x="8968" y="3206"/>
                      </a:lnTo>
                      <a:lnTo>
                        <a:pt x="9138" y="3405"/>
                      </a:lnTo>
                      <a:lnTo>
                        <a:pt x="9327" y="3570"/>
                      </a:lnTo>
                      <a:lnTo>
                        <a:pt x="9440" y="3735"/>
                      </a:lnTo>
                      <a:lnTo>
                        <a:pt x="9516" y="3890"/>
                      </a:lnTo>
                      <a:lnTo>
                        <a:pt x="9534" y="4033"/>
                      </a:lnTo>
                      <a:lnTo>
                        <a:pt x="9534" y="4165"/>
                      </a:lnTo>
                      <a:lnTo>
                        <a:pt x="9516" y="4286"/>
                      </a:lnTo>
                      <a:lnTo>
                        <a:pt x="9440" y="4397"/>
                      </a:lnTo>
                      <a:lnTo>
                        <a:pt x="9327" y="4496"/>
                      </a:lnTo>
                      <a:lnTo>
                        <a:pt x="9176" y="4562"/>
                      </a:lnTo>
                      <a:lnTo>
                        <a:pt x="9006" y="4628"/>
                      </a:lnTo>
                      <a:lnTo>
                        <a:pt x="8779" y="4694"/>
                      </a:lnTo>
                      <a:lnTo>
                        <a:pt x="8534" y="4716"/>
                      </a:lnTo>
                      <a:lnTo>
                        <a:pt x="8232" y="4716"/>
                      </a:lnTo>
                      <a:lnTo>
                        <a:pt x="7118" y="4738"/>
                      </a:lnTo>
                      <a:lnTo>
                        <a:pt x="5947" y="4771"/>
                      </a:lnTo>
                      <a:lnTo>
                        <a:pt x="4795" y="4815"/>
                      </a:lnTo>
                      <a:lnTo>
                        <a:pt x="3681" y="4860"/>
                      </a:lnTo>
                      <a:lnTo>
                        <a:pt x="2662" y="4882"/>
                      </a:lnTo>
                      <a:lnTo>
                        <a:pt x="1755" y="4882"/>
                      </a:lnTo>
                      <a:lnTo>
                        <a:pt x="1359" y="4860"/>
                      </a:lnTo>
                      <a:lnTo>
                        <a:pt x="981" y="4837"/>
                      </a:lnTo>
                      <a:lnTo>
                        <a:pt x="698" y="4771"/>
                      </a:lnTo>
                      <a:lnTo>
                        <a:pt x="453" y="4716"/>
                      </a:lnTo>
                      <a:lnTo>
                        <a:pt x="453" y="5322"/>
                      </a:lnTo>
                      <a:lnTo>
                        <a:pt x="453" y="6083"/>
                      </a:lnTo>
                      <a:lnTo>
                        <a:pt x="453" y="6909"/>
                      </a:lnTo>
                      <a:lnTo>
                        <a:pt x="453" y="7780"/>
                      </a:lnTo>
                      <a:lnTo>
                        <a:pt x="453" y="8606"/>
                      </a:lnTo>
                      <a:lnTo>
                        <a:pt x="453" y="9345"/>
                      </a:lnTo>
                      <a:lnTo>
                        <a:pt x="453" y="9918"/>
                      </a:lnTo>
                      <a:lnTo>
                        <a:pt x="453" y="10282"/>
                      </a:lnTo>
                      <a:lnTo>
                        <a:pt x="490" y="10381"/>
                      </a:lnTo>
                      <a:lnTo>
                        <a:pt x="547" y="10491"/>
                      </a:lnTo>
                      <a:lnTo>
                        <a:pt x="660" y="10590"/>
                      </a:lnTo>
                      <a:lnTo>
                        <a:pt x="811" y="10700"/>
                      </a:lnTo>
                      <a:lnTo>
                        <a:pt x="981" y="10811"/>
                      </a:lnTo>
                      <a:lnTo>
                        <a:pt x="1208" y="10888"/>
                      </a:lnTo>
                      <a:lnTo>
                        <a:pt x="1453" y="10954"/>
                      </a:lnTo>
                      <a:lnTo>
                        <a:pt x="1718" y="11020"/>
                      </a:lnTo>
                      <a:lnTo>
                        <a:pt x="1963" y="11064"/>
                      </a:lnTo>
                      <a:lnTo>
                        <a:pt x="2265" y="11086"/>
                      </a:lnTo>
                      <a:lnTo>
                        <a:pt x="2548" y="11064"/>
                      </a:lnTo>
                      <a:lnTo>
                        <a:pt x="2794" y="11042"/>
                      </a:lnTo>
                      <a:lnTo>
                        <a:pt x="3096" y="10976"/>
                      </a:lnTo>
                      <a:lnTo>
                        <a:pt x="3341" y="10888"/>
                      </a:lnTo>
                      <a:lnTo>
                        <a:pt x="3606" y="10766"/>
                      </a:lnTo>
                      <a:lnTo>
                        <a:pt x="3813" y="1059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8" name="Puzzle3"/>
                <p:cNvSpPr>
                  <a:spLocks noEditPoints="1" noChangeArrowheads="1"/>
                </p:cNvSpPr>
                <p:nvPr/>
              </p:nvSpPr>
              <p:spPr bwMode="auto">
                <a:xfrm>
                  <a:off x="7393442" y="3612492"/>
                  <a:ext cx="114542" cy="166406"/>
                </a:xfrm>
                <a:custGeom>
                  <a:avLst/>
                  <a:gdLst>
                    <a:gd name="T0" fmla="*/ 10391 w 21600"/>
                    <a:gd name="T1" fmla="*/ 15806 h 21600"/>
                    <a:gd name="T2" fmla="*/ 20551 w 21600"/>
                    <a:gd name="T3" fmla="*/ 21088 h 21600"/>
                    <a:gd name="T4" fmla="*/ 13180 w 21600"/>
                    <a:gd name="T5" fmla="*/ 13801 h 21600"/>
                    <a:gd name="T6" fmla="*/ 20551 w 21600"/>
                    <a:gd name="T7" fmla="*/ 7025 h 21600"/>
                    <a:gd name="T8" fmla="*/ 10500 w 21600"/>
                    <a:gd name="T9" fmla="*/ 52 h 21600"/>
                    <a:gd name="T10" fmla="*/ 692 w 21600"/>
                    <a:gd name="T11" fmla="*/ 6802 h 21600"/>
                    <a:gd name="T12" fmla="*/ 8064 w 21600"/>
                    <a:gd name="T13" fmla="*/ 13526 h 21600"/>
                    <a:gd name="T14" fmla="*/ 692 w 21600"/>
                    <a:gd name="T15" fmla="*/ 21088 h 21600"/>
                    <a:gd name="T16" fmla="*/ 2273 w 21600"/>
                    <a:gd name="T17" fmla="*/ 7719 h 21600"/>
                    <a:gd name="T18" fmla="*/ 19149 w 21600"/>
                    <a:gd name="T19" fmla="*/ 20237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6625" y="20892"/>
                      </a:moveTo>
                      <a:lnTo>
                        <a:pt x="7105" y="21023"/>
                      </a:lnTo>
                      <a:lnTo>
                        <a:pt x="7513" y="21088"/>
                      </a:lnTo>
                      <a:lnTo>
                        <a:pt x="7922" y="21115"/>
                      </a:lnTo>
                      <a:lnTo>
                        <a:pt x="8242" y="21115"/>
                      </a:lnTo>
                      <a:lnTo>
                        <a:pt x="8544" y="21062"/>
                      </a:lnTo>
                      <a:lnTo>
                        <a:pt x="8810" y="20997"/>
                      </a:lnTo>
                      <a:lnTo>
                        <a:pt x="9023" y="20892"/>
                      </a:lnTo>
                      <a:lnTo>
                        <a:pt x="9148" y="20761"/>
                      </a:lnTo>
                      <a:lnTo>
                        <a:pt x="9290" y="20616"/>
                      </a:lnTo>
                      <a:lnTo>
                        <a:pt x="9361" y="20459"/>
                      </a:lnTo>
                      <a:lnTo>
                        <a:pt x="9396" y="20289"/>
                      </a:lnTo>
                      <a:lnTo>
                        <a:pt x="9396" y="20092"/>
                      </a:lnTo>
                      <a:lnTo>
                        <a:pt x="9325" y="19909"/>
                      </a:lnTo>
                      <a:lnTo>
                        <a:pt x="9219" y="19738"/>
                      </a:lnTo>
                      <a:lnTo>
                        <a:pt x="9094" y="19555"/>
                      </a:lnTo>
                      <a:lnTo>
                        <a:pt x="8917" y="19384"/>
                      </a:lnTo>
                      <a:lnTo>
                        <a:pt x="8650" y="19162"/>
                      </a:lnTo>
                      <a:lnTo>
                        <a:pt x="8437" y="18900"/>
                      </a:lnTo>
                      <a:lnTo>
                        <a:pt x="8277" y="18624"/>
                      </a:lnTo>
                      <a:lnTo>
                        <a:pt x="8135" y="18349"/>
                      </a:lnTo>
                      <a:lnTo>
                        <a:pt x="8028" y="18048"/>
                      </a:lnTo>
                      <a:lnTo>
                        <a:pt x="7993" y="17746"/>
                      </a:lnTo>
                      <a:lnTo>
                        <a:pt x="7993" y="17471"/>
                      </a:lnTo>
                      <a:lnTo>
                        <a:pt x="8028" y="17169"/>
                      </a:lnTo>
                      <a:lnTo>
                        <a:pt x="8135" y="16920"/>
                      </a:lnTo>
                      <a:lnTo>
                        <a:pt x="8277" y="16671"/>
                      </a:lnTo>
                      <a:lnTo>
                        <a:pt x="8366" y="16540"/>
                      </a:lnTo>
                      <a:lnTo>
                        <a:pt x="8473" y="16409"/>
                      </a:lnTo>
                      <a:lnTo>
                        <a:pt x="8615" y="16317"/>
                      </a:lnTo>
                      <a:lnTo>
                        <a:pt x="8739" y="16213"/>
                      </a:lnTo>
                      <a:lnTo>
                        <a:pt x="8881" y="16134"/>
                      </a:lnTo>
                      <a:lnTo>
                        <a:pt x="9059" y="16055"/>
                      </a:lnTo>
                      <a:lnTo>
                        <a:pt x="9254" y="15990"/>
                      </a:lnTo>
                      <a:lnTo>
                        <a:pt x="9432" y="15911"/>
                      </a:lnTo>
                      <a:lnTo>
                        <a:pt x="9663" y="15885"/>
                      </a:lnTo>
                      <a:lnTo>
                        <a:pt x="9876" y="15833"/>
                      </a:lnTo>
                      <a:lnTo>
                        <a:pt x="10142" y="15806"/>
                      </a:lnTo>
                      <a:lnTo>
                        <a:pt x="10391" y="15806"/>
                      </a:lnTo>
                      <a:lnTo>
                        <a:pt x="10728" y="15806"/>
                      </a:lnTo>
                      <a:lnTo>
                        <a:pt x="10995" y="15806"/>
                      </a:lnTo>
                      <a:lnTo>
                        <a:pt x="11279" y="15833"/>
                      </a:lnTo>
                      <a:lnTo>
                        <a:pt x="11546" y="15885"/>
                      </a:lnTo>
                      <a:lnTo>
                        <a:pt x="11776" y="15937"/>
                      </a:lnTo>
                      <a:lnTo>
                        <a:pt x="12025" y="15990"/>
                      </a:lnTo>
                      <a:lnTo>
                        <a:pt x="12221" y="16055"/>
                      </a:lnTo>
                      <a:lnTo>
                        <a:pt x="12434" y="16134"/>
                      </a:lnTo>
                      <a:lnTo>
                        <a:pt x="12611" y="16213"/>
                      </a:lnTo>
                      <a:lnTo>
                        <a:pt x="12771" y="16317"/>
                      </a:lnTo>
                      <a:lnTo>
                        <a:pt x="12913" y="16409"/>
                      </a:lnTo>
                      <a:lnTo>
                        <a:pt x="13038" y="16514"/>
                      </a:lnTo>
                      <a:lnTo>
                        <a:pt x="13251" y="16737"/>
                      </a:lnTo>
                      <a:lnTo>
                        <a:pt x="13428" y="16986"/>
                      </a:lnTo>
                      <a:lnTo>
                        <a:pt x="13517" y="17248"/>
                      </a:lnTo>
                      <a:lnTo>
                        <a:pt x="13588" y="17523"/>
                      </a:lnTo>
                      <a:lnTo>
                        <a:pt x="13588" y="17799"/>
                      </a:lnTo>
                      <a:lnTo>
                        <a:pt x="13517" y="18074"/>
                      </a:lnTo>
                      <a:lnTo>
                        <a:pt x="13428" y="18323"/>
                      </a:lnTo>
                      <a:lnTo>
                        <a:pt x="13286" y="18572"/>
                      </a:lnTo>
                      <a:lnTo>
                        <a:pt x="13109" y="18808"/>
                      </a:lnTo>
                      <a:lnTo>
                        <a:pt x="12878" y="19031"/>
                      </a:lnTo>
                      <a:lnTo>
                        <a:pt x="12434" y="19411"/>
                      </a:lnTo>
                      <a:lnTo>
                        <a:pt x="12132" y="19738"/>
                      </a:lnTo>
                      <a:lnTo>
                        <a:pt x="12025" y="19856"/>
                      </a:lnTo>
                      <a:lnTo>
                        <a:pt x="11919" y="20014"/>
                      </a:lnTo>
                      <a:lnTo>
                        <a:pt x="11883" y="20132"/>
                      </a:lnTo>
                      <a:lnTo>
                        <a:pt x="11883" y="20263"/>
                      </a:lnTo>
                      <a:lnTo>
                        <a:pt x="11883" y="20394"/>
                      </a:lnTo>
                      <a:lnTo>
                        <a:pt x="11954" y="20485"/>
                      </a:lnTo>
                      <a:lnTo>
                        <a:pt x="12061" y="20590"/>
                      </a:lnTo>
                      <a:lnTo>
                        <a:pt x="12185" y="20695"/>
                      </a:lnTo>
                      <a:lnTo>
                        <a:pt x="12327" y="20787"/>
                      </a:lnTo>
                      <a:lnTo>
                        <a:pt x="12540" y="20892"/>
                      </a:lnTo>
                      <a:lnTo>
                        <a:pt x="12771" y="20997"/>
                      </a:lnTo>
                      <a:lnTo>
                        <a:pt x="13073" y="21088"/>
                      </a:lnTo>
                      <a:lnTo>
                        <a:pt x="13428" y="21193"/>
                      </a:lnTo>
                      <a:lnTo>
                        <a:pt x="13873" y="21298"/>
                      </a:lnTo>
                      <a:lnTo>
                        <a:pt x="14317" y="21390"/>
                      </a:lnTo>
                      <a:lnTo>
                        <a:pt x="14778" y="21468"/>
                      </a:lnTo>
                      <a:lnTo>
                        <a:pt x="15294" y="21547"/>
                      </a:lnTo>
                      <a:lnTo>
                        <a:pt x="15809" y="21600"/>
                      </a:lnTo>
                      <a:lnTo>
                        <a:pt x="16359" y="21652"/>
                      </a:lnTo>
                      <a:lnTo>
                        <a:pt x="16875" y="21678"/>
                      </a:lnTo>
                      <a:lnTo>
                        <a:pt x="17407" y="21678"/>
                      </a:lnTo>
                      <a:lnTo>
                        <a:pt x="17958" y="21678"/>
                      </a:lnTo>
                      <a:lnTo>
                        <a:pt x="18473" y="21652"/>
                      </a:lnTo>
                      <a:lnTo>
                        <a:pt x="18953" y="21573"/>
                      </a:lnTo>
                      <a:lnTo>
                        <a:pt x="19397" y="21495"/>
                      </a:lnTo>
                      <a:lnTo>
                        <a:pt x="19841" y="21390"/>
                      </a:lnTo>
                      <a:lnTo>
                        <a:pt x="20214" y="21272"/>
                      </a:lnTo>
                      <a:lnTo>
                        <a:pt x="20551" y="21088"/>
                      </a:lnTo>
                      <a:lnTo>
                        <a:pt x="20480" y="20787"/>
                      </a:lnTo>
                      <a:lnTo>
                        <a:pt x="20409" y="20485"/>
                      </a:lnTo>
                      <a:lnTo>
                        <a:pt x="20356" y="20158"/>
                      </a:lnTo>
                      <a:lnTo>
                        <a:pt x="20356" y="19804"/>
                      </a:lnTo>
                      <a:lnTo>
                        <a:pt x="20321" y="19083"/>
                      </a:lnTo>
                      <a:lnTo>
                        <a:pt x="20356" y="18349"/>
                      </a:lnTo>
                      <a:lnTo>
                        <a:pt x="20409" y="17641"/>
                      </a:lnTo>
                      <a:lnTo>
                        <a:pt x="20480" y="17012"/>
                      </a:lnTo>
                      <a:lnTo>
                        <a:pt x="20551" y="16488"/>
                      </a:lnTo>
                      <a:lnTo>
                        <a:pt x="20551" y="16055"/>
                      </a:lnTo>
                      <a:lnTo>
                        <a:pt x="20551" y="15911"/>
                      </a:lnTo>
                      <a:lnTo>
                        <a:pt x="20445" y="15754"/>
                      </a:lnTo>
                      <a:lnTo>
                        <a:pt x="20356" y="15610"/>
                      </a:lnTo>
                      <a:lnTo>
                        <a:pt x="20178" y="15452"/>
                      </a:lnTo>
                      <a:lnTo>
                        <a:pt x="20001" y="15334"/>
                      </a:lnTo>
                      <a:lnTo>
                        <a:pt x="19770" y="15230"/>
                      </a:lnTo>
                      <a:lnTo>
                        <a:pt x="19521" y="15125"/>
                      </a:lnTo>
                      <a:lnTo>
                        <a:pt x="19290" y="15059"/>
                      </a:lnTo>
                      <a:lnTo>
                        <a:pt x="19024" y="15007"/>
                      </a:lnTo>
                      <a:lnTo>
                        <a:pt x="18740" y="14954"/>
                      </a:lnTo>
                      <a:lnTo>
                        <a:pt x="18509" y="14954"/>
                      </a:lnTo>
                      <a:lnTo>
                        <a:pt x="18225" y="14954"/>
                      </a:lnTo>
                      <a:lnTo>
                        <a:pt x="17994" y="15007"/>
                      </a:lnTo>
                      <a:lnTo>
                        <a:pt x="17763" y="15085"/>
                      </a:lnTo>
                      <a:lnTo>
                        <a:pt x="17550" y="15177"/>
                      </a:lnTo>
                      <a:lnTo>
                        <a:pt x="17372" y="15308"/>
                      </a:lnTo>
                      <a:lnTo>
                        <a:pt x="17176" y="15426"/>
                      </a:lnTo>
                      <a:lnTo>
                        <a:pt x="16928" y="15557"/>
                      </a:lnTo>
                      <a:lnTo>
                        <a:pt x="16661" y="15636"/>
                      </a:lnTo>
                      <a:lnTo>
                        <a:pt x="16359" y="15688"/>
                      </a:lnTo>
                      <a:lnTo>
                        <a:pt x="16022" y="15715"/>
                      </a:lnTo>
                      <a:lnTo>
                        <a:pt x="15667" y="15688"/>
                      </a:lnTo>
                      <a:lnTo>
                        <a:pt x="15294" y="15662"/>
                      </a:lnTo>
                      <a:lnTo>
                        <a:pt x="14956" y="15583"/>
                      </a:lnTo>
                      <a:lnTo>
                        <a:pt x="14619" y="15479"/>
                      </a:lnTo>
                      <a:lnTo>
                        <a:pt x="14281" y="15334"/>
                      </a:lnTo>
                      <a:lnTo>
                        <a:pt x="13961" y="15177"/>
                      </a:lnTo>
                      <a:lnTo>
                        <a:pt x="13695" y="14981"/>
                      </a:lnTo>
                      <a:lnTo>
                        <a:pt x="13588" y="14850"/>
                      </a:lnTo>
                      <a:lnTo>
                        <a:pt x="13482" y="14732"/>
                      </a:lnTo>
                      <a:lnTo>
                        <a:pt x="13393" y="14600"/>
                      </a:lnTo>
                      <a:lnTo>
                        <a:pt x="13322" y="14456"/>
                      </a:lnTo>
                      <a:lnTo>
                        <a:pt x="13251" y="14299"/>
                      </a:lnTo>
                      <a:lnTo>
                        <a:pt x="13215" y="14155"/>
                      </a:lnTo>
                      <a:lnTo>
                        <a:pt x="13180" y="13971"/>
                      </a:lnTo>
                      <a:lnTo>
                        <a:pt x="13180" y="13801"/>
                      </a:lnTo>
                      <a:lnTo>
                        <a:pt x="13180" y="13591"/>
                      </a:lnTo>
                      <a:lnTo>
                        <a:pt x="13215" y="13395"/>
                      </a:lnTo>
                      <a:lnTo>
                        <a:pt x="13251" y="13198"/>
                      </a:lnTo>
                      <a:lnTo>
                        <a:pt x="13322" y="13015"/>
                      </a:lnTo>
                      <a:lnTo>
                        <a:pt x="13393" y="12870"/>
                      </a:lnTo>
                      <a:lnTo>
                        <a:pt x="13482" y="12713"/>
                      </a:lnTo>
                      <a:lnTo>
                        <a:pt x="13588" y="12569"/>
                      </a:lnTo>
                      <a:lnTo>
                        <a:pt x="13730" y="12438"/>
                      </a:lnTo>
                      <a:lnTo>
                        <a:pt x="13997" y="12215"/>
                      </a:lnTo>
                      <a:lnTo>
                        <a:pt x="14334" y="12005"/>
                      </a:lnTo>
                      <a:lnTo>
                        <a:pt x="14690" y="11861"/>
                      </a:lnTo>
                      <a:lnTo>
                        <a:pt x="15063" y="11756"/>
                      </a:lnTo>
                      <a:lnTo>
                        <a:pt x="15436" y="11678"/>
                      </a:lnTo>
                      <a:lnTo>
                        <a:pt x="15809" y="11638"/>
                      </a:lnTo>
                      <a:lnTo>
                        <a:pt x="16182" y="11638"/>
                      </a:lnTo>
                      <a:lnTo>
                        <a:pt x="16555" y="11678"/>
                      </a:lnTo>
                      <a:lnTo>
                        <a:pt x="16910" y="11730"/>
                      </a:lnTo>
                      <a:lnTo>
                        <a:pt x="17248" y="11835"/>
                      </a:lnTo>
                      <a:lnTo>
                        <a:pt x="17514" y="11966"/>
                      </a:lnTo>
                      <a:lnTo>
                        <a:pt x="17763" y="12110"/>
                      </a:lnTo>
                      <a:lnTo>
                        <a:pt x="17887" y="12215"/>
                      </a:lnTo>
                      <a:lnTo>
                        <a:pt x="18065" y="12307"/>
                      </a:lnTo>
                      <a:lnTo>
                        <a:pt x="18260" y="12412"/>
                      </a:lnTo>
                      <a:lnTo>
                        <a:pt x="18438" y="12464"/>
                      </a:lnTo>
                      <a:lnTo>
                        <a:pt x="18669" y="12543"/>
                      </a:lnTo>
                      <a:lnTo>
                        <a:pt x="18882" y="12569"/>
                      </a:lnTo>
                      <a:lnTo>
                        <a:pt x="19113" y="12595"/>
                      </a:lnTo>
                      <a:lnTo>
                        <a:pt x="19361" y="12608"/>
                      </a:lnTo>
                      <a:lnTo>
                        <a:pt x="19592" y="12608"/>
                      </a:lnTo>
                      <a:lnTo>
                        <a:pt x="19841" y="12595"/>
                      </a:lnTo>
                      <a:lnTo>
                        <a:pt x="20072" y="12543"/>
                      </a:lnTo>
                      <a:lnTo>
                        <a:pt x="20321" y="12490"/>
                      </a:lnTo>
                      <a:lnTo>
                        <a:pt x="20551" y="12438"/>
                      </a:lnTo>
                      <a:lnTo>
                        <a:pt x="20800" y="12333"/>
                      </a:lnTo>
                      <a:lnTo>
                        <a:pt x="20996" y="12241"/>
                      </a:lnTo>
                      <a:lnTo>
                        <a:pt x="21244" y="12110"/>
                      </a:lnTo>
                      <a:lnTo>
                        <a:pt x="21298" y="12032"/>
                      </a:lnTo>
                      <a:lnTo>
                        <a:pt x="21404" y="11966"/>
                      </a:lnTo>
                      <a:lnTo>
                        <a:pt x="21475" y="11861"/>
                      </a:lnTo>
                      <a:lnTo>
                        <a:pt x="21511" y="11730"/>
                      </a:lnTo>
                      <a:lnTo>
                        <a:pt x="21617" y="11481"/>
                      </a:lnTo>
                      <a:lnTo>
                        <a:pt x="21653" y="11180"/>
                      </a:lnTo>
                      <a:lnTo>
                        <a:pt x="21653" y="10826"/>
                      </a:lnTo>
                      <a:lnTo>
                        <a:pt x="21653" y="10472"/>
                      </a:lnTo>
                      <a:lnTo>
                        <a:pt x="21582" y="10092"/>
                      </a:lnTo>
                      <a:lnTo>
                        <a:pt x="21511" y="9725"/>
                      </a:lnTo>
                      <a:lnTo>
                        <a:pt x="21298" y="8912"/>
                      </a:lnTo>
                      <a:lnTo>
                        <a:pt x="21067" y="8191"/>
                      </a:lnTo>
                      <a:lnTo>
                        <a:pt x="20800" y="7536"/>
                      </a:lnTo>
                      <a:lnTo>
                        <a:pt x="20551" y="7025"/>
                      </a:lnTo>
                      <a:lnTo>
                        <a:pt x="20001" y="7103"/>
                      </a:lnTo>
                      <a:lnTo>
                        <a:pt x="19432" y="7156"/>
                      </a:lnTo>
                      <a:lnTo>
                        <a:pt x="18846" y="7208"/>
                      </a:lnTo>
                      <a:lnTo>
                        <a:pt x="18225" y="7208"/>
                      </a:lnTo>
                      <a:lnTo>
                        <a:pt x="17656" y="7208"/>
                      </a:lnTo>
                      <a:lnTo>
                        <a:pt x="17070" y="7182"/>
                      </a:lnTo>
                      <a:lnTo>
                        <a:pt x="16484" y="7156"/>
                      </a:lnTo>
                      <a:lnTo>
                        <a:pt x="15986" y="7103"/>
                      </a:lnTo>
                      <a:lnTo>
                        <a:pt x="14992" y="6999"/>
                      </a:lnTo>
                      <a:lnTo>
                        <a:pt x="14210" y="6907"/>
                      </a:lnTo>
                      <a:lnTo>
                        <a:pt x="13695" y="6828"/>
                      </a:lnTo>
                      <a:lnTo>
                        <a:pt x="13517" y="6802"/>
                      </a:lnTo>
                      <a:lnTo>
                        <a:pt x="13073" y="6645"/>
                      </a:lnTo>
                      <a:lnTo>
                        <a:pt x="12700" y="6474"/>
                      </a:lnTo>
                      <a:lnTo>
                        <a:pt x="12363" y="6304"/>
                      </a:lnTo>
                      <a:lnTo>
                        <a:pt x="12132" y="6094"/>
                      </a:lnTo>
                      <a:lnTo>
                        <a:pt x="11919" y="5871"/>
                      </a:lnTo>
                      <a:lnTo>
                        <a:pt x="11776" y="5649"/>
                      </a:lnTo>
                      <a:lnTo>
                        <a:pt x="11688" y="5413"/>
                      </a:lnTo>
                      <a:lnTo>
                        <a:pt x="11617" y="5190"/>
                      </a:lnTo>
                      <a:lnTo>
                        <a:pt x="11617" y="4941"/>
                      </a:lnTo>
                      <a:lnTo>
                        <a:pt x="11652" y="4718"/>
                      </a:lnTo>
                      <a:lnTo>
                        <a:pt x="11723" y="4482"/>
                      </a:lnTo>
                      <a:lnTo>
                        <a:pt x="11812" y="4285"/>
                      </a:lnTo>
                      <a:lnTo>
                        <a:pt x="11919" y="4089"/>
                      </a:lnTo>
                      <a:lnTo>
                        <a:pt x="12096" y="3905"/>
                      </a:lnTo>
                      <a:lnTo>
                        <a:pt x="12292" y="3735"/>
                      </a:lnTo>
                      <a:lnTo>
                        <a:pt x="12505" y="3604"/>
                      </a:lnTo>
                      <a:lnTo>
                        <a:pt x="12700" y="3460"/>
                      </a:lnTo>
                      <a:lnTo>
                        <a:pt x="12878" y="3250"/>
                      </a:lnTo>
                      <a:lnTo>
                        <a:pt x="13038" y="3027"/>
                      </a:lnTo>
                      <a:lnTo>
                        <a:pt x="13180" y="2752"/>
                      </a:lnTo>
                      <a:lnTo>
                        <a:pt x="13286" y="2477"/>
                      </a:lnTo>
                      <a:lnTo>
                        <a:pt x="13322" y="2175"/>
                      </a:lnTo>
                      <a:lnTo>
                        <a:pt x="13357" y="1874"/>
                      </a:lnTo>
                      <a:lnTo>
                        <a:pt x="13286" y="1572"/>
                      </a:lnTo>
                      <a:lnTo>
                        <a:pt x="13180" y="1271"/>
                      </a:lnTo>
                      <a:lnTo>
                        <a:pt x="13038" y="983"/>
                      </a:lnTo>
                      <a:lnTo>
                        <a:pt x="12949" y="865"/>
                      </a:lnTo>
                      <a:lnTo>
                        <a:pt x="12807" y="733"/>
                      </a:lnTo>
                      <a:lnTo>
                        <a:pt x="12665" y="616"/>
                      </a:lnTo>
                      <a:lnTo>
                        <a:pt x="12505" y="511"/>
                      </a:lnTo>
                      <a:lnTo>
                        <a:pt x="12327" y="406"/>
                      </a:lnTo>
                      <a:lnTo>
                        <a:pt x="12132" y="314"/>
                      </a:lnTo>
                      <a:lnTo>
                        <a:pt x="11883" y="235"/>
                      </a:lnTo>
                      <a:lnTo>
                        <a:pt x="11652" y="183"/>
                      </a:lnTo>
                      <a:lnTo>
                        <a:pt x="11368" y="104"/>
                      </a:lnTo>
                      <a:lnTo>
                        <a:pt x="11101" y="78"/>
                      </a:lnTo>
                      <a:lnTo>
                        <a:pt x="10800" y="52"/>
                      </a:lnTo>
                      <a:lnTo>
                        <a:pt x="10444" y="52"/>
                      </a:lnTo>
                      <a:lnTo>
                        <a:pt x="10142" y="52"/>
                      </a:lnTo>
                      <a:lnTo>
                        <a:pt x="9840" y="78"/>
                      </a:lnTo>
                      <a:lnTo>
                        <a:pt x="9574" y="104"/>
                      </a:lnTo>
                      <a:lnTo>
                        <a:pt x="9325" y="157"/>
                      </a:lnTo>
                      <a:lnTo>
                        <a:pt x="9094" y="209"/>
                      </a:lnTo>
                      <a:lnTo>
                        <a:pt x="8846" y="262"/>
                      </a:lnTo>
                      <a:lnTo>
                        <a:pt x="8650" y="340"/>
                      </a:lnTo>
                      <a:lnTo>
                        <a:pt x="8437" y="432"/>
                      </a:lnTo>
                      <a:lnTo>
                        <a:pt x="8277" y="511"/>
                      </a:lnTo>
                      <a:lnTo>
                        <a:pt x="8100" y="616"/>
                      </a:lnTo>
                      <a:lnTo>
                        <a:pt x="7957" y="707"/>
                      </a:lnTo>
                      <a:lnTo>
                        <a:pt x="7833" y="838"/>
                      </a:lnTo>
                      <a:lnTo>
                        <a:pt x="7620" y="1061"/>
                      </a:lnTo>
                      <a:lnTo>
                        <a:pt x="7442" y="1336"/>
                      </a:lnTo>
                      <a:lnTo>
                        <a:pt x="7353" y="1599"/>
                      </a:lnTo>
                      <a:lnTo>
                        <a:pt x="7318" y="1900"/>
                      </a:lnTo>
                      <a:lnTo>
                        <a:pt x="7318" y="2175"/>
                      </a:lnTo>
                      <a:lnTo>
                        <a:pt x="7353" y="2450"/>
                      </a:lnTo>
                      <a:lnTo>
                        <a:pt x="7442" y="2726"/>
                      </a:lnTo>
                      <a:lnTo>
                        <a:pt x="7620" y="2975"/>
                      </a:lnTo>
                      <a:lnTo>
                        <a:pt x="7833" y="3198"/>
                      </a:lnTo>
                      <a:lnTo>
                        <a:pt x="8064" y="3433"/>
                      </a:lnTo>
                      <a:lnTo>
                        <a:pt x="8295" y="3630"/>
                      </a:lnTo>
                      <a:lnTo>
                        <a:pt x="8508" y="3853"/>
                      </a:lnTo>
                      <a:lnTo>
                        <a:pt x="8686" y="4089"/>
                      </a:lnTo>
                      <a:lnTo>
                        <a:pt x="8775" y="4312"/>
                      </a:lnTo>
                      <a:lnTo>
                        <a:pt x="8846" y="4561"/>
                      </a:lnTo>
                      <a:lnTo>
                        <a:pt x="8846" y="4810"/>
                      </a:lnTo>
                      <a:lnTo>
                        <a:pt x="8810" y="5059"/>
                      </a:lnTo>
                      <a:lnTo>
                        <a:pt x="8721" y="5295"/>
                      </a:lnTo>
                      <a:lnTo>
                        <a:pt x="8579" y="5544"/>
                      </a:lnTo>
                      <a:lnTo>
                        <a:pt x="8366" y="5766"/>
                      </a:lnTo>
                      <a:lnTo>
                        <a:pt x="8135" y="5976"/>
                      </a:lnTo>
                      <a:lnTo>
                        <a:pt x="7833" y="6199"/>
                      </a:lnTo>
                      <a:lnTo>
                        <a:pt x="7478" y="6369"/>
                      </a:lnTo>
                      <a:lnTo>
                        <a:pt x="7069" y="6527"/>
                      </a:lnTo>
                      <a:lnTo>
                        <a:pt x="6590" y="6671"/>
                      </a:lnTo>
                      <a:lnTo>
                        <a:pt x="6092" y="6802"/>
                      </a:lnTo>
                      <a:lnTo>
                        <a:pt x="5684" y="6802"/>
                      </a:lnTo>
                      <a:lnTo>
                        <a:pt x="5133" y="6802"/>
                      </a:lnTo>
                      <a:lnTo>
                        <a:pt x="4547" y="6802"/>
                      </a:lnTo>
                      <a:lnTo>
                        <a:pt x="3872" y="6802"/>
                      </a:lnTo>
                      <a:lnTo>
                        <a:pt x="3144" y="6802"/>
                      </a:lnTo>
                      <a:lnTo>
                        <a:pt x="2362" y="6802"/>
                      </a:lnTo>
                      <a:lnTo>
                        <a:pt x="1545" y="6802"/>
                      </a:lnTo>
                      <a:lnTo>
                        <a:pt x="692" y="6802"/>
                      </a:lnTo>
                      <a:lnTo>
                        <a:pt x="586" y="7234"/>
                      </a:lnTo>
                      <a:lnTo>
                        <a:pt x="461" y="7837"/>
                      </a:lnTo>
                      <a:lnTo>
                        <a:pt x="355" y="8493"/>
                      </a:lnTo>
                      <a:lnTo>
                        <a:pt x="248" y="9187"/>
                      </a:lnTo>
                      <a:lnTo>
                        <a:pt x="142" y="9869"/>
                      </a:lnTo>
                      <a:lnTo>
                        <a:pt x="106" y="10498"/>
                      </a:lnTo>
                      <a:lnTo>
                        <a:pt x="106" y="10983"/>
                      </a:lnTo>
                      <a:lnTo>
                        <a:pt x="106" y="11311"/>
                      </a:lnTo>
                      <a:lnTo>
                        <a:pt x="213" y="11481"/>
                      </a:lnTo>
                      <a:lnTo>
                        <a:pt x="319" y="11651"/>
                      </a:lnTo>
                      <a:lnTo>
                        <a:pt x="497" y="11783"/>
                      </a:lnTo>
                      <a:lnTo>
                        <a:pt x="692" y="11914"/>
                      </a:lnTo>
                      <a:lnTo>
                        <a:pt x="941" y="12032"/>
                      </a:lnTo>
                      <a:lnTo>
                        <a:pt x="1207" y="12110"/>
                      </a:lnTo>
                      <a:lnTo>
                        <a:pt x="1509" y="12189"/>
                      </a:lnTo>
                      <a:lnTo>
                        <a:pt x="1794" y="12241"/>
                      </a:lnTo>
                      <a:lnTo>
                        <a:pt x="2131" y="12267"/>
                      </a:lnTo>
                      <a:lnTo>
                        <a:pt x="2433" y="12281"/>
                      </a:lnTo>
                      <a:lnTo>
                        <a:pt x="2735" y="12267"/>
                      </a:lnTo>
                      <a:lnTo>
                        <a:pt x="3055" y="12241"/>
                      </a:lnTo>
                      <a:lnTo>
                        <a:pt x="3357" y="12189"/>
                      </a:lnTo>
                      <a:lnTo>
                        <a:pt x="3623" y="12084"/>
                      </a:lnTo>
                      <a:lnTo>
                        <a:pt x="3872" y="11979"/>
                      </a:lnTo>
                      <a:lnTo>
                        <a:pt x="4103" y="11861"/>
                      </a:lnTo>
                      <a:lnTo>
                        <a:pt x="4316" y="11704"/>
                      </a:lnTo>
                      <a:lnTo>
                        <a:pt x="4582" y="11612"/>
                      </a:lnTo>
                      <a:lnTo>
                        <a:pt x="4849" y="11533"/>
                      </a:lnTo>
                      <a:lnTo>
                        <a:pt x="5169" y="11507"/>
                      </a:lnTo>
                      <a:lnTo>
                        <a:pt x="5506" y="11481"/>
                      </a:lnTo>
                      <a:lnTo>
                        <a:pt x="5808" y="11507"/>
                      </a:lnTo>
                      <a:lnTo>
                        <a:pt x="6146" y="11560"/>
                      </a:lnTo>
                      <a:lnTo>
                        <a:pt x="6501" y="11651"/>
                      </a:lnTo>
                      <a:lnTo>
                        <a:pt x="6803" y="11783"/>
                      </a:lnTo>
                      <a:lnTo>
                        <a:pt x="7105" y="11940"/>
                      </a:lnTo>
                      <a:lnTo>
                        <a:pt x="7353" y="12110"/>
                      </a:lnTo>
                      <a:lnTo>
                        <a:pt x="7584" y="12333"/>
                      </a:lnTo>
                      <a:lnTo>
                        <a:pt x="7798" y="12595"/>
                      </a:lnTo>
                      <a:lnTo>
                        <a:pt x="7922" y="12870"/>
                      </a:lnTo>
                      <a:lnTo>
                        <a:pt x="8028" y="13198"/>
                      </a:lnTo>
                      <a:lnTo>
                        <a:pt x="8064" y="13526"/>
                      </a:lnTo>
                      <a:lnTo>
                        <a:pt x="8028" y="13775"/>
                      </a:lnTo>
                      <a:lnTo>
                        <a:pt x="7922" y="13998"/>
                      </a:lnTo>
                      <a:lnTo>
                        <a:pt x="7798" y="14220"/>
                      </a:lnTo>
                      <a:lnTo>
                        <a:pt x="7584" y="14404"/>
                      </a:lnTo>
                      <a:lnTo>
                        <a:pt x="7353" y="14574"/>
                      </a:lnTo>
                      <a:lnTo>
                        <a:pt x="7105" y="14732"/>
                      </a:lnTo>
                      <a:lnTo>
                        <a:pt x="6803" y="14850"/>
                      </a:lnTo>
                      <a:lnTo>
                        <a:pt x="6501" y="14954"/>
                      </a:lnTo>
                      <a:lnTo>
                        <a:pt x="6146" y="15033"/>
                      </a:lnTo>
                      <a:lnTo>
                        <a:pt x="5808" y="15085"/>
                      </a:lnTo>
                      <a:lnTo>
                        <a:pt x="5506" y="15085"/>
                      </a:lnTo>
                      <a:lnTo>
                        <a:pt x="5169" y="15059"/>
                      </a:lnTo>
                      <a:lnTo>
                        <a:pt x="4849" y="15007"/>
                      </a:lnTo>
                      <a:lnTo>
                        <a:pt x="4582" y="14902"/>
                      </a:lnTo>
                      <a:lnTo>
                        <a:pt x="4316" y="14784"/>
                      </a:lnTo>
                      <a:lnTo>
                        <a:pt x="4103" y="14600"/>
                      </a:lnTo>
                      <a:lnTo>
                        <a:pt x="3907" y="14430"/>
                      </a:lnTo>
                      <a:lnTo>
                        <a:pt x="3659" y="14299"/>
                      </a:lnTo>
                      <a:lnTo>
                        <a:pt x="3428" y="14194"/>
                      </a:lnTo>
                      <a:lnTo>
                        <a:pt x="3179" y="14129"/>
                      </a:lnTo>
                      <a:lnTo>
                        <a:pt x="2913" y="14102"/>
                      </a:lnTo>
                      <a:lnTo>
                        <a:pt x="2646" y="14102"/>
                      </a:lnTo>
                      <a:lnTo>
                        <a:pt x="2362" y="14129"/>
                      </a:lnTo>
                      <a:lnTo>
                        <a:pt x="2096" y="14168"/>
                      </a:lnTo>
                      <a:lnTo>
                        <a:pt x="1811" y="14273"/>
                      </a:lnTo>
                      <a:lnTo>
                        <a:pt x="1545" y="14378"/>
                      </a:lnTo>
                      <a:lnTo>
                        <a:pt x="1314" y="14496"/>
                      </a:lnTo>
                      <a:lnTo>
                        <a:pt x="1065" y="14653"/>
                      </a:lnTo>
                      <a:lnTo>
                        <a:pt x="870" y="14797"/>
                      </a:lnTo>
                      <a:lnTo>
                        <a:pt x="657" y="14981"/>
                      </a:lnTo>
                      <a:lnTo>
                        <a:pt x="497" y="15177"/>
                      </a:lnTo>
                      <a:lnTo>
                        <a:pt x="390" y="15413"/>
                      </a:lnTo>
                      <a:lnTo>
                        <a:pt x="284" y="15636"/>
                      </a:lnTo>
                      <a:lnTo>
                        <a:pt x="248" y="15911"/>
                      </a:lnTo>
                      <a:lnTo>
                        <a:pt x="284" y="16239"/>
                      </a:lnTo>
                      <a:lnTo>
                        <a:pt x="319" y="16566"/>
                      </a:lnTo>
                      <a:lnTo>
                        <a:pt x="497" y="17340"/>
                      </a:lnTo>
                      <a:lnTo>
                        <a:pt x="692" y="18152"/>
                      </a:lnTo>
                      <a:lnTo>
                        <a:pt x="799" y="18559"/>
                      </a:lnTo>
                      <a:lnTo>
                        <a:pt x="905" y="18978"/>
                      </a:lnTo>
                      <a:lnTo>
                        <a:pt x="959" y="19384"/>
                      </a:lnTo>
                      <a:lnTo>
                        <a:pt x="994" y="19791"/>
                      </a:lnTo>
                      <a:lnTo>
                        <a:pt x="994" y="20132"/>
                      </a:lnTo>
                      <a:lnTo>
                        <a:pt x="959" y="20485"/>
                      </a:lnTo>
                      <a:lnTo>
                        <a:pt x="941" y="20669"/>
                      </a:lnTo>
                      <a:lnTo>
                        <a:pt x="870" y="20813"/>
                      </a:lnTo>
                      <a:lnTo>
                        <a:pt x="799" y="20970"/>
                      </a:lnTo>
                      <a:lnTo>
                        <a:pt x="692" y="21088"/>
                      </a:lnTo>
                      <a:lnTo>
                        <a:pt x="1474" y="20997"/>
                      </a:lnTo>
                      <a:lnTo>
                        <a:pt x="2291" y="20866"/>
                      </a:lnTo>
                      <a:lnTo>
                        <a:pt x="3108" y="20787"/>
                      </a:lnTo>
                      <a:lnTo>
                        <a:pt x="3907" y="20721"/>
                      </a:lnTo>
                      <a:lnTo>
                        <a:pt x="4653" y="20695"/>
                      </a:lnTo>
                      <a:lnTo>
                        <a:pt x="5364" y="20695"/>
                      </a:lnTo>
                      <a:lnTo>
                        <a:pt x="5701" y="20721"/>
                      </a:lnTo>
                      <a:lnTo>
                        <a:pt x="6057" y="20761"/>
                      </a:lnTo>
                      <a:lnTo>
                        <a:pt x="6323" y="20813"/>
                      </a:lnTo>
                      <a:lnTo>
                        <a:pt x="6625" y="20892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529" name="Straight Connector 528"/>
                <p:cNvCxnSpPr/>
                <p:nvPr/>
              </p:nvCxnSpPr>
              <p:spPr>
                <a:xfrm flipH="1">
                  <a:off x="7245093" y="3756324"/>
                  <a:ext cx="2718" cy="83465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1" name="Straight Connector 530"/>
                <p:cNvCxnSpPr/>
                <p:nvPr/>
              </p:nvCxnSpPr>
              <p:spPr>
                <a:xfrm>
                  <a:off x="6856291" y="3897980"/>
                  <a:ext cx="100832" cy="1647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3" name="Straight Connector 532"/>
                <p:cNvCxnSpPr/>
                <p:nvPr/>
              </p:nvCxnSpPr>
              <p:spPr>
                <a:xfrm>
                  <a:off x="7078813" y="3901720"/>
                  <a:ext cx="100832" cy="1647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4" name="Straight Connector 533"/>
                <p:cNvCxnSpPr/>
                <p:nvPr/>
              </p:nvCxnSpPr>
              <p:spPr>
                <a:xfrm>
                  <a:off x="7292921" y="3908265"/>
                  <a:ext cx="100832" cy="1647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5" name="Straight Connector 534"/>
                <p:cNvCxnSpPr/>
                <p:nvPr/>
              </p:nvCxnSpPr>
              <p:spPr>
                <a:xfrm rot="16200000" flipH="1">
                  <a:off x="7017411" y="3978079"/>
                  <a:ext cx="17395" cy="3047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0" name="Straight Connector 539"/>
                <p:cNvCxnSpPr/>
                <p:nvPr/>
              </p:nvCxnSpPr>
              <p:spPr>
                <a:xfrm flipH="1" flipV="1">
                  <a:off x="7240050" y="3995128"/>
                  <a:ext cx="7299" cy="95085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1" name="Straight Connector 540"/>
                <p:cNvCxnSpPr>
                  <a:stCxn id="390" idx="2"/>
                  <a:endCxn id="394" idx="7"/>
                </p:cNvCxnSpPr>
                <p:nvPr/>
              </p:nvCxnSpPr>
              <p:spPr>
                <a:xfrm flipV="1">
                  <a:off x="7039083" y="4123226"/>
                  <a:ext cx="108725" cy="15876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4" name="Straight Connector 543"/>
                <p:cNvCxnSpPr/>
                <p:nvPr/>
              </p:nvCxnSpPr>
              <p:spPr>
                <a:xfrm>
                  <a:off x="7313490" y="4113958"/>
                  <a:ext cx="100832" cy="1647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5" name="Straight Connector 544"/>
                <p:cNvCxnSpPr/>
                <p:nvPr/>
              </p:nvCxnSpPr>
              <p:spPr>
                <a:xfrm>
                  <a:off x="6867510" y="4122373"/>
                  <a:ext cx="100832" cy="1647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6" name="Straight Connector 545"/>
                <p:cNvCxnSpPr>
                  <a:stCxn id="388" idx="4"/>
                </p:cNvCxnSpPr>
                <p:nvPr/>
              </p:nvCxnSpPr>
              <p:spPr>
                <a:xfrm>
                  <a:off x="6820358" y="4305160"/>
                  <a:ext cx="119935" cy="3517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8" name="Straight Connector 547"/>
                <p:cNvCxnSpPr>
                  <a:stCxn id="387" idx="6"/>
                  <a:endCxn id="390" idx="0"/>
                </p:cNvCxnSpPr>
                <p:nvPr/>
              </p:nvCxnSpPr>
              <p:spPr>
                <a:xfrm flipH="1" flipV="1">
                  <a:off x="7024247" y="4154548"/>
                  <a:ext cx="5104" cy="84103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1" name="Straight Connector 550"/>
                <p:cNvCxnSpPr/>
                <p:nvPr/>
              </p:nvCxnSpPr>
              <p:spPr>
                <a:xfrm flipH="1" flipV="1">
                  <a:off x="7232745" y="4169507"/>
                  <a:ext cx="5104" cy="84103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2" name="Straight Connector 551"/>
                <p:cNvCxnSpPr>
                  <a:endCxn id="393" idx="7"/>
                </p:cNvCxnSpPr>
                <p:nvPr/>
              </p:nvCxnSpPr>
              <p:spPr>
                <a:xfrm flipV="1">
                  <a:off x="7314516" y="4277136"/>
                  <a:ext cx="76803" cy="19483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130" name="Right Arrow 129"/>
            <p:cNvSpPr/>
            <p:nvPr/>
          </p:nvSpPr>
          <p:spPr>
            <a:xfrm rot="10800000">
              <a:off x="4700353" y="3802047"/>
              <a:ext cx="579792" cy="284921"/>
            </a:xfrm>
            <a:prstGeom prst="rightArrow">
              <a:avLst/>
            </a:prstGeom>
            <a:solidFill>
              <a:srgbClr val="00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1" name="TextBox 130"/>
            <p:cNvSpPr txBox="1"/>
            <p:nvPr/>
          </p:nvSpPr>
          <p:spPr>
            <a:xfrm>
              <a:off x="4671655" y="3171582"/>
              <a:ext cx="643694" cy="507831"/>
            </a:xfrm>
            <a:prstGeom prst="rect">
              <a:avLst/>
            </a:prstGeom>
            <a:solidFill>
              <a:srgbClr val="00FF00"/>
            </a:solidFill>
            <a:ln>
              <a:solidFill>
                <a:schemeClr val="tx1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900" b="1" dirty="0" smtClean="0"/>
                <a:t>Low Mission</a:t>
              </a:r>
            </a:p>
            <a:p>
              <a:pPr algn="ctr"/>
              <a:r>
                <a:rPr lang="en-US" sz="900" b="1" dirty="0" smtClean="0"/>
                <a:t>Risk</a:t>
              </a:r>
              <a:endParaRPr lang="en-US" sz="1600" b="1" dirty="0"/>
            </a:p>
          </p:txBody>
        </p:sp>
        <p:sp>
          <p:nvSpPr>
            <p:cNvPr id="133" name="TextBox 132"/>
            <p:cNvSpPr txBox="1"/>
            <p:nvPr/>
          </p:nvSpPr>
          <p:spPr>
            <a:xfrm>
              <a:off x="4603912" y="4230430"/>
              <a:ext cx="816066" cy="507831"/>
            </a:xfrm>
            <a:prstGeom prst="rect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900" b="1" dirty="0" smtClean="0"/>
                <a:t>Medium Mission</a:t>
              </a:r>
            </a:p>
            <a:p>
              <a:pPr algn="ctr"/>
              <a:r>
                <a:rPr lang="en-US" sz="900" b="1" dirty="0" smtClean="0"/>
                <a:t>Risk</a:t>
              </a:r>
              <a:endParaRPr lang="en-US" sz="1600" b="1" dirty="0"/>
            </a:p>
          </p:txBody>
        </p:sp>
        <p:sp>
          <p:nvSpPr>
            <p:cNvPr id="134" name="Right Arrow 133"/>
            <p:cNvSpPr/>
            <p:nvPr/>
          </p:nvSpPr>
          <p:spPr>
            <a:xfrm rot="10800000">
              <a:off x="4694108" y="4829090"/>
              <a:ext cx="579792" cy="284921"/>
            </a:xfrm>
            <a:prstGeom prst="rightArrow">
              <a:avLst/>
            </a:prstGeom>
            <a:solidFill>
              <a:srgbClr val="FFC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5" name="TextBox 134"/>
            <p:cNvSpPr txBox="1"/>
            <p:nvPr/>
          </p:nvSpPr>
          <p:spPr>
            <a:xfrm>
              <a:off x="4656839" y="5177961"/>
              <a:ext cx="660801" cy="507831"/>
            </a:xfrm>
            <a:prstGeom prst="rect">
              <a:avLst/>
            </a:prstGeom>
            <a:solidFill>
              <a:srgbClr val="FF0000"/>
            </a:solidFill>
            <a:ln>
              <a:solidFill>
                <a:schemeClr val="tx1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900" b="1" dirty="0" smtClean="0"/>
                <a:t>High Mission</a:t>
              </a:r>
            </a:p>
            <a:p>
              <a:pPr algn="ctr"/>
              <a:r>
                <a:rPr lang="en-US" sz="900" b="1" dirty="0" smtClean="0"/>
                <a:t>Risk</a:t>
              </a:r>
              <a:endParaRPr lang="en-US" sz="1600" b="1" dirty="0"/>
            </a:p>
          </p:txBody>
        </p:sp>
        <p:sp>
          <p:nvSpPr>
            <p:cNvPr id="136" name="Right Arrow 135"/>
            <p:cNvSpPr/>
            <p:nvPr/>
          </p:nvSpPr>
          <p:spPr>
            <a:xfrm rot="10800000">
              <a:off x="4665376" y="5760717"/>
              <a:ext cx="579792" cy="284921"/>
            </a:xfrm>
            <a:prstGeom prst="rightArrow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7" name="Rectangle 136"/>
            <p:cNvSpPr/>
            <p:nvPr/>
          </p:nvSpPr>
          <p:spPr>
            <a:xfrm>
              <a:off x="4428877" y="2997642"/>
              <a:ext cx="2751152" cy="323618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44" name="TextBox 143"/>
          <p:cNvSpPr txBox="1"/>
          <p:nvPr/>
        </p:nvSpPr>
        <p:spPr>
          <a:xfrm>
            <a:off x="2379664" y="4655971"/>
            <a:ext cx="1660776" cy="307777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en-US" sz="1400" b="1" i="1" dirty="0" smtClean="0"/>
              <a:t>Risk Assessment</a:t>
            </a:r>
            <a:endParaRPr lang="en-US" sz="1400" b="1" i="1" dirty="0"/>
          </a:p>
        </p:txBody>
      </p:sp>
      <p:sp>
        <p:nvSpPr>
          <p:cNvPr id="145" name="Right Arrow 144"/>
          <p:cNvSpPr/>
          <p:nvPr/>
        </p:nvSpPr>
        <p:spPr>
          <a:xfrm rot="10800000">
            <a:off x="2760425" y="5145822"/>
            <a:ext cx="659959" cy="278294"/>
          </a:xfrm>
          <a:prstGeom prst="rightArrow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7" name="TextBox 146"/>
          <p:cNvSpPr txBox="1"/>
          <p:nvPr/>
        </p:nvSpPr>
        <p:spPr>
          <a:xfrm>
            <a:off x="4462908" y="2827171"/>
            <a:ext cx="1955985" cy="307777"/>
          </a:xfrm>
          <a:prstGeom prst="rect">
            <a:avLst/>
          </a:prstGeom>
          <a:noFill/>
          <a:ln>
            <a:solidFill>
              <a:srgbClr val="0070C0"/>
            </a:solidFill>
          </a:ln>
        </p:spPr>
        <p:txBody>
          <a:bodyPr wrap="none" rtlCol="0">
            <a:spAutoFit/>
          </a:bodyPr>
          <a:lstStyle/>
          <a:p>
            <a:r>
              <a:rPr lang="en-US" sz="1400" b="1" i="1" dirty="0" smtClean="0"/>
              <a:t>Measured Properties</a:t>
            </a:r>
            <a:endParaRPr lang="en-US" sz="1400" b="1" i="1" dirty="0"/>
          </a:p>
        </p:txBody>
      </p:sp>
      <p:sp>
        <p:nvSpPr>
          <p:cNvPr id="149" name="TextBox 148"/>
          <p:cNvSpPr txBox="1"/>
          <p:nvPr/>
        </p:nvSpPr>
        <p:spPr>
          <a:xfrm>
            <a:off x="528335" y="4696485"/>
            <a:ext cx="1368900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200" b="1" dirty="0" smtClean="0"/>
              <a:t>Desired Properties</a:t>
            </a:r>
            <a:endParaRPr lang="en-US" sz="1200" b="1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51"/>
          <p:cNvGrpSpPr/>
          <p:nvPr/>
        </p:nvGrpSpPr>
        <p:grpSpPr>
          <a:xfrm>
            <a:off x="1345623" y="4808470"/>
            <a:ext cx="571887" cy="534629"/>
            <a:chOff x="5755028" y="2667000"/>
            <a:chExt cx="505685" cy="534335"/>
          </a:xfrm>
        </p:grpSpPr>
        <p:sp>
          <p:nvSpPr>
            <p:cNvPr id="153" name="Puzzle3"/>
            <p:cNvSpPr>
              <a:spLocks noEditPoints="1" noChangeArrowheads="1"/>
            </p:cNvSpPr>
            <p:nvPr/>
          </p:nvSpPr>
          <p:spPr bwMode="auto">
            <a:xfrm>
              <a:off x="5899003" y="2668995"/>
              <a:ext cx="114896" cy="166406"/>
            </a:xfrm>
            <a:custGeom>
              <a:avLst/>
              <a:gdLst>
                <a:gd name="T0" fmla="*/ 10391 w 21600"/>
                <a:gd name="T1" fmla="*/ 15806 h 21600"/>
                <a:gd name="T2" fmla="*/ 20551 w 21600"/>
                <a:gd name="T3" fmla="*/ 21088 h 21600"/>
                <a:gd name="T4" fmla="*/ 13180 w 21600"/>
                <a:gd name="T5" fmla="*/ 13801 h 21600"/>
                <a:gd name="T6" fmla="*/ 20551 w 21600"/>
                <a:gd name="T7" fmla="*/ 7025 h 21600"/>
                <a:gd name="T8" fmla="*/ 10500 w 21600"/>
                <a:gd name="T9" fmla="*/ 52 h 21600"/>
                <a:gd name="T10" fmla="*/ 692 w 21600"/>
                <a:gd name="T11" fmla="*/ 6802 h 21600"/>
                <a:gd name="T12" fmla="*/ 8064 w 21600"/>
                <a:gd name="T13" fmla="*/ 13526 h 21600"/>
                <a:gd name="T14" fmla="*/ 692 w 21600"/>
                <a:gd name="T15" fmla="*/ 21088 h 21600"/>
                <a:gd name="T16" fmla="*/ 2273 w 21600"/>
                <a:gd name="T17" fmla="*/ 7719 h 21600"/>
                <a:gd name="T18" fmla="*/ 19149 w 21600"/>
                <a:gd name="T19" fmla="*/ 202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4" name="Puzzle2"/>
            <p:cNvSpPr>
              <a:spLocks noEditPoints="1" noChangeArrowheads="1"/>
            </p:cNvSpPr>
            <p:nvPr/>
          </p:nvSpPr>
          <p:spPr bwMode="auto">
            <a:xfrm>
              <a:off x="5863895" y="2790707"/>
              <a:ext cx="184047" cy="151641"/>
            </a:xfrm>
            <a:custGeom>
              <a:avLst/>
              <a:gdLst>
                <a:gd name="T0" fmla="*/ 11 w 21600"/>
                <a:gd name="T1" fmla="*/ 13386 h 21600"/>
                <a:gd name="T2" fmla="*/ 4202 w 21600"/>
                <a:gd name="T3" fmla="*/ 21161 h 21600"/>
                <a:gd name="T4" fmla="*/ 10400 w 21600"/>
                <a:gd name="T5" fmla="*/ 13909 h 21600"/>
                <a:gd name="T6" fmla="*/ 16821 w 21600"/>
                <a:gd name="T7" fmla="*/ 21190 h 21600"/>
                <a:gd name="T8" fmla="*/ 21600 w 21600"/>
                <a:gd name="T9" fmla="*/ 15083 h 21600"/>
                <a:gd name="T10" fmla="*/ 16889 w 21600"/>
                <a:gd name="T11" fmla="*/ 5739 h 21600"/>
                <a:gd name="T12" fmla="*/ 10800 w 21600"/>
                <a:gd name="T13" fmla="*/ 28 h 21600"/>
                <a:gd name="T14" fmla="*/ 4202 w 21600"/>
                <a:gd name="T15" fmla="*/ 5894 h 21600"/>
                <a:gd name="T16" fmla="*/ 5388 w 21600"/>
                <a:gd name="T17" fmla="*/ 6742 h 21600"/>
                <a:gd name="T18" fmla="*/ 16177 w 21600"/>
                <a:gd name="T19" fmla="*/ 20441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5" name="Puzzle4"/>
            <p:cNvSpPr>
              <a:spLocks noEditPoints="1" noChangeArrowheads="1"/>
            </p:cNvSpPr>
            <p:nvPr/>
          </p:nvSpPr>
          <p:spPr bwMode="auto">
            <a:xfrm>
              <a:off x="5792972" y="2788712"/>
              <a:ext cx="110640" cy="193542"/>
            </a:xfrm>
            <a:custGeom>
              <a:avLst/>
              <a:gdLst>
                <a:gd name="T0" fmla="*/ 8307 w 21600"/>
                <a:gd name="T1" fmla="*/ 11593 h 21600"/>
                <a:gd name="T2" fmla="*/ 453 w 21600"/>
                <a:gd name="T3" fmla="*/ 16938 h 21600"/>
                <a:gd name="T4" fmla="*/ 11500 w 21600"/>
                <a:gd name="T5" fmla="*/ 21600 h 21600"/>
                <a:gd name="T6" fmla="*/ 20920 w 21600"/>
                <a:gd name="T7" fmla="*/ 16751 h 21600"/>
                <a:gd name="T8" fmla="*/ 13972 w 21600"/>
                <a:gd name="T9" fmla="*/ 10888 h 21600"/>
                <a:gd name="T10" fmla="*/ 21033 w 21600"/>
                <a:gd name="T11" fmla="*/ 4716 h 21600"/>
                <a:gd name="T12" fmla="*/ 11102 w 21600"/>
                <a:gd name="T13" fmla="*/ 11 h 21600"/>
                <a:gd name="T14" fmla="*/ 453 w 21600"/>
                <a:gd name="T15" fmla="*/ 4716 h 21600"/>
                <a:gd name="T16" fmla="*/ 2076 w 21600"/>
                <a:gd name="T17" fmla="*/ 5664 h 21600"/>
                <a:gd name="T18" fmla="*/ 20203 w 21600"/>
                <a:gd name="T19" fmla="*/ 1598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6" name="Puzzle1"/>
            <p:cNvSpPr>
              <a:spLocks noEditPoints="1" noChangeArrowheads="1"/>
            </p:cNvSpPr>
            <p:nvPr/>
          </p:nvSpPr>
          <p:spPr bwMode="auto">
            <a:xfrm>
              <a:off x="5755028" y="2719674"/>
              <a:ext cx="185820" cy="115726"/>
            </a:xfrm>
            <a:custGeom>
              <a:avLst/>
              <a:gdLst>
                <a:gd name="T0" fmla="*/ 16740 w 21600"/>
                <a:gd name="T1" fmla="*/ 21078 h 21600"/>
                <a:gd name="T2" fmla="*/ 16976 w 21600"/>
                <a:gd name="T3" fmla="*/ 521 h 21600"/>
                <a:gd name="T4" fmla="*/ 4725 w 21600"/>
                <a:gd name="T5" fmla="*/ 856 h 21600"/>
                <a:gd name="T6" fmla="*/ 5040 w 21600"/>
                <a:gd name="T7" fmla="*/ 21004 h 21600"/>
                <a:gd name="T8" fmla="*/ 10811 w 21600"/>
                <a:gd name="T9" fmla="*/ 12885 h 21600"/>
                <a:gd name="T10" fmla="*/ 10845 w 21600"/>
                <a:gd name="T11" fmla="*/ 8714 h 21600"/>
                <a:gd name="T12" fmla="*/ 21600 w 21600"/>
                <a:gd name="T13" fmla="*/ 10000 h 21600"/>
                <a:gd name="T14" fmla="*/ 56 w 21600"/>
                <a:gd name="T15" fmla="*/ 10000 h 21600"/>
                <a:gd name="T16" fmla="*/ 6086 w 21600"/>
                <a:gd name="T17" fmla="*/ 2569 h 21600"/>
                <a:gd name="T18" fmla="*/ 16132 w 21600"/>
                <a:gd name="T19" fmla="*/ 19552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solidFill>
              <a:srgbClr val="00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7" name="Puzzle2"/>
            <p:cNvSpPr>
              <a:spLocks noEditPoints="1" noChangeArrowheads="1"/>
            </p:cNvSpPr>
            <p:nvPr/>
          </p:nvSpPr>
          <p:spPr bwMode="auto">
            <a:xfrm>
              <a:off x="5863895" y="3009389"/>
              <a:ext cx="184047" cy="152040"/>
            </a:xfrm>
            <a:custGeom>
              <a:avLst/>
              <a:gdLst>
                <a:gd name="T0" fmla="*/ 11 w 21600"/>
                <a:gd name="T1" fmla="*/ 13386 h 21600"/>
                <a:gd name="T2" fmla="*/ 4202 w 21600"/>
                <a:gd name="T3" fmla="*/ 21161 h 21600"/>
                <a:gd name="T4" fmla="*/ 10400 w 21600"/>
                <a:gd name="T5" fmla="*/ 13909 h 21600"/>
                <a:gd name="T6" fmla="*/ 16821 w 21600"/>
                <a:gd name="T7" fmla="*/ 21190 h 21600"/>
                <a:gd name="T8" fmla="*/ 21600 w 21600"/>
                <a:gd name="T9" fmla="*/ 15083 h 21600"/>
                <a:gd name="T10" fmla="*/ 16889 w 21600"/>
                <a:gd name="T11" fmla="*/ 5739 h 21600"/>
                <a:gd name="T12" fmla="*/ 10800 w 21600"/>
                <a:gd name="T13" fmla="*/ 28 h 21600"/>
                <a:gd name="T14" fmla="*/ 4202 w 21600"/>
                <a:gd name="T15" fmla="*/ 5894 h 21600"/>
                <a:gd name="T16" fmla="*/ 5388 w 21600"/>
                <a:gd name="T17" fmla="*/ 6742 h 21600"/>
                <a:gd name="T18" fmla="*/ 16177 w 21600"/>
                <a:gd name="T19" fmla="*/ 20441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solidFill>
              <a:srgbClr val="00FF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8" name="Puzzle4"/>
            <p:cNvSpPr>
              <a:spLocks noEditPoints="1" noChangeArrowheads="1"/>
            </p:cNvSpPr>
            <p:nvPr/>
          </p:nvSpPr>
          <p:spPr bwMode="auto">
            <a:xfrm>
              <a:off x="5792972" y="3007793"/>
              <a:ext cx="110640" cy="193542"/>
            </a:xfrm>
            <a:custGeom>
              <a:avLst/>
              <a:gdLst>
                <a:gd name="T0" fmla="*/ 8307 w 21600"/>
                <a:gd name="T1" fmla="*/ 11593 h 21600"/>
                <a:gd name="T2" fmla="*/ 453 w 21600"/>
                <a:gd name="T3" fmla="*/ 16938 h 21600"/>
                <a:gd name="T4" fmla="*/ 11500 w 21600"/>
                <a:gd name="T5" fmla="*/ 21600 h 21600"/>
                <a:gd name="T6" fmla="*/ 20920 w 21600"/>
                <a:gd name="T7" fmla="*/ 16751 h 21600"/>
                <a:gd name="T8" fmla="*/ 13972 w 21600"/>
                <a:gd name="T9" fmla="*/ 10888 h 21600"/>
                <a:gd name="T10" fmla="*/ 21033 w 21600"/>
                <a:gd name="T11" fmla="*/ 4716 h 21600"/>
                <a:gd name="T12" fmla="*/ 11102 w 21600"/>
                <a:gd name="T13" fmla="*/ 11 h 21600"/>
                <a:gd name="T14" fmla="*/ 453 w 21600"/>
                <a:gd name="T15" fmla="*/ 4716 h 21600"/>
                <a:gd name="T16" fmla="*/ 2076 w 21600"/>
                <a:gd name="T17" fmla="*/ 5664 h 21600"/>
                <a:gd name="T18" fmla="*/ 20203 w 21600"/>
                <a:gd name="T19" fmla="*/ 1598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9" name="Puzzle1"/>
            <p:cNvSpPr>
              <a:spLocks noEditPoints="1" noChangeArrowheads="1"/>
            </p:cNvSpPr>
            <p:nvPr/>
          </p:nvSpPr>
          <p:spPr bwMode="auto">
            <a:xfrm>
              <a:off x="5755028" y="2938757"/>
              <a:ext cx="185820" cy="115326"/>
            </a:xfrm>
            <a:custGeom>
              <a:avLst/>
              <a:gdLst>
                <a:gd name="T0" fmla="*/ 16740 w 21600"/>
                <a:gd name="T1" fmla="*/ 21078 h 21600"/>
                <a:gd name="T2" fmla="*/ 16976 w 21600"/>
                <a:gd name="T3" fmla="*/ 521 h 21600"/>
                <a:gd name="T4" fmla="*/ 4725 w 21600"/>
                <a:gd name="T5" fmla="*/ 856 h 21600"/>
                <a:gd name="T6" fmla="*/ 5040 w 21600"/>
                <a:gd name="T7" fmla="*/ 21004 h 21600"/>
                <a:gd name="T8" fmla="*/ 10811 w 21600"/>
                <a:gd name="T9" fmla="*/ 12885 h 21600"/>
                <a:gd name="T10" fmla="*/ 10845 w 21600"/>
                <a:gd name="T11" fmla="*/ 8714 h 21600"/>
                <a:gd name="T12" fmla="*/ 21600 w 21600"/>
                <a:gd name="T13" fmla="*/ 10000 h 21600"/>
                <a:gd name="T14" fmla="*/ 56 w 21600"/>
                <a:gd name="T15" fmla="*/ 10000 h 21600"/>
                <a:gd name="T16" fmla="*/ 6086 w 21600"/>
                <a:gd name="T17" fmla="*/ 2569 h 21600"/>
                <a:gd name="T18" fmla="*/ 16132 w 21600"/>
                <a:gd name="T19" fmla="*/ 19552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solidFill>
              <a:srgbClr val="00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0" name="Puzzle3"/>
            <p:cNvSpPr>
              <a:spLocks noEditPoints="1" noChangeArrowheads="1"/>
            </p:cNvSpPr>
            <p:nvPr/>
          </p:nvSpPr>
          <p:spPr bwMode="auto">
            <a:xfrm>
              <a:off x="5895457" y="2888476"/>
              <a:ext cx="114896" cy="166406"/>
            </a:xfrm>
            <a:custGeom>
              <a:avLst/>
              <a:gdLst>
                <a:gd name="T0" fmla="*/ 10391 w 21600"/>
                <a:gd name="T1" fmla="*/ 15806 h 21600"/>
                <a:gd name="T2" fmla="*/ 20551 w 21600"/>
                <a:gd name="T3" fmla="*/ 21088 h 21600"/>
                <a:gd name="T4" fmla="*/ 13180 w 21600"/>
                <a:gd name="T5" fmla="*/ 13801 h 21600"/>
                <a:gd name="T6" fmla="*/ 20551 w 21600"/>
                <a:gd name="T7" fmla="*/ 7025 h 21600"/>
                <a:gd name="T8" fmla="*/ 10500 w 21600"/>
                <a:gd name="T9" fmla="*/ 52 h 21600"/>
                <a:gd name="T10" fmla="*/ 692 w 21600"/>
                <a:gd name="T11" fmla="*/ 6802 h 21600"/>
                <a:gd name="T12" fmla="*/ 8064 w 21600"/>
                <a:gd name="T13" fmla="*/ 13526 h 21600"/>
                <a:gd name="T14" fmla="*/ 692 w 21600"/>
                <a:gd name="T15" fmla="*/ 21088 h 21600"/>
                <a:gd name="T16" fmla="*/ 2273 w 21600"/>
                <a:gd name="T17" fmla="*/ 7719 h 21600"/>
                <a:gd name="T18" fmla="*/ 19149 w 21600"/>
                <a:gd name="T19" fmla="*/ 202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1" name="Puzzle4"/>
            <p:cNvSpPr>
              <a:spLocks noEditPoints="1" noChangeArrowheads="1"/>
            </p:cNvSpPr>
            <p:nvPr/>
          </p:nvSpPr>
          <p:spPr bwMode="auto">
            <a:xfrm>
              <a:off x="6007870" y="3007793"/>
              <a:ext cx="110995" cy="193542"/>
            </a:xfrm>
            <a:custGeom>
              <a:avLst/>
              <a:gdLst>
                <a:gd name="T0" fmla="*/ 8307 w 21600"/>
                <a:gd name="T1" fmla="*/ 11593 h 21600"/>
                <a:gd name="T2" fmla="*/ 453 w 21600"/>
                <a:gd name="T3" fmla="*/ 16938 h 21600"/>
                <a:gd name="T4" fmla="*/ 11500 w 21600"/>
                <a:gd name="T5" fmla="*/ 21600 h 21600"/>
                <a:gd name="T6" fmla="*/ 20920 w 21600"/>
                <a:gd name="T7" fmla="*/ 16751 h 21600"/>
                <a:gd name="T8" fmla="*/ 13972 w 21600"/>
                <a:gd name="T9" fmla="*/ 10888 h 21600"/>
                <a:gd name="T10" fmla="*/ 21033 w 21600"/>
                <a:gd name="T11" fmla="*/ 4716 h 21600"/>
                <a:gd name="T12" fmla="*/ 11102 w 21600"/>
                <a:gd name="T13" fmla="*/ 11 h 21600"/>
                <a:gd name="T14" fmla="*/ 453 w 21600"/>
                <a:gd name="T15" fmla="*/ 4716 h 21600"/>
                <a:gd name="T16" fmla="*/ 2076 w 21600"/>
                <a:gd name="T17" fmla="*/ 5664 h 21600"/>
                <a:gd name="T18" fmla="*/ 20203 w 21600"/>
                <a:gd name="T19" fmla="*/ 1598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2" name="Puzzle3"/>
            <p:cNvSpPr>
              <a:spLocks noEditPoints="1" noChangeArrowheads="1"/>
            </p:cNvSpPr>
            <p:nvPr/>
          </p:nvSpPr>
          <p:spPr bwMode="auto">
            <a:xfrm>
              <a:off x="6112128" y="2888077"/>
              <a:ext cx="114896" cy="166406"/>
            </a:xfrm>
            <a:custGeom>
              <a:avLst/>
              <a:gdLst>
                <a:gd name="T0" fmla="*/ 10391 w 21600"/>
                <a:gd name="T1" fmla="*/ 15806 h 21600"/>
                <a:gd name="T2" fmla="*/ 20551 w 21600"/>
                <a:gd name="T3" fmla="*/ 21088 h 21600"/>
                <a:gd name="T4" fmla="*/ 13180 w 21600"/>
                <a:gd name="T5" fmla="*/ 13801 h 21600"/>
                <a:gd name="T6" fmla="*/ 20551 w 21600"/>
                <a:gd name="T7" fmla="*/ 7025 h 21600"/>
                <a:gd name="T8" fmla="*/ 10500 w 21600"/>
                <a:gd name="T9" fmla="*/ 52 h 21600"/>
                <a:gd name="T10" fmla="*/ 692 w 21600"/>
                <a:gd name="T11" fmla="*/ 6802 h 21600"/>
                <a:gd name="T12" fmla="*/ 8064 w 21600"/>
                <a:gd name="T13" fmla="*/ 13526 h 21600"/>
                <a:gd name="T14" fmla="*/ 692 w 21600"/>
                <a:gd name="T15" fmla="*/ 21088 h 21600"/>
                <a:gd name="T16" fmla="*/ 2273 w 21600"/>
                <a:gd name="T17" fmla="*/ 7719 h 21600"/>
                <a:gd name="T18" fmla="*/ 19149 w 21600"/>
                <a:gd name="T19" fmla="*/ 202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3" name="Puzzle2"/>
            <p:cNvSpPr>
              <a:spLocks noEditPoints="1" noChangeArrowheads="1"/>
            </p:cNvSpPr>
            <p:nvPr/>
          </p:nvSpPr>
          <p:spPr bwMode="auto">
            <a:xfrm>
              <a:off x="6077022" y="3009389"/>
              <a:ext cx="183691" cy="152040"/>
            </a:xfrm>
            <a:custGeom>
              <a:avLst/>
              <a:gdLst>
                <a:gd name="T0" fmla="*/ 11 w 21600"/>
                <a:gd name="T1" fmla="*/ 13386 h 21600"/>
                <a:gd name="T2" fmla="*/ 4202 w 21600"/>
                <a:gd name="T3" fmla="*/ 21161 h 21600"/>
                <a:gd name="T4" fmla="*/ 10400 w 21600"/>
                <a:gd name="T5" fmla="*/ 13909 h 21600"/>
                <a:gd name="T6" fmla="*/ 16821 w 21600"/>
                <a:gd name="T7" fmla="*/ 21190 h 21600"/>
                <a:gd name="T8" fmla="*/ 21600 w 21600"/>
                <a:gd name="T9" fmla="*/ 15083 h 21600"/>
                <a:gd name="T10" fmla="*/ 16889 w 21600"/>
                <a:gd name="T11" fmla="*/ 5739 h 21600"/>
                <a:gd name="T12" fmla="*/ 10800 w 21600"/>
                <a:gd name="T13" fmla="*/ 28 h 21600"/>
                <a:gd name="T14" fmla="*/ 4202 w 21600"/>
                <a:gd name="T15" fmla="*/ 5894 h 21600"/>
                <a:gd name="T16" fmla="*/ 5388 w 21600"/>
                <a:gd name="T17" fmla="*/ 6742 h 21600"/>
                <a:gd name="T18" fmla="*/ 16177 w 21600"/>
                <a:gd name="T19" fmla="*/ 20441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" name="Puzzle1"/>
            <p:cNvSpPr>
              <a:spLocks noEditPoints="1" noChangeArrowheads="1"/>
            </p:cNvSpPr>
            <p:nvPr/>
          </p:nvSpPr>
          <p:spPr bwMode="auto">
            <a:xfrm>
              <a:off x="5967799" y="2938757"/>
              <a:ext cx="185820" cy="115326"/>
            </a:xfrm>
            <a:custGeom>
              <a:avLst/>
              <a:gdLst>
                <a:gd name="T0" fmla="*/ 16740 w 21600"/>
                <a:gd name="T1" fmla="*/ 21078 h 21600"/>
                <a:gd name="T2" fmla="*/ 16976 w 21600"/>
                <a:gd name="T3" fmla="*/ 521 h 21600"/>
                <a:gd name="T4" fmla="*/ 4725 w 21600"/>
                <a:gd name="T5" fmla="*/ 856 h 21600"/>
                <a:gd name="T6" fmla="*/ 5040 w 21600"/>
                <a:gd name="T7" fmla="*/ 21004 h 21600"/>
                <a:gd name="T8" fmla="*/ 10811 w 21600"/>
                <a:gd name="T9" fmla="*/ 12885 h 21600"/>
                <a:gd name="T10" fmla="*/ 10845 w 21600"/>
                <a:gd name="T11" fmla="*/ 8714 h 21600"/>
                <a:gd name="T12" fmla="*/ 21600 w 21600"/>
                <a:gd name="T13" fmla="*/ 10000 h 21600"/>
                <a:gd name="T14" fmla="*/ 56 w 21600"/>
                <a:gd name="T15" fmla="*/ 10000 h 21600"/>
                <a:gd name="T16" fmla="*/ 6086 w 21600"/>
                <a:gd name="T17" fmla="*/ 2569 h 21600"/>
                <a:gd name="T18" fmla="*/ 16132 w 21600"/>
                <a:gd name="T19" fmla="*/ 19552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solidFill>
              <a:srgbClr val="00FFFF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5" name="Puzzle2"/>
            <p:cNvSpPr>
              <a:spLocks noEditPoints="1" noChangeArrowheads="1"/>
            </p:cNvSpPr>
            <p:nvPr/>
          </p:nvSpPr>
          <p:spPr bwMode="auto">
            <a:xfrm>
              <a:off x="6077022" y="2790707"/>
              <a:ext cx="183691" cy="151641"/>
            </a:xfrm>
            <a:custGeom>
              <a:avLst/>
              <a:gdLst>
                <a:gd name="T0" fmla="*/ 11 w 21600"/>
                <a:gd name="T1" fmla="*/ 13386 h 21600"/>
                <a:gd name="T2" fmla="*/ 4202 w 21600"/>
                <a:gd name="T3" fmla="*/ 21161 h 21600"/>
                <a:gd name="T4" fmla="*/ 10400 w 21600"/>
                <a:gd name="T5" fmla="*/ 13909 h 21600"/>
                <a:gd name="T6" fmla="*/ 16821 w 21600"/>
                <a:gd name="T7" fmla="*/ 21190 h 21600"/>
                <a:gd name="T8" fmla="*/ 21600 w 21600"/>
                <a:gd name="T9" fmla="*/ 15083 h 21600"/>
                <a:gd name="T10" fmla="*/ 16889 w 21600"/>
                <a:gd name="T11" fmla="*/ 5739 h 21600"/>
                <a:gd name="T12" fmla="*/ 10800 w 21600"/>
                <a:gd name="T13" fmla="*/ 28 h 21600"/>
                <a:gd name="T14" fmla="*/ 4202 w 21600"/>
                <a:gd name="T15" fmla="*/ 5894 h 21600"/>
                <a:gd name="T16" fmla="*/ 5388 w 21600"/>
                <a:gd name="T17" fmla="*/ 6742 h 21600"/>
                <a:gd name="T18" fmla="*/ 16177 w 21600"/>
                <a:gd name="T19" fmla="*/ 20441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6" name="Puzzle1"/>
            <p:cNvSpPr>
              <a:spLocks noEditPoints="1" noChangeArrowheads="1"/>
            </p:cNvSpPr>
            <p:nvPr/>
          </p:nvSpPr>
          <p:spPr bwMode="auto">
            <a:xfrm>
              <a:off x="5967799" y="2719674"/>
              <a:ext cx="185820" cy="115726"/>
            </a:xfrm>
            <a:custGeom>
              <a:avLst/>
              <a:gdLst>
                <a:gd name="T0" fmla="*/ 16740 w 21600"/>
                <a:gd name="T1" fmla="*/ 21078 h 21600"/>
                <a:gd name="T2" fmla="*/ 16976 w 21600"/>
                <a:gd name="T3" fmla="*/ 521 h 21600"/>
                <a:gd name="T4" fmla="*/ 4725 w 21600"/>
                <a:gd name="T5" fmla="*/ 856 h 21600"/>
                <a:gd name="T6" fmla="*/ 5040 w 21600"/>
                <a:gd name="T7" fmla="*/ 21004 h 21600"/>
                <a:gd name="T8" fmla="*/ 10811 w 21600"/>
                <a:gd name="T9" fmla="*/ 12885 h 21600"/>
                <a:gd name="T10" fmla="*/ 10845 w 21600"/>
                <a:gd name="T11" fmla="*/ 8714 h 21600"/>
                <a:gd name="T12" fmla="*/ 21600 w 21600"/>
                <a:gd name="T13" fmla="*/ 10000 h 21600"/>
                <a:gd name="T14" fmla="*/ 56 w 21600"/>
                <a:gd name="T15" fmla="*/ 10000 h 21600"/>
                <a:gd name="T16" fmla="*/ 6086 w 21600"/>
                <a:gd name="T17" fmla="*/ 2569 h 21600"/>
                <a:gd name="T18" fmla="*/ 16132 w 21600"/>
                <a:gd name="T19" fmla="*/ 19552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solidFill>
              <a:srgbClr val="00FF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7" name="Puzzle4"/>
            <p:cNvSpPr>
              <a:spLocks noEditPoints="1" noChangeArrowheads="1"/>
            </p:cNvSpPr>
            <p:nvPr/>
          </p:nvSpPr>
          <p:spPr bwMode="auto">
            <a:xfrm>
              <a:off x="6005742" y="2790707"/>
              <a:ext cx="110995" cy="193543"/>
            </a:xfrm>
            <a:custGeom>
              <a:avLst/>
              <a:gdLst>
                <a:gd name="T0" fmla="*/ 8307 w 21600"/>
                <a:gd name="T1" fmla="*/ 11593 h 21600"/>
                <a:gd name="T2" fmla="*/ 453 w 21600"/>
                <a:gd name="T3" fmla="*/ 16938 h 21600"/>
                <a:gd name="T4" fmla="*/ 11500 w 21600"/>
                <a:gd name="T5" fmla="*/ 21600 h 21600"/>
                <a:gd name="T6" fmla="*/ 20920 w 21600"/>
                <a:gd name="T7" fmla="*/ 16751 h 21600"/>
                <a:gd name="T8" fmla="*/ 13972 w 21600"/>
                <a:gd name="T9" fmla="*/ 10888 h 21600"/>
                <a:gd name="T10" fmla="*/ 21033 w 21600"/>
                <a:gd name="T11" fmla="*/ 4716 h 21600"/>
                <a:gd name="T12" fmla="*/ 11102 w 21600"/>
                <a:gd name="T13" fmla="*/ 11 h 21600"/>
                <a:gd name="T14" fmla="*/ 453 w 21600"/>
                <a:gd name="T15" fmla="*/ 4716 h 21600"/>
                <a:gd name="T16" fmla="*/ 2076 w 21600"/>
                <a:gd name="T17" fmla="*/ 5664 h 21600"/>
                <a:gd name="T18" fmla="*/ 20203 w 21600"/>
                <a:gd name="T19" fmla="*/ 1598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8" name="Puzzle3"/>
            <p:cNvSpPr>
              <a:spLocks noEditPoints="1" noChangeArrowheads="1"/>
            </p:cNvSpPr>
            <p:nvPr/>
          </p:nvSpPr>
          <p:spPr bwMode="auto">
            <a:xfrm>
              <a:off x="6112483" y="2667000"/>
              <a:ext cx="114542" cy="166406"/>
            </a:xfrm>
            <a:custGeom>
              <a:avLst/>
              <a:gdLst>
                <a:gd name="T0" fmla="*/ 10391 w 21600"/>
                <a:gd name="T1" fmla="*/ 15806 h 21600"/>
                <a:gd name="T2" fmla="*/ 20551 w 21600"/>
                <a:gd name="T3" fmla="*/ 21088 h 21600"/>
                <a:gd name="T4" fmla="*/ 13180 w 21600"/>
                <a:gd name="T5" fmla="*/ 13801 h 21600"/>
                <a:gd name="T6" fmla="*/ 20551 w 21600"/>
                <a:gd name="T7" fmla="*/ 7025 h 21600"/>
                <a:gd name="T8" fmla="*/ 10500 w 21600"/>
                <a:gd name="T9" fmla="*/ 52 h 21600"/>
                <a:gd name="T10" fmla="*/ 692 w 21600"/>
                <a:gd name="T11" fmla="*/ 6802 h 21600"/>
                <a:gd name="T12" fmla="*/ 8064 w 21600"/>
                <a:gd name="T13" fmla="*/ 13526 h 21600"/>
                <a:gd name="T14" fmla="*/ 692 w 21600"/>
                <a:gd name="T15" fmla="*/ 21088 h 21600"/>
                <a:gd name="T16" fmla="*/ 2273 w 21600"/>
                <a:gd name="T17" fmla="*/ 7719 h 21600"/>
                <a:gd name="T18" fmla="*/ 19149 w 21600"/>
                <a:gd name="T19" fmla="*/ 202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" name="Group 67"/>
          <p:cNvGrpSpPr/>
          <p:nvPr/>
        </p:nvGrpSpPr>
        <p:grpSpPr>
          <a:xfrm>
            <a:off x="861588" y="3233596"/>
            <a:ext cx="2533462" cy="2224134"/>
            <a:chOff x="861588" y="3233596"/>
            <a:chExt cx="2533462" cy="2224134"/>
          </a:xfrm>
        </p:grpSpPr>
        <p:sp>
          <p:nvSpPr>
            <p:cNvPr id="114" name="Freeform 113"/>
            <p:cNvSpPr/>
            <p:nvPr/>
          </p:nvSpPr>
          <p:spPr>
            <a:xfrm>
              <a:off x="861589" y="3233596"/>
              <a:ext cx="2533461" cy="1907263"/>
            </a:xfrm>
            <a:custGeom>
              <a:avLst/>
              <a:gdLst>
                <a:gd name="connsiteX0" fmla="*/ 2533461 w 2533461"/>
                <a:gd name="connsiteY0" fmla="*/ 1009461 h 1907263"/>
                <a:gd name="connsiteX1" fmla="*/ 1655274 w 2533461"/>
                <a:gd name="connsiteY1" fmla="*/ 339505 h 1907263"/>
                <a:gd name="connsiteX2" fmla="*/ 161453 w 2533461"/>
                <a:gd name="connsiteY2" fmla="*/ 239917 h 1907263"/>
                <a:gd name="connsiteX3" fmla="*/ 686554 w 2533461"/>
                <a:gd name="connsiteY3" fmla="*/ 1779006 h 1907263"/>
                <a:gd name="connsiteX4" fmla="*/ 1419884 w 2533461"/>
                <a:gd name="connsiteY4" fmla="*/ 1009461 h 1907263"/>
                <a:gd name="connsiteX5" fmla="*/ 2524407 w 2533461"/>
                <a:gd name="connsiteY5" fmla="*/ 1063782 h 1907263"/>
                <a:gd name="connsiteX6" fmla="*/ 2524407 w 2533461"/>
                <a:gd name="connsiteY6" fmla="*/ 1063782 h 1907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3461" h="1907263">
                  <a:moveTo>
                    <a:pt x="2533461" y="1009461"/>
                  </a:moveTo>
                  <a:cubicBezTo>
                    <a:pt x="2292035" y="738611"/>
                    <a:pt x="2050609" y="467762"/>
                    <a:pt x="1655274" y="339505"/>
                  </a:cubicBezTo>
                  <a:cubicBezTo>
                    <a:pt x="1259939" y="211248"/>
                    <a:pt x="322906" y="0"/>
                    <a:pt x="161453" y="239917"/>
                  </a:cubicBezTo>
                  <a:cubicBezTo>
                    <a:pt x="0" y="479834"/>
                    <a:pt x="476816" y="1650749"/>
                    <a:pt x="686554" y="1779006"/>
                  </a:cubicBezTo>
                  <a:cubicBezTo>
                    <a:pt x="896293" y="1907263"/>
                    <a:pt x="1113575" y="1128665"/>
                    <a:pt x="1419884" y="1009461"/>
                  </a:cubicBezTo>
                  <a:cubicBezTo>
                    <a:pt x="1726193" y="890257"/>
                    <a:pt x="2524407" y="1063782"/>
                    <a:pt x="2524407" y="1063782"/>
                  </a:cubicBezTo>
                  <a:lnTo>
                    <a:pt x="2524407" y="1063782"/>
                  </a:lnTo>
                </a:path>
              </a:pathLst>
            </a:cu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6" name="Freeform 115"/>
            <p:cNvSpPr/>
            <p:nvPr/>
          </p:nvSpPr>
          <p:spPr>
            <a:xfrm>
              <a:off x="861588" y="3361854"/>
              <a:ext cx="2411240" cy="1619061"/>
            </a:xfrm>
            <a:custGeom>
              <a:avLst/>
              <a:gdLst>
                <a:gd name="connsiteX0" fmla="*/ 460218 w 2411240"/>
                <a:gd name="connsiteY0" fmla="*/ 328942 h 1619061"/>
                <a:gd name="connsiteX1" fmla="*/ 61865 w 2411240"/>
                <a:gd name="connsiteY1" fmla="*/ 1161861 h 1619061"/>
                <a:gd name="connsiteX2" fmla="*/ 831410 w 2411240"/>
                <a:gd name="connsiteY2" fmla="*/ 1089433 h 1619061"/>
                <a:gd name="connsiteX3" fmla="*/ 831410 w 2411240"/>
                <a:gd name="connsiteY3" fmla="*/ 1514946 h 1619061"/>
                <a:gd name="connsiteX4" fmla="*/ 1456099 w 2411240"/>
                <a:gd name="connsiteY4" fmla="*/ 1596427 h 1619061"/>
                <a:gd name="connsiteX5" fmla="*/ 2198483 w 2411240"/>
                <a:gd name="connsiteY5" fmla="*/ 1379144 h 1619061"/>
                <a:gd name="connsiteX6" fmla="*/ 2243751 w 2411240"/>
                <a:gd name="connsiteY6" fmla="*/ 890257 h 1619061"/>
                <a:gd name="connsiteX7" fmla="*/ 1193549 w 2411240"/>
                <a:gd name="connsiteY7" fmla="*/ 618653 h 1619061"/>
                <a:gd name="connsiteX8" fmla="*/ 1474206 w 2411240"/>
                <a:gd name="connsiteY8" fmla="*/ 356102 h 1619061"/>
                <a:gd name="connsiteX9" fmla="*/ 1320297 w 2411240"/>
                <a:gd name="connsiteY9" fmla="*/ 12071 h 1619061"/>
                <a:gd name="connsiteX10" fmla="*/ 577913 w 2411240"/>
                <a:gd name="connsiteY10" fmla="*/ 283675 h 1619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1240" h="1619061">
                  <a:moveTo>
                    <a:pt x="460218" y="328942"/>
                  </a:moveTo>
                  <a:cubicBezTo>
                    <a:pt x="230109" y="682027"/>
                    <a:pt x="0" y="1035112"/>
                    <a:pt x="61865" y="1161861"/>
                  </a:cubicBezTo>
                  <a:cubicBezTo>
                    <a:pt x="123730" y="1288610"/>
                    <a:pt x="703153" y="1030586"/>
                    <a:pt x="831410" y="1089433"/>
                  </a:cubicBezTo>
                  <a:cubicBezTo>
                    <a:pt x="959668" y="1148281"/>
                    <a:pt x="727295" y="1430447"/>
                    <a:pt x="831410" y="1514946"/>
                  </a:cubicBezTo>
                  <a:cubicBezTo>
                    <a:pt x="935525" y="1599445"/>
                    <a:pt x="1228254" y="1619061"/>
                    <a:pt x="1456099" y="1596427"/>
                  </a:cubicBezTo>
                  <a:cubicBezTo>
                    <a:pt x="1683944" y="1573793"/>
                    <a:pt x="2067208" y="1496839"/>
                    <a:pt x="2198483" y="1379144"/>
                  </a:cubicBezTo>
                  <a:cubicBezTo>
                    <a:pt x="2329758" y="1261449"/>
                    <a:pt x="2411240" y="1017005"/>
                    <a:pt x="2243751" y="890257"/>
                  </a:cubicBezTo>
                  <a:cubicBezTo>
                    <a:pt x="2076262" y="763509"/>
                    <a:pt x="1321806" y="707679"/>
                    <a:pt x="1193549" y="618653"/>
                  </a:cubicBezTo>
                  <a:cubicBezTo>
                    <a:pt x="1065292" y="529627"/>
                    <a:pt x="1453081" y="457199"/>
                    <a:pt x="1474206" y="356102"/>
                  </a:cubicBezTo>
                  <a:cubicBezTo>
                    <a:pt x="1495331" y="255005"/>
                    <a:pt x="1469679" y="24142"/>
                    <a:pt x="1320297" y="12071"/>
                  </a:cubicBezTo>
                  <a:cubicBezTo>
                    <a:pt x="1170915" y="0"/>
                    <a:pt x="874414" y="141837"/>
                    <a:pt x="577913" y="283675"/>
                  </a:cubicBezTo>
                </a:path>
              </a:pathLst>
            </a:custGeom>
            <a:ln w="28575">
              <a:solidFill>
                <a:srgbClr val="0099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8" name="Freeform 117"/>
            <p:cNvSpPr/>
            <p:nvPr/>
          </p:nvSpPr>
          <p:spPr>
            <a:xfrm>
              <a:off x="932507" y="3441826"/>
              <a:ext cx="2067208" cy="2015904"/>
            </a:xfrm>
            <a:custGeom>
              <a:avLst/>
              <a:gdLst>
                <a:gd name="connsiteX0" fmla="*/ 235390 w 2067208"/>
                <a:gd name="connsiteY0" fmla="*/ 49794 h 2015904"/>
                <a:gd name="connsiteX1" fmla="*/ 488887 w 2067208"/>
                <a:gd name="connsiteY1" fmla="*/ 774071 h 2015904"/>
                <a:gd name="connsiteX2" fmla="*/ 81481 w 2067208"/>
                <a:gd name="connsiteY2" fmla="*/ 964194 h 2015904"/>
                <a:gd name="connsiteX3" fmla="*/ 977774 w 2067208"/>
                <a:gd name="connsiteY3" fmla="*/ 1969128 h 2015904"/>
                <a:gd name="connsiteX4" fmla="*/ 1530036 w 2067208"/>
                <a:gd name="connsiteY4" fmla="*/ 1244851 h 2015904"/>
                <a:gd name="connsiteX5" fmla="*/ 2055137 w 2067208"/>
                <a:gd name="connsiteY5" fmla="*/ 973247 h 2015904"/>
                <a:gd name="connsiteX6" fmla="*/ 1602463 w 2067208"/>
                <a:gd name="connsiteY6" fmla="*/ 366665 h 2015904"/>
                <a:gd name="connsiteX7" fmla="*/ 823865 w 2067208"/>
                <a:gd name="connsiteY7" fmla="*/ 475307 h 2015904"/>
                <a:gd name="connsiteX8" fmla="*/ 235390 w 2067208"/>
                <a:gd name="connsiteY8" fmla="*/ 49794 h 2015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67208" h="2015904">
                  <a:moveTo>
                    <a:pt x="235390" y="49794"/>
                  </a:moveTo>
                  <a:cubicBezTo>
                    <a:pt x="179560" y="99588"/>
                    <a:pt x="514539" y="621671"/>
                    <a:pt x="488887" y="774071"/>
                  </a:cubicBezTo>
                  <a:cubicBezTo>
                    <a:pt x="463235" y="926471"/>
                    <a:pt x="0" y="765018"/>
                    <a:pt x="81481" y="964194"/>
                  </a:cubicBezTo>
                  <a:cubicBezTo>
                    <a:pt x="162962" y="1163370"/>
                    <a:pt x="736348" y="1922352"/>
                    <a:pt x="977774" y="1969128"/>
                  </a:cubicBezTo>
                  <a:cubicBezTo>
                    <a:pt x="1219200" y="2015904"/>
                    <a:pt x="1350476" y="1410831"/>
                    <a:pt x="1530036" y="1244851"/>
                  </a:cubicBezTo>
                  <a:cubicBezTo>
                    <a:pt x="1709596" y="1078871"/>
                    <a:pt x="2043066" y="1119611"/>
                    <a:pt x="2055137" y="973247"/>
                  </a:cubicBezTo>
                  <a:cubicBezTo>
                    <a:pt x="2067208" y="826883"/>
                    <a:pt x="1807675" y="449655"/>
                    <a:pt x="1602463" y="366665"/>
                  </a:cubicBezTo>
                  <a:cubicBezTo>
                    <a:pt x="1397251" y="283675"/>
                    <a:pt x="1048693" y="522083"/>
                    <a:pt x="823865" y="475307"/>
                  </a:cubicBezTo>
                  <a:cubicBezTo>
                    <a:pt x="599037" y="428531"/>
                    <a:pt x="291220" y="0"/>
                    <a:pt x="235390" y="49794"/>
                  </a:cubicBezTo>
                  <a:close/>
                </a:path>
              </a:pathLst>
            </a:custGeom>
            <a:noFill/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" name="Rectangle 2"/>
          <p:cNvSpPr>
            <a:spLocks noGrp="1" noChangeArrowheads="1"/>
          </p:cNvSpPr>
          <p:nvPr>
            <p:ph type="title"/>
          </p:nvPr>
        </p:nvSpPr>
        <p:spPr>
          <a:xfrm>
            <a:off x="990600" y="0"/>
            <a:ext cx="7162800" cy="981075"/>
          </a:xfrm>
        </p:spPr>
        <p:txBody>
          <a:bodyPr>
            <a:normAutofit/>
          </a:bodyPr>
          <a:lstStyle/>
          <a:p>
            <a:r>
              <a:rPr lang="en-US" sz="2800" b="1" dirty="0" smtClean="0"/>
              <a:t>Measurement Validation </a:t>
            </a:r>
            <a:br>
              <a:rPr lang="en-US" sz="2800" b="1" dirty="0" smtClean="0"/>
            </a:br>
            <a:r>
              <a:rPr lang="en-US" sz="2800" b="1" dirty="0" smtClean="0"/>
              <a:t>Trade-space</a:t>
            </a:r>
            <a:endParaRPr lang="en-US" sz="2800" b="1" dirty="0"/>
          </a:p>
        </p:txBody>
      </p:sp>
      <p:sp>
        <p:nvSpPr>
          <p:cNvPr id="5" name="Rectangle 4"/>
          <p:cNvSpPr/>
          <p:nvPr/>
        </p:nvSpPr>
        <p:spPr>
          <a:xfrm>
            <a:off x="152400" y="1219200"/>
            <a:ext cx="9296400" cy="113877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buFontTx/>
              <a:buChar char="-"/>
            </a:pPr>
            <a:r>
              <a:rPr lang="en-US" sz="2800" b="1" dirty="0" smtClean="0"/>
              <a:t> </a:t>
            </a:r>
            <a:r>
              <a:rPr lang="en-US" sz="2000" b="1" dirty="0" smtClean="0"/>
              <a:t>Define general application architectural and policy </a:t>
            </a:r>
            <a:r>
              <a:rPr lang="en-US" sz="2000" b="1" i="1" dirty="0" smtClean="0"/>
              <a:t>validation </a:t>
            </a:r>
            <a:r>
              <a:rPr lang="en-US" sz="2000" b="1" dirty="0" smtClean="0"/>
              <a:t>principles through unified assessment of system operating risk</a:t>
            </a:r>
            <a:endParaRPr lang="en-US" sz="2800" b="1" dirty="0" smtClean="0"/>
          </a:p>
          <a:p>
            <a:pPr lvl="1"/>
            <a:r>
              <a:rPr lang="en-US" sz="2000" b="1" dirty="0" smtClean="0"/>
              <a:t>- Apply to existing architectures through policy implementation</a:t>
            </a:r>
          </a:p>
        </p:txBody>
      </p:sp>
      <p:sp>
        <p:nvSpPr>
          <p:cNvPr id="62" name="TextBox 61"/>
          <p:cNvSpPr txBox="1"/>
          <p:nvPr/>
        </p:nvSpPr>
        <p:spPr>
          <a:xfrm>
            <a:off x="4683402" y="5687705"/>
            <a:ext cx="364753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b="1" i="1" dirty="0" smtClean="0"/>
              <a:t>Architecturally Validated Modalities</a:t>
            </a:r>
          </a:p>
          <a:p>
            <a:pPr algn="ctr"/>
            <a:r>
              <a:rPr lang="en-US" sz="1600" b="1" i="1" dirty="0" smtClean="0"/>
              <a:t>(low mission risk)</a:t>
            </a:r>
            <a:endParaRPr lang="en-US" sz="1600" b="1" i="1" dirty="0"/>
          </a:p>
        </p:txBody>
      </p:sp>
      <p:sp>
        <p:nvSpPr>
          <p:cNvPr id="59" name="Cloud 58"/>
          <p:cNvSpPr/>
          <p:nvPr/>
        </p:nvSpPr>
        <p:spPr>
          <a:xfrm>
            <a:off x="1115291" y="4651669"/>
            <a:ext cx="1309255" cy="867976"/>
          </a:xfrm>
          <a:prstGeom prst="cloud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Arc 64"/>
          <p:cNvSpPr/>
          <p:nvPr/>
        </p:nvSpPr>
        <p:spPr>
          <a:xfrm rot="7685780">
            <a:off x="2291733" y="4441925"/>
            <a:ext cx="1612962" cy="412279"/>
          </a:xfrm>
          <a:prstGeom prst="arc">
            <a:avLst/>
          </a:prstGeom>
          <a:ln w="41275">
            <a:solidFill>
              <a:schemeClr val="tx1">
                <a:lumMod val="75000"/>
                <a:lumOff val="2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Arc 65"/>
          <p:cNvSpPr/>
          <p:nvPr/>
        </p:nvSpPr>
        <p:spPr>
          <a:xfrm rot="12505276" flipV="1">
            <a:off x="1917452" y="3519747"/>
            <a:ext cx="1939636" cy="548196"/>
          </a:xfrm>
          <a:prstGeom prst="arc">
            <a:avLst/>
          </a:prstGeom>
          <a:ln w="41275">
            <a:solidFill>
              <a:schemeClr val="tx1">
                <a:lumMod val="75000"/>
                <a:lumOff val="2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Arc 66"/>
          <p:cNvSpPr/>
          <p:nvPr/>
        </p:nvSpPr>
        <p:spPr>
          <a:xfrm rot="14076449">
            <a:off x="251772" y="5134906"/>
            <a:ext cx="1782911" cy="416384"/>
          </a:xfrm>
          <a:prstGeom prst="arc">
            <a:avLst/>
          </a:prstGeom>
          <a:ln w="41275">
            <a:solidFill>
              <a:schemeClr val="tx1">
                <a:lumMod val="75000"/>
                <a:lumOff val="2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Cloud 72"/>
          <p:cNvSpPr/>
          <p:nvPr/>
        </p:nvSpPr>
        <p:spPr>
          <a:xfrm>
            <a:off x="533400" y="3200400"/>
            <a:ext cx="1454727" cy="867976"/>
          </a:xfrm>
          <a:prstGeom prst="cloud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TextBox 116"/>
          <p:cNvSpPr txBox="1"/>
          <p:nvPr/>
        </p:nvSpPr>
        <p:spPr>
          <a:xfrm>
            <a:off x="255257" y="5715000"/>
            <a:ext cx="365356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b="1" i="1" dirty="0" smtClean="0"/>
              <a:t>Architecturally Excluded Modalities</a:t>
            </a:r>
          </a:p>
          <a:p>
            <a:pPr algn="ctr"/>
            <a:r>
              <a:rPr lang="en-US" sz="1600" b="1" i="1" dirty="0" smtClean="0"/>
              <a:t>(high mission risk)</a:t>
            </a:r>
            <a:endParaRPr lang="en-US" sz="1600" b="1" i="1" dirty="0"/>
          </a:p>
        </p:txBody>
      </p:sp>
      <p:sp>
        <p:nvSpPr>
          <p:cNvPr id="119" name="TextBox 118"/>
          <p:cNvSpPr txBox="1"/>
          <p:nvPr/>
        </p:nvSpPr>
        <p:spPr>
          <a:xfrm>
            <a:off x="2309384" y="2514600"/>
            <a:ext cx="395512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2000" b="1" i="1" dirty="0" smtClean="0"/>
              <a:t>System Operating Trade-space</a:t>
            </a:r>
            <a:endParaRPr lang="en-US" sz="2000" b="1" i="1" dirty="0"/>
          </a:p>
        </p:txBody>
      </p:sp>
      <p:grpSp>
        <p:nvGrpSpPr>
          <p:cNvPr id="7" name="Group 67"/>
          <p:cNvGrpSpPr/>
          <p:nvPr/>
        </p:nvGrpSpPr>
        <p:grpSpPr>
          <a:xfrm>
            <a:off x="879711" y="3346847"/>
            <a:ext cx="860380" cy="563237"/>
            <a:chOff x="1290105" y="3307488"/>
            <a:chExt cx="1611219" cy="1055457"/>
          </a:xfrm>
        </p:grpSpPr>
        <p:sp>
          <p:nvSpPr>
            <p:cNvPr id="69" name="Puzzle3"/>
            <p:cNvSpPr>
              <a:spLocks noEditPoints="1" noChangeArrowheads="1"/>
            </p:cNvSpPr>
            <p:nvPr/>
          </p:nvSpPr>
          <p:spPr bwMode="auto">
            <a:xfrm>
              <a:off x="1853196" y="3307488"/>
              <a:ext cx="185980" cy="196115"/>
            </a:xfrm>
            <a:custGeom>
              <a:avLst/>
              <a:gdLst>
                <a:gd name="T0" fmla="*/ 10391 w 21600"/>
                <a:gd name="T1" fmla="*/ 15806 h 21600"/>
                <a:gd name="T2" fmla="*/ 20551 w 21600"/>
                <a:gd name="T3" fmla="*/ 21088 h 21600"/>
                <a:gd name="T4" fmla="*/ 13180 w 21600"/>
                <a:gd name="T5" fmla="*/ 13801 h 21600"/>
                <a:gd name="T6" fmla="*/ 20551 w 21600"/>
                <a:gd name="T7" fmla="*/ 7025 h 21600"/>
                <a:gd name="T8" fmla="*/ 10500 w 21600"/>
                <a:gd name="T9" fmla="*/ 52 h 21600"/>
                <a:gd name="T10" fmla="*/ 692 w 21600"/>
                <a:gd name="T11" fmla="*/ 6802 h 21600"/>
                <a:gd name="T12" fmla="*/ 8064 w 21600"/>
                <a:gd name="T13" fmla="*/ 13526 h 21600"/>
                <a:gd name="T14" fmla="*/ 692 w 21600"/>
                <a:gd name="T15" fmla="*/ 21088 h 21600"/>
                <a:gd name="T16" fmla="*/ 2273 w 21600"/>
                <a:gd name="T17" fmla="*/ 7719 h 21600"/>
                <a:gd name="T18" fmla="*/ 19149 w 21600"/>
                <a:gd name="T19" fmla="*/ 202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" name="Puzzle2"/>
            <p:cNvSpPr>
              <a:spLocks noEditPoints="1" noChangeArrowheads="1"/>
            </p:cNvSpPr>
            <p:nvPr/>
          </p:nvSpPr>
          <p:spPr bwMode="auto">
            <a:xfrm>
              <a:off x="1759348" y="3620443"/>
              <a:ext cx="297915" cy="178714"/>
            </a:xfrm>
            <a:custGeom>
              <a:avLst/>
              <a:gdLst>
                <a:gd name="T0" fmla="*/ 11 w 21600"/>
                <a:gd name="T1" fmla="*/ 13386 h 21600"/>
                <a:gd name="T2" fmla="*/ 4202 w 21600"/>
                <a:gd name="T3" fmla="*/ 21161 h 21600"/>
                <a:gd name="T4" fmla="*/ 10400 w 21600"/>
                <a:gd name="T5" fmla="*/ 13909 h 21600"/>
                <a:gd name="T6" fmla="*/ 16821 w 21600"/>
                <a:gd name="T7" fmla="*/ 21190 h 21600"/>
                <a:gd name="T8" fmla="*/ 21600 w 21600"/>
                <a:gd name="T9" fmla="*/ 15083 h 21600"/>
                <a:gd name="T10" fmla="*/ 16889 w 21600"/>
                <a:gd name="T11" fmla="*/ 5739 h 21600"/>
                <a:gd name="T12" fmla="*/ 10800 w 21600"/>
                <a:gd name="T13" fmla="*/ 28 h 21600"/>
                <a:gd name="T14" fmla="*/ 4202 w 21600"/>
                <a:gd name="T15" fmla="*/ 5894 h 21600"/>
                <a:gd name="T16" fmla="*/ 5388 w 21600"/>
                <a:gd name="T17" fmla="*/ 6742 h 21600"/>
                <a:gd name="T18" fmla="*/ 16177 w 21600"/>
                <a:gd name="T19" fmla="*/ 20441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Puzzle4"/>
            <p:cNvSpPr>
              <a:spLocks noEditPoints="1" noChangeArrowheads="1"/>
            </p:cNvSpPr>
            <p:nvPr/>
          </p:nvSpPr>
          <p:spPr bwMode="auto">
            <a:xfrm>
              <a:off x="1290105" y="3557852"/>
              <a:ext cx="179092" cy="228096"/>
            </a:xfrm>
            <a:custGeom>
              <a:avLst/>
              <a:gdLst>
                <a:gd name="T0" fmla="*/ 8307 w 21600"/>
                <a:gd name="T1" fmla="*/ 11593 h 21600"/>
                <a:gd name="T2" fmla="*/ 453 w 21600"/>
                <a:gd name="T3" fmla="*/ 16938 h 21600"/>
                <a:gd name="T4" fmla="*/ 11500 w 21600"/>
                <a:gd name="T5" fmla="*/ 21600 h 21600"/>
                <a:gd name="T6" fmla="*/ 20920 w 21600"/>
                <a:gd name="T7" fmla="*/ 16751 h 21600"/>
                <a:gd name="T8" fmla="*/ 13972 w 21600"/>
                <a:gd name="T9" fmla="*/ 10888 h 21600"/>
                <a:gd name="T10" fmla="*/ 21033 w 21600"/>
                <a:gd name="T11" fmla="*/ 4716 h 21600"/>
                <a:gd name="T12" fmla="*/ 11102 w 21600"/>
                <a:gd name="T13" fmla="*/ 11 h 21600"/>
                <a:gd name="T14" fmla="*/ 453 w 21600"/>
                <a:gd name="T15" fmla="*/ 4716 h 21600"/>
                <a:gd name="T16" fmla="*/ 2076 w 21600"/>
                <a:gd name="T17" fmla="*/ 5664 h 21600"/>
                <a:gd name="T18" fmla="*/ 20203 w 21600"/>
                <a:gd name="T19" fmla="*/ 1598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Puzzle1"/>
            <p:cNvSpPr>
              <a:spLocks noEditPoints="1" noChangeArrowheads="1"/>
            </p:cNvSpPr>
            <p:nvPr/>
          </p:nvSpPr>
          <p:spPr bwMode="auto">
            <a:xfrm>
              <a:off x="1290105" y="3307488"/>
              <a:ext cx="300785" cy="136387"/>
            </a:xfrm>
            <a:custGeom>
              <a:avLst/>
              <a:gdLst>
                <a:gd name="T0" fmla="*/ 16740 w 21600"/>
                <a:gd name="T1" fmla="*/ 21078 h 21600"/>
                <a:gd name="T2" fmla="*/ 16976 w 21600"/>
                <a:gd name="T3" fmla="*/ 521 h 21600"/>
                <a:gd name="T4" fmla="*/ 4725 w 21600"/>
                <a:gd name="T5" fmla="*/ 856 h 21600"/>
                <a:gd name="T6" fmla="*/ 5040 w 21600"/>
                <a:gd name="T7" fmla="*/ 21004 h 21600"/>
                <a:gd name="T8" fmla="*/ 10811 w 21600"/>
                <a:gd name="T9" fmla="*/ 12885 h 21600"/>
                <a:gd name="T10" fmla="*/ 10845 w 21600"/>
                <a:gd name="T11" fmla="*/ 8714 h 21600"/>
                <a:gd name="T12" fmla="*/ 21600 w 21600"/>
                <a:gd name="T13" fmla="*/ 10000 h 21600"/>
                <a:gd name="T14" fmla="*/ 56 w 21600"/>
                <a:gd name="T15" fmla="*/ 10000 h 21600"/>
                <a:gd name="T16" fmla="*/ 6086 w 21600"/>
                <a:gd name="T17" fmla="*/ 2569 h 21600"/>
                <a:gd name="T18" fmla="*/ 16132 w 21600"/>
                <a:gd name="T19" fmla="*/ 19552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solidFill>
              <a:srgbClr val="00B0F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Puzzle2"/>
            <p:cNvSpPr>
              <a:spLocks noEditPoints="1" noChangeArrowheads="1"/>
            </p:cNvSpPr>
            <p:nvPr/>
          </p:nvSpPr>
          <p:spPr bwMode="auto">
            <a:xfrm>
              <a:off x="1571651" y="4183761"/>
              <a:ext cx="297915" cy="179184"/>
            </a:xfrm>
            <a:custGeom>
              <a:avLst/>
              <a:gdLst>
                <a:gd name="T0" fmla="*/ 11 w 21600"/>
                <a:gd name="T1" fmla="*/ 13386 h 21600"/>
                <a:gd name="T2" fmla="*/ 4202 w 21600"/>
                <a:gd name="T3" fmla="*/ 21161 h 21600"/>
                <a:gd name="T4" fmla="*/ 10400 w 21600"/>
                <a:gd name="T5" fmla="*/ 13909 h 21600"/>
                <a:gd name="T6" fmla="*/ 16821 w 21600"/>
                <a:gd name="T7" fmla="*/ 21190 h 21600"/>
                <a:gd name="T8" fmla="*/ 21600 w 21600"/>
                <a:gd name="T9" fmla="*/ 15083 h 21600"/>
                <a:gd name="T10" fmla="*/ 16889 w 21600"/>
                <a:gd name="T11" fmla="*/ 5739 h 21600"/>
                <a:gd name="T12" fmla="*/ 10800 w 21600"/>
                <a:gd name="T13" fmla="*/ 28 h 21600"/>
                <a:gd name="T14" fmla="*/ 4202 w 21600"/>
                <a:gd name="T15" fmla="*/ 5894 h 21600"/>
                <a:gd name="T16" fmla="*/ 5388 w 21600"/>
                <a:gd name="T17" fmla="*/ 6742 h 21600"/>
                <a:gd name="T18" fmla="*/ 16177 w 21600"/>
                <a:gd name="T19" fmla="*/ 20441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solidFill>
              <a:srgbClr val="00FF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Puzzle4"/>
            <p:cNvSpPr>
              <a:spLocks noEditPoints="1" noChangeArrowheads="1"/>
            </p:cNvSpPr>
            <p:nvPr/>
          </p:nvSpPr>
          <p:spPr bwMode="auto">
            <a:xfrm>
              <a:off x="1290105" y="3933397"/>
              <a:ext cx="179092" cy="228096"/>
            </a:xfrm>
            <a:custGeom>
              <a:avLst/>
              <a:gdLst>
                <a:gd name="T0" fmla="*/ 8307 w 21600"/>
                <a:gd name="T1" fmla="*/ 11593 h 21600"/>
                <a:gd name="T2" fmla="*/ 453 w 21600"/>
                <a:gd name="T3" fmla="*/ 16938 h 21600"/>
                <a:gd name="T4" fmla="*/ 11500 w 21600"/>
                <a:gd name="T5" fmla="*/ 21600 h 21600"/>
                <a:gd name="T6" fmla="*/ 20920 w 21600"/>
                <a:gd name="T7" fmla="*/ 16751 h 21600"/>
                <a:gd name="T8" fmla="*/ 13972 w 21600"/>
                <a:gd name="T9" fmla="*/ 10888 h 21600"/>
                <a:gd name="T10" fmla="*/ 21033 w 21600"/>
                <a:gd name="T11" fmla="*/ 4716 h 21600"/>
                <a:gd name="T12" fmla="*/ 11102 w 21600"/>
                <a:gd name="T13" fmla="*/ 11 h 21600"/>
                <a:gd name="T14" fmla="*/ 453 w 21600"/>
                <a:gd name="T15" fmla="*/ 4716 h 21600"/>
                <a:gd name="T16" fmla="*/ 2076 w 21600"/>
                <a:gd name="T17" fmla="*/ 5664 h 21600"/>
                <a:gd name="T18" fmla="*/ 20203 w 21600"/>
                <a:gd name="T19" fmla="*/ 1598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Puzzle1"/>
            <p:cNvSpPr>
              <a:spLocks noEditPoints="1" noChangeArrowheads="1"/>
            </p:cNvSpPr>
            <p:nvPr/>
          </p:nvSpPr>
          <p:spPr bwMode="auto">
            <a:xfrm>
              <a:off x="1383954" y="3808215"/>
              <a:ext cx="300785" cy="135916"/>
            </a:xfrm>
            <a:custGeom>
              <a:avLst/>
              <a:gdLst>
                <a:gd name="T0" fmla="*/ 16740 w 21600"/>
                <a:gd name="T1" fmla="*/ 21078 h 21600"/>
                <a:gd name="T2" fmla="*/ 16976 w 21600"/>
                <a:gd name="T3" fmla="*/ 521 h 21600"/>
                <a:gd name="T4" fmla="*/ 4725 w 21600"/>
                <a:gd name="T5" fmla="*/ 856 h 21600"/>
                <a:gd name="T6" fmla="*/ 5040 w 21600"/>
                <a:gd name="T7" fmla="*/ 21004 h 21600"/>
                <a:gd name="T8" fmla="*/ 10811 w 21600"/>
                <a:gd name="T9" fmla="*/ 12885 h 21600"/>
                <a:gd name="T10" fmla="*/ 10845 w 21600"/>
                <a:gd name="T11" fmla="*/ 8714 h 21600"/>
                <a:gd name="T12" fmla="*/ 21600 w 21600"/>
                <a:gd name="T13" fmla="*/ 10000 h 21600"/>
                <a:gd name="T14" fmla="*/ 56 w 21600"/>
                <a:gd name="T15" fmla="*/ 10000 h 21600"/>
                <a:gd name="T16" fmla="*/ 6086 w 21600"/>
                <a:gd name="T17" fmla="*/ 2569 h 21600"/>
                <a:gd name="T18" fmla="*/ 16132 w 21600"/>
                <a:gd name="T19" fmla="*/ 19552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solidFill>
              <a:srgbClr val="00B0F0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" name="Puzzle3"/>
            <p:cNvSpPr>
              <a:spLocks noEditPoints="1" noChangeArrowheads="1"/>
            </p:cNvSpPr>
            <p:nvPr/>
          </p:nvSpPr>
          <p:spPr bwMode="auto">
            <a:xfrm>
              <a:off x="1759348" y="3870807"/>
              <a:ext cx="185980" cy="196115"/>
            </a:xfrm>
            <a:custGeom>
              <a:avLst/>
              <a:gdLst>
                <a:gd name="T0" fmla="*/ 10391 w 21600"/>
                <a:gd name="T1" fmla="*/ 15806 h 21600"/>
                <a:gd name="T2" fmla="*/ 20551 w 21600"/>
                <a:gd name="T3" fmla="*/ 21088 h 21600"/>
                <a:gd name="T4" fmla="*/ 13180 w 21600"/>
                <a:gd name="T5" fmla="*/ 13801 h 21600"/>
                <a:gd name="T6" fmla="*/ 20551 w 21600"/>
                <a:gd name="T7" fmla="*/ 7025 h 21600"/>
                <a:gd name="T8" fmla="*/ 10500 w 21600"/>
                <a:gd name="T9" fmla="*/ 52 h 21600"/>
                <a:gd name="T10" fmla="*/ 692 w 21600"/>
                <a:gd name="T11" fmla="*/ 6802 h 21600"/>
                <a:gd name="T12" fmla="*/ 8064 w 21600"/>
                <a:gd name="T13" fmla="*/ 13526 h 21600"/>
                <a:gd name="T14" fmla="*/ 692 w 21600"/>
                <a:gd name="T15" fmla="*/ 21088 h 21600"/>
                <a:gd name="T16" fmla="*/ 2273 w 21600"/>
                <a:gd name="T17" fmla="*/ 7719 h 21600"/>
                <a:gd name="T18" fmla="*/ 19149 w 21600"/>
                <a:gd name="T19" fmla="*/ 202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" name="Puzzle4"/>
            <p:cNvSpPr>
              <a:spLocks noEditPoints="1" noChangeArrowheads="1"/>
            </p:cNvSpPr>
            <p:nvPr/>
          </p:nvSpPr>
          <p:spPr bwMode="auto">
            <a:xfrm>
              <a:off x="2134742" y="4121170"/>
              <a:ext cx="179667" cy="228096"/>
            </a:xfrm>
            <a:custGeom>
              <a:avLst/>
              <a:gdLst>
                <a:gd name="T0" fmla="*/ 8307 w 21600"/>
                <a:gd name="T1" fmla="*/ 11593 h 21600"/>
                <a:gd name="T2" fmla="*/ 453 w 21600"/>
                <a:gd name="T3" fmla="*/ 16938 h 21600"/>
                <a:gd name="T4" fmla="*/ 11500 w 21600"/>
                <a:gd name="T5" fmla="*/ 21600 h 21600"/>
                <a:gd name="T6" fmla="*/ 20920 w 21600"/>
                <a:gd name="T7" fmla="*/ 16751 h 21600"/>
                <a:gd name="T8" fmla="*/ 13972 w 21600"/>
                <a:gd name="T9" fmla="*/ 10888 h 21600"/>
                <a:gd name="T10" fmla="*/ 21033 w 21600"/>
                <a:gd name="T11" fmla="*/ 4716 h 21600"/>
                <a:gd name="T12" fmla="*/ 11102 w 21600"/>
                <a:gd name="T13" fmla="*/ 11 h 21600"/>
                <a:gd name="T14" fmla="*/ 453 w 21600"/>
                <a:gd name="T15" fmla="*/ 4716 h 21600"/>
                <a:gd name="T16" fmla="*/ 2076 w 21600"/>
                <a:gd name="T17" fmla="*/ 5664 h 21600"/>
                <a:gd name="T18" fmla="*/ 20203 w 21600"/>
                <a:gd name="T19" fmla="*/ 1598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" name="Puzzle2"/>
            <p:cNvSpPr>
              <a:spLocks noEditPoints="1" noChangeArrowheads="1"/>
            </p:cNvSpPr>
            <p:nvPr/>
          </p:nvSpPr>
          <p:spPr bwMode="auto">
            <a:xfrm>
              <a:off x="2603985" y="3995988"/>
              <a:ext cx="297339" cy="179184"/>
            </a:xfrm>
            <a:custGeom>
              <a:avLst/>
              <a:gdLst>
                <a:gd name="T0" fmla="*/ 11 w 21600"/>
                <a:gd name="T1" fmla="*/ 13386 h 21600"/>
                <a:gd name="T2" fmla="*/ 4202 w 21600"/>
                <a:gd name="T3" fmla="*/ 21161 h 21600"/>
                <a:gd name="T4" fmla="*/ 10400 w 21600"/>
                <a:gd name="T5" fmla="*/ 13909 h 21600"/>
                <a:gd name="T6" fmla="*/ 16821 w 21600"/>
                <a:gd name="T7" fmla="*/ 21190 h 21600"/>
                <a:gd name="T8" fmla="*/ 21600 w 21600"/>
                <a:gd name="T9" fmla="*/ 15083 h 21600"/>
                <a:gd name="T10" fmla="*/ 16889 w 21600"/>
                <a:gd name="T11" fmla="*/ 5739 h 21600"/>
                <a:gd name="T12" fmla="*/ 10800 w 21600"/>
                <a:gd name="T13" fmla="*/ 28 h 21600"/>
                <a:gd name="T14" fmla="*/ 4202 w 21600"/>
                <a:gd name="T15" fmla="*/ 5894 h 21600"/>
                <a:gd name="T16" fmla="*/ 5388 w 21600"/>
                <a:gd name="T17" fmla="*/ 6742 h 21600"/>
                <a:gd name="T18" fmla="*/ 16177 w 21600"/>
                <a:gd name="T19" fmla="*/ 20441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0" name="Puzzle1"/>
            <p:cNvSpPr>
              <a:spLocks noEditPoints="1" noChangeArrowheads="1"/>
            </p:cNvSpPr>
            <p:nvPr/>
          </p:nvSpPr>
          <p:spPr bwMode="auto">
            <a:xfrm>
              <a:off x="2040894" y="3933397"/>
              <a:ext cx="300785" cy="135916"/>
            </a:xfrm>
            <a:custGeom>
              <a:avLst/>
              <a:gdLst>
                <a:gd name="T0" fmla="*/ 16740 w 21600"/>
                <a:gd name="T1" fmla="*/ 21078 h 21600"/>
                <a:gd name="T2" fmla="*/ 16976 w 21600"/>
                <a:gd name="T3" fmla="*/ 521 h 21600"/>
                <a:gd name="T4" fmla="*/ 4725 w 21600"/>
                <a:gd name="T5" fmla="*/ 856 h 21600"/>
                <a:gd name="T6" fmla="*/ 5040 w 21600"/>
                <a:gd name="T7" fmla="*/ 21004 h 21600"/>
                <a:gd name="T8" fmla="*/ 10811 w 21600"/>
                <a:gd name="T9" fmla="*/ 12885 h 21600"/>
                <a:gd name="T10" fmla="*/ 10845 w 21600"/>
                <a:gd name="T11" fmla="*/ 8714 h 21600"/>
                <a:gd name="T12" fmla="*/ 21600 w 21600"/>
                <a:gd name="T13" fmla="*/ 10000 h 21600"/>
                <a:gd name="T14" fmla="*/ 56 w 21600"/>
                <a:gd name="T15" fmla="*/ 10000 h 21600"/>
                <a:gd name="T16" fmla="*/ 6086 w 21600"/>
                <a:gd name="T17" fmla="*/ 2569 h 21600"/>
                <a:gd name="T18" fmla="*/ 16132 w 21600"/>
                <a:gd name="T19" fmla="*/ 19552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solidFill>
              <a:srgbClr val="00B0F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" name="Puzzle2"/>
            <p:cNvSpPr>
              <a:spLocks noEditPoints="1" noChangeArrowheads="1"/>
            </p:cNvSpPr>
            <p:nvPr/>
          </p:nvSpPr>
          <p:spPr bwMode="auto">
            <a:xfrm>
              <a:off x="2092858" y="3578463"/>
              <a:ext cx="297339" cy="178714"/>
            </a:xfrm>
            <a:custGeom>
              <a:avLst/>
              <a:gdLst>
                <a:gd name="T0" fmla="*/ 11 w 21600"/>
                <a:gd name="T1" fmla="*/ 13386 h 21600"/>
                <a:gd name="T2" fmla="*/ 4202 w 21600"/>
                <a:gd name="T3" fmla="*/ 21161 h 21600"/>
                <a:gd name="T4" fmla="*/ 10400 w 21600"/>
                <a:gd name="T5" fmla="*/ 13909 h 21600"/>
                <a:gd name="T6" fmla="*/ 16821 w 21600"/>
                <a:gd name="T7" fmla="*/ 21190 h 21600"/>
                <a:gd name="T8" fmla="*/ 21600 w 21600"/>
                <a:gd name="T9" fmla="*/ 15083 h 21600"/>
                <a:gd name="T10" fmla="*/ 16889 w 21600"/>
                <a:gd name="T11" fmla="*/ 5739 h 21600"/>
                <a:gd name="T12" fmla="*/ 10800 w 21600"/>
                <a:gd name="T13" fmla="*/ 28 h 21600"/>
                <a:gd name="T14" fmla="*/ 4202 w 21600"/>
                <a:gd name="T15" fmla="*/ 5894 h 21600"/>
                <a:gd name="T16" fmla="*/ 5388 w 21600"/>
                <a:gd name="T17" fmla="*/ 6742 h 21600"/>
                <a:gd name="T18" fmla="*/ 16177 w 21600"/>
                <a:gd name="T19" fmla="*/ 20441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2" name="Puzzle1"/>
            <p:cNvSpPr>
              <a:spLocks noEditPoints="1" noChangeArrowheads="1"/>
            </p:cNvSpPr>
            <p:nvPr/>
          </p:nvSpPr>
          <p:spPr bwMode="auto">
            <a:xfrm>
              <a:off x="2134742" y="3370078"/>
              <a:ext cx="300785" cy="136387"/>
            </a:xfrm>
            <a:custGeom>
              <a:avLst/>
              <a:gdLst>
                <a:gd name="T0" fmla="*/ 16740 w 21600"/>
                <a:gd name="T1" fmla="*/ 21078 h 21600"/>
                <a:gd name="T2" fmla="*/ 16976 w 21600"/>
                <a:gd name="T3" fmla="*/ 521 h 21600"/>
                <a:gd name="T4" fmla="*/ 4725 w 21600"/>
                <a:gd name="T5" fmla="*/ 856 h 21600"/>
                <a:gd name="T6" fmla="*/ 5040 w 21600"/>
                <a:gd name="T7" fmla="*/ 21004 h 21600"/>
                <a:gd name="T8" fmla="*/ 10811 w 21600"/>
                <a:gd name="T9" fmla="*/ 12885 h 21600"/>
                <a:gd name="T10" fmla="*/ 10845 w 21600"/>
                <a:gd name="T11" fmla="*/ 8714 h 21600"/>
                <a:gd name="T12" fmla="*/ 21600 w 21600"/>
                <a:gd name="T13" fmla="*/ 10000 h 21600"/>
                <a:gd name="T14" fmla="*/ 56 w 21600"/>
                <a:gd name="T15" fmla="*/ 10000 h 21600"/>
                <a:gd name="T16" fmla="*/ 6086 w 21600"/>
                <a:gd name="T17" fmla="*/ 2569 h 21600"/>
                <a:gd name="T18" fmla="*/ 16132 w 21600"/>
                <a:gd name="T19" fmla="*/ 19552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solidFill>
              <a:srgbClr val="00FF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Puzzle4"/>
            <p:cNvSpPr>
              <a:spLocks noEditPoints="1" noChangeArrowheads="1"/>
            </p:cNvSpPr>
            <p:nvPr/>
          </p:nvSpPr>
          <p:spPr bwMode="auto">
            <a:xfrm>
              <a:off x="2603985" y="3620443"/>
              <a:ext cx="179667" cy="228097"/>
            </a:xfrm>
            <a:custGeom>
              <a:avLst/>
              <a:gdLst>
                <a:gd name="T0" fmla="*/ 8307 w 21600"/>
                <a:gd name="T1" fmla="*/ 11593 h 21600"/>
                <a:gd name="T2" fmla="*/ 453 w 21600"/>
                <a:gd name="T3" fmla="*/ 16938 h 21600"/>
                <a:gd name="T4" fmla="*/ 11500 w 21600"/>
                <a:gd name="T5" fmla="*/ 21600 h 21600"/>
                <a:gd name="T6" fmla="*/ 20920 w 21600"/>
                <a:gd name="T7" fmla="*/ 16751 h 21600"/>
                <a:gd name="T8" fmla="*/ 13972 w 21600"/>
                <a:gd name="T9" fmla="*/ 10888 h 21600"/>
                <a:gd name="T10" fmla="*/ 21033 w 21600"/>
                <a:gd name="T11" fmla="*/ 4716 h 21600"/>
                <a:gd name="T12" fmla="*/ 11102 w 21600"/>
                <a:gd name="T13" fmla="*/ 11 h 21600"/>
                <a:gd name="T14" fmla="*/ 453 w 21600"/>
                <a:gd name="T15" fmla="*/ 4716 h 21600"/>
                <a:gd name="T16" fmla="*/ 2076 w 21600"/>
                <a:gd name="T17" fmla="*/ 5664 h 21600"/>
                <a:gd name="T18" fmla="*/ 20203 w 21600"/>
                <a:gd name="T19" fmla="*/ 1598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Puzzle3"/>
            <p:cNvSpPr>
              <a:spLocks noEditPoints="1" noChangeArrowheads="1"/>
            </p:cNvSpPr>
            <p:nvPr/>
          </p:nvSpPr>
          <p:spPr bwMode="auto">
            <a:xfrm>
              <a:off x="2603985" y="3307488"/>
              <a:ext cx="185408" cy="196115"/>
            </a:xfrm>
            <a:custGeom>
              <a:avLst/>
              <a:gdLst>
                <a:gd name="T0" fmla="*/ 10391 w 21600"/>
                <a:gd name="T1" fmla="*/ 15806 h 21600"/>
                <a:gd name="T2" fmla="*/ 20551 w 21600"/>
                <a:gd name="T3" fmla="*/ 21088 h 21600"/>
                <a:gd name="T4" fmla="*/ 13180 w 21600"/>
                <a:gd name="T5" fmla="*/ 13801 h 21600"/>
                <a:gd name="T6" fmla="*/ 20551 w 21600"/>
                <a:gd name="T7" fmla="*/ 7025 h 21600"/>
                <a:gd name="T8" fmla="*/ 10500 w 21600"/>
                <a:gd name="T9" fmla="*/ 52 h 21600"/>
                <a:gd name="T10" fmla="*/ 692 w 21600"/>
                <a:gd name="T11" fmla="*/ 6802 h 21600"/>
                <a:gd name="T12" fmla="*/ 8064 w 21600"/>
                <a:gd name="T13" fmla="*/ 13526 h 21600"/>
                <a:gd name="T14" fmla="*/ 692 w 21600"/>
                <a:gd name="T15" fmla="*/ 21088 h 21600"/>
                <a:gd name="T16" fmla="*/ 2273 w 21600"/>
                <a:gd name="T17" fmla="*/ 7719 h 21600"/>
                <a:gd name="T18" fmla="*/ 19149 w 21600"/>
                <a:gd name="T19" fmla="*/ 202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cxnSp>
          <p:nvCxnSpPr>
            <p:cNvPr id="85" name="Straight Connector 84"/>
            <p:cNvCxnSpPr>
              <a:stCxn id="72" idx="0"/>
              <a:endCxn id="70" idx="7"/>
            </p:cNvCxnSpPr>
            <p:nvPr/>
          </p:nvCxnSpPr>
          <p:spPr>
            <a:xfrm>
              <a:off x="1523213" y="3440580"/>
              <a:ext cx="294091" cy="22862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Straight Connector 85"/>
            <p:cNvCxnSpPr>
              <a:stCxn id="71" idx="5"/>
              <a:endCxn id="70" idx="0"/>
            </p:cNvCxnSpPr>
            <p:nvPr/>
          </p:nvCxnSpPr>
          <p:spPr>
            <a:xfrm>
              <a:off x="1464496" y="3607653"/>
              <a:ext cx="295004" cy="12354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Straight Connector 86"/>
            <p:cNvCxnSpPr>
              <a:endCxn id="70" idx="1"/>
            </p:cNvCxnSpPr>
            <p:nvPr/>
          </p:nvCxnSpPr>
          <p:spPr>
            <a:xfrm flipV="1">
              <a:off x="1665499" y="3795524"/>
              <a:ext cx="151804" cy="7528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Straight Connector 87"/>
            <p:cNvCxnSpPr>
              <a:endCxn id="77" idx="0"/>
            </p:cNvCxnSpPr>
            <p:nvPr/>
          </p:nvCxnSpPr>
          <p:spPr>
            <a:xfrm flipV="1">
              <a:off x="1477802" y="4014316"/>
              <a:ext cx="371014" cy="5695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/>
            <p:cNvCxnSpPr/>
            <p:nvPr/>
          </p:nvCxnSpPr>
          <p:spPr>
            <a:xfrm rot="16200000" flipH="1">
              <a:off x="1932548" y="3822713"/>
              <a:ext cx="180014" cy="15101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Straight Connector 89"/>
            <p:cNvCxnSpPr>
              <a:endCxn id="70" idx="6"/>
            </p:cNvCxnSpPr>
            <p:nvPr/>
          </p:nvCxnSpPr>
          <p:spPr>
            <a:xfrm rot="5400000">
              <a:off x="1864969" y="3538598"/>
              <a:ext cx="125414" cy="3873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Connector 90"/>
            <p:cNvCxnSpPr/>
            <p:nvPr/>
          </p:nvCxnSpPr>
          <p:spPr>
            <a:xfrm rot="5400000" flipH="1" flipV="1">
              <a:off x="1860446" y="4058313"/>
              <a:ext cx="243381" cy="257879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Straight Connector 91"/>
            <p:cNvCxnSpPr>
              <a:stCxn id="78" idx="4"/>
              <a:endCxn id="80" idx="0"/>
            </p:cNvCxnSpPr>
            <p:nvPr/>
          </p:nvCxnSpPr>
          <p:spPr>
            <a:xfrm flipV="1">
              <a:off x="2250961" y="4066028"/>
              <a:ext cx="23040" cy="17011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Straight Connector 92"/>
            <p:cNvCxnSpPr>
              <a:stCxn id="94" idx="0"/>
              <a:endCxn id="79" idx="2"/>
            </p:cNvCxnSpPr>
            <p:nvPr/>
          </p:nvCxnSpPr>
          <p:spPr>
            <a:xfrm>
              <a:off x="2411909" y="3889133"/>
              <a:ext cx="335241" cy="222238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4" name="Puzzle3"/>
            <p:cNvSpPr>
              <a:spLocks noEditPoints="1" noChangeArrowheads="1"/>
            </p:cNvSpPr>
            <p:nvPr/>
          </p:nvSpPr>
          <p:spPr bwMode="auto">
            <a:xfrm>
              <a:off x="2322439" y="3745625"/>
              <a:ext cx="185980" cy="196115"/>
            </a:xfrm>
            <a:custGeom>
              <a:avLst/>
              <a:gdLst>
                <a:gd name="T0" fmla="*/ 10391 w 21600"/>
                <a:gd name="T1" fmla="*/ 15806 h 21600"/>
                <a:gd name="T2" fmla="*/ 20551 w 21600"/>
                <a:gd name="T3" fmla="*/ 21088 h 21600"/>
                <a:gd name="T4" fmla="*/ 13180 w 21600"/>
                <a:gd name="T5" fmla="*/ 13801 h 21600"/>
                <a:gd name="T6" fmla="*/ 20551 w 21600"/>
                <a:gd name="T7" fmla="*/ 7025 h 21600"/>
                <a:gd name="T8" fmla="*/ 10500 w 21600"/>
                <a:gd name="T9" fmla="*/ 52 h 21600"/>
                <a:gd name="T10" fmla="*/ 692 w 21600"/>
                <a:gd name="T11" fmla="*/ 6802 h 21600"/>
                <a:gd name="T12" fmla="*/ 8064 w 21600"/>
                <a:gd name="T13" fmla="*/ 13526 h 21600"/>
                <a:gd name="T14" fmla="*/ 692 w 21600"/>
                <a:gd name="T15" fmla="*/ 21088 h 21600"/>
                <a:gd name="T16" fmla="*/ 2273 w 21600"/>
                <a:gd name="T17" fmla="*/ 7719 h 21600"/>
                <a:gd name="T18" fmla="*/ 19149 w 21600"/>
                <a:gd name="T19" fmla="*/ 202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cxnSp>
          <p:nvCxnSpPr>
            <p:cNvPr id="95" name="Straight Connector 94"/>
            <p:cNvCxnSpPr>
              <a:stCxn id="94" idx="2"/>
              <a:endCxn id="83" idx="4"/>
            </p:cNvCxnSpPr>
            <p:nvPr/>
          </p:nvCxnSpPr>
          <p:spPr>
            <a:xfrm flipV="1">
              <a:off x="2435922" y="3735420"/>
              <a:ext cx="284281" cy="13551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/>
            <p:cNvCxnSpPr/>
            <p:nvPr/>
          </p:nvCxnSpPr>
          <p:spPr>
            <a:xfrm flipV="1">
              <a:off x="2322439" y="3495260"/>
              <a:ext cx="284281" cy="135510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/>
            <p:cNvCxnSpPr>
              <a:endCxn id="82" idx="5"/>
            </p:cNvCxnSpPr>
            <p:nvPr/>
          </p:nvCxnSpPr>
          <p:spPr>
            <a:xfrm rot="5400000" flipH="1" flipV="1">
              <a:off x="2154341" y="3499351"/>
              <a:ext cx="205669" cy="57169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" name="Group 169"/>
          <p:cNvGrpSpPr/>
          <p:nvPr/>
        </p:nvGrpSpPr>
        <p:grpSpPr>
          <a:xfrm>
            <a:off x="2667000" y="3962400"/>
            <a:ext cx="1309255" cy="867976"/>
            <a:chOff x="2514600" y="3810000"/>
            <a:chExt cx="1309255" cy="867976"/>
          </a:xfrm>
        </p:grpSpPr>
        <p:sp>
          <p:nvSpPr>
            <p:cNvPr id="171" name="Cloud 170"/>
            <p:cNvSpPr/>
            <p:nvPr/>
          </p:nvSpPr>
          <p:spPr>
            <a:xfrm>
              <a:off x="2514600" y="3810000"/>
              <a:ext cx="1309255" cy="867976"/>
            </a:xfrm>
            <a:prstGeom prst="cloud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" name="Group 107"/>
            <p:cNvGrpSpPr/>
            <p:nvPr/>
          </p:nvGrpSpPr>
          <p:grpSpPr>
            <a:xfrm>
              <a:off x="2887588" y="3934678"/>
              <a:ext cx="530864" cy="569098"/>
              <a:chOff x="6692931" y="3601272"/>
              <a:chExt cx="854791" cy="811090"/>
            </a:xfrm>
          </p:grpSpPr>
          <p:cxnSp>
            <p:nvCxnSpPr>
              <p:cNvPr id="173" name="Straight Connector 172"/>
              <p:cNvCxnSpPr>
                <a:stCxn id="184" idx="4"/>
                <a:endCxn id="178" idx="2"/>
              </p:cNvCxnSpPr>
              <p:nvPr/>
            </p:nvCxnSpPr>
            <p:spPr>
              <a:xfrm flipH="1" flipV="1">
                <a:off x="7017528" y="3938095"/>
                <a:ext cx="7299" cy="95085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Connector 173"/>
              <p:cNvCxnSpPr/>
              <p:nvPr/>
            </p:nvCxnSpPr>
            <p:spPr>
              <a:xfrm flipH="1">
                <a:off x="7433957" y="3779698"/>
                <a:ext cx="2718" cy="83465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5" name="Straight Connector 174"/>
              <p:cNvCxnSpPr/>
              <p:nvPr/>
            </p:nvCxnSpPr>
            <p:spPr>
              <a:xfrm flipH="1">
                <a:off x="7016960" y="3769413"/>
                <a:ext cx="2718" cy="83465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6" name="Straight Connector 175"/>
              <p:cNvCxnSpPr/>
              <p:nvPr/>
            </p:nvCxnSpPr>
            <p:spPr>
              <a:xfrm flipH="1">
                <a:off x="6786022" y="3740429"/>
                <a:ext cx="2718" cy="83465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7" name="Puzzle3"/>
              <p:cNvSpPr>
                <a:spLocks noEditPoints="1" noChangeArrowheads="1"/>
              </p:cNvSpPr>
              <p:nvPr/>
            </p:nvSpPr>
            <p:spPr bwMode="auto">
              <a:xfrm>
                <a:off x="6960560" y="3601272"/>
                <a:ext cx="114896" cy="166406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8" name="Puzzle2"/>
              <p:cNvSpPr>
                <a:spLocks noEditPoints="1" noChangeArrowheads="1"/>
              </p:cNvSpPr>
              <p:nvPr/>
            </p:nvSpPr>
            <p:spPr bwMode="auto">
              <a:xfrm>
                <a:off x="6928913" y="3840448"/>
                <a:ext cx="184047" cy="151641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9" name="Puzzle4"/>
              <p:cNvSpPr>
                <a:spLocks noEditPoints="1" noChangeArrowheads="1"/>
              </p:cNvSpPr>
              <p:nvPr/>
            </p:nvSpPr>
            <p:spPr bwMode="auto">
              <a:xfrm>
                <a:off x="6731960" y="3792941"/>
                <a:ext cx="110640" cy="193542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0" name="Puzzle1"/>
              <p:cNvSpPr>
                <a:spLocks noEditPoints="1" noChangeArrowheads="1"/>
              </p:cNvSpPr>
              <p:nvPr/>
            </p:nvSpPr>
            <p:spPr bwMode="auto">
              <a:xfrm>
                <a:off x="6698540" y="3640541"/>
                <a:ext cx="185820" cy="115726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solidFill>
                <a:srgbClr val="00FFFF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1" name="Puzzle2"/>
              <p:cNvSpPr>
                <a:spLocks noEditPoints="1" noChangeArrowheads="1"/>
              </p:cNvSpPr>
              <p:nvPr/>
            </p:nvSpPr>
            <p:spPr bwMode="auto">
              <a:xfrm>
                <a:off x="6937328" y="4238454"/>
                <a:ext cx="184047" cy="152040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solidFill>
                <a:srgbClr val="00FF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2" name="Puzzle4"/>
              <p:cNvSpPr>
                <a:spLocks noEditPoints="1" noChangeArrowheads="1"/>
              </p:cNvSpPr>
              <p:nvPr/>
            </p:nvSpPr>
            <p:spPr bwMode="auto">
              <a:xfrm>
                <a:off x="6748790" y="4207600"/>
                <a:ext cx="110640" cy="193542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3" name="Puzzle1"/>
              <p:cNvSpPr>
                <a:spLocks noEditPoints="1" noChangeArrowheads="1"/>
              </p:cNvSpPr>
              <p:nvPr/>
            </p:nvSpPr>
            <p:spPr bwMode="auto">
              <a:xfrm>
                <a:off x="6692931" y="4055200"/>
                <a:ext cx="185820" cy="115326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solidFill>
                <a:srgbClr val="00FFFF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" name="Puzzle3"/>
              <p:cNvSpPr>
                <a:spLocks noEditPoints="1" noChangeArrowheads="1"/>
              </p:cNvSpPr>
              <p:nvPr/>
            </p:nvSpPr>
            <p:spPr bwMode="auto">
              <a:xfrm>
                <a:off x="6968975" y="4032779"/>
                <a:ext cx="114896" cy="166406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" name="Puzzle4"/>
              <p:cNvSpPr>
                <a:spLocks noEditPoints="1" noChangeArrowheads="1"/>
              </p:cNvSpPr>
              <p:nvPr/>
            </p:nvSpPr>
            <p:spPr bwMode="auto">
              <a:xfrm>
                <a:off x="7200379" y="4218820"/>
                <a:ext cx="110995" cy="193542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6" name="Puzzle3"/>
              <p:cNvSpPr>
                <a:spLocks noEditPoints="1" noChangeArrowheads="1"/>
              </p:cNvSpPr>
              <p:nvPr/>
            </p:nvSpPr>
            <p:spPr bwMode="auto">
              <a:xfrm>
                <a:off x="7379064" y="4007535"/>
                <a:ext cx="114896" cy="166406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7" name="Puzzle2"/>
              <p:cNvSpPr>
                <a:spLocks noEditPoints="1" noChangeArrowheads="1"/>
              </p:cNvSpPr>
              <p:nvPr/>
            </p:nvSpPr>
            <p:spPr bwMode="auto">
              <a:xfrm>
                <a:off x="7355584" y="4235649"/>
                <a:ext cx="183691" cy="152040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8" name="Puzzle1"/>
              <p:cNvSpPr>
                <a:spLocks noEditPoints="1" noChangeArrowheads="1"/>
              </p:cNvSpPr>
              <p:nvPr/>
            </p:nvSpPr>
            <p:spPr bwMode="auto">
              <a:xfrm>
                <a:off x="7147326" y="4069834"/>
                <a:ext cx="185820" cy="115326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solidFill>
                <a:srgbClr val="00FFFF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9" name="Puzzle2"/>
              <p:cNvSpPr>
                <a:spLocks noEditPoints="1" noChangeArrowheads="1"/>
              </p:cNvSpPr>
              <p:nvPr/>
            </p:nvSpPr>
            <p:spPr bwMode="auto">
              <a:xfrm>
                <a:off x="7364031" y="3837643"/>
                <a:ext cx="183691" cy="151641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0" name="Puzzle1"/>
              <p:cNvSpPr>
                <a:spLocks noEditPoints="1" noChangeArrowheads="1"/>
              </p:cNvSpPr>
              <p:nvPr/>
            </p:nvSpPr>
            <p:spPr bwMode="auto">
              <a:xfrm>
                <a:off x="7155740" y="3640541"/>
                <a:ext cx="185820" cy="115726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solidFill>
                <a:srgbClr val="00FF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1" name="Puzzle4"/>
              <p:cNvSpPr>
                <a:spLocks noEditPoints="1" noChangeArrowheads="1"/>
              </p:cNvSpPr>
              <p:nvPr/>
            </p:nvSpPr>
            <p:spPr bwMode="auto">
              <a:xfrm>
                <a:off x="7189160" y="3840448"/>
                <a:ext cx="110995" cy="193543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" name="Puzzle3"/>
              <p:cNvSpPr>
                <a:spLocks noEditPoints="1" noChangeArrowheads="1"/>
              </p:cNvSpPr>
              <p:nvPr/>
            </p:nvSpPr>
            <p:spPr bwMode="auto">
              <a:xfrm>
                <a:off x="7393442" y="3612492"/>
                <a:ext cx="114542" cy="166406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193" name="Straight Connector 192"/>
              <p:cNvCxnSpPr/>
              <p:nvPr/>
            </p:nvCxnSpPr>
            <p:spPr>
              <a:xfrm flipH="1">
                <a:off x="7245093" y="3756324"/>
                <a:ext cx="2718" cy="83465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4" name="Straight Connector 193"/>
              <p:cNvCxnSpPr/>
              <p:nvPr/>
            </p:nvCxnSpPr>
            <p:spPr>
              <a:xfrm>
                <a:off x="6856291" y="3897980"/>
                <a:ext cx="100832" cy="164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5" name="Straight Connector 194"/>
              <p:cNvCxnSpPr/>
              <p:nvPr/>
            </p:nvCxnSpPr>
            <p:spPr>
              <a:xfrm>
                <a:off x="7078813" y="3901720"/>
                <a:ext cx="100832" cy="164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6" name="Straight Connector 195"/>
              <p:cNvCxnSpPr/>
              <p:nvPr/>
            </p:nvCxnSpPr>
            <p:spPr>
              <a:xfrm>
                <a:off x="7292921" y="3908265"/>
                <a:ext cx="100832" cy="164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7" name="Straight Connector 196"/>
              <p:cNvCxnSpPr/>
              <p:nvPr/>
            </p:nvCxnSpPr>
            <p:spPr>
              <a:xfrm rot="16200000" flipH="1">
                <a:off x="7017411" y="3978079"/>
                <a:ext cx="17395" cy="304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8" name="Straight Connector 197"/>
              <p:cNvCxnSpPr/>
              <p:nvPr/>
            </p:nvCxnSpPr>
            <p:spPr>
              <a:xfrm flipH="1" flipV="1">
                <a:off x="7240050" y="3995128"/>
                <a:ext cx="7299" cy="95085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9" name="Straight Connector 198"/>
              <p:cNvCxnSpPr>
                <a:stCxn id="184" idx="2"/>
                <a:endCxn id="188" idx="7"/>
              </p:cNvCxnSpPr>
              <p:nvPr/>
            </p:nvCxnSpPr>
            <p:spPr>
              <a:xfrm flipV="1">
                <a:off x="7039083" y="4123226"/>
                <a:ext cx="108725" cy="15876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0" name="Straight Connector 199"/>
              <p:cNvCxnSpPr/>
              <p:nvPr/>
            </p:nvCxnSpPr>
            <p:spPr>
              <a:xfrm>
                <a:off x="7313490" y="4113958"/>
                <a:ext cx="100832" cy="164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1" name="Straight Connector 200"/>
              <p:cNvCxnSpPr/>
              <p:nvPr/>
            </p:nvCxnSpPr>
            <p:spPr>
              <a:xfrm>
                <a:off x="6867510" y="4122373"/>
                <a:ext cx="100832" cy="164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2" name="Straight Connector 201"/>
              <p:cNvCxnSpPr>
                <a:stCxn id="182" idx="4"/>
              </p:cNvCxnSpPr>
              <p:nvPr/>
            </p:nvCxnSpPr>
            <p:spPr>
              <a:xfrm>
                <a:off x="6820358" y="4305160"/>
                <a:ext cx="119935" cy="351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3" name="Straight Connector 202"/>
              <p:cNvCxnSpPr>
                <a:stCxn id="181" idx="6"/>
                <a:endCxn id="184" idx="0"/>
              </p:cNvCxnSpPr>
              <p:nvPr/>
            </p:nvCxnSpPr>
            <p:spPr>
              <a:xfrm flipH="1" flipV="1">
                <a:off x="7024247" y="4154548"/>
                <a:ext cx="5104" cy="84103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4" name="Straight Connector 203"/>
              <p:cNvCxnSpPr/>
              <p:nvPr/>
            </p:nvCxnSpPr>
            <p:spPr>
              <a:xfrm flipH="1" flipV="1">
                <a:off x="7232745" y="4169507"/>
                <a:ext cx="5104" cy="84103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5" name="Straight Connector 204"/>
              <p:cNvCxnSpPr>
                <a:endCxn id="187" idx="7"/>
              </p:cNvCxnSpPr>
              <p:nvPr/>
            </p:nvCxnSpPr>
            <p:spPr>
              <a:xfrm flipV="1">
                <a:off x="7314516" y="4277136"/>
                <a:ext cx="76803" cy="19483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34" name="Arc 33"/>
          <p:cNvSpPr/>
          <p:nvPr/>
        </p:nvSpPr>
        <p:spPr>
          <a:xfrm flipV="1">
            <a:off x="5708073" y="4575469"/>
            <a:ext cx="1939636" cy="548196"/>
          </a:xfrm>
          <a:prstGeom prst="arc">
            <a:avLst/>
          </a:prstGeom>
          <a:ln w="41275">
            <a:solidFill>
              <a:schemeClr val="tx1">
                <a:lumMod val="75000"/>
                <a:lumOff val="2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Arc 34"/>
          <p:cNvSpPr/>
          <p:nvPr/>
        </p:nvSpPr>
        <p:spPr>
          <a:xfrm rot="12505276" flipV="1">
            <a:off x="5879852" y="3443547"/>
            <a:ext cx="1939636" cy="548196"/>
          </a:xfrm>
          <a:prstGeom prst="arc">
            <a:avLst/>
          </a:prstGeom>
          <a:ln w="41275">
            <a:solidFill>
              <a:schemeClr val="tx1">
                <a:lumMod val="75000"/>
                <a:lumOff val="2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Arc 35"/>
          <p:cNvSpPr/>
          <p:nvPr/>
        </p:nvSpPr>
        <p:spPr>
          <a:xfrm rot="4902984" flipV="1">
            <a:off x="3930620" y="3701702"/>
            <a:ext cx="1827319" cy="519915"/>
          </a:xfrm>
          <a:prstGeom prst="arc">
            <a:avLst/>
          </a:prstGeom>
          <a:ln w="41275">
            <a:solidFill>
              <a:schemeClr val="tx1">
                <a:lumMod val="75000"/>
                <a:lumOff val="25000"/>
              </a:schemeClr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Freeform 57"/>
          <p:cNvSpPr/>
          <p:nvPr/>
        </p:nvSpPr>
        <p:spPr>
          <a:xfrm rot="20728978">
            <a:off x="5428972" y="3541068"/>
            <a:ext cx="1875992" cy="1407606"/>
          </a:xfrm>
          <a:custGeom>
            <a:avLst/>
            <a:gdLst>
              <a:gd name="connsiteX0" fmla="*/ 881062 w 2947988"/>
              <a:gd name="connsiteY0" fmla="*/ 2178843 h 2347912"/>
              <a:gd name="connsiteX1" fmla="*/ 2052637 w 2947988"/>
              <a:gd name="connsiteY1" fmla="*/ 2235993 h 2347912"/>
              <a:gd name="connsiteX2" fmla="*/ 2781300 w 2947988"/>
              <a:gd name="connsiteY2" fmla="*/ 1507331 h 2347912"/>
              <a:gd name="connsiteX3" fmla="*/ 1052512 w 2947988"/>
              <a:gd name="connsiteY3" fmla="*/ 192881 h 2347912"/>
              <a:gd name="connsiteX4" fmla="*/ 52387 w 2947988"/>
              <a:gd name="connsiteY4" fmla="*/ 350043 h 2347912"/>
              <a:gd name="connsiteX5" fmla="*/ 738187 w 2947988"/>
              <a:gd name="connsiteY5" fmla="*/ 2078831 h 2347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988" h="2347912">
                <a:moveTo>
                  <a:pt x="881062" y="2178843"/>
                </a:moveTo>
                <a:cubicBezTo>
                  <a:pt x="1308496" y="2263377"/>
                  <a:pt x="1735931" y="2347912"/>
                  <a:pt x="2052637" y="2235993"/>
                </a:cubicBezTo>
                <a:cubicBezTo>
                  <a:pt x="2369343" y="2124074"/>
                  <a:pt x="2947988" y="1847850"/>
                  <a:pt x="2781300" y="1507331"/>
                </a:cubicBezTo>
                <a:cubicBezTo>
                  <a:pt x="2614612" y="1166812"/>
                  <a:pt x="1507331" y="385762"/>
                  <a:pt x="1052512" y="192881"/>
                </a:cubicBezTo>
                <a:cubicBezTo>
                  <a:pt x="597693" y="0"/>
                  <a:pt x="104775" y="35718"/>
                  <a:pt x="52387" y="350043"/>
                </a:cubicBezTo>
                <a:cubicBezTo>
                  <a:pt x="0" y="664368"/>
                  <a:pt x="369093" y="1371599"/>
                  <a:pt x="738187" y="2078831"/>
                </a:cubicBezTo>
              </a:path>
            </a:pathLst>
          </a:cu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Freeform 60"/>
          <p:cNvSpPr/>
          <p:nvPr/>
        </p:nvSpPr>
        <p:spPr>
          <a:xfrm>
            <a:off x="4835237" y="3296346"/>
            <a:ext cx="3257983" cy="1833029"/>
          </a:xfrm>
          <a:custGeom>
            <a:avLst/>
            <a:gdLst>
              <a:gd name="connsiteX0" fmla="*/ 1009649 w 4910137"/>
              <a:gd name="connsiteY0" fmla="*/ 2840831 h 2945606"/>
              <a:gd name="connsiteX1" fmla="*/ 3338512 w 4910137"/>
              <a:gd name="connsiteY1" fmla="*/ 2655094 h 2945606"/>
              <a:gd name="connsiteX2" fmla="*/ 4452937 w 4910137"/>
              <a:gd name="connsiteY2" fmla="*/ 1097756 h 2945606"/>
              <a:gd name="connsiteX3" fmla="*/ 595312 w 4910137"/>
              <a:gd name="connsiteY3" fmla="*/ 254794 h 2945606"/>
              <a:gd name="connsiteX4" fmla="*/ 881062 w 4910137"/>
              <a:gd name="connsiteY4" fmla="*/ 2626519 h 2945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10137" h="2945606">
                <a:moveTo>
                  <a:pt x="1009649" y="2840831"/>
                </a:moveTo>
                <a:cubicBezTo>
                  <a:pt x="1887140" y="2893218"/>
                  <a:pt x="2764631" y="2945606"/>
                  <a:pt x="3338512" y="2655094"/>
                </a:cubicBezTo>
                <a:cubicBezTo>
                  <a:pt x="3912393" y="2364582"/>
                  <a:pt x="4910137" y="1497806"/>
                  <a:pt x="4452937" y="1097756"/>
                </a:cubicBezTo>
                <a:cubicBezTo>
                  <a:pt x="3995737" y="697706"/>
                  <a:pt x="1190624" y="0"/>
                  <a:pt x="595312" y="254794"/>
                </a:cubicBezTo>
                <a:cubicBezTo>
                  <a:pt x="0" y="509588"/>
                  <a:pt x="440531" y="1568053"/>
                  <a:pt x="881062" y="2626519"/>
                </a:cubicBezTo>
              </a:path>
            </a:pathLst>
          </a:custGeom>
          <a:ln w="25400">
            <a:solidFill>
              <a:srgbClr val="0099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Freeform 45"/>
          <p:cNvSpPr/>
          <p:nvPr/>
        </p:nvSpPr>
        <p:spPr>
          <a:xfrm rot="20728978">
            <a:off x="5225261" y="3307997"/>
            <a:ext cx="2371859" cy="1758333"/>
          </a:xfrm>
          <a:custGeom>
            <a:avLst/>
            <a:gdLst>
              <a:gd name="connsiteX0" fmla="*/ 881062 w 2947988"/>
              <a:gd name="connsiteY0" fmla="*/ 2178843 h 2347912"/>
              <a:gd name="connsiteX1" fmla="*/ 2052637 w 2947988"/>
              <a:gd name="connsiteY1" fmla="*/ 2235993 h 2347912"/>
              <a:gd name="connsiteX2" fmla="*/ 2781300 w 2947988"/>
              <a:gd name="connsiteY2" fmla="*/ 1507331 h 2347912"/>
              <a:gd name="connsiteX3" fmla="*/ 1052512 w 2947988"/>
              <a:gd name="connsiteY3" fmla="*/ 192881 h 2347912"/>
              <a:gd name="connsiteX4" fmla="*/ 52387 w 2947988"/>
              <a:gd name="connsiteY4" fmla="*/ 350043 h 2347912"/>
              <a:gd name="connsiteX5" fmla="*/ 738187 w 2947988"/>
              <a:gd name="connsiteY5" fmla="*/ 2078831 h 2347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988" h="2347912">
                <a:moveTo>
                  <a:pt x="881062" y="2178843"/>
                </a:moveTo>
                <a:cubicBezTo>
                  <a:pt x="1308496" y="2263377"/>
                  <a:pt x="1735931" y="2347912"/>
                  <a:pt x="2052637" y="2235993"/>
                </a:cubicBezTo>
                <a:cubicBezTo>
                  <a:pt x="2369343" y="2124074"/>
                  <a:pt x="2947988" y="1847850"/>
                  <a:pt x="2781300" y="1507331"/>
                </a:cubicBezTo>
                <a:cubicBezTo>
                  <a:pt x="2614612" y="1166812"/>
                  <a:pt x="1507331" y="385762"/>
                  <a:pt x="1052512" y="192881"/>
                </a:cubicBezTo>
                <a:cubicBezTo>
                  <a:pt x="597693" y="0"/>
                  <a:pt x="104775" y="35718"/>
                  <a:pt x="52387" y="350043"/>
                </a:cubicBezTo>
                <a:cubicBezTo>
                  <a:pt x="0" y="664368"/>
                  <a:pt x="369093" y="1371599"/>
                  <a:pt x="738187" y="2078831"/>
                </a:cubicBezTo>
              </a:path>
            </a:pathLst>
          </a:custGeom>
          <a:ln w="25400"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253"/>
          <p:cNvGrpSpPr/>
          <p:nvPr/>
        </p:nvGrpSpPr>
        <p:grpSpPr>
          <a:xfrm>
            <a:off x="4227394" y="3073021"/>
            <a:ext cx="1454727" cy="867976"/>
            <a:chOff x="4227394" y="3073021"/>
            <a:chExt cx="1454727" cy="867976"/>
          </a:xfrm>
        </p:grpSpPr>
        <p:sp>
          <p:nvSpPr>
            <p:cNvPr id="206" name="Cloud 205"/>
            <p:cNvSpPr/>
            <p:nvPr/>
          </p:nvSpPr>
          <p:spPr>
            <a:xfrm>
              <a:off x="4227394" y="3073021"/>
              <a:ext cx="1454727" cy="867976"/>
            </a:xfrm>
            <a:prstGeom prst="cloud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1" name="Group 206"/>
            <p:cNvGrpSpPr/>
            <p:nvPr/>
          </p:nvGrpSpPr>
          <p:grpSpPr>
            <a:xfrm>
              <a:off x="4505466" y="3198997"/>
              <a:ext cx="860380" cy="563237"/>
              <a:chOff x="1290105" y="3307488"/>
              <a:chExt cx="1611219" cy="1055457"/>
            </a:xfrm>
          </p:grpSpPr>
          <p:sp>
            <p:nvSpPr>
              <p:cNvPr id="208" name="Puzzle3"/>
              <p:cNvSpPr>
                <a:spLocks noEditPoints="1" noChangeArrowheads="1"/>
              </p:cNvSpPr>
              <p:nvPr/>
            </p:nvSpPr>
            <p:spPr bwMode="auto">
              <a:xfrm>
                <a:off x="1853196" y="3307488"/>
                <a:ext cx="185980" cy="196115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9" name="Puzzle2"/>
              <p:cNvSpPr>
                <a:spLocks noEditPoints="1" noChangeArrowheads="1"/>
              </p:cNvSpPr>
              <p:nvPr/>
            </p:nvSpPr>
            <p:spPr bwMode="auto">
              <a:xfrm>
                <a:off x="1759348" y="3620443"/>
                <a:ext cx="297915" cy="178714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0" name="Puzzle4"/>
              <p:cNvSpPr>
                <a:spLocks noEditPoints="1" noChangeArrowheads="1"/>
              </p:cNvSpPr>
              <p:nvPr/>
            </p:nvSpPr>
            <p:spPr bwMode="auto">
              <a:xfrm>
                <a:off x="1290105" y="3557852"/>
                <a:ext cx="179092" cy="228096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1" name="Puzzle1"/>
              <p:cNvSpPr>
                <a:spLocks noEditPoints="1" noChangeArrowheads="1"/>
              </p:cNvSpPr>
              <p:nvPr/>
            </p:nvSpPr>
            <p:spPr bwMode="auto">
              <a:xfrm>
                <a:off x="1290105" y="3307488"/>
                <a:ext cx="300785" cy="136387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solidFill>
                <a:srgbClr val="00B0F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2" name="Puzzle2"/>
              <p:cNvSpPr>
                <a:spLocks noEditPoints="1" noChangeArrowheads="1"/>
              </p:cNvSpPr>
              <p:nvPr/>
            </p:nvSpPr>
            <p:spPr bwMode="auto">
              <a:xfrm>
                <a:off x="1571651" y="4183761"/>
                <a:ext cx="297915" cy="179184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solidFill>
                <a:srgbClr val="00FF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3" name="Puzzle4"/>
              <p:cNvSpPr>
                <a:spLocks noEditPoints="1" noChangeArrowheads="1"/>
              </p:cNvSpPr>
              <p:nvPr/>
            </p:nvSpPr>
            <p:spPr bwMode="auto">
              <a:xfrm>
                <a:off x="1290105" y="3933397"/>
                <a:ext cx="179092" cy="228096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4" name="Puzzle1"/>
              <p:cNvSpPr>
                <a:spLocks noEditPoints="1" noChangeArrowheads="1"/>
              </p:cNvSpPr>
              <p:nvPr/>
            </p:nvSpPr>
            <p:spPr bwMode="auto">
              <a:xfrm>
                <a:off x="1383954" y="3808215"/>
                <a:ext cx="300785" cy="135916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solidFill>
                <a:srgbClr val="00B0F0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" name="Puzzle3"/>
              <p:cNvSpPr>
                <a:spLocks noEditPoints="1" noChangeArrowheads="1"/>
              </p:cNvSpPr>
              <p:nvPr/>
            </p:nvSpPr>
            <p:spPr bwMode="auto">
              <a:xfrm>
                <a:off x="1759348" y="3870807"/>
                <a:ext cx="185980" cy="196115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6" name="Puzzle4"/>
              <p:cNvSpPr>
                <a:spLocks noEditPoints="1" noChangeArrowheads="1"/>
              </p:cNvSpPr>
              <p:nvPr/>
            </p:nvSpPr>
            <p:spPr bwMode="auto">
              <a:xfrm>
                <a:off x="2134742" y="4121170"/>
                <a:ext cx="179667" cy="228096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" name="Puzzle2"/>
              <p:cNvSpPr>
                <a:spLocks noEditPoints="1" noChangeArrowheads="1"/>
              </p:cNvSpPr>
              <p:nvPr/>
            </p:nvSpPr>
            <p:spPr bwMode="auto">
              <a:xfrm>
                <a:off x="2603985" y="3995988"/>
                <a:ext cx="297339" cy="179184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8" name="Puzzle1"/>
              <p:cNvSpPr>
                <a:spLocks noEditPoints="1" noChangeArrowheads="1"/>
              </p:cNvSpPr>
              <p:nvPr/>
            </p:nvSpPr>
            <p:spPr bwMode="auto">
              <a:xfrm>
                <a:off x="2040894" y="3933397"/>
                <a:ext cx="300785" cy="135916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solidFill>
                <a:srgbClr val="00B0F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" name="Puzzle2"/>
              <p:cNvSpPr>
                <a:spLocks noEditPoints="1" noChangeArrowheads="1"/>
              </p:cNvSpPr>
              <p:nvPr/>
            </p:nvSpPr>
            <p:spPr bwMode="auto">
              <a:xfrm>
                <a:off x="2092858" y="3578463"/>
                <a:ext cx="297339" cy="178714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" name="Puzzle1"/>
              <p:cNvSpPr>
                <a:spLocks noEditPoints="1" noChangeArrowheads="1"/>
              </p:cNvSpPr>
              <p:nvPr/>
            </p:nvSpPr>
            <p:spPr bwMode="auto">
              <a:xfrm>
                <a:off x="2134742" y="3370078"/>
                <a:ext cx="300785" cy="136387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solidFill>
                <a:srgbClr val="00FF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" name="Puzzle4"/>
              <p:cNvSpPr>
                <a:spLocks noEditPoints="1" noChangeArrowheads="1"/>
              </p:cNvSpPr>
              <p:nvPr/>
            </p:nvSpPr>
            <p:spPr bwMode="auto">
              <a:xfrm>
                <a:off x="2603985" y="3620443"/>
                <a:ext cx="179667" cy="228097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" name="Puzzle3"/>
              <p:cNvSpPr>
                <a:spLocks noEditPoints="1" noChangeArrowheads="1"/>
              </p:cNvSpPr>
              <p:nvPr/>
            </p:nvSpPr>
            <p:spPr bwMode="auto">
              <a:xfrm>
                <a:off x="2603985" y="3307488"/>
                <a:ext cx="185408" cy="196115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223" name="Straight Connector 222"/>
              <p:cNvCxnSpPr>
                <a:stCxn id="211" idx="0"/>
                <a:endCxn id="209" idx="7"/>
              </p:cNvCxnSpPr>
              <p:nvPr/>
            </p:nvCxnSpPr>
            <p:spPr>
              <a:xfrm>
                <a:off x="1523213" y="3440580"/>
                <a:ext cx="294091" cy="22862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4" name="Straight Connector 223"/>
              <p:cNvCxnSpPr>
                <a:stCxn id="210" idx="5"/>
                <a:endCxn id="209" idx="0"/>
              </p:cNvCxnSpPr>
              <p:nvPr/>
            </p:nvCxnSpPr>
            <p:spPr>
              <a:xfrm>
                <a:off x="1464496" y="3607653"/>
                <a:ext cx="295004" cy="123543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5" name="Straight Connector 224"/>
              <p:cNvCxnSpPr>
                <a:endCxn id="209" idx="1"/>
              </p:cNvCxnSpPr>
              <p:nvPr/>
            </p:nvCxnSpPr>
            <p:spPr>
              <a:xfrm flipV="1">
                <a:off x="1665499" y="3795524"/>
                <a:ext cx="151804" cy="75281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6" name="Straight Connector 225"/>
              <p:cNvCxnSpPr>
                <a:endCxn id="215" idx="0"/>
              </p:cNvCxnSpPr>
              <p:nvPr/>
            </p:nvCxnSpPr>
            <p:spPr>
              <a:xfrm flipV="1">
                <a:off x="1477802" y="4014316"/>
                <a:ext cx="371014" cy="56955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7" name="Straight Connector 226"/>
              <p:cNvCxnSpPr/>
              <p:nvPr/>
            </p:nvCxnSpPr>
            <p:spPr>
              <a:xfrm rot="16200000" flipH="1">
                <a:off x="1932548" y="3822713"/>
                <a:ext cx="180014" cy="15101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8" name="Straight Connector 227"/>
              <p:cNvCxnSpPr>
                <a:endCxn id="209" idx="6"/>
              </p:cNvCxnSpPr>
              <p:nvPr/>
            </p:nvCxnSpPr>
            <p:spPr>
              <a:xfrm rot="5400000">
                <a:off x="1864969" y="3538598"/>
                <a:ext cx="125414" cy="3873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9" name="Straight Connector 228"/>
              <p:cNvCxnSpPr/>
              <p:nvPr/>
            </p:nvCxnSpPr>
            <p:spPr>
              <a:xfrm rot="5400000" flipH="1" flipV="1">
                <a:off x="1860446" y="4058313"/>
                <a:ext cx="243381" cy="257879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0" name="Straight Connector 229"/>
              <p:cNvCxnSpPr>
                <a:stCxn id="216" idx="4"/>
                <a:endCxn id="218" idx="0"/>
              </p:cNvCxnSpPr>
              <p:nvPr/>
            </p:nvCxnSpPr>
            <p:spPr>
              <a:xfrm flipV="1">
                <a:off x="2250961" y="4066028"/>
                <a:ext cx="23040" cy="170118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1" name="Straight Connector 230"/>
              <p:cNvCxnSpPr>
                <a:stCxn id="232" idx="0"/>
                <a:endCxn id="217" idx="2"/>
              </p:cNvCxnSpPr>
              <p:nvPr/>
            </p:nvCxnSpPr>
            <p:spPr>
              <a:xfrm>
                <a:off x="2411909" y="3889133"/>
                <a:ext cx="335241" cy="22223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2" name="Puzzle3"/>
              <p:cNvSpPr>
                <a:spLocks noEditPoints="1" noChangeArrowheads="1"/>
              </p:cNvSpPr>
              <p:nvPr/>
            </p:nvSpPr>
            <p:spPr bwMode="auto">
              <a:xfrm>
                <a:off x="2322439" y="3745625"/>
                <a:ext cx="185980" cy="196115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233" name="Straight Connector 232"/>
              <p:cNvCxnSpPr>
                <a:stCxn id="232" idx="2"/>
                <a:endCxn id="221" idx="4"/>
              </p:cNvCxnSpPr>
              <p:nvPr/>
            </p:nvCxnSpPr>
            <p:spPr>
              <a:xfrm flipV="1">
                <a:off x="2435922" y="3735420"/>
                <a:ext cx="284281" cy="13551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4" name="Straight Connector 233"/>
              <p:cNvCxnSpPr/>
              <p:nvPr/>
            </p:nvCxnSpPr>
            <p:spPr>
              <a:xfrm flipV="1">
                <a:off x="2322439" y="3495260"/>
                <a:ext cx="284281" cy="135510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5" name="Straight Connector 234"/>
              <p:cNvCxnSpPr>
                <a:endCxn id="220" idx="5"/>
              </p:cNvCxnSpPr>
              <p:nvPr/>
            </p:nvCxnSpPr>
            <p:spPr>
              <a:xfrm rot="5400000" flipH="1" flipV="1">
                <a:off x="2154341" y="3499351"/>
                <a:ext cx="205669" cy="5716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2" name="Group 254"/>
          <p:cNvGrpSpPr/>
          <p:nvPr/>
        </p:nvGrpSpPr>
        <p:grpSpPr>
          <a:xfrm>
            <a:off x="5077691" y="4575469"/>
            <a:ext cx="1309255" cy="867976"/>
            <a:chOff x="5077691" y="4575469"/>
            <a:chExt cx="1309255" cy="867976"/>
          </a:xfrm>
        </p:grpSpPr>
        <p:sp>
          <p:nvSpPr>
            <p:cNvPr id="6" name="Cloud 5"/>
            <p:cNvSpPr/>
            <p:nvPr/>
          </p:nvSpPr>
          <p:spPr>
            <a:xfrm>
              <a:off x="5077691" y="4575469"/>
              <a:ext cx="1309255" cy="867976"/>
            </a:xfrm>
            <a:prstGeom prst="cloud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3" name="Group 235"/>
            <p:cNvGrpSpPr/>
            <p:nvPr/>
          </p:nvGrpSpPr>
          <p:grpSpPr>
            <a:xfrm>
              <a:off x="5360339" y="4776625"/>
              <a:ext cx="571887" cy="534629"/>
              <a:chOff x="5755028" y="2667000"/>
              <a:chExt cx="505685" cy="534335"/>
            </a:xfrm>
          </p:grpSpPr>
          <p:sp>
            <p:nvSpPr>
              <p:cNvPr id="237" name="Puzzle3"/>
              <p:cNvSpPr>
                <a:spLocks noEditPoints="1" noChangeArrowheads="1"/>
              </p:cNvSpPr>
              <p:nvPr/>
            </p:nvSpPr>
            <p:spPr bwMode="auto">
              <a:xfrm>
                <a:off x="5899003" y="2668995"/>
                <a:ext cx="114896" cy="166406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8" name="Puzzle2"/>
              <p:cNvSpPr>
                <a:spLocks noEditPoints="1" noChangeArrowheads="1"/>
              </p:cNvSpPr>
              <p:nvPr/>
            </p:nvSpPr>
            <p:spPr bwMode="auto">
              <a:xfrm>
                <a:off x="5863895" y="2790707"/>
                <a:ext cx="184047" cy="151641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9" name="Puzzle4"/>
              <p:cNvSpPr>
                <a:spLocks noEditPoints="1" noChangeArrowheads="1"/>
              </p:cNvSpPr>
              <p:nvPr/>
            </p:nvSpPr>
            <p:spPr bwMode="auto">
              <a:xfrm>
                <a:off x="5792972" y="2788712"/>
                <a:ext cx="110640" cy="193542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0" name="Puzzle1"/>
              <p:cNvSpPr>
                <a:spLocks noEditPoints="1" noChangeArrowheads="1"/>
              </p:cNvSpPr>
              <p:nvPr/>
            </p:nvSpPr>
            <p:spPr bwMode="auto">
              <a:xfrm>
                <a:off x="5755028" y="2719674"/>
                <a:ext cx="185820" cy="115726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solidFill>
                <a:srgbClr val="00FFFF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1" name="Puzzle2"/>
              <p:cNvSpPr>
                <a:spLocks noEditPoints="1" noChangeArrowheads="1"/>
              </p:cNvSpPr>
              <p:nvPr/>
            </p:nvSpPr>
            <p:spPr bwMode="auto">
              <a:xfrm>
                <a:off x="5863895" y="3009389"/>
                <a:ext cx="184047" cy="152040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solidFill>
                <a:srgbClr val="00FF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2" name="Puzzle4"/>
              <p:cNvSpPr>
                <a:spLocks noEditPoints="1" noChangeArrowheads="1"/>
              </p:cNvSpPr>
              <p:nvPr/>
            </p:nvSpPr>
            <p:spPr bwMode="auto">
              <a:xfrm>
                <a:off x="5792972" y="3007793"/>
                <a:ext cx="110640" cy="193542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3" name="Puzzle1"/>
              <p:cNvSpPr>
                <a:spLocks noEditPoints="1" noChangeArrowheads="1"/>
              </p:cNvSpPr>
              <p:nvPr/>
            </p:nvSpPr>
            <p:spPr bwMode="auto">
              <a:xfrm>
                <a:off x="5755028" y="2938757"/>
                <a:ext cx="185820" cy="115326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solidFill>
                <a:srgbClr val="00FFFF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4" name="Puzzle3"/>
              <p:cNvSpPr>
                <a:spLocks noEditPoints="1" noChangeArrowheads="1"/>
              </p:cNvSpPr>
              <p:nvPr/>
            </p:nvSpPr>
            <p:spPr bwMode="auto">
              <a:xfrm>
                <a:off x="5895457" y="2888476"/>
                <a:ext cx="114896" cy="166406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5" name="Puzzle4"/>
              <p:cNvSpPr>
                <a:spLocks noEditPoints="1" noChangeArrowheads="1"/>
              </p:cNvSpPr>
              <p:nvPr/>
            </p:nvSpPr>
            <p:spPr bwMode="auto">
              <a:xfrm>
                <a:off x="6007870" y="3007793"/>
                <a:ext cx="110995" cy="193542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" name="Puzzle3"/>
              <p:cNvSpPr>
                <a:spLocks noEditPoints="1" noChangeArrowheads="1"/>
              </p:cNvSpPr>
              <p:nvPr/>
            </p:nvSpPr>
            <p:spPr bwMode="auto">
              <a:xfrm>
                <a:off x="6112128" y="2888077"/>
                <a:ext cx="114896" cy="166406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7" name="Puzzle2"/>
              <p:cNvSpPr>
                <a:spLocks noEditPoints="1" noChangeArrowheads="1"/>
              </p:cNvSpPr>
              <p:nvPr/>
            </p:nvSpPr>
            <p:spPr bwMode="auto">
              <a:xfrm>
                <a:off x="6077022" y="3009389"/>
                <a:ext cx="183691" cy="152040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8" name="Puzzle1"/>
              <p:cNvSpPr>
                <a:spLocks noEditPoints="1" noChangeArrowheads="1"/>
              </p:cNvSpPr>
              <p:nvPr/>
            </p:nvSpPr>
            <p:spPr bwMode="auto">
              <a:xfrm>
                <a:off x="5967799" y="2938757"/>
                <a:ext cx="185820" cy="115326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solidFill>
                <a:srgbClr val="00FFFF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9" name="Puzzle2"/>
              <p:cNvSpPr>
                <a:spLocks noEditPoints="1" noChangeArrowheads="1"/>
              </p:cNvSpPr>
              <p:nvPr/>
            </p:nvSpPr>
            <p:spPr bwMode="auto">
              <a:xfrm>
                <a:off x="6077022" y="2790707"/>
                <a:ext cx="183691" cy="151641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0" name="Puzzle1"/>
              <p:cNvSpPr>
                <a:spLocks noEditPoints="1" noChangeArrowheads="1"/>
              </p:cNvSpPr>
              <p:nvPr/>
            </p:nvSpPr>
            <p:spPr bwMode="auto">
              <a:xfrm>
                <a:off x="5967799" y="2719674"/>
                <a:ext cx="185820" cy="115726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solidFill>
                <a:srgbClr val="00FF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1" name="Puzzle4"/>
              <p:cNvSpPr>
                <a:spLocks noEditPoints="1" noChangeArrowheads="1"/>
              </p:cNvSpPr>
              <p:nvPr/>
            </p:nvSpPr>
            <p:spPr bwMode="auto">
              <a:xfrm>
                <a:off x="6005742" y="2790707"/>
                <a:ext cx="110995" cy="193543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2" name="Puzzle3"/>
              <p:cNvSpPr>
                <a:spLocks noEditPoints="1" noChangeArrowheads="1"/>
              </p:cNvSpPr>
              <p:nvPr/>
            </p:nvSpPr>
            <p:spPr bwMode="auto">
              <a:xfrm>
                <a:off x="6112483" y="2667000"/>
                <a:ext cx="114542" cy="166406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4" name="Group 168"/>
          <p:cNvGrpSpPr/>
          <p:nvPr/>
        </p:nvGrpSpPr>
        <p:grpSpPr>
          <a:xfrm>
            <a:off x="6929651" y="3891887"/>
            <a:ext cx="1309255" cy="867976"/>
            <a:chOff x="2514600" y="3810000"/>
            <a:chExt cx="1309255" cy="867976"/>
          </a:xfrm>
        </p:grpSpPr>
        <p:sp>
          <p:nvSpPr>
            <p:cNvPr id="64" name="Cloud 63"/>
            <p:cNvSpPr/>
            <p:nvPr/>
          </p:nvSpPr>
          <p:spPr>
            <a:xfrm>
              <a:off x="2514600" y="3810000"/>
              <a:ext cx="1309255" cy="867976"/>
            </a:xfrm>
            <a:prstGeom prst="cloud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15" name="Group 107"/>
            <p:cNvGrpSpPr/>
            <p:nvPr/>
          </p:nvGrpSpPr>
          <p:grpSpPr>
            <a:xfrm>
              <a:off x="2887866" y="3934666"/>
              <a:ext cx="530900" cy="569095"/>
              <a:chOff x="6692931" y="3601272"/>
              <a:chExt cx="854791" cy="811090"/>
            </a:xfrm>
          </p:grpSpPr>
          <p:cxnSp>
            <p:nvCxnSpPr>
              <p:cNvPr id="115" name="Straight Connector 114"/>
              <p:cNvCxnSpPr>
                <a:stCxn id="130" idx="4"/>
                <a:endCxn id="124" idx="2"/>
              </p:cNvCxnSpPr>
              <p:nvPr/>
            </p:nvCxnSpPr>
            <p:spPr>
              <a:xfrm flipH="1" flipV="1">
                <a:off x="7017528" y="3938095"/>
                <a:ext cx="7299" cy="95085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0" name="Straight Connector 119"/>
              <p:cNvCxnSpPr/>
              <p:nvPr/>
            </p:nvCxnSpPr>
            <p:spPr>
              <a:xfrm flipH="1">
                <a:off x="7433957" y="3779698"/>
                <a:ext cx="2718" cy="83465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1" name="Straight Connector 120"/>
              <p:cNvCxnSpPr/>
              <p:nvPr/>
            </p:nvCxnSpPr>
            <p:spPr>
              <a:xfrm flipH="1">
                <a:off x="7016960" y="3769413"/>
                <a:ext cx="2718" cy="83465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" name="Straight Connector 121"/>
              <p:cNvCxnSpPr/>
              <p:nvPr/>
            </p:nvCxnSpPr>
            <p:spPr>
              <a:xfrm flipH="1">
                <a:off x="6786022" y="3740429"/>
                <a:ext cx="2718" cy="83465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3" name="Puzzle3"/>
              <p:cNvSpPr>
                <a:spLocks noEditPoints="1" noChangeArrowheads="1"/>
              </p:cNvSpPr>
              <p:nvPr/>
            </p:nvSpPr>
            <p:spPr bwMode="auto">
              <a:xfrm>
                <a:off x="6960560" y="3601272"/>
                <a:ext cx="114896" cy="166406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" name="Puzzle2"/>
              <p:cNvSpPr>
                <a:spLocks noEditPoints="1" noChangeArrowheads="1"/>
              </p:cNvSpPr>
              <p:nvPr/>
            </p:nvSpPr>
            <p:spPr bwMode="auto">
              <a:xfrm>
                <a:off x="6928913" y="3840448"/>
                <a:ext cx="184047" cy="151641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" name="Puzzle4"/>
              <p:cNvSpPr>
                <a:spLocks noEditPoints="1" noChangeArrowheads="1"/>
              </p:cNvSpPr>
              <p:nvPr/>
            </p:nvSpPr>
            <p:spPr bwMode="auto">
              <a:xfrm>
                <a:off x="6731960" y="3792941"/>
                <a:ext cx="110640" cy="193542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" name="Puzzle1"/>
              <p:cNvSpPr>
                <a:spLocks noEditPoints="1" noChangeArrowheads="1"/>
              </p:cNvSpPr>
              <p:nvPr/>
            </p:nvSpPr>
            <p:spPr bwMode="auto">
              <a:xfrm>
                <a:off x="6698540" y="3640541"/>
                <a:ext cx="185820" cy="115726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solidFill>
                <a:srgbClr val="00FFFF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" name="Puzzle2"/>
              <p:cNvSpPr>
                <a:spLocks noEditPoints="1" noChangeArrowheads="1"/>
              </p:cNvSpPr>
              <p:nvPr/>
            </p:nvSpPr>
            <p:spPr bwMode="auto">
              <a:xfrm>
                <a:off x="6937328" y="4238454"/>
                <a:ext cx="184047" cy="152040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solidFill>
                <a:srgbClr val="00FF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" name="Puzzle4"/>
              <p:cNvSpPr>
                <a:spLocks noEditPoints="1" noChangeArrowheads="1"/>
              </p:cNvSpPr>
              <p:nvPr/>
            </p:nvSpPr>
            <p:spPr bwMode="auto">
              <a:xfrm>
                <a:off x="6748790" y="4207600"/>
                <a:ext cx="110640" cy="193542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" name="Puzzle1"/>
              <p:cNvSpPr>
                <a:spLocks noEditPoints="1" noChangeArrowheads="1"/>
              </p:cNvSpPr>
              <p:nvPr/>
            </p:nvSpPr>
            <p:spPr bwMode="auto">
              <a:xfrm>
                <a:off x="6692931" y="4055200"/>
                <a:ext cx="185820" cy="115326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solidFill>
                <a:srgbClr val="00FFFF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0" name="Puzzle3"/>
              <p:cNvSpPr>
                <a:spLocks noEditPoints="1" noChangeArrowheads="1"/>
              </p:cNvSpPr>
              <p:nvPr/>
            </p:nvSpPr>
            <p:spPr bwMode="auto">
              <a:xfrm>
                <a:off x="6968975" y="4032779"/>
                <a:ext cx="114896" cy="166406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" name="Puzzle4"/>
              <p:cNvSpPr>
                <a:spLocks noEditPoints="1" noChangeArrowheads="1"/>
              </p:cNvSpPr>
              <p:nvPr/>
            </p:nvSpPr>
            <p:spPr bwMode="auto">
              <a:xfrm>
                <a:off x="7200379" y="4218820"/>
                <a:ext cx="110995" cy="193542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" name="Puzzle3"/>
              <p:cNvSpPr>
                <a:spLocks noEditPoints="1" noChangeArrowheads="1"/>
              </p:cNvSpPr>
              <p:nvPr/>
            </p:nvSpPr>
            <p:spPr bwMode="auto">
              <a:xfrm>
                <a:off x="7379064" y="4007535"/>
                <a:ext cx="114896" cy="166406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" name="Puzzle2"/>
              <p:cNvSpPr>
                <a:spLocks noEditPoints="1" noChangeArrowheads="1"/>
              </p:cNvSpPr>
              <p:nvPr/>
            </p:nvSpPr>
            <p:spPr bwMode="auto">
              <a:xfrm>
                <a:off x="7355584" y="4235649"/>
                <a:ext cx="183691" cy="152040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" name="Puzzle1"/>
              <p:cNvSpPr>
                <a:spLocks noEditPoints="1" noChangeArrowheads="1"/>
              </p:cNvSpPr>
              <p:nvPr/>
            </p:nvSpPr>
            <p:spPr bwMode="auto">
              <a:xfrm>
                <a:off x="7147326" y="4069834"/>
                <a:ext cx="185820" cy="115326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solidFill>
                <a:srgbClr val="00FFFF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" name="Puzzle2"/>
              <p:cNvSpPr>
                <a:spLocks noEditPoints="1" noChangeArrowheads="1"/>
              </p:cNvSpPr>
              <p:nvPr/>
            </p:nvSpPr>
            <p:spPr bwMode="auto">
              <a:xfrm>
                <a:off x="7364031" y="3837643"/>
                <a:ext cx="183691" cy="151641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" name="Puzzle1"/>
              <p:cNvSpPr>
                <a:spLocks noEditPoints="1" noChangeArrowheads="1"/>
              </p:cNvSpPr>
              <p:nvPr/>
            </p:nvSpPr>
            <p:spPr bwMode="auto">
              <a:xfrm>
                <a:off x="7155740" y="3640541"/>
                <a:ext cx="185820" cy="115726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solidFill>
                <a:srgbClr val="00FF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" name="Puzzle4"/>
              <p:cNvSpPr>
                <a:spLocks noEditPoints="1" noChangeArrowheads="1"/>
              </p:cNvSpPr>
              <p:nvPr/>
            </p:nvSpPr>
            <p:spPr bwMode="auto">
              <a:xfrm>
                <a:off x="7189160" y="3840448"/>
                <a:ext cx="110995" cy="193543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" name="Puzzle3"/>
              <p:cNvSpPr>
                <a:spLocks noEditPoints="1" noChangeArrowheads="1"/>
              </p:cNvSpPr>
              <p:nvPr/>
            </p:nvSpPr>
            <p:spPr bwMode="auto">
              <a:xfrm>
                <a:off x="7393442" y="3612492"/>
                <a:ext cx="114542" cy="166406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139" name="Straight Connector 138"/>
              <p:cNvCxnSpPr/>
              <p:nvPr/>
            </p:nvCxnSpPr>
            <p:spPr>
              <a:xfrm flipH="1">
                <a:off x="7245093" y="3756324"/>
                <a:ext cx="2718" cy="83465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0" name="Straight Connector 139"/>
              <p:cNvCxnSpPr/>
              <p:nvPr/>
            </p:nvCxnSpPr>
            <p:spPr>
              <a:xfrm>
                <a:off x="6856291" y="3897980"/>
                <a:ext cx="100832" cy="164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1" name="Straight Connector 140"/>
              <p:cNvCxnSpPr/>
              <p:nvPr/>
            </p:nvCxnSpPr>
            <p:spPr>
              <a:xfrm>
                <a:off x="7078813" y="3901720"/>
                <a:ext cx="100832" cy="164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2" name="Straight Connector 141"/>
              <p:cNvCxnSpPr/>
              <p:nvPr/>
            </p:nvCxnSpPr>
            <p:spPr>
              <a:xfrm>
                <a:off x="7292921" y="3908265"/>
                <a:ext cx="100832" cy="164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/>
              <p:cNvCxnSpPr/>
              <p:nvPr/>
            </p:nvCxnSpPr>
            <p:spPr>
              <a:xfrm rot="16200000" flipH="1">
                <a:off x="7017411" y="3978079"/>
                <a:ext cx="17395" cy="304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4" name="Straight Connector 143"/>
              <p:cNvCxnSpPr/>
              <p:nvPr/>
            </p:nvCxnSpPr>
            <p:spPr>
              <a:xfrm flipH="1" flipV="1">
                <a:off x="7240050" y="3995128"/>
                <a:ext cx="7299" cy="95085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5" name="Straight Connector 144"/>
              <p:cNvCxnSpPr>
                <a:stCxn id="130" idx="2"/>
                <a:endCxn id="134" idx="7"/>
              </p:cNvCxnSpPr>
              <p:nvPr/>
            </p:nvCxnSpPr>
            <p:spPr>
              <a:xfrm flipV="1">
                <a:off x="7039083" y="4123226"/>
                <a:ext cx="108725" cy="15876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" name="Straight Connector 145"/>
              <p:cNvCxnSpPr/>
              <p:nvPr/>
            </p:nvCxnSpPr>
            <p:spPr>
              <a:xfrm>
                <a:off x="7313490" y="4113958"/>
                <a:ext cx="100832" cy="164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7" name="Straight Connector 146"/>
              <p:cNvCxnSpPr/>
              <p:nvPr/>
            </p:nvCxnSpPr>
            <p:spPr>
              <a:xfrm>
                <a:off x="6867510" y="4122373"/>
                <a:ext cx="100832" cy="164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/>
              <p:cNvCxnSpPr>
                <a:stCxn id="128" idx="4"/>
              </p:cNvCxnSpPr>
              <p:nvPr/>
            </p:nvCxnSpPr>
            <p:spPr>
              <a:xfrm>
                <a:off x="6820358" y="4305160"/>
                <a:ext cx="119935" cy="351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9" name="Straight Connector 148"/>
              <p:cNvCxnSpPr>
                <a:stCxn id="127" idx="6"/>
                <a:endCxn id="130" idx="0"/>
              </p:cNvCxnSpPr>
              <p:nvPr/>
            </p:nvCxnSpPr>
            <p:spPr>
              <a:xfrm flipH="1" flipV="1">
                <a:off x="7024247" y="4154548"/>
                <a:ext cx="5104" cy="84103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" name="Straight Connector 149"/>
              <p:cNvCxnSpPr/>
              <p:nvPr/>
            </p:nvCxnSpPr>
            <p:spPr>
              <a:xfrm flipH="1" flipV="1">
                <a:off x="7232745" y="4169507"/>
                <a:ext cx="5104" cy="84103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1" name="Straight Connector 150"/>
              <p:cNvCxnSpPr>
                <a:endCxn id="133" idx="7"/>
              </p:cNvCxnSpPr>
              <p:nvPr/>
            </p:nvCxnSpPr>
            <p:spPr>
              <a:xfrm flipV="1">
                <a:off x="7314516" y="4277136"/>
                <a:ext cx="76803" cy="19483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69" name="TextBox 4368"/>
          <p:cNvSpPr txBox="1"/>
          <p:nvPr/>
        </p:nvSpPr>
        <p:spPr>
          <a:xfrm>
            <a:off x="7409290" y="3135781"/>
            <a:ext cx="1047082" cy="6001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b="1" u="sng" dirty="0" smtClean="0"/>
              <a:t>Mission</a:t>
            </a:r>
          </a:p>
          <a:p>
            <a:pPr algn="ctr"/>
            <a:r>
              <a:rPr lang="en-US" sz="1100" b="1" u="sng" dirty="0" smtClean="0"/>
              <a:t>Performance</a:t>
            </a:r>
          </a:p>
          <a:p>
            <a:pPr algn="ctr"/>
            <a:r>
              <a:rPr lang="en-US" sz="1100" b="1" u="sng" dirty="0" smtClean="0"/>
              <a:t>Guarantees</a:t>
            </a:r>
            <a:endParaRPr lang="en-US" sz="1100" b="1" u="sng" dirty="0"/>
          </a:p>
        </p:txBody>
      </p:sp>
      <p:sp>
        <p:nvSpPr>
          <p:cNvPr id="4396" name="Oval 4395"/>
          <p:cNvSpPr/>
          <p:nvPr/>
        </p:nvSpPr>
        <p:spPr bwMode="auto">
          <a:xfrm rot="16200000">
            <a:off x="3366820" y="3386718"/>
            <a:ext cx="3690958" cy="3017520"/>
          </a:xfrm>
          <a:prstGeom prst="ellipse">
            <a:avLst/>
          </a:prstGeom>
          <a:solidFill>
            <a:srgbClr val="FFC000">
              <a:alpha val="54000"/>
            </a:srgb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grpSp>
        <p:nvGrpSpPr>
          <p:cNvPr id="4" name="Group 4374"/>
          <p:cNvGrpSpPr/>
          <p:nvPr/>
        </p:nvGrpSpPr>
        <p:grpSpPr>
          <a:xfrm>
            <a:off x="4619295" y="5342441"/>
            <a:ext cx="1271309" cy="1220900"/>
            <a:chOff x="5416652" y="4463011"/>
            <a:chExt cx="1271309" cy="1220900"/>
          </a:xfrm>
        </p:grpSpPr>
        <p:grpSp>
          <p:nvGrpSpPr>
            <p:cNvPr id="5" name="Group 2556"/>
            <p:cNvGrpSpPr/>
            <p:nvPr/>
          </p:nvGrpSpPr>
          <p:grpSpPr>
            <a:xfrm>
              <a:off x="5416652" y="4591200"/>
              <a:ext cx="1271309" cy="1092711"/>
              <a:chOff x="866815" y="3901123"/>
              <a:chExt cx="1814169" cy="1560740"/>
            </a:xfrm>
          </p:grpSpPr>
          <p:grpSp>
            <p:nvGrpSpPr>
              <p:cNvPr id="6" name="Group 11139"/>
              <p:cNvGrpSpPr>
                <a:grpSpLocks/>
              </p:cNvGrpSpPr>
              <p:nvPr/>
            </p:nvGrpSpPr>
            <p:grpSpPr bwMode="auto">
              <a:xfrm>
                <a:off x="1491286" y="4185945"/>
                <a:ext cx="336550" cy="860425"/>
                <a:chOff x="2698" y="564"/>
                <a:chExt cx="599" cy="1102"/>
              </a:xfrm>
            </p:grpSpPr>
            <p:sp>
              <p:nvSpPr>
                <p:cNvPr id="2674" name="Freeform 11140"/>
                <p:cNvSpPr>
                  <a:spLocks/>
                </p:cNvSpPr>
                <p:nvPr/>
              </p:nvSpPr>
              <p:spPr bwMode="auto">
                <a:xfrm flipH="1">
                  <a:off x="2698" y="1500"/>
                  <a:ext cx="59" cy="116"/>
                </a:xfrm>
                <a:custGeom>
                  <a:avLst/>
                  <a:gdLst/>
                  <a:ahLst/>
                  <a:cxnLst>
                    <a:cxn ang="0">
                      <a:pos x="208" y="2"/>
                    </a:cxn>
                    <a:cxn ang="0">
                      <a:pos x="208" y="15"/>
                    </a:cxn>
                    <a:cxn ang="0">
                      <a:pos x="219" y="14"/>
                    </a:cxn>
                    <a:cxn ang="0">
                      <a:pos x="231" y="36"/>
                    </a:cxn>
                    <a:cxn ang="0">
                      <a:pos x="222" y="51"/>
                    </a:cxn>
                    <a:cxn ang="0">
                      <a:pos x="235" y="53"/>
                    </a:cxn>
                    <a:cxn ang="0">
                      <a:pos x="244" y="72"/>
                    </a:cxn>
                    <a:cxn ang="0">
                      <a:pos x="231" y="92"/>
                    </a:cxn>
                    <a:cxn ang="0">
                      <a:pos x="246" y="90"/>
                    </a:cxn>
                    <a:cxn ang="0">
                      <a:pos x="253" y="116"/>
                    </a:cxn>
                    <a:cxn ang="0">
                      <a:pos x="246" y="125"/>
                    </a:cxn>
                    <a:cxn ang="0">
                      <a:pos x="262" y="128"/>
                    </a:cxn>
                    <a:cxn ang="0">
                      <a:pos x="261" y="165"/>
                    </a:cxn>
                    <a:cxn ang="0">
                      <a:pos x="253" y="176"/>
                    </a:cxn>
                    <a:cxn ang="0">
                      <a:pos x="265" y="179"/>
                    </a:cxn>
                    <a:cxn ang="0">
                      <a:pos x="264" y="209"/>
                    </a:cxn>
                    <a:cxn ang="0">
                      <a:pos x="250" y="224"/>
                    </a:cxn>
                    <a:cxn ang="0">
                      <a:pos x="268" y="224"/>
                    </a:cxn>
                    <a:cxn ang="0">
                      <a:pos x="265" y="255"/>
                    </a:cxn>
                    <a:cxn ang="0">
                      <a:pos x="250" y="269"/>
                    </a:cxn>
                    <a:cxn ang="0">
                      <a:pos x="265" y="273"/>
                    </a:cxn>
                    <a:cxn ang="0">
                      <a:pos x="262" y="297"/>
                    </a:cxn>
                    <a:cxn ang="0">
                      <a:pos x="246" y="311"/>
                    </a:cxn>
                    <a:cxn ang="0">
                      <a:pos x="259" y="318"/>
                    </a:cxn>
                    <a:cxn ang="0">
                      <a:pos x="252" y="347"/>
                    </a:cxn>
                    <a:cxn ang="0">
                      <a:pos x="235" y="351"/>
                    </a:cxn>
                    <a:cxn ang="0">
                      <a:pos x="247" y="360"/>
                    </a:cxn>
                    <a:cxn ang="0">
                      <a:pos x="238" y="384"/>
                    </a:cxn>
                    <a:cxn ang="0">
                      <a:pos x="226" y="387"/>
                    </a:cxn>
                    <a:cxn ang="0">
                      <a:pos x="235" y="399"/>
                    </a:cxn>
                    <a:cxn ang="0">
                      <a:pos x="222" y="417"/>
                    </a:cxn>
                    <a:cxn ang="0">
                      <a:pos x="219" y="429"/>
                    </a:cxn>
                    <a:cxn ang="0">
                      <a:pos x="204" y="444"/>
                    </a:cxn>
                    <a:cxn ang="0">
                      <a:pos x="187" y="440"/>
                    </a:cxn>
                    <a:cxn ang="0">
                      <a:pos x="190" y="453"/>
                    </a:cxn>
                    <a:cxn ang="0">
                      <a:pos x="145" y="461"/>
                    </a:cxn>
                    <a:cxn ang="0">
                      <a:pos x="94" y="468"/>
                    </a:cxn>
                    <a:cxn ang="0">
                      <a:pos x="0" y="464"/>
                    </a:cxn>
                    <a:cxn ang="0">
                      <a:pos x="97" y="272"/>
                    </a:cxn>
                    <a:cxn ang="0">
                      <a:pos x="42" y="0"/>
                    </a:cxn>
                    <a:cxn ang="0">
                      <a:pos x="208" y="2"/>
                    </a:cxn>
                  </a:cxnLst>
                  <a:rect l="0" t="0" r="r" b="b"/>
                  <a:pathLst>
                    <a:path w="268" h="468">
                      <a:moveTo>
                        <a:pt x="208" y="2"/>
                      </a:moveTo>
                      <a:lnTo>
                        <a:pt x="208" y="15"/>
                      </a:lnTo>
                      <a:lnTo>
                        <a:pt x="219" y="14"/>
                      </a:lnTo>
                      <a:lnTo>
                        <a:pt x="231" y="36"/>
                      </a:lnTo>
                      <a:lnTo>
                        <a:pt x="222" y="51"/>
                      </a:lnTo>
                      <a:lnTo>
                        <a:pt x="235" y="53"/>
                      </a:lnTo>
                      <a:lnTo>
                        <a:pt x="244" y="72"/>
                      </a:lnTo>
                      <a:lnTo>
                        <a:pt x="231" y="92"/>
                      </a:lnTo>
                      <a:lnTo>
                        <a:pt x="246" y="90"/>
                      </a:lnTo>
                      <a:lnTo>
                        <a:pt x="253" y="116"/>
                      </a:lnTo>
                      <a:lnTo>
                        <a:pt x="246" y="125"/>
                      </a:lnTo>
                      <a:lnTo>
                        <a:pt x="262" y="128"/>
                      </a:lnTo>
                      <a:lnTo>
                        <a:pt x="261" y="165"/>
                      </a:lnTo>
                      <a:lnTo>
                        <a:pt x="253" y="176"/>
                      </a:lnTo>
                      <a:lnTo>
                        <a:pt x="265" y="179"/>
                      </a:lnTo>
                      <a:lnTo>
                        <a:pt x="264" y="209"/>
                      </a:lnTo>
                      <a:lnTo>
                        <a:pt x="250" y="224"/>
                      </a:lnTo>
                      <a:lnTo>
                        <a:pt x="268" y="224"/>
                      </a:lnTo>
                      <a:lnTo>
                        <a:pt x="265" y="255"/>
                      </a:lnTo>
                      <a:lnTo>
                        <a:pt x="250" y="269"/>
                      </a:lnTo>
                      <a:lnTo>
                        <a:pt x="265" y="273"/>
                      </a:lnTo>
                      <a:lnTo>
                        <a:pt x="262" y="297"/>
                      </a:lnTo>
                      <a:lnTo>
                        <a:pt x="246" y="311"/>
                      </a:lnTo>
                      <a:lnTo>
                        <a:pt x="259" y="318"/>
                      </a:lnTo>
                      <a:lnTo>
                        <a:pt x="252" y="347"/>
                      </a:lnTo>
                      <a:lnTo>
                        <a:pt x="235" y="351"/>
                      </a:lnTo>
                      <a:lnTo>
                        <a:pt x="247" y="360"/>
                      </a:lnTo>
                      <a:lnTo>
                        <a:pt x="238" y="384"/>
                      </a:lnTo>
                      <a:lnTo>
                        <a:pt x="226" y="387"/>
                      </a:lnTo>
                      <a:lnTo>
                        <a:pt x="235" y="399"/>
                      </a:lnTo>
                      <a:lnTo>
                        <a:pt x="222" y="417"/>
                      </a:lnTo>
                      <a:lnTo>
                        <a:pt x="219" y="429"/>
                      </a:lnTo>
                      <a:lnTo>
                        <a:pt x="204" y="444"/>
                      </a:lnTo>
                      <a:lnTo>
                        <a:pt x="187" y="440"/>
                      </a:lnTo>
                      <a:lnTo>
                        <a:pt x="190" y="453"/>
                      </a:lnTo>
                      <a:lnTo>
                        <a:pt x="145" y="461"/>
                      </a:lnTo>
                      <a:lnTo>
                        <a:pt x="94" y="468"/>
                      </a:lnTo>
                      <a:cubicBezTo>
                        <a:pt x="70" y="468"/>
                        <a:pt x="44" y="465"/>
                        <a:pt x="0" y="464"/>
                      </a:cubicBezTo>
                      <a:cubicBezTo>
                        <a:pt x="39" y="446"/>
                        <a:pt x="90" y="349"/>
                        <a:pt x="97" y="272"/>
                      </a:cubicBezTo>
                      <a:cubicBezTo>
                        <a:pt x="104" y="195"/>
                        <a:pt x="90" y="53"/>
                        <a:pt x="42" y="0"/>
                      </a:cubicBezTo>
                      <a:cubicBezTo>
                        <a:pt x="125" y="1"/>
                        <a:pt x="208" y="2"/>
                        <a:pt x="208" y="2"/>
                      </a:cubicBezTo>
                      <a:close/>
                    </a:path>
                  </a:pathLst>
                </a:custGeom>
                <a:solidFill>
                  <a:srgbClr val="292929"/>
                </a:solidFill>
                <a:ln w="9525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675" name="Freeform 11141"/>
                <p:cNvSpPr>
                  <a:spLocks/>
                </p:cNvSpPr>
                <p:nvPr/>
              </p:nvSpPr>
              <p:spPr bwMode="auto">
                <a:xfrm flipH="1">
                  <a:off x="2704" y="1500"/>
                  <a:ext cx="58" cy="116"/>
                </a:xfrm>
                <a:custGeom>
                  <a:avLst/>
                  <a:gdLst/>
                  <a:ahLst/>
                  <a:cxnLst>
                    <a:cxn ang="0">
                      <a:pos x="208" y="2"/>
                    </a:cxn>
                    <a:cxn ang="0">
                      <a:pos x="208" y="15"/>
                    </a:cxn>
                    <a:cxn ang="0">
                      <a:pos x="219" y="14"/>
                    </a:cxn>
                    <a:cxn ang="0">
                      <a:pos x="231" y="36"/>
                    </a:cxn>
                    <a:cxn ang="0">
                      <a:pos x="222" y="51"/>
                    </a:cxn>
                    <a:cxn ang="0">
                      <a:pos x="235" y="53"/>
                    </a:cxn>
                    <a:cxn ang="0">
                      <a:pos x="244" y="72"/>
                    </a:cxn>
                    <a:cxn ang="0">
                      <a:pos x="231" y="92"/>
                    </a:cxn>
                    <a:cxn ang="0">
                      <a:pos x="246" y="90"/>
                    </a:cxn>
                    <a:cxn ang="0">
                      <a:pos x="253" y="116"/>
                    </a:cxn>
                    <a:cxn ang="0">
                      <a:pos x="246" y="125"/>
                    </a:cxn>
                    <a:cxn ang="0">
                      <a:pos x="262" y="128"/>
                    </a:cxn>
                    <a:cxn ang="0">
                      <a:pos x="261" y="165"/>
                    </a:cxn>
                    <a:cxn ang="0">
                      <a:pos x="253" y="176"/>
                    </a:cxn>
                    <a:cxn ang="0">
                      <a:pos x="265" y="179"/>
                    </a:cxn>
                    <a:cxn ang="0">
                      <a:pos x="264" y="209"/>
                    </a:cxn>
                    <a:cxn ang="0">
                      <a:pos x="250" y="224"/>
                    </a:cxn>
                    <a:cxn ang="0">
                      <a:pos x="268" y="224"/>
                    </a:cxn>
                    <a:cxn ang="0">
                      <a:pos x="265" y="255"/>
                    </a:cxn>
                    <a:cxn ang="0">
                      <a:pos x="250" y="269"/>
                    </a:cxn>
                    <a:cxn ang="0">
                      <a:pos x="265" y="273"/>
                    </a:cxn>
                    <a:cxn ang="0">
                      <a:pos x="262" y="297"/>
                    </a:cxn>
                    <a:cxn ang="0">
                      <a:pos x="246" y="311"/>
                    </a:cxn>
                    <a:cxn ang="0">
                      <a:pos x="259" y="318"/>
                    </a:cxn>
                    <a:cxn ang="0">
                      <a:pos x="252" y="347"/>
                    </a:cxn>
                    <a:cxn ang="0">
                      <a:pos x="235" y="351"/>
                    </a:cxn>
                    <a:cxn ang="0">
                      <a:pos x="247" y="360"/>
                    </a:cxn>
                    <a:cxn ang="0">
                      <a:pos x="238" y="384"/>
                    </a:cxn>
                    <a:cxn ang="0">
                      <a:pos x="226" y="387"/>
                    </a:cxn>
                    <a:cxn ang="0">
                      <a:pos x="235" y="399"/>
                    </a:cxn>
                    <a:cxn ang="0">
                      <a:pos x="222" y="417"/>
                    </a:cxn>
                    <a:cxn ang="0">
                      <a:pos x="219" y="429"/>
                    </a:cxn>
                    <a:cxn ang="0">
                      <a:pos x="204" y="444"/>
                    </a:cxn>
                    <a:cxn ang="0">
                      <a:pos x="187" y="440"/>
                    </a:cxn>
                    <a:cxn ang="0">
                      <a:pos x="190" y="453"/>
                    </a:cxn>
                    <a:cxn ang="0">
                      <a:pos x="145" y="461"/>
                    </a:cxn>
                    <a:cxn ang="0">
                      <a:pos x="94" y="468"/>
                    </a:cxn>
                    <a:cxn ang="0">
                      <a:pos x="0" y="464"/>
                    </a:cxn>
                    <a:cxn ang="0">
                      <a:pos x="97" y="272"/>
                    </a:cxn>
                    <a:cxn ang="0">
                      <a:pos x="42" y="0"/>
                    </a:cxn>
                    <a:cxn ang="0">
                      <a:pos x="208" y="2"/>
                    </a:cxn>
                  </a:cxnLst>
                  <a:rect l="0" t="0" r="r" b="b"/>
                  <a:pathLst>
                    <a:path w="268" h="468">
                      <a:moveTo>
                        <a:pt x="208" y="2"/>
                      </a:moveTo>
                      <a:lnTo>
                        <a:pt x="208" y="15"/>
                      </a:lnTo>
                      <a:lnTo>
                        <a:pt x="219" y="14"/>
                      </a:lnTo>
                      <a:lnTo>
                        <a:pt x="231" y="36"/>
                      </a:lnTo>
                      <a:lnTo>
                        <a:pt x="222" y="51"/>
                      </a:lnTo>
                      <a:lnTo>
                        <a:pt x="235" y="53"/>
                      </a:lnTo>
                      <a:lnTo>
                        <a:pt x="244" y="72"/>
                      </a:lnTo>
                      <a:lnTo>
                        <a:pt x="231" y="92"/>
                      </a:lnTo>
                      <a:lnTo>
                        <a:pt x="246" y="90"/>
                      </a:lnTo>
                      <a:lnTo>
                        <a:pt x="253" y="116"/>
                      </a:lnTo>
                      <a:lnTo>
                        <a:pt x="246" y="125"/>
                      </a:lnTo>
                      <a:lnTo>
                        <a:pt x="262" y="128"/>
                      </a:lnTo>
                      <a:lnTo>
                        <a:pt x="261" y="165"/>
                      </a:lnTo>
                      <a:lnTo>
                        <a:pt x="253" y="176"/>
                      </a:lnTo>
                      <a:lnTo>
                        <a:pt x="265" y="179"/>
                      </a:lnTo>
                      <a:lnTo>
                        <a:pt x="264" y="209"/>
                      </a:lnTo>
                      <a:lnTo>
                        <a:pt x="250" y="224"/>
                      </a:lnTo>
                      <a:lnTo>
                        <a:pt x="268" y="224"/>
                      </a:lnTo>
                      <a:lnTo>
                        <a:pt x="265" y="255"/>
                      </a:lnTo>
                      <a:lnTo>
                        <a:pt x="250" y="269"/>
                      </a:lnTo>
                      <a:lnTo>
                        <a:pt x="265" y="273"/>
                      </a:lnTo>
                      <a:lnTo>
                        <a:pt x="262" y="297"/>
                      </a:lnTo>
                      <a:lnTo>
                        <a:pt x="246" y="311"/>
                      </a:lnTo>
                      <a:lnTo>
                        <a:pt x="259" y="318"/>
                      </a:lnTo>
                      <a:lnTo>
                        <a:pt x="252" y="347"/>
                      </a:lnTo>
                      <a:lnTo>
                        <a:pt x="235" y="351"/>
                      </a:lnTo>
                      <a:lnTo>
                        <a:pt x="247" y="360"/>
                      </a:lnTo>
                      <a:lnTo>
                        <a:pt x="238" y="384"/>
                      </a:lnTo>
                      <a:lnTo>
                        <a:pt x="226" y="387"/>
                      </a:lnTo>
                      <a:lnTo>
                        <a:pt x="235" y="399"/>
                      </a:lnTo>
                      <a:lnTo>
                        <a:pt x="222" y="417"/>
                      </a:lnTo>
                      <a:lnTo>
                        <a:pt x="219" y="429"/>
                      </a:lnTo>
                      <a:lnTo>
                        <a:pt x="204" y="444"/>
                      </a:lnTo>
                      <a:lnTo>
                        <a:pt x="187" y="440"/>
                      </a:lnTo>
                      <a:lnTo>
                        <a:pt x="190" y="453"/>
                      </a:lnTo>
                      <a:lnTo>
                        <a:pt x="145" y="461"/>
                      </a:lnTo>
                      <a:lnTo>
                        <a:pt x="94" y="468"/>
                      </a:lnTo>
                      <a:cubicBezTo>
                        <a:pt x="70" y="468"/>
                        <a:pt x="44" y="465"/>
                        <a:pt x="0" y="464"/>
                      </a:cubicBezTo>
                      <a:cubicBezTo>
                        <a:pt x="39" y="446"/>
                        <a:pt x="90" y="349"/>
                        <a:pt x="97" y="272"/>
                      </a:cubicBezTo>
                      <a:cubicBezTo>
                        <a:pt x="104" y="195"/>
                        <a:pt x="90" y="53"/>
                        <a:pt x="42" y="0"/>
                      </a:cubicBezTo>
                      <a:cubicBezTo>
                        <a:pt x="125" y="1"/>
                        <a:pt x="208" y="2"/>
                        <a:pt x="208" y="2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9525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676" name="Freeform 11142"/>
                <p:cNvSpPr>
                  <a:spLocks/>
                </p:cNvSpPr>
                <p:nvPr/>
              </p:nvSpPr>
              <p:spPr bwMode="auto">
                <a:xfrm flipH="1">
                  <a:off x="2735" y="1494"/>
                  <a:ext cx="63" cy="121"/>
                </a:xfrm>
                <a:custGeom>
                  <a:avLst/>
                  <a:gdLst/>
                  <a:ahLst/>
                  <a:cxnLst>
                    <a:cxn ang="0">
                      <a:pos x="220" y="25"/>
                    </a:cxn>
                    <a:cxn ang="0">
                      <a:pos x="232" y="26"/>
                    </a:cxn>
                    <a:cxn ang="0">
                      <a:pos x="246" y="41"/>
                    </a:cxn>
                    <a:cxn ang="0">
                      <a:pos x="231" y="59"/>
                    </a:cxn>
                    <a:cxn ang="0">
                      <a:pos x="244" y="64"/>
                    </a:cxn>
                    <a:cxn ang="0">
                      <a:pos x="250" y="56"/>
                    </a:cxn>
                    <a:cxn ang="0">
                      <a:pos x="262" y="80"/>
                    </a:cxn>
                    <a:cxn ang="0">
                      <a:pos x="252" y="88"/>
                    </a:cxn>
                    <a:cxn ang="0">
                      <a:pos x="252" y="104"/>
                    </a:cxn>
                    <a:cxn ang="0">
                      <a:pos x="265" y="92"/>
                    </a:cxn>
                    <a:cxn ang="0">
                      <a:pos x="271" y="119"/>
                    </a:cxn>
                    <a:cxn ang="0">
                      <a:pos x="256" y="125"/>
                    </a:cxn>
                    <a:cxn ang="0">
                      <a:pos x="259" y="136"/>
                    </a:cxn>
                    <a:cxn ang="0">
                      <a:pos x="277" y="134"/>
                    </a:cxn>
                    <a:cxn ang="0">
                      <a:pos x="279" y="151"/>
                    </a:cxn>
                    <a:cxn ang="0">
                      <a:pos x="265" y="160"/>
                    </a:cxn>
                    <a:cxn ang="0">
                      <a:pos x="267" y="175"/>
                    </a:cxn>
                    <a:cxn ang="0">
                      <a:pos x="283" y="178"/>
                    </a:cxn>
                    <a:cxn ang="0">
                      <a:pos x="280" y="199"/>
                    </a:cxn>
                    <a:cxn ang="0">
                      <a:pos x="270" y="203"/>
                    </a:cxn>
                    <a:cxn ang="0">
                      <a:pos x="271" y="214"/>
                    </a:cxn>
                    <a:cxn ang="0">
                      <a:pos x="285" y="221"/>
                    </a:cxn>
                    <a:cxn ang="0">
                      <a:pos x="283" y="247"/>
                    </a:cxn>
                    <a:cxn ang="0">
                      <a:pos x="271" y="250"/>
                    </a:cxn>
                    <a:cxn ang="0">
                      <a:pos x="268" y="265"/>
                    </a:cxn>
                    <a:cxn ang="0">
                      <a:pos x="286" y="266"/>
                    </a:cxn>
                    <a:cxn ang="0">
                      <a:pos x="280" y="295"/>
                    </a:cxn>
                    <a:cxn ang="0">
                      <a:pos x="271" y="292"/>
                    </a:cxn>
                    <a:cxn ang="0">
                      <a:pos x="267" y="307"/>
                    </a:cxn>
                    <a:cxn ang="0">
                      <a:pos x="282" y="313"/>
                    </a:cxn>
                    <a:cxn ang="0">
                      <a:pos x="271" y="340"/>
                    </a:cxn>
                    <a:cxn ang="0">
                      <a:pos x="262" y="343"/>
                    </a:cxn>
                    <a:cxn ang="0">
                      <a:pos x="270" y="353"/>
                    </a:cxn>
                    <a:cxn ang="0">
                      <a:pos x="262" y="370"/>
                    </a:cxn>
                    <a:cxn ang="0">
                      <a:pos x="250" y="368"/>
                    </a:cxn>
                    <a:cxn ang="0">
                      <a:pos x="247" y="377"/>
                    </a:cxn>
                    <a:cxn ang="0">
                      <a:pos x="259" y="388"/>
                    </a:cxn>
                    <a:cxn ang="0">
                      <a:pos x="250" y="406"/>
                    </a:cxn>
                    <a:cxn ang="0">
                      <a:pos x="243" y="401"/>
                    </a:cxn>
                    <a:cxn ang="0">
                      <a:pos x="246" y="418"/>
                    </a:cxn>
                    <a:cxn ang="0">
                      <a:pos x="235" y="431"/>
                    </a:cxn>
                    <a:cxn ang="0">
                      <a:pos x="225" y="425"/>
                    </a:cxn>
                    <a:cxn ang="0">
                      <a:pos x="229" y="442"/>
                    </a:cxn>
                    <a:cxn ang="0">
                      <a:pos x="220" y="454"/>
                    </a:cxn>
                    <a:cxn ang="0">
                      <a:pos x="208" y="445"/>
                    </a:cxn>
                    <a:cxn ang="0">
                      <a:pos x="213" y="463"/>
                    </a:cxn>
                    <a:cxn ang="0">
                      <a:pos x="201" y="475"/>
                    </a:cxn>
                    <a:cxn ang="0">
                      <a:pos x="192" y="470"/>
                    </a:cxn>
                    <a:cxn ang="0">
                      <a:pos x="190" y="487"/>
                    </a:cxn>
                    <a:cxn ang="0">
                      <a:pos x="135" y="472"/>
                    </a:cxn>
                    <a:cxn ang="0">
                      <a:pos x="94" y="37"/>
                    </a:cxn>
                    <a:cxn ang="0">
                      <a:pos x="220" y="25"/>
                    </a:cxn>
                  </a:cxnLst>
                  <a:rect l="0" t="0" r="r" b="b"/>
                  <a:pathLst>
                    <a:path w="286" h="487">
                      <a:moveTo>
                        <a:pt x="220" y="25"/>
                      </a:moveTo>
                      <a:cubicBezTo>
                        <a:pt x="226" y="25"/>
                        <a:pt x="232" y="26"/>
                        <a:pt x="232" y="26"/>
                      </a:cubicBezTo>
                      <a:lnTo>
                        <a:pt x="246" y="41"/>
                      </a:lnTo>
                      <a:lnTo>
                        <a:pt x="231" y="59"/>
                      </a:lnTo>
                      <a:lnTo>
                        <a:pt x="244" y="64"/>
                      </a:lnTo>
                      <a:lnTo>
                        <a:pt x="250" y="56"/>
                      </a:lnTo>
                      <a:lnTo>
                        <a:pt x="262" y="80"/>
                      </a:lnTo>
                      <a:lnTo>
                        <a:pt x="252" y="88"/>
                      </a:lnTo>
                      <a:lnTo>
                        <a:pt x="252" y="104"/>
                      </a:lnTo>
                      <a:lnTo>
                        <a:pt x="265" y="92"/>
                      </a:lnTo>
                      <a:lnTo>
                        <a:pt x="271" y="119"/>
                      </a:lnTo>
                      <a:lnTo>
                        <a:pt x="256" y="125"/>
                      </a:lnTo>
                      <a:lnTo>
                        <a:pt x="259" y="136"/>
                      </a:lnTo>
                      <a:lnTo>
                        <a:pt x="277" y="134"/>
                      </a:lnTo>
                      <a:lnTo>
                        <a:pt x="279" y="151"/>
                      </a:lnTo>
                      <a:lnTo>
                        <a:pt x="265" y="160"/>
                      </a:lnTo>
                      <a:lnTo>
                        <a:pt x="267" y="175"/>
                      </a:lnTo>
                      <a:lnTo>
                        <a:pt x="283" y="178"/>
                      </a:lnTo>
                      <a:lnTo>
                        <a:pt x="280" y="199"/>
                      </a:lnTo>
                      <a:lnTo>
                        <a:pt x="270" y="203"/>
                      </a:lnTo>
                      <a:lnTo>
                        <a:pt x="271" y="214"/>
                      </a:lnTo>
                      <a:lnTo>
                        <a:pt x="285" y="221"/>
                      </a:lnTo>
                      <a:lnTo>
                        <a:pt x="283" y="247"/>
                      </a:lnTo>
                      <a:lnTo>
                        <a:pt x="271" y="250"/>
                      </a:lnTo>
                      <a:lnTo>
                        <a:pt x="268" y="265"/>
                      </a:lnTo>
                      <a:lnTo>
                        <a:pt x="286" y="266"/>
                      </a:lnTo>
                      <a:lnTo>
                        <a:pt x="280" y="295"/>
                      </a:lnTo>
                      <a:lnTo>
                        <a:pt x="271" y="292"/>
                      </a:lnTo>
                      <a:lnTo>
                        <a:pt x="267" y="307"/>
                      </a:lnTo>
                      <a:lnTo>
                        <a:pt x="282" y="313"/>
                      </a:lnTo>
                      <a:lnTo>
                        <a:pt x="271" y="340"/>
                      </a:lnTo>
                      <a:lnTo>
                        <a:pt x="262" y="343"/>
                      </a:lnTo>
                      <a:lnTo>
                        <a:pt x="270" y="353"/>
                      </a:lnTo>
                      <a:lnTo>
                        <a:pt x="262" y="370"/>
                      </a:lnTo>
                      <a:lnTo>
                        <a:pt x="250" y="368"/>
                      </a:lnTo>
                      <a:lnTo>
                        <a:pt x="247" y="377"/>
                      </a:lnTo>
                      <a:lnTo>
                        <a:pt x="259" y="388"/>
                      </a:lnTo>
                      <a:lnTo>
                        <a:pt x="250" y="406"/>
                      </a:lnTo>
                      <a:lnTo>
                        <a:pt x="243" y="401"/>
                      </a:lnTo>
                      <a:lnTo>
                        <a:pt x="246" y="418"/>
                      </a:lnTo>
                      <a:lnTo>
                        <a:pt x="235" y="431"/>
                      </a:lnTo>
                      <a:lnTo>
                        <a:pt x="225" y="425"/>
                      </a:lnTo>
                      <a:lnTo>
                        <a:pt x="229" y="442"/>
                      </a:lnTo>
                      <a:lnTo>
                        <a:pt x="220" y="454"/>
                      </a:lnTo>
                      <a:lnTo>
                        <a:pt x="208" y="445"/>
                      </a:lnTo>
                      <a:lnTo>
                        <a:pt x="213" y="463"/>
                      </a:lnTo>
                      <a:lnTo>
                        <a:pt x="201" y="475"/>
                      </a:lnTo>
                      <a:lnTo>
                        <a:pt x="192" y="470"/>
                      </a:lnTo>
                      <a:lnTo>
                        <a:pt x="190" y="487"/>
                      </a:lnTo>
                      <a:cubicBezTo>
                        <a:pt x="181" y="487"/>
                        <a:pt x="162" y="487"/>
                        <a:pt x="135" y="472"/>
                      </a:cubicBezTo>
                      <a:cubicBezTo>
                        <a:pt x="0" y="368"/>
                        <a:pt x="31" y="73"/>
                        <a:pt x="94" y="37"/>
                      </a:cubicBezTo>
                      <a:cubicBezTo>
                        <a:pt x="157" y="31"/>
                        <a:pt x="142" y="0"/>
                        <a:pt x="220" y="25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9525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677" name="Oval 11143"/>
                <p:cNvSpPr>
                  <a:spLocks noChangeArrowheads="1"/>
                </p:cNvSpPr>
                <p:nvPr/>
              </p:nvSpPr>
              <p:spPr bwMode="auto">
                <a:xfrm flipH="1">
                  <a:off x="2746" y="1514"/>
                  <a:ext cx="36" cy="77"/>
                </a:xfrm>
                <a:prstGeom prst="ellipse">
                  <a:avLst/>
                </a:prstGeom>
                <a:solidFill>
                  <a:srgbClr val="777777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678" name="Oval 11144"/>
                <p:cNvSpPr>
                  <a:spLocks noChangeArrowheads="1"/>
                </p:cNvSpPr>
                <p:nvPr/>
              </p:nvSpPr>
              <p:spPr bwMode="auto">
                <a:xfrm flipH="1">
                  <a:off x="2748" y="1517"/>
                  <a:ext cx="31" cy="72"/>
                </a:xfrm>
                <a:prstGeom prst="ellipse">
                  <a:avLst/>
                </a:prstGeom>
                <a:solidFill>
                  <a:srgbClr val="454545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679" name="Oval 11145"/>
                <p:cNvSpPr>
                  <a:spLocks noChangeArrowheads="1"/>
                </p:cNvSpPr>
                <p:nvPr/>
              </p:nvSpPr>
              <p:spPr bwMode="auto">
                <a:xfrm flipH="1">
                  <a:off x="2752" y="1524"/>
                  <a:ext cx="21" cy="61"/>
                </a:xfrm>
                <a:prstGeom prst="ellipse">
                  <a:avLst/>
                </a:pr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0" name="Freeform 11146"/>
                <p:cNvSpPr>
                  <a:spLocks/>
                </p:cNvSpPr>
                <p:nvPr/>
              </p:nvSpPr>
              <p:spPr bwMode="auto">
                <a:xfrm flipH="1">
                  <a:off x="2907" y="1654"/>
                  <a:ext cx="13" cy="3"/>
                </a:xfrm>
                <a:custGeom>
                  <a:avLst/>
                  <a:gdLst/>
                  <a:ahLst/>
                  <a:cxnLst>
                    <a:cxn ang="0">
                      <a:pos x="41" y="0"/>
                    </a:cxn>
                    <a:cxn ang="0">
                      <a:pos x="9" y="0"/>
                    </a:cxn>
                    <a:cxn ang="0">
                      <a:pos x="0" y="11"/>
                    </a:cxn>
                  </a:cxnLst>
                  <a:rect l="0" t="0" r="r" b="b"/>
                  <a:pathLst>
                    <a:path w="41" h="11">
                      <a:moveTo>
                        <a:pt x="41" y="0"/>
                      </a:moveTo>
                      <a:lnTo>
                        <a:pt x="9" y="0"/>
                      </a:lnTo>
                      <a:lnTo>
                        <a:pt x="0" y="11"/>
                      </a:lnTo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1" name="Rectangle 11147"/>
                <p:cNvSpPr>
                  <a:spLocks noChangeArrowheads="1"/>
                </p:cNvSpPr>
                <p:nvPr/>
              </p:nvSpPr>
              <p:spPr bwMode="auto">
                <a:xfrm flipH="1">
                  <a:off x="3068" y="1449"/>
                  <a:ext cx="7" cy="13"/>
                </a:xfrm>
                <a:prstGeom prst="rect">
                  <a:avLst/>
                </a:prstGeom>
                <a:solidFill>
                  <a:srgbClr val="493620"/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7" name="Group 11148"/>
                <p:cNvGrpSpPr>
                  <a:grpSpLocks/>
                </p:cNvGrpSpPr>
                <p:nvPr/>
              </p:nvGrpSpPr>
              <p:grpSpPr bwMode="auto">
                <a:xfrm flipH="1">
                  <a:off x="3175" y="1086"/>
                  <a:ext cx="8" cy="203"/>
                  <a:chOff x="69" y="2243"/>
                  <a:chExt cx="27" cy="676"/>
                </a:xfrm>
              </p:grpSpPr>
              <p:sp>
                <p:nvSpPr>
                  <p:cNvPr id="3786" name="Freeform 11149"/>
                  <p:cNvSpPr>
                    <a:spLocks/>
                  </p:cNvSpPr>
                  <p:nvPr/>
                </p:nvSpPr>
                <p:spPr bwMode="auto">
                  <a:xfrm>
                    <a:off x="69" y="2243"/>
                    <a:ext cx="12" cy="121"/>
                  </a:xfrm>
                  <a:custGeom>
                    <a:avLst/>
                    <a:gdLst/>
                    <a:ahLst/>
                    <a:cxnLst>
                      <a:cxn ang="0">
                        <a:pos x="1" y="101"/>
                      </a:cxn>
                      <a:cxn ang="0">
                        <a:pos x="0" y="16"/>
                      </a:cxn>
                      <a:cxn ang="0">
                        <a:pos x="13" y="14"/>
                      </a:cxn>
                      <a:cxn ang="0">
                        <a:pos x="13" y="101"/>
                      </a:cxn>
                      <a:cxn ang="0">
                        <a:pos x="1" y="101"/>
                      </a:cxn>
                    </a:cxnLst>
                    <a:rect l="0" t="0" r="r" b="b"/>
                    <a:pathLst>
                      <a:path w="13" h="101">
                        <a:moveTo>
                          <a:pt x="1" y="101"/>
                        </a:moveTo>
                        <a:lnTo>
                          <a:pt x="0" y="16"/>
                        </a:lnTo>
                        <a:cubicBezTo>
                          <a:pt x="2" y="1"/>
                          <a:pt x="11" y="0"/>
                          <a:pt x="13" y="14"/>
                        </a:cubicBezTo>
                        <a:lnTo>
                          <a:pt x="13" y="101"/>
                        </a:lnTo>
                        <a:lnTo>
                          <a:pt x="1" y="101"/>
                        </a:lnTo>
                        <a:close/>
                      </a:path>
                    </a:pathLst>
                  </a:custGeom>
                  <a:solidFill>
                    <a:srgbClr val="D6BF9E"/>
                  </a:soli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787" name="Freeform 11150"/>
                  <p:cNvSpPr>
                    <a:spLocks/>
                  </p:cNvSpPr>
                  <p:nvPr/>
                </p:nvSpPr>
                <p:spPr bwMode="auto">
                  <a:xfrm>
                    <a:off x="75" y="2365"/>
                    <a:ext cx="17" cy="554"/>
                  </a:xfrm>
                  <a:custGeom>
                    <a:avLst/>
                    <a:gdLst/>
                    <a:ahLst/>
                    <a:cxnLst>
                      <a:cxn ang="0">
                        <a:pos x="1" y="462"/>
                      </a:cxn>
                      <a:cxn ang="0">
                        <a:pos x="0" y="65"/>
                      </a:cxn>
                      <a:cxn ang="0">
                        <a:pos x="18" y="69"/>
                      </a:cxn>
                      <a:cxn ang="0">
                        <a:pos x="16" y="462"/>
                      </a:cxn>
                      <a:cxn ang="0">
                        <a:pos x="1" y="462"/>
                      </a:cxn>
                    </a:cxnLst>
                    <a:rect l="0" t="0" r="r" b="b"/>
                    <a:pathLst>
                      <a:path w="18" h="462">
                        <a:moveTo>
                          <a:pt x="1" y="462"/>
                        </a:moveTo>
                        <a:lnTo>
                          <a:pt x="0" y="65"/>
                        </a:lnTo>
                        <a:cubicBezTo>
                          <a:pt x="3" y="0"/>
                          <a:pt x="15" y="3"/>
                          <a:pt x="18" y="69"/>
                        </a:cubicBezTo>
                        <a:lnTo>
                          <a:pt x="16" y="462"/>
                        </a:lnTo>
                        <a:lnTo>
                          <a:pt x="1" y="462"/>
                        </a:lnTo>
                        <a:close/>
                      </a:path>
                    </a:pathLst>
                  </a:custGeom>
                  <a:solidFill>
                    <a:srgbClr val="604A28"/>
                  </a:soli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788" name="Freeform 11151"/>
                  <p:cNvSpPr>
                    <a:spLocks/>
                  </p:cNvSpPr>
                  <p:nvPr/>
                </p:nvSpPr>
                <p:spPr bwMode="auto">
                  <a:xfrm>
                    <a:off x="73" y="2319"/>
                    <a:ext cx="23" cy="132"/>
                  </a:xfrm>
                  <a:custGeom>
                    <a:avLst/>
                    <a:gdLst/>
                    <a:ahLst/>
                    <a:cxnLst>
                      <a:cxn ang="0">
                        <a:pos x="0" y="110"/>
                      </a:cxn>
                      <a:cxn ang="0">
                        <a:pos x="0" y="15"/>
                      </a:cxn>
                      <a:cxn ang="0">
                        <a:pos x="25" y="20"/>
                      </a:cxn>
                      <a:cxn ang="0">
                        <a:pos x="24" y="108"/>
                      </a:cxn>
                      <a:cxn ang="0">
                        <a:pos x="0" y="110"/>
                      </a:cxn>
                    </a:cxnLst>
                    <a:rect l="0" t="0" r="r" b="b"/>
                    <a:pathLst>
                      <a:path w="25" h="110">
                        <a:moveTo>
                          <a:pt x="0" y="110"/>
                        </a:moveTo>
                        <a:lnTo>
                          <a:pt x="0" y="15"/>
                        </a:lnTo>
                        <a:cubicBezTo>
                          <a:pt x="4" y="0"/>
                          <a:pt x="21" y="5"/>
                          <a:pt x="25" y="20"/>
                        </a:cubicBezTo>
                        <a:lnTo>
                          <a:pt x="24" y="108"/>
                        </a:lnTo>
                        <a:lnTo>
                          <a:pt x="0" y="110"/>
                        </a:lnTo>
                        <a:close/>
                      </a:path>
                    </a:pathLst>
                  </a:custGeom>
                  <a:solidFill>
                    <a:srgbClr val="C4A270"/>
                  </a:soli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0" name="Group 11152"/>
                <p:cNvGrpSpPr>
                  <a:grpSpLocks/>
                </p:cNvGrpSpPr>
                <p:nvPr/>
              </p:nvGrpSpPr>
              <p:grpSpPr bwMode="auto">
                <a:xfrm flipH="1">
                  <a:off x="3094" y="996"/>
                  <a:ext cx="8" cy="294"/>
                  <a:chOff x="560" y="343"/>
                  <a:chExt cx="26" cy="982"/>
                </a:xfrm>
              </p:grpSpPr>
              <p:sp>
                <p:nvSpPr>
                  <p:cNvPr id="3783" name="Freeform 11153"/>
                  <p:cNvSpPr>
                    <a:spLocks/>
                  </p:cNvSpPr>
                  <p:nvPr/>
                </p:nvSpPr>
                <p:spPr bwMode="auto">
                  <a:xfrm flipH="1">
                    <a:off x="562" y="343"/>
                    <a:ext cx="17" cy="622"/>
                  </a:xfrm>
                  <a:custGeom>
                    <a:avLst/>
                    <a:gdLst/>
                    <a:ahLst/>
                    <a:cxnLst>
                      <a:cxn ang="0">
                        <a:pos x="1" y="101"/>
                      </a:cxn>
                      <a:cxn ang="0">
                        <a:pos x="0" y="16"/>
                      </a:cxn>
                      <a:cxn ang="0">
                        <a:pos x="13" y="14"/>
                      </a:cxn>
                      <a:cxn ang="0">
                        <a:pos x="13" y="101"/>
                      </a:cxn>
                      <a:cxn ang="0">
                        <a:pos x="1" y="101"/>
                      </a:cxn>
                    </a:cxnLst>
                    <a:rect l="0" t="0" r="r" b="b"/>
                    <a:pathLst>
                      <a:path w="13" h="101">
                        <a:moveTo>
                          <a:pt x="1" y="101"/>
                        </a:moveTo>
                        <a:lnTo>
                          <a:pt x="0" y="16"/>
                        </a:lnTo>
                        <a:cubicBezTo>
                          <a:pt x="2" y="1"/>
                          <a:pt x="11" y="0"/>
                          <a:pt x="13" y="14"/>
                        </a:cubicBezTo>
                        <a:lnTo>
                          <a:pt x="13" y="101"/>
                        </a:lnTo>
                        <a:lnTo>
                          <a:pt x="1" y="101"/>
                        </a:lnTo>
                        <a:close/>
                      </a:path>
                    </a:pathLst>
                  </a:custGeom>
                  <a:solidFill>
                    <a:srgbClr val="D6BF9E"/>
                  </a:soli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784" name="Freeform 11154"/>
                  <p:cNvSpPr>
                    <a:spLocks/>
                  </p:cNvSpPr>
                  <p:nvPr/>
                </p:nvSpPr>
                <p:spPr bwMode="auto">
                  <a:xfrm>
                    <a:off x="563" y="716"/>
                    <a:ext cx="19" cy="609"/>
                  </a:xfrm>
                  <a:custGeom>
                    <a:avLst/>
                    <a:gdLst/>
                    <a:ahLst/>
                    <a:cxnLst>
                      <a:cxn ang="0">
                        <a:pos x="1" y="462"/>
                      </a:cxn>
                      <a:cxn ang="0">
                        <a:pos x="0" y="65"/>
                      </a:cxn>
                      <a:cxn ang="0">
                        <a:pos x="18" y="69"/>
                      </a:cxn>
                      <a:cxn ang="0">
                        <a:pos x="16" y="462"/>
                      </a:cxn>
                      <a:cxn ang="0">
                        <a:pos x="1" y="462"/>
                      </a:cxn>
                    </a:cxnLst>
                    <a:rect l="0" t="0" r="r" b="b"/>
                    <a:pathLst>
                      <a:path w="18" h="462">
                        <a:moveTo>
                          <a:pt x="1" y="462"/>
                        </a:moveTo>
                        <a:lnTo>
                          <a:pt x="0" y="65"/>
                        </a:lnTo>
                        <a:cubicBezTo>
                          <a:pt x="3" y="0"/>
                          <a:pt x="15" y="3"/>
                          <a:pt x="18" y="69"/>
                        </a:cubicBezTo>
                        <a:lnTo>
                          <a:pt x="16" y="462"/>
                        </a:lnTo>
                        <a:lnTo>
                          <a:pt x="1" y="462"/>
                        </a:lnTo>
                        <a:close/>
                      </a:path>
                    </a:pathLst>
                  </a:custGeom>
                  <a:solidFill>
                    <a:srgbClr val="604A28"/>
                  </a:soli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785" name="Freeform 11155"/>
                  <p:cNvSpPr>
                    <a:spLocks/>
                  </p:cNvSpPr>
                  <p:nvPr/>
                </p:nvSpPr>
                <p:spPr bwMode="auto">
                  <a:xfrm>
                    <a:off x="560" y="666"/>
                    <a:ext cx="26" cy="145"/>
                  </a:xfrm>
                  <a:custGeom>
                    <a:avLst/>
                    <a:gdLst/>
                    <a:ahLst/>
                    <a:cxnLst>
                      <a:cxn ang="0">
                        <a:pos x="0" y="110"/>
                      </a:cxn>
                      <a:cxn ang="0">
                        <a:pos x="0" y="15"/>
                      </a:cxn>
                      <a:cxn ang="0">
                        <a:pos x="25" y="20"/>
                      </a:cxn>
                      <a:cxn ang="0">
                        <a:pos x="24" y="108"/>
                      </a:cxn>
                      <a:cxn ang="0">
                        <a:pos x="0" y="110"/>
                      </a:cxn>
                    </a:cxnLst>
                    <a:rect l="0" t="0" r="r" b="b"/>
                    <a:pathLst>
                      <a:path w="25" h="110">
                        <a:moveTo>
                          <a:pt x="0" y="110"/>
                        </a:moveTo>
                        <a:lnTo>
                          <a:pt x="0" y="15"/>
                        </a:lnTo>
                        <a:cubicBezTo>
                          <a:pt x="4" y="0"/>
                          <a:pt x="21" y="5"/>
                          <a:pt x="25" y="20"/>
                        </a:cubicBezTo>
                        <a:lnTo>
                          <a:pt x="24" y="108"/>
                        </a:lnTo>
                        <a:lnTo>
                          <a:pt x="0" y="110"/>
                        </a:lnTo>
                        <a:close/>
                      </a:path>
                    </a:pathLst>
                  </a:custGeom>
                  <a:solidFill>
                    <a:srgbClr val="C4A270"/>
                  </a:soli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1" name="Group 11156"/>
                <p:cNvGrpSpPr>
                  <a:grpSpLocks/>
                </p:cNvGrpSpPr>
                <p:nvPr/>
              </p:nvGrpSpPr>
              <p:grpSpPr bwMode="auto">
                <a:xfrm rot="499178" flipH="1">
                  <a:off x="3149" y="1098"/>
                  <a:ext cx="133" cy="185"/>
                  <a:chOff x="586" y="2272"/>
                  <a:chExt cx="447" cy="617"/>
                </a:xfrm>
              </p:grpSpPr>
              <p:sp>
                <p:nvSpPr>
                  <p:cNvPr id="3749" name="Freeform 11157"/>
                  <p:cNvSpPr>
                    <a:spLocks/>
                  </p:cNvSpPr>
                  <p:nvPr/>
                </p:nvSpPr>
                <p:spPr bwMode="auto">
                  <a:xfrm rot="735816">
                    <a:off x="727" y="2328"/>
                    <a:ext cx="1" cy="1"/>
                  </a:xfrm>
                  <a:custGeom>
                    <a:avLst/>
                    <a:gdLst/>
                    <a:ahLst/>
                    <a:cxnLst>
                      <a:cxn ang="0">
                        <a:pos x="0" y="1"/>
                      </a:cxn>
                      <a:cxn ang="0">
                        <a:pos x="1" y="0"/>
                      </a:cxn>
                      <a:cxn ang="0">
                        <a:pos x="0" y="1"/>
                      </a:cxn>
                      <a:cxn ang="0">
                        <a:pos x="0" y="1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070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750" name="Freeform 11158"/>
                  <p:cNvSpPr>
                    <a:spLocks/>
                  </p:cNvSpPr>
                  <p:nvPr/>
                </p:nvSpPr>
                <p:spPr bwMode="auto">
                  <a:xfrm rot="735816">
                    <a:off x="734" y="2322"/>
                    <a:ext cx="6" cy="4"/>
                  </a:xfrm>
                  <a:custGeom>
                    <a:avLst/>
                    <a:gdLst/>
                    <a:ahLst/>
                    <a:cxnLst>
                      <a:cxn ang="0">
                        <a:pos x="0" y="5"/>
                      </a:cxn>
                      <a:cxn ang="0">
                        <a:pos x="7" y="0"/>
                      </a:cxn>
                      <a:cxn ang="0">
                        <a:pos x="0" y="5"/>
                      </a:cxn>
                    </a:cxnLst>
                    <a:rect l="0" t="0" r="r" b="b"/>
                    <a:pathLst>
                      <a:path w="7" h="5">
                        <a:moveTo>
                          <a:pt x="0" y="5"/>
                        </a:moveTo>
                        <a:cubicBezTo>
                          <a:pt x="3" y="3"/>
                          <a:pt x="5" y="2"/>
                          <a:pt x="7" y="0"/>
                        </a:cubicBezTo>
                        <a:cubicBezTo>
                          <a:pt x="5" y="2"/>
                          <a:pt x="3" y="3"/>
                          <a:pt x="0" y="5"/>
                        </a:cubicBezTo>
                        <a:close/>
                      </a:path>
                    </a:pathLst>
                  </a:custGeom>
                  <a:solidFill>
                    <a:srgbClr val="070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751" name="Freeform 11159"/>
                  <p:cNvSpPr>
                    <a:spLocks/>
                  </p:cNvSpPr>
                  <p:nvPr/>
                </p:nvSpPr>
                <p:spPr bwMode="auto">
                  <a:xfrm rot="735816">
                    <a:off x="728" y="2326"/>
                    <a:ext cx="4" cy="3"/>
                  </a:xfrm>
                  <a:custGeom>
                    <a:avLst/>
                    <a:gdLst/>
                    <a:ahLst/>
                    <a:cxnLst>
                      <a:cxn ang="0">
                        <a:pos x="0" y="3"/>
                      </a:cxn>
                      <a:cxn ang="0">
                        <a:pos x="5" y="0"/>
                      </a:cxn>
                      <a:cxn ang="0">
                        <a:pos x="0" y="3"/>
                      </a:cxn>
                    </a:cxnLst>
                    <a:rect l="0" t="0" r="r" b="b"/>
                    <a:pathLst>
                      <a:path w="5" h="3">
                        <a:moveTo>
                          <a:pt x="0" y="3"/>
                        </a:moveTo>
                        <a:cubicBezTo>
                          <a:pt x="2" y="2"/>
                          <a:pt x="3" y="1"/>
                          <a:pt x="5" y="0"/>
                        </a:cubicBezTo>
                        <a:cubicBezTo>
                          <a:pt x="3" y="1"/>
                          <a:pt x="2" y="2"/>
                          <a:pt x="0" y="3"/>
                        </a:cubicBezTo>
                        <a:close/>
                      </a:path>
                    </a:pathLst>
                  </a:custGeom>
                  <a:solidFill>
                    <a:srgbClr val="070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752" name="Freeform 11160"/>
                  <p:cNvSpPr>
                    <a:spLocks/>
                  </p:cNvSpPr>
                  <p:nvPr/>
                </p:nvSpPr>
                <p:spPr bwMode="auto">
                  <a:xfrm rot="735816">
                    <a:off x="733" y="2325"/>
                    <a:ext cx="1" cy="1"/>
                  </a:xfrm>
                  <a:custGeom>
                    <a:avLst/>
                    <a:gdLst/>
                    <a:ahLst/>
                    <a:cxnLst>
                      <a:cxn ang="0">
                        <a:pos x="0" y="2"/>
                      </a:cxn>
                      <a:cxn ang="0">
                        <a:pos x="2" y="0"/>
                      </a:cxn>
                      <a:cxn ang="0">
                        <a:pos x="0" y="2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cubicBezTo>
                          <a:pt x="1" y="1"/>
                          <a:pt x="1" y="1"/>
                          <a:pt x="2" y="0"/>
                        </a:cubicBezTo>
                        <a:cubicBezTo>
                          <a:pt x="1" y="1"/>
                          <a:pt x="1" y="1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070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2" name="Group 11161"/>
                  <p:cNvGrpSpPr>
                    <a:grpSpLocks/>
                  </p:cNvGrpSpPr>
                  <p:nvPr/>
                </p:nvGrpSpPr>
                <p:grpSpPr bwMode="auto">
                  <a:xfrm rot="-151833">
                    <a:off x="586" y="2272"/>
                    <a:ext cx="447" cy="556"/>
                    <a:chOff x="785" y="994"/>
                    <a:chExt cx="470" cy="525"/>
                  </a:xfrm>
                </p:grpSpPr>
                <p:sp>
                  <p:nvSpPr>
                    <p:cNvPr id="3779" name="Freeform 11162"/>
                    <p:cNvSpPr>
                      <a:spLocks/>
                    </p:cNvSpPr>
                    <p:nvPr/>
                  </p:nvSpPr>
                  <p:spPr bwMode="auto">
                    <a:xfrm rot="735816">
                      <a:off x="785" y="1338"/>
                      <a:ext cx="433" cy="180"/>
                    </a:xfrm>
                    <a:custGeom>
                      <a:avLst/>
                      <a:gdLst/>
                      <a:ahLst/>
                      <a:cxnLst>
                        <a:cxn ang="0">
                          <a:pos x="322" y="223"/>
                        </a:cxn>
                        <a:cxn ang="0">
                          <a:pos x="546" y="3"/>
                        </a:cxn>
                        <a:cxn ang="0">
                          <a:pos x="546" y="20"/>
                        </a:cxn>
                        <a:cxn ang="0">
                          <a:pos x="327" y="215"/>
                        </a:cxn>
                        <a:cxn ang="0">
                          <a:pos x="12" y="2"/>
                        </a:cxn>
                        <a:cxn ang="0">
                          <a:pos x="12" y="0"/>
                        </a:cxn>
                        <a:cxn ang="0">
                          <a:pos x="0" y="9"/>
                        </a:cxn>
                        <a:cxn ang="0">
                          <a:pos x="0" y="10"/>
                        </a:cxn>
                        <a:cxn ang="0">
                          <a:pos x="181" y="196"/>
                        </a:cxn>
                        <a:cxn ang="0">
                          <a:pos x="322" y="223"/>
                        </a:cxn>
                      </a:cxnLst>
                      <a:rect l="0" t="0" r="r" b="b"/>
                      <a:pathLst>
                        <a:path w="547" h="228">
                          <a:moveTo>
                            <a:pt x="322" y="223"/>
                          </a:moveTo>
                          <a:cubicBezTo>
                            <a:pt x="532" y="188"/>
                            <a:pt x="547" y="47"/>
                            <a:pt x="546" y="3"/>
                          </a:cubicBezTo>
                          <a:cubicBezTo>
                            <a:pt x="546" y="8"/>
                            <a:pt x="546" y="13"/>
                            <a:pt x="546" y="20"/>
                          </a:cubicBezTo>
                          <a:cubicBezTo>
                            <a:pt x="539" y="78"/>
                            <a:pt x="503" y="185"/>
                            <a:pt x="327" y="215"/>
                          </a:cubicBezTo>
                          <a:cubicBezTo>
                            <a:pt x="327" y="215"/>
                            <a:pt x="114" y="223"/>
                            <a:pt x="12" y="2"/>
                          </a:cubicBezTo>
                          <a:cubicBezTo>
                            <a:pt x="12" y="0"/>
                            <a:pt x="12" y="0"/>
                            <a:pt x="12" y="0"/>
                          </a:cubicBezTo>
                          <a:cubicBezTo>
                            <a:pt x="0" y="9"/>
                            <a:pt x="0" y="9"/>
                            <a:pt x="0" y="9"/>
                          </a:cubicBezTo>
                          <a:cubicBezTo>
                            <a:pt x="0" y="10"/>
                            <a:pt x="0" y="10"/>
                            <a:pt x="0" y="10"/>
                          </a:cubicBezTo>
                          <a:cubicBezTo>
                            <a:pt x="0" y="10"/>
                            <a:pt x="70" y="164"/>
                            <a:pt x="181" y="196"/>
                          </a:cubicBezTo>
                          <a:cubicBezTo>
                            <a:pt x="292" y="228"/>
                            <a:pt x="322" y="223"/>
                            <a:pt x="322" y="223"/>
                          </a:cubicBezTo>
                          <a:close/>
                        </a:path>
                      </a:pathLst>
                    </a:custGeom>
                    <a:solidFill>
                      <a:srgbClr val="0709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780" name="Freeform 11163"/>
                    <p:cNvSpPr>
                      <a:spLocks/>
                    </p:cNvSpPr>
                    <p:nvPr/>
                  </p:nvSpPr>
                  <p:spPr bwMode="auto">
                    <a:xfrm rot="735816">
                      <a:off x="832" y="994"/>
                      <a:ext cx="423" cy="525"/>
                    </a:xfrm>
                    <a:custGeom>
                      <a:avLst/>
                      <a:gdLst/>
                      <a:ahLst/>
                      <a:cxnLst>
                        <a:cxn ang="0">
                          <a:pos x="533" y="431"/>
                        </a:cxn>
                        <a:cxn ang="0">
                          <a:pos x="533" y="218"/>
                        </a:cxn>
                        <a:cxn ang="0">
                          <a:pos x="238" y="1"/>
                        </a:cxn>
                        <a:cxn ang="0">
                          <a:pos x="76" y="50"/>
                        </a:cxn>
                        <a:cxn ang="0">
                          <a:pos x="0" y="149"/>
                        </a:cxn>
                        <a:cxn ang="0">
                          <a:pos x="0" y="443"/>
                        </a:cxn>
                        <a:cxn ang="0">
                          <a:pos x="315" y="656"/>
                        </a:cxn>
                        <a:cxn ang="0">
                          <a:pos x="534" y="461"/>
                        </a:cxn>
                        <a:cxn ang="0">
                          <a:pos x="533" y="431"/>
                        </a:cxn>
                      </a:cxnLst>
                      <a:rect l="0" t="0" r="r" b="b"/>
                      <a:pathLst>
                        <a:path w="535" h="664">
                          <a:moveTo>
                            <a:pt x="533" y="431"/>
                          </a:moveTo>
                          <a:cubicBezTo>
                            <a:pt x="533" y="218"/>
                            <a:pt x="533" y="218"/>
                            <a:pt x="533" y="218"/>
                          </a:cubicBezTo>
                          <a:cubicBezTo>
                            <a:pt x="454" y="19"/>
                            <a:pt x="238" y="1"/>
                            <a:pt x="238" y="1"/>
                          </a:cubicBezTo>
                          <a:cubicBezTo>
                            <a:pt x="167" y="0"/>
                            <a:pt x="114" y="22"/>
                            <a:pt x="76" y="50"/>
                          </a:cubicBezTo>
                          <a:cubicBezTo>
                            <a:pt x="22" y="95"/>
                            <a:pt x="0" y="149"/>
                            <a:pt x="0" y="149"/>
                          </a:cubicBezTo>
                          <a:cubicBezTo>
                            <a:pt x="0" y="443"/>
                            <a:pt x="0" y="443"/>
                            <a:pt x="0" y="443"/>
                          </a:cubicBezTo>
                          <a:cubicBezTo>
                            <a:pt x="102" y="664"/>
                            <a:pt x="315" y="656"/>
                            <a:pt x="315" y="656"/>
                          </a:cubicBezTo>
                          <a:cubicBezTo>
                            <a:pt x="491" y="626"/>
                            <a:pt x="527" y="519"/>
                            <a:pt x="534" y="461"/>
                          </a:cubicBezTo>
                          <a:cubicBezTo>
                            <a:pt x="535" y="443"/>
                            <a:pt x="533" y="431"/>
                            <a:pt x="533" y="431"/>
                          </a:cubicBezTo>
                          <a:close/>
                        </a:path>
                      </a:pathLst>
                    </a:custGeom>
                    <a:solidFill>
                      <a:srgbClr val="5F5F5F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781" name="Freeform 11164"/>
                    <p:cNvSpPr>
                      <a:spLocks/>
                    </p:cNvSpPr>
                    <p:nvPr/>
                  </p:nvSpPr>
                  <p:spPr bwMode="auto">
                    <a:xfrm rot="735816">
                      <a:off x="864" y="998"/>
                      <a:ext cx="69" cy="84"/>
                    </a:xfrm>
                    <a:custGeom>
                      <a:avLst/>
                      <a:gdLst/>
                      <a:ahLst/>
                      <a:cxnLst>
                        <a:cxn ang="0">
                          <a:pos x="0" y="106"/>
                        </a:cxn>
                        <a:cxn ang="0">
                          <a:pos x="12" y="99"/>
                        </a:cxn>
                        <a:cxn ang="0">
                          <a:pos x="12" y="98"/>
                        </a:cxn>
                        <a:cxn ang="0">
                          <a:pos x="87" y="0"/>
                        </a:cxn>
                        <a:cxn ang="0">
                          <a:pos x="87" y="0"/>
                        </a:cxn>
                        <a:cxn ang="0">
                          <a:pos x="87" y="0"/>
                        </a:cxn>
                        <a:cxn ang="0">
                          <a:pos x="87" y="0"/>
                        </a:cxn>
                        <a:cxn ang="0">
                          <a:pos x="5" y="95"/>
                        </a:cxn>
                        <a:cxn ang="0">
                          <a:pos x="5" y="95"/>
                        </a:cxn>
                        <a:cxn ang="0">
                          <a:pos x="0" y="106"/>
                        </a:cxn>
                      </a:cxnLst>
                      <a:rect l="0" t="0" r="r" b="b"/>
                      <a:pathLst>
                        <a:path w="87" h="106">
                          <a:moveTo>
                            <a:pt x="0" y="106"/>
                          </a:moveTo>
                          <a:cubicBezTo>
                            <a:pt x="12" y="99"/>
                            <a:pt x="12" y="99"/>
                            <a:pt x="12" y="99"/>
                          </a:cubicBezTo>
                          <a:cubicBezTo>
                            <a:pt x="12" y="98"/>
                            <a:pt x="12" y="98"/>
                            <a:pt x="12" y="98"/>
                          </a:cubicBezTo>
                          <a:cubicBezTo>
                            <a:pt x="12" y="98"/>
                            <a:pt x="34" y="44"/>
                            <a:pt x="87" y="0"/>
                          </a:cubicBezTo>
                          <a:cubicBezTo>
                            <a:pt x="87" y="0"/>
                            <a:pt x="87" y="0"/>
                            <a:pt x="87" y="0"/>
                          </a:cubicBezTo>
                          <a:cubicBezTo>
                            <a:pt x="87" y="0"/>
                            <a:pt x="87" y="0"/>
                            <a:pt x="87" y="0"/>
                          </a:cubicBezTo>
                          <a:cubicBezTo>
                            <a:pt x="87" y="0"/>
                            <a:pt x="87" y="0"/>
                            <a:pt x="87" y="0"/>
                          </a:cubicBezTo>
                          <a:cubicBezTo>
                            <a:pt x="41" y="34"/>
                            <a:pt x="15" y="76"/>
                            <a:pt x="5" y="95"/>
                          </a:cubicBezTo>
                          <a:cubicBezTo>
                            <a:pt x="5" y="95"/>
                            <a:pt x="5" y="95"/>
                            <a:pt x="5" y="95"/>
                          </a:cubicBezTo>
                          <a:cubicBezTo>
                            <a:pt x="5" y="95"/>
                            <a:pt x="2" y="103"/>
                            <a:pt x="0" y="106"/>
                          </a:cubicBezTo>
                          <a:close/>
                        </a:path>
                      </a:pathLst>
                    </a:custGeom>
                    <a:solidFill>
                      <a:srgbClr val="DDDDDD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782" name="Freeform 11165"/>
                    <p:cNvSpPr>
                      <a:spLocks/>
                    </p:cNvSpPr>
                    <p:nvPr/>
                  </p:nvSpPr>
                  <p:spPr bwMode="auto">
                    <a:xfrm rot="735816">
                      <a:off x="832" y="1067"/>
                      <a:ext cx="10" cy="237"/>
                    </a:xfrm>
                    <a:custGeom>
                      <a:avLst/>
                      <a:gdLst/>
                      <a:ahLst/>
                      <a:cxnLst>
                        <a:cxn ang="0">
                          <a:pos x="10" y="0"/>
                        </a:cxn>
                        <a:cxn ang="0">
                          <a:pos x="0" y="5"/>
                        </a:cxn>
                        <a:cxn ang="0">
                          <a:pos x="0" y="237"/>
                        </a:cxn>
                        <a:cxn ang="0">
                          <a:pos x="10" y="230"/>
                        </a:cxn>
                        <a:cxn ang="0">
                          <a:pos x="10" y="0"/>
                        </a:cxn>
                      </a:cxnLst>
                      <a:rect l="0" t="0" r="r" b="b"/>
                      <a:pathLst>
                        <a:path w="10" h="237">
                          <a:moveTo>
                            <a:pt x="10" y="0"/>
                          </a:moveTo>
                          <a:lnTo>
                            <a:pt x="0" y="5"/>
                          </a:lnTo>
                          <a:lnTo>
                            <a:pt x="0" y="237"/>
                          </a:lnTo>
                          <a:lnTo>
                            <a:pt x="10" y="230"/>
                          </a:lnTo>
                          <a:lnTo>
                            <a:pt x="10" y="0"/>
                          </a:lnTo>
                          <a:close/>
                        </a:path>
                      </a:pathLst>
                    </a:custGeom>
                    <a:solidFill>
                      <a:schemeClr val="fol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3754" name="Freeform 11166"/>
                  <p:cNvSpPr>
                    <a:spLocks/>
                  </p:cNvSpPr>
                  <p:nvPr/>
                </p:nvSpPr>
                <p:spPr bwMode="auto">
                  <a:xfrm>
                    <a:off x="724" y="2752"/>
                    <a:ext cx="205" cy="130"/>
                  </a:xfrm>
                  <a:custGeom>
                    <a:avLst/>
                    <a:gdLst/>
                    <a:ahLst/>
                    <a:cxnLst>
                      <a:cxn ang="0">
                        <a:pos x="39" y="0"/>
                      </a:cxn>
                      <a:cxn ang="0">
                        <a:pos x="39" y="3"/>
                      </a:cxn>
                      <a:cxn ang="0">
                        <a:pos x="12" y="130"/>
                      </a:cxn>
                      <a:cxn ang="0">
                        <a:pos x="141" y="130"/>
                      </a:cxn>
                      <a:cxn ang="0">
                        <a:pos x="153" y="126"/>
                      </a:cxn>
                      <a:cxn ang="0">
                        <a:pos x="186" y="26"/>
                      </a:cxn>
                      <a:cxn ang="0">
                        <a:pos x="39" y="0"/>
                      </a:cxn>
                    </a:cxnLst>
                    <a:rect l="0" t="0" r="r" b="b"/>
                    <a:pathLst>
                      <a:path w="205" h="130">
                        <a:moveTo>
                          <a:pt x="39" y="0"/>
                        </a:moveTo>
                        <a:cubicBezTo>
                          <a:pt x="39" y="3"/>
                          <a:pt x="39" y="3"/>
                          <a:pt x="39" y="3"/>
                        </a:cubicBezTo>
                        <a:cubicBezTo>
                          <a:pt x="0" y="109"/>
                          <a:pt x="12" y="130"/>
                          <a:pt x="12" y="130"/>
                        </a:cubicBezTo>
                        <a:lnTo>
                          <a:pt x="141" y="130"/>
                        </a:lnTo>
                        <a:cubicBezTo>
                          <a:pt x="157" y="120"/>
                          <a:pt x="153" y="126"/>
                          <a:pt x="153" y="126"/>
                        </a:cubicBezTo>
                        <a:cubicBezTo>
                          <a:pt x="193" y="34"/>
                          <a:pt x="205" y="47"/>
                          <a:pt x="186" y="26"/>
                        </a:cubicBezTo>
                        <a:lnTo>
                          <a:pt x="39" y="0"/>
                        </a:lnTo>
                        <a:close/>
                      </a:path>
                    </a:pathLst>
                  </a:custGeom>
                  <a:solidFill>
                    <a:srgbClr val="5F5F5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755" name="Freeform 11167"/>
                  <p:cNvSpPr>
                    <a:spLocks/>
                  </p:cNvSpPr>
                  <p:nvPr/>
                </p:nvSpPr>
                <p:spPr bwMode="auto">
                  <a:xfrm>
                    <a:off x="716" y="2400"/>
                    <a:ext cx="96" cy="489"/>
                  </a:xfrm>
                  <a:custGeom>
                    <a:avLst/>
                    <a:gdLst/>
                    <a:ahLst/>
                    <a:cxnLst>
                      <a:cxn ang="0">
                        <a:pos x="96" y="34"/>
                      </a:cxn>
                      <a:cxn ang="0">
                        <a:pos x="94" y="0"/>
                      </a:cxn>
                      <a:cxn ang="0">
                        <a:pos x="76" y="3"/>
                      </a:cxn>
                      <a:cxn ang="0">
                        <a:pos x="69" y="9"/>
                      </a:cxn>
                      <a:cxn ang="0">
                        <a:pos x="83" y="37"/>
                      </a:cxn>
                      <a:cxn ang="0">
                        <a:pos x="21" y="361"/>
                      </a:cxn>
                      <a:cxn ang="0">
                        <a:pos x="12" y="404"/>
                      </a:cxn>
                      <a:cxn ang="0">
                        <a:pos x="2" y="466"/>
                      </a:cxn>
                      <a:cxn ang="0">
                        <a:pos x="14" y="488"/>
                      </a:cxn>
                      <a:cxn ang="0">
                        <a:pos x="20" y="474"/>
                      </a:cxn>
                      <a:cxn ang="0">
                        <a:pos x="50" y="356"/>
                      </a:cxn>
                      <a:cxn ang="0">
                        <a:pos x="96" y="34"/>
                      </a:cxn>
                    </a:cxnLst>
                    <a:rect l="0" t="0" r="r" b="b"/>
                    <a:pathLst>
                      <a:path w="96" h="489">
                        <a:moveTo>
                          <a:pt x="96" y="34"/>
                        </a:moveTo>
                        <a:cubicBezTo>
                          <a:pt x="94" y="0"/>
                          <a:pt x="94" y="0"/>
                          <a:pt x="94" y="0"/>
                        </a:cubicBezTo>
                        <a:cubicBezTo>
                          <a:pt x="76" y="3"/>
                          <a:pt x="76" y="3"/>
                          <a:pt x="76" y="3"/>
                        </a:cubicBezTo>
                        <a:cubicBezTo>
                          <a:pt x="69" y="9"/>
                          <a:pt x="69" y="9"/>
                          <a:pt x="69" y="9"/>
                        </a:cubicBezTo>
                        <a:cubicBezTo>
                          <a:pt x="69" y="9"/>
                          <a:pt x="85" y="23"/>
                          <a:pt x="83" y="37"/>
                        </a:cubicBezTo>
                        <a:cubicBezTo>
                          <a:pt x="21" y="361"/>
                          <a:pt x="21" y="361"/>
                          <a:pt x="21" y="361"/>
                        </a:cubicBezTo>
                        <a:cubicBezTo>
                          <a:pt x="0" y="403"/>
                          <a:pt x="12" y="404"/>
                          <a:pt x="12" y="404"/>
                        </a:cubicBezTo>
                        <a:lnTo>
                          <a:pt x="2" y="466"/>
                        </a:lnTo>
                        <a:cubicBezTo>
                          <a:pt x="2" y="480"/>
                          <a:pt x="11" y="487"/>
                          <a:pt x="14" y="488"/>
                        </a:cubicBezTo>
                        <a:cubicBezTo>
                          <a:pt x="17" y="489"/>
                          <a:pt x="20" y="474"/>
                          <a:pt x="20" y="474"/>
                        </a:cubicBezTo>
                        <a:cubicBezTo>
                          <a:pt x="61" y="371"/>
                          <a:pt x="37" y="429"/>
                          <a:pt x="50" y="356"/>
                        </a:cubicBezTo>
                        <a:lnTo>
                          <a:pt x="96" y="34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 w="317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756" name="Freeform 11168"/>
                  <p:cNvSpPr>
                    <a:spLocks/>
                  </p:cNvSpPr>
                  <p:nvPr/>
                </p:nvSpPr>
                <p:spPr bwMode="auto">
                  <a:xfrm rot="735816">
                    <a:off x="786" y="2450"/>
                    <a:ext cx="171" cy="232"/>
                  </a:xfrm>
                  <a:custGeom>
                    <a:avLst/>
                    <a:gdLst/>
                    <a:ahLst/>
                    <a:cxnLst>
                      <a:cxn ang="0">
                        <a:pos x="1" y="1"/>
                      </a:cxn>
                      <a:cxn ang="0">
                        <a:pos x="171" y="232"/>
                      </a:cxn>
                      <a:cxn ang="0">
                        <a:pos x="171" y="230"/>
                      </a:cxn>
                      <a:cxn ang="0">
                        <a:pos x="0" y="0"/>
                      </a:cxn>
                      <a:cxn ang="0">
                        <a:pos x="1" y="1"/>
                      </a:cxn>
                    </a:cxnLst>
                    <a:rect l="0" t="0" r="r" b="b"/>
                    <a:pathLst>
                      <a:path w="171" h="232">
                        <a:moveTo>
                          <a:pt x="1" y="1"/>
                        </a:moveTo>
                        <a:lnTo>
                          <a:pt x="171" y="232"/>
                        </a:lnTo>
                        <a:lnTo>
                          <a:pt x="171" y="230"/>
                        </a:lnTo>
                        <a:lnTo>
                          <a:pt x="0" y="0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75844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757" name="Freeform 11169"/>
                  <p:cNvSpPr>
                    <a:spLocks/>
                  </p:cNvSpPr>
                  <p:nvPr/>
                </p:nvSpPr>
                <p:spPr bwMode="auto">
                  <a:xfrm rot="735816">
                    <a:off x="798" y="2462"/>
                    <a:ext cx="143" cy="207"/>
                  </a:xfrm>
                  <a:custGeom>
                    <a:avLst/>
                    <a:gdLst/>
                    <a:ahLst/>
                    <a:cxnLst>
                      <a:cxn ang="0">
                        <a:pos x="0" y="207"/>
                      </a:cxn>
                      <a:cxn ang="0">
                        <a:pos x="143" y="0"/>
                      </a:cxn>
                      <a:cxn ang="0">
                        <a:pos x="143" y="0"/>
                      </a:cxn>
                      <a:cxn ang="0">
                        <a:pos x="0" y="207"/>
                      </a:cxn>
                      <a:cxn ang="0">
                        <a:pos x="0" y="207"/>
                      </a:cxn>
                    </a:cxnLst>
                    <a:rect l="0" t="0" r="r" b="b"/>
                    <a:pathLst>
                      <a:path w="143" h="207">
                        <a:moveTo>
                          <a:pt x="0" y="207"/>
                        </a:moveTo>
                        <a:lnTo>
                          <a:pt x="143" y="0"/>
                        </a:lnTo>
                        <a:lnTo>
                          <a:pt x="143" y="0"/>
                        </a:lnTo>
                        <a:lnTo>
                          <a:pt x="0" y="207"/>
                        </a:lnTo>
                        <a:lnTo>
                          <a:pt x="0" y="207"/>
                        </a:lnTo>
                        <a:close/>
                      </a:path>
                    </a:pathLst>
                  </a:custGeom>
                  <a:solidFill>
                    <a:srgbClr val="758441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grpSp>
                <p:nvGrpSpPr>
                  <p:cNvPr id="13" name="Group 11170"/>
                  <p:cNvGrpSpPr>
                    <a:grpSpLocks/>
                  </p:cNvGrpSpPr>
                  <p:nvPr/>
                </p:nvGrpSpPr>
                <p:grpSpPr bwMode="auto">
                  <a:xfrm rot="-331565">
                    <a:off x="647" y="2633"/>
                    <a:ext cx="352" cy="77"/>
                    <a:chOff x="861" y="1311"/>
                    <a:chExt cx="352" cy="77"/>
                  </a:xfrm>
                </p:grpSpPr>
                <p:sp>
                  <p:nvSpPr>
                    <p:cNvPr id="3774" name="Freeform 11171"/>
                    <p:cNvSpPr>
                      <a:spLocks/>
                    </p:cNvSpPr>
                    <p:nvPr/>
                  </p:nvSpPr>
                  <p:spPr bwMode="auto">
                    <a:xfrm rot="388370">
                      <a:off x="861" y="1351"/>
                      <a:ext cx="351" cy="37"/>
                    </a:xfrm>
                    <a:custGeom>
                      <a:avLst/>
                      <a:gdLst/>
                      <a:ahLst/>
                      <a:cxnLst>
                        <a:cxn ang="0">
                          <a:pos x="443" y="33"/>
                        </a:cxn>
                        <a:cxn ang="0">
                          <a:pos x="443" y="36"/>
                        </a:cxn>
                        <a:cxn ang="0">
                          <a:pos x="436" y="41"/>
                        </a:cxn>
                        <a:cxn ang="0">
                          <a:pos x="368" y="28"/>
                        </a:cxn>
                        <a:cxn ang="0">
                          <a:pos x="156" y="5"/>
                        </a:cxn>
                        <a:cxn ang="0">
                          <a:pos x="9" y="4"/>
                        </a:cxn>
                        <a:cxn ang="0">
                          <a:pos x="0" y="0"/>
                        </a:cxn>
                        <a:cxn ang="0">
                          <a:pos x="12" y="10"/>
                        </a:cxn>
                        <a:cxn ang="0">
                          <a:pos x="156" y="18"/>
                        </a:cxn>
                        <a:cxn ang="0">
                          <a:pos x="368" y="41"/>
                        </a:cxn>
                        <a:cxn ang="0">
                          <a:pos x="436" y="47"/>
                        </a:cxn>
                        <a:cxn ang="0">
                          <a:pos x="444" y="38"/>
                        </a:cxn>
                        <a:cxn ang="0">
                          <a:pos x="443" y="33"/>
                        </a:cxn>
                      </a:cxnLst>
                      <a:rect l="0" t="0" r="r" b="b"/>
                      <a:pathLst>
                        <a:path w="444" h="47">
                          <a:moveTo>
                            <a:pt x="443" y="33"/>
                          </a:moveTo>
                          <a:cubicBezTo>
                            <a:pt x="443" y="34"/>
                            <a:pt x="443" y="35"/>
                            <a:pt x="443" y="36"/>
                          </a:cubicBezTo>
                          <a:cubicBezTo>
                            <a:pt x="443" y="41"/>
                            <a:pt x="436" y="41"/>
                            <a:pt x="436" y="41"/>
                          </a:cubicBezTo>
                          <a:cubicBezTo>
                            <a:pt x="368" y="28"/>
                            <a:pt x="368" y="28"/>
                            <a:pt x="368" y="28"/>
                          </a:cubicBezTo>
                          <a:cubicBezTo>
                            <a:pt x="156" y="5"/>
                            <a:pt x="156" y="5"/>
                            <a:pt x="156" y="5"/>
                          </a:cubicBezTo>
                          <a:cubicBezTo>
                            <a:pt x="9" y="4"/>
                            <a:pt x="9" y="4"/>
                            <a:pt x="9" y="4"/>
                          </a:cubicBezTo>
                          <a:cubicBezTo>
                            <a:pt x="9" y="4"/>
                            <a:pt x="3" y="5"/>
                            <a:pt x="0" y="0"/>
                          </a:cubicBezTo>
                          <a:cubicBezTo>
                            <a:pt x="2" y="8"/>
                            <a:pt x="12" y="10"/>
                            <a:pt x="12" y="10"/>
                          </a:cubicBezTo>
                          <a:cubicBezTo>
                            <a:pt x="156" y="18"/>
                            <a:pt x="156" y="18"/>
                            <a:pt x="156" y="18"/>
                          </a:cubicBezTo>
                          <a:cubicBezTo>
                            <a:pt x="368" y="41"/>
                            <a:pt x="368" y="41"/>
                            <a:pt x="368" y="41"/>
                          </a:cubicBezTo>
                          <a:cubicBezTo>
                            <a:pt x="436" y="47"/>
                            <a:pt x="436" y="47"/>
                            <a:pt x="436" y="47"/>
                          </a:cubicBezTo>
                          <a:cubicBezTo>
                            <a:pt x="436" y="47"/>
                            <a:pt x="443" y="43"/>
                            <a:pt x="444" y="38"/>
                          </a:cubicBezTo>
                          <a:cubicBezTo>
                            <a:pt x="444" y="35"/>
                            <a:pt x="444" y="34"/>
                            <a:pt x="443" y="33"/>
                          </a:cubicBezTo>
                          <a:close/>
                        </a:path>
                      </a:pathLst>
                    </a:custGeom>
                    <a:solidFill>
                      <a:srgbClr val="23291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775" name="Freeform 11172"/>
                    <p:cNvSpPr>
                      <a:spLocks/>
                    </p:cNvSpPr>
                    <p:nvPr/>
                  </p:nvSpPr>
                  <p:spPr bwMode="auto">
                    <a:xfrm rot="388370">
                      <a:off x="861" y="1338"/>
                      <a:ext cx="352" cy="45"/>
                    </a:xfrm>
                    <a:custGeom>
                      <a:avLst/>
                      <a:gdLst/>
                      <a:ahLst/>
                      <a:cxnLst>
                        <a:cxn ang="0">
                          <a:pos x="10" y="20"/>
                        </a:cxn>
                        <a:cxn ang="0">
                          <a:pos x="157" y="21"/>
                        </a:cxn>
                        <a:cxn ang="0">
                          <a:pos x="369" y="44"/>
                        </a:cxn>
                        <a:cxn ang="0">
                          <a:pos x="437" y="57"/>
                        </a:cxn>
                        <a:cxn ang="0">
                          <a:pos x="444" y="52"/>
                        </a:cxn>
                        <a:cxn ang="0">
                          <a:pos x="437" y="41"/>
                        </a:cxn>
                        <a:cxn ang="0">
                          <a:pos x="363" y="26"/>
                        </a:cxn>
                        <a:cxn ang="0">
                          <a:pos x="145" y="3"/>
                        </a:cxn>
                        <a:cxn ang="0">
                          <a:pos x="16" y="0"/>
                        </a:cxn>
                        <a:cxn ang="0">
                          <a:pos x="0" y="10"/>
                        </a:cxn>
                        <a:cxn ang="0">
                          <a:pos x="10" y="20"/>
                        </a:cxn>
                      </a:cxnLst>
                      <a:rect l="0" t="0" r="r" b="b"/>
                      <a:pathLst>
                        <a:path w="445" h="57">
                          <a:moveTo>
                            <a:pt x="10" y="20"/>
                          </a:moveTo>
                          <a:cubicBezTo>
                            <a:pt x="157" y="21"/>
                            <a:pt x="157" y="21"/>
                            <a:pt x="157" y="21"/>
                          </a:cubicBezTo>
                          <a:cubicBezTo>
                            <a:pt x="369" y="44"/>
                            <a:pt x="369" y="44"/>
                            <a:pt x="369" y="44"/>
                          </a:cubicBezTo>
                          <a:cubicBezTo>
                            <a:pt x="437" y="57"/>
                            <a:pt x="437" y="57"/>
                            <a:pt x="437" y="57"/>
                          </a:cubicBezTo>
                          <a:cubicBezTo>
                            <a:pt x="437" y="57"/>
                            <a:pt x="444" y="57"/>
                            <a:pt x="444" y="52"/>
                          </a:cubicBezTo>
                          <a:cubicBezTo>
                            <a:pt x="445" y="42"/>
                            <a:pt x="437" y="41"/>
                            <a:pt x="437" y="41"/>
                          </a:cubicBezTo>
                          <a:cubicBezTo>
                            <a:pt x="363" y="26"/>
                            <a:pt x="363" y="26"/>
                            <a:pt x="363" y="26"/>
                          </a:cubicBezTo>
                          <a:cubicBezTo>
                            <a:pt x="145" y="3"/>
                            <a:pt x="145" y="3"/>
                            <a:pt x="145" y="3"/>
                          </a:cubicBezTo>
                          <a:cubicBezTo>
                            <a:pt x="16" y="0"/>
                            <a:pt x="16" y="0"/>
                            <a:pt x="16" y="0"/>
                          </a:cubicBezTo>
                          <a:cubicBezTo>
                            <a:pt x="16" y="0"/>
                            <a:pt x="0" y="0"/>
                            <a:pt x="0" y="10"/>
                          </a:cubicBezTo>
                          <a:cubicBezTo>
                            <a:pt x="0" y="22"/>
                            <a:pt x="10" y="20"/>
                            <a:pt x="10" y="20"/>
                          </a:cubicBezTo>
                          <a:close/>
                        </a:path>
                      </a:pathLst>
                    </a:custGeom>
                    <a:solidFill>
                      <a:schemeClr val="fol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776" name="Freeform 11173"/>
                    <p:cNvSpPr>
                      <a:spLocks/>
                    </p:cNvSpPr>
                    <p:nvPr/>
                  </p:nvSpPr>
                  <p:spPr bwMode="auto">
                    <a:xfrm rot="388370">
                      <a:off x="1144" y="1352"/>
                      <a:ext cx="16" cy="27"/>
                    </a:xfrm>
                    <a:custGeom>
                      <a:avLst/>
                      <a:gdLst/>
                      <a:ahLst/>
                      <a:cxnLst>
                        <a:cxn ang="0">
                          <a:pos x="16" y="35"/>
                        </a:cxn>
                        <a:cxn ang="0">
                          <a:pos x="17" y="13"/>
                        </a:cxn>
                        <a:cxn ang="0">
                          <a:pos x="10" y="9"/>
                        </a:cxn>
                        <a:cxn ang="0">
                          <a:pos x="4" y="6"/>
                        </a:cxn>
                        <a:cxn ang="0">
                          <a:pos x="3" y="0"/>
                        </a:cxn>
                        <a:cxn ang="0">
                          <a:pos x="1" y="0"/>
                        </a:cxn>
                        <a:cxn ang="0">
                          <a:pos x="3" y="7"/>
                        </a:cxn>
                        <a:cxn ang="0">
                          <a:pos x="10" y="11"/>
                        </a:cxn>
                        <a:cxn ang="0">
                          <a:pos x="15" y="14"/>
                        </a:cxn>
                        <a:cxn ang="0">
                          <a:pos x="14" y="34"/>
                        </a:cxn>
                        <a:cxn ang="0">
                          <a:pos x="16" y="35"/>
                        </a:cxn>
                      </a:cxnLst>
                      <a:rect l="0" t="0" r="r" b="b"/>
                      <a:pathLst>
                        <a:path w="21" h="35">
                          <a:moveTo>
                            <a:pt x="16" y="35"/>
                          </a:moveTo>
                          <a:cubicBezTo>
                            <a:pt x="16" y="35"/>
                            <a:pt x="21" y="21"/>
                            <a:pt x="17" y="13"/>
                          </a:cubicBezTo>
                          <a:cubicBezTo>
                            <a:pt x="16" y="11"/>
                            <a:pt x="13" y="9"/>
                            <a:pt x="10" y="9"/>
                          </a:cubicBezTo>
                          <a:cubicBezTo>
                            <a:pt x="7" y="9"/>
                            <a:pt x="6" y="8"/>
                            <a:pt x="4" y="6"/>
                          </a:cubicBezTo>
                          <a:cubicBezTo>
                            <a:pt x="2" y="3"/>
                            <a:pt x="3" y="0"/>
                            <a:pt x="3" y="0"/>
                          </a:cubicBezTo>
                          <a:cubicBezTo>
                            <a:pt x="1" y="0"/>
                            <a:pt x="1" y="0"/>
                            <a:pt x="1" y="0"/>
                          </a:cubicBezTo>
                          <a:cubicBezTo>
                            <a:pt x="1" y="0"/>
                            <a:pt x="0" y="4"/>
                            <a:pt x="3" y="7"/>
                          </a:cubicBezTo>
                          <a:cubicBezTo>
                            <a:pt x="4" y="9"/>
                            <a:pt x="7" y="10"/>
                            <a:pt x="10" y="11"/>
                          </a:cubicBezTo>
                          <a:cubicBezTo>
                            <a:pt x="12" y="11"/>
                            <a:pt x="14" y="12"/>
                            <a:pt x="15" y="14"/>
                          </a:cubicBezTo>
                          <a:cubicBezTo>
                            <a:pt x="19" y="21"/>
                            <a:pt x="14" y="34"/>
                            <a:pt x="14" y="34"/>
                          </a:cubicBezTo>
                          <a:lnTo>
                            <a:pt x="16" y="35"/>
                          </a:lnTo>
                          <a:close/>
                        </a:path>
                      </a:pathLst>
                    </a:custGeom>
                    <a:solidFill>
                      <a:srgbClr val="0709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777" name="Freeform 11174"/>
                    <p:cNvSpPr>
                      <a:spLocks/>
                    </p:cNvSpPr>
                    <p:nvPr/>
                  </p:nvSpPr>
                  <p:spPr bwMode="auto">
                    <a:xfrm rot="388370">
                      <a:off x="957" y="1311"/>
                      <a:ext cx="23" cy="29"/>
                    </a:xfrm>
                    <a:custGeom>
                      <a:avLst/>
                      <a:gdLst/>
                      <a:ahLst/>
                      <a:cxnLst>
                        <a:cxn ang="0">
                          <a:pos x="29" y="1"/>
                        </a:cxn>
                        <a:cxn ang="0">
                          <a:pos x="3" y="8"/>
                        </a:cxn>
                        <a:cxn ang="0">
                          <a:pos x="1" y="17"/>
                        </a:cxn>
                        <a:cxn ang="0">
                          <a:pos x="6" y="37"/>
                        </a:cxn>
                        <a:cxn ang="0">
                          <a:pos x="10" y="35"/>
                        </a:cxn>
                        <a:cxn ang="0">
                          <a:pos x="10" y="35"/>
                        </a:cxn>
                        <a:cxn ang="0">
                          <a:pos x="5" y="17"/>
                        </a:cxn>
                        <a:cxn ang="0">
                          <a:pos x="6" y="10"/>
                        </a:cxn>
                        <a:cxn ang="0">
                          <a:pos x="29" y="5"/>
                        </a:cxn>
                        <a:cxn ang="0">
                          <a:pos x="29" y="1"/>
                        </a:cxn>
                      </a:cxnLst>
                      <a:rect l="0" t="0" r="r" b="b"/>
                      <a:pathLst>
                        <a:path w="29" h="37">
                          <a:moveTo>
                            <a:pt x="29" y="1"/>
                          </a:moveTo>
                          <a:cubicBezTo>
                            <a:pt x="29" y="1"/>
                            <a:pt x="10" y="0"/>
                            <a:pt x="3" y="8"/>
                          </a:cubicBezTo>
                          <a:cubicBezTo>
                            <a:pt x="1" y="10"/>
                            <a:pt x="0" y="14"/>
                            <a:pt x="1" y="17"/>
                          </a:cubicBezTo>
                          <a:cubicBezTo>
                            <a:pt x="5" y="33"/>
                            <a:pt x="6" y="36"/>
                            <a:pt x="6" y="37"/>
                          </a:cubicBezTo>
                          <a:cubicBezTo>
                            <a:pt x="10" y="35"/>
                            <a:pt x="10" y="35"/>
                            <a:pt x="10" y="35"/>
                          </a:cubicBezTo>
                          <a:cubicBezTo>
                            <a:pt x="10" y="35"/>
                            <a:pt x="10" y="35"/>
                            <a:pt x="10" y="35"/>
                          </a:cubicBezTo>
                          <a:cubicBezTo>
                            <a:pt x="10" y="35"/>
                            <a:pt x="9" y="32"/>
                            <a:pt x="5" y="17"/>
                          </a:cubicBezTo>
                          <a:cubicBezTo>
                            <a:pt x="5" y="14"/>
                            <a:pt x="5" y="12"/>
                            <a:pt x="6" y="10"/>
                          </a:cubicBezTo>
                          <a:cubicBezTo>
                            <a:pt x="11" y="5"/>
                            <a:pt x="24" y="5"/>
                            <a:pt x="29" y="5"/>
                          </a:cubicBezTo>
                          <a:lnTo>
                            <a:pt x="29" y="1"/>
                          </a:lnTo>
                          <a:close/>
                        </a:path>
                      </a:pathLst>
                    </a:custGeom>
                    <a:solidFill>
                      <a:srgbClr val="0709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778" name="Freeform 11175"/>
                    <p:cNvSpPr>
                      <a:spLocks/>
                    </p:cNvSpPr>
                    <p:nvPr/>
                  </p:nvSpPr>
                  <p:spPr bwMode="auto">
                    <a:xfrm rot="388370">
                      <a:off x="987" y="1355"/>
                      <a:ext cx="160" cy="17"/>
                    </a:xfrm>
                    <a:custGeom>
                      <a:avLst/>
                      <a:gdLst/>
                      <a:ahLst/>
                      <a:cxnLst>
                        <a:cxn ang="0">
                          <a:pos x="160" y="14"/>
                        </a:cxn>
                        <a:cxn ang="0">
                          <a:pos x="0" y="0"/>
                        </a:cxn>
                        <a:cxn ang="0">
                          <a:pos x="0" y="2"/>
                        </a:cxn>
                        <a:cxn ang="0">
                          <a:pos x="160" y="17"/>
                        </a:cxn>
                        <a:cxn ang="0">
                          <a:pos x="160" y="14"/>
                        </a:cxn>
                      </a:cxnLst>
                      <a:rect l="0" t="0" r="r" b="b"/>
                      <a:pathLst>
                        <a:path w="160" h="17">
                          <a:moveTo>
                            <a:pt x="160" y="14"/>
                          </a:moveTo>
                          <a:lnTo>
                            <a:pt x="0" y="0"/>
                          </a:lnTo>
                          <a:lnTo>
                            <a:pt x="0" y="2"/>
                          </a:lnTo>
                          <a:lnTo>
                            <a:pt x="160" y="17"/>
                          </a:lnTo>
                          <a:lnTo>
                            <a:pt x="160" y="14"/>
                          </a:lnTo>
                          <a:close/>
                        </a:path>
                      </a:pathLst>
                    </a:custGeom>
                    <a:solidFill>
                      <a:srgbClr val="30360F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14" name="Group 11176"/>
                  <p:cNvGrpSpPr>
                    <a:grpSpLocks/>
                  </p:cNvGrpSpPr>
                  <p:nvPr/>
                </p:nvGrpSpPr>
                <p:grpSpPr bwMode="auto">
                  <a:xfrm rot="-435872">
                    <a:off x="656" y="2385"/>
                    <a:ext cx="373" cy="110"/>
                    <a:chOff x="867" y="1069"/>
                    <a:chExt cx="373" cy="110"/>
                  </a:xfrm>
                </p:grpSpPr>
                <p:sp>
                  <p:nvSpPr>
                    <p:cNvPr id="3766" name="Freeform 11177"/>
                    <p:cNvSpPr>
                      <a:spLocks/>
                    </p:cNvSpPr>
                    <p:nvPr/>
                  </p:nvSpPr>
                  <p:spPr bwMode="auto">
                    <a:xfrm rot="735816">
                      <a:off x="867" y="1069"/>
                      <a:ext cx="1" cy="1"/>
                    </a:xfrm>
                    <a:custGeom>
                      <a:avLst/>
                      <a:gdLst/>
                      <a:ahLst/>
                      <a:cxnLst>
                        <a:cxn ang="0">
                          <a:pos x="1" y="0"/>
                        </a:cxn>
                        <a:cxn ang="0">
                          <a:pos x="0" y="1"/>
                        </a:cxn>
                        <a:cxn ang="0">
                          <a:pos x="1" y="0"/>
                        </a:cxn>
                      </a:cxnLst>
                      <a:rect l="0" t="0" r="r" b="b"/>
                      <a:pathLst>
                        <a:path w="1" h="1">
                          <a:moveTo>
                            <a:pt x="1" y="0"/>
                          </a:moveTo>
                          <a:cubicBezTo>
                            <a:pt x="0" y="0"/>
                            <a:pt x="0" y="1"/>
                            <a:pt x="0" y="1"/>
                          </a:cubicBezTo>
                          <a:cubicBezTo>
                            <a:pt x="0" y="1"/>
                            <a:pt x="0" y="0"/>
                            <a:pt x="1" y="0"/>
                          </a:cubicBezTo>
                          <a:close/>
                        </a:path>
                      </a:pathLst>
                    </a:custGeom>
                    <a:solidFill>
                      <a:srgbClr val="0709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767" name="Freeform 11178"/>
                    <p:cNvSpPr>
                      <a:spLocks/>
                    </p:cNvSpPr>
                    <p:nvPr/>
                  </p:nvSpPr>
                  <p:spPr bwMode="auto">
                    <a:xfrm rot="735816">
                      <a:off x="887" y="1118"/>
                      <a:ext cx="351" cy="38"/>
                    </a:xfrm>
                    <a:custGeom>
                      <a:avLst/>
                      <a:gdLst/>
                      <a:ahLst/>
                      <a:cxnLst>
                        <a:cxn ang="0">
                          <a:pos x="443" y="34"/>
                        </a:cxn>
                        <a:cxn ang="0">
                          <a:pos x="443" y="36"/>
                        </a:cxn>
                        <a:cxn ang="0">
                          <a:pos x="436" y="42"/>
                        </a:cxn>
                        <a:cxn ang="0">
                          <a:pos x="368" y="29"/>
                        </a:cxn>
                        <a:cxn ang="0">
                          <a:pos x="156" y="6"/>
                        </a:cxn>
                        <a:cxn ang="0">
                          <a:pos x="9" y="4"/>
                        </a:cxn>
                        <a:cxn ang="0">
                          <a:pos x="0" y="0"/>
                        </a:cxn>
                        <a:cxn ang="0">
                          <a:pos x="12" y="10"/>
                        </a:cxn>
                        <a:cxn ang="0">
                          <a:pos x="156" y="19"/>
                        </a:cxn>
                        <a:cxn ang="0">
                          <a:pos x="368" y="42"/>
                        </a:cxn>
                        <a:cxn ang="0">
                          <a:pos x="436" y="48"/>
                        </a:cxn>
                        <a:cxn ang="0">
                          <a:pos x="444" y="38"/>
                        </a:cxn>
                        <a:cxn ang="0">
                          <a:pos x="443" y="34"/>
                        </a:cxn>
                      </a:cxnLst>
                      <a:rect l="0" t="0" r="r" b="b"/>
                      <a:pathLst>
                        <a:path w="444" h="48">
                          <a:moveTo>
                            <a:pt x="443" y="34"/>
                          </a:moveTo>
                          <a:cubicBezTo>
                            <a:pt x="443" y="34"/>
                            <a:pt x="443" y="35"/>
                            <a:pt x="443" y="36"/>
                          </a:cubicBezTo>
                          <a:cubicBezTo>
                            <a:pt x="443" y="42"/>
                            <a:pt x="436" y="42"/>
                            <a:pt x="436" y="42"/>
                          </a:cubicBezTo>
                          <a:cubicBezTo>
                            <a:pt x="368" y="29"/>
                            <a:pt x="368" y="29"/>
                            <a:pt x="368" y="29"/>
                          </a:cubicBezTo>
                          <a:cubicBezTo>
                            <a:pt x="156" y="6"/>
                            <a:pt x="156" y="6"/>
                            <a:pt x="156" y="6"/>
                          </a:cubicBezTo>
                          <a:cubicBezTo>
                            <a:pt x="9" y="4"/>
                            <a:pt x="9" y="4"/>
                            <a:pt x="9" y="4"/>
                          </a:cubicBezTo>
                          <a:cubicBezTo>
                            <a:pt x="9" y="4"/>
                            <a:pt x="3" y="6"/>
                            <a:pt x="0" y="0"/>
                          </a:cubicBezTo>
                          <a:cubicBezTo>
                            <a:pt x="3" y="9"/>
                            <a:pt x="12" y="10"/>
                            <a:pt x="12" y="10"/>
                          </a:cubicBezTo>
                          <a:cubicBezTo>
                            <a:pt x="156" y="19"/>
                            <a:pt x="156" y="19"/>
                            <a:pt x="156" y="19"/>
                          </a:cubicBezTo>
                          <a:cubicBezTo>
                            <a:pt x="368" y="42"/>
                            <a:pt x="368" y="42"/>
                            <a:pt x="368" y="42"/>
                          </a:cubicBezTo>
                          <a:cubicBezTo>
                            <a:pt x="436" y="48"/>
                            <a:pt x="436" y="48"/>
                            <a:pt x="436" y="48"/>
                          </a:cubicBezTo>
                          <a:cubicBezTo>
                            <a:pt x="436" y="48"/>
                            <a:pt x="444" y="44"/>
                            <a:pt x="444" y="38"/>
                          </a:cubicBezTo>
                          <a:cubicBezTo>
                            <a:pt x="444" y="36"/>
                            <a:pt x="444" y="35"/>
                            <a:pt x="443" y="34"/>
                          </a:cubicBezTo>
                          <a:close/>
                        </a:path>
                      </a:pathLst>
                    </a:custGeom>
                    <a:solidFill>
                      <a:srgbClr val="232911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768" name="Freeform 11179"/>
                    <p:cNvSpPr>
                      <a:spLocks/>
                    </p:cNvSpPr>
                    <p:nvPr/>
                  </p:nvSpPr>
                  <p:spPr bwMode="auto">
                    <a:xfrm rot="735816">
                      <a:off x="888" y="1106"/>
                      <a:ext cx="352" cy="46"/>
                    </a:xfrm>
                    <a:custGeom>
                      <a:avLst/>
                      <a:gdLst/>
                      <a:ahLst/>
                      <a:cxnLst>
                        <a:cxn ang="0">
                          <a:pos x="10" y="19"/>
                        </a:cxn>
                        <a:cxn ang="0">
                          <a:pos x="157" y="21"/>
                        </a:cxn>
                        <a:cxn ang="0">
                          <a:pos x="369" y="44"/>
                        </a:cxn>
                        <a:cxn ang="0">
                          <a:pos x="437" y="57"/>
                        </a:cxn>
                        <a:cxn ang="0">
                          <a:pos x="444" y="51"/>
                        </a:cxn>
                        <a:cxn ang="0">
                          <a:pos x="437" y="41"/>
                        </a:cxn>
                        <a:cxn ang="0">
                          <a:pos x="363" y="26"/>
                        </a:cxn>
                        <a:cxn ang="0">
                          <a:pos x="145" y="3"/>
                        </a:cxn>
                        <a:cxn ang="0">
                          <a:pos x="16" y="0"/>
                        </a:cxn>
                        <a:cxn ang="0">
                          <a:pos x="0" y="10"/>
                        </a:cxn>
                        <a:cxn ang="0">
                          <a:pos x="10" y="19"/>
                        </a:cxn>
                      </a:cxnLst>
                      <a:rect l="0" t="0" r="r" b="b"/>
                      <a:pathLst>
                        <a:path w="445" h="57">
                          <a:moveTo>
                            <a:pt x="10" y="19"/>
                          </a:moveTo>
                          <a:cubicBezTo>
                            <a:pt x="157" y="21"/>
                            <a:pt x="157" y="21"/>
                            <a:pt x="157" y="21"/>
                          </a:cubicBezTo>
                          <a:cubicBezTo>
                            <a:pt x="369" y="44"/>
                            <a:pt x="369" y="44"/>
                            <a:pt x="369" y="44"/>
                          </a:cubicBezTo>
                          <a:cubicBezTo>
                            <a:pt x="437" y="57"/>
                            <a:pt x="437" y="57"/>
                            <a:pt x="437" y="57"/>
                          </a:cubicBezTo>
                          <a:cubicBezTo>
                            <a:pt x="437" y="57"/>
                            <a:pt x="444" y="57"/>
                            <a:pt x="444" y="51"/>
                          </a:cubicBezTo>
                          <a:cubicBezTo>
                            <a:pt x="445" y="41"/>
                            <a:pt x="437" y="41"/>
                            <a:pt x="437" y="41"/>
                          </a:cubicBezTo>
                          <a:cubicBezTo>
                            <a:pt x="363" y="26"/>
                            <a:pt x="363" y="26"/>
                            <a:pt x="363" y="26"/>
                          </a:cubicBezTo>
                          <a:cubicBezTo>
                            <a:pt x="145" y="3"/>
                            <a:pt x="145" y="3"/>
                            <a:pt x="145" y="3"/>
                          </a:cubicBezTo>
                          <a:cubicBezTo>
                            <a:pt x="16" y="0"/>
                            <a:pt x="16" y="0"/>
                            <a:pt x="16" y="0"/>
                          </a:cubicBezTo>
                          <a:cubicBezTo>
                            <a:pt x="16" y="0"/>
                            <a:pt x="0" y="0"/>
                            <a:pt x="0" y="10"/>
                          </a:cubicBezTo>
                          <a:cubicBezTo>
                            <a:pt x="0" y="22"/>
                            <a:pt x="10" y="19"/>
                            <a:pt x="10" y="19"/>
                          </a:cubicBezTo>
                          <a:close/>
                        </a:path>
                      </a:pathLst>
                    </a:custGeom>
                    <a:solidFill>
                      <a:schemeClr val="folHlink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769" name="Freeform 11180"/>
                    <p:cNvSpPr>
                      <a:spLocks/>
                    </p:cNvSpPr>
                    <p:nvPr/>
                  </p:nvSpPr>
                  <p:spPr bwMode="auto">
                    <a:xfrm rot="735816">
                      <a:off x="1158" y="1117"/>
                      <a:ext cx="28" cy="62"/>
                    </a:xfrm>
                    <a:custGeom>
                      <a:avLst/>
                      <a:gdLst/>
                      <a:ahLst/>
                      <a:cxnLst>
                        <a:cxn ang="0">
                          <a:pos x="3" y="20"/>
                        </a:cxn>
                        <a:cxn ang="0">
                          <a:pos x="3" y="20"/>
                        </a:cxn>
                        <a:cxn ang="0">
                          <a:pos x="23" y="7"/>
                        </a:cxn>
                        <a:cxn ang="0">
                          <a:pos x="23" y="12"/>
                        </a:cxn>
                        <a:cxn ang="0">
                          <a:pos x="26" y="47"/>
                        </a:cxn>
                        <a:cxn ang="0">
                          <a:pos x="26" y="75"/>
                        </a:cxn>
                        <a:cxn ang="0">
                          <a:pos x="27" y="79"/>
                        </a:cxn>
                        <a:cxn ang="0">
                          <a:pos x="30" y="46"/>
                        </a:cxn>
                        <a:cxn ang="0">
                          <a:pos x="27" y="13"/>
                        </a:cxn>
                        <a:cxn ang="0">
                          <a:pos x="25" y="3"/>
                        </a:cxn>
                        <a:cxn ang="0">
                          <a:pos x="0" y="17"/>
                        </a:cxn>
                        <a:cxn ang="0">
                          <a:pos x="3" y="20"/>
                        </a:cxn>
                      </a:cxnLst>
                      <a:rect l="0" t="0" r="r" b="b"/>
                      <a:pathLst>
                        <a:path w="35" h="79">
                          <a:moveTo>
                            <a:pt x="3" y="20"/>
                          </a:moveTo>
                          <a:cubicBezTo>
                            <a:pt x="3" y="20"/>
                            <a:pt x="3" y="20"/>
                            <a:pt x="3" y="20"/>
                          </a:cubicBezTo>
                          <a:cubicBezTo>
                            <a:pt x="12" y="12"/>
                            <a:pt x="21" y="6"/>
                            <a:pt x="23" y="7"/>
                          </a:cubicBezTo>
                          <a:cubicBezTo>
                            <a:pt x="24" y="7"/>
                            <a:pt x="24" y="8"/>
                            <a:pt x="23" y="12"/>
                          </a:cubicBezTo>
                          <a:cubicBezTo>
                            <a:pt x="22" y="21"/>
                            <a:pt x="24" y="34"/>
                            <a:pt x="26" y="47"/>
                          </a:cubicBezTo>
                          <a:cubicBezTo>
                            <a:pt x="28" y="59"/>
                            <a:pt x="30" y="74"/>
                            <a:pt x="26" y="75"/>
                          </a:cubicBezTo>
                          <a:cubicBezTo>
                            <a:pt x="27" y="79"/>
                            <a:pt x="27" y="79"/>
                            <a:pt x="27" y="79"/>
                          </a:cubicBezTo>
                          <a:cubicBezTo>
                            <a:pt x="35" y="76"/>
                            <a:pt x="33" y="63"/>
                            <a:pt x="30" y="46"/>
                          </a:cubicBezTo>
                          <a:cubicBezTo>
                            <a:pt x="28" y="34"/>
                            <a:pt x="26" y="21"/>
                            <a:pt x="27" y="13"/>
                          </a:cubicBezTo>
                          <a:cubicBezTo>
                            <a:pt x="28" y="11"/>
                            <a:pt x="29" y="5"/>
                            <a:pt x="25" y="3"/>
                          </a:cubicBezTo>
                          <a:cubicBezTo>
                            <a:pt x="19" y="0"/>
                            <a:pt x="5" y="13"/>
                            <a:pt x="0" y="17"/>
                          </a:cubicBezTo>
                          <a:lnTo>
                            <a:pt x="3" y="20"/>
                          </a:lnTo>
                          <a:close/>
                        </a:path>
                      </a:pathLst>
                    </a:custGeom>
                    <a:solidFill>
                      <a:srgbClr val="0709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770" name="Freeform 11181"/>
                    <p:cNvSpPr>
                      <a:spLocks/>
                    </p:cNvSpPr>
                    <p:nvPr/>
                  </p:nvSpPr>
                  <p:spPr bwMode="auto">
                    <a:xfrm rot="735816">
                      <a:off x="1018" y="1095"/>
                      <a:ext cx="164" cy="44"/>
                    </a:xfrm>
                    <a:custGeom>
                      <a:avLst/>
                      <a:gdLst/>
                      <a:ahLst/>
                      <a:cxnLst>
                        <a:cxn ang="0">
                          <a:pos x="164" y="44"/>
                        </a:cxn>
                        <a:cxn ang="0">
                          <a:pos x="140" y="13"/>
                        </a:cxn>
                        <a:cxn ang="0">
                          <a:pos x="0" y="0"/>
                        </a:cxn>
                        <a:cxn ang="0">
                          <a:pos x="9" y="31"/>
                        </a:cxn>
                        <a:cxn ang="0">
                          <a:pos x="164" y="44"/>
                        </a:cxn>
                      </a:cxnLst>
                      <a:rect l="0" t="0" r="r" b="b"/>
                      <a:pathLst>
                        <a:path w="164" h="44">
                          <a:moveTo>
                            <a:pt x="164" y="44"/>
                          </a:moveTo>
                          <a:lnTo>
                            <a:pt x="140" y="13"/>
                          </a:lnTo>
                          <a:lnTo>
                            <a:pt x="0" y="0"/>
                          </a:lnTo>
                          <a:lnTo>
                            <a:pt x="9" y="31"/>
                          </a:lnTo>
                          <a:lnTo>
                            <a:pt x="164" y="44"/>
                          </a:lnTo>
                          <a:close/>
                        </a:path>
                      </a:pathLst>
                    </a:custGeom>
                    <a:solidFill>
                      <a:srgbClr val="78854B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771" name="Freeform 11182"/>
                    <p:cNvSpPr>
                      <a:spLocks/>
                    </p:cNvSpPr>
                    <p:nvPr/>
                  </p:nvSpPr>
                  <p:spPr bwMode="auto">
                    <a:xfrm rot="735816">
                      <a:off x="983" y="1069"/>
                      <a:ext cx="41" cy="46"/>
                    </a:xfrm>
                    <a:custGeom>
                      <a:avLst/>
                      <a:gdLst/>
                      <a:ahLst/>
                      <a:cxnLst>
                        <a:cxn ang="0">
                          <a:pos x="8" y="25"/>
                        </a:cxn>
                        <a:cxn ang="0">
                          <a:pos x="10" y="25"/>
                        </a:cxn>
                        <a:cxn ang="0">
                          <a:pos x="8" y="6"/>
                        </a:cxn>
                        <a:cxn ang="0">
                          <a:pos x="12" y="4"/>
                        </a:cxn>
                        <a:cxn ang="0">
                          <a:pos x="25" y="14"/>
                        </a:cxn>
                        <a:cxn ang="0">
                          <a:pos x="42" y="26"/>
                        </a:cxn>
                        <a:cxn ang="0">
                          <a:pos x="45" y="27"/>
                        </a:cxn>
                        <a:cxn ang="0">
                          <a:pos x="42" y="53"/>
                        </a:cxn>
                        <a:cxn ang="0">
                          <a:pos x="40" y="55"/>
                        </a:cxn>
                        <a:cxn ang="0">
                          <a:pos x="43" y="58"/>
                        </a:cxn>
                        <a:cxn ang="0">
                          <a:pos x="46" y="55"/>
                        </a:cxn>
                        <a:cxn ang="0">
                          <a:pos x="46" y="54"/>
                        </a:cxn>
                        <a:cxn ang="0">
                          <a:pos x="48" y="25"/>
                        </a:cxn>
                        <a:cxn ang="0">
                          <a:pos x="42" y="22"/>
                        </a:cxn>
                        <a:cxn ang="0">
                          <a:pos x="28" y="11"/>
                        </a:cxn>
                        <a:cxn ang="0">
                          <a:pos x="11" y="0"/>
                        </a:cxn>
                        <a:cxn ang="0">
                          <a:pos x="4" y="4"/>
                        </a:cxn>
                        <a:cxn ang="0">
                          <a:pos x="5" y="25"/>
                        </a:cxn>
                        <a:cxn ang="0">
                          <a:pos x="8" y="25"/>
                        </a:cxn>
                      </a:cxnLst>
                      <a:rect l="0" t="0" r="r" b="b"/>
                      <a:pathLst>
                        <a:path w="52" h="59">
                          <a:moveTo>
                            <a:pt x="8" y="25"/>
                          </a:moveTo>
                          <a:cubicBezTo>
                            <a:pt x="10" y="25"/>
                            <a:pt x="10" y="25"/>
                            <a:pt x="10" y="25"/>
                          </a:cubicBezTo>
                          <a:cubicBezTo>
                            <a:pt x="8" y="21"/>
                            <a:pt x="5" y="11"/>
                            <a:pt x="8" y="6"/>
                          </a:cubicBezTo>
                          <a:cubicBezTo>
                            <a:pt x="8" y="5"/>
                            <a:pt x="10" y="4"/>
                            <a:pt x="12" y="4"/>
                          </a:cubicBezTo>
                          <a:cubicBezTo>
                            <a:pt x="17" y="4"/>
                            <a:pt x="21" y="9"/>
                            <a:pt x="25" y="14"/>
                          </a:cubicBezTo>
                          <a:cubicBezTo>
                            <a:pt x="30" y="19"/>
                            <a:pt x="34" y="25"/>
                            <a:pt x="42" y="26"/>
                          </a:cubicBezTo>
                          <a:cubicBezTo>
                            <a:pt x="43" y="26"/>
                            <a:pt x="44" y="26"/>
                            <a:pt x="45" y="27"/>
                          </a:cubicBezTo>
                          <a:cubicBezTo>
                            <a:pt x="47" y="30"/>
                            <a:pt x="48" y="36"/>
                            <a:pt x="42" y="53"/>
                          </a:cubicBezTo>
                          <a:cubicBezTo>
                            <a:pt x="42" y="54"/>
                            <a:pt x="40" y="53"/>
                            <a:pt x="40" y="55"/>
                          </a:cubicBezTo>
                          <a:cubicBezTo>
                            <a:pt x="40" y="57"/>
                            <a:pt x="39" y="57"/>
                            <a:pt x="43" y="58"/>
                          </a:cubicBezTo>
                          <a:cubicBezTo>
                            <a:pt x="46" y="59"/>
                            <a:pt x="46" y="55"/>
                            <a:pt x="46" y="55"/>
                          </a:cubicBezTo>
                          <a:cubicBezTo>
                            <a:pt x="46" y="55"/>
                            <a:pt x="46" y="55"/>
                            <a:pt x="46" y="54"/>
                          </a:cubicBezTo>
                          <a:cubicBezTo>
                            <a:pt x="51" y="39"/>
                            <a:pt x="52" y="30"/>
                            <a:pt x="48" y="25"/>
                          </a:cubicBezTo>
                          <a:cubicBezTo>
                            <a:pt x="47" y="23"/>
                            <a:pt x="45" y="22"/>
                            <a:pt x="42" y="22"/>
                          </a:cubicBezTo>
                          <a:cubicBezTo>
                            <a:pt x="36" y="21"/>
                            <a:pt x="32" y="17"/>
                            <a:pt x="28" y="11"/>
                          </a:cubicBezTo>
                          <a:cubicBezTo>
                            <a:pt x="23" y="6"/>
                            <a:pt x="19" y="0"/>
                            <a:pt x="11" y="0"/>
                          </a:cubicBezTo>
                          <a:cubicBezTo>
                            <a:pt x="7" y="1"/>
                            <a:pt x="5" y="3"/>
                            <a:pt x="4" y="4"/>
                          </a:cubicBezTo>
                          <a:cubicBezTo>
                            <a:pt x="0" y="11"/>
                            <a:pt x="5" y="23"/>
                            <a:pt x="5" y="25"/>
                          </a:cubicBezTo>
                          <a:lnTo>
                            <a:pt x="8" y="25"/>
                          </a:lnTo>
                          <a:close/>
                        </a:path>
                      </a:pathLst>
                    </a:custGeom>
                    <a:solidFill>
                      <a:srgbClr val="070900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772" name="Freeform 11183"/>
                    <p:cNvSpPr>
                      <a:spLocks/>
                    </p:cNvSpPr>
                    <p:nvPr/>
                  </p:nvSpPr>
                  <p:spPr bwMode="auto">
                    <a:xfrm rot="735816">
                      <a:off x="1018" y="1095"/>
                      <a:ext cx="164" cy="44"/>
                    </a:xfrm>
                    <a:custGeom>
                      <a:avLst/>
                      <a:gdLst/>
                      <a:ahLst/>
                      <a:cxnLst>
                        <a:cxn ang="0">
                          <a:pos x="164" y="44"/>
                        </a:cxn>
                        <a:cxn ang="0">
                          <a:pos x="140" y="13"/>
                        </a:cxn>
                        <a:cxn ang="0">
                          <a:pos x="0" y="0"/>
                        </a:cxn>
                        <a:cxn ang="0">
                          <a:pos x="9" y="31"/>
                        </a:cxn>
                        <a:cxn ang="0">
                          <a:pos x="164" y="44"/>
                        </a:cxn>
                      </a:cxnLst>
                      <a:rect l="0" t="0" r="r" b="b"/>
                      <a:pathLst>
                        <a:path w="164" h="44">
                          <a:moveTo>
                            <a:pt x="164" y="44"/>
                          </a:moveTo>
                          <a:lnTo>
                            <a:pt x="140" y="13"/>
                          </a:lnTo>
                          <a:lnTo>
                            <a:pt x="0" y="0"/>
                          </a:lnTo>
                          <a:lnTo>
                            <a:pt x="9" y="31"/>
                          </a:lnTo>
                          <a:lnTo>
                            <a:pt x="164" y="44"/>
                          </a:lnTo>
                          <a:close/>
                        </a:path>
                      </a:pathLst>
                    </a:custGeom>
                    <a:solidFill>
                      <a:schemeClr val="bg2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3773" name="Freeform 11184"/>
                    <p:cNvSpPr>
                      <a:spLocks/>
                    </p:cNvSpPr>
                    <p:nvPr/>
                  </p:nvSpPr>
                  <p:spPr bwMode="auto">
                    <a:xfrm rot="735816">
                      <a:off x="1083" y="1117"/>
                      <a:ext cx="33" cy="14"/>
                    </a:xfrm>
                    <a:custGeom>
                      <a:avLst/>
                      <a:gdLst/>
                      <a:ahLst/>
                      <a:cxnLst>
                        <a:cxn ang="0">
                          <a:pos x="36" y="18"/>
                        </a:cxn>
                        <a:cxn ang="0">
                          <a:pos x="40" y="13"/>
                        </a:cxn>
                        <a:cxn ang="0">
                          <a:pos x="37" y="8"/>
                        </a:cxn>
                        <a:cxn ang="0">
                          <a:pos x="29" y="2"/>
                        </a:cxn>
                        <a:cxn ang="0">
                          <a:pos x="4" y="0"/>
                        </a:cxn>
                        <a:cxn ang="0">
                          <a:pos x="1" y="5"/>
                        </a:cxn>
                        <a:cxn ang="0">
                          <a:pos x="4" y="10"/>
                        </a:cxn>
                        <a:cxn ang="0">
                          <a:pos x="11" y="16"/>
                        </a:cxn>
                        <a:cxn ang="0">
                          <a:pos x="36" y="18"/>
                        </a:cxn>
                      </a:cxnLst>
                      <a:rect l="0" t="0" r="r" b="b"/>
                      <a:pathLst>
                        <a:path w="41" h="18">
                          <a:moveTo>
                            <a:pt x="36" y="18"/>
                          </a:moveTo>
                          <a:cubicBezTo>
                            <a:pt x="39" y="18"/>
                            <a:pt x="41" y="16"/>
                            <a:pt x="40" y="13"/>
                          </a:cubicBezTo>
                          <a:cubicBezTo>
                            <a:pt x="37" y="8"/>
                            <a:pt x="37" y="8"/>
                            <a:pt x="37" y="8"/>
                          </a:cubicBezTo>
                          <a:cubicBezTo>
                            <a:pt x="36" y="5"/>
                            <a:pt x="32" y="3"/>
                            <a:pt x="29" y="2"/>
                          </a:cubicBezTo>
                          <a:cubicBezTo>
                            <a:pt x="4" y="0"/>
                            <a:pt x="4" y="0"/>
                            <a:pt x="4" y="0"/>
                          </a:cubicBezTo>
                          <a:cubicBezTo>
                            <a:pt x="1" y="0"/>
                            <a:pt x="0" y="2"/>
                            <a:pt x="1" y="5"/>
                          </a:cubicBezTo>
                          <a:cubicBezTo>
                            <a:pt x="4" y="10"/>
                            <a:pt x="4" y="10"/>
                            <a:pt x="4" y="10"/>
                          </a:cubicBezTo>
                          <a:cubicBezTo>
                            <a:pt x="5" y="13"/>
                            <a:pt x="8" y="15"/>
                            <a:pt x="11" y="16"/>
                          </a:cubicBezTo>
                          <a:lnTo>
                            <a:pt x="36" y="18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9525">
                      <a:noFill/>
                      <a:round/>
                      <a:headEnd/>
                      <a:tailEnd/>
                    </a:ln>
                  </p:spPr>
                  <p:txBody>
                    <a:bodyPr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3760" name="Freeform 11185"/>
                  <p:cNvSpPr>
                    <a:spLocks/>
                  </p:cNvSpPr>
                  <p:nvPr/>
                </p:nvSpPr>
                <p:spPr bwMode="auto">
                  <a:xfrm rot="735816">
                    <a:off x="741" y="2736"/>
                    <a:ext cx="20" cy="45"/>
                  </a:xfrm>
                  <a:custGeom>
                    <a:avLst/>
                    <a:gdLst/>
                    <a:ahLst/>
                    <a:cxnLst>
                      <a:cxn ang="0">
                        <a:pos x="20" y="34"/>
                      </a:cxn>
                      <a:cxn ang="0">
                        <a:pos x="19" y="0"/>
                      </a:cxn>
                      <a:cxn ang="0">
                        <a:pos x="15" y="0"/>
                      </a:cxn>
                      <a:cxn ang="0">
                        <a:pos x="0" y="11"/>
                      </a:cxn>
                      <a:cxn ang="0">
                        <a:pos x="1" y="44"/>
                      </a:cxn>
                      <a:cxn ang="0">
                        <a:pos x="7" y="45"/>
                      </a:cxn>
                      <a:cxn ang="0">
                        <a:pos x="20" y="34"/>
                      </a:cxn>
                    </a:cxnLst>
                    <a:rect l="0" t="0" r="r" b="b"/>
                    <a:pathLst>
                      <a:path w="20" h="45">
                        <a:moveTo>
                          <a:pt x="20" y="34"/>
                        </a:moveTo>
                        <a:lnTo>
                          <a:pt x="19" y="0"/>
                        </a:lnTo>
                        <a:lnTo>
                          <a:pt x="15" y="0"/>
                        </a:lnTo>
                        <a:lnTo>
                          <a:pt x="0" y="11"/>
                        </a:lnTo>
                        <a:lnTo>
                          <a:pt x="1" y="44"/>
                        </a:lnTo>
                        <a:lnTo>
                          <a:pt x="7" y="45"/>
                        </a:lnTo>
                        <a:lnTo>
                          <a:pt x="20" y="34"/>
                        </a:lnTo>
                        <a:close/>
                      </a:path>
                    </a:pathLst>
                  </a:custGeom>
                  <a:solidFill>
                    <a:srgbClr val="070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761" name="Freeform 11186"/>
                  <p:cNvSpPr>
                    <a:spLocks/>
                  </p:cNvSpPr>
                  <p:nvPr/>
                </p:nvSpPr>
                <p:spPr bwMode="auto">
                  <a:xfrm rot="735816">
                    <a:off x="741" y="2736"/>
                    <a:ext cx="15" cy="44"/>
                  </a:xfrm>
                  <a:custGeom>
                    <a:avLst/>
                    <a:gdLst/>
                    <a:ahLst/>
                    <a:cxnLst>
                      <a:cxn ang="0">
                        <a:pos x="15" y="33"/>
                      </a:cxn>
                      <a:cxn ang="0">
                        <a:pos x="15" y="0"/>
                      </a:cxn>
                      <a:cxn ang="0">
                        <a:pos x="0" y="11"/>
                      </a:cxn>
                      <a:cxn ang="0">
                        <a:pos x="1" y="44"/>
                      </a:cxn>
                      <a:cxn ang="0">
                        <a:pos x="15" y="33"/>
                      </a:cxn>
                    </a:cxnLst>
                    <a:rect l="0" t="0" r="r" b="b"/>
                    <a:pathLst>
                      <a:path w="15" h="44">
                        <a:moveTo>
                          <a:pt x="15" y="33"/>
                        </a:moveTo>
                        <a:lnTo>
                          <a:pt x="15" y="0"/>
                        </a:lnTo>
                        <a:lnTo>
                          <a:pt x="0" y="11"/>
                        </a:lnTo>
                        <a:lnTo>
                          <a:pt x="1" y="44"/>
                        </a:lnTo>
                        <a:lnTo>
                          <a:pt x="15" y="33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762" name="Freeform 11187"/>
                  <p:cNvSpPr>
                    <a:spLocks/>
                  </p:cNvSpPr>
                  <p:nvPr/>
                </p:nvSpPr>
                <p:spPr bwMode="auto">
                  <a:xfrm>
                    <a:off x="763" y="2432"/>
                    <a:ext cx="198" cy="353"/>
                  </a:xfrm>
                  <a:custGeom>
                    <a:avLst/>
                    <a:gdLst/>
                    <a:ahLst/>
                    <a:cxnLst>
                      <a:cxn ang="0">
                        <a:pos x="198" y="29"/>
                      </a:cxn>
                      <a:cxn ang="0">
                        <a:pos x="52" y="0"/>
                      </a:cxn>
                      <a:cxn ang="0">
                        <a:pos x="0" y="345"/>
                      </a:cxn>
                      <a:cxn ang="0">
                        <a:pos x="151" y="353"/>
                      </a:cxn>
                      <a:cxn ang="0">
                        <a:pos x="198" y="29"/>
                      </a:cxn>
                    </a:cxnLst>
                    <a:rect l="0" t="0" r="r" b="b"/>
                    <a:pathLst>
                      <a:path w="198" h="353">
                        <a:moveTo>
                          <a:pt x="198" y="29"/>
                        </a:moveTo>
                        <a:lnTo>
                          <a:pt x="52" y="0"/>
                        </a:lnTo>
                        <a:lnTo>
                          <a:pt x="0" y="345"/>
                        </a:lnTo>
                        <a:lnTo>
                          <a:pt x="151" y="353"/>
                        </a:lnTo>
                        <a:lnTo>
                          <a:pt x="198" y="29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763" name="Freeform 11188"/>
                  <p:cNvSpPr>
                    <a:spLocks/>
                  </p:cNvSpPr>
                  <p:nvPr/>
                </p:nvSpPr>
                <p:spPr bwMode="auto">
                  <a:xfrm>
                    <a:off x="809" y="2763"/>
                    <a:ext cx="120" cy="53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20" y="5"/>
                      </a:cxn>
                    </a:cxnLst>
                    <a:rect l="0" t="0" r="r" b="b"/>
                    <a:pathLst>
                      <a:path w="120" h="53">
                        <a:moveTo>
                          <a:pt x="0" y="0"/>
                        </a:moveTo>
                        <a:cubicBezTo>
                          <a:pt x="6" y="42"/>
                          <a:pt x="114" y="53"/>
                          <a:pt x="120" y="5"/>
                        </a:cubicBez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764" name="Freeform 11189"/>
                  <p:cNvSpPr>
                    <a:spLocks/>
                  </p:cNvSpPr>
                  <p:nvPr/>
                </p:nvSpPr>
                <p:spPr bwMode="auto">
                  <a:xfrm>
                    <a:off x="817" y="2502"/>
                    <a:ext cx="108" cy="3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08" y="3"/>
                      </a:cxn>
                    </a:cxnLst>
                    <a:rect l="0" t="0" r="r" b="b"/>
                    <a:pathLst>
                      <a:path w="108" h="36">
                        <a:moveTo>
                          <a:pt x="0" y="0"/>
                        </a:moveTo>
                        <a:cubicBezTo>
                          <a:pt x="4" y="21"/>
                          <a:pt x="96" y="36"/>
                          <a:pt x="108" y="3"/>
                        </a:cubicBez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765" name="Freeform 11190"/>
                  <p:cNvSpPr>
                    <a:spLocks/>
                  </p:cNvSpPr>
                  <p:nvPr/>
                </p:nvSpPr>
                <p:spPr bwMode="auto">
                  <a:xfrm>
                    <a:off x="822" y="2281"/>
                    <a:ext cx="100" cy="3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00" y="2"/>
                      </a:cxn>
                    </a:cxnLst>
                    <a:rect l="0" t="0" r="r" b="b"/>
                    <a:pathLst>
                      <a:path w="100" h="35">
                        <a:moveTo>
                          <a:pt x="0" y="0"/>
                        </a:moveTo>
                        <a:cubicBezTo>
                          <a:pt x="10" y="25"/>
                          <a:pt x="83" y="35"/>
                          <a:pt x="100" y="2"/>
                        </a:cubicBez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685" name="Freeform 11191"/>
                <p:cNvSpPr>
                  <a:spLocks/>
                </p:cNvSpPr>
                <p:nvPr/>
              </p:nvSpPr>
              <p:spPr bwMode="auto">
                <a:xfrm flipH="1">
                  <a:off x="2704" y="1286"/>
                  <a:ext cx="593" cy="294"/>
                </a:xfrm>
                <a:custGeom>
                  <a:avLst/>
                  <a:gdLst/>
                  <a:ahLst/>
                  <a:cxnLst>
                    <a:cxn ang="0">
                      <a:pos x="329" y="378"/>
                    </a:cxn>
                    <a:cxn ang="0">
                      <a:pos x="158" y="305"/>
                    </a:cxn>
                    <a:cxn ang="0">
                      <a:pos x="122" y="268"/>
                    </a:cxn>
                    <a:cxn ang="0">
                      <a:pos x="104" y="208"/>
                    </a:cxn>
                    <a:cxn ang="0">
                      <a:pos x="89" y="190"/>
                    </a:cxn>
                    <a:cxn ang="0">
                      <a:pos x="64" y="180"/>
                    </a:cxn>
                    <a:cxn ang="0">
                      <a:pos x="44" y="200"/>
                    </a:cxn>
                    <a:cxn ang="0">
                      <a:pos x="40" y="206"/>
                    </a:cxn>
                    <a:cxn ang="0">
                      <a:pos x="37" y="206"/>
                    </a:cxn>
                    <a:cxn ang="0">
                      <a:pos x="24" y="199"/>
                    </a:cxn>
                    <a:cxn ang="0">
                      <a:pos x="24" y="156"/>
                    </a:cxn>
                    <a:cxn ang="0">
                      <a:pos x="0" y="150"/>
                    </a:cxn>
                    <a:cxn ang="0">
                      <a:pos x="0" y="11"/>
                    </a:cxn>
                    <a:cxn ang="0">
                      <a:pos x="223" y="0"/>
                    </a:cxn>
                    <a:cxn ang="0">
                      <a:pos x="474" y="55"/>
                    </a:cxn>
                    <a:cxn ang="0">
                      <a:pos x="474" y="81"/>
                    </a:cxn>
                    <a:cxn ang="0">
                      <a:pos x="507" y="84"/>
                    </a:cxn>
                    <a:cxn ang="0">
                      <a:pos x="548" y="88"/>
                    </a:cxn>
                    <a:cxn ang="0">
                      <a:pos x="566" y="106"/>
                    </a:cxn>
                    <a:cxn ang="0">
                      <a:pos x="572" y="176"/>
                    </a:cxn>
                    <a:cxn ang="0">
                      <a:pos x="611" y="186"/>
                    </a:cxn>
                    <a:cxn ang="0">
                      <a:pos x="677" y="217"/>
                    </a:cxn>
                    <a:cxn ang="0">
                      <a:pos x="684" y="225"/>
                    </a:cxn>
                    <a:cxn ang="0">
                      <a:pos x="721" y="257"/>
                    </a:cxn>
                    <a:cxn ang="0">
                      <a:pos x="726" y="273"/>
                    </a:cxn>
                    <a:cxn ang="0">
                      <a:pos x="729" y="291"/>
                    </a:cxn>
                    <a:cxn ang="0">
                      <a:pos x="734" y="293"/>
                    </a:cxn>
                    <a:cxn ang="0">
                      <a:pos x="757" y="287"/>
                    </a:cxn>
                    <a:cxn ang="0">
                      <a:pos x="761" y="289"/>
                    </a:cxn>
                    <a:cxn ang="0">
                      <a:pos x="761" y="296"/>
                    </a:cxn>
                    <a:cxn ang="0">
                      <a:pos x="722" y="308"/>
                    </a:cxn>
                    <a:cxn ang="0">
                      <a:pos x="721" y="317"/>
                    </a:cxn>
                    <a:cxn ang="0">
                      <a:pos x="719" y="320"/>
                    </a:cxn>
                    <a:cxn ang="0">
                      <a:pos x="707" y="329"/>
                    </a:cxn>
                    <a:cxn ang="0">
                      <a:pos x="569" y="363"/>
                    </a:cxn>
                    <a:cxn ang="0">
                      <a:pos x="564" y="360"/>
                    </a:cxn>
                    <a:cxn ang="0">
                      <a:pos x="557" y="354"/>
                    </a:cxn>
                    <a:cxn ang="0">
                      <a:pos x="544" y="355"/>
                    </a:cxn>
                    <a:cxn ang="0">
                      <a:pos x="507" y="363"/>
                    </a:cxn>
                    <a:cxn ang="0">
                      <a:pos x="484" y="356"/>
                    </a:cxn>
                    <a:cxn ang="0">
                      <a:pos x="482" y="348"/>
                    </a:cxn>
                    <a:cxn ang="0">
                      <a:pos x="418" y="295"/>
                    </a:cxn>
                    <a:cxn ang="0">
                      <a:pos x="371" y="300"/>
                    </a:cxn>
                    <a:cxn ang="0">
                      <a:pos x="367" y="301"/>
                    </a:cxn>
                    <a:cxn ang="0">
                      <a:pos x="331" y="376"/>
                    </a:cxn>
                    <a:cxn ang="0">
                      <a:pos x="327" y="378"/>
                    </a:cxn>
                  </a:cxnLst>
                  <a:rect l="0" t="0" r="r" b="b"/>
                  <a:pathLst>
                    <a:path w="761" h="378">
                      <a:moveTo>
                        <a:pt x="329" y="378"/>
                      </a:moveTo>
                      <a:cubicBezTo>
                        <a:pt x="158" y="305"/>
                        <a:pt x="158" y="305"/>
                        <a:pt x="158" y="305"/>
                      </a:cubicBezTo>
                      <a:cubicBezTo>
                        <a:pt x="158" y="305"/>
                        <a:pt x="129" y="296"/>
                        <a:pt x="122" y="268"/>
                      </a:cubicBezTo>
                      <a:cubicBezTo>
                        <a:pt x="104" y="208"/>
                        <a:pt x="104" y="208"/>
                        <a:pt x="104" y="208"/>
                      </a:cubicBezTo>
                      <a:cubicBezTo>
                        <a:pt x="104" y="208"/>
                        <a:pt x="100" y="195"/>
                        <a:pt x="89" y="190"/>
                      </a:cubicBezTo>
                      <a:cubicBezTo>
                        <a:pt x="64" y="180"/>
                        <a:pt x="64" y="180"/>
                        <a:pt x="64" y="180"/>
                      </a:cubicBezTo>
                      <a:cubicBezTo>
                        <a:pt x="64" y="180"/>
                        <a:pt x="52" y="171"/>
                        <a:pt x="44" y="200"/>
                      </a:cubicBezTo>
                      <a:cubicBezTo>
                        <a:pt x="40" y="206"/>
                        <a:pt x="40" y="206"/>
                        <a:pt x="40" y="206"/>
                      </a:cubicBezTo>
                      <a:cubicBezTo>
                        <a:pt x="40" y="206"/>
                        <a:pt x="39" y="207"/>
                        <a:pt x="37" y="206"/>
                      </a:cubicBezTo>
                      <a:cubicBezTo>
                        <a:pt x="24" y="199"/>
                        <a:pt x="24" y="199"/>
                        <a:pt x="24" y="199"/>
                      </a:cubicBezTo>
                      <a:cubicBezTo>
                        <a:pt x="24" y="156"/>
                        <a:pt x="24" y="156"/>
                        <a:pt x="24" y="156"/>
                      </a:cubicBezTo>
                      <a:cubicBezTo>
                        <a:pt x="0" y="150"/>
                        <a:pt x="0" y="150"/>
                        <a:pt x="0" y="150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23" y="0"/>
                        <a:pt x="223" y="0"/>
                        <a:pt x="223" y="0"/>
                      </a:cubicBezTo>
                      <a:cubicBezTo>
                        <a:pt x="474" y="55"/>
                        <a:pt x="474" y="55"/>
                        <a:pt x="474" y="55"/>
                      </a:cubicBezTo>
                      <a:cubicBezTo>
                        <a:pt x="474" y="81"/>
                        <a:pt x="474" y="81"/>
                        <a:pt x="474" y="81"/>
                      </a:cubicBezTo>
                      <a:cubicBezTo>
                        <a:pt x="474" y="81"/>
                        <a:pt x="486" y="81"/>
                        <a:pt x="507" y="84"/>
                      </a:cubicBezTo>
                      <a:cubicBezTo>
                        <a:pt x="507" y="84"/>
                        <a:pt x="531" y="87"/>
                        <a:pt x="548" y="88"/>
                      </a:cubicBezTo>
                      <a:cubicBezTo>
                        <a:pt x="548" y="88"/>
                        <a:pt x="563" y="88"/>
                        <a:pt x="566" y="106"/>
                      </a:cubicBezTo>
                      <a:cubicBezTo>
                        <a:pt x="572" y="176"/>
                        <a:pt x="572" y="176"/>
                        <a:pt x="572" y="176"/>
                      </a:cubicBezTo>
                      <a:cubicBezTo>
                        <a:pt x="611" y="186"/>
                        <a:pt x="611" y="186"/>
                        <a:pt x="611" y="186"/>
                      </a:cubicBezTo>
                      <a:cubicBezTo>
                        <a:pt x="611" y="186"/>
                        <a:pt x="645" y="186"/>
                        <a:pt x="677" y="217"/>
                      </a:cubicBezTo>
                      <a:cubicBezTo>
                        <a:pt x="677" y="217"/>
                        <a:pt x="681" y="223"/>
                        <a:pt x="684" y="225"/>
                      </a:cubicBezTo>
                      <a:cubicBezTo>
                        <a:pt x="684" y="225"/>
                        <a:pt x="710" y="238"/>
                        <a:pt x="721" y="257"/>
                      </a:cubicBezTo>
                      <a:cubicBezTo>
                        <a:pt x="721" y="257"/>
                        <a:pt x="725" y="262"/>
                        <a:pt x="726" y="273"/>
                      </a:cubicBezTo>
                      <a:cubicBezTo>
                        <a:pt x="729" y="291"/>
                        <a:pt x="729" y="291"/>
                        <a:pt x="729" y="291"/>
                      </a:cubicBezTo>
                      <a:cubicBezTo>
                        <a:pt x="729" y="291"/>
                        <a:pt x="730" y="294"/>
                        <a:pt x="734" y="293"/>
                      </a:cubicBezTo>
                      <a:cubicBezTo>
                        <a:pt x="757" y="287"/>
                        <a:pt x="757" y="287"/>
                        <a:pt x="757" y="287"/>
                      </a:cubicBezTo>
                      <a:cubicBezTo>
                        <a:pt x="761" y="289"/>
                        <a:pt x="761" y="289"/>
                        <a:pt x="761" y="289"/>
                      </a:cubicBezTo>
                      <a:cubicBezTo>
                        <a:pt x="761" y="296"/>
                        <a:pt x="761" y="296"/>
                        <a:pt x="761" y="296"/>
                      </a:cubicBezTo>
                      <a:cubicBezTo>
                        <a:pt x="722" y="308"/>
                        <a:pt x="722" y="308"/>
                        <a:pt x="722" y="308"/>
                      </a:cubicBezTo>
                      <a:cubicBezTo>
                        <a:pt x="721" y="317"/>
                        <a:pt x="721" y="317"/>
                        <a:pt x="721" y="317"/>
                      </a:cubicBezTo>
                      <a:cubicBezTo>
                        <a:pt x="719" y="320"/>
                        <a:pt x="719" y="320"/>
                        <a:pt x="719" y="320"/>
                      </a:cubicBezTo>
                      <a:cubicBezTo>
                        <a:pt x="719" y="320"/>
                        <a:pt x="722" y="325"/>
                        <a:pt x="707" y="329"/>
                      </a:cubicBezTo>
                      <a:cubicBezTo>
                        <a:pt x="569" y="363"/>
                        <a:pt x="569" y="363"/>
                        <a:pt x="569" y="363"/>
                      </a:cubicBezTo>
                      <a:cubicBezTo>
                        <a:pt x="569" y="363"/>
                        <a:pt x="567" y="363"/>
                        <a:pt x="564" y="360"/>
                      </a:cubicBezTo>
                      <a:cubicBezTo>
                        <a:pt x="557" y="354"/>
                        <a:pt x="557" y="354"/>
                        <a:pt x="557" y="354"/>
                      </a:cubicBezTo>
                      <a:cubicBezTo>
                        <a:pt x="557" y="354"/>
                        <a:pt x="554" y="352"/>
                        <a:pt x="544" y="355"/>
                      </a:cubicBezTo>
                      <a:cubicBezTo>
                        <a:pt x="507" y="363"/>
                        <a:pt x="507" y="363"/>
                        <a:pt x="507" y="363"/>
                      </a:cubicBezTo>
                      <a:cubicBezTo>
                        <a:pt x="507" y="363"/>
                        <a:pt x="489" y="366"/>
                        <a:pt x="484" y="356"/>
                      </a:cubicBezTo>
                      <a:cubicBezTo>
                        <a:pt x="482" y="348"/>
                        <a:pt x="482" y="348"/>
                        <a:pt x="482" y="348"/>
                      </a:cubicBezTo>
                      <a:cubicBezTo>
                        <a:pt x="482" y="348"/>
                        <a:pt x="465" y="304"/>
                        <a:pt x="418" y="295"/>
                      </a:cubicBezTo>
                      <a:cubicBezTo>
                        <a:pt x="418" y="295"/>
                        <a:pt x="380" y="283"/>
                        <a:pt x="371" y="300"/>
                      </a:cubicBezTo>
                      <a:cubicBezTo>
                        <a:pt x="367" y="301"/>
                        <a:pt x="367" y="301"/>
                        <a:pt x="367" y="301"/>
                      </a:cubicBezTo>
                      <a:cubicBezTo>
                        <a:pt x="331" y="376"/>
                        <a:pt x="331" y="376"/>
                        <a:pt x="331" y="376"/>
                      </a:cubicBezTo>
                      <a:cubicBezTo>
                        <a:pt x="331" y="376"/>
                        <a:pt x="330" y="378"/>
                        <a:pt x="327" y="378"/>
                      </a:cubicBezTo>
                    </a:path>
                  </a:pathLst>
                </a:custGeom>
                <a:solidFill>
                  <a:srgbClr val="EDE0C1"/>
                </a:solidFill>
                <a:ln w="3175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6" name="Freeform 11192"/>
                <p:cNvSpPr>
                  <a:spLocks/>
                </p:cNvSpPr>
                <p:nvPr/>
              </p:nvSpPr>
              <p:spPr bwMode="auto">
                <a:xfrm flipH="1">
                  <a:off x="2927" y="1286"/>
                  <a:ext cx="370" cy="47"/>
                </a:xfrm>
                <a:custGeom>
                  <a:avLst/>
                  <a:gdLst/>
                  <a:ahLst/>
                  <a:cxnLst>
                    <a:cxn ang="0">
                      <a:pos x="1236" y="146"/>
                    </a:cxn>
                    <a:cxn ang="0">
                      <a:pos x="580" y="0"/>
                    </a:cxn>
                    <a:cxn ang="0">
                      <a:pos x="0" y="29"/>
                    </a:cxn>
                    <a:cxn ang="0">
                      <a:pos x="521" y="158"/>
                    </a:cxn>
                    <a:cxn ang="0">
                      <a:pos x="1236" y="146"/>
                    </a:cxn>
                  </a:cxnLst>
                  <a:rect l="0" t="0" r="r" b="b"/>
                  <a:pathLst>
                    <a:path w="1236" h="158">
                      <a:moveTo>
                        <a:pt x="1236" y="146"/>
                      </a:moveTo>
                      <a:lnTo>
                        <a:pt x="580" y="0"/>
                      </a:lnTo>
                      <a:lnTo>
                        <a:pt x="0" y="29"/>
                      </a:lnTo>
                      <a:lnTo>
                        <a:pt x="521" y="158"/>
                      </a:lnTo>
                      <a:lnTo>
                        <a:pt x="1236" y="146"/>
                      </a:lnTo>
                      <a:close/>
                    </a:path>
                  </a:pathLst>
                </a:custGeom>
                <a:solidFill>
                  <a:srgbClr val="CDAC59"/>
                </a:solidFill>
                <a:ln w="952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87" name="Freeform 11193"/>
                <p:cNvSpPr>
                  <a:spLocks/>
                </p:cNvSpPr>
                <p:nvPr/>
              </p:nvSpPr>
              <p:spPr bwMode="auto">
                <a:xfrm flipH="1">
                  <a:off x="2870" y="1591"/>
                  <a:ext cx="16" cy="12"/>
                </a:xfrm>
                <a:custGeom>
                  <a:avLst/>
                  <a:gdLst/>
                  <a:ahLst/>
                  <a:cxnLst>
                    <a:cxn ang="0">
                      <a:pos x="21" y="8"/>
                    </a:cxn>
                    <a:cxn ang="0">
                      <a:pos x="8" y="15"/>
                    </a:cxn>
                    <a:cxn ang="0">
                      <a:pos x="2" y="15"/>
                    </a:cxn>
                    <a:cxn ang="0">
                      <a:pos x="0" y="7"/>
                    </a:cxn>
                    <a:cxn ang="0">
                      <a:pos x="1" y="6"/>
                    </a:cxn>
                    <a:cxn ang="0">
                      <a:pos x="21" y="8"/>
                    </a:cxn>
                  </a:cxnLst>
                  <a:rect l="0" t="0" r="r" b="b"/>
                  <a:pathLst>
                    <a:path w="21" h="15">
                      <a:moveTo>
                        <a:pt x="21" y="8"/>
                      </a:moveTo>
                      <a:cubicBezTo>
                        <a:pt x="21" y="8"/>
                        <a:pt x="17" y="15"/>
                        <a:pt x="8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0" y="14"/>
                        <a:pt x="0" y="7"/>
                      </a:cubicBezTo>
                      <a:cubicBezTo>
                        <a:pt x="0" y="0"/>
                        <a:pt x="1" y="6"/>
                        <a:pt x="1" y="6"/>
                      </a:cubicBezTo>
                      <a:lnTo>
                        <a:pt x="21" y="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5" name="Group 11194"/>
                <p:cNvGrpSpPr>
                  <a:grpSpLocks/>
                </p:cNvGrpSpPr>
                <p:nvPr/>
              </p:nvGrpSpPr>
              <p:grpSpPr bwMode="auto">
                <a:xfrm flipH="1">
                  <a:off x="2821" y="1585"/>
                  <a:ext cx="75" cy="37"/>
                  <a:chOff x="1915" y="2530"/>
                  <a:chExt cx="225" cy="125"/>
                </a:xfrm>
              </p:grpSpPr>
              <p:sp>
                <p:nvSpPr>
                  <p:cNvPr id="3747" name="Freeform 11195"/>
                  <p:cNvSpPr>
                    <a:spLocks/>
                  </p:cNvSpPr>
                  <p:nvPr/>
                </p:nvSpPr>
                <p:spPr bwMode="auto">
                  <a:xfrm>
                    <a:off x="1915" y="2530"/>
                    <a:ext cx="225" cy="125"/>
                  </a:xfrm>
                  <a:custGeom>
                    <a:avLst/>
                    <a:gdLst/>
                    <a:ahLst/>
                    <a:cxnLst>
                      <a:cxn ang="0">
                        <a:pos x="0" y="50"/>
                      </a:cxn>
                      <a:cxn ang="0">
                        <a:pos x="1" y="58"/>
                      </a:cxn>
                      <a:cxn ang="0">
                        <a:pos x="0" y="72"/>
                      </a:cxn>
                      <a:cxn ang="0">
                        <a:pos x="6" y="69"/>
                      </a:cxn>
                      <a:cxn ang="0">
                        <a:pos x="103" y="17"/>
                      </a:cxn>
                      <a:cxn ang="0">
                        <a:pos x="97" y="4"/>
                      </a:cxn>
                      <a:cxn ang="0">
                        <a:pos x="9" y="46"/>
                      </a:cxn>
                      <a:cxn ang="0">
                        <a:pos x="0" y="50"/>
                      </a:cxn>
                    </a:cxnLst>
                    <a:rect l="0" t="0" r="r" b="b"/>
                    <a:pathLst>
                      <a:path w="119" h="72">
                        <a:moveTo>
                          <a:pt x="0" y="50"/>
                        </a:moveTo>
                        <a:cubicBezTo>
                          <a:pt x="1" y="58"/>
                          <a:pt x="1" y="58"/>
                          <a:pt x="1" y="58"/>
                        </a:cubicBezTo>
                        <a:cubicBezTo>
                          <a:pt x="0" y="72"/>
                          <a:pt x="0" y="72"/>
                          <a:pt x="0" y="72"/>
                        </a:cubicBezTo>
                        <a:cubicBezTo>
                          <a:pt x="6" y="69"/>
                          <a:pt x="6" y="69"/>
                          <a:pt x="6" y="69"/>
                        </a:cubicBezTo>
                        <a:cubicBezTo>
                          <a:pt x="103" y="17"/>
                          <a:pt x="103" y="17"/>
                          <a:pt x="103" y="17"/>
                        </a:cubicBezTo>
                        <a:cubicBezTo>
                          <a:pt x="103" y="17"/>
                          <a:pt x="119" y="0"/>
                          <a:pt x="97" y="4"/>
                        </a:cubicBezTo>
                        <a:cubicBezTo>
                          <a:pt x="83" y="7"/>
                          <a:pt x="9" y="46"/>
                          <a:pt x="9" y="46"/>
                        </a:cubicBezTo>
                        <a:lnTo>
                          <a:pt x="0" y="50"/>
                        </a:lnTo>
                        <a:close/>
                      </a:path>
                    </a:pathLst>
                  </a:custGeom>
                  <a:solidFill>
                    <a:srgbClr val="604A28"/>
                  </a:solidFill>
                  <a:ln w="9525" cap="flat" cmpd="sng">
                    <a:noFill/>
                    <a:prstDash val="solid"/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748" name="Freeform 11196"/>
                  <p:cNvSpPr>
                    <a:spLocks/>
                  </p:cNvSpPr>
                  <p:nvPr/>
                </p:nvSpPr>
                <p:spPr bwMode="auto">
                  <a:xfrm>
                    <a:off x="1915" y="2536"/>
                    <a:ext cx="193" cy="81"/>
                  </a:xfrm>
                  <a:custGeom>
                    <a:avLst/>
                    <a:gdLst/>
                    <a:ahLst/>
                    <a:cxnLst>
                      <a:cxn ang="0">
                        <a:pos x="90" y="3"/>
                      </a:cxn>
                      <a:cxn ang="0">
                        <a:pos x="102" y="0"/>
                      </a:cxn>
                      <a:cxn ang="0">
                        <a:pos x="77" y="0"/>
                      </a:cxn>
                      <a:cxn ang="0">
                        <a:pos x="1" y="38"/>
                      </a:cxn>
                      <a:cxn ang="0">
                        <a:pos x="0" y="46"/>
                      </a:cxn>
                      <a:cxn ang="0">
                        <a:pos x="90" y="3"/>
                      </a:cxn>
                    </a:cxnLst>
                    <a:rect l="0" t="0" r="r" b="b"/>
                    <a:pathLst>
                      <a:path w="102" h="46">
                        <a:moveTo>
                          <a:pt x="90" y="3"/>
                        </a:moveTo>
                        <a:cubicBezTo>
                          <a:pt x="97" y="0"/>
                          <a:pt x="102" y="0"/>
                          <a:pt x="102" y="0"/>
                        </a:cubicBezTo>
                        <a:cubicBezTo>
                          <a:pt x="77" y="0"/>
                          <a:pt x="77" y="0"/>
                          <a:pt x="77" y="0"/>
                        </a:cubicBezTo>
                        <a:cubicBezTo>
                          <a:pt x="1" y="38"/>
                          <a:pt x="1" y="38"/>
                          <a:pt x="1" y="38"/>
                        </a:cubicBezTo>
                        <a:cubicBezTo>
                          <a:pt x="0" y="46"/>
                          <a:pt x="0" y="46"/>
                          <a:pt x="0" y="46"/>
                        </a:cubicBezTo>
                        <a:lnTo>
                          <a:pt x="90" y="3"/>
                        </a:lnTo>
                        <a:close/>
                      </a:path>
                    </a:pathLst>
                  </a:custGeom>
                  <a:solidFill>
                    <a:srgbClr val="9B7741"/>
                  </a:solidFill>
                  <a:ln w="9525" cap="flat" cmpd="sng">
                    <a:noFill/>
                    <a:prstDash val="solid"/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689" name="Freeform 11197"/>
                <p:cNvSpPr>
                  <a:spLocks/>
                </p:cNvSpPr>
                <p:nvPr/>
              </p:nvSpPr>
              <p:spPr bwMode="auto">
                <a:xfrm flipH="1">
                  <a:off x="2865" y="1590"/>
                  <a:ext cx="27" cy="9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0" y="5"/>
                    </a:cxn>
                    <a:cxn ang="0">
                      <a:pos x="0" y="3"/>
                    </a:cxn>
                    <a:cxn ang="0">
                      <a:pos x="3" y="0"/>
                    </a:cxn>
                    <a:cxn ang="0">
                      <a:pos x="18" y="3"/>
                    </a:cxn>
                    <a:cxn ang="0">
                      <a:pos x="32" y="3"/>
                    </a:cxn>
                    <a:cxn ang="0">
                      <a:pos x="34" y="6"/>
                    </a:cxn>
                    <a:cxn ang="0">
                      <a:pos x="34" y="7"/>
                    </a:cxn>
                    <a:cxn ang="0">
                      <a:pos x="31" y="10"/>
                    </a:cxn>
                    <a:cxn ang="0">
                      <a:pos x="30" y="10"/>
                    </a:cxn>
                    <a:cxn ang="0">
                      <a:pos x="17" y="10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4" h="11">
                      <a:moveTo>
                        <a:pt x="3" y="8"/>
                      </a:moveTo>
                      <a:cubicBezTo>
                        <a:pt x="1" y="7"/>
                        <a:pt x="0" y="6"/>
                        <a:pt x="0" y="5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2" y="0"/>
                        <a:pt x="3" y="0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27" y="4"/>
                        <a:pt x="32" y="3"/>
                        <a:pt x="32" y="3"/>
                      </a:cubicBezTo>
                      <a:cubicBezTo>
                        <a:pt x="33" y="3"/>
                        <a:pt x="34" y="4"/>
                        <a:pt x="34" y="6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9"/>
                        <a:pt x="33" y="10"/>
                        <a:pt x="31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30" y="10"/>
                        <a:pt x="26" y="11"/>
                        <a:pt x="17" y="10"/>
                      </a:cubicBezTo>
                      <a:cubicBezTo>
                        <a:pt x="3" y="8"/>
                        <a:pt x="3" y="8"/>
                        <a:pt x="3" y="8"/>
                      </a:cubicBezTo>
                      <a:close/>
                    </a:path>
                  </a:pathLst>
                </a:custGeom>
                <a:solidFill>
                  <a:srgbClr val="404040"/>
                </a:solidFill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90" name="Freeform 11198"/>
                <p:cNvSpPr>
                  <a:spLocks/>
                </p:cNvSpPr>
                <p:nvPr/>
              </p:nvSpPr>
              <p:spPr bwMode="auto">
                <a:xfrm flipH="1">
                  <a:off x="2865" y="1582"/>
                  <a:ext cx="27" cy="8"/>
                </a:xfrm>
                <a:custGeom>
                  <a:avLst/>
                  <a:gdLst/>
                  <a:ahLst/>
                  <a:cxnLst>
                    <a:cxn ang="0">
                      <a:pos x="3" y="7"/>
                    </a:cxn>
                    <a:cxn ang="0">
                      <a:pos x="0" y="4"/>
                    </a:cxn>
                    <a:cxn ang="0">
                      <a:pos x="0" y="3"/>
                    </a:cxn>
                    <a:cxn ang="0">
                      <a:pos x="3" y="0"/>
                    </a:cxn>
                    <a:cxn ang="0">
                      <a:pos x="18" y="3"/>
                    </a:cxn>
                    <a:cxn ang="0">
                      <a:pos x="32" y="3"/>
                    </a:cxn>
                    <a:cxn ang="0">
                      <a:pos x="34" y="5"/>
                    </a:cxn>
                    <a:cxn ang="0">
                      <a:pos x="34" y="7"/>
                    </a:cxn>
                    <a:cxn ang="0">
                      <a:pos x="31" y="10"/>
                    </a:cxn>
                    <a:cxn ang="0">
                      <a:pos x="30" y="10"/>
                    </a:cxn>
                    <a:cxn ang="0">
                      <a:pos x="17" y="10"/>
                    </a:cxn>
                    <a:cxn ang="0">
                      <a:pos x="3" y="7"/>
                    </a:cxn>
                  </a:cxnLst>
                  <a:rect l="0" t="0" r="r" b="b"/>
                  <a:pathLst>
                    <a:path w="34" h="11">
                      <a:moveTo>
                        <a:pt x="3" y="7"/>
                      </a:moveTo>
                      <a:cubicBezTo>
                        <a:pt x="1" y="7"/>
                        <a:pt x="0" y="6"/>
                        <a:pt x="0" y="4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2" y="0"/>
                        <a:pt x="3" y="0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27" y="3"/>
                        <a:pt x="32" y="3"/>
                        <a:pt x="32" y="3"/>
                      </a:cubicBezTo>
                      <a:cubicBezTo>
                        <a:pt x="33" y="3"/>
                        <a:pt x="34" y="4"/>
                        <a:pt x="34" y="5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9"/>
                        <a:pt x="33" y="10"/>
                        <a:pt x="31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30" y="10"/>
                        <a:pt x="26" y="11"/>
                        <a:pt x="17" y="10"/>
                      </a:cubicBezTo>
                      <a:cubicBezTo>
                        <a:pt x="3" y="7"/>
                        <a:pt x="3" y="7"/>
                        <a:pt x="3" y="7"/>
                      </a:cubicBezTo>
                      <a:close/>
                    </a:path>
                  </a:pathLst>
                </a:custGeom>
                <a:solidFill>
                  <a:srgbClr val="404040"/>
                </a:solidFill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91" name="Freeform 11199"/>
                <p:cNvSpPr>
                  <a:spLocks/>
                </p:cNvSpPr>
                <p:nvPr/>
              </p:nvSpPr>
              <p:spPr bwMode="auto">
                <a:xfrm flipH="1">
                  <a:off x="2955" y="1507"/>
                  <a:ext cx="80" cy="66"/>
                </a:xfrm>
                <a:custGeom>
                  <a:avLst/>
                  <a:gdLst/>
                  <a:ahLst/>
                  <a:cxnLst>
                    <a:cxn ang="0">
                      <a:pos x="100" y="0"/>
                    </a:cxn>
                    <a:cxn ang="0">
                      <a:pos x="0" y="201"/>
                    </a:cxn>
                    <a:cxn ang="0">
                      <a:pos x="90" y="187"/>
                    </a:cxn>
                    <a:cxn ang="0">
                      <a:pos x="242" y="31"/>
                    </a:cxn>
                    <a:cxn ang="0">
                      <a:pos x="100" y="0"/>
                    </a:cxn>
                  </a:cxnLst>
                  <a:rect l="0" t="0" r="r" b="b"/>
                  <a:pathLst>
                    <a:path w="242" h="201">
                      <a:moveTo>
                        <a:pt x="100" y="0"/>
                      </a:moveTo>
                      <a:lnTo>
                        <a:pt x="0" y="201"/>
                      </a:lnTo>
                      <a:lnTo>
                        <a:pt x="90" y="187"/>
                      </a:lnTo>
                      <a:lnTo>
                        <a:pt x="242" y="31"/>
                      </a:lnTo>
                      <a:lnTo>
                        <a:pt x="10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6" name="Group 11200"/>
                <p:cNvGrpSpPr>
                  <a:grpSpLocks/>
                </p:cNvGrpSpPr>
                <p:nvPr/>
              </p:nvGrpSpPr>
              <p:grpSpPr bwMode="auto">
                <a:xfrm flipH="1">
                  <a:off x="2904" y="1516"/>
                  <a:ext cx="56" cy="150"/>
                  <a:chOff x="1194" y="2100"/>
                  <a:chExt cx="167" cy="454"/>
                </a:xfrm>
              </p:grpSpPr>
              <p:sp>
                <p:nvSpPr>
                  <p:cNvPr id="3547" name="Freeform 11201"/>
                  <p:cNvSpPr>
                    <a:spLocks/>
                  </p:cNvSpPr>
                  <p:nvPr/>
                </p:nvSpPr>
                <p:spPr bwMode="auto">
                  <a:xfrm>
                    <a:off x="1309" y="2294"/>
                    <a:ext cx="25" cy="82"/>
                  </a:xfrm>
                  <a:custGeom>
                    <a:avLst/>
                    <a:gdLst/>
                    <a:ahLst/>
                    <a:cxnLst>
                      <a:cxn ang="0">
                        <a:pos x="1" y="37"/>
                      </a:cxn>
                      <a:cxn ang="0">
                        <a:pos x="1" y="11"/>
                      </a:cxn>
                      <a:cxn ang="0">
                        <a:pos x="0" y="0"/>
                      </a:cxn>
                      <a:cxn ang="0">
                        <a:pos x="9" y="0"/>
                      </a:cxn>
                      <a:cxn ang="0">
                        <a:pos x="10" y="12"/>
                      </a:cxn>
                      <a:cxn ang="0">
                        <a:pos x="10" y="37"/>
                      </a:cxn>
                      <a:cxn ang="0">
                        <a:pos x="1" y="37"/>
                      </a:cxn>
                    </a:cxnLst>
                    <a:rect l="0" t="0" r="r" b="b"/>
                    <a:pathLst>
                      <a:path w="11" h="37">
                        <a:moveTo>
                          <a:pt x="1" y="37"/>
                        </a:moveTo>
                        <a:cubicBezTo>
                          <a:pt x="2" y="29"/>
                          <a:pt x="2" y="20"/>
                          <a:pt x="1" y="11"/>
                        </a:cubicBezTo>
                        <a:cubicBezTo>
                          <a:pt x="1" y="8"/>
                          <a:pt x="1" y="4"/>
                          <a:pt x="0" y="0"/>
                        </a:cubicBezTo>
                        <a:cubicBezTo>
                          <a:pt x="3" y="0"/>
                          <a:pt x="6" y="0"/>
                          <a:pt x="9" y="0"/>
                        </a:cubicBezTo>
                        <a:cubicBezTo>
                          <a:pt x="9" y="4"/>
                          <a:pt x="10" y="8"/>
                          <a:pt x="10" y="12"/>
                        </a:cubicBezTo>
                        <a:cubicBezTo>
                          <a:pt x="11" y="21"/>
                          <a:pt x="10" y="29"/>
                          <a:pt x="10" y="37"/>
                        </a:cubicBezTo>
                        <a:cubicBezTo>
                          <a:pt x="7" y="37"/>
                          <a:pt x="4" y="37"/>
                          <a:pt x="1" y="37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48" name="Freeform 11202"/>
                  <p:cNvSpPr>
                    <a:spLocks/>
                  </p:cNvSpPr>
                  <p:nvPr/>
                </p:nvSpPr>
                <p:spPr bwMode="auto">
                  <a:xfrm>
                    <a:off x="1311" y="2376"/>
                    <a:ext cx="20" cy="4"/>
                  </a:xfrm>
                  <a:custGeom>
                    <a:avLst/>
                    <a:gdLst/>
                    <a:ahLst/>
                    <a:cxnLst>
                      <a:cxn ang="0">
                        <a:pos x="9" y="2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  <a:cxn ang="0">
                        <a:pos x="9" y="0"/>
                      </a:cxn>
                      <a:cxn ang="0">
                        <a:pos x="9" y="2"/>
                      </a:cxn>
                    </a:cxnLst>
                    <a:rect l="0" t="0" r="r" b="b"/>
                    <a:pathLst>
                      <a:path w="9" h="2">
                        <a:moveTo>
                          <a:pt x="9" y="2"/>
                        </a:moveTo>
                        <a:cubicBezTo>
                          <a:pt x="6" y="2"/>
                          <a:pt x="3" y="2"/>
                          <a:pt x="0" y="2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ubicBezTo>
                          <a:pt x="3" y="0"/>
                          <a:pt x="6" y="0"/>
                          <a:pt x="9" y="0"/>
                        </a:cubicBezTo>
                        <a:cubicBezTo>
                          <a:pt x="9" y="1"/>
                          <a:pt x="9" y="2"/>
                          <a:pt x="9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49" name="Freeform 11203"/>
                  <p:cNvSpPr>
                    <a:spLocks/>
                  </p:cNvSpPr>
                  <p:nvPr/>
                </p:nvSpPr>
                <p:spPr bwMode="auto">
                  <a:xfrm>
                    <a:off x="1311" y="2380"/>
                    <a:ext cx="20" cy="5"/>
                  </a:xfrm>
                  <a:custGeom>
                    <a:avLst/>
                    <a:gdLst/>
                    <a:ahLst/>
                    <a:cxnLst>
                      <a:cxn ang="0">
                        <a:pos x="9" y="2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  <a:cxn ang="0">
                        <a:pos x="9" y="0"/>
                      </a:cxn>
                      <a:cxn ang="0">
                        <a:pos x="9" y="2"/>
                      </a:cxn>
                    </a:cxnLst>
                    <a:rect l="0" t="0" r="r" b="b"/>
                    <a:pathLst>
                      <a:path w="9" h="2">
                        <a:moveTo>
                          <a:pt x="9" y="2"/>
                        </a:moveTo>
                        <a:cubicBezTo>
                          <a:pt x="6" y="2"/>
                          <a:pt x="3" y="2"/>
                          <a:pt x="0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3" y="0"/>
                          <a:pt x="6" y="0"/>
                          <a:pt x="9" y="0"/>
                        </a:cubicBezTo>
                        <a:cubicBezTo>
                          <a:pt x="9" y="1"/>
                          <a:pt x="9" y="1"/>
                          <a:pt x="9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50" name="Freeform 11204"/>
                  <p:cNvSpPr>
                    <a:spLocks/>
                  </p:cNvSpPr>
                  <p:nvPr/>
                </p:nvSpPr>
                <p:spPr bwMode="auto">
                  <a:xfrm>
                    <a:off x="1311" y="2385"/>
                    <a:ext cx="20" cy="4"/>
                  </a:xfrm>
                  <a:custGeom>
                    <a:avLst/>
                    <a:gdLst/>
                    <a:ahLst/>
                    <a:cxnLst>
                      <a:cxn ang="0">
                        <a:pos x="8" y="2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  <a:cxn ang="0">
                        <a:pos x="9" y="0"/>
                      </a:cxn>
                      <a:cxn ang="0">
                        <a:pos x="8" y="2"/>
                      </a:cxn>
                    </a:cxnLst>
                    <a:rect l="0" t="0" r="r" b="b"/>
                    <a:pathLst>
                      <a:path w="9" h="2">
                        <a:moveTo>
                          <a:pt x="8" y="2"/>
                        </a:moveTo>
                        <a:cubicBezTo>
                          <a:pt x="5" y="2"/>
                          <a:pt x="3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3" y="0"/>
                          <a:pt x="6" y="0"/>
                          <a:pt x="9" y="0"/>
                        </a:cubicBezTo>
                        <a:cubicBezTo>
                          <a:pt x="9" y="0"/>
                          <a:pt x="9" y="1"/>
                          <a:pt x="8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51" name="Freeform 11205"/>
                  <p:cNvSpPr>
                    <a:spLocks/>
                  </p:cNvSpPr>
                  <p:nvPr/>
                </p:nvSpPr>
                <p:spPr bwMode="auto">
                  <a:xfrm>
                    <a:off x="1309" y="2387"/>
                    <a:ext cx="20" cy="4"/>
                  </a:xfrm>
                  <a:custGeom>
                    <a:avLst/>
                    <a:gdLst/>
                    <a:ahLst/>
                    <a:cxnLst>
                      <a:cxn ang="0">
                        <a:pos x="9" y="2"/>
                      </a:cxn>
                      <a:cxn ang="0">
                        <a:pos x="0" y="2"/>
                      </a:cxn>
                      <a:cxn ang="0">
                        <a:pos x="1" y="0"/>
                      </a:cxn>
                      <a:cxn ang="0">
                        <a:pos x="9" y="1"/>
                      </a:cxn>
                      <a:cxn ang="0">
                        <a:pos x="9" y="2"/>
                      </a:cxn>
                    </a:cxnLst>
                    <a:rect l="0" t="0" r="r" b="b"/>
                    <a:pathLst>
                      <a:path w="9" h="2">
                        <a:moveTo>
                          <a:pt x="9" y="2"/>
                        </a:moveTo>
                        <a:cubicBezTo>
                          <a:pt x="6" y="2"/>
                          <a:pt x="3" y="2"/>
                          <a:pt x="0" y="2"/>
                        </a:cubicBezTo>
                        <a:cubicBezTo>
                          <a:pt x="0" y="2"/>
                          <a:pt x="1" y="1"/>
                          <a:pt x="1" y="0"/>
                        </a:cubicBezTo>
                        <a:cubicBezTo>
                          <a:pt x="4" y="0"/>
                          <a:pt x="6" y="1"/>
                          <a:pt x="9" y="1"/>
                        </a:cubicBezTo>
                        <a:cubicBezTo>
                          <a:pt x="9" y="1"/>
                          <a:pt x="9" y="2"/>
                          <a:pt x="9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52" name="Freeform 11206"/>
                  <p:cNvSpPr>
                    <a:spLocks/>
                  </p:cNvSpPr>
                  <p:nvPr/>
                </p:nvSpPr>
                <p:spPr bwMode="auto">
                  <a:xfrm>
                    <a:off x="1309" y="2391"/>
                    <a:ext cx="20" cy="5"/>
                  </a:xfrm>
                  <a:custGeom>
                    <a:avLst/>
                    <a:gdLst/>
                    <a:ahLst/>
                    <a:cxnLst>
                      <a:cxn ang="0">
                        <a:pos x="9" y="2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  <a:cxn ang="0">
                        <a:pos x="9" y="0"/>
                      </a:cxn>
                      <a:cxn ang="0">
                        <a:pos x="9" y="2"/>
                      </a:cxn>
                    </a:cxnLst>
                    <a:rect l="0" t="0" r="r" b="b"/>
                    <a:pathLst>
                      <a:path w="9" h="2">
                        <a:moveTo>
                          <a:pt x="9" y="2"/>
                        </a:moveTo>
                        <a:cubicBezTo>
                          <a:pt x="6" y="2"/>
                          <a:pt x="3" y="2"/>
                          <a:pt x="0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3" y="0"/>
                          <a:pt x="6" y="0"/>
                          <a:pt x="9" y="0"/>
                        </a:cubicBezTo>
                        <a:cubicBezTo>
                          <a:pt x="9" y="1"/>
                          <a:pt x="9" y="1"/>
                          <a:pt x="9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53" name="Freeform 11207"/>
                  <p:cNvSpPr>
                    <a:spLocks/>
                  </p:cNvSpPr>
                  <p:nvPr/>
                </p:nvSpPr>
                <p:spPr bwMode="auto">
                  <a:xfrm>
                    <a:off x="1309" y="2396"/>
                    <a:ext cx="20" cy="4"/>
                  </a:xfrm>
                  <a:custGeom>
                    <a:avLst/>
                    <a:gdLst/>
                    <a:ahLst/>
                    <a:cxnLst>
                      <a:cxn ang="0">
                        <a:pos x="9" y="2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  <a:cxn ang="0">
                        <a:pos x="9" y="0"/>
                      </a:cxn>
                      <a:cxn ang="0">
                        <a:pos x="9" y="2"/>
                      </a:cxn>
                    </a:cxnLst>
                    <a:rect l="0" t="0" r="r" b="b"/>
                    <a:pathLst>
                      <a:path w="9" h="2">
                        <a:moveTo>
                          <a:pt x="9" y="2"/>
                        </a:moveTo>
                        <a:cubicBezTo>
                          <a:pt x="6" y="2"/>
                          <a:pt x="3" y="2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3" y="0"/>
                          <a:pt x="6" y="0"/>
                          <a:pt x="9" y="0"/>
                        </a:cubicBezTo>
                        <a:cubicBezTo>
                          <a:pt x="9" y="0"/>
                          <a:pt x="9" y="1"/>
                          <a:pt x="9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54" name="Freeform 11208"/>
                  <p:cNvSpPr>
                    <a:spLocks/>
                  </p:cNvSpPr>
                  <p:nvPr/>
                </p:nvSpPr>
                <p:spPr bwMode="auto">
                  <a:xfrm>
                    <a:off x="1309" y="2398"/>
                    <a:ext cx="20" cy="5"/>
                  </a:xfrm>
                  <a:custGeom>
                    <a:avLst/>
                    <a:gdLst/>
                    <a:ahLst/>
                    <a:cxnLst>
                      <a:cxn ang="0">
                        <a:pos x="9" y="1"/>
                      </a:cxn>
                      <a:cxn ang="0">
                        <a:pos x="9" y="2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  <a:cxn ang="0">
                        <a:pos x="9" y="1"/>
                      </a:cxn>
                    </a:cxnLst>
                    <a:rect l="0" t="0" r="r" b="b"/>
                    <a:pathLst>
                      <a:path w="9" h="2">
                        <a:moveTo>
                          <a:pt x="9" y="1"/>
                        </a:moveTo>
                        <a:cubicBezTo>
                          <a:pt x="9" y="1"/>
                          <a:pt x="9" y="2"/>
                          <a:pt x="9" y="2"/>
                        </a:cubicBezTo>
                        <a:cubicBezTo>
                          <a:pt x="6" y="2"/>
                          <a:pt x="3" y="2"/>
                          <a:pt x="0" y="2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ubicBezTo>
                          <a:pt x="3" y="1"/>
                          <a:pt x="6" y="1"/>
                          <a:pt x="9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55" name="Freeform 11209"/>
                  <p:cNvSpPr>
                    <a:spLocks/>
                  </p:cNvSpPr>
                  <p:nvPr/>
                </p:nvSpPr>
                <p:spPr bwMode="auto">
                  <a:xfrm>
                    <a:off x="1309" y="2403"/>
                    <a:ext cx="20" cy="4"/>
                  </a:xfrm>
                  <a:custGeom>
                    <a:avLst/>
                    <a:gdLst/>
                    <a:ahLst/>
                    <a:cxnLst>
                      <a:cxn ang="0">
                        <a:pos x="9" y="0"/>
                      </a:cxn>
                      <a:cxn ang="0">
                        <a:pos x="8" y="2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  <a:cxn ang="0">
                        <a:pos x="9" y="0"/>
                      </a:cxn>
                    </a:cxnLst>
                    <a:rect l="0" t="0" r="r" b="b"/>
                    <a:pathLst>
                      <a:path w="9" h="2">
                        <a:moveTo>
                          <a:pt x="9" y="0"/>
                        </a:moveTo>
                        <a:cubicBezTo>
                          <a:pt x="9" y="1"/>
                          <a:pt x="9" y="1"/>
                          <a:pt x="8" y="2"/>
                        </a:cubicBezTo>
                        <a:cubicBezTo>
                          <a:pt x="5" y="2"/>
                          <a:pt x="3" y="2"/>
                          <a:pt x="0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3" y="0"/>
                          <a:pt x="6" y="0"/>
                          <a:pt x="9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56" name="Freeform 11210"/>
                  <p:cNvSpPr>
                    <a:spLocks/>
                  </p:cNvSpPr>
                  <p:nvPr/>
                </p:nvSpPr>
                <p:spPr bwMode="auto">
                  <a:xfrm>
                    <a:off x="1307" y="2407"/>
                    <a:ext cx="20" cy="5"/>
                  </a:xfrm>
                  <a:custGeom>
                    <a:avLst/>
                    <a:gdLst/>
                    <a:ahLst/>
                    <a:cxnLst>
                      <a:cxn ang="0">
                        <a:pos x="9" y="0"/>
                      </a:cxn>
                      <a:cxn ang="0">
                        <a:pos x="9" y="2"/>
                      </a:cxn>
                      <a:cxn ang="0">
                        <a:pos x="0" y="2"/>
                      </a:cxn>
                      <a:cxn ang="0">
                        <a:pos x="1" y="0"/>
                      </a:cxn>
                      <a:cxn ang="0">
                        <a:pos x="9" y="0"/>
                      </a:cxn>
                    </a:cxnLst>
                    <a:rect l="0" t="0" r="r" b="b"/>
                    <a:pathLst>
                      <a:path w="9" h="2">
                        <a:moveTo>
                          <a:pt x="9" y="0"/>
                        </a:moveTo>
                        <a:cubicBezTo>
                          <a:pt x="9" y="0"/>
                          <a:pt x="9" y="1"/>
                          <a:pt x="9" y="2"/>
                        </a:cubicBezTo>
                        <a:cubicBezTo>
                          <a:pt x="6" y="2"/>
                          <a:pt x="3" y="2"/>
                          <a:pt x="0" y="2"/>
                        </a:cubicBezTo>
                        <a:cubicBezTo>
                          <a:pt x="0" y="1"/>
                          <a:pt x="0" y="0"/>
                          <a:pt x="1" y="0"/>
                        </a:cubicBezTo>
                        <a:cubicBezTo>
                          <a:pt x="4" y="0"/>
                          <a:pt x="6" y="0"/>
                          <a:pt x="9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57" name="Freeform 11211"/>
                  <p:cNvSpPr>
                    <a:spLocks/>
                  </p:cNvSpPr>
                  <p:nvPr/>
                </p:nvSpPr>
                <p:spPr bwMode="auto">
                  <a:xfrm>
                    <a:off x="1307" y="2412"/>
                    <a:ext cx="20" cy="2"/>
                  </a:xfrm>
                  <a:custGeom>
                    <a:avLst/>
                    <a:gdLst/>
                    <a:ahLst/>
                    <a:cxnLst>
                      <a:cxn ang="0">
                        <a:pos x="9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  <a:cxn ang="0">
                        <a:pos x="9" y="0"/>
                      </a:cxn>
                      <a:cxn ang="0">
                        <a:pos x="9" y="1"/>
                      </a:cxn>
                    </a:cxnLst>
                    <a:rect l="0" t="0" r="r" b="b"/>
                    <a:pathLst>
                      <a:path w="9" h="1">
                        <a:moveTo>
                          <a:pt x="9" y="1"/>
                        </a:moveTo>
                        <a:cubicBezTo>
                          <a:pt x="6" y="1"/>
                          <a:pt x="3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3" y="0"/>
                          <a:pt x="6" y="0"/>
                          <a:pt x="9" y="0"/>
                        </a:cubicBezTo>
                        <a:cubicBezTo>
                          <a:pt x="9" y="0"/>
                          <a:pt x="9" y="1"/>
                          <a:pt x="9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58" name="Freeform 11212"/>
                  <p:cNvSpPr>
                    <a:spLocks/>
                  </p:cNvSpPr>
                  <p:nvPr/>
                </p:nvSpPr>
                <p:spPr bwMode="auto">
                  <a:xfrm>
                    <a:off x="1307" y="2414"/>
                    <a:ext cx="20" cy="4"/>
                  </a:xfrm>
                  <a:custGeom>
                    <a:avLst/>
                    <a:gdLst/>
                    <a:ahLst/>
                    <a:cxnLst>
                      <a:cxn ang="0">
                        <a:pos x="9" y="2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  <a:cxn ang="0">
                        <a:pos x="9" y="0"/>
                      </a:cxn>
                      <a:cxn ang="0">
                        <a:pos x="9" y="2"/>
                      </a:cxn>
                    </a:cxnLst>
                    <a:rect l="0" t="0" r="r" b="b"/>
                    <a:pathLst>
                      <a:path w="9" h="2">
                        <a:moveTo>
                          <a:pt x="9" y="2"/>
                        </a:moveTo>
                        <a:cubicBezTo>
                          <a:pt x="6" y="2"/>
                          <a:pt x="3" y="2"/>
                          <a:pt x="0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3" y="0"/>
                          <a:pt x="6" y="0"/>
                          <a:pt x="9" y="0"/>
                        </a:cubicBezTo>
                        <a:cubicBezTo>
                          <a:pt x="9" y="1"/>
                          <a:pt x="9" y="1"/>
                          <a:pt x="9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59" name="Freeform 11213"/>
                  <p:cNvSpPr>
                    <a:spLocks/>
                  </p:cNvSpPr>
                  <p:nvPr/>
                </p:nvSpPr>
                <p:spPr bwMode="auto">
                  <a:xfrm>
                    <a:off x="1304" y="2418"/>
                    <a:ext cx="23" cy="5"/>
                  </a:xfrm>
                  <a:custGeom>
                    <a:avLst/>
                    <a:gdLst/>
                    <a:ahLst/>
                    <a:cxnLst>
                      <a:cxn ang="0">
                        <a:pos x="10" y="0"/>
                      </a:cxn>
                      <a:cxn ang="0">
                        <a:pos x="9" y="2"/>
                      </a:cxn>
                      <a:cxn ang="0">
                        <a:pos x="0" y="2"/>
                      </a:cxn>
                      <a:cxn ang="0">
                        <a:pos x="1" y="0"/>
                      </a:cxn>
                      <a:cxn ang="0">
                        <a:pos x="10" y="0"/>
                      </a:cxn>
                    </a:cxnLst>
                    <a:rect l="0" t="0" r="r" b="b"/>
                    <a:pathLst>
                      <a:path w="10" h="2">
                        <a:moveTo>
                          <a:pt x="10" y="0"/>
                        </a:moveTo>
                        <a:cubicBezTo>
                          <a:pt x="10" y="1"/>
                          <a:pt x="9" y="1"/>
                          <a:pt x="9" y="2"/>
                        </a:cubicBezTo>
                        <a:cubicBezTo>
                          <a:pt x="6" y="2"/>
                          <a:pt x="3" y="2"/>
                          <a:pt x="0" y="2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4" y="0"/>
                          <a:pt x="7" y="0"/>
                          <a:pt x="10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60" name="Freeform 11214"/>
                  <p:cNvSpPr>
                    <a:spLocks/>
                  </p:cNvSpPr>
                  <p:nvPr/>
                </p:nvSpPr>
                <p:spPr bwMode="auto">
                  <a:xfrm>
                    <a:off x="1304" y="2423"/>
                    <a:ext cx="21" cy="2"/>
                  </a:xfrm>
                  <a:custGeom>
                    <a:avLst/>
                    <a:gdLst/>
                    <a:ahLst/>
                    <a:cxnLst>
                      <a:cxn ang="0">
                        <a:pos x="9" y="0"/>
                      </a:cxn>
                      <a:cxn ang="0">
                        <a:pos x="9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  <a:cxn ang="0">
                        <a:pos x="9" y="0"/>
                      </a:cxn>
                    </a:cxnLst>
                    <a:rect l="0" t="0" r="r" b="b"/>
                    <a:pathLst>
                      <a:path w="9" h="1">
                        <a:moveTo>
                          <a:pt x="9" y="0"/>
                        </a:moveTo>
                        <a:cubicBezTo>
                          <a:pt x="9" y="0"/>
                          <a:pt x="9" y="1"/>
                          <a:pt x="9" y="1"/>
                        </a:cubicBezTo>
                        <a:cubicBezTo>
                          <a:pt x="6" y="1"/>
                          <a:pt x="3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3" y="0"/>
                          <a:pt x="6" y="0"/>
                          <a:pt x="9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61" name="Freeform 11215"/>
                  <p:cNvSpPr>
                    <a:spLocks/>
                  </p:cNvSpPr>
                  <p:nvPr/>
                </p:nvSpPr>
                <p:spPr bwMode="auto">
                  <a:xfrm>
                    <a:off x="1304" y="2425"/>
                    <a:ext cx="21" cy="4"/>
                  </a:xfrm>
                  <a:custGeom>
                    <a:avLst/>
                    <a:gdLst/>
                    <a:ahLst/>
                    <a:cxnLst>
                      <a:cxn ang="0">
                        <a:pos x="9" y="0"/>
                      </a:cxn>
                      <a:cxn ang="0">
                        <a:pos x="9" y="2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  <a:cxn ang="0">
                        <a:pos x="9" y="0"/>
                      </a:cxn>
                    </a:cxnLst>
                    <a:rect l="0" t="0" r="r" b="b"/>
                    <a:pathLst>
                      <a:path w="9" h="2">
                        <a:moveTo>
                          <a:pt x="9" y="0"/>
                        </a:moveTo>
                        <a:cubicBezTo>
                          <a:pt x="9" y="1"/>
                          <a:pt x="9" y="1"/>
                          <a:pt x="9" y="2"/>
                        </a:cubicBezTo>
                        <a:cubicBezTo>
                          <a:pt x="6" y="2"/>
                          <a:pt x="3" y="2"/>
                          <a:pt x="0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3" y="0"/>
                          <a:pt x="6" y="0"/>
                          <a:pt x="9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62" name="Freeform 11216"/>
                  <p:cNvSpPr>
                    <a:spLocks/>
                  </p:cNvSpPr>
                  <p:nvPr/>
                </p:nvSpPr>
                <p:spPr bwMode="auto">
                  <a:xfrm>
                    <a:off x="1302" y="2429"/>
                    <a:ext cx="23" cy="5"/>
                  </a:xfrm>
                  <a:custGeom>
                    <a:avLst/>
                    <a:gdLst/>
                    <a:ahLst/>
                    <a:cxnLst>
                      <a:cxn ang="0">
                        <a:pos x="9" y="2"/>
                      </a:cxn>
                      <a:cxn ang="0">
                        <a:pos x="0" y="2"/>
                      </a:cxn>
                      <a:cxn ang="0">
                        <a:pos x="1" y="0"/>
                      </a:cxn>
                      <a:cxn ang="0">
                        <a:pos x="10" y="0"/>
                      </a:cxn>
                      <a:cxn ang="0">
                        <a:pos x="9" y="2"/>
                      </a:cxn>
                    </a:cxnLst>
                    <a:rect l="0" t="0" r="r" b="b"/>
                    <a:pathLst>
                      <a:path w="10" h="2">
                        <a:moveTo>
                          <a:pt x="9" y="2"/>
                        </a:moveTo>
                        <a:cubicBezTo>
                          <a:pt x="6" y="2"/>
                          <a:pt x="3" y="2"/>
                          <a:pt x="0" y="2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4" y="0"/>
                          <a:pt x="7" y="0"/>
                          <a:pt x="10" y="0"/>
                        </a:cubicBezTo>
                        <a:cubicBezTo>
                          <a:pt x="10" y="1"/>
                          <a:pt x="10" y="1"/>
                          <a:pt x="9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63" name="Freeform 11217"/>
                  <p:cNvSpPr>
                    <a:spLocks/>
                  </p:cNvSpPr>
                  <p:nvPr/>
                </p:nvSpPr>
                <p:spPr bwMode="auto">
                  <a:xfrm>
                    <a:off x="1302" y="2434"/>
                    <a:ext cx="20" cy="2"/>
                  </a:xfrm>
                  <a:custGeom>
                    <a:avLst/>
                    <a:gdLst/>
                    <a:ahLst/>
                    <a:cxnLst>
                      <a:cxn ang="0">
                        <a:pos x="9" y="0"/>
                      </a:cxn>
                      <a:cxn ang="0">
                        <a:pos x="9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  <a:cxn ang="0">
                        <a:pos x="9" y="0"/>
                      </a:cxn>
                    </a:cxnLst>
                    <a:rect l="0" t="0" r="r" b="b"/>
                    <a:pathLst>
                      <a:path w="9" h="1">
                        <a:moveTo>
                          <a:pt x="9" y="0"/>
                        </a:moveTo>
                        <a:cubicBezTo>
                          <a:pt x="9" y="0"/>
                          <a:pt x="9" y="1"/>
                          <a:pt x="9" y="1"/>
                        </a:cubicBezTo>
                        <a:cubicBezTo>
                          <a:pt x="6" y="1"/>
                          <a:pt x="3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3" y="0"/>
                          <a:pt x="6" y="0"/>
                          <a:pt x="9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64" name="Freeform 11218"/>
                  <p:cNvSpPr>
                    <a:spLocks/>
                  </p:cNvSpPr>
                  <p:nvPr/>
                </p:nvSpPr>
                <p:spPr bwMode="auto">
                  <a:xfrm>
                    <a:off x="1302" y="2436"/>
                    <a:ext cx="20" cy="4"/>
                  </a:xfrm>
                  <a:custGeom>
                    <a:avLst/>
                    <a:gdLst/>
                    <a:ahLst/>
                    <a:cxnLst>
                      <a:cxn ang="0">
                        <a:pos x="9" y="0"/>
                      </a:cxn>
                      <a:cxn ang="0">
                        <a:pos x="9" y="2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  <a:cxn ang="0">
                        <a:pos x="9" y="0"/>
                      </a:cxn>
                    </a:cxnLst>
                    <a:rect l="0" t="0" r="r" b="b"/>
                    <a:pathLst>
                      <a:path w="9" h="2">
                        <a:moveTo>
                          <a:pt x="9" y="0"/>
                        </a:moveTo>
                        <a:cubicBezTo>
                          <a:pt x="9" y="1"/>
                          <a:pt x="9" y="2"/>
                          <a:pt x="9" y="2"/>
                        </a:cubicBezTo>
                        <a:cubicBezTo>
                          <a:pt x="6" y="2"/>
                          <a:pt x="3" y="2"/>
                          <a:pt x="0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3" y="0"/>
                          <a:pt x="6" y="0"/>
                          <a:pt x="9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65" name="Freeform 11219"/>
                  <p:cNvSpPr>
                    <a:spLocks/>
                  </p:cNvSpPr>
                  <p:nvPr/>
                </p:nvSpPr>
                <p:spPr bwMode="auto">
                  <a:xfrm>
                    <a:off x="1300" y="2440"/>
                    <a:ext cx="22" cy="5"/>
                  </a:xfrm>
                  <a:custGeom>
                    <a:avLst/>
                    <a:gdLst/>
                    <a:ahLst/>
                    <a:cxnLst>
                      <a:cxn ang="0">
                        <a:pos x="10" y="0"/>
                      </a:cxn>
                      <a:cxn ang="0">
                        <a:pos x="9" y="2"/>
                      </a:cxn>
                      <a:cxn ang="0">
                        <a:pos x="0" y="2"/>
                      </a:cxn>
                      <a:cxn ang="0">
                        <a:pos x="1" y="0"/>
                      </a:cxn>
                      <a:cxn ang="0">
                        <a:pos x="10" y="0"/>
                      </a:cxn>
                    </a:cxnLst>
                    <a:rect l="0" t="0" r="r" b="b"/>
                    <a:pathLst>
                      <a:path w="10" h="2">
                        <a:moveTo>
                          <a:pt x="10" y="0"/>
                        </a:moveTo>
                        <a:cubicBezTo>
                          <a:pt x="10" y="1"/>
                          <a:pt x="9" y="1"/>
                          <a:pt x="9" y="2"/>
                        </a:cubicBezTo>
                        <a:cubicBezTo>
                          <a:pt x="6" y="2"/>
                          <a:pt x="3" y="2"/>
                          <a:pt x="0" y="2"/>
                        </a:cubicBezTo>
                        <a:cubicBezTo>
                          <a:pt x="0" y="1"/>
                          <a:pt x="1" y="1"/>
                          <a:pt x="1" y="0"/>
                        </a:cubicBezTo>
                        <a:cubicBezTo>
                          <a:pt x="4" y="0"/>
                          <a:pt x="7" y="0"/>
                          <a:pt x="10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66" name="Freeform 11220"/>
                  <p:cNvSpPr>
                    <a:spLocks/>
                  </p:cNvSpPr>
                  <p:nvPr/>
                </p:nvSpPr>
                <p:spPr bwMode="auto">
                  <a:xfrm>
                    <a:off x="1300" y="2445"/>
                    <a:ext cx="20" cy="2"/>
                  </a:xfrm>
                  <a:custGeom>
                    <a:avLst/>
                    <a:gdLst/>
                    <a:ahLst/>
                    <a:cxnLst>
                      <a:cxn ang="0">
                        <a:pos x="9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  <a:cxn ang="0">
                        <a:pos x="9" y="0"/>
                      </a:cxn>
                      <a:cxn ang="0">
                        <a:pos x="9" y="1"/>
                      </a:cxn>
                    </a:cxnLst>
                    <a:rect l="0" t="0" r="r" b="b"/>
                    <a:pathLst>
                      <a:path w="9" h="1">
                        <a:moveTo>
                          <a:pt x="9" y="1"/>
                        </a:moveTo>
                        <a:cubicBezTo>
                          <a:pt x="6" y="1"/>
                          <a:pt x="3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3" y="0"/>
                          <a:pt x="6" y="0"/>
                          <a:pt x="9" y="0"/>
                        </a:cubicBezTo>
                        <a:cubicBezTo>
                          <a:pt x="9" y="0"/>
                          <a:pt x="9" y="1"/>
                          <a:pt x="9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67" name="Freeform 11221"/>
                  <p:cNvSpPr>
                    <a:spLocks/>
                  </p:cNvSpPr>
                  <p:nvPr/>
                </p:nvSpPr>
                <p:spPr bwMode="auto">
                  <a:xfrm>
                    <a:off x="1298" y="2447"/>
                    <a:ext cx="22" cy="5"/>
                  </a:xfrm>
                  <a:custGeom>
                    <a:avLst/>
                    <a:gdLst/>
                    <a:ahLst/>
                    <a:cxnLst>
                      <a:cxn ang="0">
                        <a:pos x="10" y="0"/>
                      </a:cxn>
                      <a:cxn ang="0">
                        <a:pos x="9" y="2"/>
                      </a:cxn>
                      <a:cxn ang="0">
                        <a:pos x="0" y="2"/>
                      </a:cxn>
                      <a:cxn ang="0">
                        <a:pos x="1" y="0"/>
                      </a:cxn>
                      <a:cxn ang="0">
                        <a:pos x="10" y="0"/>
                      </a:cxn>
                    </a:cxnLst>
                    <a:rect l="0" t="0" r="r" b="b"/>
                    <a:pathLst>
                      <a:path w="10" h="2">
                        <a:moveTo>
                          <a:pt x="10" y="0"/>
                        </a:moveTo>
                        <a:cubicBezTo>
                          <a:pt x="10" y="1"/>
                          <a:pt x="10" y="2"/>
                          <a:pt x="9" y="2"/>
                        </a:cubicBezTo>
                        <a:cubicBezTo>
                          <a:pt x="6" y="2"/>
                          <a:pt x="3" y="2"/>
                          <a:pt x="0" y="2"/>
                        </a:cubicBezTo>
                        <a:cubicBezTo>
                          <a:pt x="1" y="2"/>
                          <a:pt x="1" y="1"/>
                          <a:pt x="1" y="0"/>
                        </a:cubicBezTo>
                        <a:cubicBezTo>
                          <a:pt x="4" y="0"/>
                          <a:pt x="7" y="0"/>
                          <a:pt x="10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68" name="Freeform 11222"/>
                  <p:cNvSpPr>
                    <a:spLocks/>
                  </p:cNvSpPr>
                  <p:nvPr/>
                </p:nvSpPr>
                <p:spPr bwMode="auto">
                  <a:xfrm>
                    <a:off x="1298" y="2452"/>
                    <a:ext cx="20" cy="4"/>
                  </a:xfrm>
                  <a:custGeom>
                    <a:avLst/>
                    <a:gdLst/>
                    <a:ahLst/>
                    <a:cxnLst>
                      <a:cxn ang="0">
                        <a:pos x="9" y="2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  <a:cxn ang="0">
                        <a:pos x="9" y="0"/>
                      </a:cxn>
                      <a:cxn ang="0">
                        <a:pos x="9" y="2"/>
                      </a:cxn>
                    </a:cxnLst>
                    <a:rect l="0" t="0" r="r" b="b"/>
                    <a:pathLst>
                      <a:path w="9" h="2">
                        <a:moveTo>
                          <a:pt x="9" y="2"/>
                        </a:moveTo>
                        <a:cubicBezTo>
                          <a:pt x="6" y="2"/>
                          <a:pt x="3" y="2"/>
                          <a:pt x="0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3" y="0"/>
                          <a:pt x="6" y="0"/>
                          <a:pt x="9" y="0"/>
                        </a:cubicBezTo>
                        <a:cubicBezTo>
                          <a:pt x="9" y="1"/>
                          <a:pt x="9" y="1"/>
                          <a:pt x="9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69" name="Freeform 11223"/>
                  <p:cNvSpPr>
                    <a:spLocks/>
                  </p:cNvSpPr>
                  <p:nvPr/>
                </p:nvSpPr>
                <p:spPr bwMode="auto">
                  <a:xfrm>
                    <a:off x="1295" y="2456"/>
                    <a:ext cx="23" cy="4"/>
                  </a:xfrm>
                  <a:custGeom>
                    <a:avLst/>
                    <a:gdLst/>
                    <a:ahLst/>
                    <a:cxnLst>
                      <a:cxn ang="0">
                        <a:pos x="9" y="2"/>
                      </a:cxn>
                      <a:cxn ang="0">
                        <a:pos x="0" y="1"/>
                      </a:cxn>
                      <a:cxn ang="0">
                        <a:pos x="1" y="0"/>
                      </a:cxn>
                      <a:cxn ang="0">
                        <a:pos x="10" y="0"/>
                      </a:cxn>
                      <a:cxn ang="0">
                        <a:pos x="9" y="2"/>
                      </a:cxn>
                    </a:cxnLst>
                    <a:rect l="0" t="0" r="r" b="b"/>
                    <a:pathLst>
                      <a:path w="10" h="2">
                        <a:moveTo>
                          <a:pt x="9" y="2"/>
                        </a:moveTo>
                        <a:cubicBezTo>
                          <a:pt x="6" y="2"/>
                          <a:pt x="3" y="1"/>
                          <a:pt x="0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4" y="0"/>
                          <a:pt x="7" y="0"/>
                          <a:pt x="10" y="0"/>
                        </a:cubicBezTo>
                        <a:cubicBezTo>
                          <a:pt x="10" y="0"/>
                          <a:pt x="10" y="1"/>
                          <a:pt x="9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70" name="Freeform 11224"/>
                  <p:cNvSpPr>
                    <a:spLocks/>
                  </p:cNvSpPr>
                  <p:nvPr/>
                </p:nvSpPr>
                <p:spPr bwMode="auto">
                  <a:xfrm>
                    <a:off x="1295" y="2458"/>
                    <a:ext cx="21" cy="5"/>
                  </a:xfrm>
                  <a:custGeom>
                    <a:avLst/>
                    <a:gdLst/>
                    <a:ahLst/>
                    <a:cxnLst>
                      <a:cxn ang="0">
                        <a:pos x="9" y="2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  <a:cxn ang="0">
                        <a:pos x="9" y="1"/>
                      </a:cxn>
                      <a:cxn ang="0">
                        <a:pos x="9" y="2"/>
                      </a:cxn>
                    </a:cxnLst>
                    <a:rect l="0" t="0" r="r" b="b"/>
                    <a:pathLst>
                      <a:path w="9" h="2">
                        <a:moveTo>
                          <a:pt x="9" y="2"/>
                        </a:moveTo>
                        <a:cubicBezTo>
                          <a:pt x="6" y="2"/>
                          <a:pt x="3" y="2"/>
                          <a:pt x="0" y="2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ubicBezTo>
                          <a:pt x="3" y="0"/>
                          <a:pt x="6" y="1"/>
                          <a:pt x="9" y="1"/>
                        </a:cubicBezTo>
                        <a:cubicBezTo>
                          <a:pt x="9" y="1"/>
                          <a:pt x="9" y="2"/>
                          <a:pt x="9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71" name="Freeform 11225"/>
                  <p:cNvSpPr>
                    <a:spLocks/>
                  </p:cNvSpPr>
                  <p:nvPr/>
                </p:nvSpPr>
                <p:spPr bwMode="auto">
                  <a:xfrm>
                    <a:off x="1293" y="2463"/>
                    <a:ext cx="23" cy="4"/>
                  </a:xfrm>
                  <a:custGeom>
                    <a:avLst/>
                    <a:gdLst/>
                    <a:ahLst/>
                    <a:cxnLst>
                      <a:cxn ang="0">
                        <a:pos x="9" y="2"/>
                      </a:cxn>
                      <a:cxn ang="0">
                        <a:pos x="0" y="2"/>
                      </a:cxn>
                      <a:cxn ang="0">
                        <a:pos x="1" y="0"/>
                      </a:cxn>
                      <a:cxn ang="0">
                        <a:pos x="10" y="0"/>
                      </a:cxn>
                      <a:cxn ang="0">
                        <a:pos x="9" y="2"/>
                      </a:cxn>
                    </a:cxnLst>
                    <a:rect l="0" t="0" r="r" b="b"/>
                    <a:pathLst>
                      <a:path w="10" h="2">
                        <a:moveTo>
                          <a:pt x="9" y="2"/>
                        </a:moveTo>
                        <a:cubicBezTo>
                          <a:pt x="6" y="2"/>
                          <a:pt x="3" y="2"/>
                          <a:pt x="0" y="2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4" y="0"/>
                          <a:pt x="7" y="0"/>
                          <a:pt x="10" y="0"/>
                        </a:cubicBezTo>
                        <a:cubicBezTo>
                          <a:pt x="10" y="1"/>
                          <a:pt x="10" y="1"/>
                          <a:pt x="9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72" name="Freeform 11226"/>
                  <p:cNvSpPr>
                    <a:spLocks/>
                  </p:cNvSpPr>
                  <p:nvPr/>
                </p:nvSpPr>
                <p:spPr bwMode="auto">
                  <a:xfrm>
                    <a:off x="1293" y="2467"/>
                    <a:ext cx="20" cy="5"/>
                  </a:xfrm>
                  <a:custGeom>
                    <a:avLst/>
                    <a:gdLst/>
                    <a:ahLst/>
                    <a:cxnLst>
                      <a:cxn ang="0">
                        <a:pos x="9" y="2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  <a:cxn ang="0">
                        <a:pos x="9" y="0"/>
                      </a:cxn>
                      <a:cxn ang="0">
                        <a:pos x="9" y="2"/>
                      </a:cxn>
                    </a:cxnLst>
                    <a:rect l="0" t="0" r="r" b="b"/>
                    <a:pathLst>
                      <a:path w="9" h="2">
                        <a:moveTo>
                          <a:pt x="9" y="2"/>
                        </a:moveTo>
                        <a:cubicBezTo>
                          <a:pt x="6" y="2"/>
                          <a:pt x="3" y="2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3" y="0"/>
                          <a:pt x="6" y="0"/>
                          <a:pt x="9" y="0"/>
                        </a:cubicBezTo>
                        <a:cubicBezTo>
                          <a:pt x="9" y="0"/>
                          <a:pt x="9" y="1"/>
                          <a:pt x="9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73" name="Freeform 11227"/>
                  <p:cNvSpPr>
                    <a:spLocks/>
                  </p:cNvSpPr>
                  <p:nvPr/>
                </p:nvSpPr>
                <p:spPr bwMode="auto">
                  <a:xfrm>
                    <a:off x="1291" y="2469"/>
                    <a:ext cx="22" cy="5"/>
                  </a:xfrm>
                  <a:custGeom>
                    <a:avLst/>
                    <a:gdLst/>
                    <a:ahLst/>
                    <a:cxnLst>
                      <a:cxn ang="0">
                        <a:pos x="9" y="2"/>
                      </a:cxn>
                      <a:cxn ang="0">
                        <a:pos x="0" y="2"/>
                      </a:cxn>
                      <a:cxn ang="0">
                        <a:pos x="1" y="0"/>
                      </a:cxn>
                      <a:cxn ang="0">
                        <a:pos x="10" y="1"/>
                      </a:cxn>
                      <a:cxn ang="0">
                        <a:pos x="9" y="2"/>
                      </a:cxn>
                    </a:cxnLst>
                    <a:rect l="0" t="0" r="r" b="b"/>
                    <a:pathLst>
                      <a:path w="10" h="2">
                        <a:moveTo>
                          <a:pt x="9" y="2"/>
                        </a:moveTo>
                        <a:cubicBezTo>
                          <a:pt x="6" y="2"/>
                          <a:pt x="3" y="2"/>
                          <a:pt x="0" y="2"/>
                        </a:cubicBezTo>
                        <a:cubicBezTo>
                          <a:pt x="0" y="2"/>
                          <a:pt x="1" y="1"/>
                          <a:pt x="1" y="0"/>
                        </a:cubicBezTo>
                        <a:cubicBezTo>
                          <a:pt x="4" y="1"/>
                          <a:pt x="7" y="1"/>
                          <a:pt x="10" y="1"/>
                        </a:cubicBezTo>
                        <a:cubicBezTo>
                          <a:pt x="10" y="1"/>
                          <a:pt x="9" y="2"/>
                          <a:pt x="9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74" name="Freeform 11228"/>
                  <p:cNvSpPr>
                    <a:spLocks/>
                  </p:cNvSpPr>
                  <p:nvPr/>
                </p:nvSpPr>
                <p:spPr bwMode="auto">
                  <a:xfrm>
                    <a:off x="1291" y="2474"/>
                    <a:ext cx="20" cy="4"/>
                  </a:xfrm>
                  <a:custGeom>
                    <a:avLst/>
                    <a:gdLst/>
                    <a:ahLst/>
                    <a:cxnLst>
                      <a:cxn ang="0">
                        <a:pos x="9" y="2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  <a:cxn ang="0">
                        <a:pos x="9" y="0"/>
                      </a:cxn>
                      <a:cxn ang="0">
                        <a:pos x="9" y="2"/>
                      </a:cxn>
                    </a:cxnLst>
                    <a:rect l="0" t="0" r="r" b="b"/>
                    <a:pathLst>
                      <a:path w="9" h="2">
                        <a:moveTo>
                          <a:pt x="9" y="2"/>
                        </a:moveTo>
                        <a:cubicBezTo>
                          <a:pt x="6" y="2"/>
                          <a:pt x="3" y="2"/>
                          <a:pt x="0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3" y="0"/>
                          <a:pt x="6" y="0"/>
                          <a:pt x="9" y="0"/>
                        </a:cubicBezTo>
                        <a:cubicBezTo>
                          <a:pt x="9" y="1"/>
                          <a:pt x="9" y="1"/>
                          <a:pt x="9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75" name="Freeform 11229"/>
                  <p:cNvSpPr>
                    <a:spLocks/>
                  </p:cNvSpPr>
                  <p:nvPr/>
                </p:nvSpPr>
                <p:spPr bwMode="auto">
                  <a:xfrm>
                    <a:off x="1289" y="2478"/>
                    <a:ext cx="22" cy="5"/>
                  </a:xfrm>
                  <a:custGeom>
                    <a:avLst/>
                    <a:gdLst/>
                    <a:ahLst/>
                    <a:cxnLst>
                      <a:cxn ang="0">
                        <a:pos x="9" y="2"/>
                      </a:cxn>
                      <a:cxn ang="0">
                        <a:pos x="0" y="2"/>
                      </a:cxn>
                      <a:cxn ang="0">
                        <a:pos x="1" y="0"/>
                      </a:cxn>
                      <a:cxn ang="0">
                        <a:pos x="10" y="0"/>
                      </a:cxn>
                      <a:cxn ang="0">
                        <a:pos x="9" y="2"/>
                      </a:cxn>
                    </a:cxnLst>
                    <a:rect l="0" t="0" r="r" b="b"/>
                    <a:pathLst>
                      <a:path w="10" h="2">
                        <a:moveTo>
                          <a:pt x="9" y="2"/>
                        </a:moveTo>
                        <a:cubicBezTo>
                          <a:pt x="6" y="2"/>
                          <a:pt x="3" y="2"/>
                          <a:pt x="0" y="2"/>
                        </a:cubicBezTo>
                        <a:cubicBezTo>
                          <a:pt x="0" y="1"/>
                          <a:pt x="0" y="0"/>
                          <a:pt x="1" y="0"/>
                        </a:cubicBezTo>
                        <a:cubicBezTo>
                          <a:pt x="4" y="0"/>
                          <a:pt x="7" y="0"/>
                          <a:pt x="10" y="0"/>
                        </a:cubicBezTo>
                        <a:cubicBezTo>
                          <a:pt x="9" y="1"/>
                          <a:pt x="9" y="1"/>
                          <a:pt x="9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76" name="Freeform 11230"/>
                  <p:cNvSpPr>
                    <a:spLocks/>
                  </p:cNvSpPr>
                  <p:nvPr/>
                </p:nvSpPr>
                <p:spPr bwMode="auto">
                  <a:xfrm>
                    <a:off x="1286" y="2483"/>
                    <a:ext cx="23" cy="2"/>
                  </a:xfrm>
                  <a:custGeom>
                    <a:avLst/>
                    <a:gdLst/>
                    <a:ahLst/>
                    <a:cxnLst>
                      <a:cxn ang="0">
                        <a:pos x="9" y="1"/>
                      </a:cxn>
                      <a:cxn ang="0">
                        <a:pos x="0" y="1"/>
                      </a:cxn>
                      <a:cxn ang="0">
                        <a:pos x="1" y="0"/>
                      </a:cxn>
                      <a:cxn ang="0">
                        <a:pos x="10" y="0"/>
                      </a:cxn>
                      <a:cxn ang="0">
                        <a:pos x="9" y="1"/>
                      </a:cxn>
                    </a:cxnLst>
                    <a:rect l="0" t="0" r="r" b="b"/>
                    <a:pathLst>
                      <a:path w="10" h="1">
                        <a:moveTo>
                          <a:pt x="9" y="1"/>
                        </a:moveTo>
                        <a:cubicBezTo>
                          <a:pt x="6" y="1"/>
                          <a:pt x="3" y="1"/>
                          <a:pt x="0" y="1"/>
                        </a:cubicBezTo>
                        <a:cubicBezTo>
                          <a:pt x="0" y="1"/>
                          <a:pt x="1" y="0"/>
                          <a:pt x="1" y="0"/>
                        </a:cubicBezTo>
                        <a:cubicBezTo>
                          <a:pt x="4" y="0"/>
                          <a:pt x="7" y="0"/>
                          <a:pt x="10" y="0"/>
                        </a:cubicBezTo>
                        <a:cubicBezTo>
                          <a:pt x="10" y="0"/>
                          <a:pt x="9" y="1"/>
                          <a:pt x="9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77" name="Freeform 11231"/>
                  <p:cNvSpPr>
                    <a:spLocks/>
                  </p:cNvSpPr>
                  <p:nvPr/>
                </p:nvSpPr>
                <p:spPr bwMode="auto">
                  <a:xfrm>
                    <a:off x="1284" y="2485"/>
                    <a:ext cx="23" cy="4"/>
                  </a:xfrm>
                  <a:custGeom>
                    <a:avLst/>
                    <a:gdLst/>
                    <a:ahLst/>
                    <a:cxnLst>
                      <a:cxn ang="0">
                        <a:pos x="10" y="2"/>
                      </a:cxn>
                      <a:cxn ang="0">
                        <a:pos x="0" y="2"/>
                      </a:cxn>
                      <a:cxn ang="0">
                        <a:pos x="1" y="0"/>
                      </a:cxn>
                      <a:cxn ang="0">
                        <a:pos x="10" y="0"/>
                      </a:cxn>
                      <a:cxn ang="0">
                        <a:pos x="10" y="2"/>
                      </a:cxn>
                    </a:cxnLst>
                    <a:rect l="0" t="0" r="r" b="b"/>
                    <a:pathLst>
                      <a:path w="10" h="2">
                        <a:moveTo>
                          <a:pt x="10" y="2"/>
                        </a:moveTo>
                        <a:cubicBezTo>
                          <a:pt x="7" y="2"/>
                          <a:pt x="3" y="2"/>
                          <a:pt x="0" y="2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4" y="0"/>
                          <a:pt x="7" y="0"/>
                          <a:pt x="10" y="0"/>
                        </a:cubicBezTo>
                        <a:cubicBezTo>
                          <a:pt x="10" y="1"/>
                          <a:pt x="10" y="2"/>
                          <a:pt x="10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78" name="Freeform 11232"/>
                  <p:cNvSpPr>
                    <a:spLocks/>
                  </p:cNvSpPr>
                  <p:nvPr/>
                </p:nvSpPr>
                <p:spPr bwMode="auto">
                  <a:xfrm>
                    <a:off x="1284" y="2489"/>
                    <a:ext cx="23" cy="5"/>
                  </a:xfrm>
                  <a:custGeom>
                    <a:avLst/>
                    <a:gdLst/>
                    <a:ahLst/>
                    <a:cxnLst>
                      <a:cxn ang="0">
                        <a:pos x="9" y="2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  <a:cxn ang="0">
                        <a:pos x="10" y="0"/>
                      </a:cxn>
                      <a:cxn ang="0">
                        <a:pos x="9" y="2"/>
                      </a:cxn>
                    </a:cxnLst>
                    <a:rect l="0" t="0" r="r" b="b"/>
                    <a:pathLst>
                      <a:path w="10" h="2">
                        <a:moveTo>
                          <a:pt x="9" y="2"/>
                        </a:moveTo>
                        <a:cubicBezTo>
                          <a:pt x="6" y="2"/>
                          <a:pt x="3" y="2"/>
                          <a:pt x="0" y="2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3" y="0"/>
                          <a:pt x="7" y="0"/>
                          <a:pt x="10" y="0"/>
                        </a:cubicBezTo>
                        <a:cubicBezTo>
                          <a:pt x="9" y="1"/>
                          <a:pt x="9" y="1"/>
                          <a:pt x="9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79" name="Freeform 11233"/>
                  <p:cNvSpPr>
                    <a:spLocks/>
                  </p:cNvSpPr>
                  <p:nvPr/>
                </p:nvSpPr>
                <p:spPr bwMode="auto">
                  <a:xfrm>
                    <a:off x="1282" y="2494"/>
                    <a:ext cx="22" cy="2"/>
                  </a:xfrm>
                  <a:custGeom>
                    <a:avLst/>
                    <a:gdLst/>
                    <a:ahLst/>
                    <a:cxnLst>
                      <a:cxn ang="0">
                        <a:pos x="9" y="1"/>
                      </a:cxn>
                      <a:cxn ang="0">
                        <a:pos x="0" y="1"/>
                      </a:cxn>
                      <a:cxn ang="0">
                        <a:pos x="1" y="0"/>
                      </a:cxn>
                      <a:cxn ang="0">
                        <a:pos x="10" y="0"/>
                      </a:cxn>
                      <a:cxn ang="0">
                        <a:pos x="9" y="1"/>
                      </a:cxn>
                    </a:cxnLst>
                    <a:rect l="0" t="0" r="r" b="b"/>
                    <a:pathLst>
                      <a:path w="10" h="1">
                        <a:moveTo>
                          <a:pt x="9" y="1"/>
                        </a:moveTo>
                        <a:cubicBezTo>
                          <a:pt x="6" y="1"/>
                          <a:pt x="3" y="1"/>
                          <a:pt x="0" y="1"/>
                        </a:cubicBezTo>
                        <a:cubicBezTo>
                          <a:pt x="0" y="1"/>
                          <a:pt x="0" y="0"/>
                          <a:pt x="1" y="0"/>
                        </a:cubicBezTo>
                        <a:cubicBezTo>
                          <a:pt x="4" y="0"/>
                          <a:pt x="7" y="0"/>
                          <a:pt x="10" y="0"/>
                        </a:cubicBezTo>
                        <a:cubicBezTo>
                          <a:pt x="10" y="0"/>
                          <a:pt x="9" y="1"/>
                          <a:pt x="9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80" name="Freeform 11234"/>
                  <p:cNvSpPr>
                    <a:spLocks/>
                  </p:cNvSpPr>
                  <p:nvPr/>
                </p:nvSpPr>
                <p:spPr bwMode="auto">
                  <a:xfrm>
                    <a:off x="1280" y="2496"/>
                    <a:ext cx="22" cy="5"/>
                  </a:xfrm>
                  <a:custGeom>
                    <a:avLst/>
                    <a:gdLst/>
                    <a:ahLst/>
                    <a:cxnLst>
                      <a:cxn ang="0">
                        <a:pos x="9" y="2"/>
                      </a:cxn>
                      <a:cxn ang="0">
                        <a:pos x="0" y="2"/>
                      </a:cxn>
                      <a:cxn ang="0">
                        <a:pos x="1" y="0"/>
                      </a:cxn>
                      <a:cxn ang="0">
                        <a:pos x="10" y="0"/>
                      </a:cxn>
                      <a:cxn ang="0">
                        <a:pos x="9" y="2"/>
                      </a:cxn>
                    </a:cxnLst>
                    <a:rect l="0" t="0" r="r" b="b"/>
                    <a:pathLst>
                      <a:path w="10" h="2">
                        <a:moveTo>
                          <a:pt x="9" y="2"/>
                        </a:moveTo>
                        <a:cubicBezTo>
                          <a:pt x="6" y="2"/>
                          <a:pt x="3" y="2"/>
                          <a:pt x="0" y="2"/>
                        </a:cubicBezTo>
                        <a:cubicBezTo>
                          <a:pt x="0" y="1"/>
                          <a:pt x="1" y="1"/>
                          <a:pt x="1" y="0"/>
                        </a:cubicBezTo>
                        <a:cubicBezTo>
                          <a:pt x="4" y="0"/>
                          <a:pt x="7" y="0"/>
                          <a:pt x="10" y="0"/>
                        </a:cubicBezTo>
                        <a:cubicBezTo>
                          <a:pt x="10" y="1"/>
                          <a:pt x="9" y="2"/>
                          <a:pt x="9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81" name="Freeform 11235"/>
                  <p:cNvSpPr>
                    <a:spLocks/>
                  </p:cNvSpPr>
                  <p:nvPr/>
                </p:nvSpPr>
                <p:spPr bwMode="auto">
                  <a:xfrm>
                    <a:off x="1277" y="2501"/>
                    <a:ext cx="23" cy="4"/>
                  </a:xfrm>
                  <a:custGeom>
                    <a:avLst/>
                    <a:gdLst/>
                    <a:ahLst/>
                    <a:cxnLst>
                      <a:cxn ang="0">
                        <a:pos x="9" y="2"/>
                      </a:cxn>
                      <a:cxn ang="0">
                        <a:pos x="0" y="2"/>
                      </a:cxn>
                      <a:cxn ang="0">
                        <a:pos x="1" y="0"/>
                      </a:cxn>
                      <a:cxn ang="0">
                        <a:pos x="10" y="0"/>
                      </a:cxn>
                      <a:cxn ang="0">
                        <a:pos x="9" y="2"/>
                      </a:cxn>
                    </a:cxnLst>
                    <a:rect l="0" t="0" r="r" b="b"/>
                    <a:pathLst>
                      <a:path w="10" h="2">
                        <a:moveTo>
                          <a:pt x="9" y="2"/>
                        </a:moveTo>
                        <a:cubicBezTo>
                          <a:pt x="6" y="2"/>
                          <a:pt x="3" y="2"/>
                          <a:pt x="0" y="2"/>
                        </a:cubicBezTo>
                        <a:cubicBezTo>
                          <a:pt x="0" y="1"/>
                          <a:pt x="1" y="1"/>
                          <a:pt x="1" y="0"/>
                        </a:cubicBezTo>
                        <a:cubicBezTo>
                          <a:pt x="4" y="0"/>
                          <a:pt x="7" y="0"/>
                          <a:pt x="10" y="0"/>
                        </a:cubicBezTo>
                        <a:cubicBezTo>
                          <a:pt x="10" y="1"/>
                          <a:pt x="10" y="1"/>
                          <a:pt x="9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82" name="Freeform 11236"/>
                  <p:cNvSpPr>
                    <a:spLocks/>
                  </p:cNvSpPr>
                  <p:nvPr/>
                </p:nvSpPr>
                <p:spPr bwMode="auto">
                  <a:xfrm>
                    <a:off x="1275" y="2505"/>
                    <a:ext cx="23" cy="4"/>
                  </a:xfrm>
                  <a:custGeom>
                    <a:avLst/>
                    <a:gdLst/>
                    <a:ahLst/>
                    <a:cxnLst>
                      <a:cxn ang="0">
                        <a:pos x="9" y="2"/>
                      </a:cxn>
                      <a:cxn ang="0">
                        <a:pos x="0" y="1"/>
                      </a:cxn>
                      <a:cxn ang="0">
                        <a:pos x="1" y="0"/>
                      </a:cxn>
                      <a:cxn ang="0">
                        <a:pos x="10" y="0"/>
                      </a:cxn>
                      <a:cxn ang="0">
                        <a:pos x="9" y="2"/>
                      </a:cxn>
                    </a:cxnLst>
                    <a:rect l="0" t="0" r="r" b="b"/>
                    <a:pathLst>
                      <a:path w="10" h="2">
                        <a:moveTo>
                          <a:pt x="9" y="2"/>
                        </a:moveTo>
                        <a:cubicBezTo>
                          <a:pt x="6" y="1"/>
                          <a:pt x="3" y="1"/>
                          <a:pt x="0" y="1"/>
                        </a:cubicBezTo>
                        <a:cubicBezTo>
                          <a:pt x="0" y="1"/>
                          <a:pt x="1" y="0"/>
                          <a:pt x="1" y="0"/>
                        </a:cubicBezTo>
                        <a:cubicBezTo>
                          <a:pt x="4" y="0"/>
                          <a:pt x="7" y="0"/>
                          <a:pt x="10" y="0"/>
                        </a:cubicBezTo>
                        <a:cubicBezTo>
                          <a:pt x="10" y="0"/>
                          <a:pt x="10" y="1"/>
                          <a:pt x="9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83" name="Freeform 11237"/>
                  <p:cNvSpPr>
                    <a:spLocks/>
                  </p:cNvSpPr>
                  <p:nvPr/>
                </p:nvSpPr>
                <p:spPr bwMode="auto">
                  <a:xfrm>
                    <a:off x="1273" y="2507"/>
                    <a:ext cx="22" cy="5"/>
                  </a:xfrm>
                  <a:custGeom>
                    <a:avLst/>
                    <a:gdLst/>
                    <a:ahLst/>
                    <a:cxnLst>
                      <a:cxn ang="0">
                        <a:pos x="9" y="2"/>
                      </a:cxn>
                      <a:cxn ang="0">
                        <a:pos x="0" y="2"/>
                      </a:cxn>
                      <a:cxn ang="0">
                        <a:pos x="1" y="0"/>
                      </a:cxn>
                      <a:cxn ang="0">
                        <a:pos x="10" y="1"/>
                      </a:cxn>
                      <a:cxn ang="0">
                        <a:pos x="9" y="2"/>
                      </a:cxn>
                    </a:cxnLst>
                    <a:rect l="0" t="0" r="r" b="b"/>
                    <a:pathLst>
                      <a:path w="10" h="2">
                        <a:moveTo>
                          <a:pt x="9" y="2"/>
                        </a:moveTo>
                        <a:cubicBezTo>
                          <a:pt x="6" y="2"/>
                          <a:pt x="3" y="2"/>
                          <a:pt x="0" y="2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4" y="0"/>
                          <a:pt x="7" y="0"/>
                          <a:pt x="10" y="1"/>
                        </a:cubicBezTo>
                        <a:cubicBezTo>
                          <a:pt x="10" y="1"/>
                          <a:pt x="10" y="2"/>
                          <a:pt x="9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84" name="Freeform 11238"/>
                  <p:cNvSpPr>
                    <a:spLocks/>
                  </p:cNvSpPr>
                  <p:nvPr/>
                </p:nvSpPr>
                <p:spPr bwMode="auto">
                  <a:xfrm>
                    <a:off x="1219" y="2512"/>
                    <a:ext cx="74" cy="42"/>
                  </a:xfrm>
                  <a:custGeom>
                    <a:avLst/>
                    <a:gdLst/>
                    <a:ahLst/>
                    <a:cxnLst>
                      <a:cxn ang="0">
                        <a:pos x="8" y="19"/>
                      </a:cxn>
                      <a:cxn ang="0">
                        <a:pos x="0" y="18"/>
                      </a:cxn>
                      <a:cxn ang="0">
                        <a:pos x="24" y="0"/>
                      </a:cxn>
                      <a:cxn ang="0">
                        <a:pos x="33" y="0"/>
                      </a:cxn>
                      <a:cxn ang="0">
                        <a:pos x="8" y="19"/>
                      </a:cxn>
                    </a:cxnLst>
                    <a:rect l="0" t="0" r="r" b="b"/>
                    <a:pathLst>
                      <a:path w="33" h="19">
                        <a:moveTo>
                          <a:pt x="8" y="19"/>
                        </a:moveTo>
                        <a:cubicBezTo>
                          <a:pt x="0" y="18"/>
                          <a:pt x="0" y="18"/>
                          <a:pt x="0" y="18"/>
                        </a:cubicBezTo>
                        <a:cubicBezTo>
                          <a:pt x="9" y="18"/>
                          <a:pt x="17" y="11"/>
                          <a:pt x="24" y="0"/>
                        </a:cubicBezTo>
                        <a:cubicBezTo>
                          <a:pt x="27" y="0"/>
                          <a:pt x="30" y="0"/>
                          <a:pt x="33" y="0"/>
                        </a:cubicBezTo>
                        <a:cubicBezTo>
                          <a:pt x="26" y="12"/>
                          <a:pt x="18" y="19"/>
                          <a:pt x="8" y="19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85" name="Freeform 11239"/>
                  <p:cNvSpPr>
                    <a:spLocks/>
                  </p:cNvSpPr>
                  <p:nvPr/>
                </p:nvSpPr>
                <p:spPr bwMode="auto">
                  <a:xfrm>
                    <a:off x="1309" y="2291"/>
                    <a:ext cx="20" cy="3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9" y="0"/>
                      </a:cxn>
                      <a:cxn ang="0">
                        <a:pos x="9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9" h="1">
                        <a:moveTo>
                          <a:pt x="0" y="0"/>
                        </a:moveTo>
                        <a:cubicBezTo>
                          <a:pt x="3" y="0"/>
                          <a:pt x="6" y="0"/>
                          <a:pt x="9" y="0"/>
                        </a:cubicBezTo>
                        <a:cubicBezTo>
                          <a:pt x="9" y="0"/>
                          <a:pt x="9" y="1"/>
                          <a:pt x="9" y="1"/>
                        </a:cubicBezTo>
                        <a:cubicBezTo>
                          <a:pt x="6" y="1"/>
                          <a:pt x="3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86" name="Freeform 11240"/>
                  <p:cNvSpPr>
                    <a:spLocks/>
                  </p:cNvSpPr>
                  <p:nvPr/>
                </p:nvSpPr>
                <p:spPr bwMode="auto">
                  <a:xfrm>
                    <a:off x="1309" y="2289"/>
                    <a:ext cx="20" cy="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9" y="0"/>
                      </a:cxn>
                      <a:cxn ang="0">
                        <a:pos x="9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9" h="1">
                        <a:moveTo>
                          <a:pt x="0" y="0"/>
                        </a:moveTo>
                        <a:cubicBezTo>
                          <a:pt x="3" y="0"/>
                          <a:pt x="6" y="0"/>
                          <a:pt x="9" y="0"/>
                        </a:cubicBezTo>
                        <a:cubicBezTo>
                          <a:pt x="9" y="0"/>
                          <a:pt x="9" y="0"/>
                          <a:pt x="9" y="1"/>
                        </a:cubicBezTo>
                        <a:cubicBezTo>
                          <a:pt x="6" y="1"/>
                          <a:pt x="3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87" name="Freeform 11241"/>
                  <p:cNvSpPr>
                    <a:spLocks/>
                  </p:cNvSpPr>
                  <p:nvPr/>
                </p:nvSpPr>
                <p:spPr bwMode="auto">
                  <a:xfrm>
                    <a:off x="1309" y="2287"/>
                    <a:ext cx="20" cy="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9" y="0"/>
                      </a:cxn>
                      <a:cxn ang="0">
                        <a:pos x="9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9" h="1">
                        <a:moveTo>
                          <a:pt x="0" y="0"/>
                        </a:moveTo>
                        <a:cubicBezTo>
                          <a:pt x="3" y="0"/>
                          <a:pt x="6" y="0"/>
                          <a:pt x="9" y="0"/>
                        </a:cubicBezTo>
                        <a:cubicBezTo>
                          <a:pt x="9" y="0"/>
                          <a:pt x="9" y="0"/>
                          <a:pt x="9" y="1"/>
                        </a:cubicBezTo>
                        <a:cubicBezTo>
                          <a:pt x="6" y="1"/>
                          <a:pt x="3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88" name="Freeform 11242"/>
                  <p:cNvSpPr>
                    <a:spLocks/>
                  </p:cNvSpPr>
                  <p:nvPr/>
                </p:nvSpPr>
                <p:spPr bwMode="auto">
                  <a:xfrm>
                    <a:off x="1309" y="2285"/>
                    <a:ext cx="20" cy="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8" y="0"/>
                      </a:cxn>
                      <a:cxn ang="0">
                        <a:pos x="9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9" h="1">
                        <a:moveTo>
                          <a:pt x="0" y="0"/>
                        </a:moveTo>
                        <a:cubicBezTo>
                          <a:pt x="3" y="0"/>
                          <a:pt x="6" y="0"/>
                          <a:pt x="8" y="0"/>
                        </a:cubicBezTo>
                        <a:cubicBezTo>
                          <a:pt x="9" y="0"/>
                          <a:pt x="9" y="0"/>
                          <a:pt x="9" y="1"/>
                        </a:cubicBezTo>
                        <a:cubicBezTo>
                          <a:pt x="6" y="1"/>
                          <a:pt x="3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89" name="Freeform 11243"/>
                  <p:cNvSpPr>
                    <a:spLocks/>
                  </p:cNvSpPr>
                  <p:nvPr/>
                </p:nvSpPr>
                <p:spPr bwMode="auto">
                  <a:xfrm>
                    <a:off x="1309" y="2280"/>
                    <a:ext cx="18" cy="5"/>
                  </a:xfrm>
                  <a:custGeom>
                    <a:avLst/>
                    <a:gdLst/>
                    <a:ahLst/>
                    <a:cxnLst>
                      <a:cxn ang="0">
                        <a:pos x="0" y="1"/>
                      </a:cxn>
                      <a:cxn ang="0">
                        <a:pos x="8" y="0"/>
                      </a:cxn>
                      <a:cxn ang="0">
                        <a:pos x="8" y="2"/>
                      </a:cxn>
                      <a:cxn ang="0">
                        <a:pos x="0" y="2"/>
                      </a:cxn>
                      <a:cxn ang="0">
                        <a:pos x="0" y="1"/>
                      </a:cxn>
                    </a:cxnLst>
                    <a:rect l="0" t="0" r="r" b="b"/>
                    <a:pathLst>
                      <a:path w="8" h="2">
                        <a:moveTo>
                          <a:pt x="0" y="1"/>
                        </a:moveTo>
                        <a:cubicBezTo>
                          <a:pt x="3" y="1"/>
                          <a:pt x="5" y="1"/>
                          <a:pt x="8" y="0"/>
                        </a:cubicBezTo>
                        <a:cubicBezTo>
                          <a:pt x="8" y="1"/>
                          <a:pt x="8" y="1"/>
                          <a:pt x="8" y="2"/>
                        </a:cubicBezTo>
                        <a:cubicBezTo>
                          <a:pt x="6" y="2"/>
                          <a:pt x="3" y="2"/>
                          <a:pt x="0" y="2"/>
                        </a:cubicBezTo>
                        <a:cubicBezTo>
                          <a:pt x="0" y="2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90" name="Freeform 11244"/>
                  <p:cNvSpPr>
                    <a:spLocks/>
                  </p:cNvSpPr>
                  <p:nvPr/>
                </p:nvSpPr>
                <p:spPr bwMode="auto">
                  <a:xfrm>
                    <a:off x="1309" y="2278"/>
                    <a:ext cx="18" cy="4"/>
                  </a:xfrm>
                  <a:custGeom>
                    <a:avLst/>
                    <a:gdLst/>
                    <a:ahLst/>
                    <a:cxnLst>
                      <a:cxn ang="0">
                        <a:pos x="0" y="1"/>
                      </a:cxn>
                      <a:cxn ang="0">
                        <a:pos x="8" y="0"/>
                      </a:cxn>
                      <a:cxn ang="0">
                        <a:pos x="8" y="1"/>
                      </a:cxn>
                      <a:cxn ang="0">
                        <a:pos x="0" y="2"/>
                      </a:cxn>
                      <a:cxn ang="0">
                        <a:pos x="0" y="1"/>
                      </a:cxn>
                    </a:cxnLst>
                    <a:rect l="0" t="0" r="r" b="b"/>
                    <a:pathLst>
                      <a:path w="8" h="2">
                        <a:moveTo>
                          <a:pt x="0" y="1"/>
                        </a:moveTo>
                        <a:cubicBezTo>
                          <a:pt x="2" y="1"/>
                          <a:pt x="5" y="1"/>
                          <a:pt x="8" y="0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5" y="2"/>
                          <a:pt x="3" y="2"/>
                          <a:pt x="0" y="2"/>
                        </a:cubicBezTo>
                        <a:cubicBezTo>
                          <a:pt x="0" y="2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91" name="Freeform 11245"/>
                  <p:cNvSpPr>
                    <a:spLocks/>
                  </p:cNvSpPr>
                  <p:nvPr/>
                </p:nvSpPr>
                <p:spPr bwMode="auto">
                  <a:xfrm>
                    <a:off x="1307" y="2276"/>
                    <a:ext cx="20" cy="4"/>
                  </a:xfrm>
                  <a:custGeom>
                    <a:avLst/>
                    <a:gdLst/>
                    <a:ahLst/>
                    <a:cxnLst>
                      <a:cxn ang="0">
                        <a:pos x="0" y="1"/>
                      </a:cxn>
                      <a:cxn ang="0">
                        <a:pos x="9" y="0"/>
                      </a:cxn>
                      <a:cxn ang="0">
                        <a:pos x="9" y="1"/>
                      </a:cxn>
                      <a:cxn ang="0">
                        <a:pos x="1" y="2"/>
                      </a:cxn>
                      <a:cxn ang="0">
                        <a:pos x="0" y="1"/>
                      </a:cxn>
                    </a:cxnLst>
                    <a:rect l="0" t="0" r="r" b="b"/>
                    <a:pathLst>
                      <a:path w="9" h="2">
                        <a:moveTo>
                          <a:pt x="0" y="1"/>
                        </a:moveTo>
                        <a:cubicBezTo>
                          <a:pt x="3" y="1"/>
                          <a:pt x="6" y="1"/>
                          <a:pt x="9" y="0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6" y="2"/>
                          <a:pt x="3" y="2"/>
                          <a:pt x="1" y="2"/>
                        </a:cubicBezTo>
                        <a:cubicBezTo>
                          <a:pt x="1" y="2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92" name="Freeform 11246"/>
                  <p:cNvSpPr>
                    <a:spLocks/>
                  </p:cNvSpPr>
                  <p:nvPr/>
                </p:nvSpPr>
                <p:spPr bwMode="auto">
                  <a:xfrm>
                    <a:off x="1307" y="2274"/>
                    <a:ext cx="20" cy="4"/>
                  </a:xfrm>
                  <a:custGeom>
                    <a:avLst/>
                    <a:gdLst/>
                    <a:ahLst/>
                    <a:cxnLst>
                      <a:cxn ang="0">
                        <a:pos x="0" y="1"/>
                      </a:cxn>
                      <a:cxn ang="0">
                        <a:pos x="9" y="0"/>
                      </a:cxn>
                      <a:cxn ang="0">
                        <a:pos x="9" y="1"/>
                      </a:cxn>
                      <a:cxn ang="0">
                        <a:pos x="0" y="2"/>
                      </a:cxn>
                      <a:cxn ang="0">
                        <a:pos x="0" y="1"/>
                      </a:cxn>
                    </a:cxnLst>
                    <a:rect l="0" t="0" r="r" b="b"/>
                    <a:pathLst>
                      <a:path w="9" h="2">
                        <a:moveTo>
                          <a:pt x="0" y="1"/>
                        </a:moveTo>
                        <a:cubicBezTo>
                          <a:pt x="3" y="1"/>
                          <a:pt x="6" y="1"/>
                          <a:pt x="9" y="0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6" y="2"/>
                          <a:pt x="3" y="2"/>
                          <a:pt x="0" y="2"/>
                        </a:cubicBezTo>
                        <a:cubicBezTo>
                          <a:pt x="0" y="2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93" name="Freeform 11247"/>
                  <p:cNvSpPr>
                    <a:spLocks/>
                  </p:cNvSpPr>
                  <p:nvPr/>
                </p:nvSpPr>
                <p:spPr bwMode="auto">
                  <a:xfrm>
                    <a:off x="1307" y="2271"/>
                    <a:ext cx="20" cy="5"/>
                  </a:xfrm>
                  <a:custGeom>
                    <a:avLst/>
                    <a:gdLst/>
                    <a:ahLst/>
                    <a:cxnLst>
                      <a:cxn ang="0">
                        <a:pos x="0" y="1"/>
                      </a:cxn>
                      <a:cxn ang="0">
                        <a:pos x="9" y="0"/>
                      </a:cxn>
                      <a:cxn ang="0">
                        <a:pos x="9" y="1"/>
                      </a:cxn>
                      <a:cxn ang="0">
                        <a:pos x="0" y="2"/>
                      </a:cxn>
                      <a:cxn ang="0">
                        <a:pos x="0" y="1"/>
                      </a:cxn>
                    </a:cxnLst>
                    <a:rect l="0" t="0" r="r" b="b"/>
                    <a:pathLst>
                      <a:path w="9" h="2">
                        <a:moveTo>
                          <a:pt x="0" y="1"/>
                        </a:moveTo>
                        <a:cubicBezTo>
                          <a:pt x="3" y="1"/>
                          <a:pt x="6" y="0"/>
                          <a:pt x="9" y="0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6" y="2"/>
                          <a:pt x="3" y="2"/>
                          <a:pt x="0" y="2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94" name="Freeform 11248"/>
                  <p:cNvSpPr>
                    <a:spLocks/>
                  </p:cNvSpPr>
                  <p:nvPr/>
                </p:nvSpPr>
                <p:spPr bwMode="auto">
                  <a:xfrm>
                    <a:off x="1307" y="2269"/>
                    <a:ext cx="20" cy="5"/>
                  </a:xfrm>
                  <a:custGeom>
                    <a:avLst/>
                    <a:gdLst/>
                    <a:ahLst/>
                    <a:cxnLst>
                      <a:cxn ang="0">
                        <a:pos x="0" y="1"/>
                      </a:cxn>
                      <a:cxn ang="0">
                        <a:pos x="9" y="0"/>
                      </a:cxn>
                      <a:cxn ang="0">
                        <a:pos x="9" y="1"/>
                      </a:cxn>
                      <a:cxn ang="0">
                        <a:pos x="0" y="2"/>
                      </a:cxn>
                      <a:cxn ang="0">
                        <a:pos x="0" y="1"/>
                      </a:cxn>
                    </a:cxnLst>
                    <a:rect l="0" t="0" r="r" b="b"/>
                    <a:pathLst>
                      <a:path w="9" h="2">
                        <a:moveTo>
                          <a:pt x="0" y="1"/>
                        </a:moveTo>
                        <a:cubicBezTo>
                          <a:pt x="3" y="1"/>
                          <a:pt x="6" y="0"/>
                          <a:pt x="9" y="0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6" y="1"/>
                          <a:pt x="3" y="2"/>
                          <a:pt x="0" y="2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95" name="Freeform 11249"/>
                  <p:cNvSpPr>
                    <a:spLocks/>
                  </p:cNvSpPr>
                  <p:nvPr/>
                </p:nvSpPr>
                <p:spPr bwMode="auto">
                  <a:xfrm>
                    <a:off x="1307" y="2267"/>
                    <a:ext cx="20" cy="4"/>
                  </a:xfrm>
                  <a:custGeom>
                    <a:avLst/>
                    <a:gdLst/>
                    <a:ahLst/>
                    <a:cxnLst>
                      <a:cxn ang="0">
                        <a:pos x="0" y="1"/>
                      </a:cxn>
                      <a:cxn ang="0">
                        <a:pos x="8" y="0"/>
                      </a:cxn>
                      <a:cxn ang="0">
                        <a:pos x="9" y="1"/>
                      </a:cxn>
                      <a:cxn ang="0">
                        <a:pos x="0" y="2"/>
                      </a:cxn>
                      <a:cxn ang="0">
                        <a:pos x="0" y="1"/>
                      </a:cxn>
                    </a:cxnLst>
                    <a:rect l="0" t="0" r="r" b="b"/>
                    <a:pathLst>
                      <a:path w="9" h="2">
                        <a:moveTo>
                          <a:pt x="0" y="1"/>
                        </a:moveTo>
                        <a:cubicBezTo>
                          <a:pt x="3" y="0"/>
                          <a:pt x="5" y="0"/>
                          <a:pt x="8" y="0"/>
                        </a:cubicBezTo>
                        <a:cubicBezTo>
                          <a:pt x="8" y="0"/>
                          <a:pt x="8" y="1"/>
                          <a:pt x="9" y="1"/>
                        </a:cubicBezTo>
                        <a:cubicBezTo>
                          <a:pt x="6" y="1"/>
                          <a:pt x="3" y="2"/>
                          <a:pt x="0" y="2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96" name="Freeform 11250"/>
                  <p:cNvSpPr>
                    <a:spLocks/>
                  </p:cNvSpPr>
                  <p:nvPr/>
                </p:nvSpPr>
                <p:spPr bwMode="auto">
                  <a:xfrm>
                    <a:off x="1307" y="2265"/>
                    <a:ext cx="18" cy="4"/>
                  </a:xfrm>
                  <a:custGeom>
                    <a:avLst/>
                    <a:gdLst/>
                    <a:ahLst/>
                    <a:cxnLst>
                      <a:cxn ang="0">
                        <a:pos x="0" y="1"/>
                      </a:cxn>
                      <a:cxn ang="0">
                        <a:pos x="8" y="0"/>
                      </a:cxn>
                      <a:cxn ang="0">
                        <a:pos x="8" y="1"/>
                      </a:cxn>
                      <a:cxn ang="0">
                        <a:pos x="0" y="2"/>
                      </a:cxn>
                      <a:cxn ang="0">
                        <a:pos x="0" y="1"/>
                      </a:cxn>
                    </a:cxnLst>
                    <a:rect l="0" t="0" r="r" b="b"/>
                    <a:pathLst>
                      <a:path w="8" h="2">
                        <a:moveTo>
                          <a:pt x="0" y="1"/>
                        </a:moveTo>
                        <a:cubicBezTo>
                          <a:pt x="2" y="0"/>
                          <a:pt x="5" y="0"/>
                          <a:pt x="8" y="0"/>
                        </a:cubicBezTo>
                        <a:cubicBezTo>
                          <a:pt x="8" y="0"/>
                          <a:pt x="8" y="1"/>
                          <a:pt x="8" y="1"/>
                        </a:cubicBezTo>
                        <a:cubicBezTo>
                          <a:pt x="5" y="1"/>
                          <a:pt x="3" y="1"/>
                          <a:pt x="0" y="2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97" name="Freeform 11251"/>
                  <p:cNvSpPr>
                    <a:spLocks/>
                  </p:cNvSpPr>
                  <p:nvPr/>
                </p:nvSpPr>
                <p:spPr bwMode="auto">
                  <a:xfrm>
                    <a:off x="1304" y="2262"/>
                    <a:ext cx="21" cy="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9" y="0"/>
                      </a:cxn>
                      <a:cxn ang="0">
                        <a:pos x="9" y="1"/>
                      </a:cxn>
                      <a:cxn ang="0">
                        <a:pos x="1" y="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9" h="2">
                        <a:moveTo>
                          <a:pt x="0" y="0"/>
                        </a:moveTo>
                        <a:cubicBezTo>
                          <a:pt x="3" y="0"/>
                          <a:pt x="6" y="0"/>
                          <a:pt x="9" y="0"/>
                        </a:cubicBezTo>
                        <a:cubicBezTo>
                          <a:pt x="9" y="0"/>
                          <a:pt x="9" y="1"/>
                          <a:pt x="9" y="1"/>
                        </a:cubicBezTo>
                        <a:cubicBezTo>
                          <a:pt x="6" y="1"/>
                          <a:pt x="3" y="1"/>
                          <a:pt x="1" y="2"/>
                        </a:cubicBezTo>
                        <a:cubicBezTo>
                          <a:pt x="1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98" name="Freeform 11252"/>
                  <p:cNvSpPr>
                    <a:spLocks/>
                  </p:cNvSpPr>
                  <p:nvPr/>
                </p:nvSpPr>
                <p:spPr bwMode="auto">
                  <a:xfrm>
                    <a:off x="1304" y="2260"/>
                    <a:ext cx="21" cy="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9" y="0"/>
                      </a:cxn>
                      <a:cxn ang="0">
                        <a:pos x="9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9" h="1">
                        <a:moveTo>
                          <a:pt x="0" y="0"/>
                        </a:moveTo>
                        <a:cubicBezTo>
                          <a:pt x="3" y="0"/>
                          <a:pt x="6" y="0"/>
                          <a:pt x="9" y="0"/>
                        </a:cubicBezTo>
                        <a:cubicBezTo>
                          <a:pt x="9" y="0"/>
                          <a:pt x="9" y="1"/>
                          <a:pt x="9" y="1"/>
                        </a:cubicBezTo>
                        <a:cubicBezTo>
                          <a:pt x="6" y="1"/>
                          <a:pt x="3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99" name="Freeform 11253"/>
                  <p:cNvSpPr>
                    <a:spLocks/>
                  </p:cNvSpPr>
                  <p:nvPr/>
                </p:nvSpPr>
                <p:spPr bwMode="auto">
                  <a:xfrm>
                    <a:off x="1304" y="2258"/>
                    <a:ext cx="21" cy="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9" y="0"/>
                      </a:cxn>
                      <a:cxn ang="0">
                        <a:pos x="9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9" h="1">
                        <a:moveTo>
                          <a:pt x="0" y="0"/>
                        </a:moveTo>
                        <a:cubicBezTo>
                          <a:pt x="3" y="0"/>
                          <a:pt x="6" y="0"/>
                          <a:pt x="9" y="0"/>
                        </a:cubicBezTo>
                        <a:cubicBezTo>
                          <a:pt x="9" y="0"/>
                          <a:pt x="9" y="1"/>
                          <a:pt x="9" y="1"/>
                        </a:cubicBezTo>
                        <a:cubicBezTo>
                          <a:pt x="6" y="1"/>
                          <a:pt x="3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00" name="Freeform 11254"/>
                  <p:cNvSpPr>
                    <a:spLocks/>
                  </p:cNvSpPr>
                  <p:nvPr/>
                </p:nvSpPr>
                <p:spPr bwMode="auto">
                  <a:xfrm>
                    <a:off x="1304" y="2256"/>
                    <a:ext cx="21" cy="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8" y="0"/>
                      </a:cxn>
                      <a:cxn ang="0">
                        <a:pos x="9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9" h="1">
                        <a:moveTo>
                          <a:pt x="0" y="0"/>
                        </a:moveTo>
                        <a:cubicBezTo>
                          <a:pt x="3" y="0"/>
                          <a:pt x="6" y="0"/>
                          <a:pt x="8" y="0"/>
                        </a:cubicBezTo>
                        <a:cubicBezTo>
                          <a:pt x="8" y="0"/>
                          <a:pt x="8" y="0"/>
                          <a:pt x="9" y="1"/>
                        </a:cubicBezTo>
                        <a:cubicBezTo>
                          <a:pt x="6" y="1"/>
                          <a:pt x="3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01" name="Freeform 11255"/>
                  <p:cNvSpPr>
                    <a:spLocks/>
                  </p:cNvSpPr>
                  <p:nvPr/>
                </p:nvSpPr>
                <p:spPr bwMode="auto">
                  <a:xfrm>
                    <a:off x="1304" y="2254"/>
                    <a:ext cx="18" cy="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8" y="0"/>
                      </a:cxn>
                      <a:cxn ang="0">
                        <a:pos x="8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8" h="1">
                        <a:moveTo>
                          <a:pt x="0" y="0"/>
                        </a:moveTo>
                        <a:cubicBezTo>
                          <a:pt x="2" y="0"/>
                          <a:pt x="5" y="0"/>
                          <a:pt x="8" y="0"/>
                        </a:cubicBezTo>
                        <a:cubicBezTo>
                          <a:pt x="8" y="0"/>
                          <a:pt x="8" y="0"/>
                          <a:pt x="8" y="1"/>
                        </a:cubicBezTo>
                        <a:cubicBezTo>
                          <a:pt x="6" y="1"/>
                          <a:pt x="3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02" name="Freeform 11256"/>
                  <p:cNvSpPr>
                    <a:spLocks/>
                  </p:cNvSpPr>
                  <p:nvPr/>
                </p:nvSpPr>
                <p:spPr bwMode="auto">
                  <a:xfrm>
                    <a:off x="1302" y="2251"/>
                    <a:ext cx="20" cy="3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9" y="0"/>
                      </a:cxn>
                      <a:cxn ang="0">
                        <a:pos x="9" y="1"/>
                      </a:cxn>
                      <a:cxn ang="0">
                        <a:pos x="1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9" h="1">
                        <a:moveTo>
                          <a:pt x="0" y="0"/>
                        </a:moveTo>
                        <a:cubicBezTo>
                          <a:pt x="3" y="0"/>
                          <a:pt x="6" y="0"/>
                          <a:pt x="9" y="0"/>
                        </a:cubicBezTo>
                        <a:cubicBezTo>
                          <a:pt x="9" y="0"/>
                          <a:pt x="9" y="0"/>
                          <a:pt x="9" y="1"/>
                        </a:cubicBezTo>
                        <a:cubicBezTo>
                          <a:pt x="6" y="1"/>
                          <a:pt x="3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03" name="Freeform 11257"/>
                  <p:cNvSpPr>
                    <a:spLocks/>
                  </p:cNvSpPr>
                  <p:nvPr/>
                </p:nvSpPr>
                <p:spPr bwMode="auto">
                  <a:xfrm>
                    <a:off x="1302" y="2249"/>
                    <a:ext cx="20" cy="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9" y="0"/>
                      </a:cxn>
                      <a:cxn ang="0">
                        <a:pos x="9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9" h="1">
                        <a:moveTo>
                          <a:pt x="0" y="0"/>
                        </a:moveTo>
                        <a:cubicBezTo>
                          <a:pt x="3" y="0"/>
                          <a:pt x="6" y="0"/>
                          <a:pt x="9" y="0"/>
                        </a:cubicBezTo>
                        <a:cubicBezTo>
                          <a:pt x="9" y="0"/>
                          <a:pt x="9" y="0"/>
                          <a:pt x="9" y="1"/>
                        </a:cubicBezTo>
                        <a:cubicBezTo>
                          <a:pt x="6" y="1"/>
                          <a:pt x="3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04" name="Freeform 11258"/>
                  <p:cNvSpPr>
                    <a:spLocks/>
                  </p:cNvSpPr>
                  <p:nvPr/>
                </p:nvSpPr>
                <p:spPr bwMode="auto">
                  <a:xfrm>
                    <a:off x="1302" y="2247"/>
                    <a:ext cx="20" cy="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8" y="0"/>
                      </a:cxn>
                      <a:cxn ang="0">
                        <a:pos x="9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9" h="1">
                        <a:moveTo>
                          <a:pt x="0" y="0"/>
                        </a:moveTo>
                        <a:cubicBezTo>
                          <a:pt x="3" y="0"/>
                          <a:pt x="6" y="0"/>
                          <a:pt x="8" y="0"/>
                        </a:cubicBezTo>
                        <a:cubicBezTo>
                          <a:pt x="9" y="0"/>
                          <a:pt x="9" y="0"/>
                          <a:pt x="9" y="1"/>
                        </a:cubicBezTo>
                        <a:cubicBezTo>
                          <a:pt x="6" y="1"/>
                          <a:pt x="3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05" name="Freeform 11259"/>
                  <p:cNvSpPr>
                    <a:spLocks/>
                  </p:cNvSpPr>
                  <p:nvPr/>
                </p:nvSpPr>
                <p:spPr bwMode="auto">
                  <a:xfrm>
                    <a:off x="1302" y="2245"/>
                    <a:ext cx="18" cy="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8" y="0"/>
                      </a:cxn>
                      <a:cxn ang="0">
                        <a:pos x="8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8" h="1">
                        <a:moveTo>
                          <a:pt x="0" y="0"/>
                        </a:moveTo>
                        <a:cubicBezTo>
                          <a:pt x="3" y="0"/>
                          <a:pt x="5" y="0"/>
                          <a:pt x="8" y="0"/>
                        </a:cubicBezTo>
                        <a:cubicBezTo>
                          <a:pt x="8" y="0"/>
                          <a:pt x="8" y="0"/>
                          <a:pt x="8" y="1"/>
                        </a:cubicBezTo>
                        <a:cubicBezTo>
                          <a:pt x="6" y="1"/>
                          <a:pt x="3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06" name="Freeform 11260"/>
                  <p:cNvSpPr>
                    <a:spLocks/>
                  </p:cNvSpPr>
                  <p:nvPr/>
                </p:nvSpPr>
                <p:spPr bwMode="auto">
                  <a:xfrm>
                    <a:off x="1300" y="2242"/>
                    <a:ext cx="20" cy="3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9" y="0"/>
                      </a:cxn>
                      <a:cxn ang="0">
                        <a:pos x="9" y="1"/>
                      </a:cxn>
                      <a:cxn ang="0">
                        <a:pos x="1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9" h="1">
                        <a:moveTo>
                          <a:pt x="0" y="0"/>
                        </a:moveTo>
                        <a:cubicBezTo>
                          <a:pt x="3" y="0"/>
                          <a:pt x="6" y="0"/>
                          <a:pt x="9" y="0"/>
                        </a:cubicBezTo>
                        <a:cubicBezTo>
                          <a:pt x="9" y="0"/>
                          <a:pt x="9" y="0"/>
                          <a:pt x="9" y="1"/>
                        </a:cubicBezTo>
                        <a:cubicBezTo>
                          <a:pt x="6" y="1"/>
                          <a:pt x="4" y="1"/>
                          <a:pt x="1" y="1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07" name="Freeform 11261"/>
                  <p:cNvSpPr>
                    <a:spLocks/>
                  </p:cNvSpPr>
                  <p:nvPr/>
                </p:nvSpPr>
                <p:spPr bwMode="auto">
                  <a:xfrm>
                    <a:off x="1300" y="2238"/>
                    <a:ext cx="20" cy="4"/>
                  </a:xfrm>
                  <a:custGeom>
                    <a:avLst/>
                    <a:gdLst/>
                    <a:ahLst/>
                    <a:cxnLst>
                      <a:cxn ang="0">
                        <a:pos x="0" y="1"/>
                      </a:cxn>
                      <a:cxn ang="0">
                        <a:pos x="9" y="0"/>
                      </a:cxn>
                      <a:cxn ang="0">
                        <a:pos x="9" y="2"/>
                      </a:cxn>
                      <a:cxn ang="0">
                        <a:pos x="0" y="2"/>
                      </a:cxn>
                      <a:cxn ang="0">
                        <a:pos x="0" y="1"/>
                      </a:cxn>
                    </a:cxnLst>
                    <a:rect l="0" t="0" r="r" b="b"/>
                    <a:pathLst>
                      <a:path w="9" h="2">
                        <a:moveTo>
                          <a:pt x="0" y="1"/>
                        </a:moveTo>
                        <a:cubicBezTo>
                          <a:pt x="3" y="1"/>
                          <a:pt x="6" y="1"/>
                          <a:pt x="9" y="0"/>
                        </a:cubicBezTo>
                        <a:cubicBezTo>
                          <a:pt x="9" y="1"/>
                          <a:pt x="9" y="1"/>
                          <a:pt x="9" y="2"/>
                        </a:cubicBezTo>
                        <a:cubicBezTo>
                          <a:pt x="6" y="2"/>
                          <a:pt x="3" y="2"/>
                          <a:pt x="0" y="2"/>
                        </a:cubicBezTo>
                        <a:cubicBezTo>
                          <a:pt x="0" y="2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08" name="Freeform 11262"/>
                  <p:cNvSpPr>
                    <a:spLocks/>
                  </p:cNvSpPr>
                  <p:nvPr/>
                </p:nvSpPr>
                <p:spPr bwMode="auto">
                  <a:xfrm>
                    <a:off x="1300" y="2236"/>
                    <a:ext cx="20" cy="4"/>
                  </a:xfrm>
                  <a:custGeom>
                    <a:avLst/>
                    <a:gdLst/>
                    <a:ahLst/>
                    <a:cxnLst>
                      <a:cxn ang="0">
                        <a:pos x="0" y="1"/>
                      </a:cxn>
                      <a:cxn ang="0">
                        <a:pos x="8" y="0"/>
                      </a:cxn>
                      <a:cxn ang="0">
                        <a:pos x="9" y="1"/>
                      </a:cxn>
                      <a:cxn ang="0">
                        <a:pos x="0" y="2"/>
                      </a:cxn>
                      <a:cxn ang="0">
                        <a:pos x="0" y="1"/>
                      </a:cxn>
                    </a:cxnLst>
                    <a:rect l="0" t="0" r="r" b="b"/>
                    <a:pathLst>
                      <a:path w="9" h="2">
                        <a:moveTo>
                          <a:pt x="0" y="1"/>
                        </a:moveTo>
                        <a:cubicBezTo>
                          <a:pt x="3" y="1"/>
                          <a:pt x="6" y="1"/>
                          <a:pt x="8" y="0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6" y="2"/>
                          <a:pt x="3" y="2"/>
                          <a:pt x="0" y="2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09" name="Freeform 11263"/>
                  <p:cNvSpPr>
                    <a:spLocks/>
                  </p:cNvSpPr>
                  <p:nvPr/>
                </p:nvSpPr>
                <p:spPr bwMode="auto">
                  <a:xfrm>
                    <a:off x="1300" y="2233"/>
                    <a:ext cx="18" cy="5"/>
                  </a:xfrm>
                  <a:custGeom>
                    <a:avLst/>
                    <a:gdLst/>
                    <a:ahLst/>
                    <a:cxnLst>
                      <a:cxn ang="0">
                        <a:pos x="0" y="1"/>
                      </a:cxn>
                      <a:cxn ang="0">
                        <a:pos x="8" y="0"/>
                      </a:cxn>
                      <a:cxn ang="0">
                        <a:pos x="8" y="1"/>
                      </a:cxn>
                      <a:cxn ang="0">
                        <a:pos x="0" y="2"/>
                      </a:cxn>
                      <a:cxn ang="0">
                        <a:pos x="0" y="1"/>
                      </a:cxn>
                    </a:cxnLst>
                    <a:rect l="0" t="0" r="r" b="b"/>
                    <a:pathLst>
                      <a:path w="8" h="2">
                        <a:moveTo>
                          <a:pt x="0" y="1"/>
                        </a:moveTo>
                        <a:cubicBezTo>
                          <a:pt x="2" y="1"/>
                          <a:pt x="5" y="1"/>
                          <a:pt x="8" y="0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6" y="2"/>
                          <a:pt x="3" y="2"/>
                          <a:pt x="0" y="2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10" name="Freeform 11264"/>
                  <p:cNvSpPr>
                    <a:spLocks/>
                  </p:cNvSpPr>
                  <p:nvPr/>
                </p:nvSpPr>
                <p:spPr bwMode="auto">
                  <a:xfrm>
                    <a:off x="1298" y="2231"/>
                    <a:ext cx="20" cy="5"/>
                  </a:xfrm>
                  <a:custGeom>
                    <a:avLst/>
                    <a:gdLst/>
                    <a:ahLst/>
                    <a:cxnLst>
                      <a:cxn ang="0">
                        <a:pos x="0" y="1"/>
                      </a:cxn>
                      <a:cxn ang="0">
                        <a:pos x="9" y="0"/>
                      </a:cxn>
                      <a:cxn ang="0">
                        <a:pos x="9" y="1"/>
                      </a:cxn>
                      <a:cxn ang="0">
                        <a:pos x="1" y="2"/>
                      </a:cxn>
                      <a:cxn ang="0">
                        <a:pos x="0" y="1"/>
                      </a:cxn>
                    </a:cxnLst>
                    <a:rect l="0" t="0" r="r" b="b"/>
                    <a:pathLst>
                      <a:path w="9" h="2">
                        <a:moveTo>
                          <a:pt x="0" y="1"/>
                        </a:moveTo>
                        <a:cubicBezTo>
                          <a:pt x="3" y="1"/>
                          <a:pt x="6" y="0"/>
                          <a:pt x="9" y="0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6" y="2"/>
                          <a:pt x="3" y="2"/>
                          <a:pt x="1" y="2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11" name="Freeform 11265"/>
                  <p:cNvSpPr>
                    <a:spLocks/>
                  </p:cNvSpPr>
                  <p:nvPr/>
                </p:nvSpPr>
                <p:spPr bwMode="auto">
                  <a:xfrm>
                    <a:off x="1298" y="2229"/>
                    <a:ext cx="20" cy="4"/>
                  </a:xfrm>
                  <a:custGeom>
                    <a:avLst/>
                    <a:gdLst/>
                    <a:ahLst/>
                    <a:cxnLst>
                      <a:cxn ang="0">
                        <a:pos x="0" y="1"/>
                      </a:cxn>
                      <a:cxn ang="0">
                        <a:pos x="9" y="0"/>
                      </a:cxn>
                      <a:cxn ang="0">
                        <a:pos x="9" y="1"/>
                      </a:cxn>
                      <a:cxn ang="0">
                        <a:pos x="0" y="2"/>
                      </a:cxn>
                      <a:cxn ang="0">
                        <a:pos x="0" y="1"/>
                      </a:cxn>
                    </a:cxnLst>
                    <a:rect l="0" t="0" r="r" b="b"/>
                    <a:pathLst>
                      <a:path w="9" h="2">
                        <a:moveTo>
                          <a:pt x="0" y="1"/>
                        </a:moveTo>
                        <a:cubicBezTo>
                          <a:pt x="3" y="1"/>
                          <a:pt x="6" y="0"/>
                          <a:pt x="9" y="0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6" y="1"/>
                          <a:pt x="3" y="2"/>
                          <a:pt x="0" y="2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12" name="Freeform 11266"/>
                  <p:cNvSpPr>
                    <a:spLocks/>
                  </p:cNvSpPr>
                  <p:nvPr/>
                </p:nvSpPr>
                <p:spPr bwMode="auto">
                  <a:xfrm>
                    <a:off x="1298" y="2227"/>
                    <a:ext cx="20" cy="4"/>
                  </a:xfrm>
                  <a:custGeom>
                    <a:avLst/>
                    <a:gdLst/>
                    <a:ahLst/>
                    <a:cxnLst>
                      <a:cxn ang="0">
                        <a:pos x="0" y="1"/>
                      </a:cxn>
                      <a:cxn ang="0">
                        <a:pos x="8" y="0"/>
                      </a:cxn>
                      <a:cxn ang="0">
                        <a:pos x="9" y="1"/>
                      </a:cxn>
                      <a:cxn ang="0">
                        <a:pos x="0" y="2"/>
                      </a:cxn>
                      <a:cxn ang="0">
                        <a:pos x="0" y="1"/>
                      </a:cxn>
                    </a:cxnLst>
                    <a:rect l="0" t="0" r="r" b="b"/>
                    <a:pathLst>
                      <a:path w="9" h="2">
                        <a:moveTo>
                          <a:pt x="0" y="1"/>
                        </a:moveTo>
                        <a:cubicBezTo>
                          <a:pt x="3" y="0"/>
                          <a:pt x="6" y="0"/>
                          <a:pt x="8" y="0"/>
                        </a:cubicBezTo>
                        <a:cubicBezTo>
                          <a:pt x="8" y="1"/>
                          <a:pt x="9" y="1"/>
                          <a:pt x="9" y="1"/>
                        </a:cubicBezTo>
                        <a:cubicBezTo>
                          <a:pt x="6" y="1"/>
                          <a:pt x="3" y="2"/>
                          <a:pt x="0" y="2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13" name="Freeform 11267"/>
                  <p:cNvSpPr>
                    <a:spLocks/>
                  </p:cNvSpPr>
                  <p:nvPr/>
                </p:nvSpPr>
                <p:spPr bwMode="auto">
                  <a:xfrm>
                    <a:off x="1298" y="2225"/>
                    <a:ext cx="18" cy="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8" y="0"/>
                      </a:cxn>
                      <a:cxn ang="0">
                        <a:pos x="8" y="1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8" h="2">
                        <a:moveTo>
                          <a:pt x="0" y="0"/>
                        </a:moveTo>
                        <a:cubicBezTo>
                          <a:pt x="2" y="0"/>
                          <a:pt x="5" y="0"/>
                          <a:pt x="8" y="0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6" y="1"/>
                          <a:pt x="3" y="1"/>
                          <a:pt x="0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14" name="Freeform 11268"/>
                  <p:cNvSpPr>
                    <a:spLocks/>
                  </p:cNvSpPr>
                  <p:nvPr/>
                </p:nvSpPr>
                <p:spPr bwMode="auto">
                  <a:xfrm>
                    <a:off x="1295" y="2222"/>
                    <a:ext cx="21" cy="3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9" y="0"/>
                      </a:cxn>
                      <a:cxn ang="0">
                        <a:pos x="9" y="1"/>
                      </a:cxn>
                      <a:cxn ang="0">
                        <a:pos x="1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9" h="1">
                        <a:moveTo>
                          <a:pt x="0" y="0"/>
                        </a:moveTo>
                        <a:cubicBezTo>
                          <a:pt x="3" y="0"/>
                          <a:pt x="6" y="0"/>
                          <a:pt x="9" y="0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6" y="1"/>
                          <a:pt x="3" y="1"/>
                          <a:pt x="1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15" name="Freeform 11269"/>
                  <p:cNvSpPr>
                    <a:spLocks/>
                  </p:cNvSpPr>
                  <p:nvPr/>
                </p:nvSpPr>
                <p:spPr bwMode="auto">
                  <a:xfrm>
                    <a:off x="1295" y="2220"/>
                    <a:ext cx="21" cy="2"/>
                  </a:xfrm>
                  <a:custGeom>
                    <a:avLst/>
                    <a:gdLst/>
                    <a:ahLst/>
                    <a:cxnLst>
                      <a:cxn ang="0">
                        <a:pos x="0" y="1"/>
                      </a:cxn>
                      <a:cxn ang="0">
                        <a:pos x="0" y="0"/>
                      </a:cxn>
                      <a:cxn ang="0">
                        <a:pos x="8" y="0"/>
                      </a:cxn>
                      <a:cxn ang="0">
                        <a:pos x="9" y="1"/>
                      </a:cxn>
                      <a:cxn ang="0">
                        <a:pos x="0" y="1"/>
                      </a:cxn>
                    </a:cxnLst>
                    <a:rect l="0" t="0" r="r" b="b"/>
                    <a:pathLst>
                      <a:path w="9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3" y="0"/>
                          <a:pt x="6" y="0"/>
                          <a:pt x="8" y="0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6" y="1"/>
                          <a:pt x="3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16" name="Freeform 11270"/>
                  <p:cNvSpPr>
                    <a:spLocks/>
                  </p:cNvSpPr>
                  <p:nvPr/>
                </p:nvSpPr>
                <p:spPr bwMode="auto">
                  <a:xfrm>
                    <a:off x="1295" y="2218"/>
                    <a:ext cx="18" cy="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8" y="0"/>
                      </a:cxn>
                      <a:cxn ang="0">
                        <a:pos x="8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8" h="1">
                        <a:moveTo>
                          <a:pt x="0" y="0"/>
                        </a:moveTo>
                        <a:cubicBezTo>
                          <a:pt x="2" y="0"/>
                          <a:pt x="5" y="0"/>
                          <a:pt x="8" y="0"/>
                        </a:cubicBezTo>
                        <a:cubicBezTo>
                          <a:pt x="8" y="0"/>
                          <a:pt x="8" y="1"/>
                          <a:pt x="8" y="1"/>
                        </a:cubicBezTo>
                        <a:cubicBezTo>
                          <a:pt x="6" y="1"/>
                          <a:pt x="3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17" name="Freeform 11271"/>
                  <p:cNvSpPr>
                    <a:spLocks/>
                  </p:cNvSpPr>
                  <p:nvPr/>
                </p:nvSpPr>
                <p:spPr bwMode="auto">
                  <a:xfrm>
                    <a:off x="1293" y="2216"/>
                    <a:ext cx="20" cy="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9" y="0"/>
                      </a:cxn>
                      <a:cxn ang="0">
                        <a:pos x="9" y="1"/>
                      </a:cxn>
                      <a:cxn ang="0">
                        <a:pos x="1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9" h="1">
                        <a:moveTo>
                          <a:pt x="0" y="0"/>
                        </a:moveTo>
                        <a:cubicBezTo>
                          <a:pt x="3" y="0"/>
                          <a:pt x="6" y="0"/>
                          <a:pt x="9" y="0"/>
                        </a:cubicBezTo>
                        <a:cubicBezTo>
                          <a:pt x="9" y="0"/>
                          <a:pt x="9" y="1"/>
                          <a:pt x="9" y="1"/>
                        </a:cubicBezTo>
                        <a:cubicBezTo>
                          <a:pt x="6" y="1"/>
                          <a:pt x="3" y="1"/>
                          <a:pt x="1" y="1"/>
                        </a:cubicBezTo>
                        <a:cubicBezTo>
                          <a:pt x="1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18" name="Freeform 11272"/>
                  <p:cNvSpPr>
                    <a:spLocks/>
                  </p:cNvSpPr>
                  <p:nvPr/>
                </p:nvSpPr>
                <p:spPr bwMode="auto">
                  <a:xfrm>
                    <a:off x="1293" y="2213"/>
                    <a:ext cx="20" cy="3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9" y="0"/>
                      </a:cxn>
                      <a:cxn ang="0">
                        <a:pos x="9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9" h="1">
                        <a:moveTo>
                          <a:pt x="0" y="0"/>
                        </a:moveTo>
                        <a:cubicBezTo>
                          <a:pt x="3" y="0"/>
                          <a:pt x="6" y="0"/>
                          <a:pt x="9" y="0"/>
                        </a:cubicBezTo>
                        <a:cubicBezTo>
                          <a:pt x="9" y="0"/>
                          <a:pt x="9" y="1"/>
                          <a:pt x="9" y="1"/>
                        </a:cubicBezTo>
                        <a:cubicBezTo>
                          <a:pt x="6" y="1"/>
                          <a:pt x="3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19" name="Freeform 11273"/>
                  <p:cNvSpPr>
                    <a:spLocks/>
                  </p:cNvSpPr>
                  <p:nvPr/>
                </p:nvSpPr>
                <p:spPr bwMode="auto">
                  <a:xfrm>
                    <a:off x="1293" y="2211"/>
                    <a:ext cx="20" cy="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8" y="0"/>
                      </a:cxn>
                      <a:cxn ang="0">
                        <a:pos x="9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9" h="1">
                        <a:moveTo>
                          <a:pt x="0" y="0"/>
                        </a:moveTo>
                        <a:cubicBezTo>
                          <a:pt x="2" y="0"/>
                          <a:pt x="5" y="0"/>
                          <a:pt x="8" y="0"/>
                        </a:cubicBezTo>
                        <a:cubicBezTo>
                          <a:pt x="8" y="0"/>
                          <a:pt x="8" y="1"/>
                          <a:pt x="9" y="1"/>
                        </a:cubicBezTo>
                        <a:cubicBezTo>
                          <a:pt x="6" y="1"/>
                          <a:pt x="3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20" name="Freeform 11274"/>
                  <p:cNvSpPr>
                    <a:spLocks/>
                  </p:cNvSpPr>
                  <p:nvPr/>
                </p:nvSpPr>
                <p:spPr bwMode="auto">
                  <a:xfrm>
                    <a:off x="1291" y="2209"/>
                    <a:ext cx="20" cy="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9" y="0"/>
                      </a:cxn>
                      <a:cxn ang="0">
                        <a:pos x="9" y="1"/>
                      </a:cxn>
                      <a:cxn ang="0">
                        <a:pos x="1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9" h="1">
                        <a:moveTo>
                          <a:pt x="0" y="0"/>
                        </a:moveTo>
                        <a:cubicBezTo>
                          <a:pt x="3" y="0"/>
                          <a:pt x="6" y="0"/>
                          <a:pt x="9" y="0"/>
                        </a:cubicBezTo>
                        <a:cubicBezTo>
                          <a:pt x="9" y="0"/>
                          <a:pt x="9" y="1"/>
                          <a:pt x="9" y="1"/>
                        </a:cubicBezTo>
                        <a:cubicBezTo>
                          <a:pt x="6" y="1"/>
                          <a:pt x="3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21" name="Freeform 11275"/>
                  <p:cNvSpPr>
                    <a:spLocks/>
                  </p:cNvSpPr>
                  <p:nvPr/>
                </p:nvSpPr>
                <p:spPr bwMode="auto">
                  <a:xfrm>
                    <a:off x="1194" y="2100"/>
                    <a:ext cx="13" cy="1"/>
                  </a:xfrm>
                  <a:custGeom>
                    <a:avLst/>
                    <a:gdLst/>
                    <a:ahLst/>
                    <a:cxnLst>
                      <a:cxn ang="0">
                        <a:pos x="6" y="0"/>
                      </a:cxn>
                      <a:cxn ang="0">
                        <a:pos x="0" y="0"/>
                      </a:cxn>
                      <a:cxn ang="0">
                        <a:pos x="6" y="0"/>
                      </a:cxn>
                    </a:cxnLst>
                    <a:rect l="0" t="0" r="r" b="b"/>
                    <a:pathLst>
                      <a:path w="6">
                        <a:moveTo>
                          <a:pt x="6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2" y="0"/>
                          <a:pt x="4" y="0"/>
                          <a:pt x="6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22" name="Freeform 11276"/>
                  <p:cNvSpPr>
                    <a:spLocks/>
                  </p:cNvSpPr>
                  <p:nvPr/>
                </p:nvSpPr>
                <p:spPr bwMode="auto">
                  <a:xfrm>
                    <a:off x="1207" y="2100"/>
                    <a:ext cx="104" cy="109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" y="1"/>
                      </a:cxn>
                      <a:cxn ang="0">
                        <a:pos x="46" y="49"/>
                      </a:cxn>
                      <a:cxn ang="0">
                        <a:pos x="37" y="4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6" h="49">
                        <a:moveTo>
                          <a:pt x="0" y="0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0" y="0"/>
                          <a:pt x="36" y="20"/>
                          <a:pt x="46" y="49"/>
                        </a:cubicBezTo>
                        <a:cubicBezTo>
                          <a:pt x="43" y="49"/>
                          <a:pt x="40" y="49"/>
                          <a:pt x="37" y="49"/>
                        </a:cubicBezTo>
                        <a:cubicBezTo>
                          <a:pt x="29" y="23"/>
                          <a:pt x="15" y="4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23" name="Freeform 11277"/>
                  <p:cNvSpPr>
                    <a:spLocks/>
                  </p:cNvSpPr>
                  <p:nvPr/>
                </p:nvSpPr>
                <p:spPr bwMode="auto">
                  <a:xfrm>
                    <a:off x="1282" y="2280"/>
                    <a:ext cx="22" cy="65"/>
                  </a:xfrm>
                  <a:custGeom>
                    <a:avLst/>
                    <a:gdLst/>
                    <a:ahLst/>
                    <a:cxnLst>
                      <a:cxn ang="0">
                        <a:pos x="10" y="26"/>
                      </a:cxn>
                      <a:cxn ang="0">
                        <a:pos x="7" y="27"/>
                      </a:cxn>
                      <a:cxn ang="0">
                        <a:pos x="4" y="20"/>
                      </a:cxn>
                      <a:cxn ang="0">
                        <a:pos x="1" y="16"/>
                      </a:cxn>
                      <a:cxn ang="0">
                        <a:pos x="0" y="4"/>
                      </a:cxn>
                      <a:cxn ang="0">
                        <a:pos x="0" y="3"/>
                      </a:cxn>
                      <a:cxn ang="0">
                        <a:pos x="2" y="2"/>
                      </a:cxn>
                      <a:cxn ang="0">
                        <a:pos x="5" y="9"/>
                      </a:cxn>
                      <a:cxn ang="0">
                        <a:pos x="10" y="14"/>
                      </a:cxn>
                      <a:cxn ang="0">
                        <a:pos x="10" y="25"/>
                      </a:cxn>
                      <a:cxn ang="0">
                        <a:pos x="10" y="26"/>
                      </a:cxn>
                    </a:cxnLst>
                    <a:rect l="0" t="0" r="r" b="b"/>
                    <a:pathLst>
                      <a:path w="10" h="29">
                        <a:moveTo>
                          <a:pt x="10" y="26"/>
                        </a:moveTo>
                        <a:cubicBezTo>
                          <a:pt x="9" y="29"/>
                          <a:pt x="7" y="27"/>
                          <a:pt x="7" y="27"/>
                        </a:cubicBezTo>
                        <a:cubicBezTo>
                          <a:pt x="7" y="27"/>
                          <a:pt x="7" y="23"/>
                          <a:pt x="4" y="20"/>
                        </a:cubicBezTo>
                        <a:cubicBezTo>
                          <a:pt x="2" y="18"/>
                          <a:pt x="1" y="19"/>
                          <a:pt x="1" y="16"/>
                        </a:cubicBezTo>
                        <a:cubicBezTo>
                          <a:pt x="1" y="12"/>
                          <a:pt x="0" y="4"/>
                          <a:pt x="0" y="4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0"/>
                          <a:pt x="2" y="2"/>
                          <a:pt x="2" y="2"/>
                        </a:cubicBezTo>
                        <a:cubicBezTo>
                          <a:pt x="2" y="2"/>
                          <a:pt x="3" y="7"/>
                          <a:pt x="5" y="9"/>
                        </a:cubicBezTo>
                        <a:cubicBezTo>
                          <a:pt x="8" y="12"/>
                          <a:pt x="9" y="11"/>
                          <a:pt x="10" y="14"/>
                        </a:cubicBezTo>
                        <a:cubicBezTo>
                          <a:pt x="10" y="17"/>
                          <a:pt x="10" y="25"/>
                          <a:pt x="10" y="25"/>
                        </a:cubicBezTo>
                        <a:lnTo>
                          <a:pt x="10" y="26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24" name="Freeform 11278"/>
                  <p:cNvSpPr>
                    <a:spLocks/>
                  </p:cNvSpPr>
                  <p:nvPr/>
                </p:nvSpPr>
                <p:spPr bwMode="auto">
                  <a:xfrm>
                    <a:off x="1282" y="2325"/>
                    <a:ext cx="22" cy="64"/>
                  </a:xfrm>
                  <a:custGeom>
                    <a:avLst/>
                    <a:gdLst/>
                    <a:ahLst/>
                    <a:cxnLst>
                      <a:cxn ang="0">
                        <a:pos x="9" y="26"/>
                      </a:cxn>
                      <a:cxn ang="0">
                        <a:pos x="7" y="27"/>
                      </a:cxn>
                      <a:cxn ang="0">
                        <a:pos x="5" y="20"/>
                      </a:cxn>
                      <a:cxn ang="0">
                        <a:pos x="1" y="15"/>
                      </a:cxn>
                      <a:cxn ang="0">
                        <a:pos x="1" y="4"/>
                      </a:cxn>
                      <a:cxn ang="0">
                        <a:pos x="1" y="3"/>
                      </a:cxn>
                      <a:cxn ang="0">
                        <a:pos x="3" y="2"/>
                      </a:cxn>
                      <a:cxn ang="0">
                        <a:pos x="6" y="9"/>
                      </a:cxn>
                      <a:cxn ang="0">
                        <a:pos x="10" y="13"/>
                      </a:cxn>
                      <a:cxn ang="0">
                        <a:pos x="9" y="25"/>
                      </a:cxn>
                      <a:cxn ang="0">
                        <a:pos x="9" y="26"/>
                      </a:cxn>
                    </a:cxnLst>
                    <a:rect l="0" t="0" r="r" b="b"/>
                    <a:pathLst>
                      <a:path w="10" h="29">
                        <a:moveTo>
                          <a:pt x="9" y="26"/>
                        </a:moveTo>
                        <a:cubicBezTo>
                          <a:pt x="9" y="29"/>
                          <a:pt x="7" y="27"/>
                          <a:pt x="7" y="27"/>
                        </a:cubicBezTo>
                        <a:cubicBezTo>
                          <a:pt x="7" y="27"/>
                          <a:pt x="8" y="22"/>
                          <a:pt x="5" y="20"/>
                        </a:cubicBezTo>
                        <a:cubicBezTo>
                          <a:pt x="3" y="17"/>
                          <a:pt x="1" y="18"/>
                          <a:pt x="1" y="15"/>
                        </a:cubicBezTo>
                        <a:cubicBezTo>
                          <a:pt x="0" y="12"/>
                          <a:pt x="1" y="4"/>
                          <a:pt x="1" y="4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0"/>
                          <a:pt x="3" y="2"/>
                          <a:pt x="3" y="2"/>
                        </a:cubicBezTo>
                        <a:cubicBezTo>
                          <a:pt x="3" y="2"/>
                          <a:pt x="3" y="6"/>
                          <a:pt x="6" y="9"/>
                        </a:cubicBezTo>
                        <a:cubicBezTo>
                          <a:pt x="9" y="11"/>
                          <a:pt x="9" y="10"/>
                          <a:pt x="10" y="13"/>
                        </a:cubicBezTo>
                        <a:cubicBezTo>
                          <a:pt x="10" y="16"/>
                          <a:pt x="9" y="25"/>
                          <a:pt x="9" y="25"/>
                        </a:cubicBezTo>
                        <a:lnTo>
                          <a:pt x="9" y="26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25" name="Freeform 11279"/>
                  <p:cNvSpPr>
                    <a:spLocks/>
                  </p:cNvSpPr>
                  <p:nvPr/>
                </p:nvSpPr>
                <p:spPr bwMode="auto">
                  <a:xfrm>
                    <a:off x="1282" y="2371"/>
                    <a:ext cx="9" cy="9"/>
                  </a:xfrm>
                  <a:custGeom>
                    <a:avLst/>
                    <a:gdLst/>
                    <a:ahLst/>
                    <a:cxnLst>
                      <a:cxn ang="0">
                        <a:pos x="4" y="4"/>
                      </a:cxn>
                      <a:cxn ang="0">
                        <a:pos x="0" y="4"/>
                      </a:cxn>
                      <a:cxn ang="0">
                        <a:pos x="0" y="3"/>
                      </a:cxn>
                      <a:cxn ang="0">
                        <a:pos x="3" y="3"/>
                      </a:cxn>
                      <a:cxn ang="0">
                        <a:pos x="4" y="4"/>
                      </a:cxn>
                    </a:cxnLst>
                    <a:rect l="0" t="0" r="r" b="b"/>
                    <a:pathLst>
                      <a:path w="4" h="4">
                        <a:moveTo>
                          <a:pt x="4" y="4"/>
                        </a:moveTo>
                        <a:cubicBezTo>
                          <a:pt x="3" y="4"/>
                          <a:pt x="1" y="4"/>
                          <a:pt x="0" y="4"/>
                        </a:cubicBezTo>
                        <a:cubicBezTo>
                          <a:pt x="0" y="4"/>
                          <a:pt x="0" y="3"/>
                          <a:pt x="0" y="3"/>
                        </a:cubicBezTo>
                        <a:cubicBezTo>
                          <a:pt x="0" y="0"/>
                          <a:pt x="2" y="0"/>
                          <a:pt x="3" y="3"/>
                        </a:cubicBezTo>
                        <a:cubicBezTo>
                          <a:pt x="3" y="3"/>
                          <a:pt x="4" y="4"/>
                          <a:pt x="4" y="4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26" name="Freeform 11280"/>
                  <p:cNvSpPr>
                    <a:spLocks/>
                  </p:cNvSpPr>
                  <p:nvPr/>
                </p:nvSpPr>
                <p:spPr bwMode="auto">
                  <a:xfrm>
                    <a:off x="1282" y="2380"/>
                    <a:ext cx="11" cy="5"/>
                  </a:xfrm>
                  <a:custGeom>
                    <a:avLst/>
                    <a:gdLst/>
                    <a:ahLst/>
                    <a:cxnLst>
                      <a:cxn ang="0">
                        <a:pos x="5" y="2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  <a:cxn ang="0">
                        <a:pos x="4" y="0"/>
                      </a:cxn>
                      <a:cxn ang="0">
                        <a:pos x="5" y="2"/>
                      </a:cxn>
                    </a:cxnLst>
                    <a:rect l="0" t="0" r="r" b="b"/>
                    <a:pathLst>
                      <a:path w="5" h="2">
                        <a:moveTo>
                          <a:pt x="5" y="2"/>
                        </a:moveTo>
                        <a:cubicBezTo>
                          <a:pt x="3" y="2"/>
                          <a:pt x="2" y="2"/>
                          <a:pt x="0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1" y="0"/>
                          <a:pt x="3" y="0"/>
                          <a:pt x="4" y="0"/>
                        </a:cubicBezTo>
                        <a:cubicBezTo>
                          <a:pt x="4" y="1"/>
                          <a:pt x="5" y="1"/>
                          <a:pt x="5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27" name="Freeform 11281"/>
                  <p:cNvSpPr>
                    <a:spLocks/>
                  </p:cNvSpPr>
                  <p:nvPr/>
                </p:nvSpPr>
                <p:spPr bwMode="auto">
                  <a:xfrm>
                    <a:off x="1282" y="2385"/>
                    <a:ext cx="16" cy="4"/>
                  </a:xfrm>
                  <a:custGeom>
                    <a:avLst/>
                    <a:gdLst/>
                    <a:ahLst/>
                    <a:cxnLst>
                      <a:cxn ang="0">
                        <a:pos x="5" y="0"/>
                      </a:cxn>
                      <a:cxn ang="0">
                        <a:pos x="7" y="1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  <a:cxn ang="0">
                        <a:pos x="5" y="0"/>
                      </a:cxn>
                      <a:cxn ang="0">
                        <a:pos x="5" y="0"/>
                      </a:cxn>
                    </a:cxnLst>
                    <a:rect l="0" t="0" r="r" b="b"/>
                    <a:pathLst>
                      <a:path w="7" h="2">
                        <a:moveTo>
                          <a:pt x="5" y="0"/>
                        </a:moveTo>
                        <a:cubicBezTo>
                          <a:pt x="6" y="1"/>
                          <a:pt x="6" y="1"/>
                          <a:pt x="7" y="1"/>
                        </a:cubicBezTo>
                        <a:cubicBezTo>
                          <a:pt x="4" y="1"/>
                          <a:pt x="2" y="1"/>
                          <a:pt x="0" y="2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2" y="0"/>
                          <a:pt x="3" y="0"/>
                          <a:pt x="5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28" name="Freeform 11282"/>
                  <p:cNvSpPr>
                    <a:spLocks/>
                  </p:cNvSpPr>
                  <p:nvPr/>
                </p:nvSpPr>
                <p:spPr bwMode="auto">
                  <a:xfrm>
                    <a:off x="1282" y="2387"/>
                    <a:ext cx="18" cy="4"/>
                  </a:xfrm>
                  <a:custGeom>
                    <a:avLst/>
                    <a:gdLst/>
                    <a:ahLst/>
                    <a:cxnLst>
                      <a:cxn ang="0">
                        <a:pos x="7" y="0"/>
                      </a:cxn>
                      <a:cxn ang="0">
                        <a:pos x="8" y="2"/>
                      </a:cxn>
                      <a:cxn ang="0">
                        <a:pos x="0" y="2"/>
                      </a:cxn>
                      <a:cxn ang="0">
                        <a:pos x="0" y="1"/>
                      </a:cxn>
                      <a:cxn ang="0">
                        <a:pos x="7" y="0"/>
                      </a:cxn>
                    </a:cxnLst>
                    <a:rect l="0" t="0" r="r" b="b"/>
                    <a:pathLst>
                      <a:path w="8" h="2">
                        <a:moveTo>
                          <a:pt x="7" y="0"/>
                        </a:moveTo>
                        <a:cubicBezTo>
                          <a:pt x="7" y="1"/>
                          <a:pt x="8" y="1"/>
                          <a:pt x="8" y="2"/>
                        </a:cubicBezTo>
                        <a:cubicBezTo>
                          <a:pt x="5" y="2"/>
                          <a:pt x="3" y="2"/>
                          <a:pt x="0" y="2"/>
                        </a:cubicBezTo>
                        <a:cubicBezTo>
                          <a:pt x="0" y="2"/>
                          <a:pt x="0" y="1"/>
                          <a:pt x="0" y="1"/>
                        </a:cubicBezTo>
                        <a:cubicBezTo>
                          <a:pt x="2" y="0"/>
                          <a:pt x="4" y="0"/>
                          <a:pt x="7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29" name="Freeform 11283"/>
                  <p:cNvSpPr>
                    <a:spLocks/>
                  </p:cNvSpPr>
                  <p:nvPr/>
                </p:nvSpPr>
                <p:spPr bwMode="auto">
                  <a:xfrm>
                    <a:off x="1282" y="2391"/>
                    <a:ext cx="20" cy="5"/>
                  </a:xfrm>
                  <a:custGeom>
                    <a:avLst/>
                    <a:gdLst/>
                    <a:ahLst/>
                    <a:cxnLst>
                      <a:cxn ang="0">
                        <a:pos x="8" y="0"/>
                      </a:cxn>
                      <a:cxn ang="0">
                        <a:pos x="9" y="2"/>
                      </a:cxn>
                      <a:cxn ang="0">
                        <a:pos x="9" y="2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  <a:cxn ang="0">
                        <a:pos x="8" y="0"/>
                      </a:cxn>
                    </a:cxnLst>
                    <a:rect l="0" t="0" r="r" b="b"/>
                    <a:pathLst>
                      <a:path w="9" h="2">
                        <a:moveTo>
                          <a:pt x="8" y="0"/>
                        </a:moveTo>
                        <a:cubicBezTo>
                          <a:pt x="9" y="0"/>
                          <a:pt x="9" y="1"/>
                          <a:pt x="9" y="2"/>
                        </a:cubicBez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6" y="2"/>
                          <a:pt x="3" y="2"/>
                          <a:pt x="0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3" y="0"/>
                          <a:pt x="5" y="0"/>
                          <a:pt x="8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30" name="Freeform 11284"/>
                  <p:cNvSpPr>
                    <a:spLocks/>
                  </p:cNvSpPr>
                  <p:nvPr/>
                </p:nvSpPr>
                <p:spPr bwMode="auto">
                  <a:xfrm>
                    <a:off x="1282" y="2396"/>
                    <a:ext cx="20" cy="2"/>
                  </a:xfrm>
                  <a:custGeom>
                    <a:avLst/>
                    <a:gdLst/>
                    <a:ahLst/>
                    <a:cxnLst>
                      <a:cxn ang="0">
                        <a:pos x="9" y="0"/>
                      </a:cxn>
                      <a:cxn ang="0">
                        <a:pos x="9" y="1"/>
                      </a:cxn>
                      <a:cxn ang="0">
                        <a:pos x="0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  <a:cxn ang="0">
                        <a:pos x="9" y="0"/>
                      </a:cxn>
                    </a:cxnLst>
                    <a:rect l="0" t="0" r="r" b="b"/>
                    <a:pathLst>
                      <a:path w="9" h="1">
                        <a:moveTo>
                          <a:pt x="9" y="0"/>
                        </a:moveTo>
                        <a:cubicBezTo>
                          <a:pt x="9" y="0"/>
                          <a:pt x="9" y="1"/>
                          <a:pt x="9" y="1"/>
                        </a:cubicBezTo>
                        <a:cubicBezTo>
                          <a:pt x="6" y="1"/>
                          <a:pt x="3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3" y="0"/>
                          <a:pt x="6" y="0"/>
                          <a:pt x="9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31" name="Freeform 11285"/>
                  <p:cNvSpPr>
                    <a:spLocks/>
                  </p:cNvSpPr>
                  <p:nvPr/>
                </p:nvSpPr>
                <p:spPr bwMode="auto">
                  <a:xfrm>
                    <a:off x="1282" y="2398"/>
                    <a:ext cx="20" cy="5"/>
                  </a:xfrm>
                  <a:custGeom>
                    <a:avLst/>
                    <a:gdLst/>
                    <a:ahLst/>
                    <a:cxnLst>
                      <a:cxn ang="0">
                        <a:pos x="9" y="0"/>
                      </a:cxn>
                      <a:cxn ang="0">
                        <a:pos x="8" y="2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  <a:cxn ang="0">
                        <a:pos x="9" y="0"/>
                      </a:cxn>
                    </a:cxnLst>
                    <a:rect l="0" t="0" r="r" b="b"/>
                    <a:pathLst>
                      <a:path w="9" h="2">
                        <a:moveTo>
                          <a:pt x="9" y="0"/>
                        </a:moveTo>
                        <a:cubicBezTo>
                          <a:pt x="9" y="1"/>
                          <a:pt x="9" y="2"/>
                          <a:pt x="8" y="2"/>
                        </a:cubicBezTo>
                        <a:cubicBezTo>
                          <a:pt x="6" y="2"/>
                          <a:pt x="3" y="2"/>
                          <a:pt x="0" y="2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ubicBezTo>
                          <a:pt x="3" y="0"/>
                          <a:pt x="6" y="0"/>
                          <a:pt x="9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32" name="Freeform 11286"/>
                  <p:cNvSpPr>
                    <a:spLocks/>
                  </p:cNvSpPr>
                  <p:nvPr/>
                </p:nvSpPr>
                <p:spPr bwMode="auto">
                  <a:xfrm>
                    <a:off x="1282" y="2403"/>
                    <a:ext cx="18" cy="4"/>
                  </a:xfrm>
                  <a:custGeom>
                    <a:avLst/>
                    <a:gdLst/>
                    <a:ahLst/>
                    <a:cxnLst>
                      <a:cxn ang="0">
                        <a:pos x="8" y="0"/>
                      </a:cxn>
                      <a:cxn ang="0">
                        <a:pos x="8" y="2"/>
                      </a:cxn>
                      <a:cxn ang="0">
                        <a:pos x="2" y="2"/>
                      </a:cxn>
                      <a:cxn ang="0">
                        <a:pos x="0" y="0"/>
                      </a:cxn>
                      <a:cxn ang="0">
                        <a:pos x="8" y="0"/>
                      </a:cxn>
                    </a:cxnLst>
                    <a:rect l="0" t="0" r="r" b="b"/>
                    <a:pathLst>
                      <a:path w="8" h="2">
                        <a:moveTo>
                          <a:pt x="8" y="0"/>
                        </a:moveTo>
                        <a:cubicBezTo>
                          <a:pt x="8" y="1"/>
                          <a:pt x="8" y="1"/>
                          <a:pt x="8" y="2"/>
                        </a:cubicBezTo>
                        <a:cubicBezTo>
                          <a:pt x="6" y="2"/>
                          <a:pt x="4" y="2"/>
                          <a:pt x="2" y="2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3" y="0"/>
                          <a:pt x="6" y="0"/>
                          <a:pt x="8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33" name="Freeform 11287"/>
                  <p:cNvSpPr>
                    <a:spLocks/>
                  </p:cNvSpPr>
                  <p:nvPr/>
                </p:nvSpPr>
                <p:spPr bwMode="auto">
                  <a:xfrm>
                    <a:off x="1286" y="2407"/>
                    <a:ext cx="14" cy="2"/>
                  </a:xfrm>
                  <a:custGeom>
                    <a:avLst/>
                    <a:gdLst/>
                    <a:ahLst/>
                    <a:cxnLst>
                      <a:cxn ang="0">
                        <a:pos x="6" y="1"/>
                      </a:cxn>
                      <a:cxn ang="0">
                        <a:pos x="1" y="1"/>
                      </a:cxn>
                      <a:cxn ang="0">
                        <a:pos x="1" y="1"/>
                      </a:cxn>
                      <a:cxn ang="0">
                        <a:pos x="0" y="0"/>
                      </a:cxn>
                      <a:cxn ang="0">
                        <a:pos x="6" y="0"/>
                      </a:cxn>
                      <a:cxn ang="0">
                        <a:pos x="6" y="1"/>
                      </a:cxn>
                    </a:cxnLst>
                    <a:rect l="0" t="0" r="r" b="b"/>
                    <a:pathLst>
                      <a:path w="6" h="1">
                        <a:moveTo>
                          <a:pt x="6" y="1"/>
                        </a:moveTo>
                        <a:cubicBezTo>
                          <a:pt x="4" y="1"/>
                          <a:pt x="3" y="1"/>
                          <a:pt x="1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2" y="0"/>
                          <a:pt x="4" y="0"/>
                          <a:pt x="6" y="0"/>
                        </a:cubicBezTo>
                        <a:cubicBezTo>
                          <a:pt x="6" y="0"/>
                          <a:pt x="6" y="1"/>
                          <a:pt x="6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34" name="Freeform 11288"/>
                  <p:cNvSpPr>
                    <a:spLocks/>
                  </p:cNvSpPr>
                  <p:nvPr/>
                </p:nvSpPr>
                <p:spPr bwMode="auto">
                  <a:xfrm>
                    <a:off x="1289" y="2409"/>
                    <a:ext cx="11" cy="5"/>
                  </a:xfrm>
                  <a:custGeom>
                    <a:avLst/>
                    <a:gdLst/>
                    <a:ahLst/>
                    <a:cxnLst>
                      <a:cxn ang="0">
                        <a:pos x="5" y="2"/>
                      </a:cxn>
                      <a:cxn ang="0">
                        <a:pos x="1" y="2"/>
                      </a:cxn>
                      <a:cxn ang="0">
                        <a:pos x="0" y="0"/>
                      </a:cxn>
                      <a:cxn ang="0">
                        <a:pos x="5" y="0"/>
                      </a:cxn>
                      <a:cxn ang="0">
                        <a:pos x="5" y="2"/>
                      </a:cxn>
                    </a:cxnLst>
                    <a:rect l="0" t="0" r="r" b="b"/>
                    <a:pathLst>
                      <a:path w="5" h="2">
                        <a:moveTo>
                          <a:pt x="5" y="2"/>
                        </a:moveTo>
                        <a:cubicBezTo>
                          <a:pt x="4" y="2"/>
                          <a:pt x="2" y="2"/>
                          <a:pt x="1" y="2"/>
                        </a:cubicBezTo>
                        <a:cubicBezTo>
                          <a:pt x="1" y="2"/>
                          <a:pt x="1" y="1"/>
                          <a:pt x="0" y="0"/>
                        </a:cubicBezTo>
                        <a:cubicBezTo>
                          <a:pt x="2" y="0"/>
                          <a:pt x="3" y="0"/>
                          <a:pt x="5" y="0"/>
                        </a:cubicBezTo>
                        <a:cubicBezTo>
                          <a:pt x="5" y="1"/>
                          <a:pt x="5" y="2"/>
                          <a:pt x="5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35" name="Freeform 11289"/>
                  <p:cNvSpPr>
                    <a:spLocks/>
                  </p:cNvSpPr>
                  <p:nvPr/>
                </p:nvSpPr>
                <p:spPr bwMode="auto">
                  <a:xfrm>
                    <a:off x="1291" y="2414"/>
                    <a:ext cx="9" cy="4"/>
                  </a:xfrm>
                  <a:custGeom>
                    <a:avLst/>
                    <a:gdLst/>
                    <a:ahLst/>
                    <a:cxnLst>
                      <a:cxn ang="0">
                        <a:pos x="3" y="2"/>
                      </a:cxn>
                      <a:cxn ang="0">
                        <a:pos x="1" y="2"/>
                      </a:cxn>
                      <a:cxn ang="0">
                        <a:pos x="0" y="0"/>
                      </a:cxn>
                      <a:cxn ang="0">
                        <a:pos x="4" y="0"/>
                      </a:cxn>
                      <a:cxn ang="0">
                        <a:pos x="3" y="2"/>
                      </a:cxn>
                    </a:cxnLst>
                    <a:rect l="0" t="0" r="r" b="b"/>
                    <a:pathLst>
                      <a:path w="4" h="2">
                        <a:moveTo>
                          <a:pt x="3" y="2"/>
                        </a:moveTo>
                        <a:cubicBezTo>
                          <a:pt x="2" y="2"/>
                          <a:pt x="1" y="2"/>
                          <a:pt x="1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1" y="0"/>
                          <a:pt x="3" y="0"/>
                          <a:pt x="4" y="0"/>
                        </a:cubicBezTo>
                        <a:cubicBezTo>
                          <a:pt x="4" y="1"/>
                          <a:pt x="4" y="1"/>
                          <a:pt x="3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36" name="Freeform 11290"/>
                  <p:cNvSpPr>
                    <a:spLocks/>
                  </p:cNvSpPr>
                  <p:nvPr/>
                </p:nvSpPr>
                <p:spPr bwMode="auto">
                  <a:xfrm>
                    <a:off x="1293" y="2418"/>
                    <a:ext cx="5" cy="5"/>
                  </a:xfrm>
                  <a:custGeom>
                    <a:avLst/>
                    <a:gdLst/>
                    <a:ahLst/>
                    <a:cxnLst>
                      <a:cxn ang="0">
                        <a:pos x="2" y="1"/>
                      </a:cxn>
                      <a:cxn ang="0">
                        <a:pos x="2" y="2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  <a:cxn ang="0">
                        <a:pos x="2" y="0"/>
                      </a:cxn>
                      <a:cxn ang="0">
                        <a:pos x="2" y="1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1" y="2"/>
                          <a:pt x="1" y="2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2" y="0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37" name="Freeform 11291"/>
                  <p:cNvSpPr>
                    <a:spLocks/>
                  </p:cNvSpPr>
                  <p:nvPr/>
                </p:nvSpPr>
                <p:spPr bwMode="auto">
                  <a:xfrm>
                    <a:off x="1293" y="2420"/>
                    <a:ext cx="5" cy="5"/>
                  </a:xfrm>
                  <a:custGeom>
                    <a:avLst/>
                    <a:gdLst/>
                    <a:ahLst/>
                    <a:cxnLst>
                      <a:cxn ang="0">
                        <a:pos x="2" y="1"/>
                      </a:cxn>
                      <a:cxn ang="0">
                        <a:pos x="2" y="2"/>
                      </a:cxn>
                      <a:cxn ang="0">
                        <a:pos x="0" y="2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  <a:cxn ang="0">
                        <a:pos x="2" y="1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1" y="2"/>
                          <a:pt x="1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38" name="Freeform 11292"/>
                  <p:cNvSpPr>
                    <a:spLocks/>
                  </p:cNvSpPr>
                  <p:nvPr/>
                </p:nvSpPr>
                <p:spPr bwMode="auto">
                  <a:xfrm>
                    <a:off x="1293" y="2425"/>
                    <a:ext cx="5" cy="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39" name="Freeform 11293"/>
                  <p:cNvSpPr>
                    <a:spLocks/>
                  </p:cNvSpPr>
                  <p:nvPr/>
                </p:nvSpPr>
                <p:spPr bwMode="auto">
                  <a:xfrm>
                    <a:off x="1282" y="2407"/>
                    <a:ext cx="1" cy="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40" name="Freeform 11294"/>
                  <p:cNvSpPr>
                    <a:spLocks/>
                  </p:cNvSpPr>
                  <p:nvPr/>
                </p:nvSpPr>
                <p:spPr bwMode="auto">
                  <a:xfrm>
                    <a:off x="1280" y="2407"/>
                    <a:ext cx="4" cy="2"/>
                  </a:xfrm>
                  <a:custGeom>
                    <a:avLst/>
                    <a:gdLst/>
                    <a:ahLst/>
                    <a:cxnLst>
                      <a:cxn ang="0">
                        <a:pos x="2" y="1"/>
                      </a:cxn>
                      <a:cxn ang="0">
                        <a:pos x="2" y="1"/>
                      </a:cxn>
                      <a:cxn ang="0">
                        <a:pos x="0" y="1"/>
                      </a:cxn>
                      <a:cxn ang="0">
                        <a:pos x="0" y="1"/>
                      </a:cxn>
                      <a:cxn ang="0">
                        <a:pos x="1" y="0"/>
                      </a:cxn>
                      <a:cxn ang="0">
                        <a:pos x="1" y="0"/>
                      </a:cxn>
                      <a:cxn ang="0">
                        <a:pos x="2" y="1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2" y="0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41" name="Freeform 11295"/>
                  <p:cNvSpPr>
                    <a:spLocks/>
                  </p:cNvSpPr>
                  <p:nvPr/>
                </p:nvSpPr>
                <p:spPr bwMode="auto">
                  <a:xfrm>
                    <a:off x="1277" y="2409"/>
                    <a:ext cx="7" cy="5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3" y="2"/>
                      </a:cxn>
                      <a:cxn ang="0">
                        <a:pos x="0" y="2"/>
                      </a:cxn>
                      <a:cxn ang="0">
                        <a:pos x="1" y="1"/>
                      </a:cxn>
                      <a:cxn ang="0">
                        <a:pos x="1" y="0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3" h="2">
                        <a:moveTo>
                          <a:pt x="3" y="0"/>
                        </a:moveTo>
                        <a:cubicBezTo>
                          <a:pt x="3" y="1"/>
                          <a:pt x="3" y="1"/>
                          <a:pt x="3" y="2"/>
                        </a:cubicBezTo>
                        <a:cubicBezTo>
                          <a:pt x="2" y="2"/>
                          <a:pt x="1" y="2"/>
                          <a:pt x="0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2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42" name="Freeform 11296"/>
                  <p:cNvSpPr>
                    <a:spLocks/>
                  </p:cNvSpPr>
                  <p:nvPr/>
                </p:nvSpPr>
                <p:spPr bwMode="auto">
                  <a:xfrm>
                    <a:off x="1277" y="2414"/>
                    <a:ext cx="7" cy="4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3" y="2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3" h="2">
                        <a:moveTo>
                          <a:pt x="3" y="0"/>
                        </a:moveTo>
                        <a:cubicBezTo>
                          <a:pt x="3" y="1"/>
                          <a:pt x="3" y="1"/>
                          <a:pt x="3" y="2"/>
                        </a:cubicBezTo>
                        <a:cubicBezTo>
                          <a:pt x="2" y="2"/>
                          <a:pt x="1" y="2"/>
                          <a:pt x="0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1" y="0"/>
                          <a:pt x="2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43" name="Freeform 11297"/>
                  <p:cNvSpPr>
                    <a:spLocks/>
                  </p:cNvSpPr>
                  <p:nvPr/>
                </p:nvSpPr>
                <p:spPr bwMode="auto">
                  <a:xfrm>
                    <a:off x="1277" y="2418"/>
                    <a:ext cx="9" cy="2"/>
                  </a:xfrm>
                  <a:custGeom>
                    <a:avLst/>
                    <a:gdLst/>
                    <a:ahLst/>
                    <a:cxnLst>
                      <a:cxn ang="0">
                        <a:pos x="4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  <a:cxn ang="0">
                        <a:pos x="3" y="0"/>
                      </a:cxn>
                      <a:cxn ang="0">
                        <a:pos x="4" y="1"/>
                      </a:cxn>
                    </a:cxnLst>
                    <a:rect l="0" t="0" r="r" b="b"/>
                    <a:pathLst>
                      <a:path w="4" h="1">
                        <a:moveTo>
                          <a:pt x="4" y="1"/>
                        </a:moveTo>
                        <a:cubicBezTo>
                          <a:pt x="2" y="1"/>
                          <a:pt x="1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1" y="0"/>
                          <a:pt x="2" y="0"/>
                          <a:pt x="3" y="0"/>
                        </a:cubicBezTo>
                        <a:cubicBezTo>
                          <a:pt x="3" y="0"/>
                          <a:pt x="4" y="1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44" name="Freeform 11298"/>
                  <p:cNvSpPr>
                    <a:spLocks/>
                  </p:cNvSpPr>
                  <p:nvPr/>
                </p:nvSpPr>
                <p:spPr bwMode="auto">
                  <a:xfrm>
                    <a:off x="1277" y="2420"/>
                    <a:ext cx="12" cy="5"/>
                  </a:xfrm>
                  <a:custGeom>
                    <a:avLst/>
                    <a:gdLst/>
                    <a:ahLst/>
                    <a:cxnLst>
                      <a:cxn ang="0">
                        <a:pos x="4" y="2"/>
                      </a:cxn>
                      <a:cxn ang="0">
                        <a:pos x="5" y="2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  <a:cxn ang="0">
                        <a:pos x="4" y="0"/>
                      </a:cxn>
                      <a:cxn ang="0">
                        <a:pos x="4" y="2"/>
                      </a:cxn>
                    </a:cxnLst>
                    <a:rect l="0" t="0" r="r" b="b"/>
                    <a:pathLst>
                      <a:path w="5" h="2">
                        <a:moveTo>
                          <a:pt x="4" y="2"/>
                        </a:move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3" y="2"/>
                          <a:pt x="1" y="2"/>
                          <a:pt x="0" y="2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ubicBezTo>
                          <a:pt x="1" y="0"/>
                          <a:pt x="2" y="0"/>
                          <a:pt x="4" y="0"/>
                        </a:cubicBezTo>
                        <a:cubicBezTo>
                          <a:pt x="4" y="1"/>
                          <a:pt x="4" y="2"/>
                          <a:pt x="4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45" name="Freeform 11299"/>
                  <p:cNvSpPr>
                    <a:spLocks/>
                  </p:cNvSpPr>
                  <p:nvPr/>
                </p:nvSpPr>
                <p:spPr bwMode="auto">
                  <a:xfrm>
                    <a:off x="1277" y="2425"/>
                    <a:ext cx="14" cy="4"/>
                  </a:xfrm>
                  <a:custGeom>
                    <a:avLst/>
                    <a:gdLst/>
                    <a:ahLst/>
                    <a:cxnLst>
                      <a:cxn ang="0">
                        <a:pos x="6" y="2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  <a:cxn ang="0">
                        <a:pos x="5" y="0"/>
                      </a:cxn>
                      <a:cxn ang="0">
                        <a:pos x="6" y="2"/>
                      </a:cxn>
                    </a:cxnLst>
                    <a:rect l="0" t="0" r="r" b="b"/>
                    <a:pathLst>
                      <a:path w="6" h="2">
                        <a:moveTo>
                          <a:pt x="6" y="2"/>
                        </a:moveTo>
                        <a:cubicBezTo>
                          <a:pt x="4" y="2"/>
                          <a:pt x="2" y="2"/>
                          <a:pt x="0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1" y="0"/>
                          <a:pt x="3" y="0"/>
                          <a:pt x="5" y="0"/>
                        </a:cubicBezTo>
                        <a:cubicBezTo>
                          <a:pt x="5" y="1"/>
                          <a:pt x="5" y="1"/>
                          <a:pt x="6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46" name="Freeform 11300"/>
                  <p:cNvSpPr>
                    <a:spLocks/>
                  </p:cNvSpPr>
                  <p:nvPr/>
                </p:nvSpPr>
                <p:spPr bwMode="auto">
                  <a:xfrm>
                    <a:off x="1275" y="2429"/>
                    <a:ext cx="20" cy="5"/>
                  </a:xfrm>
                  <a:custGeom>
                    <a:avLst/>
                    <a:gdLst/>
                    <a:ahLst/>
                    <a:cxnLst>
                      <a:cxn ang="0">
                        <a:pos x="9" y="2"/>
                      </a:cxn>
                      <a:cxn ang="0">
                        <a:pos x="0" y="1"/>
                      </a:cxn>
                      <a:cxn ang="0">
                        <a:pos x="1" y="0"/>
                      </a:cxn>
                      <a:cxn ang="0">
                        <a:pos x="7" y="0"/>
                      </a:cxn>
                      <a:cxn ang="0">
                        <a:pos x="9" y="2"/>
                      </a:cxn>
                    </a:cxnLst>
                    <a:rect l="0" t="0" r="r" b="b"/>
                    <a:pathLst>
                      <a:path w="9" h="2">
                        <a:moveTo>
                          <a:pt x="9" y="2"/>
                        </a:moveTo>
                        <a:cubicBezTo>
                          <a:pt x="6" y="2"/>
                          <a:pt x="3" y="1"/>
                          <a:pt x="0" y="1"/>
                        </a:cubicBezTo>
                        <a:cubicBezTo>
                          <a:pt x="0" y="1"/>
                          <a:pt x="0" y="0"/>
                          <a:pt x="1" y="0"/>
                        </a:cubicBezTo>
                        <a:cubicBezTo>
                          <a:pt x="3" y="0"/>
                          <a:pt x="5" y="0"/>
                          <a:pt x="7" y="0"/>
                        </a:cubicBezTo>
                        <a:cubicBezTo>
                          <a:pt x="8" y="1"/>
                          <a:pt x="8" y="1"/>
                          <a:pt x="9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47" name="Freeform 11301"/>
                  <p:cNvSpPr>
                    <a:spLocks/>
                  </p:cNvSpPr>
                  <p:nvPr/>
                </p:nvSpPr>
                <p:spPr bwMode="auto">
                  <a:xfrm>
                    <a:off x="1275" y="2432"/>
                    <a:ext cx="20" cy="4"/>
                  </a:xfrm>
                  <a:custGeom>
                    <a:avLst/>
                    <a:gdLst/>
                    <a:ahLst/>
                    <a:cxnLst>
                      <a:cxn ang="0">
                        <a:pos x="9" y="2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  <a:cxn ang="0">
                        <a:pos x="9" y="1"/>
                      </a:cxn>
                      <a:cxn ang="0">
                        <a:pos x="9" y="2"/>
                      </a:cxn>
                    </a:cxnLst>
                    <a:rect l="0" t="0" r="r" b="b"/>
                    <a:pathLst>
                      <a:path w="9" h="2">
                        <a:moveTo>
                          <a:pt x="9" y="2"/>
                        </a:moveTo>
                        <a:cubicBezTo>
                          <a:pt x="6" y="2"/>
                          <a:pt x="3" y="2"/>
                          <a:pt x="0" y="2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ubicBezTo>
                          <a:pt x="3" y="0"/>
                          <a:pt x="6" y="1"/>
                          <a:pt x="9" y="1"/>
                        </a:cubicBezTo>
                        <a:cubicBezTo>
                          <a:pt x="9" y="1"/>
                          <a:pt x="9" y="1"/>
                          <a:pt x="9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48" name="Freeform 11302"/>
                  <p:cNvSpPr>
                    <a:spLocks/>
                  </p:cNvSpPr>
                  <p:nvPr/>
                </p:nvSpPr>
                <p:spPr bwMode="auto">
                  <a:xfrm>
                    <a:off x="1275" y="2436"/>
                    <a:ext cx="20" cy="4"/>
                  </a:xfrm>
                  <a:custGeom>
                    <a:avLst/>
                    <a:gdLst/>
                    <a:ahLst/>
                    <a:cxnLst>
                      <a:cxn ang="0">
                        <a:pos x="9" y="0"/>
                      </a:cxn>
                      <a:cxn ang="0">
                        <a:pos x="8" y="2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9" y="0"/>
                      </a:cxn>
                      <a:cxn ang="0">
                        <a:pos x="9" y="0"/>
                      </a:cxn>
                    </a:cxnLst>
                    <a:rect l="0" t="0" r="r" b="b"/>
                    <a:pathLst>
                      <a:path w="9" h="2">
                        <a:moveTo>
                          <a:pt x="9" y="0"/>
                        </a:moveTo>
                        <a:cubicBezTo>
                          <a:pt x="9" y="1"/>
                          <a:pt x="9" y="1"/>
                          <a:pt x="8" y="2"/>
                        </a:cubicBezTo>
                        <a:cubicBezTo>
                          <a:pt x="6" y="2"/>
                          <a:pt x="3" y="2"/>
                          <a:pt x="0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3" y="0"/>
                          <a:pt x="6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49" name="Freeform 11303"/>
                  <p:cNvSpPr>
                    <a:spLocks/>
                  </p:cNvSpPr>
                  <p:nvPr/>
                </p:nvSpPr>
                <p:spPr bwMode="auto">
                  <a:xfrm>
                    <a:off x="1275" y="2440"/>
                    <a:ext cx="18" cy="5"/>
                  </a:xfrm>
                  <a:custGeom>
                    <a:avLst/>
                    <a:gdLst/>
                    <a:ahLst/>
                    <a:cxnLst>
                      <a:cxn ang="0">
                        <a:pos x="8" y="2"/>
                      </a:cxn>
                      <a:cxn ang="0">
                        <a:pos x="1" y="1"/>
                      </a:cxn>
                      <a:cxn ang="0">
                        <a:pos x="0" y="0"/>
                      </a:cxn>
                      <a:cxn ang="0">
                        <a:pos x="8" y="0"/>
                      </a:cxn>
                      <a:cxn ang="0">
                        <a:pos x="8" y="2"/>
                      </a:cxn>
                    </a:cxnLst>
                    <a:rect l="0" t="0" r="r" b="b"/>
                    <a:pathLst>
                      <a:path w="8" h="2">
                        <a:moveTo>
                          <a:pt x="8" y="2"/>
                        </a:moveTo>
                        <a:cubicBezTo>
                          <a:pt x="6" y="2"/>
                          <a:pt x="3" y="2"/>
                          <a:pt x="1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3" y="0"/>
                          <a:pt x="6" y="0"/>
                          <a:pt x="8" y="0"/>
                        </a:cubicBezTo>
                        <a:cubicBezTo>
                          <a:pt x="8" y="0"/>
                          <a:pt x="8" y="1"/>
                          <a:pt x="8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50" name="Freeform 11304"/>
                  <p:cNvSpPr>
                    <a:spLocks/>
                  </p:cNvSpPr>
                  <p:nvPr/>
                </p:nvSpPr>
                <p:spPr bwMode="auto">
                  <a:xfrm>
                    <a:off x="1277" y="2443"/>
                    <a:ext cx="16" cy="4"/>
                  </a:xfrm>
                  <a:custGeom>
                    <a:avLst/>
                    <a:gdLst/>
                    <a:ahLst/>
                    <a:cxnLst>
                      <a:cxn ang="0">
                        <a:pos x="7" y="2"/>
                      </a:cxn>
                      <a:cxn ang="0">
                        <a:pos x="1" y="2"/>
                      </a:cxn>
                      <a:cxn ang="0">
                        <a:pos x="0" y="0"/>
                      </a:cxn>
                      <a:cxn ang="0">
                        <a:pos x="7" y="1"/>
                      </a:cxn>
                      <a:cxn ang="0">
                        <a:pos x="7" y="2"/>
                      </a:cxn>
                    </a:cxnLst>
                    <a:rect l="0" t="0" r="r" b="b"/>
                    <a:pathLst>
                      <a:path w="7" h="2">
                        <a:moveTo>
                          <a:pt x="7" y="2"/>
                        </a:moveTo>
                        <a:cubicBezTo>
                          <a:pt x="5" y="2"/>
                          <a:pt x="3" y="2"/>
                          <a:pt x="1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2" y="1"/>
                          <a:pt x="5" y="1"/>
                          <a:pt x="7" y="1"/>
                        </a:cubicBezTo>
                        <a:cubicBezTo>
                          <a:pt x="7" y="1"/>
                          <a:pt x="7" y="2"/>
                          <a:pt x="7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51" name="Freeform 11305"/>
                  <p:cNvSpPr>
                    <a:spLocks/>
                  </p:cNvSpPr>
                  <p:nvPr/>
                </p:nvSpPr>
                <p:spPr bwMode="auto">
                  <a:xfrm>
                    <a:off x="1280" y="2447"/>
                    <a:ext cx="13" cy="5"/>
                  </a:xfrm>
                  <a:custGeom>
                    <a:avLst/>
                    <a:gdLst/>
                    <a:ahLst/>
                    <a:cxnLst>
                      <a:cxn ang="0">
                        <a:pos x="5" y="2"/>
                      </a:cxn>
                      <a:cxn ang="0">
                        <a:pos x="1" y="2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6" y="0"/>
                      </a:cxn>
                      <a:cxn ang="0">
                        <a:pos x="5" y="2"/>
                      </a:cxn>
                    </a:cxnLst>
                    <a:rect l="0" t="0" r="r" b="b"/>
                    <a:pathLst>
                      <a:path w="6" h="2">
                        <a:moveTo>
                          <a:pt x="5" y="2"/>
                        </a:moveTo>
                        <a:cubicBezTo>
                          <a:pt x="4" y="2"/>
                          <a:pt x="2" y="2"/>
                          <a:pt x="1" y="2"/>
                        </a:cubicBezTo>
                        <a:cubicBezTo>
                          <a:pt x="1" y="1"/>
                          <a:pt x="0" y="1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2" y="0"/>
                          <a:pt x="4" y="0"/>
                          <a:pt x="6" y="0"/>
                        </a:cubicBezTo>
                        <a:cubicBezTo>
                          <a:pt x="6" y="1"/>
                          <a:pt x="5" y="1"/>
                          <a:pt x="5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52" name="Freeform 11306"/>
                  <p:cNvSpPr>
                    <a:spLocks/>
                  </p:cNvSpPr>
                  <p:nvPr/>
                </p:nvSpPr>
                <p:spPr bwMode="auto">
                  <a:xfrm>
                    <a:off x="1282" y="2452"/>
                    <a:ext cx="9" cy="4"/>
                  </a:xfrm>
                  <a:custGeom>
                    <a:avLst/>
                    <a:gdLst/>
                    <a:ahLst/>
                    <a:cxnLst>
                      <a:cxn ang="0">
                        <a:pos x="4" y="2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  <a:cxn ang="0">
                        <a:pos x="4" y="0"/>
                      </a:cxn>
                      <a:cxn ang="0">
                        <a:pos x="4" y="2"/>
                      </a:cxn>
                    </a:cxnLst>
                    <a:rect l="0" t="0" r="r" b="b"/>
                    <a:pathLst>
                      <a:path w="4" h="2">
                        <a:moveTo>
                          <a:pt x="4" y="2"/>
                        </a:moveTo>
                        <a:cubicBezTo>
                          <a:pt x="3" y="2"/>
                          <a:pt x="1" y="2"/>
                          <a:pt x="0" y="2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1" y="0"/>
                          <a:pt x="3" y="0"/>
                          <a:pt x="4" y="0"/>
                        </a:cubicBezTo>
                        <a:cubicBezTo>
                          <a:pt x="4" y="1"/>
                          <a:pt x="4" y="1"/>
                          <a:pt x="4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53" name="Freeform 11307"/>
                  <p:cNvSpPr>
                    <a:spLocks/>
                  </p:cNvSpPr>
                  <p:nvPr/>
                </p:nvSpPr>
                <p:spPr bwMode="auto">
                  <a:xfrm>
                    <a:off x="1282" y="2456"/>
                    <a:ext cx="9" cy="2"/>
                  </a:xfrm>
                  <a:custGeom>
                    <a:avLst/>
                    <a:gdLst/>
                    <a:ahLst/>
                    <a:cxnLst>
                      <a:cxn ang="0">
                        <a:pos x="3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  <a:cxn ang="0">
                        <a:pos x="4" y="0"/>
                      </a:cxn>
                      <a:cxn ang="0">
                        <a:pos x="3" y="1"/>
                      </a:cxn>
                    </a:cxnLst>
                    <a:rect l="0" t="0" r="r" b="b"/>
                    <a:pathLst>
                      <a:path w="4" h="1">
                        <a:moveTo>
                          <a:pt x="3" y="1"/>
                        </a:moveTo>
                        <a:cubicBezTo>
                          <a:pt x="2" y="1"/>
                          <a:pt x="1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1" y="0"/>
                          <a:pt x="3" y="0"/>
                          <a:pt x="4" y="0"/>
                        </a:cubicBezTo>
                        <a:cubicBezTo>
                          <a:pt x="4" y="0"/>
                          <a:pt x="3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54" name="Freeform 11308"/>
                  <p:cNvSpPr>
                    <a:spLocks/>
                  </p:cNvSpPr>
                  <p:nvPr/>
                </p:nvSpPr>
                <p:spPr bwMode="auto">
                  <a:xfrm>
                    <a:off x="1282" y="2458"/>
                    <a:ext cx="7" cy="5"/>
                  </a:xfrm>
                  <a:custGeom>
                    <a:avLst/>
                    <a:gdLst/>
                    <a:ahLst/>
                    <a:cxnLst>
                      <a:cxn ang="0">
                        <a:pos x="3" y="2"/>
                      </a:cxn>
                      <a:cxn ang="0">
                        <a:pos x="3" y="2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  <a:cxn ang="0">
                        <a:pos x="3" y="0"/>
                      </a:cxn>
                      <a:cxn ang="0">
                        <a:pos x="3" y="2"/>
                      </a:cxn>
                    </a:cxnLst>
                    <a:rect l="0" t="0" r="r" b="b"/>
                    <a:pathLst>
                      <a:path w="3" h="2">
                        <a:moveTo>
                          <a:pt x="3" y="2"/>
                        </a:move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2" y="2"/>
                          <a:pt x="1" y="2"/>
                          <a:pt x="0" y="2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ubicBezTo>
                          <a:pt x="1" y="0"/>
                          <a:pt x="2" y="0"/>
                          <a:pt x="3" y="0"/>
                        </a:cubicBezTo>
                        <a:cubicBezTo>
                          <a:pt x="3" y="1"/>
                          <a:pt x="3" y="2"/>
                          <a:pt x="3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55" name="Freeform 11309"/>
                  <p:cNvSpPr>
                    <a:spLocks/>
                  </p:cNvSpPr>
                  <p:nvPr/>
                </p:nvSpPr>
                <p:spPr bwMode="auto">
                  <a:xfrm>
                    <a:off x="1282" y="2463"/>
                    <a:ext cx="7" cy="4"/>
                  </a:xfrm>
                  <a:custGeom>
                    <a:avLst/>
                    <a:gdLst/>
                    <a:ahLst/>
                    <a:cxnLst>
                      <a:cxn ang="0">
                        <a:pos x="3" y="1"/>
                      </a:cxn>
                      <a:cxn ang="0">
                        <a:pos x="2" y="2"/>
                      </a:cxn>
                      <a:cxn ang="0">
                        <a:pos x="1" y="2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  <a:cxn ang="0">
                        <a:pos x="3" y="0"/>
                      </a:cxn>
                      <a:cxn ang="0">
                        <a:pos x="3" y="1"/>
                      </a:cxn>
                    </a:cxnLst>
                    <a:rect l="0" t="0" r="r" b="b"/>
                    <a:pathLst>
                      <a:path w="3" h="2">
                        <a:moveTo>
                          <a:pt x="3" y="1"/>
                        </a:moveTo>
                        <a:cubicBezTo>
                          <a:pt x="3" y="1"/>
                          <a:pt x="2" y="2"/>
                          <a:pt x="2" y="2"/>
                        </a:cubicBezTo>
                        <a:cubicBezTo>
                          <a:pt x="2" y="2"/>
                          <a:pt x="1" y="2"/>
                          <a:pt x="1" y="2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1" y="0"/>
                          <a:pt x="2" y="0"/>
                          <a:pt x="3" y="0"/>
                        </a:cubicBezTo>
                        <a:lnTo>
                          <a:pt x="3" y="1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56" name="Freeform 11310"/>
                  <p:cNvSpPr>
                    <a:spLocks/>
                  </p:cNvSpPr>
                  <p:nvPr/>
                </p:nvSpPr>
                <p:spPr bwMode="auto">
                  <a:xfrm>
                    <a:off x="1284" y="2467"/>
                    <a:ext cx="2" cy="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57" name="Freeform 11311"/>
                  <p:cNvSpPr>
                    <a:spLocks/>
                  </p:cNvSpPr>
                  <p:nvPr/>
                </p:nvSpPr>
                <p:spPr bwMode="auto">
                  <a:xfrm>
                    <a:off x="1273" y="2445"/>
                    <a:ext cx="2" cy="2"/>
                  </a:xfrm>
                  <a:custGeom>
                    <a:avLst/>
                    <a:gdLst/>
                    <a:ahLst/>
                    <a:cxnLst>
                      <a:cxn ang="0">
                        <a:pos x="1" y="1"/>
                      </a:cxn>
                      <a:cxn ang="0">
                        <a:pos x="0" y="1"/>
                      </a:cxn>
                      <a:cxn ang="0">
                        <a:pos x="1" y="1"/>
                      </a:cxn>
                    </a:cxnLst>
                    <a:rect l="0" t="0" r="r" b="b"/>
                    <a:pathLst>
                      <a:path w="1" h="1">
                        <a:moveTo>
                          <a:pt x="1" y="1"/>
                        </a:move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58" name="Freeform 11312"/>
                  <p:cNvSpPr>
                    <a:spLocks/>
                  </p:cNvSpPr>
                  <p:nvPr/>
                </p:nvSpPr>
                <p:spPr bwMode="auto">
                  <a:xfrm>
                    <a:off x="1270" y="2447"/>
                    <a:ext cx="7" cy="5"/>
                  </a:xfrm>
                  <a:custGeom>
                    <a:avLst/>
                    <a:gdLst/>
                    <a:ahLst/>
                    <a:cxnLst>
                      <a:cxn ang="0">
                        <a:pos x="0" y="2"/>
                      </a:cxn>
                      <a:cxn ang="0">
                        <a:pos x="0" y="1"/>
                      </a:cxn>
                      <a:cxn ang="0">
                        <a:pos x="1" y="0"/>
                      </a:cxn>
                      <a:cxn ang="0">
                        <a:pos x="2" y="0"/>
                      </a:cxn>
                      <a:cxn ang="0">
                        <a:pos x="3" y="1"/>
                      </a:cxn>
                      <a:cxn ang="0">
                        <a:pos x="3" y="2"/>
                      </a:cxn>
                      <a:cxn ang="0">
                        <a:pos x="0" y="2"/>
                      </a:cxn>
                      <a:cxn ang="0">
                        <a:pos x="0" y="2"/>
                      </a:cxn>
                    </a:cxnLst>
                    <a:rect l="0" t="0" r="r" b="b"/>
                    <a:pathLst>
                      <a:path w="3" h="2">
                        <a:moveTo>
                          <a:pt x="0" y="2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1" y="0"/>
                          <a:pt x="2" y="0"/>
                          <a:pt x="2" y="0"/>
                        </a:cubicBezTo>
                        <a:cubicBezTo>
                          <a:pt x="3" y="0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2"/>
                        </a:cubicBezTo>
                        <a:cubicBezTo>
                          <a:pt x="2" y="2"/>
                          <a:pt x="1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59" name="Freeform 11313"/>
                  <p:cNvSpPr>
                    <a:spLocks/>
                  </p:cNvSpPr>
                  <p:nvPr/>
                </p:nvSpPr>
                <p:spPr bwMode="auto">
                  <a:xfrm>
                    <a:off x="1270" y="2452"/>
                    <a:ext cx="7" cy="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" y="0"/>
                      </a:cxn>
                      <a:cxn ang="0">
                        <a:pos x="2" y="2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" h="2">
                        <a:moveTo>
                          <a:pt x="0" y="0"/>
                        </a:moveTo>
                        <a:cubicBezTo>
                          <a:pt x="1" y="0"/>
                          <a:pt x="2" y="0"/>
                          <a:pt x="3" y="0"/>
                        </a:cubicBezTo>
                        <a:cubicBezTo>
                          <a:pt x="2" y="0"/>
                          <a:pt x="2" y="1"/>
                          <a:pt x="2" y="2"/>
                        </a:cubicBezTo>
                        <a:cubicBezTo>
                          <a:pt x="1" y="2"/>
                          <a:pt x="0" y="2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60" name="Freeform 11314"/>
                  <p:cNvSpPr>
                    <a:spLocks/>
                  </p:cNvSpPr>
                  <p:nvPr/>
                </p:nvSpPr>
                <p:spPr bwMode="auto">
                  <a:xfrm>
                    <a:off x="1268" y="2454"/>
                    <a:ext cx="7" cy="4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3" y="1"/>
                      </a:cxn>
                      <a:cxn ang="0">
                        <a:pos x="3" y="2"/>
                      </a:cxn>
                      <a:cxn ang="0">
                        <a:pos x="0" y="2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3" h="2">
                        <a:moveTo>
                          <a:pt x="1" y="0"/>
                        </a:moveTo>
                        <a:cubicBezTo>
                          <a:pt x="1" y="1"/>
                          <a:pt x="2" y="1"/>
                          <a:pt x="3" y="1"/>
                        </a:cubicBezTo>
                        <a:cubicBezTo>
                          <a:pt x="3" y="1"/>
                          <a:pt x="3" y="2"/>
                          <a:pt x="3" y="2"/>
                        </a:cubicBezTo>
                        <a:cubicBezTo>
                          <a:pt x="2" y="2"/>
                          <a:pt x="1" y="2"/>
                          <a:pt x="0" y="2"/>
                        </a:cubicBezTo>
                        <a:cubicBezTo>
                          <a:pt x="0" y="2"/>
                          <a:pt x="0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61" name="Freeform 11315"/>
                  <p:cNvSpPr>
                    <a:spLocks/>
                  </p:cNvSpPr>
                  <p:nvPr/>
                </p:nvSpPr>
                <p:spPr bwMode="auto">
                  <a:xfrm>
                    <a:off x="1268" y="2458"/>
                    <a:ext cx="9" cy="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" y="0"/>
                      </a:cxn>
                      <a:cxn ang="0">
                        <a:pos x="4" y="2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" h="2">
                        <a:moveTo>
                          <a:pt x="0" y="0"/>
                        </a:moveTo>
                        <a:cubicBezTo>
                          <a:pt x="1" y="0"/>
                          <a:pt x="2" y="0"/>
                          <a:pt x="3" y="0"/>
                        </a:cubicBezTo>
                        <a:cubicBezTo>
                          <a:pt x="3" y="1"/>
                          <a:pt x="3" y="1"/>
                          <a:pt x="4" y="2"/>
                        </a:cubicBezTo>
                        <a:cubicBezTo>
                          <a:pt x="2" y="2"/>
                          <a:pt x="1" y="2"/>
                          <a:pt x="0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62" name="Freeform 11316"/>
                  <p:cNvSpPr>
                    <a:spLocks/>
                  </p:cNvSpPr>
                  <p:nvPr/>
                </p:nvSpPr>
                <p:spPr bwMode="auto">
                  <a:xfrm>
                    <a:off x="1266" y="2463"/>
                    <a:ext cx="11" cy="4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5" y="0"/>
                      </a:cxn>
                      <a:cxn ang="0">
                        <a:pos x="5" y="1"/>
                      </a:cxn>
                      <a:cxn ang="0">
                        <a:pos x="5" y="2"/>
                      </a:cxn>
                      <a:cxn ang="0">
                        <a:pos x="0" y="2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5" h="2">
                        <a:moveTo>
                          <a:pt x="1" y="0"/>
                        </a:moveTo>
                        <a:cubicBezTo>
                          <a:pt x="2" y="0"/>
                          <a:pt x="3" y="0"/>
                          <a:pt x="5" y="0"/>
                        </a:cubicBezTo>
                        <a:cubicBezTo>
                          <a:pt x="5" y="0"/>
                          <a:pt x="5" y="1"/>
                          <a:pt x="5" y="1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3" y="2"/>
                          <a:pt x="2" y="2"/>
                          <a:pt x="0" y="2"/>
                        </a:cubicBezTo>
                        <a:cubicBezTo>
                          <a:pt x="0" y="1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63" name="Freeform 11317"/>
                  <p:cNvSpPr>
                    <a:spLocks/>
                  </p:cNvSpPr>
                  <p:nvPr/>
                </p:nvSpPr>
                <p:spPr bwMode="auto">
                  <a:xfrm>
                    <a:off x="1266" y="2467"/>
                    <a:ext cx="14" cy="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5" y="0"/>
                      </a:cxn>
                      <a:cxn ang="0">
                        <a:pos x="6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6" h="1">
                        <a:moveTo>
                          <a:pt x="0" y="0"/>
                        </a:moveTo>
                        <a:cubicBezTo>
                          <a:pt x="2" y="0"/>
                          <a:pt x="3" y="0"/>
                          <a:pt x="5" y="0"/>
                        </a:cubicBezTo>
                        <a:cubicBezTo>
                          <a:pt x="5" y="0"/>
                          <a:pt x="6" y="1"/>
                          <a:pt x="6" y="1"/>
                        </a:cubicBezTo>
                        <a:cubicBezTo>
                          <a:pt x="4" y="1"/>
                          <a:pt x="2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64" name="Freeform 11318"/>
                  <p:cNvSpPr>
                    <a:spLocks/>
                  </p:cNvSpPr>
                  <p:nvPr/>
                </p:nvSpPr>
                <p:spPr bwMode="auto">
                  <a:xfrm>
                    <a:off x="1264" y="2469"/>
                    <a:ext cx="18" cy="5"/>
                  </a:xfrm>
                  <a:custGeom>
                    <a:avLst/>
                    <a:gdLst/>
                    <a:ahLst/>
                    <a:cxnLst>
                      <a:cxn ang="0">
                        <a:pos x="0" y="1"/>
                      </a:cxn>
                      <a:cxn ang="0">
                        <a:pos x="1" y="0"/>
                      </a:cxn>
                      <a:cxn ang="0">
                        <a:pos x="7" y="0"/>
                      </a:cxn>
                      <a:cxn ang="0">
                        <a:pos x="8" y="2"/>
                      </a:cxn>
                      <a:cxn ang="0">
                        <a:pos x="0" y="2"/>
                      </a:cxn>
                      <a:cxn ang="0">
                        <a:pos x="0" y="1"/>
                      </a:cxn>
                    </a:cxnLst>
                    <a:rect l="0" t="0" r="r" b="b"/>
                    <a:pathLst>
                      <a:path w="8" h="2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1" y="0"/>
                        </a:cubicBezTo>
                        <a:cubicBezTo>
                          <a:pt x="3" y="0"/>
                          <a:pt x="5" y="0"/>
                          <a:pt x="7" y="0"/>
                        </a:cubicBezTo>
                        <a:cubicBezTo>
                          <a:pt x="8" y="1"/>
                          <a:pt x="8" y="2"/>
                          <a:pt x="8" y="2"/>
                        </a:cubicBezTo>
                        <a:cubicBezTo>
                          <a:pt x="6" y="2"/>
                          <a:pt x="3" y="2"/>
                          <a:pt x="0" y="2"/>
                        </a:cubicBezTo>
                        <a:cubicBezTo>
                          <a:pt x="0" y="2"/>
                          <a:pt x="0" y="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65" name="Freeform 11319"/>
                  <p:cNvSpPr>
                    <a:spLocks/>
                  </p:cNvSpPr>
                  <p:nvPr/>
                </p:nvSpPr>
                <p:spPr bwMode="auto">
                  <a:xfrm>
                    <a:off x="1264" y="2474"/>
                    <a:ext cx="20" cy="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8" y="0"/>
                      </a:cxn>
                      <a:cxn ang="0">
                        <a:pos x="9" y="2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9" h="2">
                        <a:moveTo>
                          <a:pt x="0" y="0"/>
                        </a:moveTo>
                        <a:cubicBezTo>
                          <a:pt x="3" y="0"/>
                          <a:pt x="6" y="0"/>
                          <a:pt x="8" y="0"/>
                        </a:cubicBezTo>
                        <a:cubicBezTo>
                          <a:pt x="9" y="0"/>
                          <a:pt x="9" y="1"/>
                          <a:pt x="9" y="2"/>
                        </a:cubicBezTo>
                        <a:cubicBezTo>
                          <a:pt x="6" y="2"/>
                          <a:pt x="3" y="2"/>
                          <a:pt x="0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66" name="Freeform 11320"/>
                  <p:cNvSpPr>
                    <a:spLocks/>
                  </p:cNvSpPr>
                  <p:nvPr/>
                </p:nvSpPr>
                <p:spPr bwMode="auto">
                  <a:xfrm>
                    <a:off x="1264" y="2478"/>
                    <a:ext cx="20" cy="3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9" y="0"/>
                      </a:cxn>
                      <a:cxn ang="0">
                        <a:pos x="8" y="0"/>
                      </a:cxn>
                      <a:cxn ang="0">
                        <a:pos x="8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9" h="1">
                        <a:moveTo>
                          <a:pt x="0" y="0"/>
                        </a:moveTo>
                        <a:cubicBezTo>
                          <a:pt x="3" y="0"/>
                          <a:pt x="6" y="0"/>
                          <a:pt x="9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8" y="1"/>
                          <a:pt x="8" y="1"/>
                        </a:cubicBezTo>
                        <a:cubicBezTo>
                          <a:pt x="5" y="1"/>
                          <a:pt x="3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67" name="Freeform 11321"/>
                  <p:cNvSpPr>
                    <a:spLocks/>
                  </p:cNvSpPr>
                  <p:nvPr/>
                </p:nvSpPr>
                <p:spPr bwMode="auto">
                  <a:xfrm>
                    <a:off x="1264" y="2481"/>
                    <a:ext cx="18" cy="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8" y="0"/>
                      </a:cxn>
                      <a:cxn ang="0">
                        <a:pos x="7" y="2"/>
                      </a:cxn>
                      <a:cxn ang="0">
                        <a:pos x="1" y="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8" h="2">
                        <a:moveTo>
                          <a:pt x="0" y="0"/>
                        </a:moveTo>
                        <a:cubicBezTo>
                          <a:pt x="3" y="0"/>
                          <a:pt x="5" y="0"/>
                          <a:pt x="8" y="0"/>
                        </a:cubicBezTo>
                        <a:cubicBezTo>
                          <a:pt x="8" y="1"/>
                          <a:pt x="8" y="2"/>
                          <a:pt x="7" y="2"/>
                        </a:cubicBezTo>
                        <a:cubicBezTo>
                          <a:pt x="5" y="2"/>
                          <a:pt x="3" y="2"/>
                          <a:pt x="1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68" name="Freeform 11322"/>
                  <p:cNvSpPr>
                    <a:spLocks/>
                  </p:cNvSpPr>
                  <p:nvPr/>
                </p:nvSpPr>
                <p:spPr bwMode="auto">
                  <a:xfrm>
                    <a:off x="1266" y="2485"/>
                    <a:ext cx="14" cy="4"/>
                  </a:xfrm>
                  <a:custGeom>
                    <a:avLst/>
                    <a:gdLst/>
                    <a:ahLst/>
                    <a:cxnLst>
                      <a:cxn ang="0">
                        <a:pos x="0" y="1"/>
                      </a:cxn>
                      <a:cxn ang="0">
                        <a:pos x="0" y="0"/>
                      </a:cxn>
                      <a:cxn ang="0">
                        <a:pos x="6" y="0"/>
                      </a:cxn>
                      <a:cxn ang="0">
                        <a:pos x="6" y="2"/>
                      </a:cxn>
                      <a:cxn ang="0">
                        <a:pos x="0" y="2"/>
                      </a:cxn>
                      <a:cxn ang="0">
                        <a:pos x="0" y="1"/>
                      </a:cxn>
                    </a:cxnLst>
                    <a:rect l="0" t="0" r="r" b="b"/>
                    <a:pathLst>
                      <a:path w="6" h="2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2" y="0"/>
                          <a:pt x="4" y="0"/>
                          <a:pt x="6" y="0"/>
                        </a:cubicBezTo>
                        <a:cubicBezTo>
                          <a:pt x="6" y="1"/>
                          <a:pt x="6" y="1"/>
                          <a:pt x="6" y="2"/>
                        </a:cubicBezTo>
                        <a:cubicBezTo>
                          <a:pt x="4" y="2"/>
                          <a:pt x="2" y="2"/>
                          <a:pt x="0" y="2"/>
                        </a:cubicBezTo>
                        <a:cubicBezTo>
                          <a:pt x="0" y="2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69" name="Freeform 11323"/>
                  <p:cNvSpPr>
                    <a:spLocks/>
                  </p:cNvSpPr>
                  <p:nvPr/>
                </p:nvSpPr>
                <p:spPr bwMode="auto">
                  <a:xfrm>
                    <a:off x="1266" y="2489"/>
                    <a:ext cx="14" cy="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6" y="0"/>
                      </a:cxn>
                      <a:cxn ang="0">
                        <a:pos x="5" y="2"/>
                      </a:cxn>
                      <a:cxn ang="0">
                        <a:pos x="1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6" h="2">
                        <a:moveTo>
                          <a:pt x="0" y="0"/>
                        </a:moveTo>
                        <a:cubicBezTo>
                          <a:pt x="2" y="0"/>
                          <a:pt x="4" y="0"/>
                          <a:pt x="6" y="0"/>
                        </a:cubicBezTo>
                        <a:cubicBezTo>
                          <a:pt x="6" y="0"/>
                          <a:pt x="5" y="1"/>
                          <a:pt x="5" y="2"/>
                        </a:cubicBezTo>
                        <a:cubicBezTo>
                          <a:pt x="4" y="1"/>
                          <a:pt x="2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70" name="Freeform 11324"/>
                  <p:cNvSpPr>
                    <a:spLocks/>
                  </p:cNvSpPr>
                  <p:nvPr/>
                </p:nvSpPr>
                <p:spPr bwMode="auto">
                  <a:xfrm>
                    <a:off x="1268" y="2492"/>
                    <a:ext cx="9" cy="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4" y="1"/>
                      </a:cxn>
                      <a:cxn ang="0">
                        <a:pos x="3" y="2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" h="2">
                        <a:moveTo>
                          <a:pt x="0" y="0"/>
                        </a:moveTo>
                        <a:cubicBezTo>
                          <a:pt x="1" y="0"/>
                          <a:pt x="3" y="0"/>
                          <a:pt x="4" y="1"/>
                        </a:cubicBezTo>
                        <a:cubicBezTo>
                          <a:pt x="4" y="1"/>
                          <a:pt x="4" y="2"/>
                          <a:pt x="3" y="2"/>
                        </a:cubicBezTo>
                        <a:cubicBezTo>
                          <a:pt x="2" y="2"/>
                          <a:pt x="1" y="2"/>
                          <a:pt x="0" y="2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71" name="Freeform 11325"/>
                  <p:cNvSpPr>
                    <a:spLocks/>
                  </p:cNvSpPr>
                  <p:nvPr/>
                </p:nvSpPr>
                <p:spPr bwMode="auto">
                  <a:xfrm>
                    <a:off x="1268" y="2496"/>
                    <a:ext cx="7" cy="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" y="0"/>
                      </a:cxn>
                      <a:cxn ang="0">
                        <a:pos x="3" y="2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" h="2">
                        <a:moveTo>
                          <a:pt x="0" y="0"/>
                        </a:moveTo>
                        <a:cubicBezTo>
                          <a:pt x="1" y="0"/>
                          <a:pt x="2" y="0"/>
                          <a:pt x="3" y="0"/>
                        </a:cubicBezTo>
                        <a:cubicBezTo>
                          <a:pt x="3" y="1"/>
                          <a:pt x="3" y="1"/>
                          <a:pt x="3" y="2"/>
                        </a:cubicBezTo>
                        <a:cubicBezTo>
                          <a:pt x="2" y="2"/>
                          <a:pt x="1" y="2"/>
                          <a:pt x="0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72" name="Freeform 11326"/>
                  <p:cNvSpPr>
                    <a:spLocks/>
                  </p:cNvSpPr>
                  <p:nvPr/>
                </p:nvSpPr>
                <p:spPr bwMode="auto">
                  <a:xfrm>
                    <a:off x="1266" y="2501"/>
                    <a:ext cx="9" cy="4"/>
                  </a:xfrm>
                  <a:custGeom>
                    <a:avLst/>
                    <a:gdLst/>
                    <a:ahLst/>
                    <a:cxnLst>
                      <a:cxn ang="0">
                        <a:pos x="4" y="0"/>
                      </a:cxn>
                      <a:cxn ang="0">
                        <a:pos x="3" y="1"/>
                      </a:cxn>
                      <a:cxn ang="0">
                        <a:pos x="3" y="2"/>
                      </a:cxn>
                      <a:cxn ang="0">
                        <a:pos x="0" y="2"/>
                      </a:cxn>
                      <a:cxn ang="0">
                        <a:pos x="1" y="0"/>
                      </a:cxn>
                      <a:cxn ang="0">
                        <a:pos x="4" y="0"/>
                      </a:cxn>
                    </a:cxnLst>
                    <a:rect l="0" t="0" r="r" b="b"/>
                    <a:pathLst>
                      <a:path w="4" h="2">
                        <a:moveTo>
                          <a:pt x="4" y="0"/>
                        </a:move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2" y="2"/>
                          <a:pt x="1" y="2"/>
                          <a:pt x="0" y="2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ubicBezTo>
                          <a:pt x="2" y="0"/>
                          <a:pt x="3" y="0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73" name="Freeform 11327"/>
                  <p:cNvSpPr>
                    <a:spLocks/>
                  </p:cNvSpPr>
                  <p:nvPr/>
                </p:nvSpPr>
                <p:spPr bwMode="auto">
                  <a:xfrm>
                    <a:off x="1266" y="2505"/>
                    <a:ext cx="7" cy="4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3" h="2">
                        <a:moveTo>
                          <a:pt x="3" y="0"/>
                        </a:moveTo>
                        <a:cubicBezTo>
                          <a:pt x="1" y="2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2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74" name="Freeform 11328"/>
                  <p:cNvSpPr>
                    <a:spLocks/>
                  </p:cNvSpPr>
                  <p:nvPr/>
                </p:nvSpPr>
                <p:spPr bwMode="auto">
                  <a:xfrm>
                    <a:off x="1257" y="2483"/>
                    <a:ext cx="7" cy="6"/>
                  </a:xfrm>
                  <a:custGeom>
                    <a:avLst/>
                    <a:gdLst/>
                    <a:ahLst/>
                    <a:cxnLst>
                      <a:cxn ang="0">
                        <a:pos x="0" y="2"/>
                      </a:cxn>
                      <a:cxn ang="0">
                        <a:pos x="2" y="2"/>
                      </a:cxn>
                      <a:cxn ang="0">
                        <a:pos x="2" y="3"/>
                      </a:cxn>
                      <a:cxn ang="0">
                        <a:pos x="0" y="3"/>
                      </a:cxn>
                      <a:cxn ang="0">
                        <a:pos x="0" y="2"/>
                      </a:cxn>
                    </a:cxnLst>
                    <a:rect l="0" t="0" r="r" b="b"/>
                    <a:pathLst>
                      <a:path w="3" h="3">
                        <a:moveTo>
                          <a:pt x="0" y="2"/>
                        </a:moveTo>
                        <a:cubicBezTo>
                          <a:pt x="3" y="0"/>
                          <a:pt x="2" y="2"/>
                          <a:pt x="2" y="2"/>
                        </a:cubicBezTo>
                        <a:cubicBezTo>
                          <a:pt x="2" y="2"/>
                          <a:pt x="2" y="3"/>
                          <a:pt x="2" y="3"/>
                        </a:cubicBezTo>
                        <a:cubicBezTo>
                          <a:pt x="2" y="3"/>
                          <a:pt x="1" y="3"/>
                          <a:pt x="0" y="3"/>
                        </a:cubicBez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75" name="Freeform 11329"/>
                  <p:cNvSpPr>
                    <a:spLocks/>
                  </p:cNvSpPr>
                  <p:nvPr/>
                </p:nvSpPr>
                <p:spPr bwMode="auto">
                  <a:xfrm>
                    <a:off x="1257" y="2489"/>
                    <a:ext cx="4" cy="3"/>
                  </a:xfrm>
                  <a:custGeom>
                    <a:avLst/>
                    <a:gdLst/>
                    <a:ahLst/>
                    <a:cxnLst>
                      <a:cxn ang="0">
                        <a:pos x="0" y="1"/>
                      </a:cxn>
                      <a:cxn ang="0">
                        <a:pos x="0" y="0"/>
                      </a:cxn>
                      <a:cxn ang="0">
                        <a:pos x="2" y="0"/>
                      </a:cxn>
                      <a:cxn ang="0">
                        <a:pos x="1" y="1"/>
                      </a:cxn>
                      <a:cxn ang="0">
                        <a:pos x="0" y="1"/>
                      </a:cxn>
                      <a:cxn ang="0">
                        <a:pos x="0" y="1"/>
                      </a:cxn>
                    </a:cxnLst>
                    <a:rect l="0" t="0" r="r" b="b"/>
                    <a:pathLst>
                      <a:path w="2"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2" y="0"/>
                          <a:pt x="2" y="0"/>
                        </a:cubicBezTo>
                        <a:cubicBezTo>
                          <a:pt x="2" y="0"/>
                          <a:pt x="2" y="1"/>
                          <a:pt x="1" y="1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76" name="Freeform 11330"/>
                  <p:cNvSpPr>
                    <a:spLocks/>
                  </p:cNvSpPr>
                  <p:nvPr/>
                </p:nvSpPr>
                <p:spPr bwMode="auto">
                  <a:xfrm>
                    <a:off x="1255" y="2492"/>
                    <a:ext cx="4" cy="4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2" y="0"/>
                      </a:cxn>
                      <a:cxn ang="0">
                        <a:pos x="2" y="2"/>
                      </a:cxn>
                      <a:cxn ang="0">
                        <a:pos x="0" y="2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2" h="2">
                        <a:moveTo>
                          <a:pt x="1" y="0"/>
                        </a:moveTo>
                        <a:cubicBezTo>
                          <a:pt x="1" y="0"/>
                          <a:pt x="2" y="0"/>
                          <a:pt x="2" y="0"/>
                        </a:cubicBezTo>
                        <a:cubicBezTo>
                          <a:pt x="2" y="1"/>
                          <a:pt x="2" y="1"/>
                          <a:pt x="2" y="2"/>
                        </a:cubicBezTo>
                        <a:cubicBezTo>
                          <a:pt x="1" y="2"/>
                          <a:pt x="0" y="2"/>
                          <a:pt x="0" y="2"/>
                        </a:cubicBezTo>
                        <a:cubicBezTo>
                          <a:pt x="0" y="1"/>
                          <a:pt x="0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77" name="Freeform 11331"/>
                  <p:cNvSpPr>
                    <a:spLocks/>
                  </p:cNvSpPr>
                  <p:nvPr/>
                </p:nvSpPr>
                <p:spPr bwMode="auto">
                  <a:xfrm>
                    <a:off x="1252" y="2496"/>
                    <a:ext cx="7" cy="5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3" y="0"/>
                      </a:cxn>
                      <a:cxn ang="0">
                        <a:pos x="3" y="2"/>
                      </a:cxn>
                      <a:cxn ang="0">
                        <a:pos x="0" y="2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3" h="2">
                        <a:moveTo>
                          <a:pt x="1" y="0"/>
                        </a:moveTo>
                        <a:cubicBezTo>
                          <a:pt x="1" y="0"/>
                          <a:pt x="2" y="0"/>
                          <a:pt x="3" y="0"/>
                        </a:cubicBezTo>
                        <a:cubicBezTo>
                          <a:pt x="3" y="1"/>
                          <a:pt x="3" y="1"/>
                          <a:pt x="3" y="2"/>
                        </a:cubicBezTo>
                        <a:cubicBezTo>
                          <a:pt x="2" y="2"/>
                          <a:pt x="1" y="2"/>
                          <a:pt x="0" y="2"/>
                        </a:cubicBezTo>
                        <a:cubicBezTo>
                          <a:pt x="0" y="1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78" name="Freeform 11332"/>
                  <p:cNvSpPr>
                    <a:spLocks/>
                  </p:cNvSpPr>
                  <p:nvPr/>
                </p:nvSpPr>
                <p:spPr bwMode="auto">
                  <a:xfrm>
                    <a:off x="1250" y="2501"/>
                    <a:ext cx="9" cy="2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4" y="0"/>
                      </a:cxn>
                      <a:cxn ang="0">
                        <a:pos x="4" y="1"/>
                      </a:cxn>
                      <a:cxn ang="0">
                        <a:pos x="0" y="1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4" h="1">
                        <a:moveTo>
                          <a:pt x="1" y="0"/>
                        </a:moveTo>
                        <a:cubicBezTo>
                          <a:pt x="2" y="0"/>
                          <a:pt x="3" y="0"/>
                          <a:pt x="4" y="0"/>
                        </a:cubicBezTo>
                        <a:cubicBezTo>
                          <a:pt x="4" y="0"/>
                          <a:pt x="4" y="1"/>
                          <a:pt x="4" y="1"/>
                        </a:cubicBezTo>
                        <a:cubicBezTo>
                          <a:pt x="2" y="1"/>
                          <a:pt x="1" y="1"/>
                          <a:pt x="0" y="1"/>
                        </a:cubicBezTo>
                        <a:cubicBezTo>
                          <a:pt x="0" y="1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79" name="Freeform 11333"/>
                  <p:cNvSpPr>
                    <a:spLocks/>
                  </p:cNvSpPr>
                  <p:nvPr/>
                </p:nvSpPr>
                <p:spPr bwMode="auto">
                  <a:xfrm>
                    <a:off x="1248" y="2503"/>
                    <a:ext cx="11" cy="4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5" y="0"/>
                      </a:cxn>
                      <a:cxn ang="0">
                        <a:pos x="5" y="1"/>
                      </a:cxn>
                      <a:cxn ang="0">
                        <a:pos x="5" y="2"/>
                      </a:cxn>
                      <a:cxn ang="0">
                        <a:pos x="0" y="2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5" h="2">
                        <a:moveTo>
                          <a:pt x="1" y="0"/>
                        </a:moveTo>
                        <a:cubicBezTo>
                          <a:pt x="2" y="0"/>
                          <a:pt x="3" y="0"/>
                          <a:pt x="5" y="0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5" y="1"/>
                          <a:pt x="5" y="2"/>
                          <a:pt x="5" y="2"/>
                        </a:cubicBezTo>
                        <a:cubicBezTo>
                          <a:pt x="3" y="2"/>
                          <a:pt x="1" y="2"/>
                          <a:pt x="0" y="2"/>
                        </a:cubicBezTo>
                        <a:cubicBezTo>
                          <a:pt x="0" y="1"/>
                          <a:pt x="0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80" name="Freeform 11334"/>
                  <p:cNvSpPr>
                    <a:spLocks/>
                  </p:cNvSpPr>
                  <p:nvPr/>
                </p:nvSpPr>
                <p:spPr bwMode="auto">
                  <a:xfrm>
                    <a:off x="1246" y="2507"/>
                    <a:ext cx="15" cy="5"/>
                  </a:xfrm>
                  <a:custGeom>
                    <a:avLst/>
                    <a:gdLst/>
                    <a:ahLst/>
                    <a:cxnLst>
                      <a:cxn ang="0">
                        <a:pos x="0" y="2"/>
                      </a:cxn>
                      <a:cxn ang="0">
                        <a:pos x="1" y="0"/>
                      </a:cxn>
                      <a:cxn ang="0">
                        <a:pos x="6" y="0"/>
                      </a:cxn>
                      <a:cxn ang="0">
                        <a:pos x="7" y="2"/>
                      </a:cxn>
                      <a:cxn ang="0">
                        <a:pos x="0" y="2"/>
                      </a:cxn>
                      <a:cxn ang="0">
                        <a:pos x="0" y="2"/>
                      </a:cxn>
                    </a:cxnLst>
                    <a:rect l="0" t="0" r="r" b="b"/>
                    <a:pathLst>
                      <a:path w="7" h="2">
                        <a:moveTo>
                          <a:pt x="0" y="2"/>
                        </a:moveTo>
                        <a:cubicBezTo>
                          <a:pt x="0" y="1"/>
                          <a:pt x="0" y="1"/>
                          <a:pt x="1" y="0"/>
                        </a:cubicBezTo>
                        <a:cubicBezTo>
                          <a:pt x="2" y="0"/>
                          <a:pt x="4" y="0"/>
                          <a:pt x="6" y="0"/>
                        </a:cubicBezTo>
                        <a:cubicBezTo>
                          <a:pt x="6" y="1"/>
                          <a:pt x="6" y="1"/>
                          <a:pt x="7" y="2"/>
                        </a:cubicBezTo>
                        <a:cubicBezTo>
                          <a:pt x="4" y="2"/>
                          <a:pt x="2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81" name="Freeform 11335"/>
                  <p:cNvSpPr>
                    <a:spLocks/>
                  </p:cNvSpPr>
                  <p:nvPr/>
                </p:nvSpPr>
                <p:spPr bwMode="auto">
                  <a:xfrm>
                    <a:off x="1239" y="2512"/>
                    <a:ext cx="25" cy="33"/>
                  </a:xfrm>
                  <a:custGeom>
                    <a:avLst/>
                    <a:gdLst/>
                    <a:ahLst/>
                    <a:cxnLst>
                      <a:cxn ang="0">
                        <a:pos x="10" y="3"/>
                      </a:cxn>
                      <a:cxn ang="0">
                        <a:pos x="3" y="12"/>
                      </a:cxn>
                      <a:cxn ang="0">
                        <a:pos x="2" y="13"/>
                      </a:cxn>
                      <a:cxn ang="0">
                        <a:pos x="0" y="13"/>
                      </a:cxn>
                      <a:cxn ang="0">
                        <a:pos x="2" y="5"/>
                      </a:cxn>
                      <a:cxn ang="0">
                        <a:pos x="3" y="0"/>
                      </a:cxn>
                      <a:cxn ang="0">
                        <a:pos x="10" y="0"/>
                      </a:cxn>
                      <a:cxn ang="0">
                        <a:pos x="10" y="3"/>
                      </a:cxn>
                    </a:cxnLst>
                    <a:rect l="0" t="0" r="r" b="b"/>
                    <a:pathLst>
                      <a:path w="11" h="15">
                        <a:moveTo>
                          <a:pt x="10" y="3"/>
                        </a:moveTo>
                        <a:cubicBezTo>
                          <a:pt x="8" y="6"/>
                          <a:pt x="3" y="12"/>
                          <a:pt x="3" y="12"/>
                        </a:cubicBezTo>
                        <a:cubicBezTo>
                          <a:pt x="2" y="13"/>
                          <a:pt x="2" y="13"/>
                          <a:pt x="2" y="13"/>
                        </a:cubicBezTo>
                        <a:cubicBezTo>
                          <a:pt x="0" y="15"/>
                          <a:pt x="0" y="13"/>
                          <a:pt x="0" y="13"/>
                        </a:cubicBezTo>
                        <a:cubicBezTo>
                          <a:pt x="0" y="13"/>
                          <a:pt x="2" y="9"/>
                          <a:pt x="2" y="5"/>
                        </a:cubicBezTo>
                        <a:cubicBezTo>
                          <a:pt x="1" y="2"/>
                          <a:pt x="1" y="2"/>
                          <a:pt x="3" y="0"/>
                        </a:cubicBezTo>
                        <a:cubicBezTo>
                          <a:pt x="5" y="0"/>
                          <a:pt x="7" y="0"/>
                          <a:pt x="10" y="0"/>
                        </a:cubicBezTo>
                        <a:cubicBezTo>
                          <a:pt x="10" y="1"/>
                          <a:pt x="11" y="1"/>
                          <a:pt x="10" y="3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82" name="Freeform 11336"/>
                  <p:cNvSpPr>
                    <a:spLocks/>
                  </p:cNvSpPr>
                  <p:nvPr/>
                </p:nvSpPr>
                <p:spPr bwMode="auto">
                  <a:xfrm>
                    <a:off x="1205" y="2521"/>
                    <a:ext cx="38" cy="33"/>
                  </a:xfrm>
                  <a:custGeom>
                    <a:avLst/>
                    <a:gdLst/>
                    <a:ahLst/>
                    <a:cxnLst>
                      <a:cxn ang="0">
                        <a:pos x="3" y="15"/>
                      </a:cxn>
                      <a:cxn ang="0">
                        <a:pos x="0" y="14"/>
                      </a:cxn>
                      <a:cxn ang="0">
                        <a:pos x="1" y="13"/>
                      </a:cxn>
                      <a:cxn ang="0">
                        <a:pos x="5" y="10"/>
                      </a:cxn>
                      <a:cxn ang="0">
                        <a:pos x="13" y="2"/>
                      </a:cxn>
                      <a:cxn ang="0">
                        <a:pos x="14" y="2"/>
                      </a:cxn>
                      <a:cxn ang="0">
                        <a:pos x="15" y="3"/>
                      </a:cxn>
                      <a:cxn ang="0">
                        <a:pos x="12" y="9"/>
                      </a:cxn>
                      <a:cxn ang="0">
                        <a:pos x="10" y="13"/>
                      </a:cxn>
                      <a:cxn ang="0">
                        <a:pos x="4" y="15"/>
                      </a:cxn>
                      <a:cxn ang="0">
                        <a:pos x="3" y="15"/>
                      </a:cxn>
                    </a:cxnLst>
                    <a:rect l="0" t="0" r="r" b="b"/>
                    <a:pathLst>
                      <a:path w="17" h="15">
                        <a:moveTo>
                          <a:pt x="3" y="15"/>
                        </a:moveTo>
                        <a:cubicBezTo>
                          <a:pt x="1" y="15"/>
                          <a:pt x="0" y="14"/>
                          <a:pt x="0" y="14"/>
                        </a:cubicBezTo>
                        <a:cubicBezTo>
                          <a:pt x="1" y="13"/>
                          <a:pt x="1" y="13"/>
                          <a:pt x="1" y="13"/>
                        </a:cubicBezTo>
                        <a:cubicBezTo>
                          <a:pt x="2" y="12"/>
                          <a:pt x="4" y="11"/>
                          <a:pt x="5" y="10"/>
                        </a:cubicBezTo>
                        <a:cubicBezTo>
                          <a:pt x="8" y="8"/>
                          <a:pt x="13" y="2"/>
                          <a:pt x="13" y="2"/>
                        </a:cubicBezTo>
                        <a:cubicBezTo>
                          <a:pt x="14" y="2"/>
                          <a:pt x="14" y="2"/>
                          <a:pt x="14" y="2"/>
                        </a:cubicBezTo>
                        <a:cubicBezTo>
                          <a:pt x="17" y="0"/>
                          <a:pt x="15" y="3"/>
                          <a:pt x="15" y="3"/>
                        </a:cubicBezTo>
                        <a:cubicBezTo>
                          <a:pt x="15" y="3"/>
                          <a:pt x="12" y="6"/>
                          <a:pt x="12" y="9"/>
                        </a:cubicBezTo>
                        <a:cubicBezTo>
                          <a:pt x="11" y="13"/>
                          <a:pt x="12" y="11"/>
                          <a:pt x="10" y="13"/>
                        </a:cubicBezTo>
                        <a:cubicBezTo>
                          <a:pt x="8" y="15"/>
                          <a:pt x="4" y="15"/>
                          <a:pt x="4" y="15"/>
                        </a:cubicBezTo>
                        <a:lnTo>
                          <a:pt x="3" y="15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83" name="Freeform 11337"/>
                  <p:cNvSpPr>
                    <a:spLocks/>
                  </p:cNvSpPr>
                  <p:nvPr/>
                </p:nvSpPr>
                <p:spPr bwMode="auto">
                  <a:xfrm>
                    <a:off x="1298" y="2296"/>
                    <a:ext cx="4" cy="4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cubicBezTo>
                          <a:pt x="2" y="2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84" name="Freeform 11338"/>
                  <p:cNvSpPr>
                    <a:spLocks/>
                  </p:cNvSpPr>
                  <p:nvPr/>
                </p:nvSpPr>
                <p:spPr bwMode="auto">
                  <a:xfrm>
                    <a:off x="1295" y="2291"/>
                    <a:ext cx="7" cy="9"/>
                  </a:xfrm>
                  <a:custGeom>
                    <a:avLst/>
                    <a:gdLst/>
                    <a:ahLst/>
                    <a:cxnLst>
                      <a:cxn ang="0">
                        <a:pos x="0" y="1"/>
                      </a:cxn>
                      <a:cxn ang="0">
                        <a:pos x="3" y="0"/>
                      </a:cxn>
                      <a:cxn ang="0">
                        <a:pos x="3" y="1"/>
                      </a:cxn>
                      <a:cxn ang="0">
                        <a:pos x="3" y="2"/>
                      </a:cxn>
                      <a:cxn ang="0">
                        <a:pos x="1" y="2"/>
                      </a:cxn>
                      <a:cxn ang="0">
                        <a:pos x="0" y="1"/>
                      </a:cxn>
                    </a:cxnLst>
                    <a:rect l="0" t="0" r="r" b="b"/>
                    <a:pathLst>
                      <a:path w="3" h="4">
                        <a:moveTo>
                          <a:pt x="0" y="1"/>
                        </a:moveTo>
                        <a:cubicBezTo>
                          <a:pt x="1" y="0"/>
                          <a:pt x="2" y="0"/>
                          <a:pt x="3" y="0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2"/>
                        </a:cubicBezTo>
                        <a:cubicBezTo>
                          <a:pt x="3" y="4"/>
                          <a:pt x="2" y="3"/>
                          <a:pt x="1" y="2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85" name="Freeform 11339"/>
                  <p:cNvSpPr>
                    <a:spLocks/>
                  </p:cNvSpPr>
                  <p:nvPr/>
                </p:nvSpPr>
                <p:spPr bwMode="auto">
                  <a:xfrm>
                    <a:off x="1295" y="2289"/>
                    <a:ext cx="7" cy="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" y="0"/>
                      </a:cxn>
                      <a:cxn ang="0">
                        <a:pos x="3" y="1"/>
                      </a:cxn>
                      <a:cxn ang="0">
                        <a:pos x="3" y="1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" h="2">
                        <a:moveTo>
                          <a:pt x="0" y="0"/>
                        </a:moveTo>
                        <a:cubicBezTo>
                          <a:pt x="1" y="0"/>
                          <a:pt x="2" y="0"/>
                          <a:pt x="3" y="0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1"/>
                          <a:pt x="1" y="1"/>
                          <a:pt x="0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86" name="Freeform 11340"/>
                  <p:cNvSpPr>
                    <a:spLocks/>
                  </p:cNvSpPr>
                  <p:nvPr/>
                </p:nvSpPr>
                <p:spPr bwMode="auto">
                  <a:xfrm>
                    <a:off x="1293" y="2287"/>
                    <a:ext cx="9" cy="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4" y="0"/>
                      </a:cxn>
                      <a:cxn ang="0">
                        <a:pos x="4" y="1"/>
                      </a:cxn>
                      <a:cxn ang="0">
                        <a:pos x="1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" h="1">
                        <a:moveTo>
                          <a:pt x="0" y="0"/>
                        </a:moveTo>
                        <a:cubicBezTo>
                          <a:pt x="2" y="0"/>
                          <a:pt x="3" y="0"/>
                          <a:pt x="4" y="0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87" name="Freeform 11341"/>
                  <p:cNvSpPr>
                    <a:spLocks/>
                  </p:cNvSpPr>
                  <p:nvPr/>
                </p:nvSpPr>
                <p:spPr bwMode="auto">
                  <a:xfrm>
                    <a:off x="1293" y="2285"/>
                    <a:ext cx="9" cy="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4" y="0"/>
                      </a:cxn>
                      <a:cxn ang="0">
                        <a:pos x="4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" h="1">
                        <a:moveTo>
                          <a:pt x="0" y="0"/>
                        </a:moveTo>
                        <a:cubicBezTo>
                          <a:pt x="1" y="0"/>
                          <a:pt x="2" y="0"/>
                          <a:pt x="4" y="0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1"/>
                          <a:pt x="2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88" name="Freeform 11342"/>
                  <p:cNvSpPr>
                    <a:spLocks/>
                  </p:cNvSpPr>
                  <p:nvPr/>
                </p:nvSpPr>
                <p:spPr bwMode="auto">
                  <a:xfrm>
                    <a:off x="1291" y="2282"/>
                    <a:ext cx="11" cy="3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5" y="0"/>
                      </a:cxn>
                      <a:cxn ang="0">
                        <a:pos x="5" y="1"/>
                      </a:cxn>
                      <a:cxn ang="0">
                        <a:pos x="1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" h="1">
                        <a:moveTo>
                          <a:pt x="0" y="0"/>
                        </a:moveTo>
                        <a:cubicBezTo>
                          <a:pt x="1" y="0"/>
                          <a:pt x="3" y="0"/>
                          <a:pt x="5" y="0"/>
                        </a:cubicBezTo>
                        <a:cubicBezTo>
                          <a:pt x="5" y="0"/>
                          <a:pt x="5" y="1"/>
                          <a:pt x="5" y="1"/>
                        </a:cubicBezTo>
                        <a:cubicBezTo>
                          <a:pt x="3" y="1"/>
                          <a:pt x="2" y="1"/>
                          <a:pt x="1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89" name="Freeform 11343"/>
                  <p:cNvSpPr>
                    <a:spLocks/>
                  </p:cNvSpPr>
                  <p:nvPr/>
                </p:nvSpPr>
                <p:spPr bwMode="auto">
                  <a:xfrm>
                    <a:off x="1286" y="2280"/>
                    <a:ext cx="16" cy="2"/>
                  </a:xfrm>
                  <a:custGeom>
                    <a:avLst/>
                    <a:gdLst/>
                    <a:ahLst/>
                    <a:cxnLst>
                      <a:cxn ang="0">
                        <a:pos x="1" y="1"/>
                      </a:cxn>
                      <a:cxn ang="0">
                        <a:pos x="0" y="0"/>
                      </a:cxn>
                      <a:cxn ang="0">
                        <a:pos x="7" y="0"/>
                      </a:cxn>
                      <a:cxn ang="0">
                        <a:pos x="7" y="1"/>
                      </a:cxn>
                      <a:cxn ang="0">
                        <a:pos x="2" y="1"/>
                      </a:cxn>
                      <a:cxn ang="0">
                        <a:pos x="1" y="1"/>
                      </a:cxn>
                    </a:cxnLst>
                    <a:rect l="0" t="0" r="r" b="b"/>
                    <a:pathLst>
                      <a:path w="7" h="1">
                        <a:moveTo>
                          <a:pt x="1" y="1"/>
                        </a:move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2" y="0"/>
                          <a:pt x="4" y="0"/>
                          <a:pt x="7" y="0"/>
                        </a:cubicBezTo>
                        <a:cubicBezTo>
                          <a:pt x="7" y="0"/>
                          <a:pt x="7" y="1"/>
                          <a:pt x="7" y="1"/>
                        </a:cubicBezTo>
                        <a:cubicBezTo>
                          <a:pt x="5" y="1"/>
                          <a:pt x="3" y="1"/>
                          <a:pt x="2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90" name="Freeform 11344"/>
                  <p:cNvSpPr>
                    <a:spLocks/>
                  </p:cNvSpPr>
                  <p:nvPr/>
                </p:nvSpPr>
                <p:spPr bwMode="auto">
                  <a:xfrm>
                    <a:off x="1282" y="2278"/>
                    <a:ext cx="20" cy="2"/>
                  </a:xfrm>
                  <a:custGeom>
                    <a:avLst/>
                    <a:gdLst/>
                    <a:ahLst/>
                    <a:cxnLst>
                      <a:cxn ang="0">
                        <a:pos x="2" y="1"/>
                      </a:cxn>
                      <a:cxn ang="0">
                        <a:pos x="0" y="0"/>
                      </a:cxn>
                      <a:cxn ang="0">
                        <a:pos x="8" y="0"/>
                      </a:cxn>
                      <a:cxn ang="0">
                        <a:pos x="9" y="1"/>
                      </a:cxn>
                      <a:cxn ang="0">
                        <a:pos x="2" y="1"/>
                      </a:cxn>
                    </a:cxnLst>
                    <a:rect l="0" t="0" r="r" b="b"/>
                    <a:pathLst>
                      <a:path w="9" h="1">
                        <a:moveTo>
                          <a:pt x="2" y="1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3" y="0"/>
                          <a:pt x="5" y="0"/>
                          <a:pt x="8" y="0"/>
                        </a:cubicBezTo>
                        <a:cubicBezTo>
                          <a:pt x="8" y="0"/>
                          <a:pt x="8" y="1"/>
                          <a:pt x="9" y="1"/>
                        </a:cubicBezTo>
                        <a:cubicBezTo>
                          <a:pt x="6" y="1"/>
                          <a:pt x="4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91" name="Freeform 11345"/>
                  <p:cNvSpPr>
                    <a:spLocks/>
                  </p:cNvSpPr>
                  <p:nvPr/>
                </p:nvSpPr>
                <p:spPr bwMode="auto">
                  <a:xfrm>
                    <a:off x="1280" y="2276"/>
                    <a:ext cx="20" cy="2"/>
                  </a:xfrm>
                  <a:custGeom>
                    <a:avLst/>
                    <a:gdLst/>
                    <a:ahLst/>
                    <a:cxnLst>
                      <a:cxn ang="0">
                        <a:pos x="1" y="1"/>
                      </a:cxn>
                      <a:cxn ang="0">
                        <a:pos x="0" y="0"/>
                      </a:cxn>
                      <a:cxn ang="0">
                        <a:pos x="9" y="0"/>
                      </a:cxn>
                      <a:cxn ang="0">
                        <a:pos x="9" y="1"/>
                      </a:cxn>
                      <a:cxn ang="0">
                        <a:pos x="1" y="1"/>
                      </a:cxn>
                    </a:cxnLst>
                    <a:rect l="0" t="0" r="r" b="b"/>
                    <a:pathLst>
                      <a:path w="9" h="1">
                        <a:moveTo>
                          <a:pt x="1" y="1"/>
                        </a:move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3" y="0"/>
                          <a:pt x="6" y="0"/>
                          <a:pt x="9" y="0"/>
                        </a:cubicBezTo>
                        <a:cubicBezTo>
                          <a:pt x="9" y="0"/>
                          <a:pt x="9" y="1"/>
                          <a:pt x="9" y="1"/>
                        </a:cubicBezTo>
                        <a:cubicBezTo>
                          <a:pt x="6" y="1"/>
                          <a:pt x="4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92" name="Freeform 11346"/>
                  <p:cNvSpPr>
                    <a:spLocks/>
                  </p:cNvSpPr>
                  <p:nvPr/>
                </p:nvSpPr>
                <p:spPr bwMode="auto">
                  <a:xfrm>
                    <a:off x="1280" y="2274"/>
                    <a:ext cx="20" cy="2"/>
                  </a:xfrm>
                  <a:custGeom>
                    <a:avLst/>
                    <a:gdLst/>
                    <a:ahLst/>
                    <a:cxnLst>
                      <a:cxn ang="0">
                        <a:pos x="0" y="1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9" y="0"/>
                      </a:cxn>
                      <a:cxn ang="0">
                        <a:pos x="9" y="1"/>
                      </a:cxn>
                      <a:cxn ang="0">
                        <a:pos x="0" y="1"/>
                      </a:cxn>
                    </a:cxnLst>
                    <a:rect l="0" t="0" r="r" b="b"/>
                    <a:pathLst>
                      <a:path w="9"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3" y="0"/>
                          <a:pt x="6" y="0"/>
                          <a:pt x="9" y="0"/>
                        </a:cubicBezTo>
                        <a:cubicBezTo>
                          <a:pt x="9" y="0"/>
                          <a:pt x="9" y="1"/>
                          <a:pt x="9" y="1"/>
                        </a:cubicBezTo>
                        <a:cubicBezTo>
                          <a:pt x="6" y="1"/>
                          <a:pt x="3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93" name="Freeform 11347"/>
                  <p:cNvSpPr>
                    <a:spLocks/>
                  </p:cNvSpPr>
                  <p:nvPr/>
                </p:nvSpPr>
                <p:spPr bwMode="auto">
                  <a:xfrm>
                    <a:off x="1280" y="2271"/>
                    <a:ext cx="20" cy="3"/>
                  </a:xfrm>
                  <a:custGeom>
                    <a:avLst/>
                    <a:gdLst/>
                    <a:ahLst/>
                    <a:cxnLst>
                      <a:cxn ang="0">
                        <a:pos x="0" y="1"/>
                      </a:cxn>
                      <a:cxn ang="0">
                        <a:pos x="0" y="0"/>
                      </a:cxn>
                      <a:cxn ang="0">
                        <a:pos x="9" y="0"/>
                      </a:cxn>
                      <a:cxn ang="0">
                        <a:pos x="9" y="1"/>
                      </a:cxn>
                      <a:cxn ang="0">
                        <a:pos x="0" y="1"/>
                      </a:cxn>
                    </a:cxnLst>
                    <a:rect l="0" t="0" r="r" b="b"/>
                    <a:pathLst>
                      <a:path w="9"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3" y="0"/>
                          <a:pt x="6" y="0"/>
                          <a:pt x="9" y="0"/>
                        </a:cubicBezTo>
                        <a:cubicBezTo>
                          <a:pt x="9" y="0"/>
                          <a:pt x="9" y="0"/>
                          <a:pt x="9" y="1"/>
                        </a:cubicBezTo>
                        <a:cubicBezTo>
                          <a:pt x="6" y="1"/>
                          <a:pt x="3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94" name="Freeform 11348"/>
                  <p:cNvSpPr>
                    <a:spLocks/>
                  </p:cNvSpPr>
                  <p:nvPr/>
                </p:nvSpPr>
                <p:spPr bwMode="auto">
                  <a:xfrm>
                    <a:off x="1277" y="2269"/>
                    <a:ext cx="23" cy="2"/>
                  </a:xfrm>
                  <a:custGeom>
                    <a:avLst/>
                    <a:gdLst/>
                    <a:ahLst/>
                    <a:cxnLst>
                      <a:cxn ang="0">
                        <a:pos x="1" y="1"/>
                      </a:cxn>
                      <a:cxn ang="0">
                        <a:pos x="0" y="0"/>
                      </a:cxn>
                      <a:cxn ang="0">
                        <a:pos x="10" y="0"/>
                      </a:cxn>
                      <a:cxn ang="0">
                        <a:pos x="10" y="1"/>
                      </a:cxn>
                      <a:cxn ang="0">
                        <a:pos x="1" y="1"/>
                      </a:cxn>
                    </a:cxnLst>
                    <a:rect l="0" t="0" r="r" b="b"/>
                    <a:pathLst>
                      <a:path w="10" h="1">
                        <a:moveTo>
                          <a:pt x="1" y="1"/>
                        </a:move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3" y="0"/>
                          <a:pt x="7" y="0"/>
                          <a:pt x="10" y="0"/>
                        </a:cubicBezTo>
                        <a:cubicBezTo>
                          <a:pt x="10" y="0"/>
                          <a:pt x="10" y="0"/>
                          <a:pt x="10" y="1"/>
                        </a:cubicBezTo>
                        <a:cubicBezTo>
                          <a:pt x="7" y="1"/>
                          <a:pt x="4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95" name="Freeform 11349"/>
                  <p:cNvSpPr>
                    <a:spLocks/>
                  </p:cNvSpPr>
                  <p:nvPr/>
                </p:nvSpPr>
                <p:spPr bwMode="auto">
                  <a:xfrm>
                    <a:off x="1277" y="2265"/>
                    <a:ext cx="23" cy="4"/>
                  </a:xfrm>
                  <a:custGeom>
                    <a:avLst/>
                    <a:gdLst/>
                    <a:ahLst/>
                    <a:cxnLst>
                      <a:cxn ang="0">
                        <a:pos x="0" y="2"/>
                      </a:cxn>
                      <a:cxn ang="0">
                        <a:pos x="0" y="0"/>
                      </a:cxn>
                      <a:cxn ang="0">
                        <a:pos x="9" y="1"/>
                      </a:cxn>
                      <a:cxn ang="0">
                        <a:pos x="9" y="1"/>
                      </a:cxn>
                      <a:cxn ang="0">
                        <a:pos x="10" y="2"/>
                      </a:cxn>
                      <a:cxn ang="0">
                        <a:pos x="0" y="2"/>
                      </a:cxn>
                    </a:cxnLst>
                    <a:rect l="0" t="0" r="r" b="b"/>
                    <a:pathLst>
                      <a:path w="10" h="2">
                        <a:moveTo>
                          <a:pt x="0" y="2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3" y="1"/>
                          <a:pt x="6" y="1"/>
                          <a:pt x="9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10" y="1"/>
                          <a:pt x="10" y="1"/>
                          <a:pt x="10" y="2"/>
                        </a:cubicBezTo>
                        <a:cubicBezTo>
                          <a:pt x="7" y="2"/>
                          <a:pt x="3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96" name="Freeform 11350"/>
                  <p:cNvSpPr>
                    <a:spLocks/>
                  </p:cNvSpPr>
                  <p:nvPr/>
                </p:nvSpPr>
                <p:spPr bwMode="auto">
                  <a:xfrm>
                    <a:off x="1277" y="2262"/>
                    <a:ext cx="21" cy="5"/>
                  </a:xfrm>
                  <a:custGeom>
                    <a:avLst/>
                    <a:gdLst/>
                    <a:ahLst/>
                    <a:cxnLst>
                      <a:cxn ang="0">
                        <a:pos x="0" y="1"/>
                      </a:cxn>
                      <a:cxn ang="0">
                        <a:pos x="0" y="0"/>
                      </a:cxn>
                      <a:cxn ang="0">
                        <a:pos x="9" y="1"/>
                      </a:cxn>
                      <a:cxn ang="0">
                        <a:pos x="9" y="2"/>
                      </a:cxn>
                      <a:cxn ang="0">
                        <a:pos x="0" y="1"/>
                      </a:cxn>
                    </a:cxnLst>
                    <a:rect l="0" t="0" r="r" b="b"/>
                    <a:pathLst>
                      <a:path w="9" h="2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3" y="0"/>
                          <a:pt x="6" y="1"/>
                          <a:pt x="9" y="1"/>
                        </a:cubicBezTo>
                        <a:cubicBezTo>
                          <a:pt x="9" y="1"/>
                          <a:pt x="9" y="1"/>
                          <a:pt x="9" y="2"/>
                        </a:cubicBezTo>
                        <a:cubicBezTo>
                          <a:pt x="6" y="2"/>
                          <a:pt x="3" y="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97" name="Freeform 11351"/>
                  <p:cNvSpPr>
                    <a:spLocks/>
                  </p:cNvSpPr>
                  <p:nvPr/>
                </p:nvSpPr>
                <p:spPr bwMode="auto">
                  <a:xfrm>
                    <a:off x="1277" y="2260"/>
                    <a:ext cx="21" cy="5"/>
                  </a:xfrm>
                  <a:custGeom>
                    <a:avLst/>
                    <a:gdLst/>
                    <a:ahLst/>
                    <a:cxnLst>
                      <a:cxn ang="0">
                        <a:pos x="0" y="1"/>
                      </a:cxn>
                      <a:cxn ang="0">
                        <a:pos x="0" y="0"/>
                      </a:cxn>
                      <a:cxn ang="0">
                        <a:pos x="7" y="0"/>
                      </a:cxn>
                      <a:cxn ang="0">
                        <a:pos x="9" y="2"/>
                      </a:cxn>
                      <a:cxn ang="0">
                        <a:pos x="0" y="1"/>
                      </a:cxn>
                    </a:cxnLst>
                    <a:rect l="0" t="0" r="r" b="b"/>
                    <a:pathLst>
                      <a:path w="9" h="2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2" y="0"/>
                          <a:pt x="5" y="0"/>
                          <a:pt x="7" y="0"/>
                        </a:cubicBezTo>
                        <a:cubicBezTo>
                          <a:pt x="8" y="1"/>
                          <a:pt x="9" y="1"/>
                          <a:pt x="9" y="2"/>
                        </a:cubicBezTo>
                        <a:cubicBezTo>
                          <a:pt x="6" y="2"/>
                          <a:pt x="3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98" name="Freeform 11352"/>
                  <p:cNvSpPr>
                    <a:spLocks/>
                  </p:cNvSpPr>
                  <p:nvPr/>
                </p:nvSpPr>
                <p:spPr bwMode="auto">
                  <a:xfrm>
                    <a:off x="1277" y="2258"/>
                    <a:ext cx="16" cy="2"/>
                  </a:xfrm>
                  <a:custGeom>
                    <a:avLst/>
                    <a:gdLst/>
                    <a:ahLst/>
                    <a:cxnLst>
                      <a:cxn ang="0">
                        <a:pos x="0" y="1"/>
                      </a:cxn>
                      <a:cxn ang="0">
                        <a:pos x="0" y="0"/>
                      </a:cxn>
                      <a:cxn ang="0">
                        <a:pos x="5" y="0"/>
                      </a:cxn>
                      <a:cxn ang="0">
                        <a:pos x="7" y="1"/>
                      </a:cxn>
                      <a:cxn ang="0">
                        <a:pos x="0" y="1"/>
                      </a:cxn>
                    </a:cxnLst>
                    <a:rect l="0" t="0" r="r" b="b"/>
                    <a:pathLst>
                      <a:path w="7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1" y="0"/>
                          <a:pt x="3" y="0"/>
                          <a:pt x="5" y="0"/>
                        </a:cubicBezTo>
                        <a:cubicBezTo>
                          <a:pt x="6" y="1"/>
                          <a:pt x="7" y="1"/>
                          <a:pt x="7" y="1"/>
                        </a:cubicBezTo>
                        <a:cubicBezTo>
                          <a:pt x="5" y="1"/>
                          <a:pt x="2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699" name="Freeform 11353"/>
                  <p:cNvSpPr>
                    <a:spLocks/>
                  </p:cNvSpPr>
                  <p:nvPr/>
                </p:nvSpPr>
                <p:spPr bwMode="auto">
                  <a:xfrm>
                    <a:off x="1275" y="2256"/>
                    <a:ext cx="14" cy="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5" y="0"/>
                      </a:cxn>
                      <a:cxn ang="0">
                        <a:pos x="6" y="1"/>
                      </a:cxn>
                      <a:cxn ang="0">
                        <a:pos x="6" y="1"/>
                      </a:cxn>
                      <a:cxn ang="0">
                        <a:pos x="1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6" h="1">
                        <a:moveTo>
                          <a:pt x="0" y="0"/>
                        </a:moveTo>
                        <a:cubicBezTo>
                          <a:pt x="2" y="0"/>
                          <a:pt x="3" y="0"/>
                          <a:pt x="5" y="0"/>
                        </a:cubicBezTo>
                        <a:cubicBezTo>
                          <a:pt x="5" y="1"/>
                          <a:pt x="5" y="1"/>
                          <a:pt x="6" y="1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4" y="1"/>
                          <a:pt x="2" y="1"/>
                          <a:pt x="1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700" name="Freeform 11354"/>
                  <p:cNvSpPr>
                    <a:spLocks/>
                  </p:cNvSpPr>
                  <p:nvPr/>
                </p:nvSpPr>
                <p:spPr bwMode="auto">
                  <a:xfrm>
                    <a:off x="1275" y="2254"/>
                    <a:ext cx="11" cy="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4" y="0"/>
                      </a:cxn>
                      <a:cxn ang="0">
                        <a:pos x="5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" h="1">
                        <a:moveTo>
                          <a:pt x="0" y="0"/>
                        </a:moveTo>
                        <a:cubicBezTo>
                          <a:pt x="1" y="0"/>
                          <a:pt x="3" y="0"/>
                          <a:pt x="4" y="0"/>
                        </a:cubicBezTo>
                        <a:cubicBezTo>
                          <a:pt x="4" y="1"/>
                          <a:pt x="4" y="1"/>
                          <a:pt x="5" y="1"/>
                        </a:cubicBezTo>
                        <a:cubicBezTo>
                          <a:pt x="3" y="1"/>
                          <a:pt x="2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701" name="Freeform 11355"/>
                  <p:cNvSpPr>
                    <a:spLocks/>
                  </p:cNvSpPr>
                  <p:nvPr/>
                </p:nvSpPr>
                <p:spPr bwMode="auto">
                  <a:xfrm>
                    <a:off x="1275" y="2251"/>
                    <a:ext cx="9" cy="3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" y="0"/>
                      </a:cxn>
                      <a:cxn ang="0">
                        <a:pos x="4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" h="1">
                        <a:moveTo>
                          <a:pt x="0" y="0"/>
                        </a:moveTo>
                        <a:cubicBezTo>
                          <a:pt x="1" y="0"/>
                          <a:pt x="2" y="0"/>
                          <a:pt x="3" y="0"/>
                        </a:cubicBezTo>
                        <a:cubicBezTo>
                          <a:pt x="3" y="0"/>
                          <a:pt x="4" y="1"/>
                          <a:pt x="4" y="1"/>
                        </a:cubicBezTo>
                        <a:cubicBezTo>
                          <a:pt x="3" y="1"/>
                          <a:pt x="1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702" name="Freeform 11356"/>
                  <p:cNvSpPr>
                    <a:spLocks/>
                  </p:cNvSpPr>
                  <p:nvPr/>
                </p:nvSpPr>
                <p:spPr bwMode="auto">
                  <a:xfrm>
                    <a:off x="1275" y="2249"/>
                    <a:ext cx="7" cy="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" y="0"/>
                      </a:cxn>
                      <a:cxn ang="0">
                        <a:pos x="3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" h="1">
                        <a:moveTo>
                          <a:pt x="0" y="0"/>
                        </a:moveTo>
                        <a:cubicBezTo>
                          <a:pt x="1" y="0"/>
                          <a:pt x="2" y="0"/>
                          <a:pt x="2" y="0"/>
                        </a:cubicBezTo>
                        <a:cubicBezTo>
                          <a:pt x="3" y="0"/>
                          <a:pt x="3" y="1"/>
                          <a:pt x="3" y="1"/>
                        </a:cubicBezTo>
                        <a:cubicBezTo>
                          <a:pt x="2" y="1"/>
                          <a:pt x="1" y="1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703" name="Freeform 11357"/>
                  <p:cNvSpPr>
                    <a:spLocks/>
                  </p:cNvSpPr>
                  <p:nvPr/>
                </p:nvSpPr>
                <p:spPr bwMode="auto">
                  <a:xfrm>
                    <a:off x="1275" y="2247"/>
                    <a:ext cx="5" cy="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2" y="0"/>
                      </a:cxn>
                      <a:cxn ang="0">
                        <a:pos x="2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2" y="0"/>
                        </a:cubicBezTo>
                        <a:cubicBezTo>
                          <a:pt x="2" y="0"/>
                          <a:pt x="2" y="1"/>
                          <a:pt x="2" y="1"/>
                        </a:cubicBezTo>
                        <a:cubicBezTo>
                          <a:pt x="2" y="1"/>
                          <a:pt x="1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704" name="Freeform 11358"/>
                  <p:cNvSpPr>
                    <a:spLocks/>
                  </p:cNvSpPr>
                  <p:nvPr/>
                </p:nvSpPr>
                <p:spPr bwMode="auto">
                  <a:xfrm>
                    <a:off x="1273" y="2245"/>
                    <a:ext cx="7" cy="2"/>
                  </a:xfrm>
                  <a:custGeom>
                    <a:avLst/>
                    <a:gdLst/>
                    <a:ahLst/>
                    <a:cxnLst>
                      <a:cxn ang="0">
                        <a:pos x="0" y="1"/>
                      </a:cxn>
                      <a:cxn ang="0">
                        <a:pos x="1" y="0"/>
                      </a:cxn>
                      <a:cxn ang="0">
                        <a:pos x="3" y="0"/>
                      </a:cxn>
                      <a:cxn ang="0">
                        <a:pos x="3" y="1"/>
                      </a:cxn>
                      <a:cxn ang="0">
                        <a:pos x="1" y="1"/>
                      </a:cxn>
                      <a:cxn ang="0">
                        <a:pos x="0" y="1"/>
                      </a:cxn>
                    </a:cxnLst>
                    <a:rect l="0" t="0" r="r" b="b"/>
                    <a:pathLst>
                      <a:path w="3" h="1">
                        <a:moveTo>
                          <a:pt x="0" y="1"/>
                        </a:move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1" y="0"/>
                          <a:pt x="2" y="0"/>
                          <a:pt x="3" y="0"/>
                        </a:cubicBezTo>
                        <a:cubicBezTo>
                          <a:pt x="3" y="0"/>
                          <a:pt x="3" y="0"/>
                          <a:pt x="3" y="1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705" name="Freeform 11359"/>
                  <p:cNvSpPr>
                    <a:spLocks/>
                  </p:cNvSpPr>
                  <p:nvPr/>
                </p:nvSpPr>
                <p:spPr bwMode="auto">
                  <a:xfrm>
                    <a:off x="1275" y="2240"/>
                    <a:ext cx="5" cy="5"/>
                  </a:xfrm>
                  <a:custGeom>
                    <a:avLst/>
                    <a:gdLst/>
                    <a:ahLst/>
                    <a:cxnLst>
                      <a:cxn ang="0">
                        <a:pos x="2" y="1"/>
                      </a:cxn>
                      <a:cxn ang="0">
                        <a:pos x="2" y="2"/>
                      </a:cxn>
                      <a:cxn ang="0">
                        <a:pos x="0" y="2"/>
                      </a:cxn>
                      <a:cxn ang="0">
                        <a:pos x="2" y="1"/>
                      </a:cxn>
                    </a:cxnLst>
                    <a:rect l="0" t="0" r="r" b="b"/>
                    <a:pathLst>
                      <a:path w="2" h="2">
                        <a:moveTo>
                          <a:pt x="2" y="1"/>
                        </a:moveTo>
                        <a:cubicBezTo>
                          <a:pt x="2" y="1"/>
                          <a:pt x="2" y="2"/>
                          <a:pt x="2" y="2"/>
                        </a:cubicBezTo>
                        <a:cubicBezTo>
                          <a:pt x="1" y="2"/>
                          <a:pt x="0" y="2"/>
                          <a:pt x="0" y="2"/>
                        </a:cubicBezTo>
                        <a:cubicBezTo>
                          <a:pt x="0" y="0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706" name="Freeform 11360"/>
                  <p:cNvSpPr>
                    <a:spLocks/>
                  </p:cNvSpPr>
                  <p:nvPr/>
                </p:nvSpPr>
                <p:spPr bwMode="auto">
                  <a:xfrm>
                    <a:off x="1293" y="2254"/>
                    <a:ext cx="2" cy="2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0" y="0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707" name="Freeform 11361"/>
                  <p:cNvSpPr>
                    <a:spLocks/>
                  </p:cNvSpPr>
                  <p:nvPr/>
                </p:nvSpPr>
                <p:spPr bwMode="auto">
                  <a:xfrm>
                    <a:off x="1291" y="2251"/>
                    <a:ext cx="4" cy="3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2" y="1"/>
                      </a:cxn>
                      <a:cxn ang="0">
                        <a:pos x="1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1" y="0"/>
                          <a:pt x="1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708" name="Freeform 11362"/>
                  <p:cNvSpPr>
                    <a:spLocks/>
                  </p:cNvSpPr>
                  <p:nvPr/>
                </p:nvSpPr>
                <p:spPr bwMode="auto">
                  <a:xfrm>
                    <a:off x="1289" y="2249"/>
                    <a:ext cx="6" cy="2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3" y="1"/>
                      </a:cxn>
                      <a:cxn ang="0">
                        <a:pos x="3" y="1"/>
                      </a:cxn>
                      <a:cxn ang="0">
                        <a:pos x="1" y="1"/>
                      </a:cxn>
                      <a:cxn ang="0">
                        <a:pos x="0" y="0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3" h="1">
                        <a:moveTo>
                          <a:pt x="3" y="0"/>
                        </a:move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1" y="0"/>
                          <a:pt x="2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709" name="Freeform 11363"/>
                  <p:cNvSpPr>
                    <a:spLocks/>
                  </p:cNvSpPr>
                  <p:nvPr/>
                </p:nvSpPr>
                <p:spPr bwMode="auto">
                  <a:xfrm>
                    <a:off x="1289" y="2247"/>
                    <a:ext cx="6" cy="2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3" y="1"/>
                      </a:cxn>
                      <a:cxn ang="0">
                        <a:pos x="3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3" h="1">
                        <a:moveTo>
                          <a:pt x="3" y="0"/>
                        </a:move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1"/>
                          <a:pt x="1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1" y="0"/>
                          <a:pt x="2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710" name="Freeform 11364"/>
                  <p:cNvSpPr>
                    <a:spLocks/>
                  </p:cNvSpPr>
                  <p:nvPr/>
                </p:nvSpPr>
                <p:spPr bwMode="auto">
                  <a:xfrm>
                    <a:off x="1286" y="2245"/>
                    <a:ext cx="9" cy="2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4" y="1"/>
                      </a:cxn>
                      <a:cxn ang="0">
                        <a:pos x="1" y="1"/>
                      </a:cxn>
                      <a:cxn ang="0">
                        <a:pos x="0" y="0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4" h="1">
                        <a:moveTo>
                          <a:pt x="3" y="0"/>
                        </a:moveTo>
                        <a:cubicBezTo>
                          <a:pt x="4" y="0"/>
                          <a:pt x="4" y="1"/>
                          <a:pt x="4" y="1"/>
                        </a:cubicBezTo>
                        <a:cubicBezTo>
                          <a:pt x="3" y="1"/>
                          <a:pt x="2" y="1"/>
                          <a:pt x="1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1" y="0"/>
                          <a:pt x="2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711" name="Freeform 11365"/>
                  <p:cNvSpPr>
                    <a:spLocks/>
                  </p:cNvSpPr>
                  <p:nvPr/>
                </p:nvSpPr>
                <p:spPr bwMode="auto">
                  <a:xfrm>
                    <a:off x="1284" y="2242"/>
                    <a:ext cx="9" cy="3"/>
                  </a:xfrm>
                  <a:custGeom>
                    <a:avLst/>
                    <a:gdLst/>
                    <a:ahLst/>
                    <a:cxnLst>
                      <a:cxn ang="0">
                        <a:pos x="4" y="0"/>
                      </a:cxn>
                      <a:cxn ang="0">
                        <a:pos x="4" y="1"/>
                      </a:cxn>
                      <a:cxn ang="0">
                        <a:pos x="1" y="1"/>
                      </a:cxn>
                      <a:cxn ang="0">
                        <a:pos x="0" y="0"/>
                      </a:cxn>
                      <a:cxn ang="0">
                        <a:pos x="4" y="0"/>
                      </a:cxn>
                    </a:cxnLst>
                    <a:rect l="0" t="0" r="r" b="b"/>
                    <a:pathLst>
                      <a:path w="4" h="1">
                        <a:moveTo>
                          <a:pt x="4" y="0"/>
                        </a:moveTo>
                        <a:cubicBezTo>
                          <a:pt x="4" y="0"/>
                          <a:pt x="4" y="1"/>
                          <a:pt x="4" y="1"/>
                        </a:cubicBezTo>
                        <a:cubicBezTo>
                          <a:pt x="3" y="1"/>
                          <a:pt x="2" y="1"/>
                          <a:pt x="1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1" y="0"/>
                          <a:pt x="3" y="0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712" name="Freeform 11366"/>
                  <p:cNvSpPr>
                    <a:spLocks/>
                  </p:cNvSpPr>
                  <p:nvPr/>
                </p:nvSpPr>
                <p:spPr bwMode="auto">
                  <a:xfrm>
                    <a:off x="1280" y="2240"/>
                    <a:ext cx="13" cy="2"/>
                  </a:xfrm>
                  <a:custGeom>
                    <a:avLst/>
                    <a:gdLst/>
                    <a:ahLst/>
                    <a:cxnLst>
                      <a:cxn ang="0">
                        <a:pos x="6" y="1"/>
                      </a:cxn>
                      <a:cxn ang="0">
                        <a:pos x="2" y="1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6" y="0"/>
                      </a:cxn>
                      <a:cxn ang="0">
                        <a:pos x="6" y="1"/>
                      </a:cxn>
                    </a:cxnLst>
                    <a:rect l="0" t="0" r="r" b="b"/>
                    <a:pathLst>
                      <a:path w="6" h="1">
                        <a:moveTo>
                          <a:pt x="6" y="1"/>
                        </a:moveTo>
                        <a:cubicBezTo>
                          <a:pt x="5" y="1"/>
                          <a:pt x="3" y="1"/>
                          <a:pt x="2" y="1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2" y="0"/>
                          <a:pt x="4" y="0"/>
                          <a:pt x="6" y="0"/>
                        </a:cubicBezTo>
                        <a:cubicBezTo>
                          <a:pt x="6" y="0"/>
                          <a:pt x="6" y="1"/>
                          <a:pt x="6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713" name="Freeform 11367"/>
                  <p:cNvSpPr>
                    <a:spLocks/>
                  </p:cNvSpPr>
                  <p:nvPr/>
                </p:nvSpPr>
                <p:spPr bwMode="auto">
                  <a:xfrm>
                    <a:off x="1273" y="2236"/>
                    <a:ext cx="20" cy="4"/>
                  </a:xfrm>
                  <a:custGeom>
                    <a:avLst/>
                    <a:gdLst/>
                    <a:ahLst/>
                    <a:cxnLst>
                      <a:cxn ang="0">
                        <a:pos x="9" y="2"/>
                      </a:cxn>
                      <a:cxn ang="0">
                        <a:pos x="3" y="2"/>
                      </a:cxn>
                      <a:cxn ang="0">
                        <a:pos x="0" y="0"/>
                      </a:cxn>
                      <a:cxn ang="0">
                        <a:pos x="9" y="1"/>
                      </a:cxn>
                      <a:cxn ang="0">
                        <a:pos x="9" y="2"/>
                      </a:cxn>
                    </a:cxnLst>
                    <a:rect l="0" t="0" r="r" b="b"/>
                    <a:pathLst>
                      <a:path w="9" h="2">
                        <a:moveTo>
                          <a:pt x="9" y="2"/>
                        </a:moveTo>
                        <a:cubicBezTo>
                          <a:pt x="7" y="2"/>
                          <a:pt x="5" y="2"/>
                          <a:pt x="3" y="2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ubicBezTo>
                          <a:pt x="3" y="1"/>
                          <a:pt x="6" y="1"/>
                          <a:pt x="9" y="1"/>
                        </a:cubicBezTo>
                        <a:cubicBezTo>
                          <a:pt x="9" y="1"/>
                          <a:pt x="9" y="1"/>
                          <a:pt x="9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714" name="Freeform 11368"/>
                  <p:cNvSpPr>
                    <a:spLocks/>
                  </p:cNvSpPr>
                  <p:nvPr/>
                </p:nvSpPr>
                <p:spPr bwMode="auto">
                  <a:xfrm>
                    <a:off x="1270" y="2233"/>
                    <a:ext cx="23" cy="5"/>
                  </a:xfrm>
                  <a:custGeom>
                    <a:avLst/>
                    <a:gdLst/>
                    <a:ahLst/>
                    <a:cxnLst>
                      <a:cxn ang="0">
                        <a:pos x="10" y="2"/>
                      </a:cxn>
                      <a:cxn ang="0">
                        <a:pos x="1" y="1"/>
                      </a:cxn>
                      <a:cxn ang="0">
                        <a:pos x="0" y="0"/>
                      </a:cxn>
                      <a:cxn ang="0">
                        <a:pos x="9" y="1"/>
                      </a:cxn>
                      <a:cxn ang="0">
                        <a:pos x="10" y="2"/>
                      </a:cxn>
                    </a:cxnLst>
                    <a:rect l="0" t="0" r="r" b="b"/>
                    <a:pathLst>
                      <a:path w="10" h="2">
                        <a:moveTo>
                          <a:pt x="10" y="2"/>
                        </a:moveTo>
                        <a:cubicBezTo>
                          <a:pt x="7" y="2"/>
                          <a:pt x="4" y="2"/>
                          <a:pt x="1" y="1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ubicBezTo>
                          <a:pt x="3" y="1"/>
                          <a:pt x="6" y="1"/>
                          <a:pt x="9" y="1"/>
                        </a:cubicBezTo>
                        <a:cubicBezTo>
                          <a:pt x="10" y="1"/>
                          <a:pt x="10" y="1"/>
                          <a:pt x="10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715" name="Freeform 11369"/>
                  <p:cNvSpPr>
                    <a:spLocks/>
                  </p:cNvSpPr>
                  <p:nvPr/>
                </p:nvSpPr>
                <p:spPr bwMode="auto">
                  <a:xfrm>
                    <a:off x="1270" y="2231"/>
                    <a:ext cx="21" cy="5"/>
                  </a:xfrm>
                  <a:custGeom>
                    <a:avLst/>
                    <a:gdLst/>
                    <a:ahLst/>
                    <a:cxnLst>
                      <a:cxn ang="0">
                        <a:pos x="9" y="2"/>
                      </a:cxn>
                      <a:cxn ang="0">
                        <a:pos x="0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  <a:cxn ang="0">
                        <a:pos x="9" y="1"/>
                      </a:cxn>
                      <a:cxn ang="0">
                        <a:pos x="9" y="2"/>
                      </a:cxn>
                    </a:cxnLst>
                    <a:rect l="0" t="0" r="r" b="b"/>
                    <a:pathLst>
                      <a:path w="9" h="2">
                        <a:moveTo>
                          <a:pt x="9" y="2"/>
                        </a:moveTo>
                        <a:cubicBezTo>
                          <a:pt x="6" y="2"/>
                          <a:pt x="3" y="2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3" y="1"/>
                          <a:pt x="6" y="1"/>
                          <a:pt x="9" y="1"/>
                        </a:cubicBezTo>
                        <a:cubicBezTo>
                          <a:pt x="9" y="1"/>
                          <a:pt x="9" y="1"/>
                          <a:pt x="9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716" name="Freeform 11370"/>
                  <p:cNvSpPr>
                    <a:spLocks/>
                  </p:cNvSpPr>
                  <p:nvPr/>
                </p:nvSpPr>
                <p:spPr bwMode="auto">
                  <a:xfrm>
                    <a:off x="1270" y="2229"/>
                    <a:ext cx="21" cy="4"/>
                  </a:xfrm>
                  <a:custGeom>
                    <a:avLst/>
                    <a:gdLst/>
                    <a:ahLst/>
                    <a:cxnLst>
                      <a:cxn ang="0">
                        <a:pos x="9" y="2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  <a:cxn ang="0">
                        <a:pos x="9" y="1"/>
                      </a:cxn>
                      <a:cxn ang="0">
                        <a:pos x="9" y="2"/>
                      </a:cxn>
                    </a:cxnLst>
                    <a:rect l="0" t="0" r="r" b="b"/>
                    <a:pathLst>
                      <a:path w="9" h="2">
                        <a:moveTo>
                          <a:pt x="9" y="2"/>
                        </a:moveTo>
                        <a:cubicBezTo>
                          <a:pt x="6" y="2"/>
                          <a:pt x="3" y="2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3" y="0"/>
                          <a:pt x="6" y="1"/>
                          <a:pt x="9" y="1"/>
                        </a:cubicBezTo>
                        <a:cubicBezTo>
                          <a:pt x="9" y="1"/>
                          <a:pt x="9" y="1"/>
                          <a:pt x="9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717" name="Freeform 11371"/>
                  <p:cNvSpPr>
                    <a:spLocks/>
                  </p:cNvSpPr>
                  <p:nvPr/>
                </p:nvSpPr>
                <p:spPr bwMode="auto">
                  <a:xfrm>
                    <a:off x="1268" y="2227"/>
                    <a:ext cx="23" cy="4"/>
                  </a:xfrm>
                  <a:custGeom>
                    <a:avLst/>
                    <a:gdLst/>
                    <a:ahLst/>
                    <a:cxnLst>
                      <a:cxn ang="0">
                        <a:pos x="10" y="2"/>
                      </a:cxn>
                      <a:cxn ang="0">
                        <a:pos x="1" y="1"/>
                      </a:cxn>
                      <a:cxn ang="0">
                        <a:pos x="0" y="0"/>
                      </a:cxn>
                      <a:cxn ang="0">
                        <a:pos x="10" y="1"/>
                      </a:cxn>
                      <a:cxn ang="0">
                        <a:pos x="10" y="2"/>
                      </a:cxn>
                    </a:cxnLst>
                    <a:rect l="0" t="0" r="r" b="b"/>
                    <a:pathLst>
                      <a:path w="10" h="2">
                        <a:moveTo>
                          <a:pt x="10" y="2"/>
                        </a:moveTo>
                        <a:cubicBezTo>
                          <a:pt x="7" y="2"/>
                          <a:pt x="4" y="1"/>
                          <a:pt x="1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3" y="0"/>
                          <a:pt x="6" y="1"/>
                          <a:pt x="10" y="1"/>
                        </a:cubicBezTo>
                        <a:cubicBezTo>
                          <a:pt x="10" y="1"/>
                          <a:pt x="10" y="1"/>
                          <a:pt x="10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718" name="Freeform 11372"/>
                  <p:cNvSpPr>
                    <a:spLocks/>
                  </p:cNvSpPr>
                  <p:nvPr/>
                </p:nvSpPr>
                <p:spPr bwMode="auto">
                  <a:xfrm>
                    <a:off x="1268" y="2225"/>
                    <a:ext cx="23" cy="4"/>
                  </a:xfrm>
                  <a:custGeom>
                    <a:avLst/>
                    <a:gdLst/>
                    <a:ahLst/>
                    <a:cxnLst>
                      <a:cxn ang="0">
                        <a:pos x="10" y="2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  <a:cxn ang="0">
                        <a:pos x="9" y="0"/>
                      </a:cxn>
                      <a:cxn ang="0">
                        <a:pos x="10" y="2"/>
                      </a:cxn>
                    </a:cxnLst>
                    <a:rect l="0" t="0" r="r" b="b"/>
                    <a:pathLst>
                      <a:path w="10" h="2">
                        <a:moveTo>
                          <a:pt x="10" y="2"/>
                        </a:moveTo>
                        <a:cubicBezTo>
                          <a:pt x="6" y="2"/>
                          <a:pt x="3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3" y="0"/>
                          <a:pt x="6" y="0"/>
                          <a:pt x="9" y="0"/>
                        </a:cubicBezTo>
                        <a:cubicBezTo>
                          <a:pt x="9" y="1"/>
                          <a:pt x="9" y="1"/>
                          <a:pt x="10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719" name="Freeform 11373"/>
                  <p:cNvSpPr>
                    <a:spLocks/>
                  </p:cNvSpPr>
                  <p:nvPr/>
                </p:nvSpPr>
                <p:spPr bwMode="auto">
                  <a:xfrm>
                    <a:off x="1268" y="2222"/>
                    <a:ext cx="21" cy="3"/>
                  </a:xfrm>
                  <a:custGeom>
                    <a:avLst/>
                    <a:gdLst/>
                    <a:ahLst/>
                    <a:cxnLst>
                      <a:cxn ang="0">
                        <a:pos x="9" y="0"/>
                      </a:cxn>
                      <a:cxn ang="0">
                        <a:pos x="9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  <a:cxn ang="0">
                        <a:pos x="9" y="0"/>
                      </a:cxn>
                    </a:cxnLst>
                    <a:rect l="0" t="0" r="r" b="b"/>
                    <a:pathLst>
                      <a:path w="9" h="1">
                        <a:moveTo>
                          <a:pt x="9" y="0"/>
                        </a:move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6" y="1"/>
                          <a:pt x="3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3" y="0"/>
                          <a:pt x="6" y="0"/>
                          <a:pt x="9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720" name="Freeform 11374"/>
                  <p:cNvSpPr>
                    <a:spLocks/>
                  </p:cNvSpPr>
                  <p:nvPr/>
                </p:nvSpPr>
                <p:spPr bwMode="auto">
                  <a:xfrm>
                    <a:off x="1266" y="2220"/>
                    <a:ext cx="23" cy="2"/>
                  </a:xfrm>
                  <a:custGeom>
                    <a:avLst/>
                    <a:gdLst/>
                    <a:ahLst/>
                    <a:cxnLst>
                      <a:cxn ang="0">
                        <a:pos x="10" y="1"/>
                      </a:cxn>
                      <a:cxn ang="0">
                        <a:pos x="1" y="1"/>
                      </a:cxn>
                      <a:cxn ang="0">
                        <a:pos x="0" y="0"/>
                      </a:cxn>
                      <a:cxn ang="0">
                        <a:pos x="9" y="0"/>
                      </a:cxn>
                      <a:cxn ang="0">
                        <a:pos x="10" y="1"/>
                      </a:cxn>
                    </a:cxnLst>
                    <a:rect l="0" t="0" r="r" b="b"/>
                    <a:pathLst>
                      <a:path w="10" h="1">
                        <a:moveTo>
                          <a:pt x="10" y="1"/>
                        </a:moveTo>
                        <a:cubicBezTo>
                          <a:pt x="7" y="1"/>
                          <a:pt x="4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3" y="0"/>
                          <a:pt x="6" y="0"/>
                          <a:pt x="9" y="0"/>
                        </a:cubicBezTo>
                        <a:cubicBezTo>
                          <a:pt x="9" y="1"/>
                          <a:pt x="10" y="1"/>
                          <a:pt x="10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721" name="Freeform 11375"/>
                  <p:cNvSpPr>
                    <a:spLocks/>
                  </p:cNvSpPr>
                  <p:nvPr/>
                </p:nvSpPr>
                <p:spPr bwMode="auto">
                  <a:xfrm>
                    <a:off x="1266" y="2218"/>
                    <a:ext cx="20" cy="2"/>
                  </a:xfrm>
                  <a:custGeom>
                    <a:avLst/>
                    <a:gdLst/>
                    <a:ahLst/>
                    <a:cxnLst>
                      <a:cxn ang="0">
                        <a:pos x="9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  <a:cxn ang="0">
                        <a:pos x="7" y="0"/>
                      </a:cxn>
                      <a:cxn ang="0">
                        <a:pos x="9" y="1"/>
                      </a:cxn>
                    </a:cxnLst>
                    <a:rect l="0" t="0" r="r" b="b"/>
                    <a:pathLst>
                      <a:path w="9" h="1">
                        <a:moveTo>
                          <a:pt x="9" y="1"/>
                        </a:moveTo>
                        <a:cubicBezTo>
                          <a:pt x="6" y="1"/>
                          <a:pt x="3" y="1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2" y="0"/>
                          <a:pt x="4" y="0"/>
                          <a:pt x="7" y="0"/>
                        </a:cubicBezTo>
                        <a:cubicBezTo>
                          <a:pt x="8" y="1"/>
                          <a:pt x="9" y="0"/>
                          <a:pt x="9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722" name="Freeform 11376"/>
                  <p:cNvSpPr>
                    <a:spLocks/>
                  </p:cNvSpPr>
                  <p:nvPr/>
                </p:nvSpPr>
                <p:spPr bwMode="auto">
                  <a:xfrm>
                    <a:off x="1266" y="2216"/>
                    <a:ext cx="16" cy="2"/>
                  </a:xfrm>
                  <a:custGeom>
                    <a:avLst/>
                    <a:gdLst/>
                    <a:ahLst/>
                    <a:cxnLst>
                      <a:cxn ang="0">
                        <a:pos x="5" y="0"/>
                      </a:cxn>
                      <a:cxn ang="0">
                        <a:pos x="7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  <a:cxn ang="0">
                        <a:pos x="4" y="0"/>
                      </a:cxn>
                      <a:cxn ang="0">
                        <a:pos x="5" y="0"/>
                      </a:cxn>
                    </a:cxnLst>
                    <a:rect l="0" t="0" r="r" b="b"/>
                    <a:pathLst>
                      <a:path w="7" h="1">
                        <a:moveTo>
                          <a:pt x="5" y="0"/>
                        </a:moveTo>
                        <a:cubicBezTo>
                          <a:pt x="5" y="1"/>
                          <a:pt x="6" y="1"/>
                          <a:pt x="7" y="1"/>
                        </a:cubicBezTo>
                        <a:cubicBezTo>
                          <a:pt x="4" y="1"/>
                          <a:pt x="2" y="1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3" y="0"/>
                          <a:pt x="4" y="0"/>
                        </a:cubicBezTo>
                        <a:cubicBezTo>
                          <a:pt x="4" y="0"/>
                          <a:pt x="4" y="0"/>
                          <a:pt x="5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723" name="Freeform 11377"/>
                  <p:cNvSpPr>
                    <a:spLocks/>
                  </p:cNvSpPr>
                  <p:nvPr/>
                </p:nvSpPr>
                <p:spPr bwMode="auto">
                  <a:xfrm>
                    <a:off x="1264" y="2213"/>
                    <a:ext cx="11" cy="3"/>
                  </a:xfrm>
                  <a:custGeom>
                    <a:avLst/>
                    <a:gdLst/>
                    <a:ahLst/>
                    <a:cxnLst>
                      <a:cxn ang="0">
                        <a:pos x="5" y="1"/>
                      </a:cxn>
                      <a:cxn ang="0">
                        <a:pos x="1" y="1"/>
                      </a:cxn>
                      <a:cxn ang="0">
                        <a:pos x="0" y="0"/>
                      </a:cxn>
                      <a:cxn ang="0">
                        <a:pos x="4" y="0"/>
                      </a:cxn>
                      <a:cxn ang="0">
                        <a:pos x="5" y="1"/>
                      </a:cxn>
                    </a:cxnLst>
                    <a:rect l="0" t="0" r="r" b="b"/>
                    <a:pathLst>
                      <a:path w="5" h="1">
                        <a:moveTo>
                          <a:pt x="5" y="1"/>
                        </a:moveTo>
                        <a:cubicBezTo>
                          <a:pt x="4" y="1"/>
                          <a:pt x="2" y="1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2" y="0"/>
                          <a:pt x="3" y="0"/>
                          <a:pt x="4" y="0"/>
                        </a:cubicBezTo>
                        <a:cubicBezTo>
                          <a:pt x="4" y="0"/>
                          <a:pt x="5" y="1"/>
                          <a:pt x="5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724" name="Freeform 11378"/>
                  <p:cNvSpPr>
                    <a:spLocks/>
                  </p:cNvSpPr>
                  <p:nvPr/>
                </p:nvSpPr>
                <p:spPr bwMode="auto">
                  <a:xfrm>
                    <a:off x="1264" y="2211"/>
                    <a:ext cx="9" cy="2"/>
                  </a:xfrm>
                  <a:custGeom>
                    <a:avLst/>
                    <a:gdLst/>
                    <a:ahLst/>
                    <a:cxnLst>
                      <a:cxn ang="0">
                        <a:pos x="4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  <a:cxn ang="0">
                        <a:pos x="3" y="0"/>
                      </a:cxn>
                      <a:cxn ang="0">
                        <a:pos x="4" y="1"/>
                      </a:cxn>
                    </a:cxnLst>
                    <a:rect l="0" t="0" r="r" b="b"/>
                    <a:pathLst>
                      <a:path w="4" h="1">
                        <a:moveTo>
                          <a:pt x="4" y="1"/>
                        </a:moveTo>
                        <a:cubicBezTo>
                          <a:pt x="3" y="1"/>
                          <a:pt x="2" y="1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2" y="0"/>
                          <a:pt x="3" y="0"/>
                        </a:cubicBezTo>
                        <a:cubicBezTo>
                          <a:pt x="3" y="0"/>
                          <a:pt x="3" y="1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725" name="Freeform 11379"/>
                  <p:cNvSpPr>
                    <a:spLocks/>
                  </p:cNvSpPr>
                  <p:nvPr/>
                </p:nvSpPr>
                <p:spPr bwMode="auto">
                  <a:xfrm>
                    <a:off x="1264" y="2207"/>
                    <a:ext cx="6" cy="4"/>
                  </a:xfrm>
                  <a:custGeom>
                    <a:avLst/>
                    <a:gdLst/>
                    <a:ahLst/>
                    <a:cxnLst>
                      <a:cxn ang="0">
                        <a:pos x="3" y="2"/>
                      </a:cxn>
                      <a:cxn ang="0">
                        <a:pos x="0" y="2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  <a:cxn ang="0">
                        <a:pos x="2" y="1"/>
                      </a:cxn>
                      <a:cxn ang="0">
                        <a:pos x="3" y="2"/>
                      </a:cxn>
                    </a:cxnLst>
                    <a:rect l="0" t="0" r="r" b="b"/>
                    <a:pathLst>
                      <a:path w="3" h="2">
                        <a:moveTo>
                          <a:pt x="3" y="2"/>
                        </a:moveTo>
                        <a:cubicBezTo>
                          <a:pt x="2" y="2"/>
                          <a:pt x="1" y="2"/>
                          <a:pt x="0" y="2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2" y="1"/>
                          <a:pt x="2" y="1"/>
                          <a:pt x="3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726" name="Freeform 11380"/>
                  <p:cNvSpPr>
                    <a:spLocks/>
                  </p:cNvSpPr>
                  <p:nvPr/>
                </p:nvSpPr>
                <p:spPr bwMode="auto">
                  <a:xfrm>
                    <a:off x="1261" y="2198"/>
                    <a:ext cx="7" cy="11"/>
                  </a:xfrm>
                  <a:custGeom>
                    <a:avLst/>
                    <a:gdLst/>
                    <a:ahLst/>
                    <a:cxnLst>
                      <a:cxn ang="0">
                        <a:pos x="1" y="4"/>
                      </a:cxn>
                      <a:cxn ang="0">
                        <a:pos x="1" y="4"/>
                      </a:cxn>
                      <a:cxn ang="0">
                        <a:pos x="2" y="2"/>
                      </a:cxn>
                      <a:cxn ang="0">
                        <a:pos x="3" y="5"/>
                      </a:cxn>
                      <a:cxn ang="0">
                        <a:pos x="1" y="4"/>
                      </a:cxn>
                    </a:cxnLst>
                    <a:rect l="0" t="0" r="r" b="b"/>
                    <a:pathLst>
                      <a:path w="3" h="5">
                        <a:moveTo>
                          <a:pt x="1" y="4"/>
                        </a:move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0" y="0"/>
                          <a:pt x="2" y="2"/>
                          <a:pt x="2" y="2"/>
                        </a:cubicBezTo>
                        <a:cubicBezTo>
                          <a:pt x="2" y="2"/>
                          <a:pt x="2" y="3"/>
                          <a:pt x="3" y="5"/>
                        </a:cubicBezTo>
                        <a:cubicBezTo>
                          <a:pt x="2" y="5"/>
                          <a:pt x="2" y="5"/>
                          <a:pt x="1" y="4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727" name="Freeform 11381"/>
                  <p:cNvSpPr>
                    <a:spLocks/>
                  </p:cNvSpPr>
                  <p:nvPr/>
                </p:nvSpPr>
                <p:spPr bwMode="auto">
                  <a:xfrm>
                    <a:off x="1338" y="2282"/>
                    <a:ext cx="23" cy="65"/>
                  </a:xfrm>
                  <a:custGeom>
                    <a:avLst/>
                    <a:gdLst/>
                    <a:ahLst/>
                    <a:cxnLst>
                      <a:cxn ang="0">
                        <a:pos x="9" y="26"/>
                      </a:cxn>
                      <a:cxn ang="0">
                        <a:pos x="7" y="27"/>
                      </a:cxn>
                      <a:cxn ang="0">
                        <a:pos x="4" y="20"/>
                      </a:cxn>
                      <a:cxn ang="0">
                        <a:pos x="1" y="15"/>
                      </a:cxn>
                      <a:cxn ang="0">
                        <a:pos x="0" y="3"/>
                      </a:cxn>
                      <a:cxn ang="0">
                        <a:pos x="0" y="3"/>
                      </a:cxn>
                      <a:cxn ang="0">
                        <a:pos x="2" y="2"/>
                      </a:cxn>
                      <a:cxn ang="0">
                        <a:pos x="5" y="9"/>
                      </a:cxn>
                      <a:cxn ang="0">
                        <a:pos x="9" y="13"/>
                      </a:cxn>
                      <a:cxn ang="0">
                        <a:pos x="9" y="25"/>
                      </a:cxn>
                      <a:cxn ang="0">
                        <a:pos x="9" y="26"/>
                      </a:cxn>
                    </a:cxnLst>
                    <a:rect l="0" t="0" r="r" b="b"/>
                    <a:pathLst>
                      <a:path w="10" h="29">
                        <a:moveTo>
                          <a:pt x="9" y="26"/>
                        </a:moveTo>
                        <a:cubicBezTo>
                          <a:pt x="9" y="29"/>
                          <a:pt x="7" y="27"/>
                          <a:pt x="7" y="27"/>
                        </a:cubicBezTo>
                        <a:cubicBezTo>
                          <a:pt x="7" y="27"/>
                          <a:pt x="7" y="22"/>
                          <a:pt x="4" y="20"/>
                        </a:cubicBezTo>
                        <a:cubicBezTo>
                          <a:pt x="1" y="17"/>
                          <a:pt x="1" y="18"/>
                          <a:pt x="1" y="15"/>
                        </a:cubicBezTo>
                        <a:cubicBezTo>
                          <a:pt x="0" y="12"/>
                          <a:pt x="0" y="3"/>
                          <a:pt x="0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0"/>
                          <a:pt x="2" y="2"/>
                          <a:pt x="2" y="2"/>
                        </a:cubicBezTo>
                        <a:cubicBezTo>
                          <a:pt x="2" y="2"/>
                          <a:pt x="2" y="6"/>
                          <a:pt x="5" y="9"/>
                        </a:cubicBezTo>
                        <a:cubicBezTo>
                          <a:pt x="7" y="11"/>
                          <a:pt x="9" y="10"/>
                          <a:pt x="9" y="13"/>
                        </a:cubicBezTo>
                        <a:cubicBezTo>
                          <a:pt x="10" y="16"/>
                          <a:pt x="9" y="25"/>
                          <a:pt x="9" y="25"/>
                        </a:cubicBezTo>
                        <a:lnTo>
                          <a:pt x="9" y="26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728" name="Freeform 11382"/>
                  <p:cNvSpPr>
                    <a:spLocks/>
                  </p:cNvSpPr>
                  <p:nvPr/>
                </p:nvSpPr>
                <p:spPr bwMode="auto">
                  <a:xfrm>
                    <a:off x="1338" y="2325"/>
                    <a:ext cx="23" cy="64"/>
                  </a:xfrm>
                  <a:custGeom>
                    <a:avLst/>
                    <a:gdLst/>
                    <a:ahLst/>
                    <a:cxnLst>
                      <a:cxn ang="0">
                        <a:pos x="9" y="26"/>
                      </a:cxn>
                      <a:cxn ang="0">
                        <a:pos x="7" y="27"/>
                      </a:cxn>
                      <a:cxn ang="0">
                        <a:pos x="5" y="20"/>
                      </a:cxn>
                      <a:cxn ang="0">
                        <a:pos x="0" y="16"/>
                      </a:cxn>
                      <a:cxn ang="0">
                        <a:pos x="0" y="4"/>
                      </a:cxn>
                      <a:cxn ang="0">
                        <a:pos x="0" y="3"/>
                      </a:cxn>
                      <a:cxn ang="0">
                        <a:pos x="3" y="2"/>
                      </a:cxn>
                      <a:cxn ang="0">
                        <a:pos x="6" y="9"/>
                      </a:cxn>
                      <a:cxn ang="0">
                        <a:pos x="9" y="14"/>
                      </a:cxn>
                      <a:cxn ang="0">
                        <a:pos x="9" y="25"/>
                      </a:cxn>
                      <a:cxn ang="0">
                        <a:pos x="9" y="26"/>
                      </a:cxn>
                    </a:cxnLst>
                    <a:rect l="0" t="0" r="r" b="b"/>
                    <a:pathLst>
                      <a:path w="10" h="29">
                        <a:moveTo>
                          <a:pt x="9" y="26"/>
                        </a:moveTo>
                        <a:cubicBezTo>
                          <a:pt x="9" y="29"/>
                          <a:pt x="7" y="27"/>
                          <a:pt x="7" y="27"/>
                        </a:cubicBezTo>
                        <a:cubicBezTo>
                          <a:pt x="7" y="27"/>
                          <a:pt x="7" y="23"/>
                          <a:pt x="5" y="20"/>
                        </a:cubicBezTo>
                        <a:cubicBezTo>
                          <a:pt x="2" y="18"/>
                          <a:pt x="1" y="19"/>
                          <a:pt x="0" y="16"/>
                        </a:cubicBezTo>
                        <a:cubicBezTo>
                          <a:pt x="0" y="13"/>
                          <a:pt x="0" y="4"/>
                          <a:pt x="0" y="4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1" y="0"/>
                          <a:pt x="3" y="2"/>
                          <a:pt x="3" y="2"/>
                        </a:cubicBezTo>
                        <a:cubicBezTo>
                          <a:pt x="3" y="2"/>
                          <a:pt x="3" y="7"/>
                          <a:pt x="6" y="9"/>
                        </a:cubicBezTo>
                        <a:cubicBezTo>
                          <a:pt x="8" y="12"/>
                          <a:pt x="9" y="11"/>
                          <a:pt x="9" y="14"/>
                        </a:cubicBezTo>
                        <a:cubicBezTo>
                          <a:pt x="10" y="17"/>
                          <a:pt x="9" y="25"/>
                          <a:pt x="9" y="25"/>
                        </a:cubicBezTo>
                        <a:lnTo>
                          <a:pt x="9" y="26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729" name="Freeform 11383"/>
                  <p:cNvSpPr>
                    <a:spLocks/>
                  </p:cNvSpPr>
                  <p:nvPr/>
                </p:nvSpPr>
                <p:spPr bwMode="auto">
                  <a:xfrm>
                    <a:off x="1338" y="2371"/>
                    <a:ext cx="7" cy="9"/>
                  </a:xfrm>
                  <a:custGeom>
                    <a:avLst/>
                    <a:gdLst/>
                    <a:ahLst/>
                    <a:cxnLst>
                      <a:cxn ang="0">
                        <a:pos x="3" y="4"/>
                      </a:cxn>
                      <a:cxn ang="0">
                        <a:pos x="0" y="4"/>
                      </a:cxn>
                      <a:cxn ang="0">
                        <a:pos x="0" y="2"/>
                      </a:cxn>
                      <a:cxn ang="0">
                        <a:pos x="3" y="2"/>
                      </a:cxn>
                      <a:cxn ang="0">
                        <a:pos x="3" y="4"/>
                      </a:cxn>
                    </a:cxnLst>
                    <a:rect l="0" t="0" r="r" b="b"/>
                    <a:pathLst>
                      <a:path w="3" h="4">
                        <a:moveTo>
                          <a:pt x="3" y="4"/>
                        </a:moveTo>
                        <a:cubicBezTo>
                          <a:pt x="2" y="4"/>
                          <a:pt x="1" y="4"/>
                          <a:pt x="0" y="4"/>
                        </a:cubicBezTo>
                        <a:cubicBezTo>
                          <a:pt x="0" y="4"/>
                          <a:pt x="0" y="3"/>
                          <a:pt x="0" y="2"/>
                        </a:cubicBezTo>
                        <a:cubicBezTo>
                          <a:pt x="0" y="0"/>
                          <a:pt x="1" y="0"/>
                          <a:pt x="3" y="2"/>
                        </a:cubicBezTo>
                        <a:cubicBezTo>
                          <a:pt x="3" y="3"/>
                          <a:pt x="3" y="4"/>
                          <a:pt x="3" y="4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730" name="Freeform 11384"/>
                  <p:cNvSpPr>
                    <a:spLocks/>
                  </p:cNvSpPr>
                  <p:nvPr/>
                </p:nvSpPr>
                <p:spPr bwMode="auto">
                  <a:xfrm>
                    <a:off x="1338" y="2380"/>
                    <a:ext cx="9" cy="5"/>
                  </a:xfrm>
                  <a:custGeom>
                    <a:avLst/>
                    <a:gdLst/>
                    <a:ahLst/>
                    <a:cxnLst>
                      <a:cxn ang="0">
                        <a:pos x="4" y="2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  <a:cxn ang="0">
                        <a:pos x="3" y="0"/>
                      </a:cxn>
                      <a:cxn ang="0">
                        <a:pos x="4" y="2"/>
                      </a:cxn>
                    </a:cxnLst>
                    <a:rect l="0" t="0" r="r" b="b"/>
                    <a:pathLst>
                      <a:path w="4" h="2">
                        <a:moveTo>
                          <a:pt x="4" y="2"/>
                        </a:moveTo>
                        <a:cubicBezTo>
                          <a:pt x="3" y="2"/>
                          <a:pt x="1" y="2"/>
                          <a:pt x="0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1" y="0"/>
                          <a:pt x="2" y="0"/>
                          <a:pt x="3" y="0"/>
                        </a:cubicBezTo>
                        <a:cubicBezTo>
                          <a:pt x="4" y="1"/>
                          <a:pt x="4" y="1"/>
                          <a:pt x="4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731" name="Freeform 11385"/>
                  <p:cNvSpPr>
                    <a:spLocks/>
                  </p:cNvSpPr>
                  <p:nvPr/>
                </p:nvSpPr>
                <p:spPr bwMode="auto">
                  <a:xfrm>
                    <a:off x="1338" y="2385"/>
                    <a:ext cx="14" cy="4"/>
                  </a:xfrm>
                  <a:custGeom>
                    <a:avLst/>
                    <a:gdLst/>
                    <a:ahLst/>
                    <a:cxnLst>
                      <a:cxn ang="0">
                        <a:pos x="5" y="0"/>
                      </a:cxn>
                      <a:cxn ang="0">
                        <a:pos x="6" y="1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  <a:cxn ang="0">
                        <a:pos x="4" y="0"/>
                      </a:cxn>
                      <a:cxn ang="0">
                        <a:pos x="5" y="0"/>
                      </a:cxn>
                    </a:cxnLst>
                    <a:rect l="0" t="0" r="r" b="b"/>
                    <a:pathLst>
                      <a:path w="6" h="2">
                        <a:moveTo>
                          <a:pt x="5" y="0"/>
                        </a:moveTo>
                        <a:cubicBezTo>
                          <a:pt x="5" y="1"/>
                          <a:pt x="5" y="1"/>
                          <a:pt x="6" y="1"/>
                        </a:cubicBezTo>
                        <a:cubicBezTo>
                          <a:pt x="4" y="1"/>
                          <a:pt x="2" y="1"/>
                          <a:pt x="0" y="2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1" y="0"/>
                          <a:pt x="3" y="0"/>
                          <a:pt x="4" y="0"/>
                        </a:cubicBezTo>
                        <a:cubicBezTo>
                          <a:pt x="4" y="0"/>
                          <a:pt x="4" y="0"/>
                          <a:pt x="5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732" name="Freeform 11386"/>
                  <p:cNvSpPr>
                    <a:spLocks/>
                  </p:cNvSpPr>
                  <p:nvPr/>
                </p:nvSpPr>
                <p:spPr bwMode="auto">
                  <a:xfrm>
                    <a:off x="1338" y="2387"/>
                    <a:ext cx="18" cy="4"/>
                  </a:xfrm>
                  <a:custGeom>
                    <a:avLst/>
                    <a:gdLst/>
                    <a:ahLst/>
                    <a:cxnLst>
                      <a:cxn ang="0">
                        <a:pos x="8" y="2"/>
                      </a:cxn>
                      <a:cxn ang="0">
                        <a:pos x="0" y="2"/>
                      </a:cxn>
                      <a:cxn ang="0">
                        <a:pos x="0" y="1"/>
                      </a:cxn>
                      <a:cxn ang="0">
                        <a:pos x="6" y="0"/>
                      </a:cxn>
                      <a:cxn ang="0">
                        <a:pos x="8" y="2"/>
                      </a:cxn>
                    </a:cxnLst>
                    <a:rect l="0" t="0" r="r" b="b"/>
                    <a:pathLst>
                      <a:path w="8" h="2">
                        <a:moveTo>
                          <a:pt x="8" y="2"/>
                        </a:moveTo>
                        <a:cubicBezTo>
                          <a:pt x="5" y="2"/>
                          <a:pt x="2" y="2"/>
                          <a:pt x="0" y="2"/>
                        </a:cubicBezTo>
                        <a:cubicBezTo>
                          <a:pt x="0" y="2"/>
                          <a:pt x="0" y="1"/>
                          <a:pt x="0" y="1"/>
                        </a:cubicBezTo>
                        <a:cubicBezTo>
                          <a:pt x="2" y="0"/>
                          <a:pt x="4" y="0"/>
                          <a:pt x="6" y="0"/>
                        </a:cubicBezTo>
                        <a:cubicBezTo>
                          <a:pt x="7" y="1"/>
                          <a:pt x="7" y="2"/>
                          <a:pt x="8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733" name="Freeform 11387"/>
                  <p:cNvSpPr>
                    <a:spLocks/>
                  </p:cNvSpPr>
                  <p:nvPr/>
                </p:nvSpPr>
                <p:spPr bwMode="auto">
                  <a:xfrm>
                    <a:off x="1338" y="2391"/>
                    <a:ext cx="18" cy="5"/>
                  </a:xfrm>
                  <a:custGeom>
                    <a:avLst/>
                    <a:gdLst/>
                    <a:ahLst/>
                    <a:cxnLst>
                      <a:cxn ang="0">
                        <a:pos x="8" y="2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  <a:cxn ang="0">
                        <a:pos x="8" y="0"/>
                      </a:cxn>
                      <a:cxn ang="0">
                        <a:pos x="8" y="2"/>
                      </a:cxn>
                    </a:cxnLst>
                    <a:rect l="0" t="0" r="r" b="b"/>
                    <a:pathLst>
                      <a:path w="8" h="2">
                        <a:moveTo>
                          <a:pt x="8" y="2"/>
                        </a:moveTo>
                        <a:cubicBezTo>
                          <a:pt x="5" y="2"/>
                          <a:pt x="3" y="2"/>
                          <a:pt x="0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2" y="0"/>
                          <a:pt x="5" y="0"/>
                          <a:pt x="8" y="0"/>
                        </a:cubicBezTo>
                        <a:cubicBezTo>
                          <a:pt x="8" y="0"/>
                          <a:pt x="8" y="1"/>
                          <a:pt x="8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734" name="Freeform 11388"/>
                  <p:cNvSpPr>
                    <a:spLocks/>
                  </p:cNvSpPr>
                  <p:nvPr/>
                </p:nvSpPr>
                <p:spPr bwMode="auto">
                  <a:xfrm>
                    <a:off x="1338" y="2396"/>
                    <a:ext cx="18" cy="4"/>
                  </a:xfrm>
                  <a:custGeom>
                    <a:avLst/>
                    <a:gdLst/>
                    <a:ahLst/>
                    <a:cxnLst>
                      <a:cxn ang="0">
                        <a:pos x="8" y="0"/>
                      </a:cxn>
                      <a:cxn ang="0">
                        <a:pos x="8" y="1"/>
                      </a:cxn>
                      <a:cxn ang="0">
                        <a:pos x="0" y="2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  <a:cxn ang="0">
                        <a:pos x="8" y="0"/>
                      </a:cxn>
                      <a:cxn ang="0">
                        <a:pos x="8" y="0"/>
                      </a:cxn>
                    </a:cxnLst>
                    <a:rect l="0" t="0" r="r" b="b"/>
                    <a:pathLst>
                      <a:path w="8" h="2">
                        <a:moveTo>
                          <a:pt x="8" y="0"/>
                        </a:moveTo>
                        <a:cubicBezTo>
                          <a:pt x="8" y="0"/>
                          <a:pt x="8" y="1"/>
                          <a:pt x="8" y="1"/>
                        </a:cubicBezTo>
                        <a:cubicBezTo>
                          <a:pt x="5" y="1"/>
                          <a:pt x="3" y="2"/>
                          <a:pt x="0" y="2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3" y="0"/>
                          <a:pt x="5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735" name="Freeform 11389"/>
                  <p:cNvSpPr>
                    <a:spLocks/>
                  </p:cNvSpPr>
                  <p:nvPr/>
                </p:nvSpPr>
                <p:spPr bwMode="auto">
                  <a:xfrm>
                    <a:off x="1338" y="2398"/>
                    <a:ext cx="18" cy="5"/>
                  </a:xfrm>
                  <a:custGeom>
                    <a:avLst/>
                    <a:gdLst/>
                    <a:ahLst/>
                    <a:cxnLst>
                      <a:cxn ang="0">
                        <a:pos x="8" y="2"/>
                      </a:cxn>
                      <a:cxn ang="0">
                        <a:pos x="0" y="2"/>
                      </a:cxn>
                      <a:cxn ang="0">
                        <a:pos x="0" y="1"/>
                      </a:cxn>
                      <a:cxn ang="0">
                        <a:pos x="8" y="0"/>
                      </a:cxn>
                      <a:cxn ang="0">
                        <a:pos x="8" y="2"/>
                      </a:cxn>
                    </a:cxnLst>
                    <a:rect l="0" t="0" r="r" b="b"/>
                    <a:pathLst>
                      <a:path w="8" h="2">
                        <a:moveTo>
                          <a:pt x="8" y="2"/>
                        </a:moveTo>
                        <a:cubicBezTo>
                          <a:pt x="5" y="2"/>
                          <a:pt x="3" y="2"/>
                          <a:pt x="0" y="2"/>
                        </a:cubicBezTo>
                        <a:cubicBezTo>
                          <a:pt x="0" y="2"/>
                          <a:pt x="0" y="1"/>
                          <a:pt x="0" y="1"/>
                        </a:cubicBezTo>
                        <a:cubicBezTo>
                          <a:pt x="3" y="1"/>
                          <a:pt x="5" y="0"/>
                          <a:pt x="8" y="0"/>
                        </a:cubicBezTo>
                        <a:cubicBezTo>
                          <a:pt x="8" y="1"/>
                          <a:pt x="8" y="1"/>
                          <a:pt x="8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736" name="Freeform 11390"/>
                  <p:cNvSpPr>
                    <a:spLocks/>
                  </p:cNvSpPr>
                  <p:nvPr/>
                </p:nvSpPr>
                <p:spPr bwMode="auto">
                  <a:xfrm>
                    <a:off x="1338" y="2403"/>
                    <a:ext cx="18" cy="4"/>
                  </a:xfrm>
                  <a:custGeom>
                    <a:avLst/>
                    <a:gdLst/>
                    <a:ahLst/>
                    <a:cxnLst>
                      <a:cxn ang="0">
                        <a:pos x="8" y="2"/>
                      </a:cxn>
                      <a:cxn ang="0">
                        <a:pos x="1" y="2"/>
                      </a:cxn>
                      <a:cxn ang="0">
                        <a:pos x="0" y="0"/>
                      </a:cxn>
                      <a:cxn ang="0">
                        <a:pos x="8" y="0"/>
                      </a:cxn>
                      <a:cxn ang="0">
                        <a:pos x="8" y="2"/>
                      </a:cxn>
                    </a:cxnLst>
                    <a:rect l="0" t="0" r="r" b="b"/>
                    <a:pathLst>
                      <a:path w="8" h="2">
                        <a:moveTo>
                          <a:pt x="8" y="2"/>
                        </a:moveTo>
                        <a:cubicBezTo>
                          <a:pt x="6" y="2"/>
                          <a:pt x="4" y="2"/>
                          <a:pt x="1" y="2"/>
                        </a:cubicBezTo>
                        <a:cubicBezTo>
                          <a:pt x="1" y="1"/>
                          <a:pt x="0" y="1"/>
                          <a:pt x="0" y="0"/>
                        </a:cubicBezTo>
                        <a:cubicBezTo>
                          <a:pt x="3" y="0"/>
                          <a:pt x="5" y="0"/>
                          <a:pt x="8" y="0"/>
                        </a:cubicBezTo>
                        <a:cubicBezTo>
                          <a:pt x="8" y="0"/>
                          <a:pt x="8" y="1"/>
                          <a:pt x="8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737" name="Freeform 11391"/>
                  <p:cNvSpPr>
                    <a:spLocks/>
                  </p:cNvSpPr>
                  <p:nvPr/>
                </p:nvSpPr>
                <p:spPr bwMode="auto">
                  <a:xfrm>
                    <a:off x="1341" y="2407"/>
                    <a:ext cx="15" cy="2"/>
                  </a:xfrm>
                  <a:custGeom>
                    <a:avLst/>
                    <a:gdLst/>
                    <a:ahLst/>
                    <a:cxnLst>
                      <a:cxn ang="0">
                        <a:pos x="7" y="1"/>
                      </a:cxn>
                      <a:cxn ang="0">
                        <a:pos x="2" y="1"/>
                      </a:cxn>
                      <a:cxn ang="0">
                        <a:pos x="1" y="1"/>
                      </a:cxn>
                      <a:cxn ang="0">
                        <a:pos x="0" y="0"/>
                      </a:cxn>
                      <a:cxn ang="0">
                        <a:pos x="7" y="0"/>
                      </a:cxn>
                      <a:cxn ang="0">
                        <a:pos x="7" y="1"/>
                      </a:cxn>
                    </a:cxnLst>
                    <a:rect l="0" t="0" r="r" b="b"/>
                    <a:pathLst>
                      <a:path w="7" h="1">
                        <a:moveTo>
                          <a:pt x="7" y="1"/>
                        </a:moveTo>
                        <a:cubicBezTo>
                          <a:pt x="5" y="1"/>
                          <a:pt x="3" y="1"/>
                          <a:pt x="2" y="1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ubicBezTo>
                          <a:pt x="3" y="0"/>
                          <a:pt x="5" y="0"/>
                          <a:pt x="7" y="0"/>
                        </a:cubicBezTo>
                        <a:cubicBezTo>
                          <a:pt x="7" y="0"/>
                          <a:pt x="7" y="1"/>
                          <a:pt x="7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738" name="Freeform 11392"/>
                  <p:cNvSpPr>
                    <a:spLocks/>
                  </p:cNvSpPr>
                  <p:nvPr/>
                </p:nvSpPr>
                <p:spPr bwMode="auto">
                  <a:xfrm>
                    <a:off x="1345" y="2409"/>
                    <a:ext cx="11" cy="5"/>
                  </a:xfrm>
                  <a:custGeom>
                    <a:avLst/>
                    <a:gdLst/>
                    <a:ahLst/>
                    <a:cxnLst>
                      <a:cxn ang="0">
                        <a:pos x="4" y="2"/>
                      </a:cxn>
                      <a:cxn ang="0">
                        <a:pos x="1" y="2"/>
                      </a:cxn>
                      <a:cxn ang="0">
                        <a:pos x="0" y="0"/>
                      </a:cxn>
                      <a:cxn ang="0">
                        <a:pos x="5" y="0"/>
                      </a:cxn>
                      <a:cxn ang="0">
                        <a:pos x="4" y="2"/>
                      </a:cxn>
                    </a:cxnLst>
                    <a:rect l="0" t="0" r="r" b="b"/>
                    <a:pathLst>
                      <a:path w="5" h="2">
                        <a:moveTo>
                          <a:pt x="4" y="2"/>
                        </a:moveTo>
                        <a:cubicBezTo>
                          <a:pt x="3" y="2"/>
                          <a:pt x="2" y="2"/>
                          <a:pt x="1" y="2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ubicBezTo>
                          <a:pt x="1" y="0"/>
                          <a:pt x="3" y="0"/>
                          <a:pt x="5" y="0"/>
                        </a:cubicBezTo>
                        <a:cubicBezTo>
                          <a:pt x="5" y="1"/>
                          <a:pt x="5" y="1"/>
                          <a:pt x="4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739" name="Freeform 11393"/>
                  <p:cNvSpPr>
                    <a:spLocks/>
                  </p:cNvSpPr>
                  <p:nvPr/>
                </p:nvSpPr>
                <p:spPr bwMode="auto">
                  <a:xfrm>
                    <a:off x="1347" y="2414"/>
                    <a:ext cx="7" cy="4"/>
                  </a:xfrm>
                  <a:custGeom>
                    <a:avLst/>
                    <a:gdLst/>
                    <a:ahLst/>
                    <a:cxnLst>
                      <a:cxn ang="0">
                        <a:pos x="3" y="2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  <a:cxn ang="0">
                        <a:pos x="3" y="0"/>
                      </a:cxn>
                      <a:cxn ang="0">
                        <a:pos x="3" y="2"/>
                      </a:cxn>
                    </a:cxnLst>
                    <a:rect l="0" t="0" r="r" b="b"/>
                    <a:pathLst>
                      <a:path w="3" h="2">
                        <a:moveTo>
                          <a:pt x="3" y="2"/>
                        </a:moveTo>
                        <a:cubicBezTo>
                          <a:pt x="2" y="2"/>
                          <a:pt x="1" y="2"/>
                          <a:pt x="0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1" y="0"/>
                          <a:pt x="2" y="0"/>
                          <a:pt x="3" y="0"/>
                        </a:cubicBezTo>
                        <a:cubicBezTo>
                          <a:pt x="3" y="1"/>
                          <a:pt x="3" y="1"/>
                          <a:pt x="3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740" name="Freeform 11394"/>
                  <p:cNvSpPr>
                    <a:spLocks/>
                  </p:cNvSpPr>
                  <p:nvPr/>
                </p:nvSpPr>
                <p:spPr bwMode="auto">
                  <a:xfrm>
                    <a:off x="1347" y="2418"/>
                    <a:ext cx="7" cy="2"/>
                  </a:xfrm>
                  <a:custGeom>
                    <a:avLst/>
                    <a:gdLst/>
                    <a:ahLst/>
                    <a:cxnLst>
                      <a:cxn ang="0">
                        <a:pos x="3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  <a:cxn ang="0">
                        <a:pos x="3" y="0"/>
                      </a:cxn>
                      <a:cxn ang="0">
                        <a:pos x="3" y="1"/>
                      </a:cxn>
                    </a:cxnLst>
                    <a:rect l="0" t="0" r="r" b="b"/>
                    <a:pathLst>
                      <a:path w="3" h="1">
                        <a:moveTo>
                          <a:pt x="3" y="1"/>
                        </a:moveTo>
                        <a:cubicBezTo>
                          <a:pt x="2" y="1"/>
                          <a:pt x="1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1" y="0"/>
                          <a:pt x="2" y="0"/>
                          <a:pt x="3" y="0"/>
                        </a:cubicBezTo>
                        <a:cubicBezTo>
                          <a:pt x="3" y="0"/>
                          <a:pt x="3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741" name="Freeform 11395"/>
                  <p:cNvSpPr>
                    <a:spLocks/>
                  </p:cNvSpPr>
                  <p:nvPr/>
                </p:nvSpPr>
                <p:spPr bwMode="auto">
                  <a:xfrm>
                    <a:off x="1347" y="2420"/>
                    <a:ext cx="7" cy="5"/>
                  </a:xfrm>
                  <a:custGeom>
                    <a:avLst/>
                    <a:gdLst/>
                    <a:ahLst/>
                    <a:cxnLst>
                      <a:cxn ang="0">
                        <a:pos x="3" y="1"/>
                      </a:cxn>
                      <a:cxn ang="0">
                        <a:pos x="3" y="2"/>
                      </a:cxn>
                      <a:cxn ang="0">
                        <a:pos x="3" y="2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  <a:cxn ang="0">
                        <a:pos x="3" y="0"/>
                      </a:cxn>
                      <a:cxn ang="0">
                        <a:pos x="3" y="1"/>
                      </a:cxn>
                    </a:cxnLst>
                    <a:rect l="0" t="0" r="r" b="b"/>
                    <a:pathLst>
                      <a:path w="3" h="2">
                        <a:moveTo>
                          <a:pt x="3" y="1"/>
                        </a:move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2" y="2"/>
                          <a:pt x="1" y="2"/>
                          <a:pt x="0" y="2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ubicBezTo>
                          <a:pt x="1" y="0"/>
                          <a:pt x="2" y="0"/>
                          <a:pt x="3" y="0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742" name="Freeform 11396"/>
                  <p:cNvSpPr>
                    <a:spLocks/>
                  </p:cNvSpPr>
                  <p:nvPr/>
                </p:nvSpPr>
                <p:spPr bwMode="auto">
                  <a:xfrm>
                    <a:off x="1347" y="2425"/>
                    <a:ext cx="7" cy="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3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" h="2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2" y="0"/>
                          <a:pt x="3" y="0"/>
                        </a:cubicBezTo>
                        <a:cubicBezTo>
                          <a:pt x="2" y="2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743" name="Freeform 11397"/>
                  <p:cNvSpPr>
                    <a:spLocks/>
                  </p:cNvSpPr>
                  <p:nvPr/>
                </p:nvSpPr>
                <p:spPr bwMode="auto">
                  <a:xfrm>
                    <a:off x="1334" y="2405"/>
                    <a:ext cx="7" cy="7"/>
                  </a:xfrm>
                  <a:custGeom>
                    <a:avLst/>
                    <a:gdLst/>
                    <a:ahLst/>
                    <a:cxnLst>
                      <a:cxn ang="0">
                        <a:pos x="0" y="2"/>
                      </a:cxn>
                      <a:cxn ang="0">
                        <a:pos x="3" y="2"/>
                      </a:cxn>
                      <a:cxn ang="0">
                        <a:pos x="3" y="3"/>
                      </a:cxn>
                      <a:cxn ang="0">
                        <a:pos x="0" y="3"/>
                      </a:cxn>
                      <a:cxn ang="0">
                        <a:pos x="0" y="2"/>
                      </a:cxn>
                    </a:cxnLst>
                    <a:rect l="0" t="0" r="r" b="b"/>
                    <a:pathLst>
                      <a:path w="3" h="3">
                        <a:moveTo>
                          <a:pt x="0" y="2"/>
                        </a:moveTo>
                        <a:cubicBezTo>
                          <a:pt x="2" y="0"/>
                          <a:pt x="3" y="2"/>
                          <a:pt x="3" y="2"/>
                        </a:cubicBezTo>
                        <a:cubicBezTo>
                          <a:pt x="3" y="2"/>
                          <a:pt x="3" y="2"/>
                          <a:pt x="3" y="3"/>
                        </a:cubicBezTo>
                        <a:cubicBezTo>
                          <a:pt x="2" y="3"/>
                          <a:pt x="1" y="3"/>
                          <a:pt x="0" y="3"/>
                        </a:cubicBez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744" name="Freeform 11398"/>
                  <p:cNvSpPr>
                    <a:spLocks/>
                  </p:cNvSpPr>
                  <p:nvPr/>
                </p:nvSpPr>
                <p:spPr bwMode="auto">
                  <a:xfrm>
                    <a:off x="1334" y="2412"/>
                    <a:ext cx="7" cy="2"/>
                  </a:xfrm>
                  <a:custGeom>
                    <a:avLst/>
                    <a:gdLst/>
                    <a:ahLst/>
                    <a:cxnLst>
                      <a:cxn ang="0">
                        <a:pos x="3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3" y="0"/>
                      </a:cxn>
                      <a:cxn ang="0">
                        <a:pos x="3" y="1"/>
                      </a:cxn>
                    </a:cxnLst>
                    <a:rect l="0" t="0" r="r" b="b"/>
                    <a:pathLst>
                      <a:path w="3" h="1">
                        <a:moveTo>
                          <a:pt x="3" y="1"/>
                        </a:moveTo>
                        <a:cubicBezTo>
                          <a:pt x="2" y="1"/>
                          <a:pt x="1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2" y="0"/>
                          <a:pt x="3" y="0"/>
                        </a:cubicBezTo>
                        <a:cubicBezTo>
                          <a:pt x="3" y="0"/>
                          <a:pt x="3" y="1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745" name="Freeform 11399"/>
                  <p:cNvSpPr>
                    <a:spLocks/>
                  </p:cNvSpPr>
                  <p:nvPr/>
                </p:nvSpPr>
                <p:spPr bwMode="auto">
                  <a:xfrm>
                    <a:off x="1334" y="2414"/>
                    <a:ext cx="7" cy="4"/>
                  </a:xfrm>
                  <a:custGeom>
                    <a:avLst/>
                    <a:gdLst/>
                    <a:ahLst/>
                    <a:cxnLst>
                      <a:cxn ang="0">
                        <a:pos x="3" y="2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  <a:cxn ang="0">
                        <a:pos x="3" y="0"/>
                      </a:cxn>
                      <a:cxn ang="0">
                        <a:pos x="3" y="2"/>
                      </a:cxn>
                    </a:cxnLst>
                    <a:rect l="0" t="0" r="r" b="b"/>
                    <a:pathLst>
                      <a:path w="3" h="2">
                        <a:moveTo>
                          <a:pt x="3" y="2"/>
                        </a:moveTo>
                        <a:cubicBezTo>
                          <a:pt x="2" y="2"/>
                          <a:pt x="1" y="2"/>
                          <a:pt x="0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1" y="0"/>
                          <a:pt x="2" y="0"/>
                          <a:pt x="3" y="0"/>
                        </a:cubicBezTo>
                        <a:cubicBezTo>
                          <a:pt x="3" y="1"/>
                          <a:pt x="3" y="1"/>
                          <a:pt x="3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746" name="Freeform 11400"/>
                  <p:cNvSpPr>
                    <a:spLocks/>
                  </p:cNvSpPr>
                  <p:nvPr/>
                </p:nvSpPr>
                <p:spPr bwMode="auto">
                  <a:xfrm>
                    <a:off x="1334" y="2418"/>
                    <a:ext cx="7" cy="5"/>
                  </a:xfrm>
                  <a:custGeom>
                    <a:avLst/>
                    <a:gdLst/>
                    <a:ahLst/>
                    <a:cxnLst>
                      <a:cxn ang="0">
                        <a:pos x="3" y="2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  <a:cxn ang="0">
                        <a:pos x="3" y="0"/>
                      </a:cxn>
                      <a:cxn ang="0">
                        <a:pos x="3" y="2"/>
                      </a:cxn>
                    </a:cxnLst>
                    <a:rect l="0" t="0" r="r" b="b"/>
                    <a:pathLst>
                      <a:path w="3" h="2">
                        <a:moveTo>
                          <a:pt x="3" y="2"/>
                        </a:moveTo>
                        <a:cubicBezTo>
                          <a:pt x="2" y="2"/>
                          <a:pt x="1" y="2"/>
                          <a:pt x="0" y="2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1" y="0"/>
                          <a:pt x="2" y="0"/>
                          <a:pt x="3" y="0"/>
                        </a:cubicBezTo>
                        <a:cubicBezTo>
                          <a:pt x="3" y="0"/>
                          <a:pt x="3" y="1"/>
                          <a:pt x="3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7" name="Group 11401"/>
                <p:cNvGrpSpPr>
                  <a:grpSpLocks/>
                </p:cNvGrpSpPr>
                <p:nvPr/>
              </p:nvGrpSpPr>
              <p:grpSpPr bwMode="auto">
                <a:xfrm flipH="1">
                  <a:off x="2893" y="1549"/>
                  <a:ext cx="72" cy="116"/>
                  <a:chOff x="1176" y="2198"/>
                  <a:chExt cx="219" cy="354"/>
                </a:xfrm>
              </p:grpSpPr>
              <p:sp>
                <p:nvSpPr>
                  <p:cNvPr id="3347" name="Freeform 11402"/>
                  <p:cNvSpPr>
                    <a:spLocks/>
                  </p:cNvSpPr>
                  <p:nvPr/>
                </p:nvSpPr>
                <p:spPr bwMode="auto">
                  <a:xfrm>
                    <a:off x="1331" y="2423"/>
                    <a:ext cx="12" cy="2"/>
                  </a:xfrm>
                  <a:custGeom>
                    <a:avLst/>
                    <a:gdLst/>
                    <a:ahLst/>
                    <a:cxnLst>
                      <a:cxn ang="0">
                        <a:pos x="5" y="1"/>
                      </a:cxn>
                      <a:cxn ang="0">
                        <a:pos x="0" y="1"/>
                      </a:cxn>
                      <a:cxn ang="0">
                        <a:pos x="1" y="0"/>
                      </a:cxn>
                      <a:cxn ang="0">
                        <a:pos x="4" y="0"/>
                      </a:cxn>
                      <a:cxn ang="0">
                        <a:pos x="5" y="1"/>
                      </a:cxn>
                    </a:cxnLst>
                    <a:rect l="0" t="0" r="r" b="b"/>
                    <a:pathLst>
                      <a:path w="5" h="1">
                        <a:moveTo>
                          <a:pt x="5" y="1"/>
                        </a:moveTo>
                        <a:cubicBezTo>
                          <a:pt x="3" y="1"/>
                          <a:pt x="2" y="1"/>
                          <a:pt x="0" y="1"/>
                        </a:cubicBezTo>
                        <a:cubicBezTo>
                          <a:pt x="0" y="1"/>
                          <a:pt x="1" y="0"/>
                          <a:pt x="1" y="0"/>
                        </a:cubicBezTo>
                        <a:cubicBezTo>
                          <a:pt x="2" y="0"/>
                          <a:pt x="3" y="0"/>
                          <a:pt x="4" y="0"/>
                        </a:cubicBezTo>
                        <a:cubicBezTo>
                          <a:pt x="4" y="0"/>
                          <a:pt x="5" y="1"/>
                          <a:pt x="5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48" name="Freeform 11403"/>
                  <p:cNvSpPr>
                    <a:spLocks/>
                  </p:cNvSpPr>
                  <p:nvPr/>
                </p:nvSpPr>
                <p:spPr bwMode="auto">
                  <a:xfrm>
                    <a:off x="1331" y="2425"/>
                    <a:ext cx="14" cy="4"/>
                  </a:xfrm>
                  <a:custGeom>
                    <a:avLst/>
                    <a:gdLst/>
                    <a:ahLst/>
                    <a:cxnLst>
                      <a:cxn ang="0">
                        <a:pos x="5" y="1"/>
                      </a:cxn>
                      <a:cxn ang="0">
                        <a:pos x="6" y="2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  <a:cxn ang="0">
                        <a:pos x="5" y="0"/>
                      </a:cxn>
                      <a:cxn ang="0">
                        <a:pos x="5" y="1"/>
                      </a:cxn>
                    </a:cxnLst>
                    <a:rect l="0" t="0" r="r" b="b"/>
                    <a:pathLst>
                      <a:path w="6" h="2">
                        <a:moveTo>
                          <a:pt x="5" y="1"/>
                        </a:moveTo>
                        <a:cubicBezTo>
                          <a:pt x="5" y="1"/>
                          <a:pt x="6" y="2"/>
                          <a:pt x="6" y="2"/>
                        </a:cubicBezTo>
                        <a:cubicBezTo>
                          <a:pt x="4" y="2"/>
                          <a:pt x="2" y="2"/>
                          <a:pt x="0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2" y="0"/>
                          <a:pt x="3" y="0"/>
                          <a:pt x="5" y="0"/>
                        </a:cubicBezTo>
                        <a:cubicBezTo>
                          <a:pt x="5" y="0"/>
                          <a:pt x="5" y="0"/>
                          <a:pt x="5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49" name="Freeform 11404"/>
                  <p:cNvSpPr>
                    <a:spLocks/>
                  </p:cNvSpPr>
                  <p:nvPr/>
                </p:nvSpPr>
                <p:spPr bwMode="auto">
                  <a:xfrm>
                    <a:off x="1331" y="2429"/>
                    <a:ext cx="19" cy="5"/>
                  </a:xfrm>
                  <a:custGeom>
                    <a:avLst/>
                    <a:gdLst/>
                    <a:ahLst/>
                    <a:cxnLst>
                      <a:cxn ang="0">
                        <a:pos x="8" y="1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  <a:cxn ang="0">
                        <a:pos x="6" y="0"/>
                      </a:cxn>
                      <a:cxn ang="0">
                        <a:pos x="8" y="1"/>
                      </a:cxn>
                    </a:cxnLst>
                    <a:rect l="0" t="0" r="r" b="b"/>
                    <a:pathLst>
                      <a:path w="8" h="2">
                        <a:moveTo>
                          <a:pt x="8" y="1"/>
                        </a:moveTo>
                        <a:cubicBezTo>
                          <a:pt x="5" y="2"/>
                          <a:pt x="3" y="2"/>
                          <a:pt x="0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2" y="0"/>
                          <a:pt x="4" y="0"/>
                          <a:pt x="6" y="0"/>
                        </a:cubicBezTo>
                        <a:cubicBezTo>
                          <a:pt x="7" y="1"/>
                          <a:pt x="7" y="1"/>
                          <a:pt x="8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50" name="Freeform 11405"/>
                  <p:cNvSpPr>
                    <a:spLocks/>
                  </p:cNvSpPr>
                  <p:nvPr/>
                </p:nvSpPr>
                <p:spPr bwMode="auto">
                  <a:xfrm>
                    <a:off x="1331" y="2432"/>
                    <a:ext cx="19" cy="4"/>
                  </a:xfrm>
                  <a:custGeom>
                    <a:avLst/>
                    <a:gdLst/>
                    <a:ahLst/>
                    <a:cxnLst>
                      <a:cxn ang="0">
                        <a:pos x="8" y="2"/>
                      </a:cxn>
                      <a:cxn ang="0">
                        <a:pos x="8" y="2"/>
                      </a:cxn>
                      <a:cxn ang="0">
                        <a:pos x="0" y="2"/>
                      </a:cxn>
                      <a:cxn ang="0">
                        <a:pos x="0" y="1"/>
                      </a:cxn>
                      <a:cxn ang="0">
                        <a:pos x="8" y="0"/>
                      </a:cxn>
                      <a:cxn ang="0">
                        <a:pos x="8" y="2"/>
                      </a:cxn>
                    </a:cxnLst>
                    <a:rect l="0" t="0" r="r" b="b"/>
                    <a:pathLst>
                      <a:path w="8" h="2">
                        <a:moveTo>
                          <a:pt x="8" y="2"/>
                        </a:move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5" y="2"/>
                          <a:pt x="3" y="2"/>
                          <a:pt x="0" y="2"/>
                        </a:cubicBezTo>
                        <a:cubicBezTo>
                          <a:pt x="0" y="2"/>
                          <a:pt x="0" y="1"/>
                          <a:pt x="0" y="1"/>
                        </a:cubicBezTo>
                        <a:cubicBezTo>
                          <a:pt x="3" y="1"/>
                          <a:pt x="5" y="1"/>
                          <a:pt x="8" y="0"/>
                        </a:cubicBezTo>
                        <a:cubicBezTo>
                          <a:pt x="8" y="1"/>
                          <a:pt x="8" y="1"/>
                          <a:pt x="8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51" name="Freeform 11406"/>
                  <p:cNvSpPr>
                    <a:spLocks/>
                  </p:cNvSpPr>
                  <p:nvPr/>
                </p:nvSpPr>
                <p:spPr bwMode="auto">
                  <a:xfrm>
                    <a:off x="1331" y="2436"/>
                    <a:ext cx="19" cy="4"/>
                  </a:xfrm>
                  <a:custGeom>
                    <a:avLst/>
                    <a:gdLst/>
                    <a:ahLst/>
                    <a:cxnLst>
                      <a:cxn ang="0">
                        <a:pos x="8" y="0"/>
                      </a:cxn>
                      <a:cxn ang="0">
                        <a:pos x="8" y="1"/>
                      </a:cxn>
                      <a:cxn ang="0">
                        <a:pos x="8" y="2"/>
                      </a:cxn>
                      <a:cxn ang="0">
                        <a:pos x="7" y="2"/>
                      </a:cxn>
                      <a:cxn ang="0">
                        <a:pos x="0" y="2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  <a:cxn ang="0">
                        <a:pos x="8" y="0"/>
                      </a:cxn>
                      <a:cxn ang="0">
                        <a:pos x="8" y="0"/>
                      </a:cxn>
                    </a:cxnLst>
                    <a:rect l="0" t="0" r="r" b="b"/>
                    <a:pathLst>
                      <a:path w="8" h="2">
                        <a:moveTo>
                          <a:pt x="8" y="0"/>
                        </a:moveTo>
                        <a:cubicBezTo>
                          <a:pt x="8" y="0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2"/>
                        </a:cubicBezTo>
                        <a:cubicBezTo>
                          <a:pt x="8" y="2"/>
                          <a:pt x="8" y="2"/>
                          <a:pt x="7" y="2"/>
                        </a:cubicBezTo>
                        <a:cubicBezTo>
                          <a:pt x="5" y="2"/>
                          <a:pt x="2" y="2"/>
                          <a:pt x="0" y="2"/>
                        </a:cubicBezTo>
                        <a:cubicBezTo>
                          <a:pt x="0" y="2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3" y="0"/>
                          <a:pt x="5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52" name="Freeform 11407"/>
                  <p:cNvSpPr>
                    <a:spLocks/>
                  </p:cNvSpPr>
                  <p:nvPr/>
                </p:nvSpPr>
                <p:spPr bwMode="auto">
                  <a:xfrm>
                    <a:off x="1331" y="2440"/>
                    <a:ext cx="19" cy="5"/>
                  </a:xfrm>
                  <a:custGeom>
                    <a:avLst/>
                    <a:gdLst/>
                    <a:ahLst/>
                    <a:cxnLst>
                      <a:cxn ang="0">
                        <a:pos x="8" y="0"/>
                      </a:cxn>
                      <a:cxn ang="0">
                        <a:pos x="8" y="1"/>
                      </a:cxn>
                      <a:cxn ang="0">
                        <a:pos x="7" y="2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  <a:cxn ang="0">
                        <a:pos x="7" y="0"/>
                      </a:cxn>
                      <a:cxn ang="0">
                        <a:pos x="8" y="0"/>
                      </a:cxn>
                    </a:cxnLst>
                    <a:rect l="0" t="0" r="r" b="b"/>
                    <a:pathLst>
                      <a:path w="8" h="2">
                        <a:moveTo>
                          <a:pt x="8" y="0"/>
                        </a:moveTo>
                        <a:cubicBezTo>
                          <a:pt x="8" y="0"/>
                          <a:pt x="8" y="1"/>
                          <a:pt x="8" y="1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5" y="2"/>
                          <a:pt x="2" y="2"/>
                          <a:pt x="0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2" y="0"/>
                          <a:pt x="5" y="0"/>
                          <a:pt x="7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53" name="Freeform 11408"/>
                  <p:cNvSpPr>
                    <a:spLocks/>
                  </p:cNvSpPr>
                  <p:nvPr/>
                </p:nvSpPr>
                <p:spPr bwMode="auto">
                  <a:xfrm>
                    <a:off x="1331" y="2443"/>
                    <a:ext cx="19" cy="4"/>
                  </a:xfrm>
                  <a:custGeom>
                    <a:avLst/>
                    <a:gdLst/>
                    <a:ahLst/>
                    <a:cxnLst>
                      <a:cxn ang="0">
                        <a:pos x="8" y="0"/>
                      </a:cxn>
                      <a:cxn ang="0">
                        <a:pos x="7" y="2"/>
                      </a:cxn>
                      <a:cxn ang="0">
                        <a:pos x="6" y="2"/>
                      </a:cxn>
                      <a:cxn ang="0">
                        <a:pos x="1" y="2"/>
                      </a:cxn>
                      <a:cxn ang="0">
                        <a:pos x="0" y="1"/>
                      </a:cxn>
                      <a:cxn ang="0">
                        <a:pos x="7" y="1"/>
                      </a:cxn>
                      <a:cxn ang="0">
                        <a:pos x="8" y="0"/>
                      </a:cxn>
                    </a:cxnLst>
                    <a:rect l="0" t="0" r="r" b="b"/>
                    <a:pathLst>
                      <a:path w="8" h="2">
                        <a:moveTo>
                          <a:pt x="8" y="0"/>
                        </a:moveTo>
                        <a:cubicBezTo>
                          <a:pt x="8" y="1"/>
                          <a:pt x="8" y="2"/>
                          <a:pt x="7" y="2"/>
                        </a:cubicBezTo>
                        <a:cubicBezTo>
                          <a:pt x="7" y="2"/>
                          <a:pt x="6" y="2"/>
                          <a:pt x="6" y="2"/>
                        </a:cubicBezTo>
                        <a:cubicBezTo>
                          <a:pt x="4" y="2"/>
                          <a:pt x="3" y="2"/>
                          <a:pt x="1" y="2"/>
                        </a:cubicBezTo>
                        <a:cubicBezTo>
                          <a:pt x="1" y="2"/>
                          <a:pt x="0" y="1"/>
                          <a:pt x="0" y="1"/>
                        </a:cubicBezTo>
                        <a:cubicBezTo>
                          <a:pt x="2" y="1"/>
                          <a:pt x="5" y="1"/>
                          <a:pt x="7" y="1"/>
                        </a:cubicBezTo>
                        <a:cubicBezTo>
                          <a:pt x="7" y="1"/>
                          <a:pt x="7" y="1"/>
                          <a:pt x="8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54" name="Freeform 11409"/>
                  <p:cNvSpPr>
                    <a:spLocks/>
                  </p:cNvSpPr>
                  <p:nvPr/>
                </p:nvSpPr>
                <p:spPr bwMode="auto">
                  <a:xfrm>
                    <a:off x="1334" y="2447"/>
                    <a:ext cx="13" cy="5"/>
                  </a:xfrm>
                  <a:custGeom>
                    <a:avLst/>
                    <a:gdLst/>
                    <a:ahLst/>
                    <a:cxnLst>
                      <a:cxn ang="0">
                        <a:pos x="6" y="0"/>
                      </a:cxn>
                      <a:cxn ang="0">
                        <a:pos x="6" y="2"/>
                      </a:cxn>
                      <a:cxn ang="0">
                        <a:pos x="4" y="2"/>
                      </a:cxn>
                      <a:cxn ang="0">
                        <a:pos x="1" y="2"/>
                      </a:cxn>
                      <a:cxn ang="0">
                        <a:pos x="1" y="1"/>
                      </a:cxn>
                      <a:cxn ang="0">
                        <a:pos x="0" y="0"/>
                      </a:cxn>
                      <a:cxn ang="0">
                        <a:pos x="5" y="0"/>
                      </a:cxn>
                      <a:cxn ang="0">
                        <a:pos x="6" y="0"/>
                      </a:cxn>
                    </a:cxnLst>
                    <a:rect l="0" t="0" r="r" b="b"/>
                    <a:pathLst>
                      <a:path w="6" h="2">
                        <a:moveTo>
                          <a:pt x="6" y="0"/>
                        </a:moveTo>
                        <a:cubicBezTo>
                          <a:pt x="6" y="1"/>
                          <a:pt x="6" y="1"/>
                          <a:pt x="6" y="2"/>
                        </a:cubicBezTo>
                        <a:cubicBezTo>
                          <a:pt x="5" y="2"/>
                          <a:pt x="5" y="2"/>
                          <a:pt x="4" y="2"/>
                        </a:cubicBezTo>
                        <a:cubicBezTo>
                          <a:pt x="3" y="2"/>
                          <a:pt x="2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1" y="1"/>
                          <a:pt x="0" y="1"/>
                          <a:pt x="0" y="0"/>
                        </a:cubicBezTo>
                        <a:cubicBezTo>
                          <a:pt x="2" y="0"/>
                          <a:pt x="3" y="0"/>
                          <a:pt x="5" y="0"/>
                        </a:cubicBezTo>
                        <a:cubicBezTo>
                          <a:pt x="5" y="0"/>
                          <a:pt x="6" y="0"/>
                          <a:pt x="6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55" name="Freeform 11410"/>
                  <p:cNvSpPr>
                    <a:spLocks/>
                  </p:cNvSpPr>
                  <p:nvPr/>
                </p:nvSpPr>
                <p:spPr bwMode="auto">
                  <a:xfrm>
                    <a:off x="1336" y="2452"/>
                    <a:ext cx="11" cy="4"/>
                  </a:xfrm>
                  <a:custGeom>
                    <a:avLst/>
                    <a:gdLst/>
                    <a:ahLst/>
                    <a:cxnLst>
                      <a:cxn ang="0">
                        <a:pos x="5" y="0"/>
                      </a:cxn>
                      <a:cxn ang="0">
                        <a:pos x="5" y="2"/>
                      </a:cxn>
                      <a:cxn ang="0">
                        <a:pos x="2" y="2"/>
                      </a:cxn>
                      <a:cxn ang="0">
                        <a:pos x="1" y="2"/>
                      </a:cxn>
                      <a:cxn ang="0">
                        <a:pos x="0" y="0"/>
                      </a:cxn>
                      <a:cxn ang="0">
                        <a:pos x="3" y="0"/>
                      </a:cxn>
                      <a:cxn ang="0">
                        <a:pos x="5" y="0"/>
                      </a:cxn>
                    </a:cxnLst>
                    <a:rect l="0" t="0" r="r" b="b"/>
                    <a:pathLst>
                      <a:path w="5" h="2">
                        <a:moveTo>
                          <a:pt x="5" y="0"/>
                        </a:moveTo>
                        <a:cubicBezTo>
                          <a:pt x="5" y="0"/>
                          <a:pt x="5" y="1"/>
                          <a:pt x="5" y="2"/>
                        </a:cubicBezTo>
                        <a:cubicBezTo>
                          <a:pt x="4" y="2"/>
                          <a:pt x="3" y="2"/>
                          <a:pt x="2" y="2"/>
                        </a:cubicBezTo>
                        <a:cubicBezTo>
                          <a:pt x="2" y="2"/>
                          <a:pt x="1" y="2"/>
                          <a:pt x="1" y="2"/>
                        </a:cubicBezTo>
                        <a:cubicBezTo>
                          <a:pt x="1" y="1"/>
                          <a:pt x="0" y="1"/>
                          <a:pt x="0" y="0"/>
                        </a:cubicBezTo>
                        <a:cubicBezTo>
                          <a:pt x="1" y="0"/>
                          <a:pt x="2" y="0"/>
                          <a:pt x="3" y="0"/>
                        </a:cubicBezTo>
                        <a:cubicBezTo>
                          <a:pt x="4" y="0"/>
                          <a:pt x="4" y="0"/>
                          <a:pt x="5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56" name="Freeform 11411"/>
                  <p:cNvSpPr>
                    <a:spLocks/>
                  </p:cNvSpPr>
                  <p:nvPr/>
                </p:nvSpPr>
                <p:spPr bwMode="auto">
                  <a:xfrm>
                    <a:off x="1338" y="2456"/>
                    <a:ext cx="9" cy="2"/>
                  </a:xfrm>
                  <a:custGeom>
                    <a:avLst/>
                    <a:gdLst/>
                    <a:ahLst/>
                    <a:cxnLst>
                      <a:cxn ang="0">
                        <a:pos x="4" y="0"/>
                      </a:cxn>
                      <a:cxn ang="0">
                        <a:pos x="3" y="1"/>
                      </a:cxn>
                      <a:cxn ang="0">
                        <a:pos x="1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  <a:cxn ang="0">
                        <a:pos x="1" y="0"/>
                      </a:cxn>
                      <a:cxn ang="0">
                        <a:pos x="4" y="0"/>
                      </a:cxn>
                    </a:cxnLst>
                    <a:rect l="0" t="0" r="r" b="b"/>
                    <a:pathLst>
                      <a:path w="4" h="1">
                        <a:moveTo>
                          <a:pt x="4" y="0"/>
                        </a:moveTo>
                        <a:cubicBezTo>
                          <a:pt x="3" y="0"/>
                          <a:pt x="3" y="1"/>
                          <a:pt x="3" y="1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2" y="0"/>
                          <a:pt x="3" y="0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57" name="Freeform 11412"/>
                  <p:cNvSpPr>
                    <a:spLocks/>
                  </p:cNvSpPr>
                  <p:nvPr/>
                </p:nvSpPr>
                <p:spPr bwMode="auto">
                  <a:xfrm>
                    <a:off x="1338" y="2458"/>
                    <a:ext cx="7" cy="5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3" y="2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  <a:cxn ang="0">
                        <a:pos x="1" y="0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3" h="2">
                        <a:moveTo>
                          <a:pt x="3" y="0"/>
                        </a:moveTo>
                        <a:cubicBezTo>
                          <a:pt x="3" y="1"/>
                          <a:pt x="3" y="2"/>
                          <a:pt x="3" y="2"/>
                        </a:cubicBezTo>
                        <a:cubicBezTo>
                          <a:pt x="2" y="2"/>
                          <a:pt x="1" y="2"/>
                          <a:pt x="0" y="2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1" y="0"/>
                          <a:pt x="2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58" name="Freeform 11413"/>
                  <p:cNvSpPr>
                    <a:spLocks/>
                  </p:cNvSpPr>
                  <p:nvPr/>
                </p:nvSpPr>
                <p:spPr bwMode="auto">
                  <a:xfrm>
                    <a:off x="1338" y="2463"/>
                    <a:ext cx="7" cy="4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2" y="1"/>
                      </a:cxn>
                      <a:cxn ang="0">
                        <a:pos x="2" y="2"/>
                      </a:cxn>
                      <a:cxn ang="0">
                        <a:pos x="0" y="2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3" h="2">
                        <a:moveTo>
                          <a:pt x="3" y="0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2"/>
                          <a:pt x="2" y="2"/>
                        </a:cubicBezTo>
                        <a:cubicBezTo>
                          <a:pt x="1" y="2"/>
                          <a:pt x="1" y="2"/>
                          <a:pt x="0" y="2"/>
                        </a:cubicBezTo>
                        <a:cubicBezTo>
                          <a:pt x="0" y="2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1" y="0"/>
                          <a:pt x="2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59" name="Freeform 11414"/>
                  <p:cNvSpPr>
                    <a:spLocks/>
                  </p:cNvSpPr>
                  <p:nvPr/>
                </p:nvSpPr>
                <p:spPr bwMode="auto">
                  <a:xfrm>
                    <a:off x="1338" y="2467"/>
                    <a:ext cx="5" cy="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60" name="Freeform 11415"/>
                  <p:cNvSpPr>
                    <a:spLocks/>
                  </p:cNvSpPr>
                  <p:nvPr/>
                </p:nvSpPr>
                <p:spPr bwMode="auto">
                  <a:xfrm>
                    <a:off x="1329" y="2447"/>
                    <a:ext cx="2" cy="1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0" y="0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61" name="Freeform 11416"/>
                  <p:cNvSpPr>
                    <a:spLocks/>
                  </p:cNvSpPr>
                  <p:nvPr/>
                </p:nvSpPr>
                <p:spPr bwMode="auto">
                  <a:xfrm>
                    <a:off x="1327" y="2447"/>
                    <a:ext cx="4" cy="5"/>
                  </a:xfrm>
                  <a:custGeom>
                    <a:avLst/>
                    <a:gdLst/>
                    <a:ahLst/>
                    <a:cxnLst>
                      <a:cxn ang="0">
                        <a:pos x="0" y="2"/>
                      </a:cxn>
                      <a:cxn ang="0">
                        <a:pos x="0" y="1"/>
                      </a:cxn>
                      <a:cxn ang="0">
                        <a:pos x="1" y="0"/>
                      </a:cxn>
                      <a:cxn ang="0">
                        <a:pos x="2" y="0"/>
                      </a:cxn>
                      <a:cxn ang="0">
                        <a:pos x="2" y="1"/>
                      </a:cxn>
                      <a:cxn ang="0">
                        <a:pos x="2" y="2"/>
                      </a:cxn>
                      <a:cxn ang="0">
                        <a:pos x="0" y="2"/>
                      </a:cxn>
                      <a:cxn ang="0">
                        <a:pos x="0" y="2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0"/>
                        </a:cubicBezTo>
                        <a:cubicBezTo>
                          <a:pt x="1" y="0"/>
                          <a:pt x="2" y="0"/>
                          <a:pt x="2" y="0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2" y="2"/>
                          <a:pt x="2" y="2"/>
                        </a:cubicBezTo>
                        <a:cubicBezTo>
                          <a:pt x="1" y="2"/>
                          <a:pt x="1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62" name="Freeform 11417"/>
                  <p:cNvSpPr>
                    <a:spLocks/>
                  </p:cNvSpPr>
                  <p:nvPr/>
                </p:nvSpPr>
                <p:spPr bwMode="auto">
                  <a:xfrm>
                    <a:off x="1325" y="2452"/>
                    <a:ext cx="6" cy="4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3" y="0"/>
                      </a:cxn>
                      <a:cxn ang="0">
                        <a:pos x="3" y="2"/>
                      </a:cxn>
                      <a:cxn ang="0">
                        <a:pos x="0" y="2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3" h="2">
                        <a:moveTo>
                          <a:pt x="1" y="0"/>
                        </a:moveTo>
                        <a:cubicBezTo>
                          <a:pt x="2" y="0"/>
                          <a:pt x="2" y="0"/>
                          <a:pt x="3" y="0"/>
                        </a:cubicBezTo>
                        <a:cubicBezTo>
                          <a:pt x="3" y="1"/>
                          <a:pt x="3" y="1"/>
                          <a:pt x="3" y="2"/>
                        </a:cubicBezTo>
                        <a:cubicBezTo>
                          <a:pt x="2" y="2"/>
                          <a:pt x="1" y="2"/>
                          <a:pt x="0" y="2"/>
                        </a:cubicBezTo>
                        <a:cubicBezTo>
                          <a:pt x="0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63" name="Freeform 11418"/>
                  <p:cNvSpPr>
                    <a:spLocks/>
                  </p:cNvSpPr>
                  <p:nvPr/>
                </p:nvSpPr>
                <p:spPr bwMode="auto">
                  <a:xfrm>
                    <a:off x="1325" y="2456"/>
                    <a:ext cx="6" cy="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" y="0"/>
                      </a:cxn>
                      <a:cxn ang="0">
                        <a:pos x="3" y="2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" h="2">
                        <a:moveTo>
                          <a:pt x="0" y="0"/>
                        </a:moveTo>
                        <a:cubicBezTo>
                          <a:pt x="1" y="0"/>
                          <a:pt x="2" y="0"/>
                          <a:pt x="3" y="0"/>
                        </a:cubicBezTo>
                        <a:cubicBezTo>
                          <a:pt x="3" y="0"/>
                          <a:pt x="3" y="1"/>
                          <a:pt x="3" y="2"/>
                        </a:cubicBezTo>
                        <a:cubicBezTo>
                          <a:pt x="2" y="2"/>
                          <a:pt x="1" y="2"/>
                          <a:pt x="0" y="2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64" name="Freeform 11419"/>
                  <p:cNvSpPr>
                    <a:spLocks/>
                  </p:cNvSpPr>
                  <p:nvPr/>
                </p:nvSpPr>
                <p:spPr bwMode="auto">
                  <a:xfrm>
                    <a:off x="1322" y="2460"/>
                    <a:ext cx="9" cy="3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4" y="0"/>
                      </a:cxn>
                      <a:cxn ang="0">
                        <a:pos x="4" y="1"/>
                      </a:cxn>
                      <a:cxn ang="0">
                        <a:pos x="0" y="1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4" h="1">
                        <a:moveTo>
                          <a:pt x="1" y="0"/>
                        </a:moveTo>
                        <a:cubicBezTo>
                          <a:pt x="2" y="0"/>
                          <a:pt x="3" y="0"/>
                          <a:pt x="4" y="0"/>
                        </a:cubicBezTo>
                        <a:cubicBezTo>
                          <a:pt x="4" y="0"/>
                          <a:pt x="4" y="1"/>
                          <a:pt x="4" y="1"/>
                        </a:cubicBezTo>
                        <a:cubicBezTo>
                          <a:pt x="3" y="1"/>
                          <a:pt x="1" y="1"/>
                          <a:pt x="0" y="1"/>
                        </a:cubicBezTo>
                        <a:cubicBezTo>
                          <a:pt x="0" y="1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65" name="Freeform 11420"/>
                  <p:cNvSpPr>
                    <a:spLocks/>
                  </p:cNvSpPr>
                  <p:nvPr/>
                </p:nvSpPr>
                <p:spPr bwMode="auto">
                  <a:xfrm>
                    <a:off x="1322" y="2463"/>
                    <a:ext cx="12" cy="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4" y="0"/>
                      </a:cxn>
                      <a:cxn ang="0">
                        <a:pos x="5" y="2"/>
                      </a:cxn>
                      <a:cxn ang="0">
                        <a:pos x="5" y="2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" h="2">
                        <a:moveTo>
                          <a:pt x="0" y="0"/>
                        </a:moveTo>
                        <a:cubicBezTo>
                          <a:pt x="1" y="0"/>
                          <a:pt x="3" y="0"/>
                          <a:pt x="4" y="0"/>
                        </a:cubicBezTo>
                        <a:cubicBezTo>
                          <a:pt x="4" y="1"/>
                          <a:pt x="4" y="1"/>
                          <a:pt x="5" y="2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3" y="2"/>
                          <a:pt x="1" y="2"/>
                          <a:pt x="0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66" name="Freeform 11421"/>
                  <p:cNvSpPr>
                    <a:spLocks/>
                  </p:cNvSpPr>
                  <p:nvPr/>
                </p:nvSpPr>
                <p:spPr bwMode="auto">
                  <a:xfrm>
                    <a:off x="1320" y="2467"/>
                    <a:ext cx="16" cy="5"/>
                  </a:xfrm>
                  <a:custGeom>
                    <a:avLst/>
                    <a:gdLst/>
                    <a:ahLst/>
                    <a:cxnLst>
                      <a:cxn ang="0">
                        <a:pos x="0" y="2"/>
                      </a:cxn>
                      <a:cxn ang="0">
                        <a:pos x="1" y="0"/>
                      </a:cxn>
                      <a:cxn ang="0">
                        <a:pos x="6" y="0"/>
                      </a:cxn>
                      <a:cxn ang="0">
                        <a:pos x="7" y="2"/>
                      </a:cxn>
                      <a:cxn ang="0">
                        <a:pos x="6" y="2"/>
                      </a:cxn>
                      <a:cxn ang="0">
                        <a:pos x="0" y="2"/>
                      </a:cxn>
                    </a:cxnLst>
                    <a:rect l="0" t="0" r="r" b="b"/>
                    <a:pathLst>
                      <a:path w="7" h="2">
                        <a:moveTo>
                          <a:pt x="0" y="2"/>
                        </a:moveTo>
                        <a:cubicBezTo>
                          <a:pt x="0" y="1"/>
                          <a:pt x="0" y="1"/>
                          <a:pt x="1" y="0"/>
                        </a:cubicBezTo>
                        <a:cubicBezTo>
                          <a:pt x="2" y="0"/>
                          <a:pt x="4" y="0"/>
                          <a:pt x="6" y="0"/>
                        </a:cubicBezTo>
                        <a:cubicBezTo>
                          <a:pt x="6" y="1"/>
                          <a:pt x="6" y="1"/>
                          <a:pt x="7" y="2"/>
                        </a:cubicBezTo>
                        <a:cubicBezTo>
                          <a:pt x="7" y="2"/>
                          <a:pt x="6" y="2"/>
                          <a:pt x="6" y="2"/>
                        </a:cubicBezTo>
                        <a:cubicBezTo>
                          <a:pt x="4" y="2"/>
                          <a:pt x="2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67" name="Freeform 11422"/>
                  <p:cNvSpPr>
                    <a:spLocks/>
                  </p:cNvSpPr>
                  <p:nvPr/>
                </p:nvSpPr>
                <p:spPr bwMode="auto">
                  <a:xfrm>
                    <a:off x="1320" y="2472"/>
                    <a:ext cx="18" cy="2"/>
                  </a:xfrm>
                  <a:custGeom>
                    <a:avLst/>
                    <a:gdLst/>
                    <a:ahLst/>
                    <a:cxnLst>
                      <a:cxn ang="0">
                        <a:pos x="0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  <a:cxn ang="0">
                        <a:pos x="6" y="0"/>
                      </a:cxn>
                      <a:cxn ang="0">
                        <a:pos x="7" y="0"/>
                      </a:cxn>
                      <a:cxn ang="0">
                        <a:pos x="8" y="1"/>
                      </a:cxn>
                      <a:cxn ang="0">
                        <a:pos x="6" y="1"/>
                      </a:cxn>
                      <a:cxn ang="0">
                        <a:pos x="0" y="1"/>
                      </a:cxn>
                    </a:cxnLst>
                    <a:rect l="0" t="0" r="r" b="b"/>
                    <a:pathLst>
                      <a:path w="8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2" y="0"/>
                          <a:pt x="4" y="0"/>
                          <a:pt x="6" y="0"/>
                        </a:cubicBezTo>
                        <a:cubicBezTo>
                          <a:pt x="6" y="0"/>
                          <a:pt x="7" y="0"/>
                          <a:pt x="7" y="0"/>
                        </a:cubicBezTo>
                        <a:cubicBezTo>
                          <a:pt x="7" y="0"/>
                          <a:pt x="8" y="1"/>
                          <a:pt x="8" y="1"/>
                        </a:cubicBezTo>
                        <a:cubicBezTo>
                          <a:pt x="7" y="1"/>
                          <a:pt x="6" y="1"/>
                          <a:pt x="6" y="1"/>
                        </a:cubicBezTo>
                        <a:cubicBezTo>
                          <a:pt x="4" y="1"/>
                          <a:pt x="2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68" name="Freeform 11423"/>
                  <p:cNvSpPr>
                    <a:spLocks/>
                  </p:cNvSpPr>
                  <p:nvPr/>
                </p:nvSpPr>
                <p:spPr bwMode="auto">
                  <a:xfrm>
                    <a:off x="1318" y="2474"/>
                    <a:ext cx="20" cy="4"/>
                  </a:xfrm>
                  <a:custGeom>
                    <a:avLst/>
                    <a:gdLst/>
                    <a:ahLst/>
                    <a:cxnLst>
                      <a:cxn ang="0">
                        <a:pos x="0" y="2"/>
                      </a:cxn>
                      <a:cxn ang="0">
                        <a:pos x="1" y="0"/>
                      </a:cxn>
                      <a:cxn ang="0">
                        <a:pos x="7" y="0"/>
                      </a:cxn>
                      <a:cxn ang="0">
                        <a:pos x="9" y="0"/>
                      </a:cxn>
                      <a:cxn ang="0">
                        <a:pos x="9" y="2"/>
                      </a:cxn>
                      <a:cxn ang="0">
                        <a:pos x="6" y="2"/>
                      </a:cxn>
                      <a:cxn ang="0">
                        <a:pos x="0" y="2"/>
                      </a:cxn>
                    </a:cxnLst>
                    <a:rect l="0" t="0" r="r" b="b"/>
                    <a:pathLst>
                      <a:path w="9" h="2">
                        <a:moveTo>
                          <a:pt x="0" y="2"/>
                        </a:moveTo>
                        <a:cubicBezTo>
                          <a:pt x="0" y="2"/>
                          <a:pt x="1" y="1"/>
                          <a:pt x="1" y="0"/>
                        </a:cubicBezTo>
                        <a:cubicBezTo>
                          <a:pt x="3" y="0"/>
                          <a:pt x="5" y="0"/>
                          <a:pt x="7" y="0"/>
                        </a:cubicBezTo>
                        <a:cubicBezTo>
                          <a:pt x="7" y="0"/>
                          <a:pt x="8" y="0"/>
                          <a:pt x="9" y="0"/>
                        </a:cubicBezTo>
                        <a:cubicBezTo>
                          <a:pt x="9" y="1"/>
                          <a:pt x="9" y="1"/>
                          <a:pt x="9" y="2"/>
                        </a:cubicBezTo>
                        <a:cubicBezTo>
                          <a:pt x="8" y="2"/>
                          <a:pt x="7" y="2"/>
                          <a:pt x="6" y="2"/>
                        </a:cubicBezTo>
                        <a:cubicBezTo>
                          <a:pt x="4" y="2"/>
                          <a:pt x="2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69" name="Freeform 11424"/>
                  <p:cNvSpPr>
                    <a:spLocks/>
                  </p:cNvSpPr>
                  <p:nvPr/>
                </p:nvSpPr>
                <p:spPr bwMode="auto">
                  <a:xfrm>
                    <a:off x="1318" y="2478"/>
                    <a:ext cx="20" cy="5"/>
                  </a:xfrm>
                  <a:custGeom>
                    <a:avLst/>
                    <a:gdLst/>
                    <a:ahLst/>
                    <a:cxnLst>
                      <a:cxn ang="0">
                        <a:pos x="1" y="2"/>
                      </a:cxn>
                      <a:cxn ang="0">
                        <a:pos x="0" y="0"/>
                      </a:cxn>
                      <a:cxn ang="0">
                        <a:pos x="6" y="0"/>
                      </a:cxn>
                      <a:cxn ang="0">
                        <a:pos x="9" y="0"/>
                      </a:cxn>
                      <a:cxn ang="0">
                        <a:pos x="9" y="1"/>
                      </a:cxn>
                      <a:cxn ang="0">
                        <a:pos x="9" y="2"/>
                      </a:cxn>
                      <a:cxn ang="0">
                        <a:pos x="5" y="2"/>
                      </a:cxn>
                      <a:cxn ang="0">
                        <a:pos x="1" y="2"/>
                      </a:cxn>
                    </a:cxnLst>
                    <a:rect l="0" t="0" r="r" b="b"/>
                    <a:pathLst>
                      <a:path w="9" h="2">
                        <a:moveTo>
                          <a:pt x="1" y="2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2" y="0"/>
                          <a:pt x="4" y="0"/>
                          <a:pt x="6" y="0"/>
                        </a:cubicBezTo>
                        <a:cubicBezTo>
                          <a:pt x="7" y="0"/>
                          <a:pt x="8" y="0"/>
                          <a:pt x="9" y="0"/>
                        </a:cubicBezTo>
                        <a:cubicBezTo>
                          <a:pt x="9" y="0"/>
                          <a:pt x="9" y="0"/>
                          <a:pt x="9" y="1"/>
                        </a:cubicBezTo>
                        <a:cubicBezTo>
                          <a:pt x="9" y="1"/>
                          <a:pt x="9" y="1"/>
                          <a:pt x="9" y="2"/>
                        </a:cubicBezTo>
                        <a:cubicBezTo>
                          <a:pt x="8" y="2"/>
                          <a:pt x="6" y="2"/>
                          <a:pt x="5" y="2"/>
                        </a:cubicBezTo>
                        <a:cubicBezTo>
                          <a:pt x="4" y="2"/>
                          <a:pt x="2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70" name="Freeform 11425"/>
                  <p:cNvSpPr>
                    <a:spLocks/>
                  </p:cNvSpPr>
                  <p:nvPr/>
                </p:nvSpPr>
                <p:spPr bwMode="auto">
                  <a:xfrm>
                    <a:off x="1320" y="2483"/>
                    <a:ext cx="18" cy="2"/>
                  </a:xfrm>
                  <a:custGeom>
                    <a:avLst/>
                    <a:gdLst/>
                    <a:ahLst/>
                    <a:cxnLst>
                      <a:cxn ang="0">
                        <a:pos x="0" y="1"/>
                      </a:cxn>
                      <a:cxn ang="0">
                        <a:pos x="0" y="0"/>
                      </a:cxn>
                      <a:cxn ang="0">
                        <a:pos x="4" y="0"/>
                      </a:cxn>
                      <a:cxn ang="0">
                        <a:pos x="8" y="0"/>
                      </a:cxn>
                      <a:cxn ang="0">
                        <a:pos x="7" y="1"/>
                      </a:cxn>
                      <a:cxn ang="0">
                        <a:pos x="3" y="1"/>
                      </a:cxn>
                      <a:cxn ang="0">
                        <a:pos x="0" y="1"/>
                      </a:cxn>
                    </a:cxnLst>
                    <a:rect l="0" t="0" r="r" b="b"/>
                    <a:pathLst>
                      <a:path w="8"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1" y="0"/>
                          <a:pt x="3" y="0"/>
                          <a:pt x="4" y="0"/>
                        </a:cubicBezTo>
                        <a:cubicBezTo>
                          <a:pt x="5" y="0"/>
                          <a:pt x="7" y="0"/>
                          <a:pt x="8" y="0"/>
                        </a:cubicBezTo>
                        <a:cubicBezTo>
                          <a:pt x="8" y="0"/>
                          <a:pt x="7" y="1"/>
                          <a:pt x="7" y="1"/>
                        </a:cubicBezTo>
                        <a:cubicBezTo>
                          <a:pt x="6" y="1"/>
                          <a:pt x="5" y="1"/>
                          <a:pt x="3" y="1"/>
                        </a:cubicBezTo>
                        <a:cubicBezTo>
                          <a:pt x="2" y="1"/>
                          <a:pt x="1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71" name="Freeform 11426"/>
                  <p:cNvSpPr>
                    <a:spLocks/>
                  </p:cNvSpPr>
                  <p:nvPr/>
                </p:nvSpPr>
                <p:spPr bwMode="auto">
                  <a:xfrm>
                    <a:off x="1320" y="2485"/>
                    <a:ext cx="16" cy="4"/>
                  </a:xfrm>
                  <a:custGeom>
                    <a:avLst/>
                    <a:gdLst/>
                    <a:ahLst/>
                    <a:cxnLst>
                      <a:cxn ang="0">
                        <a:pos x="1" y="2"/>
                      </a:cxn>
                      <a:cxn ang="0">
                        <a:pos x="1" y="2"/>
                      </a:cxn>
                      <a:cxn ang="0">
                        <a:pos x="0" y="0"/>
                      </a:cxn>
                      <a:cxn ang="0">
                        <a:pos x="3" y="0"/>
                      </a:cxn>
                      <a:cxn ang="0">
                        <a:pos x="7" y="0"/>
                      </a:cxn>
                      <a:cxn ang="0">
                        <a:pos x="6" y="2"/>
                      </a:cxn>
                      <a:cxn ang="0">
                        <a:pos x="3" y="2"/>
                      </a:cxn>
                      <a:cxn ang="0">
                        <a:pos x="1" y="2"/>
                      </a:cxn>
                    </a:cxnLst>
                    <a:rect l="0" t="0" r="r" b="b"/>
                    <a:pathLst>
                      <a:path w="7" h="2">
                        <a:moveTo>
                          <a:pt x="1" y="2"/>
                        </a:move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0" y="1"/>
                          <a:pt x="0" y="0"/>
                        </a:cubicBezTo>
                        <a:cubicBezTo>
                          <a:pt x="1" y="0"/>
                          <a:pt x="2" y="0"/>
                          <a:pt x="3" y="0"/>
                        </a:cubicBezTo>
                        <a:cubicBezTo>
                          <a:pt x="5" y="0"/>
                          <a:pt x="6" y="0"/>
                          <a:pt x="7" y="0"/>
                        </a:cubicBezTo>
                        <a:cubicBezTo>
                          <a:pt x="7" y="1"/>
                          <a:pt x="7" y="1"/>
                          <a:pt x="6" y="2"/>
                        </a:cubicBezTo>
                        <a:cubicBezTo>
                          <a:pt x="5" y="2"/>
                          <a:pt x="4" y="2"/>
                          <a:pt x="3" y="2"/>
                        </a:cubicBezTo>
                        <a:cubicBezTo>
                          <a:pt x="2" y="2"/>
                          <a:pt x="2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72" name="Freeform 11427"/>
                  <p:cNvSpPr>
                    <a:spLocks/>
                  </p:cNvSpPr>
                  <p:nvPr/>
                </p:nvSpPr>
                <p:spPr bwMode="auto">
                  <a:xfrm>
                    <a:off x="1322" y="2489"/>
                    <a:ext cx="12" cy="5"/>
                  </a:xfrm>
                  <a:custGeom>
                    <a:avLst/>
                    <a:gdLst/>
                    <a:ahLst/>
                    <a:cxnLst>
                      <a:cxn ang="0">
                        <a:pos x="0" y="2"/>
                      </a:cxn>
                      <a:cxn ang="0">
                        <a:pos x="0" y="0"/>
                      </a:cxn>
                      <a:cxn ang="0">
                        <a:pos x="2" y="0"/>
                      </a:cxn>
                      <a:cxn ang="0">
                        <a:pos x="5" y="0"/>
                      </a:cxn>
                      <a:cxn ang="0">
                        <a:pos x="5" y="2"/>
                      </a:cxn>
                      <a:cxn ang="0">
                        <a:pos x="1" y="2"/>
                      </a:cxn>
                      <a:cxn ang="0">
                        <a:pos x="0" y="2"/>
                      </a:cxn>
                    </a:cxnLst>
                    <a:rect l="0" t="0" r="r" b="b"/>
                    <a:pathLst>
                      <a:path w="5" h="2">
                        <a:moveTo>
                          <a:pt x="0" y="2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3" y="0"/>
                          <a:pt x="4" y="0"/>
                          <a:pt x="5" y="0"/>
                        </a:cubicBezTo>
                        <a:cubicBezTo>
                          <a:pt x="5" y="1"/>
                          <a:pt x="5" y="1"/>
                          <a:pt x="5" y="2"/>
                        </a:cubicBezTo>
                        <a:cubicBezTo>
                          <a:pt x="4" y="2"/>
                          <a:pt x="2" y="2"/>
                          <a:pt x="1" y="2"/>
                        </a:cubicBezTo>
                        <a:cubicBezTo>
                          <a:pt x="1" y="2"/>
                          <a:pt x="1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73" name="Freeform 11428"/>
                  <p:cNvSpPr>
                    <a:spLocks/>
                  </p:cNvSpPr>
                  <p:nvPr/>
                </p:nvSpPr>
                <p:spPr bwMode="auto">
                  <a:xfrm>
                    <a:off x="1322" y="2494"/>
                    <a:ext cx="12" cy="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0"/>
                      </a:cxn>
                      <a:cxn ang="0">
                        <a:pos x="5" y="0"/>
                      </a:cxn>
                      <a:cxn ang="0">
                        <a:pos x="4" y="1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" h="2">
                        <a:moveTo>
                          <a:pt x="0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2" y="0"/>
                          <a:pt x="4" y="0"/>
                          <a:pt x="5" y="0"/>
                        </a:cubicBezTo>
                        <a:cubicBezTo>
                          <a:pt x="4" y="0"/>
                          <a:pt x="4" y="1"/>
                          <a:pt x="4" y="1"/>
                        </a:cubicBezTo>
                        <a:cubicBezTo>
                          <a:pt x="3" y="2"/>
                          <a:pt x="2" y="2"/>
                          <a:pt x="0" y="2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74" name="Freeform 11429"/>
                  <p:cNvSpPr>
                    <a:spLocks/>
                  </p:cNvSpPr>
                  <p:nvPr/>
                </p:nvSpPr>
                <p:spPr bwMode="auto">
                  <a:xfrm>
                    <a:off x="1322" y="2496"/>
                    <a:ext cx="9" cy="5"/>
                  </a:xfrm>
                  <a:custGeom>
                    <a:avLst/>
                    <a:gdLst/>
                    <a:ahLst/>
                    <a:cxnLst>
                      <a:cxn ang="0">
                        <a:pos x="0" y="1"/>
                      </a:cxn>
                      <a:cxn ang="0">
                        <a:pos x="4" y="0"/>
                      </a:cxn>
                      <a:cxn ang="0">
                        <a:pos x="3" y="2"/>
                      </a:cxn>
                      <a:cxn ang="0">
                        <a:pos x="0" y="2"/>
                      </a:cxn>
                      <a:cxn ang="0">
                        <a:pos x="0" y="1"/>
                      </a:cxn>
                    </a:cxnLst>
                    <a:rect l="0" t="0" r="r" b="b"/>
                    <a:pathLst>
                      <a:path w="4" h="2">
                        <a:moveTo>
                          <a:pt x="0" y="1"/>
                        </a:moveTo>
                        <a:cubicBezTo>
                          <a:pt x="2" y="1"/>
                          <a:pt x="3" y="1"/>
                          <a:pt x="4" y="0"/>
                        </a:cubicBezTo>
                        <a:cubicBezTo>
                          <a:pt x="4" y="1"/>
                          <a:pt x="3" y="2"/>
                          <a:pt x="3" y="2"/>
                        </a:cubicBezTo>
                        <a:cubicBezTo>
                          <a:pt x="2" y="2"/>
                          <a:pt x="1" y="2"/>
                          <a:pt x="0" y="2"/>
                        </a:cubicBezTo>
                        <a:cubicBezTo>
                          <a:pt x="0" y="2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75" name="Freeform 11430"/>
                  <p:cNvSpPr>
                    <a:spLocks/>
                  </p:cNvSpPr>
                  <p:nvPr/>
                </p:nvSpPr>
                <p:spPr bwMode="auto">
                  <a:xfrm>
                    <a:off x="1322" y="2501"/>
                    <a:ext cx="7" cy="4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3" y="1"/>
                      </a:cxn>
                      <a:cxn ang="0">
                        <a:pos x="2" y="2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3" h="2">
                        <a:moveTo>
                          <a:pt x="3" y="0"/>
                        </a:move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1" y="2"/>
                          <a:pt x="0" y="2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cubicBezTo>
                          <a:pt x="1" y="0"/>
                          <a:pt x="2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76" name="Freeform 11431"/>
                  <p:cNvSpPr>
                    <a:spLocks/>
                  </p:cNvSpPr>
                  <p:nvPr/>
                </p:nvSpPr>
                <p:spPr bwMode="auto">
                  <a:xfrm>
                    <a:off x="1322" y="2505"/>
                    <a:ext cx="5" cy="7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2" h="3">
                        <a:moveTo>
                          <a:pt x="2" y="0"/>
                        </a:moveTo>
                        <a:cubicBezTo>
                          <a:pt x="1" y="3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77" name="Freeform 11432"/>
                  <p:cNvSpPr>
                    <a:spLocks/>
                  </p:cNvSpPr>
                  <p:nvPr/>
                </p:nvSpPr>
                <p:spPr bwMode="auto">
                  <a:xfrm>
                    <a:off x="1295" y="2485"/>
                    <a:ext cx="25" cy="62"/>
                  </a:xfrm>
                  <a:custGeom>
                    <a:avLst/>
                    <a:gdLst/>
                    <a:ahLst/>
                    <a:cxnLst>
                      <a:cxn ang="0">
                        <a:pos x="2" y="26"/>
                      </a:cxn>
                      <a:cxn ang="0">
                        <a:pos x="0" y="25"/>
                      </a:cxn>
                      <a:cxn ang="0">
                        <a:pos x="1" y="18"/>
                      </a:cxn>
                      <a:cxn ang="0">
                        <a:pos x="2" y="12"/>
                      </a:cxn>
                      <a:cxn ang="0">
                        <a:pos x="7" y="3"/>
                      </a:cxn>
                      <a:cxn ang="0">
                        <a:pos x="8" y="2"/>
                      </a:cxn>
                      <a:cxn ang="0">
                        <a:pos x="10" y="2"/>
                      </a:cxn>
                      <a:cxn ang="0">
                        <a:pos x="8" y="9"/>
                      </a:cxn>
                      <a:cxn ang="0">
                        <a:pos x="9" y="15"/>
                      </a:cxn>
                      <a:cxn ang="0">
                        <a:pos x="2" y="25"/>
                      </a:cxn>
                      <a:cxn ang="0">
                        <a:pos x="2" y="26"/>
                      </a:cxn>
                    </a:cxnLst>
                    <a:rect l="0" t="0" r="r" b="b"/>
                    <a:pathLst>
                      <a:path w="11" h="28">
                        <a:moveTo>
                          <a:pt x="2" y="26"/>
                        </a:moveTo>
                        <a:cubicBezTo>
                          <a:pt x="0" y="28"/>
                          <a:pt x="0" y="25"/>
                          <a:pt x="0" y="25"/>
                        </a:cubicBezTo>
                        <a:cubicBezTo>
                          <a:pt x="0" y="25"/>
                          <a:pt x="2" y="21"/>
                          <a:pt x="1" y="18"/>
                        </a:cubicBezTo>
                        <a:cubicBezTo>
                          <a:pt x="1" y="14"/>
                          <a:pt x="1" y="15"/>
                          <a:pt x="2" y="12"/>
                        </a:cubicBezTo>
                        <a:cubicBezTo>
                          <a:pt x="4" y="9"/>
                          <a:pt x="7" y="3"/>
                          <a:pt x="7" y="3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10" y="0"/>
                          <a:pt x="10" y="2"/>
                          <a:pt x="10" y="2"/>
                        </a:cubicBezTo>
                        <a:cubicBezTo>
                          <a:pt x="10" y="2"/>
                          <a:pt x="8" y="6"/>
                          <a:pt x="8" y="9"/>
                        </a:cubicBezTo>
                        <a:cubicBezTo>
                          <a:pt x="9" y="13"/>
                          <a:pt x="11" y="13"/>
                          <a:pt x="9" y="15"/>
                        </a:cubicBezTo>
                        <a:cubicBezTo>
                          <a:pt x="8" y="18"/>
                          <a:pt x="2" y="25"/>
                          <a:pt x="2" y="25"/>
                        </a:cubicBezTo>
                        <a:lnTo>
                          <a:pt x="2" y="26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78" name="Freeform 11433"/>
                  <p:cNvSpPr>
                    <a:spLocks/>
                  </p:cNvSpPr>
                  <p:nvPr/>
                </p:nvSpPr>
                <p:spPr bwMode="auto">
                  <a:xfrm>
                    <a:off x="1259" y="2523"/>
                    <a:ext cx="39" cy="29"/>
                  </a:xfrm>
                  <a:custGeom>
                    <a:avLst/>
                    <a:gdLst/>
                    <a:ahLst/>
                    <a:cxnLst>
                      <a:cxn ang="0">
                        <a:pos x="0" y="13"/>
                      </a:cxn>
                      <a:cxn ang="0">
                        <a:pos x="6" y="9"/>
                      </a:cxn>
                      <a:cxn ang="0">
                        <a:pos x="14" y="2"/>
                      </a:cxn>
                      <a:cxn ang="0">
                        <a:pos x="15" y="1"/>
                      </a:cxn>
                      <a:cxn ang="0">
                        <a:pos x="16" y="2"/>
                      </a:cxn>
                      <a:cxn ang="0">
                        <a:pos x="12" y="9"/>
                      </a:cxn>
                      <a:cxn ang="0">
                        <a:pos x="0" y="13"/>
                      </a:cxn>
                    </a:cxnLst>
                    <a:rect l="0" t="0" r="r" b="b"/>
                    <a:pathLst>
                      <a:path w="17" h="13">
                        <a:moveTo>
                          <a:pt x="0" y="13"/>
                        </a:moveTo>
                        <a:cubicBezTo>
                          <a:pt x="0" y="13"/>
                          <a:pt x="3" y="11"/>
                          <a:pt x="6" y="9"/>
                        </a:cubicBezTo>
                        <a:cubicBezTo>
                          <a:pt x="8" y="7"/>
                          <a:pt x="14" y="2"/>
                          <a:pt x="14" y="2"/>
                        </a:cubicBezTo>
                        <a:cubicBezTo>
                          <a:pt x="15" y="1"/>
                          <a:pt x="15" y="1"/>
                          <a:pt x="15" y="1"/>
                        </a:cubicBezTo>
                        <a:cubicBezTo>
                          <a:pt x="17" y="0"/>
                          <a:pt x="16" y="2"/>
                          <a:pt x="16" y="2"/>
                        </a:cubicBezTo>
                        <a:cubicBezTo>
                          <a:pt x="16" y="2"/>
                          <a:pt x="13" y="5"/>
                          <a:pt x="12" y="9"/>
                        </a:cubicBezTo>
                        <a:cubicBezTo>
                          <a:pt x="11" y="12"/>
                          <a:pt x="0" y="13"/>
                          <a:pt x="0" y="13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79" name="Freeform 11434"/>
                  <p:cNvSpPr>
                    <a:spLocks/>
                  </p:cNvSpPr>
                  <p:nvPr/>
                </p:nvSpPr>
                <p:spPr bwMode="auto">
                  <a:xfrm>
                    <a:off x="1352" y="2289"/>
                    <a:ext cx="7" cy="13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3" y="2"/>
                      </a:cxn>
                      <a:cxn ang="0">
                        <a:pos x="3" y="3"/>
                      </a:cxn>
                      <a:cxn ang="0">
                        <a:pos x="1" y="4"/>
                      </a:cxn>
                      <a:cxn ang="0">
                        <a:pos x="0" y="1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3" h="6">
                        <a:moveTo>
                          <a:pt x="3" y="0"/>
                        </a:moveTo>
                        <a:cubicBezTo>
                          <a:pt x="3" y="1"/>
                          <a:pt x="3" y="2"/>
                          <a:pt x="3" y="2"/>
                        </a:cubicBezTo>
                        <a:cubicBezTo>
                          <a:pt x="3" y="3"/>
                          <a:pt x="3" y="3"/>
                          <a:pt x="3" y="3"/>
                        </a:cubicBezTo>
                        <a:cubicBezTo>
                          <a:pt x="3" y="6"/>
                          <a:pt x="1" y="4"/>
                          <a:pt x="1" y="4"/>
                        </a:cubicBezTo>
                        <a:cubicBezTo>
                          <a:pt x="1" y="4"/>
                          <a:pt x="0" y="2"/>
                          <a:pt x="0" y="1"/>
                        </a:cubicBezTo>
                        <a:cubicBezTo>
                          <a:pt x="1" y="1"/>
                          <a:pt x="2" y="1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0" name="Freeform 11435"/>
                  <p:cNvSpPr>
                    <a:spLocks/>
                  </p:cNvSpPr>
                  <p:nvPr/>
                </p:nvSpPr>
                <p:spPr bwMode="auto">
                  <a:xfrm>
                    <a:off x="1350" y="2287"/>
                    <a:ext cx="9" cy="9"/>
                  </a:xfrm>
                  <a:custGeom>
                    <a:avLst/>
                    <a:gdLst/>
                    <a:ahLst/>
                    <a:cxnLst>
                      <a:cxn ang="0">
                        <a:pos x="0" y="1"/>
                      </a:cxn>
                      <a:cxn ang="0">
                        <a:pos x="3" y="0"/>
                      </a:cxn>
                      <a:cxn ang="0">
                        <a:pos x="4" y="1"/>
                      </a:cxn>
                      <a:cxn ang="0">
                        <a:pos x="1" y="2"/>
                      </a:cxn>
                      <a:cxn ang="0">
                        <a:pos x="0" y="1"/>
                      </a:cxn>
                    </a:cxnLst>
                    <a:rect l="0" t="0" r="r" b="b"/>
                    <a:pathLst>
                      <a:path w="4" h="4">
                        <a:moveTo>
                          <a:pt x="0" y="1"/>
                        </a:moveTo>
                        <a:cubicBezTo>
                          <a:pt x="1" y="1"/>
                          <a:pt x="2" y="1"/>
                          <a:pt x="3" y="0"/>
                        </a:cubicBezTo>
                        <a:cubicBezTo>
                          <a:pt x="3" y="1"/>
                          <a:pt x="3" y="1"/>
                          <a:pt x="4" y="1"/>
                        </a:cubicBezTo>
                        <a:cubicBezTo>
                          <a:pt x="4" y="4"/>
                          <a:pt x="1" y="4"/>
                          <a:pt x="1" y="2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1" name="Freeform 11436"/>
                  <p:cNvSpPr>
                    <a:spLocks/>
                  </p:cNvSpPr>
                  <p:nvPr/>
                </p:nvSpPr>
                <p:spPr bwMode="auto">
                  <a:xfrm>
                    <a:off x="1347" y="2285"/>
                    <a:ext cx="9" cy="4"/>
                  </a:xfrm>
                  <a:custGeom>
                    <a:avLst/>
                    <a:gdLst/>
                    <a:ahLst/>
                    <a:cxnLst>
                      <a:cxn ang="0">
                        <a:pos x="0" y="1"/>
                      </a:cxn>
                      <a:cxn ang="0">
                        <a:pos x="4" y="0"/>
                      </a:cxn>
                      <a:cxn ang="0">
                        <a:pos x="4" y="1"/>
                      </a:cxn>
                      <a:cxn ang="0">
                        <a:pos x="1" y="2"/>
                      </a:cxn>
                      <a:cxn ang="0">
                        <a:pos x="0" y="1"/>
                      </a:cxn>
                    </a:cxnLst>
                    <a:rect l="0" t="0" r="r" b="b"/>
                    <a:pathLst>
                      <a:path w="4" h="2">
                        <a:moveTo>
                          <a:pt x="0" y="1"/>
                        </a:moveTo>
                        <a:cubicBezTo>
                          <a:pt x="2" y="1"/>
                          <a:pt x="3" y="0"/>
                          <a:pt x="4" y="0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2"/>
                          <a:pt x="2" y="2"/>
                          <a:pt x="1" y="2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2" name="Freeform 11437"/>
                  <p:cNvSpPr>
                    <a:spLocks/>
                  </p:cNvSpPr>
                  <p:nvPr/>
                </p:nvSpPr>
                <p:spPr bwMode="auto">
                  <a:xfrm>
                    <a:off x="1345" y="2282"/>
                    <a:ext cx="11" cy="5"/>
                  </a:xfrm>
                  <a:custGeom>
                    <a:avLst/>
                    <a:gdLst/>
                    <a:ahLst/>
                    <a:cxnLst>
                      <a:cxn ang="0">
                        <a:pos x="0" y="1"/>
                      </a:cxn>
                      <a:cxn ang="0">
                        <a:pos x="5" y="0"/>
                      </a:cxn>
                      <a:cxn ang="0">
                        <a:pos x="5" y="1"/>
                      </a:cxn>
                      <a:cxn ang="0">
                        <a:pos x="1" y="2"/>
                      </a:cxn>
                      <a:cxn ang="0">
                        <a:pos x="0" y="1"/>
                      </a:cxn>
                    </a:cxnLst>
                    <a:rect l="0" t="0" r="r" b="b"/>
                    <a:pathLst>
                      <a:path w="5" h="2">
                        <a:moveTo>
                          <a:pt x="0" y="1"/>
                        </a:moveTo>
                        <a:cubicBezTo>
                          <a:pt x="2" y="1"/>
                          <a:pt x="4" y="0"/>
                          <a:pt x="5" y="0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4" y="1"/>
                          <a:pt x="3" y="2"/>
                          <a:pt x="1" y="2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3" name="Freeform 11438"/>
                  <p:cNvSpPr>
                    <a:spLocks/>
                  </p:cNvSpPr>
                  <p:nvPr/>
                </p:nvSpPr>
                <p:spPr bwMode="auto">
                  <a:xfrm>
                    <a:off x="1343" y="2280"/>
                    <a:ext cx="13" cy="5"/>
                  </a:xfrm>
                  <a:custGeom>
                    <a:avLst/>
                    <a:gdLst/>
                    <a:ahLst/>
                    <a:cxnLst>
                      <a:cxn ang="0">
                        <a:pos x="1" y="1"/>
                      </a:cxn>
                      <a:cxn ang="0">
                        <a:pos x="0" y="1"/>
                      </a:cxn>
                      <a:cxn ang="0">
                        <a:pos x="6" y="0"/>
                      </a:cxn>
                      <a:cxn ang="0">
                        <a:pos x="6" y="1"/>
                      </a:cxn>
                      <a:cxn ang="0">
                        <a:pos x="1" y="2"/>
                      </a:cxn>
                      <a:cxn ang="0">
                        <a:pos x="1" y="1"/>
                      </a:cxn>
                    </a:cxnLst>
                    <a:rect l="0" t="0" r="r" b="b"/>
                    <a:pathLst>
                      <a:path w="6" h="2">
                        <a:moveTo>
                          <a:pt x="1" y="1"/>
                        </a:move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2" y="1"/>
                          <a:pt x="4" y="0"/>
                          <a:pt x="6" y="0"/>
                        </a:cubicBezTo>
                        <a:cubicBezTo>
                          <a:pt x="6" y="0"/>
                          <a:pt x="6" y="1"/>
                          <a:pt x="6" y="1"/>
                        </a:cubicBezTo>
                        <a:cubicBezTo>
                          <a:pt x="5" y="1"/>
                          <a:pt x="3" y="2"/>
                          <a:pt x="1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4" name="Freeform 11439"/>
                  <p:cNvSpPr>
                    <a:spLocks/>
                  </p:cNvSpPr>
                  <p:nvPr/>
                </p:nvSpPr>
                <p:spPr bwMode="auto">
                  <a:xfrm>
                    <a:off x="1341" y="2278"/>
                    <a:ext cx="15" cy="4"/>
                  </a:xfrm>
                  <a:custGeom>
                    <a:avLst/>
                    <a:gdLst/>
                    <a:ahLst/>
                    <a:cxnLst>
                      <a:cxn ang="0">
                        <a:pos x="0" y="1"/>
                      </a:cxn>
                      <a:cxn ang="0">
                        <a:pos x="7" y="0"/>
                      </a:cxn>
                      <a:cxn ang="0">
                        <a:pos x="7" y="1"/>
                      </a:cxn>
                      <a:cxn ang="0">
                        <a:pos x="1" y="2"/>
                      </a:cxn>
                      <a:cxn ang="0">
                        <a:pos x="0" y="1"/>
                      </a:cxn>
                    </a:cxnLst>
                    <a:rect l="0" t="0" r="r" b="b"/>
                    <a:pathLst>
                      <a:path w="7" h="2">
                        <a:moveTo>
                          <a:pt x="0" y="1"/>
                        </a:moveTo>
                        <a:cubicBezTo>
                          <a:pt x="2" y="1"/>
                          <a:pt x="5" y="0"/>
                          <a:pt x="7" y="0"/>
                        </a:cubicBezTo>
                        <a:cubicBezTo>
                          <a:pt x="7" y="0"/>
                          <a:pt x="7" y="1"/>
                          <a:pt x="7" y="1"/>
                        </a:cubicBezTo>
                        <a:cubicBezTo>
                          <a:pt x="5" y="1"/>
                          <a:pt x="3" y="2"/>
                          <a:pt x="1" y="2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5" name="Freeform 11440"/>
                  <p:cNvSpPr>
                    <a:spLocks/>
                  </p:cNvSpPr>
                  <p:nvPr/>
                </p:nvSpPr>
                <p:spPr bwMode="auto">
                  <a:xfrm>
                    <a:off x="1336" y="2276"/>
                    <a:ext cx="20" cy="4"/>
                  </a:xfrm>
                  <a:custGeom>
                    <a:avLst/>
                    <a:gdLst/>
                    <a:ahLst/>
                    <a:cxnLst>
                      <a:cxn ang="0">
                        <a:pos x="0" y="1"/>
                      </a:cxn>
                      <a:cxn ang="0">
                        <a:pos x="9" y="0"/>
                      </a:cxn>
                      <a:cxn ang="0">
                        <a:pos x="9" y="1"/>
                      </a:cxn>
                      <a:cxn ang="0">
                        <a:pos x="2" y="2"/>
                      </a:cxn>
                      <a:cxn ang="0">
                        <a:pos x="0" y="1"/>
                      </a:cxn>
                    </a:cxnLst>
                    <a:rect l="0" t="0" r="r" b="b"/>
                    <a:pathLst>
                      <a:path w="9" h="2">
                        <a:moveTo>
                          <a:pt x="0" y="1"/>
                        </a:moveTo>
                        <a:cubicBezTo>
                          <a:pt x="3" y="1"/>
                          <a:pt x="6" y="0"/>
                          <a:pt x="9" y="0"/>
                        </a:cubicBezTo>
                        <a:cubicBezTo>
                          <a:pt x="9" y="0"/>
                          <a:pt x="9" y="1"/>
                          <a:pt x="9" y="1"/>
                        </a:cubicBezTo>
                        <a:cubicBezTo>
                          <a:pt x="7" y="1"/>
                          <a:pt x="4" y="2"/>
                          <a:pt x="2" y="2"/>
                        </a:cubicBezTo>
                        <a:cubicBezTo>
                          <a:pt x="1" y="2"/>
                          <a:pt x="1" y="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6" name="Freeform 11441"/>
                  <p:cNvSpPr>
                    <a:spLocks/>
                  </p:cNvSpPr>
                  <p:nvPr/>
                </p:nvSpPr>
                <p:spPr bwMode="auto">
                  <a:xfrm>
                    <a:off x="1336" y="2274"/>
                    <a:ext cx="20" cy="4"/>
                  </a:xfrm>
                  <a:custGeom>
                    <a:avLst/>
                    <a:gdLst/>
                    <a:ahLst/>
                    <a:cxnLst>
                      <a:cxn ang="0">
                        <a:pos x="0" y="1"/>
                      </a:cxn>
                      <a:cxn ang="0">
                        <a:pos x="8" y="0"/>
                      </a:cxn>
                      <a:cxn ang="0">
                        <a:pos x="9" y="0"/>
                      </a:cxn>
                      <a:cxn ang="0">
                        <a:pos x="9" y="1"/>
                      </a:cxn>
                      <a:cxn ang="0">
                        <a:pos x="0" y="2"/>
                      </a:cxn>
                      <a:cxn ang="0">
                        <a:pos x="0" y="1"/>
                      </a:cxn>
                    </a:cxnLst>
                    <a:rect l="0" t="0" r="r" b="b"/>
                    <a:pathLst>
                      <a:path w="9" h="2">
                        <a:moveTo>
                          <a:pt x="0" y="1"/>
                        </a:moveTo>
                        <a:cubicBezTo>
                          <a:pt x="3" y="1"/>
                          <a:pt x="6" y="0"/>
                          <a:pt x="8" y="0"/>
                        </a:cubicBezTo>
                        <a:cubicBezTo>
                          <a:pt x="8" y="0"/>
                          <a:pt x="9" y="0"/>
                          <a:pt x="9" y="0"/>
                        </a:cubicBezTo>
                        <a:cubicBezTo>
                          <a:pt x="9" y="0"/>
                          <a:pt x="9" y="1"/>
                          <a:pt x="9" y="1"/>
                        </a:cubicBezTo>
                        <a:cubicBezTo>
                          <a:pt x="6" y="1"/>
                          <a:pt x="3" y="2"/>
                          <a:pt x="0" y="2"/>
                        </a:cubicBezTo>
                        <a:cubicBezTo>
                          <a:pt x="0" y="2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7" name="Freeform 11442"/>
                  <p:cNvSpPr>
                    <a:spLocks/>
                  </p:cNvSpPr>
                  <p:nvPr/>
                </p:nvSpPr>
                <p:spPr bwMode="auto">
                  <a:xfrm>
                    <a:off x="1336" y="2271"/>
                    <a:ext cx="20" cy="5"/>
                  </a:xfrm>
                  <a:custGeom>
                    <a:avLst/>
                    <a:gdLst/>
                    <a:ahLst/>
                    <a:cxnLst>
                      <a:cxn ang="0">
                        <a:pos x="0" y="2"/>
                      </a:cxn>
                      <a:cxn ang="0">
                        <a:pos x="0" y="2"/>
                      </a:cxn>
                      <a:cxn ang="0">
                        <a:pos x="0" y="1"/>
                      </a:cxn>
                      <a:cxn ang="0">
                        <a:pos x="8" y="0"/>
                      </a:cxn>
                      <a:cxn ang="0">
                        <a:pos x="8" y="0"/>
                      </a:cxn>
                      <a:cxn ang="0">
                        <a:pos x="9" y="1"/>
                      </a:cxn>
                      <a:cxn ang="0">
                        <a:pos x="8" y="1"/>
                      </a:cxn>
                      <a:cxn ang="0">
                        <a:pos x="0" y="2"/>
                      </a:cxn>
                    </a:cxnLst>
                    <a:rect l="0" t="0" r="r" b="b"/>
                    <a:pathLst>
                      <a:path w="9" h="2">
                        <a:moveTo>
                          <a:pt x="0" y="2"/>
                        </a:move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2" y="1"/>
                          <a:pt x="5" y="0"/>
                          <a:pt x="8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9" y="0"/>
                          <a:pt x="9" y="1"/>
                          <a:pt x="9" y="1"/>
                        </a:cubicBezTo>
                        <a:cubicBezTo>
                          <a:pt x="9" y="1"/>
                          <a:pt x="8" y="1"/>
                          <a:pt x="8" y="1"/>
                        </a:cubicBezTo>
                        <a:cubicBezTo>
                          <a:pt x="6" y="1"/>
                          <a:pt x="3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8" name="Freeform 11443"/>
                  <p:cNvSpPr>
                    <a:spLocks/>
                  </p:cNvSpPr>
                  <p:nvPr/>
                </p:nvSpPr>
                <p:spPr bwMode="auto">
                  <a:xfrm>
                    <a:off x="1334" y="2269"/>
                    <a:ext cx="20" cy="5"/>
                  </a:xfrm>
                  <a:custGeom>
                    <a:avLst/>
                    <a:gdLst/>
                    <a:ahLst/>
                    <a:cxnLst>
                      <a:cxn ang="0">
                        <a:pos x="1" y="2"/>
                      </a:cxn>
                      <a:cxn ang="0">
                        <a:pos x="0" y="1"/>
                      </a:cxn>
                      <a:cxn ang="0">
                        <a:pos x="8" y="0"/>
                      </a:cxn>
                      <a:cxn ang="0">
                        <a:pos x="9" y="0"/>
                      </a:cxn>
                      <a:cxn ang="0">
                        <a:pos x="9" y="1"/>
                      </a:cxn>
                      <a:cxn ang="0">
                        <a:pos x="9" y="1"/>
                      </a:cxn>
                      <a:cxn ang="0">
                        <a:pos x="1" y="2"/>
                      </a:cxn>
                    </a:cxnLst>
                    <a:rect l="0" t="0" r="r" b="b"/>
                    <a:pathLst>
                      <a:path w="9" h="2">
                        <a:moveTo>
                          <a:pt x="1" y="2"/>
                        </a:moveTo>
                        <a:cubicBezTo>
                          <a:pt x="0" y="2"/>
                          <a:pt x="0" y="1"/>
                          <a:pt x="0" y="1"/>
                        </a:cubicBezTo>
                        <a:cubicBezTo>
                          <a:pt x="3" y="1"/>
                          <a:pt x="6" y="0"/>
                          <a:pt x="8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1"/>
                          <a:pt x="9" y="1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6" y="1"/>
                          <a:pt x="3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89" name="Freeform 11444"/>
                  <p:cNvSpPr>
                    <a:spLocks/>
                  </p:cNvSpPr>
                  <p:nvPr/>
                </p:nvSpPr>
                <p:spPr bwMode="auto">
                  <a:xfrm>
                    <a:off x="1334" y="2267"/>
                    <a:ext cx="20" cy="4"/>
                  </a:xfrm>
                  <a:custGeom>
                    <a:avLst/>
                    <a:gdLst/>
                    <a:ahLst/>
                    <a:cxnLst>
                      <a:cxn ang="0">
                        <a:pos x="0" y="2"/>
                      </a:cxn>
                      <a:cxn ang="0">
                        <a:pos x="0" y="1"/>
                      </a:cxn>
                      <a:cxn ang="0">
                        <a:pos x="8" y="0"/>
                      </a:cxn>
                      <a:cxn ang="0">
                        <a:pos x="9" y="0"/>
                      </a:cxn>
                      <a:cxn ang="0">
                        <a:pos x="9" y="0"/>
                      </a:cxn>
                      <a:cxn ang="0">
                        <a:pos x="9" y="1"/>
                      </a:cxn>
                      <a:cxn ang="0">
                        <a:pos x="8" y="1"/>
                      </a:cxn>
                      <a:cxn ang="0">
                        <a:pos x="0" y="2"/>
                      </a:cxn>
                    </a:cxnLst>
                    <a:rect l="0" t="0" r="r" b="b"/>
                    <a:pathLst>
                      <a:path w="9" h="2">
                        <a:moveTo>
                          <a:pt x="0" y="2"/>
                        </a:moveTo>
                        <a:cubicBezTo>
                          <a:pt x="0" y="2"/>
                          <a:pt x="0" y="1"/>
                          <a:pt x="0" y="1"/>
                        </a:cubicBezTo>
                        <a:cubicBezTo>
                          <a:pt x="3" y="1"/>
                          <a:pt x="5" y="0"/>
                          <a:pt x="8" y="0"/>
                        </a:cubicBezTo>
                        <a:cubicBezTo>
                          <a:pt x="8" y="0"/>
                          <a:pt x="9" y="0"/>
                          <a:pt x="9" y="0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0"/>
                          <a:pt x="9" y="1"/>
                          <a:pt x="9" y="1"/>
                        </a:cubicBezTo>
                        <a:cubicBezTo>
                          <a:pt x="9" y="1"/>
                          <a:pt x="9" y="1"/>
                          <a:pt x="8" y="1"/>
                        </a:cubicBezTo>
                        <a:cubicBezTo>
                          <a:pt x="6" y="1"/>
                          <a:pt x="3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0" name="Freeform 11445"/>
                  <p:cNvSpPr>
                    <a:spLocks/>
                  </p:cNvSpPr>
                  <p:nvPr/>
                </p:nvSpPr>
                <p:spPr bwMode="auto">
                  <a:xfrm>
                    <a:off x="1334" y="2265"/>
                    <a:ext cx="20" cy="4"/>
                  </a:xfrm>
                  <a:custGeom>
                    <a:avLst/>
                    <a:gdLst/>
                    <a:ahLst/>
                    <a:cxnLst>
                      <a:cxn ang="0">
                        <a:pos x="0" y="2"/>
                      </a:cxn>
                      <a:cxn ang="0">
                        <a:pos x="0" y="1"/>
                      </a:cxn>
                      <a:cxn ang="0">
                        <a:pos x="7" y="0"/>
                      </a:cxn>
                      <a:cxn ang="0">
                        <a:pos x="9" y="0"/>
                      </a:cxn>
                      <a:cxn ang="0">
                        <a:pos x="9" y="1"/>
                      </a:cxn>
                      <a:cxn ang="0">
                        <a:pos x="8" y="1"/>
                      </a:cxn>
                      <a:cxn ang="0">
                        <a:pos x="0" y="2"/>
                      </a:cxn>
                    </a:cxnLst>
                    <a:rect l="0" t="0" r="r" b="b"/>
                    <a:pathLst>
                      <a:path w="9" h="2">
                        <a:moveTo>
                          <a:pt x="0" y="2"/>
                        </a:moveTo>
                        <a:cubicBezTo>
                          <a:pt x="0" y="2"/>
                          <a:pt x="0" y="1"/>
                          <a:pt x="0" y="1"/>
                        </a:cubicBezTo>
                        <a:cubicBezTo>
                          <a:pt x="2" y="1"/>
                          <a:pt x="5" y="0"/>
                          <a:pt x="7" y="0"/>
                        </a:cubicBezTo>
                        <a:cubicBezTo>
                          <a:pt x="8" y="0"/>
                          <a:pt x="8" y="0"/>
                          <a:pt x="9" y="0"/>
                        </a:cubicBezTo>
                        <a:cubicBezTo>
                          <a:pt x="9" y="0"/>
                          <a:pt x="9" y="0"/>
                          <a:pt x="9" y="1"/>
                        </a:cubicBezTo>
                        <a:cubicBezTo>
                          <a:pt x="9" y="1"/>
                          <a:pt x="8" y="1"/>
                          <a:pt x="8" y="1"/>
                        </a:cubicBezTo>
                        <a:cubicBezTo>
                          <a:pt x="5" y="1"/>
                          <a:pt x="3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1" name="Freeform 11446"/>
                  <p:cNvSpPr>
                    <a:spLocks/>
                  </p:cNvSpPr>
                  <p:nvPr/>
                </p:nvSpPr>
                <p:spPr bwMode="auto">
                  <a:xfrm>
                    <a:off x="1334" y="2262"/>
                    <a:ext cx="20" cy="5"/>
                  </a:xfrm>
                  <a:custGeom>
                    <a:avLst/>
                    <a:gdLst/>
                    <a:ahLst/>
                    <a:cxnLst>
                      <a:cxn ang="0">
                        <a:pos x="0" y="2"/>
                      </a:cxn>
                      <a:cxn ang="0">
                        <a:pos x="0" y="1"/>
                      </a:cxn>
                      <a:cxn ang="0">
                        <a:pos x="7" y="0"/>
                      </a:cxn>
                      <a:cxn ang="0">
                        <a:pos x="7" y="0"/>
                      </a:cxn>
                      <a:cxn ang="0">
                        <a:pos x="9" y="1"/>
                      </a:cxn>
                      <a:cxn ang="0">
                        <a:pos x="7" y="1"/>
                      </a:cxn>
                      <a:cxn ang="0">
                        <a:pos x="0" y="2"/>
                      </a:cxn>
                    </a:cxnLst>
                    <a:rect l="0" t="0" r="r" b="b"/>
                    <a:pathLst>
                      <a:path w="9" h="2">
                        <a:moveTo>
                          <a:pt x="0" y="2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2" y="1"/>
                          <a:pt x="4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8" y="0"/>
                          <a:pt x="8" y="0"/>
                          <a:pt x="9" y="1"/>
                        </a:cubicBezTo>
                        <a:cubicBezTo>
                          <a:pt x="8" y="1"/>
                          <a:pt x="8" y="1"/>
                          <a:pt x="7" y="1"/>
                        </a:cubicBezTo>
                        <a:cubicBezTo>
                          <a:pt x="5" y="1"/>
                          <a:pt x="2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2" name="Freeform 11447"/>
                  <p:cNvSpPr>
                    <a:spLocks/>
                  </p:cNvSpPr>
                  <p:nvPr/>
                </p:nvSpPr>
                <p:spPr bwMode="auto">
                  <a:xfrm>
                    <a:off x="1331" y="2260"/>
                    <a:ext cx="19" cy="5"/>
                  </a:xfrm>
                  <a:custGeom>
                    <a:avLst/>
                    <a:gdLst/>
                    <a:ahLst/>
                    <a:cxnLst>
                      <a:cxn ang="0">
                        <a:pos x="1" y="2"/>
                      </a:cxn>
                      <a:cxn ang="0">
                        <a:pos x="0" y="1"/>
                      </a:cxn>
                      <a:cxn ang="0">
                        <a:pos x="6" y="0"/>
                      </a:cxn>
                      <a:cxn ang="0">
                        <a:pos x="8" y="1"/>
                      </a:cxn>
                      <a:cxn ang="0">
                        <a:pos x="8" y="1"/>
                      </a:cxn>
                      <a:cxn ang="0">
                        <a:pos x="1" y="2"/>
                      </a:cxn>
                    </a:cxnLst>
                    <a:rect l="0" t="0" r="r" b="b"/>
                    <a:pathLst>
                      <a:path w="8" h="2">
                        <a:moveTo>
                          <a:pt x="1" y="2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2" y="1"/>
                          <a:pt x="4" y="0"/>
                          <a:pt x="6" y="0"/>
                        </a:cubicBezTo>
                        <a:cubicBezTo>
                          <a:pt x="7" y="1"/>
                          <a:pt x="8" y="1"/>
                          <a:pt x="8" y="1"/>
                        </a:cubicBez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5" y="1"/>
                          <a:pt x="3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3" name="Freeform 11448"/>
                  <p:cNvSpPr>
                    <a:spLocks/>
                  </p:cNvSpPr>
                  <p:nvPr/>
                </p:nvSpPr>
                <p:spPr bwMode="auto">
                  <a:xfrm>
                    <a:off x="1331" y="2258"/>
                    <a:ext cx="14" cy="4"/>
                  </a:xfrm>
                  <a:custGeom>
                    <a:avLst/>
                    <a:gdLst/>
                    <a:ahLst/>
                    <a:cxnLst>
                      <a:cxn ang="0">
                        <a:pos x="0" y="1"/>
                      </a:cxn>
                      <a:cxn ang="0">
                        <a:pos x="5" y="0"/>
                      </a:cxn>
                      <a:cxn ang="0">
                        <a:pos x="5" y="0"/>
                      </a:cxn>
                      <a:cxn ang="0">
                        <a:pos x="6" y="1"/>
                      </a:cxn>
                      <a:cxn ang="0">
                        <a:pos x="0" y="2"/>
                      </a:cxn>
                      <a:cxn ang="0">
                        <a:pos x="0" y="1"/>
                      </a:cxn>
                    </a:cxnLst>
                    <a:rect l="0" t="0" r="r" b="b"/>
                    <a:pathLst>
                      <a:path w="6" h="2">
                        <a:moveTo>
                          <a:pt x="0" y="1"/>
                        </a:moveTo>
                        <a:cubicBezTo>
                          <a:pt x="2" y="1"/>
                          <a:pt x="3" y="0"/>
                          <a:pt x="5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6" y="1"/>
                          <a:pt x="6" y="1"/>
                          <a:pt x="6" y="1"/>
                        </a:cubicBezTo>
                        <a:cubicBezTo>
                          <a:pt x="4" y="1"/>
                          <a:pt x="2" y="2"/>
                          <a:pt x="0" y="2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4" name="Freeform 11449"/>
                  <p:cNvSpPr>
                    <a:spLocks/>
                  </p:cNvSpPr>
                  <p:nvPr/>
                </p:nvSpPr>
                <p:spPr bwMode="auto">
                  <a:xfrm>
                    <a:off x="1331" y="2256"/>
                    <a:ext cx="12" cy="4"/>
                  </a:xfrm>
                  <a:custGeom>
                    <a:avLst/>
                    <a:gdLst/>
                    <a:ahLst/>
                    <a:cxnLst>
                      <a:cxn ang="0">
                        <a:pos x="0" y="1"/>
                      </a:cxn>
                      <a:cxn ang="0">
                        <a:pos x="4" y="0"/>
                      </a:cxn>
                      <a:cxn ang="0">
                        <a:pos x="5" y="1"/>
                      </a:cxn>
                      <a:cxn ang="0">
                        <a:pos x="0" y="2"/>
                      </a:cxn>
                      <a:cxn ang="0">
                        <a:pos x="0" y="1"/>
                      </a:cxn>
                    </a:cxnLst>
                    <a:rect l="0" t="0" r="r" b="b"/>
                    <a:pathLst>
                      <a:path w="5" h="2">
                        <a:moveTo>
                          <a:pt x="0" y="1"/>
                        </a:moveTo>
                        <a:cubicBezTo>
                          <a:pt x="1" y="0"/>
                          <a:pt x="3" y="0"/>
                          <a:pt x="4" y="0"/>
                        </a:cubicBezTo>
                        <a:cubicBezTo>
                          <a:pt x="4" y="1"/>
                          <a:pt x="4" y="1"/>
                          <a:pt x="5" y="1"/>
                        </a:cubicBezTo>
                        <a:cubicBezTo>
                          <a:pt x="3" y="1"/>
                          <a:pt x="2" y="2"/>
                          <a:pt x="0" y="2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5" name="Freeform 11450"/>
                  <p:cNvSpPr>
                    <a:spLocks/>
                  </p:cNvSpPr>
                  <p:nvPr/>
                </p:nvSpPr>
                <p:spPr bwMode="auto">
                  <a:xfrm>
                    <a:off x="1331" y="2254"/>
                    <a:ext cx="10" cy="4"/>
                  </a:xfrm>
                  <a:custGeom>
                    <a:avLst/>
                    <a:gdLst/>
                    <a:ahLst/>
                    <a:cxnLst>
                      <a:cxn ang="0">
                        <a:pos x="0" y="1"/>
                      </a:cxn>
                      <a:cxn ang="0">
                        <a:pos x="3" y="0"/>
                      </a:cxn>
                      <a:cxn ang="0">
                        <a:pos x="4" y="1"/>
                      </a:cxn>
                      <a:cxn ang="0">
                        <a:pos x="0" y="2"/>
                      </a:cxn>
                      <a:cxn ang="0">
                        <a:pos x="0" y="1"/>
                      </a:cxn>
                    </a:cxnLst>
                    <a:rect l="0" t="0" r="r" b="b"/>
                    <a:pathLst>
                      <a:path w="4" h="2">
                        <a:moveTo>
                          <a:pt x="0" y="1"/>
                        </a:moveTo>
                        <a:cubicBezTo>
                          <a:pt x="1" y="0"/>
                          <a:pt x="2" y="0"/>
                          <a:pt x="3" y="0"/>
                        </a:cubicBezTo>
                        <a:cubicBezTo>
                          <a:pt x="3" y="1"/>
                          <a:pt x="4" y="1"/>
                          <a:pt x="4" y="1"/>
                        </a:cubicBezTo>
                        <a:cubicBezTo>
                          <a:pt x="3" y="1"/>
                          <a:pt x="1" y="1"/>
                          <a:pt x="0" y="2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6" name="Freeform 11451"/>
                  <p:cNvSpPr>
                    <a:spLocks/>
                  </p:cNvSpPr>
                  <p:nvPr/>
                </p:nvSpPr>
                <p:spPr bwMode="auto">
                  <a:xfrm>
                    <a:off x="1331" y="2251"/>
                    <a:ext cx="7" cy="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" y="0"/>
                      </a:cxn>
                      <a:cxn ang="0">
                        <a:pos x="3" y="1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" h="2">
                        <a:moveTo>
                          <a:pt x="0" y="0"/>
                        </a:moveTo>
                        <a:cubicBezTo>
                          <a:pt x="1" y="0"/>
                          <a:pt x="2" y="0"/>
                          <a:pt x="2" y="0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1"/>
                          <a:pt x="1" y="1"/>
                          <a:pt x="0" y="2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7" name="Freeform 11452"/>
                  <p:cNvSpPr>
                    <a:spLocks/>
                  </p:cNvSpPr>
                  <p:nvPr/>
                </p:nvSpPr>
                <p:spPr bwMode="auto">
                  <a:xfrm>
                    <a:off x="1329" y="2249"/>
                    <a:ext cx="7" cy="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" y="0"/>
                      </a:cxn>
                      <a:cxn ang="0">
                        <a:pos x="3" y="1"/>
                      </a:cxn>
                      <a:cxn ang="0">
                        <a:pos x="1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" h="1">
                        <a:moveTo>
                          <a:pt x="0" y="0"/>
                        </a:moveTo>
                        <a:cubicBezTo>
                          <a:pt x="1" y="0"/>
                          <a:pt x="2" y="0"/>
                          <a:pt x="3" y="0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1"/>
                          <a:pt x="2" y="1"/>
                          <a:pt x="1" y="1"/>
                        </a:cubicBezTo>
                        <a:cubicBezTo>
                          <a:pt x="0" y="1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8" name="Freeform 11453"/>
                  <p:cNvSpPr>
                    <a:spLocks/>
                  </p:cNvSpPr>
                  <p:nvPr/>
                </p:nvSpPr>
                <p:spPr bwMode="auto">
                  <a:xfrm>
                    <a:off x="1329" y="2247"/>
                    <a:ext cx="7" cy="2"/>
                  </a:xfrm>
                  <a:custGeom>
                    <a:avLst/>
                    <a:gdLst/>
                    <a:ahLst/>
                    <a:cxnLst>
                      <a:cxn ang="0">
                        <a:pos x="0" y="1"/>
                      </a:cxn>
                      <a:cxn ang="0">
                        <a:pos x="0" y="0"/>
                      </a:cxn>
                      <a:cxn ang="0">
                        <a:pos x="3" y="0"/>
                      </a:cxn>
                      <a:cxn ang="0">
                        <a:pos x="3" y="1"/>
                      </a:cxn>
                      <a:cxn ang="0">
                        <a:pos x="0" y="1"/>
                      </a:cxn>
                      <a:cxn ang="0">
                        <a:pos x="0" y="1"/>
                      </a:cxn>
                    </a:cxnLst>
                    <a:rect l="0" t="0" r="r" b="b"/>
                    <a:pathLst>
                      <a:path w="3"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2" y="0"/>
                          <a:pt x="3" y="0"/>
                        </a:cubicBezTo>
                        <a:cubicBezTo>
                          <a:pt x="3" y="0"/>
                          <a:pt x="3" y="1"/>
                          <a:pt x="3" y="1"/>
                        </a:cubicBezTo>
                        <a:cubicBezTo>
                          <a:pt x="2" y="1"/>
                          <a:pt x="1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99" name="Freeform 11454"/>
                  <p:cNvSpPr>
                    <a:spLocks/>
                  </p:cNvSpPr>
                  <p:nvPr/>
                </p:nvSpPr>
                <p:spPr bwMode="auto">
                  <a:xfrm>
                    <a:off x="1329" y="2245"/>
                    <a:ext cx="7" cy="2"/>
                  </a:xfrm>
                  <a:custGeom>
                    <a:avLst/>
                    <a:gdLst/>
                    <a:ahLst/>
                    <a:cxnLst>
                      <a:cxn ang="0">
                        <a:pos x="0" y="1"/>
                      </a:cxn>
                      <a:cxn ang="0">
                        <a:pos x="0" y="0"/>
                      </a:cxn>
                      <a:cxn ang="0">
                        <a:pos x="2" y="0"/>
                      </a:cxn>
                      <a:cxn ang="0">
                        <a:pos x="3" y="1"/>
                      </a:cxn>
                      <a:cxn ang="0">
                        <a:pos x="0" y="1"/>
                      </a:cxn>
                    </a:cxnLst>
                    <a:rect l="0" t="0" r="r" b="b"/>
                    <a:pathLst>
                      <a:path w="3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0"/>
                        </a:cubicBezTo>
                        <a:cubicBezTo>
                          <a:pt x="1" y="0"/>
                          <a:pt x="2" y="0"/>
                          <a:pt x="2" y="0"/>
                        </a:cubicBezTo>
                        <a:cubicBezTo>
                          <a:pt x="2" y="0"/>
                          <a:pt x="2" y="1"/>
                          <a:pt x="3" y="1"/>
                        </a:cubicBezTo>
                        <a:cubicBezTo>
                          <a:pt x="2" y="1"/>
                          <a:pt x="1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00" name="Freeform 11455"/>
                  <p:cNvSpPr>
                    <a:spLocks/>
                  </p:cNvSpPr>
                  <p:nvPr/>
                </p:nvSpPr>
                <p:spPr bwMode="auto">
                  <a:xfrm>
                    <a:off x="1329" y="2240"/>
                    <a:ext cx="5" cy="5"/>
                  </a:xfrm>
                  <a:custGeom>
                    <a:avLst/>
                    <a:gdLst/>
                    <a:ahLst/>
                    <a:cxnLst>
                      <a:cxn ang="0">
                        <a:pos x="2" y="2"/>
                      </a:cxn>
                      <a:cxn ang="0">
                        <a:pos x="2" y="2"/>
                      </a:cxn>
                      <a:cxn ang="0">
                        <a:pos x="0" y="2"/>
                      </a:cxn>
                      <a:cxn ang="0">
                        <a:pos x="2" y="2"/>
                      </a:cxn>
                    </a:cxnLst>
                    <a:rect l="0" t="0" r="r" b="b"/>
                    <a:pathLst>
                      <a:path w="2" h="2">
                        <a:moveTo>
                          <a:pt x="2" y="2"/>
                        </a:move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2"/>
                          <a:pt x="1" y="2"/>
                          <a:pt x="0" y="2"/>
                        </a:cubicBezTo>
                        <a:cubicBezTo>
                          <a:pt x="0" y="0"/>
                          <a:pt x="2" y="2"/>
                          <a:pt x="2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01" name="Freeform 11456"/>
                  <p:cNvSpPr>
                    <a:spLocks/>
                  </p:cNvSpPr>
                  <p:nvPr/>
                </p:nvSpPr>
                <p:spPr bwMode="auto">
                  <a:xfrm>
                    <a:off x="1350" y="2256"/>
                    <a:ext cx="1" cy="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02" name="Freeform 11457"/>
                  <p:cNvSpPr>
                    <a:spLocks/>
                  </p:cNvSpPr>
                  <p:nvPr/>
                </p:nvSpPr>
                <p:spPr bwMode="auto">
                  <a:xfrm>
                    <a:off x="1347" y="2254"/>
                    <a:ext cx="5" cy="2"/>
                  </a:xfrm>
                  <a:custGeom>
                    <a:avLst/>
                    <a:gdLst/>
                    <a:ahLst/>
                    <a:cxnLst>
                      <a:cxn ang="0">
                        <a:pos x="1" y="1"/>
                      </a:cxn>
                      <a:cxn ang="0">
                        <a:pos x="1" y="1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2" y="0"/>
                      </a:cxn>
                      <a:cxn ang="0">
                        <a:pos x="1" y="1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2" y="0"/>
                        </a:cubicBezTo>
                        <a:cubicBezTo>
                          <a:pt x="2" y="0"/>
                          <a:pt x="2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03" name="Freeform 11458"/>
                  <p:cNvSpPr>
                    <a:spLocks/>
                  </p:cNvSpPr>
                  <p:nvPr/>
                </p:nvSpPr>
                <p:spPr bwMode="auto">
                  <a:xfrm>
                    <a:off x="1345" y="2251"/>
                    <a:ext cx="7" cy="3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3" y="1"/>
                      </a:cxn>
                      <a:cxn ang="0">
                        <a:pos x="1" y="1"/>
                      </a:cxn>
                      <a:cxn ang="0">
                        <a:pos x="0" y="0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3" h="1">
                        <a:moveTo>
                          <a:pt x="3" y="0"/>
                        </a:moveTo>
                        <a:cubicBezTo>
                          <a:pt x="3" y="0"/>
                          <a:pt x="3" y="1"/>
                          <a:pt x="3" y="1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1" y="0"/>
                          <a:pt x="2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04" name="Freeform 11459"/>
                  <p:cNvSpPr>
                    <a:spLocks/>
                  </p:cNvSpPr>
                  <p:nvPr/>
                </p:nvSpPr>
                <p:spPr bwMode="auto">
                  <a:xfrm>
                    <a:off x="1343" y="2249"/>
                    <a:ext cx="9" cy="2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4" y="1"/>
                      </a:cxn>
                      <a:cxn ang="0">
                        <a:pos x="1" y="1"/>
                      </a:cxn>
                      <a:cxn ang="0">
                        <a:pos x="0" y="0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4" h="1">
                        <a:moveTo>
                          <a:pt x="3" y="0"/>
                        </a:move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1"/>
                          <a:pt x="2" y="1"/>
                          <a:pt x="1" y="1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1" y="0"/>
                          <a:pt x="2" y="0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05" name="Freeform 11460"/>
                  <p:cNvSpPr>
                    <a:spLocks/>
                  </p:cNvSpPr>
                  <p:nvPr/>
                </p:nvSpPr>
                <p:spPr bwMode="auto">
                  <a:xfrm>
                    <a:off x="1343" y="2247"/>
                    <a:ext cx="7" cy="2"/>
                  </a:xfrm>
                  <a:custGeom>
                    <a:avLst/>
                    <a:gdLst/>
                    <a:ahLst/>
                    <a:cxnLst>
                      <a:cxn ang="0">
                        <a:pos x="3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  <a:cxn ang="0">
                        <a:pos x="3" y="0"/>
                      </a:cxn>
                      <a:cxn ang="0">
                        <a:pos x="3" y="1"/>
                      </a:cxn>
                    </a:cxnLst>
                    <a:rect l="0" t="0" r="r" b="b"/>
                    <a:pathLst>
                      <a:path w="3" h="1">
                        <a:moveTo>
                          <a:pt x="3" y="1"/>
                        </a:moveTo>
                        <a:cubicBezTo>
                          <a:pt x="2" y="1"/>
                          <a:pt x="1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1" y="0"/>
                          <a:pt x="2" y="0"/>
                          <a:pt x="3" y="0"/>
                        </a:cubicBezTo>
                        <a:cubicBezTo>
                          <a:pt x="3" y="0"/>
                          <a:pt x="3" y="0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06" name="Freeform 11461"/>
                  <p:cNvSpPr>
                    <a:spLocks/>
                  </p:cNvSpPr>
                  <p:nvPr/>
                </p:nvSpPr>
                <p:spPr bwMode="auto">
                  <a:xfrm>
                    <a:off x="1341" y="2245"/>
                    <a:ext cx="9" cy="2"/>
                  </a:xfrm>
                  <a:custGeom>
                    <a:avLst/>
                    <a:gdLst/>
                    <a:ahLst/>
                    <a:cxnLst>
                      <a:cxn ang="0">
                        <a:pos x="4" y="1"/>
                      </a:cxn>
                      <a:cxn ang="0">
                        <a:pos x="1" y="1"/>
                      </a:cxn>
                      <a:cxn ang="0">
                        <a:pos x="0" y="0"/>
                      </a:cxn>
                      <a:cxn ang="0">
                        <a:pos x="4" y="0"/>
                      </a:cxn>
                      <a:cxn ang="0">
                        <a:pos x="4" y="1"/>
                      </a:cxn>
                    </a:cxnLst>
                    <a:rect l="0" t="0" r="r" b="b"/>
                    <a:pathLst>
                      <a:path w="4" h="1">
                        <a:moveTo>
                          <a:pt x="4" y="1"/>
                        </a:moveTo>
                        <a:cubicBezTo>
                          <a:pt x="3" y="1"/>
                          <a:pt x="2" y="1"/>
                          <a:pt x="1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1" y="0"/>
                          <a:pt x="3" y="0"/>
                          <a:pt x="4" y="0"/>
                        </a:cubicBezTo>
                        <a:cubicBezTo>
                          <a:pt x="4" y="0"/>
                          <a:pt x="4" y="0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07" name="Freeform 11462"/>
                  <p:cNvSpPr>
                    <a:spLocks/>
                  </p:cNvSpPr>
                  <p:nvPr/>
                </p:nvSpPr>
                <p:spPr bwMode="auto">
                  <a:xfrm>
                    <a:off x="1338" y="2242"/>
                    <a:ext cx="12" cy="3"/>
                  </a:xfrm>
                  <a:custGeom>
                    <a:avLst/>
                    <a:gdLst/>
                    <a:ahLst/>
                    <a:cxnLst>
                      <a:cxn ang="0">
                        <a:pos x="5" y="0"/>
                      </a:cxn>
                      <a:cxn ang="0">
                        <a:pos x="5" y="1"/>
                      </a:cxn>
                      <a:cxn ang="0">
                        <a:pos x="1" y="1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5" y="0"/>
                      </a:cxn>
                    </a:cxnLst>
                    <a:rect l="0" t="0" r="r" b="b"/>
                    <a:pathLst>
                      <a:path w="5" h="1">
                        <a:moveTo>
                          <a:pt x="5" y="0"/>
                        </a:moveTo>
                        <a:cubicBezTo>
                          <a:pt x="5" y="0"/>
                          <a:pt x="5" y="0"/>
                          <a:pt x="5" y="1"/>
                        </a:cubicBezTo>
                        <a:cubicBezTo>
                          <a:pt x="4" y="1"/>
                          <a:pt x="2" y="1"/>
                          <a:pt x="1" y="1"/>
                        </a:cubicBezTo>
                        <a:cubicBezTo>
                          <a:pt x="1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2" y="0"/>
                          <a:pt x="3" y="0"/>
                          <a:pt x="5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08" name="Freeform 11463"/>
                  <p:cNvSpPr>
                    <a:spLocks/>
                  </p:cNvSpPr>
                  <p:nvPr/>
                </p:nvSpPr>
                <p:spPr bwMode="auto">
                  <a:xfrm>
                    <a:off x="1334" y="2240"/>
                    <a:ext cx="16" cy="2"/>
                  </a:xfrm>
                  <a:custGeom>
                    <a:avLst/>
                    <a:gdLst/>
                    <a:ahLst/>
                    <a:cxnLst>
                      <a:cxn ang="0">
                        <a:pos x="6" y="0"/>
                      </a:cxn>
                      <a:cxn ang="0">
                        <a:pos x="7" y="1"/>
                      </a:cxn>
                      <a:cxn ang="0">
                        <a:pos x="2" y="1"/>
                      </a:cxn>
                      <a:cxn ang="0">
                        <a:pos x="2" y="1"/>
                      </a:cxn>
                      <a:cxn ang="0">
                        <a:pos x="1" y="0"/>
                      </a:cxn>
                      <a:cxn ang="0">
                        <a:pos x="0" y="0"/>
                      </a:cxn>
                      <a:cxn ang="0">
                        <a:pos x="1" y="0"/>
                      </a:cxn>
                      <a:cxn ang="0">
                        <a:pos x="6" y="0"/>
                      </a:cxn>
                    </a:cxnLst>
                    <a:rect l="0" t="0" r="r" b="b"/>
                    <a:pathLst>
                      <a:path w="7" h="1">
                        <a:moveTo>
                          <a:pt x="6" y="0"/>
                        </a:moveTo>
                        <a:cubicBezTo>
                          <a:pt x="7" y="0"/>
                          <a:pt x="7" y="0"/>
                          <a:pt x="7" y="1"/>
                        </a:cubicBezTo>
                        <a:cubicBezTo>
                          <a:pt x="5" y="1"/>
                          <a:pt x="4" y="1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2" y="1"/>
                          <a:pt x="1" y="1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3" y="0"/>
                          <a:pt x="5" y="0"/>
                          <a:pt x="6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09" name="Freeform 11464"/>
                  <p:cNvSpPr>
                    <a:spLocks/>
                  </p:cNvSpPr>
                  <p:nvPr/>
                </p:nvSpPr>
                <p:spPr bwMode="auto">
                  <a:xfrm>
                    <a:off x="1329" y="2238"/>
                    <a:ext cx="18" cy="2"/>
                  </a:xfrm>
                  <a:custGeom>
                    <a:avLst/>
                    <a:gdLst/>
                    <a:ahLst/>
                    <a:cxnLst>
                      <a:cxn ang="0">
                        <a:pos x="8" y="0"/>
                      </a:cxn>
                      <a:cxn ang="0">
                        <a:pos x="8" y="1"/>
                      </a:cxn>
                      <a:cxn ang="0">
                        <a:pos x="3" y="1"/>
                      </a:cxn>
                      <a:cxn ang="0">
                        <a:pos x="2" y="1"/>
                      </a:cxn>
                      <a:cxn ang="0">
                        <a:pos x="0" y="0"/>
                      </a:cxn>
                      <a:cxn ang="0">
                        <a:pos x="3" y="0"/>
                      </a:cxn>
                      <a:cxn ang="0">
                        <a:pos x="8" y="0"/>
                      </a:cxn>
                    </a:cxnLst>
                    <a:rect l="0" t="0" r="r" b="b"/>
                    <a:pathLst>
                      <a:path w="8" h="1">
                        <a:moveTo>
                          <a:pt x="8" y="0"/>
                        </a:moveTo>
                        <a:cubicBezTo>
                          <a:pt x="8" y="0"/>
                          <a:pt x="8" y="0"/>
                          <a:pt x="8" y="1"/>
                        </a:cubicBezTo>
                        <a:cubicBezTo>
                          <a:pt x="7" y="1"/>
                          <a:pt x="5" y="1"/>
                          <a:pt x="3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1" y="1"/>
                          <a:pt x="1" y="0"/>
                          <a:pt x="0" y="0"/>
                        </a:cubicBezTo>
                        <a:cubicBezTo>
                          <a:pt x="1" y="0"/>
                          <a:pt x="2" y="0"/>
                          <a:pt x="3" y="0"/>
                        </a:cubicBezTo>
                        <a:cubicBezTo>
                          <a:pt x="5" y="0"/>
                          <a:pt x="7" y="0"/>
                          <a:pt x="8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10" name="Freeform 11465"/>
                  <p:cNvSpPr>
                    <a:spLocks/>
                  </p:cNvSpPr>
                  <p:nvPr/>
                </p:nvSpPr>
                <p:spPr bwMode="auto">
                  <a:xfrm>
                    <a:off x="1327" y="2236"/>
                    <a:ext cx="20" cy="2"/>
                  </a:xfrm>
                  <a:custGeom>
                    <a:avLst/>
                    <a:gdLst/>
                    <a:ahLst/>
                    <a:cxnLst>
                      <a:cxn ang="0">
                        <a:pos x="9" y="0"/>
                      </a:cxn>
                      <a:cxn ang="0">
                        <a:pos x="9" y="1"/>
                      </a:cxn>
                      <a:cxn ang="0">
                        <a:pos x="4" y="1"/>
                      </a:cxn>
                      <a:cxn ang="0">
                        <a:pos x="1" y="1"/>
                      </a:cxn>
                      <a:cxn ang="0">
                        <a:pos x="0" y="0"/>
                      </a:cxn>
                      <a:cxn ang="0">
                        <a:pos x="3" y="0"/>
                      </a:cxn>
                      <a:cxn ang="0">
                        <a:pos x="9" y="0"/>
                      </a:cxn>
                    </a:cxnLst>
                    <a:rect l="0" t="0" r="r" b="b"/>
                    <a:pathLst>
                      <a:path w="9" h="1">
                        <a:moveTo>
                          <a:pt x="9" y="0"/>
                        </a:moveTo>
                        <a:cubicBezTo>
                          <a:pt x="9" y="0"/>
                          <a:pt x="9" y="0"/>
                          <a:pt x="9" y="1"/>
                        </a:cubicBezTo>
                        <a:cubicBezTo>
                          <a:pt x="8" y="1"/>
                          <a:pt x="6" y="1"/>
                          <a:pt x="4" y="1"/>
                        </a:cubicBezTo>
                        <a:cubicBezTo>
                          <a:pt x="3" y="1"/>
                          <a:pt x="2" y="1"/>
                          <a:pt x="1" y="1"/>
                        </a:cubicBezTo>
                        <a:cubicBezTo>
                          <a:pt x="1" y="1"/>
                          <a:pt x="1" y="1"/>
                          <a:pt x="0" y="0"/>
                        </a:cubicBezTo>
                        <a:cubicBezTo>
                          <a:pt x="1" y="0"/>
                          <a:pt x="2" y="0"/>
                          <a:pt x="3" y="0"/>
                        </a:cubicBezTo>
                        <a:cubicBezTo>
                          <a:pt x="5" y="0"/>
                          <a:pt x="7" y="0"/>
                          <a:pt x="9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11" name="Freeform 11466"/>
                  <p:cNvSpPr>
                    <a:spLocks/>
                  </p:cNvSpPr>
                  <p:nvPr/>
                </p:nvSpPr>
                <p:spPr bwMode="auto">
                  <a:xfrm>
                    <a:off x="1327" y="2231"/>
                    <a:ext cx="20" cy="5"/>
                  </a:xfrm>
                  <a:custGeom>
                    <a:avLst/>
                    <a:gdLst/>
                    <a:ahLst/>
                    <a:cxnLst>
                      <a:cxn ang="0">
                        <a:pos x="9" y="0"/>
                      </a:cxn>
                      <a:cxn ang="0">
                        <a:pos x="9" y="2"/>
                      </a:cxn>
                      <a:cxn ang="0">
                        <a:pos x="3" y="2"/>
                      </a:cxn>
                      <a:cxn ang="0">
                        <a:pos x="0" y="2"/>
                      </a:cxn>
                      <a:cxn ang="0">
                        <a:pos x="0" y="1"/>
                      </a:cxn>
                      <a:cxn ang="0">
                        <a:pos x="3" y="1"/>
                      </a:cxn>
                      <a:cxn ang="0">
                        <a:pos x="9" y="0"/>
                      </a:cxn>
                    </a:cxnLst>
                    <a:rect l="0" t="0" r="r" b="b"/>
                    <a:pathLst>
                      <a:path w="9" h="2">
                        <a:moveTo>
                          <a:pt x="9" y="0"/>
                        </a:moveTo>
                        <a:cubicBezTo>
                          <a:pt x="9" y="1"/>
                          <a:pt x="9" y="1"/>
                          <a:pt x="9" y="2"/>
                        </a:cubicBezTo>
                        <a:cubicBezTo>
                          <a:pt x="7" y="2"/>
                          <a:pt x="5" y="2"/>
                          <a:pt x="3" y="2"/>
                        </a:cubicBezTo>
                        <a:cubicBezTo>
                          <a:pt x="2" y="2"/>
                          <a:pt x="1" y="2"/>
                          <a:pt x="0" y="2"/>
                        </a:cubicBezTo>
                        <a:cubicBezTo>
                          <a:pt x="0" y="2"/>
                          <a:pt x="0" y="2"/>
                          <a:pt x="0" y="1"/>
                        </a:cubicBezTo>
                        <a:cubicBezTo>
                          <a:pt x="1" y="1"/>
                          <a:pt x="2" y="1"/>
                          <a:pt x="3" y="1"/>
                        </a:cubicBezTo>
                        <a:cubicBezTo>
                          <a:pt x="5" y="1"/>
                          <a:pt x="7" y="1"/>
                          <a:pt x="9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12" name="Freeform 11467"/>
                  <p:cNvSpPr>
                    <a:spLocks/>
                  </p:cNvSpPr>
                  <p:nvPr/>
                </p:nvSpPr>
                <p:spPr bwMode="auto">
                  <a:xfrm>
                    <a:off x="1325" y="2229"/>
                    <a:ext cx="22" cy="4"/>
                  </a:xfrm>
                  <a:custGeom>
                    <a:avLst/>
                    <a:gdLst/>
                    <a:ahLst/>
                    <a:cxnLst>
                      <a:cxn ang="0">
                        <a:pos x="9" y="0"/>
                      </a:cxn>
                      <a:cxn ang="0">
                        <a:pos x="10" y="1"/>
                      </a:cxn>
                      <a:cxn ang="0">
                        <a:pos x="4" y="2"/>
                      </a:cxn>
                      <a:cxn ang="0">
                        <a:pos x="1" y="2"/>
                      </a:cxn>
                      <a:cxn ang="0">
                        <a:pos x="1" y="2"/>
                      </a:cxn>
                      <a:cxn ang="0">
                        <a:pos x="0" y="1"/>
                      </a:cxn>
                      <a:cxn ang="0">
                        <a:pos x="3" y="1"/>
                      </a:cxn>
                      <a:cxn ang="0">
                        <a:pos x="9" y="0"/>
                      </a:cxn>
                    </a:cxnLst>
                    <a:rect l="0" t="0" r="r" b="b"/>
                    <a:pathLst>
                      <a:path w="10" h="2">
                        <a:moveTo>
                          <a:pt x="9" y="0"/>
                        </a:moveTo>
                        <a:cubicBezTo>
                          <a:pt x="9" y="1"/>
                          <a:pt x="10" y="1"/>
                          <a:pt x="10" y="1"/>
                        </a:cubicBezTo>
                        <a:cubicBezTo>
                          <a:pt x="8" y="2"/>
                          <a:pt x="6" y="2"/>
                          <a:pt x="4" y="2"/>
                        </a:cubicBezTo>
                        <a:cubicBezTo>
                          <a:pt x="3" y="2"/>
                          <a:pt x="2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0" y="1"/>
                        </a:cubicBezTo>
                        <a:cubicBezTo>
                          <a:pt x="1" y="1"/>
                          <a:pt x="2" y="1"/>
                          <a:pt x="3" y="1"/>
                        </a:cubicBezTo>
                        <a:cubicBezTo>
                          <a:pt x="6" y="1"/>
                          <a:pt x="8" y="1"/>
                          <a:pt x="9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13" name="Freeform 11468"/>
                  <p:cNvSpPr>
                    <a:spLocks/>
                  </p:cNvSpPr>
                  <p:nvPr/>
                </p:nvSpPr>
                <p:spPr bwMode="auto">
                  <a:xfrm>
                    <a:off x="1325" y="2227"/>
                    <a:ext cx="20" cy="4"/>
                  </a:xfrm>
                  <a:custGeom>
                    <a:avLst/>
                    <a:gdLst/>
                    <a:ahLst/>
                    <a:cxnLst>
                      <a:cxn ang="0">
                        <a:pos x="9" y="0"/>
                      </a:cxn>
                      <a:cxn ang="0">
                        <a:pos x="9" y="1"/>
                      </a:cxn>
                      <a:cxn ang="0">
                        <a:pos x="3" y="2"/>
                      </a:cxn>
                      <a:cxn ang="0">
                        <a:pos x="0" y="2"/>
                      </a:cxn>
                      <a:cxn ang="0">
                        <a:pos x="0" y="1"/>
                      </a:cxn>
                      <a:cxn ang="0">
                        <a:pos x="3" y="1"/>
                      </a:cxn>
                      <a:cxn ang="0">
                        <a:pos x="9" y="0"/>
                      </a:cxn>
                    </a:cxnLst>
                    <a:rect l="0" t="0" r="r" b="b"/>
                    <a:pathLst>
                      <a:path w="9" h="2">
                        <a:moveTo>
                          <a:pt x="9" y="0"/>
                        </a:move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8" y="2"/>
                          <a:pt x="6" y="2"/>
                          <a:pt x="3" y="2"/>
                        </a:cubicBezTo>
                        <a:cubicBezTo>
                          <a:pt x="2" y="2"/>
                          <a:pt x="1" y="2"/>
                          <a:pt x="0" y="2"/>
                        </a:cubicBezTo>
                        <a:cubicBezTo>
                          <a:pt x="0" y="2"/>
                          <a:pt x="0" y="1"/>
                          <a:pt x="0" y="1"/>
                        </a:cubicBezTo>
                        <a:cubicBezTo>
                          <a:pt x="1" y="1"/>
                          <a:pt x="2" y="1"/>
                          <a:pt x="3" y="1"/>
                        </a:cubicBezTo>
                        <a:cubicBezTo>
                          <a:pt x="5" y="1"/>
                          <a:pt x="7" y="1"/>
                          <a:pt x="9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14" name="Freeform 11469"/>
                  <p:cNvSpPr>
                    <a:spLocks/>
                  </p:cNvSpPr>
                  <p:nvPr/>
                </p:nvSpPr>
                <p:spPr bwMode="auto">
                  <a:xfrm>
                    <a:off x="1325" y="2225"/>
                    <a:ext cx="20" cy="4"/>
                  </a:xfrm>
                  <a:custGeom>
                    <a:avLst/>
                    <a:gdLst/>
                    <a:ahLst/>
                    <a:cxnLst>
                      <a:cxn ang="0">
                        <a:pos x="9" y="0"/>
                      </a:cxn>
                      <a:cxn ang="0">
                        <a:pos x="9" y="1"/>
                      </a:cxn>
                      <a:cxn ang="0">
                        <a:pos x="3" y="2"/>
                      </a:cxn>
                      <a:cxn ang="0">
                        <a:pos x="0" y="2"/>
                      </a:cxn>
                      <a:cxn ang="0">
                        <a:pos x="0" y="1"/>
                      </a:cxn>
                      <a:cxn ang="0">
                        <a:pos x="2" y="1"/>
                      </a:cxn>
                      <a:cxn ang="0">
                        <a:pos x="9" y="0"/>
                      </a:cxn>
                    </a:cxnLst>
                    <a:rect l="0" t="0" r="r" b="b"/>
                    <a:pathLst>
                      <a:path w="9" h="2">
                        <a:moveTo>
                          <a:pt x="9" y="0"/>
                        </a:move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7" y="2"/>
                          <a:pt x="5" y="2"/>
                          <a:pt x="3" y="2"/>
                        </a:cubicBezTo>
                        <a:cubicBezTo>
                          <a:pt x="2" y="2"/>
                          <a:pt x="1" y="2"/>
                          <a:pt x="0" y="2"/>
                        </a:cubicBezTo>
                        <a:cubicBezTo>
                          <a:pt x="0" y="2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2" y="1"/>
                        </a:cubicBezTo>
                        <a:cubicBezTo>
                          <a:pt x="5" y="1"/>
                          <a:pt x="7" y="1"/>
                          <a:pt x="9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15" name="Freeform 11470"/>
                  <p:cNvSpPr>
                    <a:spLocks/>
                  </p:cNvSpPr>
                  <p:nvPr/>
                </p:nvSpPr>
                <p:spPr bwMode="auto">
                  <a:xfrm>
                    <a:off x="1322" y="2222"/>
                    <a:ext cx="23" cy="5"/>
                  </a:xfrm>
                  <a:custGeom>
                    <a:avLst/>
                    <a:gdLst/>
                    <a:ahLst/>
                    <a:cxnLst>
                      <a:cxn ang="0">
                        <a:pos x="9" y="0"/>
                      </a:cxn>
                      <a:cxn ang="0">
                        <a:pos x="9" y="1"/>
                      </a:cxn>
                      <a:cxn ang="0">
                        <a:pos x="10" y="1"/>
                      </a:cxn>
                      <a:cxn ang="0">
                        <a:pos x="3" y="2"/>
                      </a:cxn>
                      <a:cxn ang="0">
                        <a:pos x="1" y="2"/>
                      </a:cxn>
                      <a:cxn ang="0">
                        <a:pos x="0" y="1"/>
                      </a:cxn>
                      <a:cxn ang="0">
                        <a:pos x="3" y="1"/>
                      </a:cxn>
                      <a:cxn ang="0">
                        <a:pos x="9" y="0"/>
                      </a:cxn>
                    </a:cxnLst>
                    <a:rect l="0" t="0" r="r" b="b"/>
                    <a:pathLst>
                      <a:path w="10" h="2">
                        <a:moveTo>
                          <a:pt x="9" y="0"/>
                        </a:move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8" y="2"/>
                          <a:pt x="6" y="2"/>
                          <a:pt x="3" y="2"/>
                        </a:cubicBezTo>
                        <a:cubicBezTo>
                          <a:pt x="2" y="2"/>
                          <a:pt x="2" y="2"/>
                          <a:pt x="1" y="2"/>
                        </a:cubicBezTo>
                        <a:cubicBezTo>
                          <a:pt x="1" y="2"/>
                          <a:pt x="1" y="1"/>
                          <a:pt x="0" y="1"/>
                        </a:cubicBezTo>
                        <a:cubicBezTo>
                          <a:pt x="1" y="1"/>
                          <a:pt x="2" y="1"/>
                          <a:pt x="3" y="1"/>
                        </a:cubicBezTo>
                        <a:cubicBezTo>
                          <a:pt x="5" y="1"/>
                          <a:pt x="7" y="1"/>
                          <a:pt x="9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16" name="Freeform 11471"/>
                  <p:cNvSpPr>
                    <a:spLocks/>
                  </p:cNvSpPr>
                  <p:nvPr/>
                </p:nvSpPr>
                <p:spPr bwMode="auto">
                  <a:xfrm>
                    <a:off x="1322" y="2220"/>
                    <a:ext cx="21" cy="5"/>
                  </a:xfrm>
                  <a:custGeom>
                    <a:avLst/>
                    <a:gdLst/>
                    <a:ahLst/>
                    <a:cxnLst>
                      <a:cxn ang="0">
                        <a:pos x="9" y="0"/>
                      </a:cxn>
                      <a:cxn ang="0">
                        <a:pos x="9" y="1"/>
                      </a:cxn>
                      <a:cxn ang="0">
                        <a:pos x="3" y="2"/>
                      </a:cxn>
                      <a:cxn ang="0">
                        <a:pos x="0" y="2"/>
                      </a:cxn>
                      <a:cxn ang="0">
                        <a:pos x="0" y="1"/>
                      </a:cxn>
                      <a:cxn ang="0">
                        <a:pos x="2" y="1"/>
                      </a:cxn>
                      <a:cxn ang="0">
                        <a:pos x="9" y="0"/>
                      </a:cxn>
                    </a:cxnLst>
                    <a:rect l="0" t="0" r="r" b="b"/>
                    <a:pathLst>
                      <a:path w="9" h="2">
                        <a:moveTo>
                          <a:pt x="9" y="0"/>
                        </a:move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7" y="2"/>
                          <a:pt x="5" y="2"/>
                          <a:pt x="3" y="2"/>
                        </a:cubicBezTo>
                        <a:cubicBezTo>
                          <a:pt x="2" y="2"/>
                          <a:pt x="1" y="2"/>
                          <a:pt x="0" y="2"/>
                        </a:cubicBezTo>
                        <a:cubicBezTo>
                          <a:pt x="0" y="2"/>
                          <a:pt x="0" y="1"/>
                          <a:pt x="0" y="1"/>
                        </a:cubicBezTo>
                        <a:cubicBezTo>
                          <a:pt x="1" y="1"/>
                          <a:pt x="2" y="1"/>
                          <a:pt x="2" y="1"/>
                        </a:cubicBezTo>
                        <a:cubicBezTo>
                          <a:pt x="5" y="1"/>
                          <a:pt x="7" y="1"/>
                          <a:pt x="9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17" name="Freeform 11472"/>
                  <p:cNvSpPr>
                    <a:spLocks/>
                  </p:cNvSpPr>
                  <p:nvPr/>
                </p:nvSpPr>
                <p:spPr bwMode="auto">
                  <a:xfrm>
                    <a:off x="1322" y="2220"/>
                    <a:ext cx="21" cy="2"/>
                  </a:xfrm>
                  <a:custGeom>
                    <a:avLst/>
                    <a:gdLst/>
                    <a:ahLst/>
                    <a:cxnLst>
                      <a:cxn ang="0">
                        <a:pos x="6" y="0"/>
                      </a:cxn>
                      <a:cxn ang="0">
                        <a:pos x="9" y="0"/>
                      </a:cxn>
                      <a:cxn ang="0">
                        <a:pos x="2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  <a:cxn ang="0">
                        <a:pos x="2" y="0"/>
                      </a:cxn>
                      <a:cxn ang="0">
                        <a:pos x="6" y="0"/>
                      </a:cxn>
                    </a:cxnLst>
                    <a:rect l="0" t="0" r="r" b="b"/>
                    <a:pathLst>
                      <a:path w="9" h="1">
                        <a:moveTo>
                          <a:pt x="6" y="0"/>
                        </a:moveTo>
                        <a:cubicBezTo>
                          <a:pt x="7" y="0"/>
                          <a:pt x="8" y="0"/>
                          <a:pt x="9" y="0"/>
                        </a:cubicBezTo>
                        <a:cubicBezTo>
                          <a:pt x="7" y="1"/>
                          <a:pt x="5" y="1"/>
                          <a:pt x="2" y="1"/>
                        </a:cubicBezTo>
                        <a:cubicBezTo>
                          <a:pt x="2" y="1"/>
                          <a:pt x="1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2" y="0"/>
                        </a:cubicBezTo>
                        <a:cubicBezTo>
                          <a:pt x="3" y="0"/>
                          <a:pt x="5" y="0"/>
                          <a:pt x="6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18" name="Freeform 11473"/>
                  <p:cNvSpPr>
                    <a:spLocks/>
                  </p:cNvSpPr>
                  <p:nvPr/>
                </p:nvSpPr>
                <p:spPr bwMode="auto">
                  <a:xfrm>
                    <a:off x="1322" y="2218"/>
                    <a:ext cx="14" cy="2"/>
                  </a:xfrm>
                  <a:custGeom>
                    <a:avLst/>
                    <a:gdLst/>
                    <a:ahLst/>
                    <a:cxnLst>
                      <a:cxn ang="0">
                        <a:pos x="4" y="0"/>
                      </a:cxn>
                      <a:cxn ang="0">
                        <a:pos x="6" y="1"/>
                      </a:cxn>
                      <a:cxn ang="0">
                        <a:pos x="2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  <a:cxn ang="0">
                        <a:pos x="1" y="0"/>
                      </a:cxn>
                      <a:cxn ang="0">
                        <a:pos x="4" y="0"/>
                      </a:cxn>
                    </a:cxnLst>
                    <a:rect l="0" t="0" r="r" b="b"/>
                    <a:pathLst>
                      <a:path w="6" h="1">
                        <a:moveTo>
                          <a:pt x="4" y="0"/>
                        </a:moveTo>
                        <a:cubicBezTo>
                          <a:pt x="5" y="0"/>
                          <a:pt x="6" y="1"/>
                          <a:pt x="6" y="1"/>
                        </a:cubicBezTo>
                        <a:cubicBezTo>
                          <a:pt x="5" y="1"/>
                          <a:pt x="3" y="1"/>
                          <a:pt x="2" y="1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2" y="0"/>
                          <a:pt x="3" y="0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19" name="Freeform 11474"/>
                  <p:cNvSpPr>
                    <a:spLocks/>
                  </p:cNvSpPr>
                  <p:nvPr/>
                </p:nvSpPr>
                <p:spPr bwMode="auto">
                  <a:xfrm>
                    <a:off x="1320" y="2216"/>
                    <a:ext cx="11" cy="2"/>
                  </a:xfrm>
                  <a:custGeom>
                    <a:avLst/>
                    <a:gdLst/>
                    <a:ahLst/>
                    <a:cxnLst>
                      <a:cxn ang="0">
                        <a:pos x="4" y="0"/>
                      </a:cxn>
                      <a:cxn ang="0">
                        <a:pos x="5" y="1"/>
                      </a:cxn>
                      <a:cxn ang="0">
                        <a:pos x="5" y="1"/>
                      </a:cxn>
                      <a:cxn ang="0">
                        <a:pos x="2" y="1"/>
                      </a:cxn>
                      <a:cxn ang="0">
                        <a:pos x="1" y="1"/>
                      </a:cxn>
                      <a:cxn ang="0">
                        <a:pos x="0" y="0"/>
                      </a:cxn>
                      <a:cxn ang="0">
                        <a:pos x="2" y="0"/>
                      </a:cxn>
                      <a:cxn ang="0">
                        <a:pos x="4" y="0"/>
                      </a:cxn>
                    </a:cxnLst>
                    <a:rect l="0" t="0" r="r" b="b"/>
                    <a:pathLst>
                      <a:path w="5" h="1">
                        <a:moveTo>
                          <a:pt x="4" y="0"/>
                        </a:moveTo>
                        <a:cubicBezTo>
                          <a:pt x="4" y="0"/>
                          <a:pt x="5" y="0"/>
                          <a:pt x="5" y="1"/>
                        </a:cubicBezTo>
                        <a:cubicBezTo>
                          <a:pt x="5" y="1"/>
                          <a:pt x="5" y="1"/>
                          <a:pt x="5" y="1"/>
                        </a:cubicBezTo>
                        <a:cubicBezTo>
                          <a:pt x="4" y="1"/>
                          <a:pt x="3" y="1"/>
                          <a:pt x="2" y="1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2" y="0"/>
                          <a:pt x="3" y="0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20" name="Freeform 11475"/>
                  <p:cNvSpPr>
                    <a:spLocks/>
                  </p:cNvSpPr>
                  <p:nvPr/>
                </p:nvSpPr>
                <p:spPr bwMode="auto">
                  <a:xfrm>
                    <a:off x="1320" y="2213"/>
                    <a:ext cx="9" cy="3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4" y="1"/>
                      </a:cxn>
                      <a:cxn ang="0">
                        <a:pos x="2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  <a:cxn ang="0">
                        <a:pos x="1" y="0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4" h="1">
                        <a:moveTo>
                          <a:pt x="3" y="0"/>
                        </a:moveTo>
                        <a:cubicBezTo>
                          <a:pt x="3" y="0"/>
                          <a:pt x="4" y="1"/>
                          <a:pt x="4" y="1"/>
                        </a:cubicBezTo>
                        <a:cubicBezTo>
                          <a:pt x="3" y="1"/>
                          <a:pt x="2" y="1"/>
                          <a:pt x="2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2" y="0"/>
                          <a:pt x="2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21" name="Freeform 11476"/>
                  <p:cNvSpPr>
                    <a:spLocks/>
                  </p:cNvSpPr>
                  <p:nvPr/>
                </p:nvSpPr>
                <p:spPr bwMode="auto">
                  <a:xfrm>
                    <a:off x="1320" y="2211"/>
                    <a:ext cx="7" cy="2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3" y="1"/>
                      </a:cxn>
                      <a:cxn ang="0">
                        <a:pos x="1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  <a:cxn ang="0">
                        <a:pos x="1" y="0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3" h="1">
                        <a:moveTo>
                          <a:pt x="2" y="0"/>
                        </a:moveTo>
                        <a:cubicBezTo>
                          <a:pt x="2" y="0"/>
                          <a:pt x="3" y="1"/>
                          <a:pt x="3" y="1"/>
                        </a:cubicBezTo>
                        <a:cubicBezTo>
                          <a:pt x="2" y="1"/>
                          <a:pt x="2" y="1"/>
                          <a:pt x="1" y="1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ubicBezTo>
                          <a:pt x="1" y="0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22" name="Freeform 11477"/>
                  <p:cNvSpPr>
                    <a:spLocks/>
                  </p:cNvSpPr>
                  <p:nvPr/>
                </p:nvSpPr>
                <p:spPr bwMode="auto">
                  <a:xfrm>
                    <a:off x="1318" y="2209"/>
                    <a:ext cx="7" cy="2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3" y="1"/>
                      </a:cxn>
                      <a:cxn ang="0">
                        <a:pos x="2" y="1"/>
                      </a:cxn>
                      <a:cxn ang="0">
                        <a:pos x="1" y="1"/>
                      </a:cxn>
                      <a:cxn ang="0">
                        <a:pos x="1" y="0"/>
                      </a:cxn>
                      <a:cxn ang="0">
                        <a:pos x="0" y="0"/>
                      </a:cxn>
                      <a:cxn ang="0">
                        <a:pos x="1" y="0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3" h="1">
                        <a:moveTo>
                          <a:pt x="2" y="0"/>
                        </a:moveTo>
                        <a:cubicBezTo>
                          <a:pt x="3" y="0"/>
                          <a:pt x="3" y="1"/>
                          <a:pt x="3" y="1"/>
                        </a:cubicBezTo>
                        <a:cubicBezTo>
                          <a:pt x="3" y="1"/>
                          <a:pt x="2" y="1"/>
                          <a:pt x="2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1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23" name="Freeform 11478"/>
                  <p:cNvSpPr>
                    <a:spLocks/>
                  </p:cNvSpPr>
                  <p:nvPr/>
                </p:nvSpPr>
                <p:spPr bwMode="auto">
                  <a:xfrm>
                    <a:off x="1318" y="2200"/>
                    <a:ext cx="4" cy="9"/>
                  </a:xfrm>
                  <a:custGeom>
                    <a:avLst/>
                    <a:gdLst/>
                    <a:ahLst/>
                    <a:cxnLst>
                      <a:cxn ang="0">
                        <a:pos x="1" y="2"/>
                      </a:cxn>
                      <a:cxn ang="0">
                        <a:pos x="2" y="4"/>
                      </a:cxn>
                      <a:cxn ang="0">
                        <a:pos x="1" y="4"/>
                      </a:cxn>
                      <a:cxn ang="0">
                        <a:pos x="0" y="4"/>
                      </a:cxn>
                      <a:cxn ang="0">
                        <a:pos x="0" y="3"/>
                      </a:cxn>
                      <a:cxn ang="0">
                        <a:pos x="1" y="2"/>
                      </a:cxn>
                    </a:cxnLst>
                    <a:rect l="0" t="0" r="r" b="b"/>
                    <a:pathLst>
                      <a:path w="2" h="4">
                        <a:moveTo>
                          <a:pt x="1" y="2"/>
                        </a:moveTo>
                        <a:cubicBezTo>
                          <a:pt x="1" y="2"/>
                          <a:pt x="2" y="3"/>
                          <a:pt x="2" y="4"/>
                        </a:cubicBezTo>
                        <a:cubicBezTo>
                          <a:pt x="2" y="4"/>
                          <a:pt x="2" y="4"/>
                          <a:pt x="1" y="4"/>
                        </a:cubicBezTo>
                        <a:cubicBezTo>
                          <a:pt x="1" y="4"/>
                          <a:pt x="1" y="4"/>
                          <a:pt x="0" y="4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0"/>
                          <a:pt x="1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24" name="Freeform 11479"/>
                  <p:cNvSpPr>
                    <a:spLocks/>
                  </p:cNvSpPr>
                  <p:nvPr/>
                </p:nvSpPr>
                <p:spPr bwMode="auto">
                  <a:xfrm>
                    <a:off x="1250" y="2300"/>
                    <a:ext cx="27" cy="47"/>
                  </a:xfrm>
                  <a:custGeom>
                    <a:avLst/>
                    <a:gdLst/>
                    <a:ahLst/>
                    <a:cxnLst>
                      <a:cxn ang="0">
                        <a:pos x="27" y="27"/>
                      </a:cxn>
                      <a:cxn ang="0">
                        <a:pos x="27" y="0"/>
                      </a:cxn>
                      <a:cxn ang="0">
                        <a:pos x="0" y="22"/>
                      </a:cxn>
                      <a:cxn ang="0">
                        <a:pos x="0" y="47"/>
                      </a:cxn>
                      <a:cxn ang="0">
                        <a:pos x="27" y="27"/>
                      </a:cxn>
                    </a:cxnLst>
                    <a:rect l="0" t="0" r="r" b="b"/>
                    <a:pathLst>
                      <a:path w="27" h="47">
                        <a:moveTo>
                          <a:pt x="27" y="27"/>
                        </a:moveTo>
                        <a:lnTo>
                          <a:pt x="27" y="0"/>
                        </a:lnTo>
                        <a:lnTo>
                          <a:pt x="0" y="22"/>
                        </a:lnTo>
                        <a:lnTo>
                          <a:pt x="0" y="47"/>
                        </a:lnTo>
                        <a:lnTo>
                          <a:pt x="27" y="27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25" name="Freeform 11480"/>
                  <p:cNvSpPr>
                    <a:spLocks/>
                  </p:cNvSpPr>
                  <p:nvPr/>
                </p:nvSpPr>
                <p:spPr bwMode="auto">
                  <a:xfrm>
                    <a:off x="1248" y="2260"/>
                    <a:ext cx="27" cy="49"/>
                  </a:xfrm>
                  <a:custGeom>
                    <a:avLst/>
                    <a:gdLst/>
                    <a:ahLst/>
                    <a:cxnLst>
                      <a:cxn ang="0">
                        <a:pos x="27" y="29"/>
                      </a:cxn>
                      <a:cxn ang="0">
                        <a:pos x="22" y="0"/>
                      </a:cxn>
                      <a:cxn ang="0">
                        <a:pos x="0" y="25"/>
                      </a:cxn>
                      <a:cxn ang="0">
                        <a:pos x="2" y="49"/>
                      </a:cxn>
                      <a:cxn ang="0">
                        <a:pos x="27" y="29"/>
                      </a:cxn>
                    </a:cxnLst>
                    <a:rect l="0" t="0" r="r" b="b"/>
                    <a:pathLst>
                      <a:path w="27" h="49">
                        <a:moveTo>
                          <a:pt x="27" y="29"/>
                        </a:moveTo>
                        <a:lnTo>
                          <a:pt x="22" y="0"/>
                        </a:lnTo>
                        <a:lnTo>
                          <a:pt x="0" y="25"/>
                        </a:lnTo>
                        <a:lnTo>
                          <a:pt x="2" y="49"/>
                        </a:lnTo>
                        <a:lnTo>
                          <a:pt x="27" y="29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26" name="Freeform 11481"/>
                  <p:cNvSpPr>
                    <a:spLocks/>
                  </p:cNvSpPr>
                  <p:nvPr/>
                </p:nvSpPr>
                <p:spPr bwMode="auto">
                  <a:xfrm>
                    <a:off x="1246" y="2269"/>
                    <a:ext cx="2" cy="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0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" h="1">
                        <a:moveTo>
                          <a:pt x="0" y="0"/>
                        </a:moveTo>
                        <a:cubicBezTo>
                          <a:pt x="0" y="0"/>
                          <a:pt x="1" y="0"/>
                          <a:pt x="1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27" name="Freeform 11482"/>
                  <p:cNvSpPr>
                    <a:spLocks/>
                  </p:cNvSpPr>
                  <p:nvPr/>
                </p:nvSpPr>
                <p:spPr bwMode="auto">
                  <a:xfrm>
                    <a:off x="1246" y="2267"/>
                    <a:ext cx="4" cy="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" y="0"/>
                      </a:cxn>
                      <a:cxn ang="0">
                        <a:pos x="1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" h="1">
                        <a:moveTo>
                          <a:pt x="0" y="0"/>
                        </a:moveTo>
                        <a:cubicBezTo>
                          <a:pt x="0" y="0"/>
                          <a:pt x="1" y="0"/>
                          <a:pt x="2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28" name="Freeform 11483"/>
                  <p:cNvSpPr>
                    <a:spLocks/>
                  </p:cNvSpPr>
                  <p:nvPr/>
                </p:nvSpPr>
                <p:spPr bwMode="auto">
                  <a:xfrm>
                    <a:off x="1243" y="2265"/>
                    <a:ext cx="9" cy="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4" y="0"/>
                      </a:cxn>
                      <a:cxn ang="0">
                        <a:pos x="3" y="1"/>
                      </a:cxn>
                      <a:cxn ang="0">
                        <a:pos x="1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4" h="1">
                        <a:moveTo>
                          <a:pt x="0" y="0"/>
                        </a:moveTo>
                        <a:cubicBezTo>
                          <a:pt x="1" y="0"/>
                          <a:pt x="3" y="0"/>
                          <a:pt x="4" y="0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1"/>
                          <a:pt x="1" y="1"/>
                          <a:pt x="1" y="1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29" name="Freeform 11484"/>
                  <p:cNvSpPr>
                    <a:spLocks/>
                  </p:cNvSpPr>
                  <p:nvPr/>
                </p:nvSpPr>
                <p:spPr bwMode="auto">
                  <a:xfrm>
                    <a:off x="1243" y="2260"/>
                    <a:ext cx="12" cy="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5" y="1"/>
                      </a:cxn>
                      <a:cxn ang="0">
                        <a:pos x="4" y="2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5" h="2">
                        <a:moveTo>
                          <a:pt x="0" y="0"/>
                        </a:moveTo>
                        <a:cubicBezTo>
                          <a:pt x="2" y="1"/>
                          <a:pt x="3" y="1"/>
                          <a:pt x="5" y="1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3" y="2"/>
                          <a:pt x="1" y="2"/>
                          <a:pt x="0" y="2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30" name="Freeform 11485"/>
                  <p:cNvSpPr>
                    <a:spLocks/>
                  </p:cNvSpPr>
                  <p:nvPr/>
                </p:nvSpPr>
                <p:spPr bwMode="auto">
                  <a:xfrm>
                    <a:off x="1243" y="2258"/>
                    <a:ext cx="14" cy="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6" y="1"/>
                      </a:cxn>
                      <a:cxn ang="0">
                        <a:pos x="5" y="2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6" h="2">
                        <a:moveTo>
                          <a:pt x="0" y="0"/>
                        </a:moveTo>
                        <a:cubicBezTo>
                          <a:pt x="2" y="1"/>
                          <a:pt x="4" y="1"/>
                          <a:pt x="6" y="1"/>
                        </a:cubicBez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3" y="2"/>
                          <a:pt x="2" y="2"/>
                          <a:pt x="0" y="1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31" name="Freeform 11486"/>
                  <p:cNvSpPr>
                    <a:spLocks/>
                  </p:cNvSpPr>
                  <p:nvPr/>
                </p:nvSpPr>
                <p:spPr bwMode="auto">
                  <a:xfrm>
                    <a:off x="1243" y="2256"/>
                    <a:ext cx="16" cy="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7" y="1"/>
                      </a:cxn>
                      <a:cxn ang="0">
                        <a:pos x="6" y="2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7" h="2">
                        <a:moveTo>
                          <a:pt x="0" y="0"/>
                        </a:moveTo>
                        <a:cubicBezTo>
                          <a:pt x="2" y="1"/>
                          <a:pt x="4" y="1"/>
                          <a:pt x="7" y="1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4" y="2"/>
                          <a:pt x="2" y="2"/>
                          <a:pt x="0" y="1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32" name="Freeform 11487"/>
                  <p:cNvSpPr>
                    <a:spLocks/>
                  </p:cNvSpPr>
                  <p:nvPr/>
                </p:nvSpPr>
                <p:spPr bwMode="auto">
                  <a:xfrm>
                    <a:off x="1241" y="2254"/>
                    <a:ext cx="20" cy="4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9" y="2"/>
                      </a:cxn>
                      <a:cxn ang="0">
                        <a:pos x="8" y="2"/>
                      </a:cxn>
                      <a:cxn ang="0">
                        <a:pos x="1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9" h="2">
                        <a:moveTo>
                          <a:pt x="0" y="0"/>
                        </a:moveTo>
                        <a:cubicBezTo>
                          <a:pt x="3" y="1"/>
                          <a:pt x="6" y="1"/>
                          <a:pt x="9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5" y="2"/>
                          <a:pt x="3" y="2"/>
                          <a:pt x="1" y="1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33" name="Freeform 11488"/>
                  <p:cNvSpPr>
                    <a:spLocks/>
                  </p:cNvSpPr>
                  <p:nvPr/>
                </p:nvSpPr>
                <p:spPr bwMode="auto">
                  <a:xfrm>
                    <a:off x="1241" y="2251"/>
                    <a:ext cx="23" cy="7"/>
                  </a:xfrm>
                  <a:custGeom>
                    <a:avLst/>
                    <a:gdLst/>
                    <a:ahLst/>
                    <a:cxnLst>
                      <a:cxn ang="0">
                        <a:pos x="0" y="1"/>
                      </a:cxn>
                      <a:cxn ang="0">
                        <a:pos x="1" y="0"/>
                      </a:cxn>
                      <a:cxn ang="0">
                        <a:pos x="10" y="2"/>
                      </a:cxn>
                      <a:cxn ang="0">
                        <a:pos x="9" y="3"/>
                      </a:cxn>
                      <a:cxn ang="0">
                        <a:pos x="0" y="1"/>
                      </a:cxn>
                    </a:cxnLst>
                    <a:rect l="0" t="0" r="r" b="b"/>
                    <a:pathLst>
                      <a:path w="10" h="3">
                        <a:moveTo>
                          <a:pt x="0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4" y="1"/>
                          <a:pt x="7" y="1"/>
                          <a:pt x="10" y="2"/>
                        </a:cubicBezTo>
                        <a:cubicBezTo>
                          <a:pt x="9" y="3"/>
                          <a:pt x="9" y="3"/>
                          <a:pt x="9" y="3"/>
                        </a:cubicBezTo>
                        <a:cubicBezTo>
                          <a:pt x="6" y="2"/>
                          <a:pt x="3" y="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34" name="Freeform 11489"/>
                  <p:cNvSpPr>
                    <a:spLocks/>
                  </p:cNvSpPr>
                  <p:nvPr/>
                </p:nvSpPr>
                <p:spPr bwMode="auto">
                  <a:xfrm>
                    <a:off x="1243" y="2249"/>
                    <a:ext cx="23" cy="7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10" y="2"/>
                      </a:cxn>
                      <a:cxn ang="0">
                        <a:pos x="9" y="3"/>
                      </a:cxn>
                      <a:cxn ang="0">
                        <a:pos x="0" y="1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10" h="3">
                        <a:moveTo>
                          <a:pt x="1" y="0"/>
                        </a:moveTo>
                        <a:cubicBezTo>
                          <a:pt x="3" y="1"/>
                          <a:pt x="6" y="1"/>
                          <a:pt x="10" y="2"/>
                        </a:cubicBezTo>
                        <a:cubicBezTo>
                          <a:pt x="9" y="3"/>
                          <a:pt x="9" y="3"/>
                          <a:pt x="9" y="3"/>
                        </a:cubicBezTo>
                        <a:cubicBezTo>
                          <a:pt x="6" y="2"/>
                          <a:pt x="3" y="2"/>
                          <a:pt x="0" y="1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35" name="Freeform 11490"/>
                  <p:cNvSpPr>
                    <a:spLocks/>
                  </p:cNvSpPr>
                  <p:nvPr/>
                </p:nvSpPr>
                <p:spPr bwMode="auto">
                  <a:xfrm>
                    <a:off x="1246" y="2247"/>
                    <a:ext cx="22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0" y="2"/>
                      </a:cxn>
                      <a:cxn ang="0">
                        <a:pos x="9" y="3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0" h="3">
                        <a:moveTo>
                          <a:pt x="0" y="0"/>
                        </a:moveTo>
                        <a:cubicBezTo>
                          <a:pt x="3" y="1"/>
                          <a:pt x="6" y="1"/>
                          <a:pt x="10" y="2"/>
                        </a:cubicBezTo>
                        <a:cubicBezTo>
                          <a:pt x="9" y="3"/>
                          <a:pt x="9" y="3"/>
                          <a:pt x="9" y="3"/>
                        </a:cubicBezTo>
                        <a:cubicBezTo>
                          <a:pt x="5" y="2"/>
                          <a:pt x="2" y="2"/>
                          <a:pt x="0" y="1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36" name="Freeform 11491"/>
                  <p:cNvSpPr>
                    <a:spLocks/>
                  </p:cNvSpPr>
                  <p:nvPr/>
                </p:nvSpPr>
                <p:spPr bwMode="auto">
                  <a:xfrm>
                    <a:off x="1246" y="2245"/>
                    <a:ext cx="22" cy="6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10" y="2"/>
                      </a:cxn>
                      <a:cxn ang="0">
                        <a:pos x="10" y="3"/>
                      </a:cxn>
                      <a:cxn ang="0">
                        <a:pos x="10" y="3"/>
                      </a:cxn>
                      <a:cxn ang="0">
                        <a:pos x="0" y="1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10" h="3">
                        <a:moveTo>
                          <a:pt x="1" y="0"/>
                        </a:moveTo>
                        <a:cubicBezTo>
                          <a:pt x="4" y="1"/>
                          <a:pt x="6" y="1"/>
                          <a:pt x="10" y="2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10" y="3"/>
                          <a:pt x="10" y="3"/>
                          <a:pt x="10" y="3"/>
                        </a:cubicBezTo>
                        <a:cubicBezTo>
                          <a:pt x="6" y="2"/>
                          <a:pt x="3" y="2"/>
                          <a:pt x="0" y="1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37" name="Freeform 11492"/>
                  <p:cNvSpPr>
                    <a:spLocks/>
                  </p:cNvSpPr>
                  <p:nvPr/>
                </p:nvSpPr>
                <p:spPr bwMode="auto">
                  <a:xfrm>
                    <a:off x="1248" y="2242"/>
                    <a:ext cx="20" cy="7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8" y="1"/>
                      </a:cxn>
                      <a:cxn ang="0">
                        <a:pos x="9" y="3"/>
                      </a:cxn>
                      <a:cxn ang="0">
                        <a:pos x="0" y="1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9" h="3">
                        <a:moveTo>
                          <a:pt x="1" y="0"/>
                        </a:moveTo>
                        <a:cubicBezTo>
                          <a:pt x="3" y="1"/>
                          <a:pt x="6" y="1"/>
                          <a:pt x="8" y="1"/>
                        </a:cubicBezTo>
                        <a:cubicBezTo>
                          <a:pt x="9" y="3"/>
                          <a:pt x="9" y="3"/>
                          <a:pt x="9" y="3"/>
                        </a:cubicBezTo>
                        <a:cubicBezTo>
                          <a:pt x="5" y="2"/>
                          <a:pt x="3" y="2"/>
                          <a:pt x="0" y="1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38" name="Freeform 11493"/>
                  <p:cNvSpPr>
                    <a:spLocks/>
                  </p:cNvSpPr>
                  <p:nvPr/>
                </p:nvSpPr>
                <p:spPr bwMode="auto">
                  <a:xfrm>
                    <a:off x="1250" y="2240"/>
                    <a:ext cx="16" cy="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7" y="1"/>
                      </a:cxn>
                      <a:cxn ang="0">
                        <a:pos x="7" y="2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7" h="2">
                        <a:moveTo>
                          <a:pt x="0" y="0"/>
                        </a:moveTo>
                        <a:cubicBezTo>
                          <a:pt x="2" y="1"/>
                          <a:pt x="5" y="1"/>
                          <a:pt x="7" y="1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5" y="2"/>
                          <a:pt x="2" y="2"/>
                          <a:pt x="0" y="1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39" name="Freeform 11494"/>
                  <p:cNvSpPr>
                    <a:spLocks/>
                  </p:cNvSpPr>
                  <p:nvPr/>
                </p:nvSpPr>
                <p:spPr bwMode="auto">
                  <a:xfrm>
                    <a:off x="1250" y="2238"/>
                    <a:ext cx="16" cy="4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7" y="1"/>
                      </a:cxn>
                      <a:cxn ang="0">
                        <a:pos x="7" y="2"/>
                      </a:cxn>
                      <a:cxn ang="0">
                        <a:pos x="0" y="1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7" h="2">
                        <a:moveTo>
                          <a:pt x="1" y="0"/>
                        </a:moveTo>
                        <a:cubicBezTo>
                          <a:pt x="3" y="1"/>
                          <a:pt x="5" y="1"/>
                          <a:pt x="7" y="1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5" y="2"/>
                          <a:pt x="2" y="2"/>
                          <a:pt x="0" y="1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40" name="Freeform 11495"/>
                  <p:cNvSpPr>
                    <a:spLocks/>
                  </p:cNvSpPr>
                  <p:nvPr/>
                </p:nvSpPr>
                <p:spPr bwMode="auto">
                  <a:xfrm>
                    <a:off x="1252" y="2236"/>
                    <a:ext cx="14" cy="4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5" y="1"/>
                      </a:cxn>
                      <a:cxn ang="0">
                        <a:pos x="6" y="2"/>
                      </a:cxn>
                      <a:cxn ang="0">
                        <a:pos x="0" y="1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6" h="2">
                        <a:moveTo>
                          <a:pt x="1" y="0"/>
                        </a:moveTo>
                        <a:cubicBezTo>
                          <a:pt x="2" y="1"/>
                          <a:pt x="4" y="1"/>
                          <a:pt x="5" y="1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4" y="2"/>
                          <a:pt x="2" y="2"/>
                          <a:pt x="0" y="1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41" name="Freeform 11496"/>
                  <p:cNvSpPr>
                    <a:spLocks/>
                  </p:cNvSpPr>
                  <p:nvPr/>
                </p:nvSpPr>
                <p:spPr bwMode="auto">
                  <a:xfrm>
                    <a:off x="1255" y="2233"/>
                    <a:ext cx="9" cy="5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4" y="1"/>
                      </a:cxn>
                      <a:cxn ang="0">
                        <a:pos x="4" y="2"/>
                      </a:cxn>
                      <a:cxn ang="0">
                        <a:pos x="0" y="1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4" h="2">
                        <a:moveTo>
                          <a:pt x="1" y="0"/>
                        </a:moveTo>
                        <a:cubicBezTo>
                          <a:pt x="2" y="1"/>
                          <a:pt x="3" y="1"/>
                          <a:pt x="4" y="1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3" y="2"/>
                          <a:pt x="1" y="2"/>
                          <a:pt x="0" y="1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42" name="Freeform 11497"/>
                  <p:cNvSpPr>
                    <a:spLocks/>
                  </p:cNvSpPr>
                  <p:nvPr/>
                </p:nvSpPr>
                <p:spPr bwMode="auto">
                  <a:xfrm>
                    <a:off x="1257" y="2233"/>
                    <a:ext cx="7" cy="3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3" y="0"/>
                      </a:cxn>
                      <a:cxn ang="0">
                        <a:pos x="3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3" h="1">
                        <a:moveTo>
                          <a:pt x="0" y="0"/>
                        </a:moveTo>
                        <a:cubicBezTo>
                          <a:pt x="1" y="0"/>
                          <a:pt x="2" y="0"/>
                          <a:pt x="3" y="0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1"/>
                          <a:pt x="1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43" name="Freeform 11498"/>
                  <p:cNvSpPr>
                    <a:spLocks/>
                  </p:cNvSpPr>
                  <p:nvPr/>
                </p:nvSpPr>
                <p:spPr bwMode="auto">
                  <a:xfrm>
                    <a:off x="1257" y="2231"/>
                    <a:ext cx="7" cy="2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3" y="0"/>
                      </a:cxn>
                      <a:cxn ang="0">
                        <a:pos x="3" y="1"/>
                      </a:cxn>
                      <a:cxn ang="0">
                        <a:pos x="0" y="1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3" h="1">
                        <a:moveTo>
                          <a:pt x="1" y="0"/>
                        </a:moveTo>
                        <a:cubicBezTo>
                          <a:pt x="2" y="0"/>
                          <a:pt x="2" y="0"/>
                          <a:pt x="3" y="0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2" y="1"/>
                          <a:pt x="1" y="1"/>
                          <a:pt x="0" y="1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44" name="Freeform 11499"/>
                  <p:cNvSpPr>
                    <a:spLocks/>
                  </p:cNvSpPr>
                  <p:nvPr/>
                </p:nvSpPr>
                <p:spPr bwMode="auto">
                  <a:xfrm>
                    <a:off x="1259" y="2229"/>
                    <a:ext cx="5" cy="2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1" y="0"/>
                      </a:cxn>
                      <a:cxn ang="0">
                        <a:pos x="2" y="1"/>
                      </a:cxn>
                      <a:cxn ang="0">
                        <a:pos x="0" y="1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2" h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45" name="Freeform 11500"/>
                  <p:cNvSpPr>
                    <a:spLocks/>
                  </p:cNvSpPr>
                  <p:nvPr/>
                </p:nvSpPr>
                <p:spPr bwMode="auto">
                  <a:xfrm>
                    <a:off x="1261" y="2227"/>
                    <a:ext cx="1" cy="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46" name="Freeform 11501"/>
                  <p:cNvSpPr>
                    <a:spLocks/>
                  </p:cNvSpPr>
                  <p:nvPr/>
                </p:nvSpPr>
                <p:spPr bwMode="auto">
                  <a:xfrm>
                    <a:off x="1250" y="2340"/>
                    <a:ext cx="30" cy="47"/>
                  </a:xfrm>
                  <a:custGeom>
                    <a:avLst/>
                    <a:gdLst/>
                    <a:ahLst/>
                    <a:cxnLst>
                      <a:cxn ang="0">
                        <a:pos x="30" y="27"/>
                      </a:cxn>
                      <a:cxn ang="0">
                        <a:pos x="30" y="0"/>
                      </a:cxn>
                      <a:cxn ang="0">
                        <a:pos x="0" y="23"/>
                      </a:cxn>
                      <a:cxn ang="0">
                        <a:pos x="0" y="47"/>
                      </a:cxn>
                      <a:cxn ang="0">
                        <a:pos x="30" y="27"/>
                      </a:cxn>
                    </a:cxnLst>
                    <a:rect l="0" t="0" r="r" b="b"/>
                    <a:pathLst>
                      <a:path w="30" h="47">
                        <a:moveTo>
                          <a:pt x="30" y="27"/>
                        </a:moveTo>
                        <a:lnTo>
                          <a:pt x="30" y="0"/>
                        </a:lnTo>
                        <a:lnTo>
                          <a:pt x="0" y="23"/>
                        </a:lnTo>
                        <a:lnTo>
                          <a:pt x="0" y="47"/>
                        </a:lnTo>
                        <a:lnTo>
                          <a:pt x="30" y="27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47" name="Freeform 11502"/>
                  <p:cNvSpPr>
                    <a:spLocks/>
                  </p:cNvSpPr>
                  <p:nvPr/>
                </p:nvSpPr>
                <p:spPr bwMode="auto">
                  <a:xfrm>
                    <a:off x="1273" y="2383"/>
                    <a:ext cx="4" cy="2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2" y="1"/>
                      </a:cxn>
                      <a:cxn ang="0">
                        <a:pos x="0" y="1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2" h="1">
                        <a:moveTo>
                          <a:pt x="2" y="0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48" name="Freeform 11503"/>
                  <p:cNvSpPr>
                    <a:spLocks/>
                  </p:cNvSpPr>
                  <p:nvPr/>
                </p:nvSpPr>
                <p:spPr bwMode="auto">
                  <a:xfrm>
                    <a:off x="1266" y="2385"/>
                    <a:ext cx="11" cy="4"/>
                  </a:xfrm>
                  <a:custGeom>
                    <a:avLst/>
                    <a:gdLst/>
                    <a:ahLst/>
                    <a:cxnLst>
                      <a:cxn ang="0">
                        <a:pos x="0" y="2"/>
                      </a:cxn>
                      <a:cxn ang="0">
                        <a:pos x="3" y="0"/>
                      </a:cxn>
                      <a:cxn ang="0">
                        <a:pos x="5" y="0"/>
                      </a:cxn>
                      <a:cxn ang="0">
                        <a:pos x="4" y="2"/>
                      </a:cxn>
                      <a:cxn ang="0">
                        <a:pos x="0" y="2"/>
                      </a:cxn>
                    </a:cxnLst>
                    <a:rect l="0" t="0" r="r" b="b"/>
                    <a:pathLst>
                      <a:path w="5" h="2">
                        <a:moveTo>
                          <a:pt x="0" y="2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4" y="0"/>
                          <a:pt x="5" y="0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3" y="2"/>
                          <a:pt x="2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49" name="Freeform 11504"/>
                  <p:cNvSpPr>
                    <a:spLocks/>
                  </p:cNvSpPr>
                  <p:nvPr/>
                </p:nvSpPr>
                <p:spPr bwMode="auto">
                  <a:xfrm>
                    <a:off x="1261" y="2389"/>
                    <a:ext cx="14" cy="5"/>
                  </a:xfrm>
                  <a:custGeom>
                    <a:avLst/>
                    <a:gdLst/>
                    <a:ahLst/>
                    <a:cxnLst>
                      <a:cxn ang="0">
                        <a:pos x="6" y="1"/>
                      </a:cxn>
                      <a:cxn ang="0">
                        <a:pos x="0" y="2"/>
                      </a:cxn>
                      <a:cxn ang="0">
                        <a:pos x="2" y="0"/>
                      </a:cxn>
                      <a:cxn ang="0">
                        <a:pos x="6" y="0"/>
                      </a:cxn>
                      <a:cxn ang="0">
                        <a:pos x="6" y="1"/>
                      </a:cxn>
                    </a:cxnLst>
                    <a:rect l="0" t="0" r="r" b="b"/>
                    <a:pathLst>
                      <a:path w="6" h="2">
                        <a:moveTo>
                          <a:pt x="6" y="1"/>
                        </a:moveTo>
                        <a:cubicBezTo>
                          <a:pt x="4" y="1"/>
                          <a:pt x="2" y="2"/>
                          <a:pt x="0" y="2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4" y="0"/>
                          <a:pt x="5" y="0"/>
                          <a:pt x="6" y="0"/>
                        </a:cubicBezTo>
                        <a:lnTo>
                          <a:pt x="6" y="1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50" name="Freeform 11505"/>
                  <p:cNvSpPr>
                    <a:spLocks/>
                  </p:cNvSpPr>
                  <p:nvPr/>
                </p:nvSpPr>
                <p:spPr bwMode="auto">
                  <a:xfrm>
                    <a:off x="1255" y="2391"/>
                    <a:ext cx="20" cy="7"/>
                  </a:xfrm>
                  <a:custGeom>
                    <a:avLst/>
                    <a:gdLst/>
                    <a:ahLst/>
                    <a:cxnLst>
                      <a:cxn ang="0">
                        <a:pos x="9" y="2"/>
                      </a:cxn>
                      <a:cxn ang="0">
                        <a:pos x="0" y="3"/>
                      </a:cxn>
                      <a:cxn ang="0">
                        <a:pos x="3" y="1"/>
                      </a:cxn>
                      <a:cxn ang="0">
                        <a:pos x="9" y="0"/>
                      </a:cxn>
                      <a:cxn ang="0">
                        <a:pos x="9" y="2"/>
                      </a:cxn>
                    </a:cxnLst>
                    <a:rect l="0" t="0" r="r" b="b"/>
                    <a:pathLst>
                      <a:path w="9" h="3">
                        <a:moveTo>
                          <a:pt x="9" y="2"/>
                        </a:moveTo>
                        <a:cubicBezTo>
                          <a:pt x="6" y="2"/>
                          <a:pt x="3" y="2"/>
                          <a:pt x="0" y="3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5" y="1"/>
                          <a:pt x="7" y="0"/>
                          <a:pt x="9" y="0"/>
                        </a:cubicBezTo>
                        <a:lnTo>
                          <a:pt x="9" y="2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51" name="Freeform 11506"/>
                  <p:cNvSpPr>
                    <a:spLocks/>
                  </p:cNvSpPr>
                  <p:nvPr/>
                </p:nvSpPr>
                <p:spPr bwMode="auto">
                  <a:xfrm>
                    <a:off x="1248" y="2396"/>
                    <a:ext cx="27" cy="9"/>
                  </a:xfrm>
                  <a:custGeom>
                    <a:avLst/>
                    <a:gdLst/>
                    <a:ahLst/>
                    <a:cxnLst>
                      <a:cxn ang="0">
                        <a:pos x="12" y="2"/>
                      </a:cxn>
                      <a:cxn ang="0">
                        <a:pos x="2" y="2"/>
                      </a:cxn>
                      <a:cxn ang="0">
                        <a:pos x="0" y="4"/>
                      </a:cxn>
                      <a:cxn ang="0">
                        <a:pos x="0" y="2"/>
                      </a:cxn>
                      <a:cxn ang="0">
                        <a:pos x="3" y="1"/>
                      </a:cxn>
                      <a:cxn ang="0">
                        <a:pos x="12" y="0"/>
                      </a:cxn>
                      <a:cxn ang="0">
                        <a:pos x="12" y="2"/>
                      </a:cxn>
                    </a:cxnLst>
                    <a:rect l="0" t="0" r="r" b="b"/>
                    <a:pathLst>
                      <a:path w="12" h="4">
                        <a:moveTo>
                          <a:pt x="12" y="2"/>
                        </a:moveTo>
                        <a:cubicBezTo>
                          <a:pt x="8" y="2"/>
                          <a:pt x="5" y="2"/>
                          <a:pt x="2" y="2"/>
                        </a:cubicBezTo>
                        <a:cubicBezTo>
                          <a:pt x="2" y="3"/>
                          <a:pt x="1" y="3"/>
                          <a:pt x="0" y="4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6" y="0"/>
                          <a:pt x="9" y="0"/>
                          <a:pt x="12" y="0"/>
                        </a:cubicBezTo>
                        <a:lnTo>
                          <a:pt x="12" y="2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52" name="Freeform 11507"/>
                  <p:cNvSpPr>
                    <a:spLocks/>
                  </p:cNvSpPr>
                  <p:nvPr/>
                </p:nvSpPr>
                <p:spPr bwMode="auto">
                  <a:xfrm>
                    <a:off x="1248" y="2400"/>
                    <a:ext cx="27" cy="7"/>
                  </a:xfrm>
                  <a:custGeom>
                    <a:avLst/>
                    <a:gdLst/>
                    <a:ahLst/>
                    <a:cxnLst>
                      <a:cxn ang="0">
                        <a:pos x="12" y="0"/>
                      </a:cxn>
                      <a:cxn ang="0">
                        <a:pos x="12" y="1"/>
                      </a:cxn>
                      <a:cxn ang="0">
                        <a:pos x="2" y="2"/>
                      </a:cxn>
                      <a:cxn ang="0">
                        <a:pos x="0" y="3"/>
                      </a:cxn>
                      <a:cxn ang="0">
                        <a:pos x="0" y="2"/>
                      </a:cxn>
                      <a:cxn ang="0">
                        <a:pos x="2" y="0"/>
                      </a:cxn>
                      <a:cxn ang="0">
                        <a:pos x="12" y="0"/>
                      </a:cxn>
                    </a:cxnLst>
                    <a:rect l="0" t="0" r="r" b="b"/>
                    <a:pathLst>
                      <a:path w="12" h="3">
                        <a:moveTo>
                          <a:pt x="12" y="0"/>
                        </a:move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8" y="1"/>
                          <a:pt x="4" y="2"/>
                          <a:pt x="2" y="2"/>
                        </a:cubicBezTo>
                        <a:cubicBezTo>
                          <a:pt x="1" y="2"/>
                          <a:pt x="1" y="3"/>
                          <a:pt x="0" y="3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1"/>
                          <a:pt x="2" y="1"/>
                          <a:pt x="2" y="0"/>
                        </a:cubicBezTo>
                        <a:cubicBezTo>
                          <a:pt x="5" y="0"/>
                          <a:pt x="8" y="0"/>
                          <a:pt x="12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53" name="Freeform 11508"/>
                  <p:cNvSpPr>
                    <a:spLocks/>
                  </p:cNvSpPr>
                  <p:nvPr/>
                </p:nvSpPr>
                <p:spPr bwMode="auto">
                  <a:xfrm>
                    <a:off x="1248" y="2403"/>
                    <a:ext cx="27" cy="9"/>
                  </a:xfrm>
                  <a:custGeom>
                    <a:avLst/>
                    <a:gdLst/>
                    <a:ahLst/>
                    <a:cxnLst>
                      <a:cxn ang="0">
                        <a:pos x="12" y="0"/>
                      </a:cxn>
                      <a:cxn ang="0">
                        <a:pos x="11" y="2"/>
                      </a:cxn>
                      <a:cxn ang="0">
                        <a:pos x="1" y="3"/>
                      </a:cxn>
                      <a:cxn ang="0">
                        <a:pos x="0" y="4"/>
                      </a:cxn>
                      <a:cxn ang="0">
                        <a:pos x="0" y="2"/>
                      </a:cxn>
                      <a:cxn ang="0">
                        <a:pos x="2" y="1"/>
                      </a:cxn>
                      <a:cxn ang="0">
                        <a:pos x="12" y="0"/>
                      </a:cxn>
                    </a:cxnLst>
                    <a:rect l="0" t="0" r="r" b="b"/>
                    <a:pathLst>
                      <a:path w="12" h="4">
                        <a:moveTo>
                          <a:pt x="12" y="0"/>
                        </a:moveTo>
                        <a:cubicBezTo>
                          <a:pt x="11" y="2"/>
                          <a:pt x="11" y="2"/>
                          <a:pt x="11" y="2"/>
                        </a:cubicBezTo>
                        <a:cubicBezTo>
                          <a:pt x="7" y="2"/>
                          <a:pt x="4" y="2"/>
                          <a:pt x="1" y="3"/>
                        </a:cubicBezTo>
                        <a:cubicBezTo>
                          <a:pt x="1" y="3"/>
                          <a:pt x="0" y="3"/>
                          <a:pt x="0" y="4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2"/>
                          <a:pt x="1" y="1"/>
                          <a:pt x="2" y="1"/>
                        </a:cubicBezTo>
                        <a:cubicBezTo>
                          <a:pt x="4" y="1"/>
                          <a:pt x="8" y="0"/>
                          <a:pt x="12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54" name="Freeform 11509"/>
                  <p:cNvSpPr>
                    <a:spLocks/>
                  </p:cNvSpPr>
                  <p:nvPr/>
                </p:nvSpPr>
                <p:spPr bwMode="auto">
                  <a:xfrm>
                    <a:off x="1246" y="2407"/>
                    <a:ext cx="27" cy="7"/>
                  </a:xfrm>
                  <a:custGeom>
                    <a:avLst/>
                    <a:gdLst/>
                    <a:ahLst/>
                    <a:cxnLst>
                      <a:cxn ang="0">
                        <a:pos x="12" y="0"/>
                      </a:cxn>
                      <a:cxn ang="0">
                        <a:pos x="12" y="1"/>
                      </a:cxn>
                      <a:cxn ang="0">
                        <a:pos x="11" y="1"/>
                      </a:cxn>
                      <a:cxn ang="0">
                        <a:pos x="1" y="2"/>
                      </a:cxn>
                      <a:cxn ang="0">
                        <a:pos x="0" y="3"/>
                      </a:cxn>
                      <a:cxn ang="0">
                        <a:pos x="1" y="2"/>
                      </a:cxn>
                      <a:cxn ang="0">
                        <a:pos x="2" y="1"/>
                      </a:cxn>
                      <a:cxn ang="0">
                        <a:pos x="12" y="0"/>
                      </a:cxn>
                    </a:cxnLst>
                    <a:rect l="0" t="0" r="r" b="b"/>
                    <a:pathLst>
                      <a:path w="12" h="3">
                        <a:moveTo>
                          <a:pt x="12" y="0"/>
                        </a:move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7" y="2"/>
                          <a:pt x="4" y="2"/>
                          <a:pt x="1" y="2"/>
                        </a:cubicBezTo>
                        <a:cubicBezTo>
                          <a:pt x="1" y="2"/>
                          <a:pt x="1" y="3"/>
                          <a:pt x="0" y="3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1"/>
                          <a:pt x="2" y="1"/>
                          <a:pt x="2" y="1"/>
                        </a:cubicBezTo>
                        <a:cubicBezTo>
                          <a:pt x="5" y="0"/>
                          <a:pt x="8" y="0"/>
                          <a:pt x="12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55" name="Freeform 11510"/>
                  <p:cNvSpPr>
                    <a:spLocks/>
                  </p:cNvSpPr>
                  <p:nvPr/>
                </p:nvSpPr>
                <p:spPr bwMode="auto">
                  <a:xfrm>
                    <a:off x="1246" y="2409"/>
                    <a:ext cx="24" cy="7"/>
                  </a:xfrm>
                  <a:custGeom>
                    <a:avLst/>
                    <a:gdLst/>
                    <a:ahLst/>
                    <a:cxnLst>
                      <a:cxn ang="0">
                        <a:pos x="11" y="0"/>
                      </a:cxn>
                      <a:cxn ang="0">
                        <a:pos x="9" y="2"/>
                      </a:cxn>
                      <a:cxn ang="0">
                        <a:pos x="1" y="3"/>
                      </a:cxn>
                      <a:cxn ang="0">
                        <a:pos x="0" y="3"/>
                      </a:cxn>
                      <a:cxn ang="0">
                        <a:pos x="0" y="2"/>
                      </a:cxn>
                      <a:cxn ang="0">
                        <a:pos x="1" y="1"/>
                      </a:cxn>
                      <a:cxn ang="0">
                        <a:pos x="11" y="0"/>
                      </a:cxn>
                    </a:cxnLst>
                    <a:rect l="0" t="0" r="r" b="b"/>
                    <a:pathLst>
                      <a:path w="11" h="3">
                        <a:moveTo>
                          <a:pt x="11" y="0"/>
                        </a:moveTo>
                        <a:cubicBezTo>
                          <a:pt x="9" y="2"/>
                          <a:pt x="9" y="2"/>
                          <a:pt x="9" y="2"/>
                        </a:cubicBezTo>
                        <a:cubicBezTo>
                          <a:pt x="5" y="2"/>
                          <a:pt x="3" y="2"/>
                          <a:pt x="1" y="3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2"/>
                          <a:pt x="1" y="1"/>
                          <a:pt x="1" y="1"/>
                        </a:cubicBezTo>
                        <a:cubicBezTo>
                          <a:pt x="4" y="1"/>
                          <a:pt x="7" y="1"/>
                          <a:pt x="11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56" name="Freeform 11511"/>
                  <p:cNvSpPr>
                    <a:spLocks/>
                  </p:cNvSpPr>
                  <p:nvPr/>
                </p:nvSpPr>
                <p:spPr bwMode="auto">
                  <a:xfrm>
                    <a:off x="1246" y="2414"/>
                    <a:ext cx="20" cy="6"/>
                  </a:xfrm>
                  <a:custGeom>
                    <a:avLst/>
                    <a:gdLst/>
                    <a:ahLst/>
                    <a:cxnLst>
                      <a:cxn ang="0">
                        <a:pos x="9" y="0"/>
                      </a:cxn>
                      <a:cxn ang="0">
                        <a:pos x="6" y="2"/>
                      </a:cxn>
                      <a:cxn ang="0">
                        <a:pos x="0" y="3"/>
                      </a:cxn>
                      <a:cxn ang="0">
                        <a:pos x="0" y="1"/>
                      </a:cxn>
                      <a:cxn ang="0">
                        <a:pos x="1" y="1"/>
                      </a:cxn>
                      <a:cxn ang="0">
                        <a:pos x="9" y="0"/>
                      </a:cxn>
                    </a:cxnLst>
                    <a:rect l="0" t="0" r="r" b="b"/>
                    <a:pathLst>
                      <a:path w="9" h="3">
                        <a:moveTo>
                          <a:pt x="9" y="0"/>
                        </a:move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3" y="2"/>
                          <a:pt x="1" y="2"/>
                          <a:pt x="0" y="3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1" y="1"/>
                        </a:cubicBezTo>
                        <a:cubicBezTo>
                          <a:pt x="3" y="0"/>
                          <a:pt x="5" y="0"/>
                          <a:pt x="9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57" name="Freeform 11512"/>
                  <p:cNvSpPr>
                    <a:spLocks/>
                  </p:cNvSpPr>
                  <p:nvPr/>
                </p:nvSpPr>
                <p:spPr bwMode="auto">
                  <a:xfrm>
                    <a:off x="1246" y="2418"/>
                    <a:ext cx="13" cy="5"/>
                  </a:xfrm>
                  <a:custGeom>
                    <a:avLst/>
                    <a:gdLst/>
                    <a:ahLst/>
                    <a:cxnLst>
                      <a:cxn ang="0">
                        <a:pos x="3" y="2"/>
                      </a:cxn>
                      <a:cxn ang="0">
                        <a:pos x="0" y="2"/>
                      </a:cxn>
                      <a:cxn ang="0">
                        <a:pos x="0" y="1"/>
                      </a:cxn>
                      <a:cxn ang="0">
                        <a:pos x="6" y="0"/>
                      </a:cxn>
                      <a:cxn ang="0">
                        <a:pos x="3" y="2"/>
                      </a:cxn>
                    </a:cxnLst>
                    <a:rect l="0" t="0" r="r" b="b"/>
                    <a:pathLst>
                      <a:path w="6" h="2">
                        <a:moveTo>
                          <a:pt x="3" y="2"/>
                        </a:moveTo>
                        <a:cubicBezTo>
                          <a:pt x="2" y="2"/>
                          <a:pt x="1" y="2"/>
                          <a:pt x="0" y="2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0"/>
                          <a:pt x="3" y="0"/>
                          <a:pt x="6" y="0"/>
                        </a:cubicBezTo>
                        <a:lnTo>
                          <a:pt x="3" y="2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58" name="Freeform 11513"/>
                  <p:cNvSpPr>
                    <a:spLocks/>
                  </p:cNvSpPr>
                  <p:nvPr/>
                </p:nvSpPr>
                <p:spPr bwMode="auto">
                  <a:xfrm>
                    <a:off x="1243" y="2423"/>
                    <a:ext cx="9" cy="4"/>
                  </a:xfrm>
                  <a:custGeom>
                    <a:avLst/>
                    <a:gdLst/>
                    <a:ahLst/>
                    <a:cxnLst>
                      <a:cxn ang="0">
                        <a:pos x="1" y="1"/>
                      </a:cxn>
                      <a:cxn ang="0">
                        <a:pos x="0" y="2"/>
                      </a:cxn>
                      <a:cxn ang="0">
                        <a:pos x="1" y="0"/>
                      </a:cxn>
                      <a:cxn ang="0">
                        <a:pos x="4" y="0"/>
                      </a:cxn>
                      <a:cxn ang="0">
                        <a:pos x="1" y="1"/>
                      </a:cxn>
                    </a:cxnLst>
                    <a:rect l="0" t="0" r="r" b="b"/>
                    <a:pathLst>
                      <a:path w="4" h="2">
                        <a:moveTo>
                          <a:pt x="1" y="1"/>
                        </a:moveTo>
                        <a:cubicBezTo>
                          <a:pt x="1" y="2"/>
                          <a:pt x="1" y="2"/>
                          <a:pt x="0" y="2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2" y="0"/>
                          <a:pt x="3" y="0"/>
                          <a:pt x="4" y="0"/>
                        </a:cubicBez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59" name="Freeform 11514"/>
                  <p:cNvSpPr>
                    <a:spLocks/>
                  </p:cNvSpPr>
                  <p:nvPr/>
                </p:nvSpPr>
                <p:spPr bwMode="auto">
                  <a:xfrm>
                    <a:off x="1243" y="2425"/>
                    <a:ext cx="3" cy="2"/>
                  </a:xfrm>
                  <a:custGeom>
                    <a:avLst/>
                    <a:gdLst/>
                    <a:ahLst/>
                    <a:cxnLst>
                      <a:cxn ang="0">
                        <a:pos x="0" y="1"/>
                      </a:cxn>
                      <a:cxn ang="0">
                        <a:pos x="0" y="1"/>
                      </a:cxn>
                      <a:cxn ang="0">
                        <a:pos x="1" y="0"/>
                      </a:cxn>
                      <a:cxn ang="0">
                        <a:pos x="0" y="1"/>
                      </a:cxn>
                    </a:cxnLst>
                    <a:rect l="0" t="0" r="r" b="b"/>
                    <a:pathLst>
                      <a:path w="1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60" name="Freeform 11515"/>
                  <p:cNvSpPr>
                    <a:spLocks/>
                  </p:cNvSpPr>
                  <p:nvPr/>
                </p:nvSpPr>
                <p:spPr bwMode="auto">
                  <a:xfrm>
                    <a:off x="1268" y="2420"/>
                    <a:ext cx="5" cy="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" y="0"/>
                      </a:cxn>
                      <a:cxn ang="0">
                        <a:pos x="1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">
                        <a:moveTo>
                          <a:pt x="0" y="0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61" name="Freeform 11516"/>
                  <p:cNvSpPr>
                    <a:spLocks/>
                  </p:cNvSpPr>
                  <p:nvPr/>
                </p:nvSpPr>
                <p:spPr bwMode="auto">
                  <a:xfrm>
                    <a:off x="1261" y="2420"/>
                    <a:ext cx="9" cy="5"/>
                  </a:xfrm>
                  <a:custGeom>
                    <a:avLst/>
                    <a:gdLst/>
                    <a:ahLst/>
                    <a:cxnLst>
                      <a:cxn ang="0">
                        <a:pos x="4" y="0"/>
                      </a:cxn>
                      <a:cxn ang="0">
                        <a:pos x="4" y="2"/>
                      </a:cxn>
                      <a:cxn ang="0">
                        <a:pos x="0" y="2"/>
                      </a:cxn>
                      <a:cxn ang="0">
                        <a:pos x="3" y="0"/>
                      </a:cxn>
                      <a:cxn ang="0">
                        <a:pos x="4" y="0"/>
                      </a:cxn>
                    </a:cxnLst>
                    <a:rect l="0" t="0" r="r" b="b"/>
                    <a:pathLst>
                      <a:path w="4" h="2">
                        <a:moveTo>
                          <a:pt x="4" y="0"/>
                        </a:move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3" y="2"/>
                          <a:pt x="2" y="2"/>
                          <a:pt x="0" y="2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62" name="Freeform 11517"/>
                  <p:cNvSpPr>
                    <a:spLocks/>
                  </p:cNvSpPr>
                  <p:nvPr/>
                </p:nvSpPr>
                <p:spPr bwMode="auto">
                  <a:xfrm>
                    <a:off x="1255" y="2425"/>
                    <a:ext cx="15" cy="4"/>
                  </a:xfrm>
                  <a:custGeom>
                    <a:avLst/>
                    <a:gdLst/>
                    <a:ahLst/>
                    <a:cxnLst>
                      <a:cxn ang="0">
                        <a:pos x="7" y="0"/>
                      </a:cxn>
                      <a:cxn ang="0">
                        <a:pos x="7" y="2"/>
                      </a:cxn>
                      <a:cxn ang="0">
                        <a:pos x="0" y="2"/>
                      </a:cxn>
                      <a:cxn ang="0">
                        <a:pos x="3" y="0"/>
                      </a:cxn>
                      <a:cxn ang="0">
                        <a:pos x="7" y="0"/>
                      </a:cxn>
                    </a:cxnLst>
                    <a:rect l="0" t="0" r="r" b="b"/>
                    <a:pathLst>
                      <a:path w="7" h="2">
                        <a:moveTo>
                          <a:pt x="7" y="0"/>
                        </a:move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4" y="2"/>
                          <a:pt x="2" y="2"/>
                          <a:pt x="0" y="2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5" y="0"/>
                          <a:pt x="6" y="0"/>
                          <a:pt x="7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63" name="Freeform 11518"/>
                  <p:cNvSpPr>
                    <a:spLocks/>
                  </p:cNvSpPr>
                  <p:nvPr/>
                </p:nvSpPr>
                <p:spPr bwMode="auto">
                  <a:xfrm>
                    <a:off x="1248" y="2429"/>
                    <a:ext cx="22" cy="5"/>
                  </a:xfrm>
                  <a:custGeom>
                    <a:avLst/>
                    <a:gdLst/>
                    <a:ahLst/>
                    <a:cxnLst>
                      <a:cxn ang="0">
                        <a:pos x="10" y="0"/>
                      </a:cxn>
                      <a:cxn ang="0">
                        <a:pos x="9" y="1"/>
                      </a:cxn>
                      <a:cxn ang="0">
                        <a:pos x="0" y="2"/>
                      </a:cxn>
                      <a:cxn ang="0">
                        <a:pos x="3" y="0"/>
                      </a:cxn>
                      <a:cxn ang="0">
                        <a:pos x="10" y="0"/>
                      </a:cxn>
                    </a:cxnLst>
                    <a:rect l="0" t="0" r="r" b="b"/>
                    <a:pathLst>
                      <a:path w="10" h="2">
                        <a:moveTo>
                          <a:pt x="10" y="0"/>
                        </a:move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6" y="1"/>
                          <a:pt x="3" y="1"/>
                          <a:pt x="0" y="2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5" y="0"/>
                          <a:pt x="7" y="0"/>
                          <a:pt x="10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64" name="Freeform 11519"/>
                  <p:cNvSpPr>
                    <a:spLocks/>
                  </p:cNvSpPr>
                  <p:nvPr/>
                </p:nvSpPr>
                <p:spPr bwMode="auto">
                  <a:xfrm>
                    <a:off x="1241" y="2432"/>
                    <a:ext cx="27" cy="4"/>
                  </a:xfrm>
                  <a:custGeom>
                    <a:avLst/>
                    <a:gdLst/>
                    <a:ahLst/>
                    <a:cxnLst>
                      <a:cxn ang="0">
                        <a:pos x="12" y="0"/>
                      </a:cxn>
                      <a:cxn ang="0">
                        <a:pos x="12" y="2"/>
                      </a:cxn>
                      <a:cxn ang="0">
                        <a:pos x="0" y="2"/>
                      </a:cxn>
                      <a:cxn ang="0">
                        <a:pos x="3" y="1"/>
                      </a:cxn>
                      <a:cxn ang="0">
                        <a:pos x="12" y="0"/>
                      </a:cxn>
                    </a:cxnLst>
                    <a:rect l="0" t="0" r="r" b="b"/>
                    <a:pathLst>
                      <a:path w="12" h="2">
                        <a:moveTo>
                          <a:pt x="12" y="0"/>
                        </a:moveTo>
                        <a:cubicBezTo>
                          <a:pt x="12" y="2"/>
                          <a:pt x="12" y="2"/>
                          <a:pt x="12" y="2"/>
                        </a:cubicBezTo>
                        <a:cubicBezTo>
                          <a:pt x="7" y="2"/>
                          <a:pt x="3" y="2"/>
                          <a:pt x="0" y="2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6" y="0"/>
                          <a:pt x="9" y="0"/>
                          <a:pt x="12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65" name="Freeform 11520"/>
                  <p:cNvSpPr>
                    <a:spLocks/>
                  </p:cNvSpPr>
                  <p:nvPr/>
                </p:nvSpPr>
                <p:spPr bwMode="auto">
                  <a:xfrm>
                    <a:off x="1239" y="2436"/>
                    <a:ext cx="29" cy="4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13" y="2"/>
                      </a:cxn>
                      <a:cxn ang="0">
                        <a:pos x="0" y="2"/>
                      </a:cxn>
                      <a:cxn ang="0">
                        <a:pos x="1" y="0"/>
                      </a:cxn>
                      <a:cxn ang="0">
                        <a:pos x="1" y="0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13" h="2">
                        <a:moveTo>
                          <a:pt x="13" y="0"/>
                        </a:move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7" y="2"/>
                          <a:pt x="3" y="2"/>
                          <a:pt x="0" y="2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4" y="0"/>
                          <a:pt x="8" y="0"/>
                          <a:pt x="13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66" name="Freeform 11521"/>
                  <p:cNvSpPr>
                    <a:spLocks/>
                  </p:cNvSpPr>
                  <p:nvPr/>
                </p:nvSpPr>
                <p:spPr bwMode="auto">
                  <a:xfrm>
                    <a:off x="1239" y="2440"/>
                    <a:ext cx="29" cy="5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12" y="1"/>
                      </a:cxn>
                      <a:cxn ang="0">
                        <a:pos x="11" y="1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13" h="2">
                        <a:moveTo>
                          <a:pt x="13" y="0"/>
                        </a:moveTo>
                        <a:cubicBezTo>
                          <a:pt x="12" y="1"/>
                          <a:pt x="12" y="1"/>
                          <a:pt x="12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6" y="1"/>
                          <a:pt x="3" y="1"/>
                          <a:pt x="0" y="2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3" y="0"/>
                          <a:pt x="7" y="0"/>
                          <a:pt x="13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67" name="Freeform 11522"/>
                  <p:cNvSpPr>
                    <a:spLocks/>
                  </p:cNvSpPr>
                  <p:nvPr/>
                </p:nvSpPr>
                <p:spPr bwMode="auto">
                  <a:xfrm>
                    <a:off x="1239" y="2443"/>
                    <a:ext cx="25" cy="4"/>
                  </a:xfrm>
                  <a:custGeom>
                    <a:avLst/>
                    <a:gdLst/>
                    <a:ahLst/>
                    <a:cxnLst>
                      <a:cxn ang="0">
                        <a:pos x="11" y="0"/>
                      </a:cxn>
                      <a:cxn ang="0">
                        <a:pos x="7" y="2"/>
                      </a:cxn>
                      <a:cxn ang="0">
                        <a:pos x="0" y="2"/>
                      </a:cxn>
                      <a:cxn ang="0">
                        <a:pos x="0" y="1"/>
                      </a:cxn>
                      <a:cxn ang="0">
                        <a:pos x="11" y="0"/>
                      </a:cxn>
                    </a:cxnLst>
                    <a:rect l="0" t="0" r="r" b="b"/>
                    <a:pathLst>
                      <a:path w="11" h="2">
                        <a:moveTo>
                          <a:pt x="11" y="0"/>
                        </a:move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4" y="2"/>
                          <a:pt x="1" y="2"/>
                          <a:pt x="0" y="2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3" y="0"/>
                          <a:pt x="6" y="0"/>
                          <a:pt x="11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68" name="Freeform 11523"/>
                  <p:cNvSpPr>
                    <a:spLocks/>
                  </p:cNvSpPr>
                  <p:nvPr/>
                </p:nvSpPr>
                <p:spPr bwMode="auto">
                  <a:xfrm>
                    <a:off x="1237" y="2447"/>
                    <a:ext cx="18" cy="5"/>
                  </a:xfrm>
                  <a:custGeom>
                    <a:avLst/>
                    <a:gdLst/>
                    <a:ahLst/>
                    <a:cxnLst>
                      <a:cxn ang="0">
                        <a:pos x="8" y="0"/>
                      </a:cxn>
                      <a:cxn ang="0">
                        <a:pos x="5" y="2"/>
                      </a:cxn>
                      <a:cxn ang="0">
                        <a:pos x="0" y="2"/>
                      </a:cxn>
                      <a:cxn ang="0">
                        <a:pos x="1" y="0"/>
                      </a:cxn>
                      <a:cxn ang="0">
                        <a:pos x="8" y="0"/>
                      </a:cxn>
                    </a:cxnLst>
                    <a:rect l="0" t="0" r="r" b="b"/>
                    <a:pathLst>
                      <a:path w="8" h="2">
                        <a:moveTo>
                          <a:pt x="8" y="0"/>
                        </a:moveTo>
                        <a:cubicBezTo>
                          <a:pt x="5" y="2"/>
                          <a:pt x="5" y="2"/>
                          <a:pt x="5" y="2"/>
                        </a:cubicBezTo>
                        <a:cubicBezTo>
                          <a:pt x="3" y="2"/>
                          <a:pt x="1" y="2"/>
                          <a:pt x="0" y="2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2" y="0"/>
                          <a:pt x="5" y="0"/>
                          <a:pt x="8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69" name="Freeform 11524"/>
                  <p:cNvSpPr>
                    <a:spLocks/>
                  </p:cNvSpPr>
                  <p:nvPr/>
                </p:nvSpPr>
                <p:spPr bwMode="auto">
                  <a:xfrm>
                    <a:off x="1237" y="2452"/>
                    <a:ext cx="11" cy="2"/>
                  </a:xfrm>
                  <a:custGeom>
                    <a:avLst/>
                    <a:gdLst/>
                    <a:ahLst/>
                    <a:cxnLst>
                      <a:cxn ang="0">
                        <a:pos x="5" y="0"/>
                      </a:cxn>
                      <a:cxn ang="0">
                        <a:pos x="1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  <a:cxn ang="0">
                        <a:pos x="5" y="0"/>
                      </a:cxn>
                    </a:cxnLst>
                    <a:rect l="0" t="0" r="r" b="b"/>
                    <a:pathLst>
                      <a:path w="5" h="1">
                        <a:moveTo>
                          <a:pt x="5" y="0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3" y="0"/>
                          <a:pt x="5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70" name="Freeform 11525"/>
                  <p:cNvSpPr>
                    <a:spLocks/>
                  </p:cNvSpPr>
                  <p:nvPr/>
                </p:nvSpPr>
                <p:spPr bwMode="auto">
                  <a:xfrm>
                    <a:off x="1234" y="2454"/>
                    <a:ext cx="5" cy="2"/>
                  </a:xfrm>
                  <a:custGeom>
                    <a:avLst/>
                    <a:gdLst/>
                    <a:ahLst/>
                    <a:cxnLst>
                      <a:cxn ang="0">
                        <a:pos x="0" y="1"/>
                      </a:cxn>
                      <a:cxn ang="0">
                        <a:pos x="1" y="0"/>
                      </a:cxn>
                      <a:cxn ang="0">
                        <a:pos x="2" y="0"/>
                      </a:cxn>
                      <a:cxn ang="0">
                        <a:pos x="0" y="1"/>
                      </a:cxn>
                    </a:cxnLst>
                    <a:rect l="0" t="0" r="r" b="b"/>
                    <a:pathLst>
                      <a:path w="2" h="1">
                        <a:moveTo>
                          <a:pt x="0" y="1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2" y="0"/>
                          <a:pt x="2" y="0"/>
                        </a:cubicBez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71" name="Freeform 11526"/>
                  <p:cNvSpPr>
                    <a:spLocks/>
                  </p:cNvSpPr>
                  <p:nvPr/>
                </p:nvSpPr>
                <p:spPr bwMode="auto">
                  <a:xfrm>
                    <a:off x="1264" y="2454"/>
                    <a:ext cx="1" cy="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72" name="Freeform 11527"/>
                  <p:cNvSpPr>
                    <a:spLocks/>
                  </p:cNvSpPr>
                  <p:nvPr/>
                </p:nvSpPr>
                <p:spPr bwMode="auto">
                  <a:xfrm>
                    <a:off x="1255" y="2454"/>
                    <a:ext cx="9" cy="4"/>
                  </a:xfrm>
                  <a:custGeom>
                    <a:avLst/>
                    <a:gdLst/>
                    <a:ahLst/>
                    <a:cxnLst>
                      <a:cxn ang="0">
                        <a:pos x="4" y="0"/>
                      </a:cxn>
                      <a:cxn ang="0">
                        <a:pos x="4" y="0"/>
                      </a:cxn>
                      <a:cxn ang="0">
                        <a:pos x="3" y="2"/>
                      </a:cxn>
                      <a:cxn ang="0">
                        <a:pos x="0" y="2"/>
                      </a:cxn>
                      <a:cxn ang="0">
                        <a:pos x="4" y="0"/>
                      </a:cxn>
                    </a:cxnLst>
                    <a:rect l="0" t="0" r="r" b="b"/>
                    <a:pathLst>
                      <a:path w="4" h="2">
                        <a:moveTo>
                          <a:pt x="4" y="0"/>
                        </a:move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2" y="2"/>
                          <a:pt x="1" y="2"/>
                          <a:pt x="0" y="2"/>
                        </a:cubicBez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73" name="Freeform 11528"/>
                  <p:cNvSpPr>
                    <a:spLocks/>
                  </p:cNvSpPr>
                  <p:nvPr/>
                </p:nvSpPr>
                <p:spPr bwMode="auto">
                  <a:xfrm>
                    <a:off x="1246" y="2458"/>
                    <a:ext cx="15" cy="5"/>
                  </a:xfrm>
                  <a:custGeom>
                    <a:avLst/>
                    <a:gdLst/>
                    <a:ahLst/>
                    <a:cxnLst>
                      <a:cxn ang="0">
                        <a:pos x="4" y="0"/>
                      </a:cxn>
                      <a:cxn ang="0">
                        <a:pos x="7" y="0"/>
                      </a:cxn>
                      <a:cxn ang="0">
                        <a:pos x="7" y="2"/>
                      </a:cxn>
                      <a:cxn ang="0">
                        <a:pos x="0" y="2"/>
                      </a:cxn>
                      <a:cxn ang="0">
                        <a:pos x="4" y="0"/>
                      </a:cxn>
                    </a:cxnLst>
                    <a:rect l="0" t="0" r="r" b="b"/>
                    <a:pathLst>
                      <a:path w="7" h="2">
                        <a:moveTo>
                          <a:pt x="4" y="0"/>
                        </a:moveTo>
                        <a:cubicBezTo>
                          <a:pt x="5" y="0"/>
                          <a:pt x="6" y="0"/>
                          <a:pt x="7" y="0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4" y="2"/>
                          <a:pt x="2" y="2"/>
                          <a:pt x="0" y="2"/>
                        </a:cubicBez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74" name="Freeform 11529"/>
                  <p:cNvSpPr>
                    <a:spLocks/>
                  </p:cNvSpPr>
                  <p:nvPr/>
                </p:nvSpPr>
                <p:spPr bwMode="auto">
                  <a:xfrm>
                    <a:off x="1237" y="2463"/>
                    <a:ext cx="24" cy="2"/>
                  </a:xfrm>
                  <a:custGeom>
                    <a:avLst/>
                    <a:gdLst/>
                    <a:ahLst/>
                    <a:cxnLst>
                      <a:cxn ang="0">
                        <a:pos x="0" y="1"/>
                      </a:cxn>
                      <a:cxn ang="0">
                        <a:pos x="4" y="0"/>
                      </a:cxn>
                      <a:cxn ang="0">
                        <a:pos x="11" y="0"/>
                      </a:cxn>
                      <a:cxn ang="0">
                        <a:pos x="10" y="1"/>
                      </a:cxn>
                      <a:cxn ang="0">
                        <a:pos x="0" y="1"/>
                      </a:cxn>
                    </a:cxnLst>
                    <a:rect l="0" t="0" r="r" b="b"/>
                    <a:pathLst>
                      <a:path w="11" h="1">
                        <a:moveTo>
                          <a:pt x="0" y="1"/>
                        </a:move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6" y="0"/>
                          <a:pt x="8" y="0"/>
                          <a:pt x="11" y="0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6" y="1"/>
                          <a:pt x="2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75" name="Freeform 11530"/>
                  <p:cNvSpPr>
                    <a:spLocks/>
                  </p:cNvSpPr>
                  <p:nvPr/>
                </p:nvSpPr>
                <p:spPr bwMode="auto">
                  <a:xfrm>
                    <a:off x="1232" y="2465"/>
                    <a:ext cx="27" cy="4"/>
                  </a:xfrm>
                  <a:custGeom>
                    <a:avLst/>
                    <a:gdLst/>
                    <a:ahLst/>
                    <a:cxnLst>
                      <a:cxn ang="0">
                        <a:pos x="0" y="2"/>
                      </a:cxn>
                      <a:cxn ang="0">
                        <a:pos x="0" y="1"/>
                      </a:cxn>
                      <a:cxn ang="0">
                        <a:pos x="2" y="0"/>
                      </a:cxn>
                      <a:cxn ang="0">
                        <a:pos x="12" y="0"/>
                      </a:cxn>
                      <a:cxn ang="0">
                        <a:pos x="12" y="2"/>
                      </a:cxn>
                      <a:cxn ang="0">
                        <a:pos x="0" y="2"/>
                      </a:cxn>
                    </a:cxnLst>
                    <a:rect l="0" t="0" r="r" b="b"/>
                    <a:pathLst>
                      <a:path w="12" h="2">
                        <a:moveTo>
                          <a:pt x="0" y="2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4" y="0"/>
                          <a:pt x="8" y="0"/>
                          <a:pt x="12" y="0"/>
                        </a:cubicBezTo>
                        <a:cubicBezTo>
                          <a:pt x="12" y="2"/>
                          <a:pt x="12" y="2"/>
                          <a:pt x="12" y="2"/>
                        </a:cubicBezTo>
                        <a:cubicBezTo>
                          <a:pt x="7" y="2"/>
                          <a:pt x="3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76" name="Freeform 11531"/>
                  <p:cNvSpPr>
                    <a:spLocks/>
                  </p:cNvSpPr>
                  <p:nvPr/>
                </p:nvSpPr>
                <p:spPr bwMode="auto">
                  <a:xfrm>
                    <a:off x="1230" y="2469"/>
                    <a:ext cx="29" cy="5"/>
                  </a:xfrm>
                  <a:custGeom>
                    <a:avLst/>
                    <a:gdLst/>
                    <a:ahLst/>
                    <a:cxnLst>
                      <a:cxn ang="0">
                        <a:pos x="0" y="2"/>
                      </a:cxn>
                      <a:cxn ang="0">
                        <a:pos x="1" y="0"/>
                      </a:cxn>
                      <a:cxn ang="0">
                        <a:pos x="13" y="0"/>
                      </a:cxn>
                      <a:cxn ang="0">
                        <a:pos x="12" y="2"/>
                      </a:cxn>
                      <a:cxn ang="0">
                        <a:pos x="0" y="2"/>
                      </a:cxn>
                    </a:cxnLst>
                    <a:rect l="0" t="0" r="r" b="b"/>
                    <a:pathLst>
                      <a:path w="13" h="2">
                        <a:moveTo>
                          <a:pt x="0" y="2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4" y="0"/>
                          <a:pt x="8" y="0"/>
                          <a:pt x="13" y="0"/>
                        </a:cubicBezTo>
                        <a:cubicBezTo>
                          <a:pt x="12" y="2"/>
                          <a:pt x="12" y="2"/>
                          <a:pt x="12" y="2"/>
                        </a:cubicBezTo>
                        <a:cubicBezTo>
                          <a:pt x="7" y="2"/>
                          <a:pt x="3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77" name="Freeform 11532"/>
                  <p:cNvSpPr>
                    <a:spLocks/>
                  </p:cNvSpPr>
                  <p:nvPr/>
                </p:nvSpPr>
                <p:spPr bwMode="auto">
                  <a:xfrm>
                    <a:off x="1228" y="2474"/>
                    <a:ext cx="29" cy="2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13" y="0"/>
                      </a:cxn>
                      <a:cxn ang="0">
                        <a:pos x="13" y="1"/>
                      </a:cxn>
                      <a:cxn ang="0">
                        <a:pos x="11" y="1"/>
                      </a:cxn>
                      <a:cxn ang="0">
                        <a:pos x="0" y="1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13" h="1">
                        <a:moveTo>
                          <a:pt x="1" y="0"/>
                        </a:moveTo>
                        <a:cubicBezTo>
                          <a:pt x="4" y="0"/>
                          <a:pt x="8" y="0"/>
                          <a:pt x="13" y="0"/>
                        </a:cubicBezTo>
                        <a:cubicBezTo>
                          <a:pt x="13" y="1"/>
                          <a:pt x="13" y="1"/>
                          <a:pt x="13" y="1"/>
                        </a:cubicBezTo>
                        <a:cubicBezTo>
                          <a:pt x="11" y="1"/>
                          <a:pt x="11" y="1"/>
                          <a:pt x="11" y="1"/>
                        </a:cubicBezTo>
                        <a:cubicBezTo>
                          <a:pt x="6" y="1"/>
                          <a:pt x="3" y="1"/>
                          <a:pt x="0" y="1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78" name="Freeform 11533"/>
                  <p:cNvSpPr>
                    <a:spLocks/>
                  </p:cNvSpPr>
                  <p:nvPr/>
                </p:nvSpPr>
                <p:spPr bwMode="auto">
                  <a:xfrm>
                    <a:off x="1225" y="2476"/>
                    <a:ext cx="27" cy="5"/>
                  </a:xfrm>
                  <a:custGeom>
                    <a:avLst/>
                    <a:gdLst/>
                    <a:ahLst/>
                    <a:cxnLst>
                      <a:cxn ang="0">
                        <a:pos x="12" y="0"/>
                      </a:cxn>
                      <a:cxn ang="0">
                        <a:pos x="4" y="2"/>
                      </a:cxn>
                      <a:cxn ang="0">
                        <a:pos x="0" y="2"/>
                      </a:cxn>
                      <a:cxn ang="0">
                        <a:pos x="1" y="0"/>
                      </a:cxn>
                      <a:cxn ang="0">
                        <a:pos x="12" y="0"/>
                      </a:cxn>
                    </a:cxnLst>
                    <a:rect l="0" t="0" r="r" b="b"/>
                    <a:pathLst>
                      <a:path w="12" h="2">
                        <a:moveTo>
                          <a:pt x="12" y="0"/>
                        </a:move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3" y="2"/>
                          <a:pt x="1" y="2"/>
                          <a:pt x="0" y="2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4" y="0"/>
                          <a:pt x="7" y="0"/>
                          <a:pt x="12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79" name="Freeform 11534"/>
                  <p:cNvSpPr>
                    <a:spLocks/>
                  </p:cNvSpPr>
                  <p:nvPr/>
                </p:nvSpPr>
                <p:spPr bwMode="auto">
                  <a:xfrm>
                    <a:off x="1225" y="2481"/>
                    <a:ext cx="9" cy="2"/>
                  </a:xfrm>
                  <a:custGeom>
                    <a:avLst/>
                    <a:gdLst/>
                    <a:ahLst/>
                    <a:cxnLst>
                      <a:cxn ang="0">
                        <a:pos x="0" y="1"/>
                      </a:cxn>
                      <a:cxn ang="0">
                        <a:pos x="0" y="0"/>
                      </a:cxn>
                      <a:cxn ang="0">
                        <a:pos x="4" y="0"/>
                      </a:cxn>
                      <a:cxn ang="0">
                        <a:pos x="0" y="1"/>
                      </a:cxn>
                    </a:cxnLst>
                    <a:rect l="0" t="0" r="r" b="b"/>
                    <a:pathLst>
                      <a:path w="4"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3" y="0"/>
                          <a:pt x="4" y="0"/>
                        </a:cubicBez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80" name="Freeform 11535"/>
                  <p:cNvSpPr>
                    <a:spLocks/>
                  </p:cNvSpPr>
                  <p:nvPr/>
                </p:nvSpPr>
                <p:spPr bwMode="auto">
                  <a:xfrm>
                    <a:off x="1248" y="2487"/>
                    <a:ext cx="2" cy="1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1" y="0"/>
                      </a:cxn>
                      <a:cxn ang="0">
                        <a:pos x="0" y="0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1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81" name="Freeform 11536"/>
                  <p:cNvSpPr>
                    <a:spLocks/>
                  </p:cNvSpPr>
                  <p:nvPr/>
                </p:nvSpPr>
                <p:spPr bwMode="auto">
                  <a:xfrm>
                    <a:off x="1232" y="2487"/>
                    <a:ext cx="18" cy="5"/>
                  </a:xfrm>
                  <a:custGeom>
                    <a:avLst/>
                    <a:gdLst/>
                    <a:ahLst/>
                    <a:cxnLst>
                      <a:cxn ang="0">
                        <a:pos x="7" y="0"/>
                      </a:cxn>
                      <a:cxn ang="0">
                        <a:pos x="8" y="0"/>
                      </a:cxn>
                      <a:cxn ang="0">
                        <a:pos x="7" y="2"/>
                      </a:cxn>
                      <a:cxn ang="0">
                        <a:pos x="0" y="2"/>
                      </a:cxn>
                      <a:cxn ang="0">
                        <a:pos x="7" y="0"/>
                      </a:cxn>
                    </a:cxnLst>
                    <a:rect l="0" t="0" r="r" b="b"/>
                    <a:pathLst>
                      <a:path w="8" h="2">
                        <a:moveTo>
                          <a:pt x="7" y="0"/>
                        </a:moveTo>
                        <a:cubicBezTo>
                          <a:pt x="7" y="0"/>
                          <a:pt x="8" y="0"/>
                          <a:pt x="8" y="0"/>
                        </a:cubicBez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4" y="2"/>
                          <a:pt x="2" y="2"/>
                          <a:pt x="0" y="2"/>
                        </a:cubicBez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82" name="Freeform 11537"/>
                  <p:cNvSpPr>
                    <a:spLocks/>
                  </p:cNvSpPr>
                  <p:nvPr/>
                </p:nvSpPr>
                <p:spPr bwMode="auto">
                  <a:xfrm>
                    <a:off x="1219" y="2492"/>
                    <a:ext cx="29" cy="4"/>
                  </a:xfrm>
                  <a:custGeom>
                    <a:avLst/>
                    <a:gdLst/>
                    <a:ahLst/>
                    <a:cxnLst>
                      <a:cxn ang="0">
                        <a:pos x="1" y="1"/>
                      </a:cxn>
                      <a:cxn ang="0">
                        <a:pos x="6" y="0"/>
                      </a:cxn>
                      <a:cxn ang="0">
                        <a:pos x="13" y="0"/>
                      </a:cxn>
                      <a:cxn ang="0">
                        <a:pos x="13" y="2"/>
                      </a:cxn>
                      <a:cxn ang="0">
                        <a:pos x="0" y="1"/>
                      </a:cxn>
                      <a:cxn ang="0">
                        <a:pos x="1" y="1"/>
                      </a:cxn>
                    </a:cxnLst>
                    <a:rect l="0" t="0" r="r" b="b"/>
                    <a:pathLst>
                      <a:path w="13" h="2">
                        <a:moveTo>
                          <a:pt x="1" y="1"/>
                        </a:move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8" y="0"/>
                          <a:pt x="10" y="0"/>
                          <a:pt x="13" y="0"/>
                        </a:cubicBezTo>
                        <a:cubicBezTo>
                          <a:pt x="13" y="2"/>
                          <a:pt x="13" y="2"/>
                          <a:pt x="13" y="2"/>
                        </a:cubicBezTo>
                        <a:cubicBezTo>
                          <a:pt x="7" y="2"/>
                          <a:pt x="3" y="2"/>
                          <a:pt x="0" y="1"/>
                        </a:cubicBez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83" name="Freeform 11538"/>
                  <p:cNvSpPr>
                    <a:spLocks/>
                  </p:cNvSpPr>
                  <p:nvPr/>
                </p:nvSpPr>
                <p:spPr bwMode="auto">
                  <a:xfrm>
                    <a:off x="1219" y="2494"/>
                    <a:ext cx="29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3" y="1"/>
                      </a:cxn>
                      <a:cxn ang="0">
                        <a:pos x="12" y="3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3" h="3">
                        <a:moveTo>
                          <a:pt x="0" y="0"/>
                        </a:moveTo>
                        <a:cubicBezTo>
                          <a:pt x="3" y="1"/>
                          <a:pt x="7" y="1"/>
                          <a:pt x="13" y="1"/>
                        </a:cubicBezTo>
                        <a:cubicBezTo>
                          <a:pt x="12" y="3"/>
                          <a:pt x="12" y="3"/>
                          <a:pt x="12" y="3"/>
                        </a:cubicBezTo>
                        <a:cubicBezTo>
                          <a:pt x="7" y="2"/>
                          <a:pt x="2" y="2"/>
                          <a:pt x="0" y="2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84" name="Freeform 11539"/>
                  <p:cNvSpPr>
                    <a:spLocks/>
                  </p:cNvSpPr>
                  <p:nvPr/>
                </p:nvSpPr>
                <p:spPr bwMode="auto">
                  <a:xfrm>
                    <a:off x="1216" y="2498"/>
                    <a:ext cx="30" cy="5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13" y="1"/>
                      </a:cxn>
                      <a:cxn ang="0">
                        <a:pos x="12" y="2"/>
                      </a:cxn>
                      <a:cxn ang="0">
                        <a:pos x="0" y="2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13" h="2">
                        <a:moveTo>
                          <a:pt x="1" y="0"/>
                        </a:moveTo>
                        <a:cubicBezTo>
                          <a:pt x="3" y="0"/>
                          <a:pt x="8" y="0"/>
                          <a:pt x="13" y="1"/>
                        </a:cubicBezTo>
                        <a:cubicBezTo>
                          <a:pt x="12" y="2"/>
                          <a:pt x="12" y="2"/>
                          <a:pt x="12" y="2"/>
                        </a:cubicBezTo>
                        <a:cubicBezTo>
                          <a:pt x="7" y="2"/>
                          <a:pt x="2" y="2"/>
                          <a:pt x="0" y="2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85" name="Freeform 11540"/>
                  <p:cNvSpPr>
                    <a:spLocks/>
                  </p:cNvSpPr>
                  <p:nvPr/>
                </p:nvSpPr>
                <p:spPr bwMode="auto">
                  <a:xfrm>
                    <a:off x="1214" y="2503"/>
                    <a:ext cx="29" cy="4"/>
                  </a:xfrm>
                  <a:custGeom>
                    <a:avLst/>
                    <a:gdLst/>
                    <a:ahLst/>
                    <a:cxnLst>
                      <a:cxn ang="0">
                        <a:pos x="13" y="0"/>
                      </a:cxn>
                      <a:cxn ang="0">
                        <a:pos x="13" y="1"/>
                      </a:cxn>
                      <a:cxn ang="0">
                        <a:pos x="4" y="2"/>
                      </a:cxn>
                      <a:cxn ang="0">
                        <a:pos x="0" y="1"/>
                      </a:cxn>
                      <a:cxn ang="0">
                        <a:pos x="1" y="0"/>
                      </a:cxn>
                      <a:cxn ang="0">
                        <a:pos x="13" y="0"/>
                      </a:cxn>
                    </a:cxnLst>
                    <a:rect l="0" t="0" r="r" b="b"/>
                    <a:pathLst>
                      <a:path w="13" h="2">
                        <a:moveTo>
                          <a:pt x="13" y="0"/>
                        </a:moveTo>
                        <a:cubicBezTo>
                          <a:pt x="13" y="1"/>
                          <a:pt x="13" y="1"/>
                          <a:pt x="13" y="1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2" y="1"/>
                          <a:pt x="1" y="1"/>
                          <a:pt x="0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3" y="0"/>
                          <a:pt x="8" y="0"/>
                          <a:pt x="13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86" name="Freeform 11541"/>
                  <p:cNvSpPr>
                    <a:spLocks/>
                  </p:cNvSpPr>
                  <p:nvPr/>
                </p:nvSpPr>
                <p:spPr bwMode="auto">
                  <a:xfrm>
                    <a:off x="1214" y="2505"/>
                    <a:ext cx="9" cy="2"/>
                  </a:xfrm>
                  <a:custGeom>
                    <a:avLst/>
                    <a:gdLst/>
                    <a:ahLst/>
                    <a:cxnLst>
                      <a:cxn ang="0">
                        <a:pos x="0" y="1"/>
                      </a:cxn>
                      <a:cxn ang="0">
                        <a:pos x="0" y="0"/>
                      </a:cxn>
                      <a:cxn ang="0">
                        <a:pos x="4" y="1"/>
                      </a:cxn>
                      <a:cxn ang="0">
                        <a:pos x="0" y="1"/>
                      </a:cxn>
                    </a:cxnLst>
                    <a:rect l="0" t="0" r="r" b="b"/>
                    <a:pathLst>
                      <a:path w="4"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2" y="0"/>
                          <a:pt x="4" y="1"/>
                        </a:cubicBez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87" name="Freeform 11542"/>
                  <p:cNvSpPr>
                    <a:spLocks/>
                  </p:cNvSpPr>
                  <p:nvPr/>
                </p:nvSpPr>
                <p:spPr bwMode="auto">
                  <a:xfrm>
                    <a:off x="1198" y="2514"/>
                    <a:ext cx="41" cy="15"/>
                  </a:xfrm>
                  <a:custGeom>
                    <a:avLst/>
                    <a:gdLst/>
                    <a:ahLst/>
                    <a:cxnLst>
                      <a:cxn ang="0">
                        <a:pos x="27" y="15"/>
                      </a:cxn>
                      <a:cxn ang="0">
                        <a:pos x="41" y="0"/>
                      </a:cxn>
                      <a:cxn ang="0">
                        <a:pos x="9" y="0"/>
                      </a:cxn>
                      <a:cxn ang="0">
                        <a:pos x="0" y="11"/>
                      </a:cxn>
                      <a:cxn ang="0">
                        <a:pos x="27" y="15"/>
                      </a:cxn>
                    </a:cxnLst>
                    <a:rect l="0" t="0" r="r" b="b"/>
                    <a:pathLst>
                      <a:path w="41" h="15">
                        <a:moveTo>
                          <a:pt x="27" y="15"/>
                        </a:moveTo>
                        <a:lnTo>
                          <a:pt x="41" y="0"/>
                        </a:lnTo>
                        <a:lnTo>
                          <a:pt x="9" y="0"/>
                        </a:lnTo>
                        <a:lnTo>
                          <a:pt x="0" y="11"/>
                        </a:lnTo>
                        <a:lnTo>
                          <a:pt x="27" y="15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88" name="Freeform 11543"/>
                  <p:cNvSpPr>
                    <a:spLocks/>
                  </p:cNvSpPr>
                  <p:nvPr/>
                </p:nvSpPr>
                <p:spPr bwMode="auto">
                  <a:xfrm>
                    <a:off x="1176" y="2529"/>
                    <a:ext cx="40" cy="20"/>
                  </a:xfrm>
                  <a:custGeom>
                    <a:avLst/>
                    <a:gdLst/>
                    <a:ahLst/>
                    <a:cxnLst>
                      <a:cxn ang="0">
                        <a:pos x="24" y="20"/>
                      </a:cxn>
                      <a:cxn ang="0">
                        <a:pos x="40" y="9"/>
                      </a:cxn>
                      <a:cxn ang="0">
                        <a:pos x="13" y="0"/>
                      </a:cxn>
                      <a:cxn ang="0">
                        <a:pos x="0" y="9"/>
                      </a:cxn>
                      <a:cxn ang="0">
                        <a:pos x="24" y="20"/>
                      </a:cxn>
                    </a:cxnLst>
                    <a:rect l="0" t="0" r="r" b="b"/>
                    <a:pathLst>
                      <a:path w="40" h="20">
                        <a:moveTo>
                          <a:pt x="24" y="20"/>
                        </a:moveTo>
                        <a:lnTo>
                          <a:pt x="40" y="9"/>
                        </a:lnTo>
                        <a:lnTo>
                          <a:pt x="13" y="0"/>
                        </a:lnTo>
                        <a:lnTo>
                          <a:pt x="0" y="9"/>
                        </a:lnTo>
                        <a:lnTo>
                          <a:pt x="24" y="20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89" name="Freeform 11544"/>
                  <p:cNvSpPr>
                    <a:spLocks/>
                  </p:cNvSpPr>
                  <p:nvPr/>
                </p:nvSpPr>
                <p:spPr bwMode="auto">
                  <a:xfrm>
                    <a:off x="1365" y="2305"/>
                    <a:ext cx="27" cy="49"/>
                  </a:xfrm>
                  <a:custGeom>
                    <a:avLst/>
                    <a:gdLst/>
                    <a:ahLst/>
                    <a:cxnLst>
                      <a:cxn ang="0">
                        <a:pos x="27" y="26"/>
                      </a:cxn>
                      <a:cxn ang="0">
                        <a:pos x="27" y="0"/>
                      </a:cxn>
                      <a:cxn ang="0">
                        <a:pos x="0" y="22"/>
                      </a:cxn>
                      <a:cxn ang="0">
                        <a:pos x="0" y="49"/>
                      </a:cxn>
                      <a:cxn ang="0">
                        <a:pos x="27" y="26"/>
                      </a:cxn>
                    </a:cxnLst>
                    <a:rect l="0" t="0" r="r" b="b"/>
                    <a:pathLst>
                      <a:path w="27" h="49">
                        <a:moveTo>
                          <a:pt x="27" y="26"/>
                        </a:moveTo>
                        <a:lnTo>
                          <a:pt x="27" y="0"/>
                        </a:lnTo>
                        <a:lnTo>
                          <a:pt x="0" y="22"/>
                        </a:lnTo>
                        <a:lnTo>
                          <a:pt x="0" y="49"/>
                        </a:lnTo>
                        <a:lnTo>
                          <a:pt x="27" y="26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90" name="Freeform 11545"/>
                  <p:cNvSpPr>
                    <a:spLocks/>
                  </p:cNvSpPr>
                  <p:nvPr/>
                </p:nvSpPr>
                <p:spPr bwMode="auto">
                  <a:xfrm>
                    <a:off x="1365" y="2267"/>
                    <a:ext cx="25" cy="44"/>
                  </a:xfrm>
                  <a:custGeom>
                    <a:avLst/>
                    <a:gdLst/>
                    <a:ahLst/>
                    <a:cxnLst>
                      <a:cxn ang="0">
                        <a:pos x="25" y="27"/>
                      </a:cxn>
                      <a:cxn ang="0">
                        <a:pos x="23" y="0"/>
                      </a:cxn>
                      <a:cxn ang="0">
                        <a:pos x="0" y="22"/>
                      </a:cxn>
                      <a:cxn ang="0">
                        <a:pos x="3" y="44"/>
                      </a:cxn>
                      <a:cxn ang="0">
                        <a:pos x="25" y="27"/>
                      </a:cxn>
                    </a:cxnLst>
                    <a:rect l="0" t="0" r="r" b="b"/>
                    <a:pathLst>
                      <a:path w="25" h="44">
                        <a:moveTo>
                          <a:pt x="25" y="27"/>
                        </a:moveTo>
                        <a:lnTo>
                          <a:pt x="23" y="0"/>
                        </a:lnTo>
                        <a:lnTo>
                          <a:pt x="0" y="22"/>
                        </a:lnTo>
                        <a:lnTo>
                          <a:pt x="3" y="44"/>
                        </a:lnTo>
                        <a:lnTo>
                          <a:pt x="25" y="27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91" name="Freeform 11546"/>
                  <p:cNvSpPr>
                    <a:spLocks/>
                  </p:cNvSpPr>
                  <p:nvPr/>
                </p:nvSpPr>
                <p:spPr bwMode="auto">
                  <a:xfrm>
                    <a:off x="1361" y="2276"/>
                    <a:ext cx="2" cy="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1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92" name="Freeform 11547"/>
                  <p:cNvSpPr>
                    <a:spLocks/>
                  </p:cNvSpPr>
                  <p:nvPr/>
                </p:nvSpPr>
                <p:spPr bwMode="auto">
                  <a:xfrm>
                    <a:off x="1383" y="2254"/>
                    <a:ext cx="1" cy="2"/>
                  </a:xfrm>
                  <a:custGeom>
                    <a:avLst/>
                    <a:gdLst/>
                    <a:ahLst/>
                    <a:cxnLst>
                      <a:cxn ang="0">
                        <a:pos x="0" y="1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93" name="Freeform 11548"/>
                  <p:cNvSpPr>
                    <a:spLocks/>
                  </p:cNvSpPr>
                  <p:nvPr/>
                </p:nvSpPr>
                <p:spPr bwMode="auto">
                  <a:xfrm>
                    <a:off x="1361" y="2271"/>
                    <a:ext cx="4" cy="5"/>
                  </a:xfrm>
                  <a:custGeom>
                    <a:avLst/>
                    <a:gdLst/>
                    <a:ahLst/>
                    <a:cxnLst>
                      <a:cxn ang="0">
                        <a:pos x="1" y="2"/>
                      </a:cxn>
                      <a:cxn ang="0">
                        <a:pos x="0" y="2"/>
                      </a:cxn>
                      <a:cxn ang="0">
                        <a:pos x="0" y="1"/>
                      </a:cxn>
                      <a:cxn ang="0">
                        <a:pos x="2" y="0"/>
                      </a:cxn>
                      <a:cxn ang="0">
                        <a:pos x="1" y="2"/>
                      </a:cxn>
                    </a:cxnLst>
                    <a:rect l="0" t="0" r="r" b="b"/>
                    <a:pathLst>
                      <a:path w="2" h="2">
                        <a:moveTo>
                          <a:pt x="1" y="2"/>
                        </a:moveTo>
                        <a:cubicBezTo>
                          <a:pt x="1" y="2"/>
                          <a:pt x="1" y="2"/>
                          <a:pt x="0" y="2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2" y="0"/>
                          <a:pt x="2" y="0"/>
                        </a:cubicBezTo>
                        <a:lnTo>
                          <a:pt x="1" y="2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94" name="Freeform 11549"/>
                  <p:cNvSpPr>
                    <a:spLocks/>
                  </p:cNvSpPr>
                  <p:nvPr/>
                </p:nvSpPr>
                <p:spPr bwMode="auto">
                  <a:xfrm>
                    <a:off x="1381" y="2251"/>
                    <a:ext cx="2" cy="7"/>
                  </a:xfrm>
                  <a:custGeom>
                    <a:avLst/>
                    <a:gdLst/>
                    <a:ahLst/>
                    <a:cxnLst>
                      <a:cxn ang="0">
                        <a:pos x="1" y="2"/>
                      </a:cxn>
                      <a:cxn ang="0">
                        <a:pos x="0" y="3"/>
                      </a:cxn>
                      <a:cxn ang="0">
                        <a:pos x="1" y="0"/>
                      </a:cxn>
                      <a:cxn ang="0">
                        <a:pos x="1" y="1"/>
                      </a:cxn>
                      <a:cxn ang="0">
                        <a:pos x="1" y="2"/>
                      </a:cxn>
                    </a:cxnLst>
                    <a:rect l="0" t="0" r="r" b="b"/>
                    <a:pathLst>
                      <a:path w="1" h="3">
                        <a:moveTo>
                          <a:pt x="1" y="2"/>
                        </a:move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1" y="2"/>
                          <a:pt x="1" y="1"/>
                          <a:pt x="1" y="0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95" name="Freeform 11550"/>
                  <p:cNvSpPr>
                    <a:spLocks/>
                  </p:cNvSpPr>
                  <p:nvPr/>
                </p:nvSpPr>
                <p:spPr bwMode="auto">
                  <a:xfrm>
                    <a:off x="1361" y="2269"/>
                    <a:ext cx="9" cy="5"/>
                  </a:xfrm>
                  <a:custGeom>
                    <a:avLst/>
                    <a:gdLst/>
                    <a:ahLst/>
                    <a:cxnLst>
                      <a:cxn ang="0">
                        <a:pos x="2" y="1"/>
                      </a:cxn>
                      <a:cxn ang="0">
                        <a:pos x="0" y="2"/>
                      </a:cxn>
                      <a:cxn ang="0">
                        <a:pos x="0" y="1"/>
                      </a:cxn>
                      <a:cxn ang="0">
                        <a:pos x="4" y="0"/>
                      </a:cxn>
                      <a:cxn ang="0">
                        <a:pos x="2" y="1"/>
                      </a:cxn>
                    </a:cxnLst>
                    <a:rect l="0" t="0" r="r" b="b"/>
                    <a:pathLst>
                      <a:path w="4" h="2">
                        <a:moveTo>
                          <a:pt x="2" y="1"/>
                        </a:moveTo>
                        <a:cubicBezTo>
                          <a:pt x="2" y="1"/>
                          <a:pt x="1" y="2"/>
                          <a:pt x="0" y="2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0"/>
                          <a:pt x="3" y="0"/>
                          <a:pt x="4" y="0"/>
                        </a:cubicBez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96" name="Freeform 11551"/>
                  <p:cNvSpPr>
                    <a:spLocks/>
                  </p:cNvSpPr>
                  <p:nvPr/>
                </p:nvSpPr>
                <p:spPr bwMode="auto">
                  <a:xfrm>
                    <a:off x="1379" y="2247"/>
                    <a:ext cx="4" cy="13"/>
                  </a:xfrm>
                  <a:custGeom>
                    <a:avLst/>
                    <a:gdLst/>
                    <a:ahLst/>
                    <a:cxnLst>
                      <a:cxn ang="0">
                        <a:pos x="0" y="6"/>
                      </a:cxn>
                      <a:cxn ang="0">
                        <a:pos x="1" y="0"/>
                      </a:cxn>
                      <a:cxn ang="0">
                        <a:pos x="2" y="2"/>
                      </a:cxn>
                      <a:cxn ang="0">
                        <a:pos x="1" y="5"/>
                      </a:cxn>
                      <a:cxn ang="0">
                        <a:pos x="0" y="6"/>
                      </a:cxn>
                    </a:cxnLst>
                    <a:rect l="0" t="0" r="r" b="b"/>
                    <a:pathLst>
                      <a:path w="2" h="6">
                        <a:moveTo>
                          <a:pt x="0" y="6"/>
                        </a:moveTo>
                        <a:cubicBezTo>
                          <a:pt x="1" y="4"/>
                          <a:pt x="1" y="3"/>
                          <a:pt x="1" y="0"/>
                        </a:cubicBezTo>
                        <a:cubicBezTo>
                          <a:pt x="2" y="2"/>
                          <a:pt x="2" y="2"/>
                          <a:pt x="2" y="2"/>
                        </a:cubicBezTo>
                        <a:cubicBezTo>
                          <a:pt x="2" y="3"/>
                          <a:pt x="2" y="4"/>
                          <a:pt x="1" y="5"/>
                        </a:cubicBezTo>
                        <a:lnTo>
                          <a:pt x="0" y="6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97" name="Freeform 11552"/>
                  <p:cNvSpPr>
                    <a:spLocks/>
                  </p:cNvSpPr>
                  <p:nvPr/>
                </p:nvSpPr>
                <p:spPr bwMode="auto">
                  <a:xfrm>
                    <a:off x="1361" y="2265"/>
                    <a:ext cx="13" cy="6"/>
                  </a:xfrm>
                  <a:custGeom>
                    <a:avLst/>
                    <a:gdLst/>
                    <a:ahLst/>
                    <a:cxnLst>
                      <a:cxn ang="0">
                        <a:pos x="4" y="2"/>
                      </a:cxn>
                      <a:cxn ang="0">
                        <a:pos x="0" y="3"/>
                      </a:cxn>
                      <a:cxn ang="0">
                        <a:pos x="0" y="2"/>
                      </a:cxn>
                      <a:cxn ang="0">
                        <a:pos x="6" y="0"/>
                      </a:cxn>
                      <a:cxn ang="0">
                        <a:pos x="4" y="2"/>
                      </a:cxn>
                    </a:cxnLst>
                    <a:rect l="0" t="0" r="r" b="b"/>
                    <a:pathLst>
                      <a:path w="6" h="3">
                        <a:moveTo>
                          <a:pt x="4" y="2"/>
                        </a:moveTo>
                        <a:cubicBezTo>
                          <a:pt x="3" y="2"/>
                          <a:pt x="1" y="2"/>
                          <a:pt x="0" y="3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2" y="1"/>
                          <a:pt x="4" y="1"/>
                          <a:pt x="6" y="0"/>
                        </a:cubicBezTo>
                        <a:lnTo>
                          <a:pt x="4" y="2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98" name="Freeform 11553"/>
                  <p:cNvSpPr>
                    <a:spLocks/>
                  </p:cNvSpPr>
                  <p:nvPr/>
                </p:nvSpPr>
                <p:spPr bwMode="auto">
                  <a:xfrm>
                    <a:off x="1361" y="2245"/>
                    <a:ext cx="20" cy="24"/>
                  </a:xfrm>
                  <a:custGeom>
                    <a:avLst/>
                    <a:gdLst/>
                    <a:ahLst/>
                    <a:cxnLst>
                      <a:cxn ang="0">
                        <a:pos x="8" y="7"/>
                      </a:cxn>
                      <a:cxn ang="0">
                        <a:pos x="6" y="9"/>
                      </a:cxn>
                      <a:cxn ang="0">
                        <a:pos x="0" y="11"/>
                      </a:cxn>
                      <a:cxn ang="0">
                        <a:pos x="0" y="10"/>
                      </a:cxn>
                      <a:cxn ang="0">
                        <a:pos x="9" y="0"/>
                      </a:cxn>
                      <a:cxn ang="0">
                        <a:pos x="9" y="1"/>
                      </a:cxn>
                      <a:cxn ang="0">
                        <a:pos x="8" y="7"/>
                      </a:cxn>
                    </a:cxnLst>
                    <a:rect l="0" t="0" r="r" b="b"/>
                    <a:pathLst>
                      <a:path w="9" h="11">
                        <a:moveTo>
                          <a:pt x="8" y="7"/>
                        </a:moveTo>
                        <a:cubicBezTo>
                          <a:pt x="6" y="9"/>
                          <a:pt x="6" y="9"/>
                          <a:pt x="6" y="9"/>
                        </a:cubicBezTo>
                        <a:cubicBezTo>
                          <a:pt x="4" y="10"/>
                          <a:pt x="2" y="10"/>
                          <a:pt x="0" y="11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5" y="9"/>
                          <a:pt x="9" y="8"/>
                          <a:pt x="9" y="0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4"/>
                          <a:pt x="9" y="5"/>
                          <a:pt x="8" y="7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499" name="Freeform 11554"/>
                  <p:cNvSpPr>
                    <a:spLocks/>
                  </p:cNvSpPr>
                  <p:nvPr/>
                </p:nvSpPr>
                <p:spPr bwMode="auto">
                  <a:xfrm>
                    <a:off x="1359" y="2242"/>
                    <a:ext cx="22" cy="25"/>
                  </a:xfrm>
                  <a:custGeom>
                    <a:avLst/>
                    <a:gdLst/>
                    <a:ahLst/>
                    <a:cxnLst>
                      <a:cxn ang="0">
                        <a:pos x="1" y="11"/>
                      </a:cxn>
                      <a:cxn ang="0">
                        <a:pos x="0" y="10"/>
                      </a:cxn>
                      <a:cxn ang="0">
                        <a:pos x="10" y="0"/>
                      </a:cxn>
                      <a:cxn ang="0">
                        <a:pos x="10" y="1"/>
                      </a:cxn>
                      <a:cxn ang="0">
                        <a:pos x="1" y="11"/>
                      </a:cxn>
                    </a:cxnLst>
                    <a:rect l="0" t="0" r="r" b="b"/>
                    <a:pathLst>
                      <a:path w="10" h="11">
                        <a:moveTo>
                          <a:pt x="1" y="11"/>
                        </a:move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6" y="9"/>
                          <a:pt x="10" y="7"/>
                          <a:pt x="10" y="0"/>
                        </a:cubicBezTo>
                        <a:cubicBezTo>
                          <a:pt x="10" y="1"/>
                          <a:pt x="10" y="1"/>
                          <a:pt x="10" y="1"/>
                        </a:cubicBezTo>
                        <a:cubicBezTo>
                          <a:pt x="10" y="9"/>
                          <a:pt x="6" y="10"/>
                          <a:pt x="1" y="1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00" name="Freeform 11555"/>
                  <p:cNvSpPr>
                    <a:spLocks/>
                  </p:cNvSpPr>
                  <p:nvPr/>
                </p:nvSpPr>
                <p:spPr bwMode="auto">
                  <a:xfrm>
                    <a:off x="1359" y="2238"/>
                    <a:ext cx="22" cy="27"/>
                  </a:xfrm>
                  <a:custGeom>
                    <a:avLst/>
                    <a:gdLst/>
                    <a:ahLst/>
                    <a:cxnLst>
                      <a:cxn ang="0">
                        <a:pos x="0" y="12"/>
                      </a:cxn>
                      <a:cxn ang="0">
                        <a:pos x="0" y="11"/>
                      </a:cxn>
                      <a:cxn ang="0">
                        <a:pos x="9" y="0"/>
                      </a:cxn>
                      <a:cxn ang="0">
                        <a:pos x="10" y="2"/>
                      </a:cxn>
                      <a:cxn ang="0">
                        <a:pos x="0" y="12"/>
                      </a:cxn>
                    </a:cxnLst>
                    <a:rect l="0" t="0" r="r" b="b"/>
                    <a:pathLst>
                      <a:path w="10" h="12">
                        <a:moveTo>
                          <a:pt x="0" y="12"/>
                        </a:move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6" y="10"/>
                          <a:pt x="10" y="8"/>
                          <a:pt x="9" y="0"/>
                        </a:cubicBez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10" y="9"/>
                          <a:pt x="6" y="11"/>
                          <a:pt x="0" y="1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01" name="Freeform 11556"/>
                  <p:cNvSpPr>
                    <a:spLocks/>
                  </p:cNvSpPr>
                  <p:nvPr/>
                </p:nvSpPr>
                <p:spPr bwMode="auto">
                  <a:xfrm>
                    <a:off x="1359" y="2236"/>
                    <a:ext cx="22" cy="26"/>
                  </a:xfrm>
                  <a:custGeom>
                    <a:avLst/>
                    <a:gdLst/>
                    <a:ahLst/>
                    <a:cxnLst>
                      <a:cxn ang="0">
                        <a:pos x="0" y="12"/>
                      </a:cxn>
                      <a:cxn ang="0">
                        <a:pos x="0" y="11"/>
                      </a:cxn>
                      <a:cxn ang="0">
                        <a:pos x="9" y="0"/>
                      </a:cxn>
                      <a:cxn ang="0">
                        <a:pos x="9" y="1"/>
                      </a:cxn>
                      <a:cxn ang="0">
                        <a:pos x="0" y="12"/>
                      </a:cxn>
                    </a:cxnLst>
                    <a:rect l="0" t="0" r="r" b="b"/>
                    <a:pathLst>
                      <a:path w="10" h="12">
                        <a:moveTo>
                          <a:pt x="0" y="12"/>
                        </a:move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6" y="10"/>
                          <a:pt x="10" y="8"/>
                          <a:pt x="9" y="0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10" y="9"/>
                          <a:pt x="6" y="11"/>
                          <a:pt x="0" y="1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02" name="Freeform 11557"/>
                  <p:cNvSpPr>
                    <a:spLocks/>
                  </p:cNvSpPr>
                  <p:nvPr/>
                </p:nvSpPr>
                <p:spPr bwMode="auto">
                  <a:xfrm>
                    <a:off x="1359" y="2233"/>
                    <a:ext cx="22" cy="27"/>
                  </a:xfrm>
                  <a:custGeom>
                    <a:avLst/>
                    <a:gdLst/>
                    <a:ahLst/>
                    <a:cxnLst>
                      <a:cxn ang="0">
                        <a:pos x="0" y="12"/>
                      </a:cxn>
                      <a:cxn ang="0">
                        <a:pos x="0" y="11"/>
                      </a:cxn>
                      <a:cxn ang="0">
                        <a:pos x="0" y="10"/>
                      </a:cxn>
                      <a:cxn ang="0">
                        <a:pos x="9" y="0"/>
                      </a:cxn>
                      <a:cxn ang="0">
                        <a:pos x="9" y="1"/>
                      </a:cxn>
                      <a:cxn ang="0">
                        <a:pos x="0" y="12"/>
                      </a:cxn>
                    </a:cxnLst>
                    <a:rect l="0" t="0" r="r" b="b"/>
                    <a:pathLst>
                      <a:path w="10" h="12">
                        <a:moveTo>
                          <a:pt x="0" y="12"/>
                        </a:move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6" y="10"/>
                          <a:pt x="9" y="8"/>
                          <a:pt x="9" y="0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10" y="9"/>
                          <a:pt x="6" y="11"/>
                          <a:pt x="0" y="1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03" name="Freeform 11558"/>
                  <p:cNvSpPr>
                    <a:spLocks/>
                  </p:cNvSpPr>
                  <p:nvPr/>
                </p:nvSpPr>
                <p:spPr bwMode="auto">
                  <a:xfrm>
                    <a:off x="1359" y="2231"/>
                    <a:ext cx="20" cy="25"/>
                  </a:xfrm>
                  <a:custGeom>
                    <a:avLst/>
                    <a:gdLst/>
                    <a:ahLst/>
                    <a:cxnLst>
                      <a:cxn ang="0">
                        <a:pos x="0" y="11"/>
                      </a:cxn>
                      <a:cxn ang="0">
                        <a:pos x="1" y="10"/>
                      </a:cxn>
                      <a:cxn ang="0">
                        <a:pos x="8" y="1"/>
                      </a:cxn>
                      <a:cxn ang="0">
                        <a:pos x="9" y="0"/>
                      </a:cxn>
                      <a:cxn ang="0">
                        <a:pos x="9" y="1"/>
                      </a:cxn>
                      <a:cxn ang="0">
                        <a:pos x="0" y="11"/>
                      </a:cxn>
                    </a:cxnLst>
                    <a:rect l="0" t="0" r="r" b="b"/>
                    <a:pathLst>
                      <a:path w="9" h="11">
                        <a:moveTo>
                          <a:pt x="0" y="11"/>
                        </a:moveTo>
                        <a:cubicBezTo>
                          <a:pt x="1" y="10"/>
                          <a:pt x="1" y="10"/>
                          <a:pt x="1" y="10"/>
                        </a:cubicBezTo>
                        <a:cubicBezTo>
                          <a:pt x="6" y="9"/>
                          <a:pt x="9" y="7"/>
                          <a:pt x="8" y="1"/>
                        </a:cubicBezTo>
                        <a:cubicBezTo>
                          <a:pt x="9" y="0"/>
                          <a:pt x="9" y="0"/>
                          <a:pt x="9" y="0"/>
                        </a:cubicBezTo>
                        <a:cubicBezTo>
                          <a:pt x="9" y="1"/>
                          <a:pt x="9" y="1"/>
                          <a:pt x="9" y="1"/>
                        </a:cubicBezTo>
                        <a:cubicBezTo>
                          <a:pt x="9" y="9"/>
                          <a:pt x="6" y="11"/>
                          <a:pt x="0" y="1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04" name="Freeform 11559"/>
                  <p:cNvSpPr>
                    <a:spLocks/>
                  </p:cNvSpPr>
                  <p:nvPr/>
                </p:nvSpPr>
                <p:spPr bwMode="auto">
                  <a:xfrm>
                    <a:off x="1361" y="2233"/>
                    <a:ext cx="18" cy="21"/>
                  </a:xfrm>
                  <a:custGeom>
                    <a:avLst/>
                    <a:gdLst/>
                    <a:ahLst/>
                    <a:cxnLst>
                      <a:cxn ang="0">
                        <a:pos x="0" y="9"/>
                      </a:cxn>
                      <a:cxn ang="0">
                        <a:pos x="1" y="8"/>
                      </a:cxn>
                      <a:cxn ang="0">
                        <a:pos x="7" y="0"/>
                      </a:cxn>
                      <a:cxn ang="0">
                        <a:pos x="7" y="0"/>
                      </a:cxn>
                      <a:cxn ang="0">
                        <a:pos x="0" y="9"/>
                      </a:cxn>
                    </a:cxnLst>
                    <a:rect l="0" t="0" r="r" b="b"/>
                    <a:pathLst>
                      <a:path w="8" h="9">
                        <a:moveTo>
                          <a:pt x="0" y="9"/>
                        </a:move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5" y="7"/>
                          <a:pt x="7" y="5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8" y="6"/>
                          <a:pt x="5" y="8"/>
                          <a:pt x="0" y="9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05" name="Freeform 11560"/>
                  <p:cNvSpPr>
                    <a:spLocks/>
                  </p:cNvSpPr>
                  <p:nvPr/>
                </p:nvSpPr>
                <p:spPr bwMode="auto">
                  <a:xfrm>
                    <a:off x="1363" y="2233"/>
                    <a:ext cx="14" cy="18"/>
                  </a:xfrm>
                  <a:custGeom>
                    <a:avLst/>
                    <a:gdLst/>
                    <a:ahLst/>
                    <a:cxnLst>
                      <a:cxn ang="0">
                        <a:pos x="0" y="8"/>
                      </a:cxn>
                      <a:cxn ang="0">
                        <a:pos x="1" y="6"/>
                      </a:cxn>
                      <a:cxn ang="0">
                        <a:pos x="6" y="0"/>
                      </a:cxn>
                      <a:cxn ang="0">
                        <a:pos x="6" y="0"/>
                      </a:cxn>
                      <a:cxn ang="0">
                        <a:pos x="0" y="8"/>
                      </a:cxn>
                    </a:cxnLst>
                    <a:rect l="0" t="0" r="r" b="b"/>
                    <a:pathLst>
                      <a:path w="6" h="8">
                        <a:moveTo>
                          <a:pt x="0" y="8"/>
                        </a:move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4" y="5"/>
                          <a:pt x="5" y="4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5"/>
                          <a:pt x="4" y="7"/>
                          <a:pt x="0" y="8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06" name="Freeform 11561"/>
                  <p:cNvSpPr>
                    <a:spLocks/>
                  </p:cNvSpPr>
                  <p:nvPr/>
                </p:nvSpPr>
                <p:spPr bwMode="auto">
                  <a:xfrm>
                    <a:off x="1365" y="2233"/>
                    <a:ext cx="12" cy="14"/>
                  </a:xfrm>
                  <a:custGeom>
                    <a:avLst/>
                    <a:gdLst/>
                    <a:ahLst/>
                    <a:cxnLst>
                      <a:cxn ang="0">
                        <a:pos x="0" y="6"/>
                      </a:cxn>
                      <a:cxn ang="0">
                        <a:pos x="2" y="4"/>
                      </a:cxn>
                      <a:cxn ang="0">
                        <a:pos x="4" y="2"/>
                      </a:cxn>
                      <a:cxn ang="0">
                        <a:pos x="5" y="0"/>
                      </a:cxn>
                      <a:cxn ang="0">
                        <a:pos x="0" y="6"/>
                      </a:cxn>
                    </a:cxnLst>
                    <a:rect l="0" t="0" r="r" b="b"/>
                    <a:pathLst>
                      <a:path w="5" h="6">
                        <a:moveTo>
                          <a:pt x="0" y="6"/>
                        </a:moveTo>
                        <a:cubicBezTo>
                          <a:pt x="2" y="4"/>
                          <a:pt x="2" y="4"/>
                          <a:pt x="2" y="4"/>
                        </a:cubicBezTo>
                        <a:cubicBezTo>
                          <a:pt x="3" y="4"/>
                          <a:pt x="3" y="3"/>
                          <a:pt x="4" y="2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4" y="4"/>
                          <a:pt x="3" y="5"/>
                          <a:pt x="0" y="6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07" name="Freeform 11562"/>
                  <p:cNvSpPr>
                    <a:spLocks/>
                  </p:cNvSpPr>
                  <p:nvPr/>
                </p:nvSpPr>
                <p:spPr bwMode="auto">
                  <a:xfrm>
                    <a:off x="1370" y="2238"/>
                    <a:ext cx="4" cy="4"/>
                  </a:xfrm>
                  <a:custGeom>
                    <a:avLst/>
                    <a:gdLst/>
                    <a:ahLst/>
                    <a:cxnLst>
                      <a:cxn ang="0">
                        <a:pos x="0" y="2"/>
                      </a:cxn>
                      <a:cxn ang="0">
                        <a:pos x="2" y="0"/>
                      </a:cxn>
                      <a:cxn ang="0">
                        <a:pos x="0" y="2"/>
                      </a:cxn>
                    </a:cxnLst>
                    <a:rect l="0" t="0" r="r" b="b"/>
                    <a:pathLst>
                      <a:path w="2" h="2">
                        <a:moveTo>
                          <a:pt x="0" y="2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1"/>
                          <a:pt x="1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08" name="Freeform 11563"/>
                  <p:cNvSpPr>
                    <a:spLocks/>
                  </p:cNvSpPr>
                  <p:nvPr/>
                </p:nvSpPr>
                <p:spPr bwMode="auto">
                  <a:xfrm>
                    <a:off x="1374" y="2218"/>
                    <a:ext cx="1" cy="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09" name="Freeform 11564"/>
                  <p:cNvSpPr>
                    <a:spLocks/>
                  </p:cNvSpPr>
                  <p:nvPr/>
                </p:nvSpPr>
                <p:spPr bwMode="auto">
                  <a:xfrm>
                    <a:off x="1374" y="2216"/>
                    <a:ext cx="1" cy="2"/>
                  </a:xfrm>
                  <a:custGeom>
                    <a:avLst/>
                    <a:gdLst/>
                    <a:ahLst/>
                    <a:cxnLst>
                      <a:cxn ang="0">
                        <a:pos x="0" y="1"/>
                      </a:cxn>
                      <a:cxn ang="0">
                        <a:pos x="0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10" name="Freeform 11565"/>
                  <p:cNvSpPr>
                    <a:spLocks/>
                  </p:cNvSpPr>
                  <p:nvPr/>
                </p:nvSpPr>
                <p:spPr bwMode="auto">
                  <a:xfrm>
                    <a:off x="1374" y="2216"/>
                    <a:ext cx="1" cy="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h="1">
                        <a:moveTo>
                          <a:pt x="0" y="0"/>
                        </a:move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11" name="Freeform 11566"/>
                  <p:cNvSpPr>
                    <a:spLocks/>
                  </p:cNvSpPr>
                  <p:nvPr/>
                </p:nvSpPr>
                <p:spPr bwMode="auto">
                  <a:xfrm>
                    <a:off x="1374" y="2213"/>
                    <a:ext cx="1" cy="5"/>
                  </a:xfrm>
                  <a:custGeom>
                    <a:avLst/>
                    <a:gdLst/>
                    <a:ahLst/>
                    <a:cxnLst>
                      <a:cxn ang="0">
                        <a:pos x="0" y="1"/>
                      </a:cxn>
                      <a:cxn ang="0">
                        <a:pos x="0" y="2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</a:cxnLst>
                    <a:rect l="0" t="0" r="r" b="b"/>
                    <a:pathLst>
                      <a:path h="2">
                        <a:moveTo>
                          <a:pt x="0" y="1"/>
                        </a:moveTo>
                        <a:cubicBezTo>
                          <a:pt x="0" y="1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1"/>
                          <a:pt x="0" y="0"/>
                        </a:cubicBez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12" name="Freeform 11567"/>
                  <p:cNvSpPr>
                    <a:spLocks/>
                  </p:cNvSpPr>
                  <p:nvPr/>
                </p:nvSpPr>
                <p:spPr bwMode="auto">
                  <a:xfrm>
                    <a:off x="1372" y="2213"/>
                    <a:ext cx="2" cy="5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1" y="2"/>
                      </a:cxn>
                      <a:cxn ang="0">
                        <a:pos x="1" y="2"/>
                      </a:cxn>
                      <a:cxn ang="0">
                        <a:pos x="0" y="0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1" h="2">
                        <a:moveTo>
                          <a:pt x="1" y="0"/>
                        </a:move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1" y="2"/>
                          <a:pt x="1" y="2"/>
                          <a:pt x="1" y="2"/>
                        </a:cubicBezTo>
                        <a:cubicBezTo>
                          <a:pt x="1" y="2"/>
                          <a:pt x="1" y="1"/>
                          <a:pt x="0" y="0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13" name="Freeform 11568"/>
                  <p:cNvSpPr>
                    <a:spLocks/>
                  </p:cNvSpPr>
                  <p:nvPr/>
                </p:nvSpPr>
                <p:spPr bwMode="auto">
                  <a:xfrm>
                    <a:off x="1372" y="2211"/>
                    <a:ext cx="2" cy="9"/>
                  </a:xfrm>
                  <a:custGeom>
                    <a:avLst/>
                    <a:gdLst/>
                    <a:ahLst/>
                    <a:cxnLst>
                      <a:cxn ang="0">
                        <a:pos x="0" y="1"/>
                      </a:cxn>
                      <a:cxn ang="0">
                        <a:pos x="1" y="3"/>
                      </a:cxn>
                      <a:cxn ang="0">
                        <a:pos x="1" y="4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</a:cxnLst>
                    <a:rect l="0" t="0" r="r" b="b"/>
                    <a:pathLst>
                      <a:path w="1" h="4">
                        <a:moveTo>
                          <a:pt x="0" y="1"/>
                        </a:moveTo>
                        <a:cubicBezTo>
                          <a:pt x="1" y="2"/>
                          <a:pt x="1" y="3"/>
                          <a:pt x="1" y="3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1" y="3"/>
                          <a:pt x="0" y="1"/>
                          <a:pt x="0" y="0"/>
                        </a:cubicBez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14" name="Freeform 11569"/>
                  <p:cNvSpPr>
                    <a:spLocks/>
                  </p:cNvSpPr>
                  <p:nvPr/>
                </p:nvSpPr>
                <p:spPr bwMode="auto">
                  <a:xfrm>
                    <a:off x="1356" y="2242"/>
                    <a:ext cx="1" cy="3"/>
                  </a:xfrm>
                  <a:custGeom>
                    <a:avLst/>
                    <a:gdLst/>
                    <a:ahLst/>
                    <a:cxnLst>
                      <a:cxn ang="0">
                        <a:pos x="0" y="1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</a:cxnLst>
                    <a:rect l="0" t="0" r="r" b="b"/>
                    <a:pathLst>
                      <a:path h="1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15" name="Freeform 11570"/>
                  <p:cNvSpPr>
                    <a:spLocks/>
                  </p:cNvSpPr>
                  <p:nvPr/>
                </p:nvSpPr>
                <p:spPr bwMode="auto">
                  <a:xfrm>
                    <a:off x="1372" y="2211"/>
                    <a:ext cx="2" cy="9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4"/>
                      </a:cxn>
                      <a:cxn ang="0">
                        <a:pos x="1" y="4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" h="4">
                        <a:moveTo>
                          <a:pt x="0" y="0"/>
                        </a:moveTo>
                        <a:cubicBezTo>
                          <a:pt x="0" y="1"/>
                          <a:pt x="1" y="3"/>
                          <a:pt x="1" y="4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0" y="3"/>
                          <a:pt x="0" y="1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16" name="Freeform 11571"/>
                  <p:cNvSpPr>
                    <a:spLocks/>
                  </p:cNvSpPr>
                  <p:nvPr/>
                </p:nvSpPr>
                <p:spPr bwMode="auto">
                  <a:xfrm>
                    <a:off x="1354" y="2240"/>
                    <a:ext cx="5" cy="2"/>
                  </a:xfrm>
                  <a:custGeom>
                    <a:avLst/>
                    <a:gdLst/>
                    <a:ahLst/>
                    <a:cxnLst>
                      <a:cxn ang="0">
                        <a:pos x="1" y="1"/>
                      </a:cxn>
                      <a:cxn ang="0">
                        <a:pos x="1" y="1"/>
                      </a:cxn>
                      <a:cxn ang="0">
                        <a:pos x="0" y="0"/>
                      </a:cxn>
                      <a:cxn ang="0">
                        <a:pos x="2" y="0"/>
                      </a:cxn>
                      <a:cxn ang="0">
                        <a:pos x="1" y="1"/>
                      </a:cxn>
                    </a:cxnLst>
                    <a:rect l="0" t="0" r="r" b="b"/>
                    <a:pathLst>
                      <a:path w="2" h="1">
                        <a:moveTo>
                          <a:pt x="1" y="1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2" y="0"/>
                        </a:cubicBez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17" name="Freeform 11572"/>
                  <p:cNvSpPr>
                    <a:spLocks/>
                  </p:cNvSpPr>
                  <p:nvPr/>
                </p:nvSpPr>
                <p:spPr bwMode="auto">
                  <a:xfrm>
                    <a:off x="1354" y="2236"/>
                    <a:ext cx="7" cy="4"/>
                  </a:xfrm>
                  <a:custGeom>
                    <a:avLst/>
                    <a:gdLst/>
                    <a:ahLst/>
                    <a:cxnLst>
                      <a:cxn ang="0">
                        <a:pos x="2" y="2"/>
                      </a:cxn>
                      <a:cxn ang="0">
                        <a:pos x="0" y="2"/>
                      </a:cxn>
                      <a:cxn ang="0">
                        <a:pos x="0" y="1"/>
                      </a:cxn>
                      <a:cxn ang="0">
                        <a:pos x="3" y="0"/>
                      </a:cxn>
                      <a:cxn ang="0">
                        <a:pos x="2" y="2"/>
                      </a:cxn>
                    </a:cxnLst>
                    <a:rect l="0" t="0" r="r" b="b"/>
                    <a:pathLst>
                      <a:path w="3" h="2">
                        <a:moveTo>
                          <a:pt x="2" y="2"/>
                        </a:moveTo>
                        <a:cubicBezTo>
                          <a:pt x="1" y="2"/>
                          <a:pt x="1" y="2"/>
                          <a:pt x="0" y="2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2" y="1"/>
                          <a:pt x="3" y="0"/>
                        </a:cubicBezTo>
                        <a:lnTo>
                          <a:pt x="2" y="2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18" name="Freeform 11573"/>
                  <p:cNvSpPr>
                    <a:spLocks/>
                  </p:cNvSpPr>
                  <p:nvPr/>
                </p:nvSpPr>
                <p:spPr bwMode="auto">
                  <a:xfrm>
                    <a:off x="1372" y="2209"/>
                    <a:ext cx="2" cy="11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1" y="5"/>
                      </a:cxn>
                      <a:cxn ang="0">
                        <a:pos x="0" y="5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" h="5">
                        <a:moveTo>
                          <a:pt x="0" y="0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2"/>
                          <a:pt x="0" y="4"/>
                          <a:pt x="1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0" y="4"/>
                          <a:pt x="0" y="2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19" name="Freeform 11574"/>
                  <p:cNvSpPr>
                    <a:spLocks/>
                  </p:cNvSpPr>
                  <p:nvPr/>
                </p:nvSpPr>
                <p:spPr bwMode="auto">
                  <a:xfrm>
                    <a:off x="1354" y="2233"/>
                    <a:ext cx="9" cy="5"/>
                  </a:xfrm>
                  <a:custGeom>
                    <a:avLst/>
                    <a:gdLst/>
                    <a:ahLst/>
                    <a:cxnLst>
                      <a:cxn ang="0">
                        <a:pos x="3" y="1"/>
                      </a:cxn>
                      <a:cxn ang="0">
                        <a:pos x="0" y="2"/>
                      </a:cxn>
                      <a:cxn ang="0">
                        <a:pos x="0" y="1"/>
                      </a:cxn>
                      <a:cxn ang="0">
                        <a:pos x="4" y="0"/>
                      </a:cxn>
                      <a:cxn ang="0">
                        <a:pos x="3" y="1"/>
                      </a:cxn>
                    </a:cxnLst>
                    <a:rect l="0" t="0" r="r" b="b"/>
                    <a:pathLst>
                      <a:path w="4" h="2">
                        <a:moveTo>
                          <a:pt x="3" y="1"/>
                        </a:moveTo>
                        <a:cubicBezTo>
                          <a:pt x="2" y="2"/>
                          <a:pt x="1" y="2"/>
                          <a:pt x="0" y="2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2" y="1"/>
                          <a:pt x="3" y="0"/>
                          <a:pt x="4" y="0"/>
                        </a:cubicBezTo>
                        <a:lnTo>
                          <a:pt x="3" y="1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20" name="Freeform 11575"/>
                  <p:cNvSpPr>
                    <a:spLocks/>
                  </p:cNvSpPr>
                  <p:nvPr/>
                </p:nvSpPr>
                <p:spPr bwMode="auto">
                  <a:xfrm>
                    <a:off x="1370" y="2207"/>
                    <a:ext cx="2" cy="1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1" y="1"/>
                      </a:cxn>
                      <a:cxn ang="0">
                        <a:pos x="1" y="6"/>
                      </a:cxn>
                      <a:cxn ang="0">
                        <a:pos x="1" y="7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" h="7">
                        <a:moveTo>
                          <a:pt x="0" y="0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3"/>
                          <a:pt x="1" y="5"/>
                          <a:pt x="1" y="6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1" y="5"/>
                          <a:pt x="1" y="3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21" name="Freeform 11576"/>
                  <p:cNvSpPr>
                    <a:spLocks/>
                  </p:cNvSpPr>
                  <p:nvPr/>
                </p:nvSpPr>
                <p:spPr bwMode="auto">
                  <a:xfrm>
                    <a:off x="1354" y="2207"/>
                    <a:ext cx="20" cy="29"/>
                  </a:xfrm>
                  <a:custGeom>
                    <a:avLst/>
                    <a:gdLst/>
                    <a:ahLst/>
                    <a:cxnLst>
                      <a:cxn ang="0">
                        <a:pos x="7" y="0"/>
                      </a:cxn>
                      <a:cxn ang="0">
                        <a:pos x="7" y="0"/>
                      </a:cxn>
                      <a:cxn ang="0">
                        <a:pos x="8" y="7"/>
                      </a:cxn>
                      <a:cxn ang="0">
                        <a:pos x="4" y="12"/>
                      </a:cxn>
                      <a:cxn ang="0">
                        <a:pos x="0" y="13"/>
                      </a:cxn>
                      <a:cxn ang="0">
                        <a:pos x="0" y="12"/>
                      </a:cxn>
                      <a:cxn ang="0">
                        <a:pos x="7" y="0"/>
                      </a:cxn>
                    </a:cxnLst>
                    <a:rect l="0" t="0" r="r" b="b"/>
                    <a:pathLst>
                      <a:path w="9" h="13">
                        <a:moveTo>
                          <a:pt x="7" y="0"/>
                        </a:move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8" y="3"/>
                          <a:pt x="8" y="5"/>
                          <a:pt x="8" y="7"/>
                        </a:cubicBezTo>
                        <a:cubicBezTo>
                          <a:pt x="4" y="12"/>
                          <a:pt x="4" y="12"/>
                          <a:pt x="4" y="12"/>
                        </a:cubicBezTo>
                        <a:cubicBezTo>
                          <a:pt x="3" y="12"/>
                          <a:pt x="2" y="13"/>
                          <a:pt x="0" y="13"/>
                        </a:cubicBezTo>
                        <a:cubicBezTo>
                          <a:pt x="0" y="12"/>
                          <a:pt x="0" y="12"/>
                          <a:pt x="0" y="12"/>
                        </a:cubicBezTo>
                        <a:cubicBezTo>
                          <a:pt x="6" y="11"/>
                          <a:pt x="9" y="8"/>
                          <a:pt x="7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22" name="Freeform 11577"/>
                  <p:cNvSpPr>
                    <a:spLocks/>
                  </p:cNvSpPr>
                  <p:nvPr/>
                </p:nvSpPr>
                <p:spPr bwMode="auto">
                  <a:xfrm>
                    <a:off x="1352" y="2205"/>
                    <a:ext cx="22" cy="28"/>
                  </a:xfrm>
                  <a:custGeom>
                    <a:avLst/>
                    <a:gdLst/>
                    <a:ahLst/>
                    <a:cxnLst>
                      <a:cxn ang="0">
                        <a:pos x="8" y="0"/>
                      </a:cxn>
                      <a:cxn ang="0">
                        <a:pos x="8" y="1"/>
                      </a:cxn>
                      <a:cxn ang="0">
                        <a:pos x="1" y="13"/>
                      </a:cxn>
                      <a:cxn ang="0">
                        <a:pos x="0" y="12"/>
                      </a:cxn>
                      <a:cxn ang="0">
                        <a:pos x="8" y="0"/>
                      </a:cxn>
                    </a:cxnLst>
                    <a:rect l="0" t="0" r="r" b="b"/>
                    <a:pathLst>
                      <a:path w="10" h="13">
                        <a:moveTo>
                          <a:pt x="8" y="0"/>
                        </a:move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10" y="9"/>
                          <a:pt x="7" y="12"/>
                          <a:pt x="1" y="13"/>
                        </a:cubicBezTo>
                        <a:cubicBezTo>
                          <a:pt x="0" y="12"/>
                          <a:pt x="0" y="12"/>
                          <a:pt x="0" y="12"/>
                        </a:cubicBezTo>
                        <a:cubicBezTo>
                          <a:pt x="7" y="11"/>
                          <a:pt x="9" y="8"/>
                          <a:pt x="8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23" name="Freeform 11578"/>
                  <p:cNvSpPr>
                    <a:spLocks/>
                  </p:cNvSpPr>
                  <p:nvPr/>
                </p:nvSpPr>
                <p:spPr bwMode="auto">
                  <a:xfrm>
                    <a:off x="1352" y="2205"/>
                    <a:ext cx="20" cy="26"/>
                  </a:xfrm>
                  <a:custGeom>
                    <a:avLst/>
                    <a:gdLst/>
                    <a:ahLst/>
                    <a:cxnLst>
                      <a:cxn ang="0">
                        <a:pos x="8" y="0"/>
                      </a:cxn>
                      <a:cxn ang="0">
                        <a:pos x="8" y="0"/>
                      </a:cxn>
                      <a:cxn ang="0">
                        <a:pos x="0" y="12"/>
                      </a:cxn>
                      <a:cxn ang="0">
                        <a:pos x="0" y="11"/>
                      </a:cxn>
                      <a:cxn ang="0">
                        <a:pos x="8" y="0"/>
                      </a:cxn>
                    </a:cxnLst>
                    <a:rect l="0" t="0" r="r" b="b"/>
                    <a:pathLst>
                      <a:path w="9" h="12">
                        <a:moveTo>
                          <a:pt x="8" y="0"/>
                        </a:move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9" y="8"/>
                          <a:pt x="7" y="11"/>
                          <a:pt x="0" y="12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6" y="10"/>
                          <a:pt x="9" y="7"/>
                          <a:pt x="8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24" name="Freeform 11579"/>
                  <p:cNvSpPr>
                    <a:spLocks/>
                  </p:cNvSpPr>
                  <p:nvPr/>
                </p:nvSpPr>
                <p:spPr bwMode="auto">
                  <a:xfrm>
                    <a:off x="1352" y="2202"/>
                    <a:ext cx="20" cy="27"/>
                  </a:xfrm>
                  <a:custGeom>
                    <a:avLst/>
                    <a:gdLst/>
                    <a:ahLst/>
                    <a:cxnLst>
                      <a:cxn ang="0">
                        <a:pos x="8" y="0"/>
                      </a:cxn>
                      <a:cxn ang="0">
                        <a:pos x="8" y="1"/>
                      </a:cxn>
                      <a:cxn ang="0">
                        <a:pos x="0" y="12"/>
                      </a:cxn>
                      <a:cxn ang="0">
                        <a:pos x="0" y="11"/>
                      </a:cxn>
                      <a:cxn ang="0">
                        <a:pos x="8" y="0"/>
                      </a:cxn>
                    </a:cxnLst>
                    <a:rect l="0" t="0" r="r" b="b"/>
                    <a:pathLst>
                      <a:path w="9" h="12">
                        <a:moveTo>
                          <a:pt x="8" y="0"/>
                        </a:moveTo>
                        <a:cubicBezTo>
                          <a:pt x="8" y="1"/>
                          <a:pt x="8" y="1"/>
                          <a:pt x="8" y="1"/>
                        </a:cubicBezTo>
                        <a:cubicBezTo>
                          <a:pt x="9" y="8"/>
                          <a:pt x="6" y="11"/>
                          <a:pt x="0" y="12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6" y="10"/>
                          <a:pt x="9" y="7"/>
                          <a:pt x="8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25" name="Freeform 11580"/>
                  <p:cNvSpPr>
                    <a:spLocks/>
                  </p:cNvSpPr>
                  <p:nvPr/>
                </p:nvSpPr>
                <p:spPr bwMode="auto">
                  <a:xfrm>
                    <a:off x="1352" y="2202"/>
                    <a:ext cx="20" cy="25"/>
                  </a:xfrm>
                  <a:custGeom>
                    <a:avLst/>
                    <a:gdLst/>
                    <a:ahLst/>
                    <a:cxnLst>
                      <a:cxn ang="0">
                        <a:pos x="7" y="0"/>
                      </a:cxn>
                      <a:cxn ang="0">
                        <a:pos x="8" y="0"/>
                      </a:cxn>
                      <a:cxn ang="0">
                        <a:pos x="0" y="11"/>
                      </a:cxn>
                      <a:cxn ang="0">
                        <a:pos x="0" y="10"/>
                      </a:cxn>
                      <a:cxn ang="0">
                        <a:pos x="7" y="0"/>
                      </a:cxn>
                    </a:cxnLst>
                    <a:rect l="0" t="0" r="r" b="b"/>
                    <a:pathLst>
                      <a:path w="9" h="11">
                        <a:moveTo>
                          <a:pt x="7" y="0"/>
                        </a:move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9" y="7"/>
                          <a:pt x="6" y="10"/>
                          <a:pt x="0" y="11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6" y="9"/>
                          <a:pt x="8" y="6"/>
                          <a:pt x="7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26" name="Freeform 11581"/>
                  <p:cNvSpPr>
                    <a:spLocks/>
                  </p:cNvSpPr>
                  <p:nvPr/>
                </p:nvSpPr>
                <p:spPr bwMode="auto">
                  <a:xfrm>
                    <a:off x="1352" y="2200"/>
                    <a:ext cx="18" cy="25"/>
                  </a:xfrm>
                  <a:custGeom>
                    <a:avLst/>
                    <a:gdLst/>
                    <a:ahLst/>
                    <a:cxnLst>
                      <a:cxn ang="0">
                        <a:pos x="7" y="0"/>
                      </a:cxn>
                      <a:cxn ang="0">
                        <a:pos x="7" y="1"/>
                      </a:cxn>
                      <a:cxn ang="0">
                        <a:pos x="0" y="11"/>
                      </a:cxn>
                      <a:cxn ang="0">
                        <a:pos x="0" y="10"/>
                      </a:cxn>
                      <a:cxn ang="0">
                        <a:pos x="7" y="0"/>
                      </a:cxn>
                    </a:cxnLst>
                    <a:rect l="0" t="0" r="r" b="b"/>
                    <a:pathLst>
                      <a:path w="8" h="11">
                        <a:moveTo>
                          <a:pt x="7" y="0"/>
                        </a:move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8" y="7"/>
                          <a:pt x="6" y="10"/>
                          <a:pt x="0" y="11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5" y="9"/>
                          <a:pt x="8" y="6"/>
                          <a:pt x="7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27" name="Freeform 11582"/>
                  <p:cNvSpPr>
                    <a:spLocks/>
                  </p:cNvSpPr>
                  <p:nvPr/>
                </p:nvSpPr>
                <p:spPr bwMode="auto">
                  <a:xfrm>
                    <a:off x="1352" y="2198"/>
                    <a:ext cx="18" cy="24"/>
                  </a:xfrm>
                  <a:custGeom>
                    <a:avLst/>
                    <a:gdLst/>
                    <a:ahLst/>
                    <a:cxnLst>
                      <a:cxn ang="0">
                        <a:pos x="7" y="0"/>
                      </a:cxn>
                      <a:cxn ang="0">
                        <a:pos x="7" y="1"/>
                      </a:cxn>
                      <a:cxn ang="0">
                        <a:pos x="0" y="11"/>
                      </a:cxn>
                      <a:cxn ang="0">
                        <a:pos x="0" y="10"/>
                      </a:cxn>
                      <a:cxn ang="0">
                        <a:pos x="0" y="10"/>
                      </a:cxn>
                      <a:cxn ang="0">
                        <a:pos x="7" y="0"/>
                      </a:cxn>
                    </a:cxnLst>
                    <a:rect l="0" t="0" r="r" b="b"/>
                    <a:pathLst>
                      <a:path w="8" h="11">
                        <a:moveTo>
                          <a:pt x="7" y="0"/>
                        </a:move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8" y="7"/>
                          <a:pt x="5" y="10"/>
                          <a:pt x="0" y="11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5" y="8"/>
                          <a:pt x="7" y="6"/>
                          <a:pt x="7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28" name="Freeform 11583"/>
                  <p:cNvSpPr>
                    <a:spLocks/>
                  </p:cNvSpPr>
                  <p:nvPr/>
                </p:nvSpPr>
                <p:spPr bwMode="auto">
                  <a:xfrm>
                    <a:off x="1352" y="2198"/>
                    <a:ext cx="16" cy="22"/>
                  </a:xfrm>
                  <a:custGeom>
                    <a:avLst/>
                    <a:gdLst/>
                    <a:ahLst/>
                    <a:cxnLst>
                      <a:cxn ang="0">
                        <a:pos x="7" y="0"/>
                      </a:cxn>
                      <a:cxn ang="0">
                        <a:pos x="7" y="0"/>
                      </a:cxn>
                      <a:cxn ang="0">
                        <a:pos x="7" y="0"/>
                      </a:cxn>
                      <a:cxn ang="0">
                        <a:pos x="0" y="10"/>
                      </a:cxn>
                      <a:cxn ang="0">
                        <a:pos x="1" y="8"/>
                      </a:cxn>
                      <a:cxn ang="0">
                        <a:pos x="7" y="0"/>
                      </a:cxn>
                    </a:cxnLst>
                    <a:rect l="0" t="0" r="r" b="b"/>
                    <a:pathLst>
                      <a:path w="7" h="10">
                        <a:moveTo>
                          <a:pt x="7" y="0"/>
                        </a:move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7" y="6"/>
                          <a:pt x="5" y="8"/>
                          <a:pt x="0" y="10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5" y="7"/>
                          <a:pt x="7" y="4"/>
                          <a:pt x="7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29" name="Freeform 11584"/>
                  <p:cNvSpPr>
                    <a:spLocks/>
                  </p:cNvSpPr>
                  <p:nvPr/>
                </p:nvSpPr>
                <p:spPr bwMode="auto">
                  <a:xfrm>
                    <a:off x="1354" y="2198"/>
                    <a:ext cx="14" cy="18"/>
                  </a:xfrm>
                  <a:custGeom>
                    <a:avLst/>
                    <a:gdLst/>
                    <a:ahLst/>
                    <a:cxnLst>
                      <a:cxn ang="0">
                        <a:pos x="5" y="0"/>
                      </a:cxn>
                      <a:cxn ang="0">
                        <a:pos x="6" y="0"/>
                      </a:cxn>
                      <a:cxn ang="0">
                        <a:pos x="0" y="8"/>
                      </a:cxn>
                      <a:cxn ang="0">
                        <a:pos x="1" y="7"/>
                      </a:cxn>
                      <a:cxn ang="0">
                        <a:pos x="5" y="0"/>
                      </a:cxn>
                    </a:cxnLst>
                    <a:rect l="0" t="0" r="r" b="b"/>
                    <a:pathLst>
                      <a:path w="6" h="8">
                        <a:moveTo>
                          <a:pt x="5" y="0"/>
                        </a:move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6" y="4"/>
                          <a:pt x="4" y="7"/>
                          <a:pt x="0" y="8"/>
                        </a:cubicBezTo>
                        <a:cubicBezTo>
                          <a:pt x="1" y="7"/>
                          <a:pt x="1" y="7"/>
                          <a:pt x="1" y="7"/>
                        </a:cubicBezTo>
                        <a:cubicBezTo>
                          <a:pt x="4" y="5"/>
                          <a:pt x="5" y="3"/>
                          <a:pt x="5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30" name="Freeform 11585"/>
                  <p:cNvSpPr>
                    <a:spLocks/>
                  </p:cNvSpPr>
                  <p:nvPr/>
                </p:nvSpPr>
                <p:spPr bwMode="auto">
                  <a:xfrm>
                    <a:off x="1356" y="2198"/>
                    <a:ext cx="9" cy="15"/>
                  </a:xfrm>
                  <a:custGeom>
                    <a:avLst/>
                    <a:gdLst/>
                    <a:ahLst/>
                    <a:cxnLst>
                      <a:cxn ang="0">
                        <a:pos x="4" y="1"/>
                      </a:cxn>
                      <a:cxn ang="0">
                        <a:pos x="4" y="0"/>
                      </a:cxn>
                      <a:cxn ang="0">
                        <a:pos x="0" y="7"/>
                      </a:cxn>
                      <a:cxn ang="0">
                        <a:pos x="2" y="5"/>
                      </a:cxn>
                      <a:cxn ang="0">
                        <a:pos x="4" y="1"/>
                      </a:cxn>
                    </a:cxnLst>
                    <a:rect l="0" t="0" r="r" b="b"/>
                    <a:pathLst>
                      <a:path w="4" h="7">
                        <a:moveTo>
                          <a:pt x="4" y="1"/>
                        </a:move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3"/>
                          <a:pt x="3" y="5"/>
                          <a:pt x="0" y="7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3" y="4"/>
                          <a:pt x="3" y="3"/>
                          <a:pt x="4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31" name="Freeform 11586"/>
                  <p:cNvSpPr>
                    <a:spLocks/>
                  </p:cNvSpPr>
                  <p:nvPr/>
                </p:nvSpPr>
                <p:spPr bwMode="auto">
                  <a:xfrm>
                    <a:off x="1361" y="2200"/>
                    <a:ext cx="4" cy="9"/>
                  </a:xfrm>
                  <a:custGeom>
                    <a:avLst/>
                    <a:gdLst/>
                    <a:ahLst/>
                    <a:cxnLst>
                      <a:cxn ang="0">
                        <a:pos x="0" y="4"/>
                      </a:cxn>
                      <a:cxn ang="0">
                        <a:pos x="2" y="0"/>
                      </a:cxn>
                      <a:cxn ang="0">
                        <a:pos x="0" y="4"/>
                      </a:cxn>
                    </a:cxnLst>
                    <a:rect l="0" t="0" r="r" b="b"/>
                    <a:pathLst>
                      <a:path w="2" h="4">
                        <a:moveTo>
                          <a:pt x="0" y="4"/>
                        </a:move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2"/>
                          <a:pt x="1" y="3"/>
                          <a:pt x="0" y="4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32" name="Freeform 11587"/>
                  <p:cNvSpPr>
                    <a:spLocks/>
                  </p:cNvSpPr>
                  <p:nvPr/>
                </p:nvSpPr>
                <p:spPr bwMode="auto">
                  <a:xfrm>
                    <a:off x="1368" y="2345"/>
                    <a:ext cx="27" cy="31"/>
                  </a:xfrm>
                  <a:custGeom>
                    <a:avLst/>
                    <a:gdLst/>
                    <a:ahLst/>
                    <a:cxnLst>
                      <a:cxn ang="0">
                        <a:pos x="4" y="14"/>
                      </a:cxn>
                      <a:cxn ang="0">
                        <a:pos x="0" y="14"/>
                      </a:cxn>
                      <a:cxn ang="0">
                        <a:pos x="0" y="9"/>
                      </a:cxn>
                      <a:cxn ang="0">
                        <a:pos x="12" y="0"/>
                      </a:cxn>
                      <a:cxn ang="0">
                        <a:pos x="12" y="12"/>
                      </a:cxn>
                      <a:cxn ang="0">
                        <a:pos x="11" y="13"/>
                      </a:cxn>
                      <a:cxn ang="0">
                        <a:pos x="4" y="14"/>
                      </a:cxn>
                    </a:cxnLst>
                    <a:rect l="0" t="0" r="r" b="b"/>
                    <a:pathLst>
                      <a:path w="12" h="14">
                        <a:moveTo>
                          <a:pt x="4" y="14"/>
                        </a:moveTo>
                        <a:cubicBezTo>
                          <a:pt x="3" y="14"/>
                          <a:pt x="1" y="14"/>
                          <a:pt x="0" y="14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12" y="0"/>
                          <a:pt x="12" y="0"/>
                          <a:pt x="12" y="0"/>
                        </a:cubicBezTo>
                        <a:cubicBezTo>
                          <a:pt x="12" y="12"/>
                          <a:pt x="12" y="12"/>
                          <a:pt x="12" y="12"/>
                        </a:cubicBezTo>
                        <a:cubicBezTo>
                          <a:pt x="11" y="13"/>
                          <a:pt x="11" y="13"/>
                          <a:pt x="11" y="13"/>
                        </a:cubicBezTo>
                        <a:cubicBezTo>
                          <a:pt x="9" y="13"/>
                          <a:pt x="6" y="13"/>
                          <a:pt x="4" y="14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33" name="Freeform 11588"/>
                  <p:cNvSpPr>
                    <a:spLocks/>
                  </p:cNvSpPr>
                  <p:nvPr/>
                </p:nvSpPr>
                <p:spPr bwMode="auto">
                  <a:xfrm>
                    <a:off x="1368" y="2374"/>
                    <a:ext cx="24" cy="6"/>
                  </a:xfrm>
                  <a:custGeom>
                    <a:avLst/>
                    <a:gdLst/>
                    <a:ahLst/>
                    <a:cxnLst>
                      <a:cxn ang="0">
                        <a:pos x="11" y="0"/>
                      </a:cxn>
                      <a:cxn ang="0">
                        <a:pos x="8" y="2"/>
                      </a:cxn>
                      <a:cxn ang="0">
                        <a:pos x="3" y="2"/>
                      </a:cxn>
                      <a:cxn ang="0">
                        <a:pos x="0" y="3"/>
                      </a:cxn>
                      <a:cxn ang="0">
                        <a:pos x="0" y="1"/>
                      </a:cxn>
                      <a:cxn ang="0">
                        <a:pos x="4" y="1"/>
                      </a:cxn>
                      <a:cxn ang="0">
                        <a:pos x="11" y="0"/>
                      </a:cxn>
                    </a:cxnLst>
                    <a:rect l="0" t="0" r="r" b="b"/>
                    <a:pathLst>
                      <a:path w="11" h="3">
                        <a:moveTo>
                          <a:pt x="11" y="0"/>
                        </a:move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7" y="2"/>
                          <a:pt x="5" y="2"/>
                          <a:pt x="3" y="2"/>
                        </a:cubicBezTo>
                        <a:cubicBezTo>
                          <a:pt x="2" y="2"/>
                          <a:pt x="1" y="3"/>
                          <a:pt x="0" y="3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3" y="1"/>
                          <a:pt x="4" y="1"/>
                        </a:cubicBezTo>
                        <a:cubicBezTo>
                          <a:pt x="6" y="0"/>
                          <a:pt x="9" y="0"/>
                          <a:pt x="11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34" name="Freeform 11589"/>
                  <p:cNvSpPr>
                    <a:spLocks/>
                  </p:cNvSpPr>
                  <p:nvPr/>
                </p:nvSpPr>
                <p:spPr bwMode="auto">
                  <a:xfrm>
                    <a:off x="1368" y="2378"/>
                    <a:ext cx="18" cy="5"/>
                  </a:xfrm>
                  <a:custGeom>
                    <a:avLst/>
                    <a:gdLst/>
                    <a:ahLst/>
                    <a:cxnLst>
                      <a:cxn ang="0">
                        <a:pos x="8" y="0"/>
                      </a:cxn>
                      <a:cxn ang="0">
                        <a:pos x="6" y="2"/>
                      </a:cxn>
                      <a:cxn ang="0">
                        <a:pos x="2" y="2"/>
                      </a:cxn>
                      <a:cxn ang="0">
                        <a:pos x="0" y="2"/>
                      </a:cxn>
                      <a:cxn ang="0">
                        <a:pos x="0" y="1"/>
                      </a:cxn>
                      <a:cxn ang="0">
                        <a:pos x="3" y="0"/>
                      </a:cxn>
                      <a:cxn ang="0">
                        <a:pos x="8" y="0"/>
                      </a:cxn>
                    </a:cxnLst>
                    <a:rect l="0" t="0" r="r" b="b"/>
                    <a:pathLst>
                      <a:path w="8" h="2">
                        <a:moveTo>
                          <a:pt x="8" y="0"/>
                        </a:move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5" y="2"/>
                          <a:pt x="4" y="2"/>
                          <a:pt x="2" y="2"/>
                        </a:cubicBezTo>
                        <a:cubicBezTo>
                          <a:pt x="2" y="2"/>
                          <a:pt x="1" y="2"/>
                          <a:pt x="0" y="2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2" y="0"/>
                          <a:pt x="3" y="0"/>
                        </a:cubicBezTo>
                        <a:cubicBezTo>
                          <a:pt x="5" y="0"/>
                          <a:pt x="7" y="0"/>
                          <a:pt x="8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35" name="Freeform 11590"/>
                  <p:cNvSpPr>
                    <a:spLocks/>
                  </p:cNvSpPr>
                  <p:nvPr/>
                </p:nvSpPr>
                <p:spPr bwMode="auto">
                  <a:xfrm>
                    <a:off x="1368" y="2383"/>
                    <a:ext cx="13" cy="4"/>
                  </a:xfrm>
                  <a:custGeom>
                    <a:avLst/>
                    <a:gdLst/>
                    <a:ahLst/>
                    <a:cxnLst>
                      <a:cxn ang="0">
                        <a:pos x="6" y="0"/>
                      </a:cxn>
                      <a:cxn ang="0">
                        <a:pos x="4" y="2"/>
                      </a:cxn>
                      <a:cxn ang="0">
                        <a:pos x="2" y="2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  <a:cxn ang="0">
                        <a:pos x="2" y="0"/>
                      </a:cxn>
                      <a:cxn ang="0">
                        <a:pos x="6" y="0"/>
                      </a:cxn>
                    </a:cxnLst>
                    <a:rect l="0" t="0" r="r" b="b"/>
                    <a:pathLst>
                      <a:path w="6" h="2">
                        <a:moveTo>
                          <a:pt x="6" y="0"/>
                        </a:move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3" y="2"/>
                          <a:pt x="2" y="2"/>
                          <a:pt x="2" y="2"/>
                        </a:cubicBezTo>
                        <a:cubicBezTo>
                          <a:pt x="1" y="2"/>
                          <a:pt x="1" y="2"/>
                          <a:pt x="0" y="2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2" y="0"/>
                          <a:pt x="2" y="0"/>
                        </a:cubicBezTo>
                        <a:cubicBezTo>
                          <a:pt x="4" y="0"/>
                          <a:pt x="5" y="0"/>
                          <a:pt x="6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36" name="Freeform 11591"/>
                  <p:cNvSpPr>
                    <a:spLocks/>
                  </p:cNvSpPr>
                  <p:nvPr/>
                </p:nvSpPr>
                <p:spPr bwMode="auto">
                  <a:xfrm>
                    <a:off x="1368" y="2387"/>
                    <a:ext cx="9" cy="4"/>
                  </a:xfrm>
                  <a:custGeom>
                    <a:avLst/>
                    <a:gdLst/>
                    <a:ahLst/>
                    <a:cxnLst>
                      <a:cxn ang="0">
                        <a:pos x="4" y="0"/>
                      </a:cxn>
                      <a:cxn ang="0">
                        <a:pos x="2" y="1"/>
                      </a:cxn>
                      <a:cxn ang="0">
                        <a:pos x="1" y="2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  <a:cxn ang="0">
                        <a:pos x="2" y="0"/>
                      </a:cxn>
                      <a:cxn ang="0">
                        <a:pos x="4" y="0"/>
                      </a:cxn>
                    </a:cxnLst>
                    <a:rect l="0" t="0" r="r" b="b"/>
                    <a:pathLst>
                      <a:path w="4" h="2">
                        <a:moveTo>
                          <a:pt x="4" y="0"/>
                        </a:moveTo>
                        <a:cubicBezTo>
                          <a:pt x="2" y="1"/>
                          <a:pt x="2" y="1"/>
                          <a:pt x="2" y="1"/>
                        </a:cubicBezTo>
                        <a:cubicBezTo>
                          <a:pt x="1" y="1"/>
                          <a:pt x="1" y="2"/>
                          <a:pt x="1" y="2"/>
                        </a:cubicBezTo>
                        <a:cubicBezTo>
                          <a:pt x="1" y="2"/>
                          <a:pt x="0" y="2"/>
                          <a:pt x="0" y="2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2" y="0"/>
                          <a:pt x="3" y="0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37" name="Freeform 11592"/>
                  <p:cNvSpPr>
                    <a:spLocks/>
                  </p:cNvSpPr>
                  <p:nvPr/>
                </p:nvSpPr>
                <p:spPr bwMode="auto">
                  <a:xfrm>
                    <a:off x="1368" y="2389"/>
                    <a:ext cx="4" cy="5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2"/>
                      </a:cxn>
                      <a:cxn ang="0">
                        <a:pos x="0" y="1"/>
                      </a:cxn>
                      <a:cxn ang="0">
                        <a:pos x="1" y="1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2" h="2">
                        <a:moveTo>
                          <a:pt x="2" y="0"/>
                        </a:move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0" y="1"/>
                          <a:pt x="1" y="1"/>
                          <a:pt x="1" y="1"/>
                        </a:cubicBezTo>
                        <a:cubicBezTo>
                          <a:pt x="1" y="1"/>
                          <a:pt x="1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38" name="Freeform 11593"/>
                  <p:cNvSpPr>
                    <a:spLocks/>
                  </p:cNvSpPr>
                  <p:nvPr/>
                </p:nvSpPr>
                <p:spPr bwMode="auto">
                  <a:xfrm>
                    <a:off x="1390" y="2387"/>
                    <a:ext cx="2" cy="2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1" y="1"/>
                      </a:cxn>
                      <a:cxn ang="0">
                        <a:pos x="0" y="1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1" h="1">
                        <a:moveTo>
                          <a:pt x="1" y="0"/>
                        </a:move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1"/>
                          <a:pt x="0" y="1"/>
                          <a:pt x="0" y="1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39" name="Freeform 11594"/>
                  <p:cNvSpPr>
                    <a:spLocks/>
                  </p:cNvSpPr>
                  <p:nvPr/>
                </p:nvSpPr>
                <p:spPr bwMode="auto">
                  <a:xfrm>
                    <a:off x="1383" y="2389"/>
                    <a:ext cx="9" cy="5"/>
                  </a:xfrm>
                  <a:custGeom>
                    <a:avLst/>
                    <a:gdLst/>
                    <a:ahLst/>
                    <a:cxnLst>
                      <a:cxn ang="0">
                        <a:pos x="0" y="2"/>
                      </a:cxn>
                      <a:cxn ang="0">
                        <a:pos x="3" y="0"/>
                      </a:cxn>
                      <a:cxn ang="0">
                        <a:pos x="4" y="0"/>
                      </a:cxn>
                      <a:cxn ang="0">
                        <a:pos x="4" y="2"/>
                      </a:cxn>
                      <a:cxn ang="0">
                        <a:pos x="0" y="2"/>
                      </a:cxn>
                    </a:cxnLst>
                    <a:rect l="0" t="0" r="r" b="b"/>
                    <a:pathLst>
                      <a:path w="4" h="2">
                        <a:moveTo>
                          <a:pt x="0" y="2"/>
                        </a:move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3" y="0"/>
                          <a:pt x="4" y="0"/>
                          <a:pt x="4" y="0"/>
                        </a:cubicBezTo>
                        <a:cubicBezTo>
                          <a:pt x="4" y="2"/>
                          <a:pt x="4" y="2"/>
                          <a:pt x="4" y="2"/>
                        </a:cubicBezTo>
                        <a:cubicBezTo>
                          <a:pt x="3" y="2"/>
                          <a:pt x="2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40" name="Freeform 11595"/>
                  <p:cNvSpPr>
                    <a:spLocks/>
                  </p:cNvSpPr>
                  <p:nvPr/>
                </p:nvSpPr>
                <p:spPr bwMode="auto">
                  <a:xfrm>
                    <a:off x="1379" y="2394"/>
                    <a:ext cx="13" cy="4"/>
                  </a:xfrm>
                  <a:custGeom>
                    <a:avLst/>
                    <a:gdLst/>
                    <a:ahLst/>
                    <a:cxnLst>
                      <a:cxn ang="0">
                        <a:pos x="6" y="2"/>
                      </a:cxn>
                      <a:cxn ang="0">
                        <a:pos x="0" y="2"/>
                      </a:cxn>
                      <a:cxn ang="0">
                        <a:pos x="2" y="0"/>
                      </a:cxn>
                      <a:cxn ang="0">
                        <a:pos x="6" y="0"/>
                      </a:cxn>
                      <a:cxn ang="0">
                        <a:pos x="6" y="2"/>
                      </a:cxn>
                    </a:cxnLst>
                    <a:rect l="0" t="0" r="r" b="b"/>
                    <a:pathLst>
                      <a:path w="6" h="2">
                        <a:moveTo>
                          <a:pt x="6" y="2"/>
                        </a:moveTo>
                        <a:cubicBezTo>
                          <a:pt x="4" y="2"/>
                          <a:pt x="2" y="2"/>
                          <a:pt x="0" y="2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4" y="0"/>
                          <a:pt x="5" y="0"/>
                          <a:pt x="6" y="0"/>
                        </a:cubicBezTo>
                        <a:lnTo>
                          <a:pt x="6" y="2"/>
                        </a:ln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41" name="Freeform 11596"/>
                  <p:cNvSpPr>
                    <a:spLocks/>
                  </p:cNvSpPr>
                  <p:nvPr/>
                </p:nvSpPr>
                <p:spPr bwMode="auto">
                  <a:xfrm>
                    <a:off x="1374" y="2398"/>
                    <a:ext cx="18" cy="5"/>
                  </a:xfrm>
                  <a:custGeom>
                    <a:avLst/>
                    <a:gdLst/>
                    <a:ahLst/>
                    <a:cxnLst>
                      <a:cxn ang="0">
                        <a:pos x="8" y="0"/>
                      </a:cxn>
                      <a:cxn ang="0">
                        <a:pos x="7" y="2"/>
                      </a:cxn>
                      <a:cxn ang="0">
                        <a:pos x="0" y="1"/>
                      </a:cxn>
                      <a:cxn ang="0">
                        <a:pos x="2" y="0"/>
                      </a:cxn>
                      <a:cxn ang="0">
                        <a:pos x="8" y="0"/>
                      </a:cxn>
                    </a:cxnLst>
                    <a:rect l="0" t="0" r="r" b="b"/>
                    <a:pathLst>
                      <a:path w="8" h="2">
                        <a:moveTo>
                          <a:pt x="8" y="0"/>
                        </a:move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5" y="1"/>
                          <a:pt x="3" y="1"/>
                          <a:pt x="0" y="1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4" y="0"/>
                          <a:pt x="6" y="0"/>
                          <a:pt x="8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42" name="Freeform 11597"/>
                  <p:cNvSpPr>
                    <a:spLocks/>
                  </p:cNvSpPr>
                  <p:nvPr/>
                </p:nvSpPr>
                <p:spPr bwMode="auto">
                  <a:xfrm>
                    <a:off x="1368" y="2400"/>
                    <a:ext cx="22" cy="5"/>
                  </a:xfrm>
                  <a:custGeom>
                    <a:avLst/>
                    <a:gdLst/>
                    <a:ahLst/>
                    <a:cxnLst>
                      <a:cxn ang="0">
                        <a:pos x="10" y="1"/>
                      </a:cxn>
                      <a:cxn ang="0">
                        <a:pos x="10" y="2"/>
                      </a:cxn>
                      <a:cxn ang="0">
                        <a:pos x="0" y="2"/>
                      </a:cxn>
                      <a:cxn ang="0">
                        <a:pos x="3" y="0"/>
                      </a:cxn>
                      <a:cxn ang="0">
                        <a:pos x="10" y="1"/>
                      </a:cxn>
                    </a:cxnLst>
                    <a:rect l="0" t="0" r="r" b="b"/>
                    <a:pathLst>
                      <a:path w="10" h="2">
                        <a:moveTo>
                          <a:pt x="10" y="1"/>
                        </a:moveTo>
                        <a:cubicBezTo>
                          <a:pt x="10" y="2"/>
                          <a:pt x="10" y="2"/>
                          <a:pt x="10" y="2"/>
                        </a:cubicBezTo>
                        <a:cubicBezTo>
                          <a:pt x="8" y="2"/>
                          <a:pt x="4" y="2"/>
                          <a:pt x="0" y="2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6" y="0"/>
                          <a:pt x="8" y="0"/>
                          <a:pt x="10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43" name="Freeform 11598"/>
                  <p:cNvSpPr>
                    <a:spLocks/>
                  </p:cNvSpPr>
                  <p:nvPr/>
                </p:nvSpPr>
                <p:spPr bwMode="auto">
                  <a:xfrm>
                    <a:off x="1365" y="2405"/>
                    <a:ext cx="25" cy="4"/>
                  </a:xfrm>
                  <a:custGeom>
                    <a:avLst/>
                    <a:gdLst/>
                    <a:ahLst/>
                    <a:cxnLst>
                      <a:cxn ang="0">
                        <a:pos x="11" y="0"/>
                      </a:cxn>
                      <a:cxn ang="0">
                        <a:pos x="11" y="2"/>
                      </a:cxn>
                      <a:cxn ang="0">
                        <a:pos x="0" y="2"/>
                      </a:cxn>
                      <a:cxn ang="0">
                        <a:pos x="0" y="1"/>
                      </a:cxn>
                      <a:cxn ang="0">
                        <a:pos x="1" y="0"/>
                      </a:cxn>
                      <a:cxn ang="0">
                        <a:pos x="11" y="0"/>
                      </a:cxn>
                    </a:cxnLst>
                    <a:rect l="0" t="0" r="r" b="b"/>
                    <a:pathLst>
                      <a:path w="11" h="2">
                        <a:moveTo>
                          <a:pt x="11" y="0"/>
                        </a:moveTo>
                        <a:cubicBezTo>
                          <a:pt x="11" y="2"/>
                          <a:pt x="11" y="2"/>
                          <a:pt x="11" y="2"/>
                        </a:cubicBezTo>
                        <a:cubicBezTo>
                          <a:pt x="8" y="2"/>
                          <a:pt x="5" y="2"/>
                          <a:pt x="0" y="2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5" y="0"/>
                          <a:pt x="9" y="0"/>
                          <a:pt x="11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44" name="Freeform 11599"/>
                  <p:cNvSpPr>
                    <a:spLocks/>
                  </p:cNvSpPr>
                  <p:nvPr/>
                </p:nvSpPr>
                <p:spPr bwMode="auto">
                  <a:xfrm>
                    <a:off x="1363" y="2409"/>
                    <a:ext cx="27" cy="5"/>
                  </a:xfrm>
                  <a:custGeom>
                    <a:avLst/>
                    <a:gdLst/>
                    <a:ahLst/>
                    <a:cxnLst>
                      <a:cxn ang="0">
                        <a:pos x="12" y="0"/>
                      </a:cxn>
                      <a:cxn ang="0">
                        <a:pos x="12" y="2"/>
                      </a:cxn>
                      <a:cxn ang="0">
                        <a:pos x="12" y="2"/>
                      </a:cxn>
                      <a:cxn ang="0">
                        <a:pos x="0" y="2"/>
                      </a:cxn>
                      <a:cxn ang="0">
                        <a:pos x="1" y="0"/>
                      </a:cxn>
                      <a:cxn ang="0">
                        <a:pos x="12" y="0"/>
                      </a:cxn>
                    </a:cxnLst>
                    <a:rect l="0" t="0" r="r" b="b"/>
                    <a:pathLst>
                      <a:path w="12" h="2">
                        <a:moveTo>
                          <a:pt x="12" y="0"/>
                        </a:moveTo>
                        <a:cubicBezTo>
                          <a:pt x="12" y="2"/>
                          <a:pt x="12" y="2"/>
                          <a:pt x="12" y="2"/>
                        </a:cubicBezTo>
                        <a:cubicBezTo>
                          <a:pt x="12" y="2"/>
                          <a:pt x="12" y="2"/>
                          <a:pt x="12" y="2"/>
                        </a:cubicBezTo>
                        <a:cubicBezTo>
                          <a:pt x="9" y="1"/>
                          <a:pt x="5" y="1"/>
                          <a:pt x="0" y="2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6" y="0"/>
                          <a:pt x="9" y="0"/>
                          <a:pt x="12" y="0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45" name="Freeform 11600"/>
                  <p:cNvSpPr>
                    <a:spLocks/>
                  </p:cNvSpPr>
                  <p:nvPr/>
                </p:nvSpPr>
                <p:spPr bwMode="auto">
                  <a:xfrm>
                    <a:off x="1363" y="2412"/>
                    <a:ext cx="27" cy="6"/>
                  </a:xfrm>
                  <a:custGeom>
                    <a:avLst/>
                    <a:gdLst/>
                    <a:ahLst/>
                    <a:cxnLst>
                      <a:cxn ang="0">
                        <a:pos x="12" y="1"/>
                      </a:cxn>
                      <a:cxn ang="0">
                        <a:pos x="9" y="3"/>
                      </a:cxn>
                      <a:cxn ang="0">
                        <a:pos x="0" y="2"/>
                      </a:cxn>
                      <a:cxn ang="0">
                        <a:pos x="0" y="1"/>
                      </a:cxn>
                      <a:cxn ang="0">
                        <a:pos x="12" y="1"/>
                      </a:cxn>
                    </a:cxnLst>
                    <a:rect l="0" t="0" r="r" b="b"/>
                    <a:pathLst>
                      <a:path w="12" h="3">
                        <a:moveTo>
                          <a:pt x="12" y="1"/>
                        </a:moveTo>
                        <a:cubicBezTo>
                          <a:pt x="9" y="3"/>
                          <a:pt x="9" y="3"/>
                          <a:pt x="9" y="3"/>
                        </a:cubicBezTo>
                        <a:cubicBezTo>
                          <a:pt x="7" y="2"/>
                          <a:pt x="4" y="2"/>
                          <a:pt x="0" y="2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5" y="0"/>
                          <a:pt x="9" y="0"/>
                          <a:pt x="12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546" name="Freeform 11601"/>
                  <p:cNvSpPr>
                    <a:spLocks/>
                  </p:cNvSpPr>
                  <p:nvPr/>
                </p:nvSpPr>
                <p:spPr bwMode="auto">
                  <a:xfrm>
                    <a:off x="1363" y="2416"/>
                    <a:ext cx="20" cy="4"/>
                  </a:xfrm>
                  <a:custGeom>
                    <a:avLst/>
                    <a:gdLst/>
                    <a:ahLst/>
                    <a:cxnLst>
                      <a:cxn ang="0">
                        <a:pos x="9" y="1"/>
                      </a:cxn>
                      <a:cxn ang="0">
                        <a:pos x="7" y="2"/>
                      </a:cxn>
                      <a:cxn ang="0">
                        <a:pos x="0" y="2"/>
                      </a:cxn>
                      <a:cxn ang="0">
                        <a:pos x="0" y="0"/>
                      </a:cxn>
                      <a:cxn ang="0">
                        <a:pos x="9" y="1"/>
                      </a:cxn>
                    </a:cxnLst>
                    <a:rect l="0" t="0" r="r" b="b"/>
                    <a:pathLst>
                      <a:path w="9" h="2">
                        <a:moveTo>
                          <a:pt x="9" y="1"/>
                        </a:moveTo>
                        <a:cubicBezTo>
                          <a:pt x="7" y="2"/>
                          <a:pt x="7" y="2"/>
                          <a:pt x="7" y="2"/>
                        </a:cubicBezTo>
                        <a:cubicBezTo>
                          <a:pt x="5" y="2"/>
                          <a:pt x="3" y="2"/>
                          <a:pt x="0" y="2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4" y="0"/>
                          <a:pt x="7" y="0"/>
                          <a:pt x="9" y="1"/>
                        </a:cubicBezTo>
                        <a:close/>
                      </a:path>
                    </a:pathLst>
                  </a:custGeom>
                  <a:solidFill>
                    <a:srgbClr val="1A1A1A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694" name="Freeform 11602"/>
                <p:cNvSpPr>
                  <a:spLocks/>
                </p:cNvSpPr>
                <p:nvPr/>
              </p:nvSpPr>
              <p:spPr bwMode="auto">
                <a:xfrm flipH="1">
                  <a:off x="2898" y="1622"/>
                  <a:ext cx="6" cy="1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5" y="2"/>
                    </a:cxn>
                    <a:cxn ang="0">
                      <a:pos x="0" y="2"/>
                    </a:cxn>
                    <a:cxn ang="0">
                      <a:pos x="1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8" h="2">
                      <a:moveTo>
                        <a:pt x="8" y="0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2"/>
                        <a:pt x="2" y="2"/>
                        <a:pt x="0" y="2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4" y="0"/>
                        <a:pt x="6" y="0"/>
                        <a:pt x="8" y="0"/>
                      </a:cubicBez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95" name="Freeform 11603"/>
                <p:cNvSpPr>
                  <a:spLocks/>
                </p:cNvSpPr>
                <p:nvPr/>
              </p:nvSpPr>
              <p:spPr bwMode="auto">
                <a:xfrm flipH="1">
                  <a:off x="2901" y="1623"/>
                  <a:ext cx="3" cy="1"/>
                </a:xfrm>
                <a:custGeom>
                  <a:avLst/>
                  <a:gdLst/>
                  <a:ahLst/>
                  <a:cxnLst>
                    <a:cxn ang="0">
                      <a:pos x="5" y="0"/>
                    </a:cxn>
                    <a:cxn ang="0">
                      <a:pos x="3" y="1"/>
                    </a:cxn>
                    <a:cxn ang="0">
                      <a:pos x="0" y="1"/>
                    </a:cxn>
                    <a:cxn ang="0">
                      <a:pos x="0" y="0"/>
                    </a:cxn>
                    <a:cxn ang="0">
                      <a:pos x="5" y="0"/>
                    </a:cxn>
                  </a:cxnLst>
                  <a:rect l="0" t="0" r="r" b="b"/>
                  <a:pathLst>
                    <a:path w="5" h="1">
                      <a:moveTo>
                        <a:pt x="5" y="0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1"/>
                        <a:pt x="1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0"/>
                        <a:pt x="4" y="0"/>
                        <a:pt x="5" y="0"/>
                      </a:cubicBez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96" name="Freeform 11604"/>
                <p:cNvSpPr>
                  <a:spLocks/>
                </p:cNvSpPr>
                <p:nvPr/>
              </p:nvSpPr>
              <p:spPr bwMode="auto">
                <a:xfrm flipH="1">
                  <a:off x="2902" y="1624"/>
                  <a:ext cx="2" cy="2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3" y="0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2" y="0"/>
                        <a:pt x="3" y="0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97" name="Freeform 11605"/>
                <p:cNvSpPr>
                  <a:spLocks/>
                </p:cNvSpPr>
                <p:nvPr/>
              </p:nvSpPr>
              <p:spPr bwMode="auto">
                <a:xfrm flipH="1">
                  <a:off x="2895" y="1623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98" name="Freeform 11606"/>
                <p:cNvSpPr>
                  <a:spLocks/>
                </p:cNvSpPr>
                <p:nvPr/>
              </p:nvSpPr>
              <p:spPr bwMode="auto">
                <a:xfrm flipH="1">
                  <a:off x="2895" y="1623"/>
                  <a:ext cx="3" cy="3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3" y="1"/>
                    </a:cxn>
                    <a:cxn ang="0">
                      <a:pos x="2" y="3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3" h="3">
                      <a:moveTo>
                        <a:pt x="0" y="2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3" y="1"/>
                        <a:pt x="3" y="1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2"/>
                        <a:pt x="1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99" name="Freeform 11607"/>
                <p:cNvSpPr>
                  <a:spLocks/>
                </p:cNvSpPr>
                <p:nvPr/>
              </p:nvSpPr>
              <p:spPr bwMode="auto">
                <a:xfrm flipH="1">
                  <a:off x="2896" y="1625"/>
                  <a:ext cx="4" cy="1"/>
                </a:xfrm>
                <a:custGeom>
                  <a:avLst/>
                  <a:gdLst/>
                  <a:ahLst/>
                  <a:cxnLst>
                    <a:cxn ang="0">
                      <a:pos x="5" y="2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5" y="1"/>
                    </a:cxn>
                    <a:cxn ang="0">
                      <a:pos x="5" y="2"/>
                    </a:cxn>
                  </a:cxnLst>
                  <a:rect l="0" t="0" r="r" b="b"/>
                  <a:pathLst>
                    <a:path w="5" h="2">
                      <a:moveTo>
                        <a:pt x="5" y="2"/>
                      </a:moveTo>
                      <a:cubicBezTo>
                        <a:pt x="4" y="2"/>
                        <a:pt x="2" y="1"/>
                        <a:pt x="0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4" y="0"/>
                        <a:pt x="5" y="0"/>
                        <a:pt x="5" y="1"/>
                      </a:cubicBezTo>
                      <a:lnTo>
                        <a:pt x="5" y="2"/>
                      </a:ln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00" name="Freeform 11608"/>
                <p:cNvSpPr>
                  <a:spLocks/>
                </p:cNvSpPr>
                <p:nvPr/>
              </p:nvSpPr>
              <p:spPr bwMode="auto">
                <a:xfrm flipH="1">
                  <a:off x="2896" y="1626"/>
                  <a:ext cx="6" cy="1"/>
                </a:xfrm>
                <a:custGeom>
                  <a:avLst/>
                  <a:gdLst/>
                  <a:ahLst/>
                  <a:cxnLst>
                    <a:cxn ang="0">
                      <a:pos x="8" y="3"/>
                    </a:cxn>
                    <a:cxn ang="0">
                      <a:pos x="0" y="2"/>
                    </a:cxn>
                    <a:cxn ang="0">
                      <a:pos x="3" y="0"/>
                    </a:cxn>
                    <a:cxn ang="0">
                      <a:pos x="8" y="1"/>
                    </a:cxn>
                    <a:cxn ang="0">
                      <a:pos x="8" y="3"/>
                    </a:cxn>
                  </a:cxnLst>
                  <a:rect l="0" t="0" r="r" b="b"/>
                  <a:pathLst>
                    <a:path w="8" h="3">
                      <a:moveTo>
                        <a:pt x="8" y="3"/>
                      </a:moveTo>
                      <a:cubicBezTo>
                        <a:pt x="6" y="2"/>
                        <a:pt x="4" y="2"/>
                        <a:pt x="0" y="2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5" y="0"/>
                        <a:pt x="7" y="1"/>
                        <a:pt x="8" y="1"/>
                      </a:cubicBezTo>
                      <a:lnTo>
                        <a:pt x="8" y="3"/>
                      </a:ln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01" name="Freeform 11609"/>
                <p:cNvSpPr>
                  <a:spLocks/>
                </p:cNvSpPr>
                <p:nvPr/>
              </p:nvSpPr>
              <p:spPr bwMode="auto">
                <a:xfrm flipH="1">
                  <a:off x="2896" y="1627"/>
                  <a:ext cx="8" cy="2"/>
                </a:xfrm>
                <a:custGeom>
                  <a:avLst/>
                  <a:gdLst/>
                  <a:ahLst/>
                  <a:cxnLst>
                    <a:cxn ang="0">
                      <a:pos x="10" y="3"/>
                    </a:cxn>
                    <a:cxn ang="0">
                      <a:pos x="0" y="2"/>
                    </a:cxn>
                    <a:cxn ang="0">
                      <a:pos x="3" y="0"/>
                    </a:cxn>
                    <a:cxn ang="0">
                      <a:pos x="11" y="1"/>
                    </a:cxn>
                    <a:cxn ang="0">
                      <a:pos x="10" y="3"/>
                    </a:cxn>
                  </a:cxnLst>
                  <a:rect l="0" t="0" r="r" b="b"/>
                  <a:pathLst>
                    <a:path w="11" h="3">
                      <a:moveTo>
                        <a:pt x="10" y="3"/>
                      </a:moveTo>
                      <a:cubicBezTo>
                        <a:pt x="8" y="2"/>
                        <a:pt x="5" y="1"/>
                        <a:pt x="0" y="2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7" y="0"/>
                        <a:pt x="9" y="0"/>
                        <a:pt x="11" y="1"/>
                      </a:cubicBezTo>
                      <a:lnTo>
                        <a:pt x="10" y="3"/>
                      </a:ln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02" name="Freeform 11610"/>
                <p:cNvSpPr>
                  <a:spLocks/>
                </p:cNvSpPr>
                <p:nvPr/>
              </p:nvSpPr>
              <p:spPr bwMode="auto">
                <a:xfrm flipH="1">
                  <a:off x="2897" y="1627"/>
                  <a:ext cx="9" cy="3"/>
                </a:xfrm>
                <a:custGeom>
                  <a:avLst/>
                  <a:gdLst/>
                  <a:ahLst/>
                  <a:cxnLst>
                    <a:cxn ang="0">
                      <a:pos x="12" y="2"/>
                    </a:cxn>
                    <a:cxn ang="0">
                      <a:pos x="12" y="4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2" y="1"/>
                    </a:cxn>
                    <a:cxn ang="0">
                      <a:pos x="12" y="2"/>
                    </a:cxn>
                  </a:cxnLst>
                  <a:rect l="0" t="0" r="r" b="b"/>
                  <a:pathLst>
                    <a:path w="12" h="4">
                      <a:moveTo>
                        <a:pt x="12" y="2"/>
                      </a:move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0" y="2"/>
                        <a:pt x="6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7" y="0"/>
                        <a:pt x="10" y="1"/>
                        <a:pt x="12" y="2"/>
                      </a:cubicBez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03" name="Freeform 11611"/>
                <p:cNvSpPr>
                  <a:spLocks/>
                </p:cNvSpPr>
                <p:nvPr/>
              </p:nvSpPr>
              <p:spPr bwMode="auto">
                <a:xfrm flipH="1">
                  <a:off x="2897" y="1629"/>
                  <a:ext cx="9" cy="2"/>
                </a:xfrm>
                <a:custGeom>
                  <a:avLst/>
                  <a:gdLst/>
                  <a:ahLst/>
                  <a:cxnLst>
                    <a:cxn ang="0">
                      <a:pos x="12" y="2"/>
                    </a:cxn>
                    <a:cxn ang="0">
                      <a:pos x="12" y="2"/>
                    </a:cxn>
                    <a:cxn ang="0">
                      <a:pos x="10" y="3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12" y="2"/>
                    </a:cxn>
                  </a:cxnLst>
                  <a:rect l="0" t="0" r="r" b="b"/>
                  <a:pathLst>
                    <a:path w="12" h="3">
                      <a:moveTo>
                        <a:pt x="12" y="2"/>
                      </a:move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8" y="2"/>
                        <a:pt x="4" y="2"/>
                        <a:pt x="0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6" y="0"/>
                        <a:pt x="10" y="0"/>
                        <a:pt x="12" y="2"/>
                      </a:cubicBez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04" name="Freeform 11612"/>
                <p:cNvSpPr>
                  <a:spLocks/>
                </p:cNvSpPr>
                <p:nvPr/>
              </p:nvSpPr>
              <p:spPr bwMode="auto">
                <a:xfrm flipH="1">
                  <a:off x="2898" y="1630"/>
                  <a:ext cx="9" cy="2"/>
                </a:xfrm>
                <a:custGeom>
                  <a:avLst/>
                  <a:gdLst/>
                  <a:ahLst/>
                  <a:cxnLst>
                    <a:cxn ang="0">
                      <a:pos x="11" y="1"/>
                    </a:cxn>
                    <a:cxn ang="0">
                      <a:pos x="8" y="2"/>
                    </a:cxn>
                    <a:cxn ang="0">
                      <a:pos x="0" y="2"/>
                    </a:cxn>
                    <a:cxn ang="0">
                      <a:pos x="1" y="0"/>
                    </a:cxn>
                    <a:cxn ang="0">
                      <a:pos x="11" y="1"/>
                    </a:cxn>
                  </a:cxnLst>
                  <a:rect l="0" t="0" r="r" b="b"/>
                  <a:pathLst>
                    <a:path w="11" h="2">
                      <a:moveTo>
                        <a:pt x="11" y="1"/>
                      </a:move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6" y="2"/>
                        <a:pt x="4" y="2"/>
                        <a:pt x="0" y="2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5" y="0"/>
                        <a:pt x="9" y="0"/>
                        <a:pt x="11" y="1"/>
                      </a:cubicBez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05" name="Freeform 11613"/>
                <p:cNvSpPr>
                  <a:spLocks/>
                </p:cNvSpPr>
                <p:nvPr/>
              </p:nvSpPr>
              <p:spPr bwMode="auto">
                <a:xfrm flipH="1">
                  <a:off x="2901" y="1632"/>
                  <a:ext cx="6" cy="1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5" y="1"/>
                    </a:cxn>
                    <a:cxn ang="0">
                      <a:pos x="0" y="1"/>
                    </a:cxn>
                    <a:cxn ang="0">
                      <a:pos x="0" y="0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8" h="1">
                      <a:moveTo>
                        <a:pt x="8" y="0"/>
                      </a:move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2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4" y="0"/>
                        <a:pt x="6" y="0"/>
                        <a:pt x="8" y="0"/>
                      </a:cubicBez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06" name="Freeform 11614"/>
                <p:cNvSpPr>
                  <a:spLocks/>
                </p:cNvSpPr>
                <p:nvPr/>
              </p:nvSpPr>
              <p:spPr bwMode="auto">
                <a:xfrm flipH="1">
                  <a:off x="2903" y="1633"/>
                  <a:ext cx="4" cy="1"/>
                </a:xfrm>
                <a:custGeom>
                  <a:avLst/>
                  <a:gdLst/>
                  <a:ahLst/>
                  <a:cxnLst>
                    <a:cxn ang="0">
                      <a:pos x="6" y="0"/>
                    </a:cxn>
                    <a:cxn ang="0">
                      <a:pos x="2" y="2"/>
                    </a:cxn>
                    <a:cxn ang="0">
                      <a:pos x="0" y="2"/>
                    </a:cxn>
                    <a:cxn ang="0">
                      <a:pos x="1" y="0"/>
                    </a:cxn>
                    <a:cxn ang="0">
                      <a:pos x="6" y="0"/>
                    </a:cxn>
                  </a:cxnLst>
                  <a:rect l="0" t="0" r="r" b="b"/>
                  <a:pathLst>
                    <a:path w="6" h="2">
                      <a:moveTo>
                        <a:pt x="6" y="0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1" y="2"/>
                        <a:pt x="0" y="2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3" y="0"/>
                        <a:pt x="5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07" name="Freeform 11615"/>
                <p:cNvSpPr>
                  <a:spLocks/>
                </p:cNvSpPr>
                <p:nvPr/>
              </p:nvSpPr>
              <p:spPr bwMode="auto">
                <a:xfrm flipH="1">
                  <a:off x="2906" y="1634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0" y="1"/>
                    </a:cxn>
                    <a:cxn ang="0">
                      <a:pos x="0" y="0"/>
                    </a:cxn>
                    <a:cxn ang="0">
                      <a:pos x="2" y="0"/>
                    </a:cxn>
                    <a:cxn ang="0">
                      <a:pos x="0" y="1"/>
                    </a:cxn>
                  </a:cxnLst>
                  <a:rect l="0" t="0" r="r" b="b"/>
                  <a:pathLst>
                    <a:path w="2"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08" name="Freeform 11616"/>
                <p:cNvSpPr>
                  <a:spLocks/>
                </p:cNvSpPr>
                <p:nvPr/>
              </p:nvSpPr>
              <p:spPr bwMode="auto">
                <a:xfrm flipH="1">
                  <a:off x="2898" y="1635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" y="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09" name="Freeform 11617"/>
                <p:cNvSpPr>
                  <a:spLocks/>
                </p:cNvSpPr>
                <p:nvPr/>
              </p:nvSpPr>
              <p:spPr bwMode="auto">
                <a:xfrm flipH="1">
                  <a:off x="2898" y="1635"/>
                  <a:ext cx="3" cy="1"/>
                </a:xfrm>
                <a:custGeom>
                  <a:avLst/>
                  <a:gdLst/>
                  <a:ahLst/>
                  <a:cxnLst>
                    <a:cxn ang="0">
                      <a:pos x="0" y="1"/>
                    </a:cxn>
                    <a:cxn ang="0">
                      <a:pos x="2" y="0"/>
                    </a:cxn>
                    <a:cxn ang="0">
                      <a:pos x="3" y="1"/>
                    </a:cxn>
                    <a:cxn ang="0">
                      <a:pos x="2" y="2"/>
                    </a:cxn>
                    <a:cxn ang="0">
                      <a:pos x="0" y="1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3" y="1"/>
                        <a:pt x="3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10" name="Freeform 11618"/>
                <p:cNvSpPr>
                  <a:spLocks/>
                </p:cNvSpPr>
                <p:nvPr/>
              </p:nvSpPr>
              <p:spPr bwMode="auto">
                <a:xfrm flipH="1">
                  <a:off x="2899" y="1636"/>
                  <a:ext cx="5" cy="2"/>
                </a:xfrm>
                <a:custGeom>
                  <a:avLst/>
                  <a:gdLst/>
                  <a:ahLst/>
                  <a:cxnLst>
                    <a:cxn ang="0">
                      <a:pos x="4" y="0"/>
                    </a:cxn>
                    <a:cxn ang="0">
                      <a:pos x="6" y="1"/>
                    </a:cxn>
                    <a:cxn ang="0">
                      <a:pos x="6" y="3"/>
                    </a:cxn>
                    <a:cxn ang="0">
                      <a:pos x="0" y="1"/>
                    </a:cxn>
                    <a:cxn ang="0">
                      <a:pos x="4" y="0"/>
                    </a:cxn>
                  </a:cxnLst>
                  <a:rect l="0" t="0" r="r" b="b"/>
                  <a:pathLst>
                    <a:path w="6" h="3">
                      <a:moveTo>
                        <a:pt x="4" y="0"/>
                      </a:moveTo>
                      <a:cubicBezTo>
                        <a:pt x="5" y="0"/>
                        <a:pt x="6" y="1"/>
                        <a:pt x="6" y="1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5" y="2"/>
                        <a:pt x="3" y="2"/>
                        <a:pt x="0" y="1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11" name="Freeform 11619"/>
                <p:cNvSpPr>
                  <a:spLocks/>
                </p:cNvSpPr>
                <p:nvPr/>
              </p:nvSpPr>
              <p:spPr bwMode="auto">
                <a:xfrm flipH="1">
                  <a:off x="2899" y="1636"/>
                  <a:ext cx="8" cy="3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4" y="0"/>
                    </a:cxn>
                    <a:cxn ang="0">
                      <a:pos x="10" y="2"/>
                    </a:cxn>
                    <a:cxn ang="0">
                      <a:pos x="9" y="3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10" h="3">
                      <a:moveTo>
                        <a:pt x="0" y="2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7" y="1"/>
                        <a:pt x="9" y="1"/>
                        <a:pt x="10" y="2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8" y="2"/>
                        <a:pt x="5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12" name="Freeform 11620"/>
                <p:cNvSpPr>
                  <a:spLocks/>
                </p:cNvSpPr>
                <p:nvPr/>
              </p:nvSpPr>
              <p:spPr bwMode="auto">
                <a:xfrm flipH="1">
                  <a:off x="2900" y="1638"/>
                  <a:ext cx="9" cy="2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1" y="1"/>
                    </a:cxn>
                    <a:cxn ang="0">
                      <a:pos x="3" y="0"/>
                    </a:cxn>
                    <a:cxn ang="0">
                      <a:pos x="12" y="1"/>
                    </a:cxn>
                    <a:cxn ang="0">
                      <a:pos x="12" y="3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12" h="3">
                      <a:moveTo>
                        <a:pt x="0" y="2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8" y="0"/>
                        <a:pt x="11" y="0"/>
                        <a:pt x="12" y="1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0" y="2"/>
                        <a:pt x="6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13" name="Freeform 11621"/>
                <p:cNvSpPr>
                  <a:spLocks/>
                </p:cNvSpPr>
                <p:nvPr/>
              </p:nvSpPr>
              <p:spPr bwMode="auto">
                <a:xfrm flipH="1">
                  <a:off x="2900" y="1639"/>
                  <a:ext cx="10" cy="2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1" y="0"/>
                    </a:cxn>
                    <a:cxn ang="0">
                      <a:pos x="13" y="1"/>
                    </a:cxn>
                    <a:cxn ang="0">
                      <a:pos x="12" y="2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13" h="2">
                      <a:moveTo>
                        <a:pt x="0" y="2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7" y="0"/>
                        <a:pt x="11" y="0"/>
                        <a:pt x="13" y="1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1" y="1"/>
                        <a:pt x="7" y="1"/>
                        <a:pt x="0" y="2"/>
                      </a:cubicBez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14" name="Freeform 11622"/>
                <p:cNvSpPr>
                  <a:spLocks/>
                </p:cNvSpPr>
                <p:nvPr/>
              </p:nvSpPr>
              <p:spPr bwMode="auto">
                <a:xfrm flipH="1">
                  <a:off x="2901" y="1640"/>
                  <a:ext cx="9" cy="2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1" y="1"/>
                    </a:cxn>
                    <a:cxn ang="0">
                      <a:pos x="13" y="1"/>
                    </a:cxn>
                    <a:cxn ang="0">
                      <a:pos x="13" y="2"/>
                    </a:cxn>
                    <a:cxn ang="0">
                      <a:pos x="12" y="2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13" h="2">
                      <a:moveTo>
                        <a:pt x="0" y="2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8" y="0"/>
                        <a:pt x="12" y="0"/>
                        <a:pt x="13" y="1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0" y="2"/>
                        <a:pt x="6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15" name="Freeform 11623"/>
                <p:cNvSpPr>
                  <a:spLocks/>
                </p:cNvSpPr>
                <p:nvPr/>
              </p:nvSpPr>
              <p:spPr bwMode="auto">
                <a:xfrm flipH="1">
                  <a:off x="2901" y="1642"/>
                  <a:ext cx="9" cy="1"/>
                </a:xfrm>
                <a:custGeom>
                  <a:avLst/>
                  <a:gdLst/>
                  <a:ahLst/>
                  <a:cxnLst>
                    <a:cxn ang="0">
                      <a:pos x="12" y="0"/>
                    </a:cxn>
                    <a:cxn ang="0">
                      <a:pos x="5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12" y="0"/>
                    </a:cxn>
                  </a:cxnLst>
                  <a:rect l="0" t="0" r="r" b="b"/>
                  <a:pathLst>
                    <a:path w="12" h="2">
                      <a:moveTo>
                        <a:pt x="12" y="0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2"/>
                        <a:pt x="2" y="2"/>
                        <a:pt x="0" y="2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6" y="0"/>
                        <a:pt x="10" y="0"/>
                        <a:pt x="12" y="0"/>
                      </a:cubicBez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16" name="Freeform 11624"/>
                <p:cNvSpPr>
                  <a:spLocks/>
                </p:cNvSpPr>
                <p:nvPr/>
              </p:nvSpPr>
              <p:spPr bwMode="auto">
                <a:xfrm flipH="1">
                  <a:off x="2907" y="1643"/>
                  <a:ext cx="4" cy="1"/>
                </a:xfrm>
                <a:custGeom>
                  <a:avLst/>
                  <a:gdLst/>
                  <a:ahLst/>
                  <a:cxnLst>
                    <a:cxn ang="0">
                      <a:pos x="0" y="1"/>
                    </a:cxn>
                    <a:cxn ang="0">
                      <a:pos x="1" y="0"/>
                    </a:cxn>
                    <a:cxn ang="0">
                      <a:pos x="6" y="0"/>
                    </a:cxn>
                    <a:cxn ang="0">
                      <a:pos x="0" y="1"/>
                    </a:cxn>
                  </a:cxnLst>
                  <a:rect l="0" t="0" r="r" b="b"/>
                  <a:pathLst>
                    <a:path w="6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3" y="0"/>
                        <a:pt x="5" y="0"/>
                        <a:pt x="6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17" name="Freeform 11625"/>
                <p:cNvSpPr>
                  <a:spLocks/>
                </p:cNvSpPr>
                <p:nvPr/>
              </p:nvSpPr>
              <p:spPr bwMode="auto">
                <a:xfrm flipH="1">
                  <a:off x="2902" y="1645"/>
                  <a:ext cx="3" cy="1"/>
                </a:xfrm>
                <a:custGeom>
                  <a:avLst/>
                  <a:gdLst/>
                  <a:ahLst/>
                  <a:cxnLst>
                    <a:cxn ang="0">
                      <a:pos x="0" y="1"/>
                    </a:cxn>
                    <a:cxn ang="0">
                      <a:pos x="4" y="0"/>
                    </a:cxn>
                    <a:cxn ang="0">
                      <a:pos x="3" y="1"/>
                    </a:cxn>
                    <a:cxn ang="0">
                      <a:pos x="0" y="1"/>
                    </a:cxn>
                  </a:cxnLst>
                  <a:rect l="0" t="0" r="r" b="b"/>
                  <a:pathLst>
                    <a:path w="4" h="1">
                      <a:moveTo>
                        <a:pt x="0" y="1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2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18" name="Freeform 11626"/>
                <p:cNvSpPr>
                  <a:spLocks/>
                </p:cNvSpPr>
                <p:nvPr/>
              </p:nvSpPr>
              <p:spPr bwMode="auto">
                <a:xfrm flipH="1">
                  <a:off x="2903" y="1646"/>
                  <a:ext cx="10" cy="2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0" y="2"/>
                    </a:cxn>
                    <a:cxn ang="0">
                      <a:pos x="10" y="0"/>
                    </a:cxn>
                    <a:cxn ang="0">
                      <a:pos x="13" y="0"/>
                    </a:cxn>
                    <a:cxn ang="0">
                      <a:pos x="13" y="1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13" h="3">
                      <a:moveTo>
                        <a:pt x="0" y="3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2" y="0"/>
                        <a:pt x="13" y="0"/>
                        <a:pt x="13" y="0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1" y="1"/>
                        <a:pt x="6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19" name="Freeform 11627"/>
                <p:cNvSpPr>
                  <a:spLocks/>
                </p:cNvSpPr>
                <p:nvPr/>
              </p:nvSpPr>
              <p:spPr bwMode="auto">
                <a:xfrm flipH="1">
                  <a:off x="2903" y="1647"/>
                  <a:ext cx="10" cy="3"/>
                </a:xfrm>
                <a:custGeom>
                  <a:avLst/>
                  <a:gdLst/>
                  <a:ahLst/>
                  <a:cxnLst>
                    <a:cxn ang="0">
                      <a:pos x="1" y="2"/>
                    </a:cxn>
                    <a:cxn ang="0">
                      <a:pos x="14" y="0"/>
                    </a:cxn>
                    <a:cxn ang="0">
                      <a:pos x="13" y="1"/>
                    </a:cxn>
                    <a:cxn ang="0">
                      <a:pos x="0" y="4"/>
                    </a:cxn>
                    <a:cxn ang="0">
                      <a:pos x="1" y="2"/>
                    </a:cxn>
                  </a:cxnLst>
                  <a:rect l="0" t="0" r="r" b="b"/>
                  <a:pathLst>
                    <a:path w="14" h="4">
                      <a:moveTo>
                        <a:pt x="1" y="2"/>
                      </a:moveTo>
                      <a:cubicBezTo>
                        <a:pt x="7" y="1"/>
                        <a:pt x="12" y="0"/>
                        <a:pt x="14" y="0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1" y="2"/>
                        <a:pt x="6" y="3"/>
                        <a:pt x="0" y="4"/>
                      </a:cubicBezTo>
                      <a:lnTo>
                        <a:pt x="1" y="2"/>
                      </a:ln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20" name="Freeform 11628"/>
                <p:cNvSpPr>
                  <a:spLocks/>
                </p:cNvSpPr>
                <p:nvPr/>
              </p:nvSpPr>
              <p:spPr bwMode="auto">
                <a:xfrm flipH="1">
                  <a:off x="2904" y="1647"/>
                  <a:ext cx="10" cy="3"/>
                </a:xfrm>
                <a:custGeom>
                  <a:avLst/>
                  <a:gdLst/>
                  <a:ahLst/>
                  <a:cxnLst>
                    <a:cxn ang="0">
                      <a:pos x="1" y="3"/>
                    </a:cxn>
                    <a:cxn ang="0">
                      <a:pos x="14" y="0"/>
                    </a:cxn>
                    <a:cxn ang="0">
                      <a:pos x="14" y="2"/>
                    </a:cxn>
                    <a:cxn ang="0">
                      <a:pos x="0" y="4"/>
                    </a:cxn>
                    <a:cxn ang="0">
                      <a:pos x="1" y="3"/>
                    </a:cxn>
                  </a:cxnLst>
                  <a:rect l="0" t="0" r="r" b="b"/>
                  <a:pathLst>
                    <a:path w="14" h="4">
                      <a:moveTo>
                        <a:pt x="1" y="3"/>
                      </a:moveTo>
                      <a:cubicBezTo>
                        <a:pt x="7" y="2"/>
                        <a:pt x="12" y="1"/>
                        <a:pt x="14" y="0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1" y="2"/>
                        <a:pt x="7" y="4"/>
                        <a:pt x="0" y="4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21" name="Freeform 11629"/>
                <p:cNvSpPr>
                  <a:spLocks/>
                </p:cNvSpPr>
                <p:nvPr/>
              </p:nvSpPr>
              <p:spPr bwMode="auto">
                <a:xfrm flipH="1">
                  <a:off x="2904" y="1649"/>
                  <a:ext cx="11" cy="3"/>
                </a:xfrm>
                <a:custGeom>
                  <a:avLst/>
                  <a:gdLst/>
                  <a:ahLst/>
                  <a:cxnLst>
                    <a:cxn ang="0">
                      <a:pos x="0" y="4"/>
                    </a:cxn>
                    <a:cxn ang="0">
                      <a:pos x="1" y="2"/>
                    </a:cxn>
                    <a:cxn ang="0">
                      <a:pos x="15" y="0"/>
                    </a:cxn>
                    <a:cxn ang="0">
                      <a:pos x="14" y="1"/>
                    </a:cxn>
                    <a:cxn ang="0">
                      <a:pos x="3" y="4"/>
                    </a:cxn>
                    <a:cxn ang="0">
                      <a:pos x="0" y="4"/>
                    </a:cxn>
                  </a:cxnLst>
                  <a:rect l="0" t="0" r="r" b="b"/>
                  <a:pathLst>
                    <a:path w="15" h="4">
                      <a:moveTo>
                        <a:pt x="0" y="4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8" y="2"/>
                        <a:pt x="12" y="0"/>
                        <a:pt x="15" y="0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2" y="1"/>
                        <a:pt x="8" y="3"/>
                        <a:pt x="3" y="4"/>
                      </a:cubicBez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22" name="Freeform 11630"/>
                <p:cNvSpPr>
                  <a:spLocks/>
                </p:cNvSpPr>
                <p:nvPr/>
              </p:nvSpPr>
              <p:spPr bwMode="auto">
                <a:xfrm flipH="1">
                  <a:off x="2904" y="1650"/>
                  <a:ext cx="9" cy="2"/>
                </a:xfrm>
                <a:custGeom>
                  <a:avLst/>
                  <a:gdLst/>
                  <a:ahLst/>
                  <a:cxnLst>
                    <a:cxn ang="0">
                      <a:pos x="11" y="0"/>
                    </a:cxn>
                    <a:cxn ang="0">
                      <a:pos x="10" y="2"/>
                    </a:cxn>
                    <a:cxn ang="0">
                      <a:pos x="0" y="3"/>
                    </a:cxn>
                    <a:cxn ang="0">
                      <a:pos x="11" y="0"/>
                    </a:cxn>
                  </a:cxnLst>
                  <a:rect l="0" t="0" r="r" b="b"/>
                  <a:pathLst>
                    <a:path w="11" h="3">
                      <a:moveTo>
                        <a:pt x="11" y="0"/>
                      </a:move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5" y="2"/>
                        <a:pt x="9" y="0"/>
                        <a:pt x="11" y="0"/>
                      </a:cubicBez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23" name="Freeform 11631"/>
                <p:cNvSpPr>
                  <a:spLocks/>
                </p:cNvSpPr>
                <p:nvPr/>
              </p:nvSpPr>
              <p:spPr bwMode="auto">
                <a:xfrm flipH="1">
                  <a:off x="2907" y="1654"/>
                  <a:ext cx="13" cy="3"/>
                </a:xfrm>
                <a:custGeom>
                  <a:avLst/>
                  <a:gdLst/>
                  <a:ahLst/>
                  <a:cxnLst>
                    <a:cxn ang="0">
                      <a:pos x="41" y="0"/>
                    </a:cxn>
                    <a:cxn ang="0">
                      <a:pos x="9" y="0"/>
                    </a:cxn>
                    <a:cxn ang="0">
                      <a:pos x="0" y="11"/>
                    </a:cxn>
                    <a:cxn ang="0">
                      <a:pos x="41" y="0"/>
                    </a:cxn>
                  </a:cxnLst>
                  <a:rect l="0" t="0" r="r" b="b"/>
                  <a:pathLst>
                    <a:path w="41" h="11">
                      <a:moveTo>
                        <a:pt x="41" y="0"/>
                      </a:moveTo>
                      <a:lnTo>
                        <a:pt x="9" y="0"/>
                      </a:lnTo>
                      <a:lnTo>
                        <a:pt x="0" y="11"/>
                      </a:lnTo>
                      <a:lnTo>
                        <a:pt x="41" y="0"/>
                      </a:ln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24" name="Freeform 11632"/>
                <p:cNvSpPr>
                  <a:spLocks/>
                </p:cNvSpPr>
                <p:nvPr/>
              </p:nvSpPr>
              <p:spPr bwMode="auto">
                <a:xfrm flipH="1">
                  <a:off x="2915" y="1659"/>
                  <a:ext cx="16" cy="4"/>
                </a:xfrm>
                <a:custGeom>
                  <a:avLst/>
                  <a:gdLst/>
                  <a:ahLst/>
                  <a:cxnLst>
                    <a:cxn ang="0">
                      <a:pos x="40" y="9"/>
                    </a:cxn>
                    <a:cxn ang="0">
                      <a:pos x="49" y="4"/>
                    </a:cxn>
                    <a:cxn ang="0">
                      <a:pos x="27" y="0"/>
                    </a:cxn>
                    <a:cxn ang="0">
                      <a:pos x="0" y="13"/>
                    </a:cxn>
                    <a:cxn ang="0">
                      <a:pos x="40" y="9"/>
                    </a:cxn>
                  </a:cxnLst>
                  <a:rect l="0" t="0" r="r" b="b"/>
                  <a:pathLst>
                    <a:path w="49" h="13">
                      <a:moveTo>
                        <a:pt x="40" y="9"/>
                      </a:moveTo>
                      <a:lnTo>
                        <a:pt x="49" y="4"/>
                      </a:lnTo>
                      <a:lnTo>
                        <a:pt x="27" y="0"/>
                      </a:lnTo>
                      <a:lnTo>
                        <a:pt x="0" y="13"/>
                      </a:lnTo>
                      <a:lnTo>
                        <a:pt x="40" y="9"/>
                      </a:ln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25" name="Freeform 11633"/>
                <p:cNvSpPr>
                  <a:spLocks/>
                </p:cNvSpPr>
                <p:nvPr/>
              </p:nvSpPr>
              <p:spPr bwMode="auto">
                <a:xfrm flipH="1">
                  <a:off x="2929" y="1537"/>
                  <a:ext cx="13" cy="17"/>
                </a:xfrm>
                <a:custGeom>
                  <a:avLst/>
                  <a:gdLst/>
                  <a:ahLst/>
                  <a:cxnLst>
                    <a:cxn ang="0">
                      <a:pos x="17" y="21"/>
                    </a:cxn>
                    <a:cxn ang="0">
                      <a:pos x="15" y="23"/>
                    </a:cxn>
                    <a:cxn ang="0">
                      <a:pos x="10" y="17"/>
                    </a:cxn>
                    <a:cxn ang="0">
                      <a:pos x="6" y="14"/>
                    </a:cxn>
                    <a:cxn ang="0">
                      <a:pos x="1" y="4"/>
                    </a:cxn>
                    <a:cxn ang="0">
                      <a:pos x="0" y="3"/>
                    </a:cxn>
                    <a:cxn ang="0">
                      <a:pos x="2" y="1"/>
                    </a:cxn>
                    <a:cxn ang="0">
                      <a:pos x="7" y="7"/>
                    </a:cxn>
                    <a:cxn ang="0">
                      <a:pos x="13" y="9"/>
                    </a:cxn>
                    <a:cxn ang="0">
                      <a:pos x="17" y="21"/>
                    </a:cxn>
                  </a:cxnLst>
                  <a:rect l="0" t="0" r="r" b="b"/>
                  <a:pathLst>
                    <a:path w="18" h="24">
                      <a:moveTo>
                        <a:pt x="17" y="21"/>
                      </a:moveTo>
                      <a:cubicBezTo>
                        <a:pt x="18" y="24"/>
                        <a:pt x="15" y="23"/>
                        <a:pt x="15" y="23"/>
                      </a:cubicBezTo>
                      <a:cubicBezTo>
                        <a:pt x="15" y="23"/>
                        <a:pt x="14" y="19"/>
                        <a:pt x="10" y="17"/>
                      </a:cubicBezTo>
                      <a:cubicBezTo>
                        <a:pt x="7" y="16"/>
                        <a:pt x="7" y="17"/>
                        <a:pt x="6" y="14"/>
                      </a:cubicBezTo>
                      <a:cubicBezTo>
                        <a:pt x="4" y="12"/>
                        <a:pt x="1" y="4"/>
                        <a:pt x="1" y="4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0"/>
                        <a:pt x="2" y="1"/>
                        <a:pt x="2" y="1"/>
                      </a:cubicBezTo>
                      <a:cubicBezTo>
                        <a:pt x="2" y="1"/>
                        <a:pt x="4" y="5"/>
                        <a:pt x="7" y="7"/>
                      </a:cubicBezTo>
                      <a:cubicBezTo>
                        <a:pt x="11" y="8"/>
                        <a:pt x="12" y="7"/>
                        <a:pt x="13" y="9"/>
                      </a:cubicBezTo>
                      <a:cubicBezTo>
                        <a:pt x="14" y="12"/>
                        <a:pt x="17" y="21"/>
                        <a:pt x="17" y="21"/>
                      </a:cubicBez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26" name="Freeform 11634"/>
                <p:cNvSpPr>
                  <a:spLocks/>
                </p:cNvSpPr>
                <p:nvPr/>
              </p:nvSpPr>
              <p:spPr bwMode="auto">
                <a:xfrm flipH="1">
                  <a:off x="2935" y="1525"/>
                  <a:ext cx="16" cy="16"/>
                </a:xfrm>
                <a:custGeom>
                  <a:avLst/>
                  <a:gdLst/>
                  <a:ahLst/>
                  <a:cxnLst>
                    <a:cxn ang="0">
                      <a:pos x="20" y="19"/>
                    </a:cxn>
                    <a:cxn ang="0">
                      <a:pos x="18" y="21"/>
                    </a:cxn>
                    <a:cxn ang="0">
                      <a:pos x="12" y="16"/>
                    </a:cxn>
                    <a:cxn ang="0">
                      <a:pos x="8" y="12"/>
                    </a:cxn>
                    <a:cxn ang="0">
                      <a:pos x="3" y="4"/>
                    </a:cxn>
                    <a:cxn ang="0">
                      <a:pos x="1" y="2"/>
                    </a:cxn>
                    <a:cxn ang="0">
                      <a:pos x="4" y="2"/>
                    </a:cxn>
                    <a:cxn ang="0">
                      <a:pos x="9" y="5"/>
                    </a:cxn>
                    <a:cxn ang="0">
                      <a:pos x="14" y="8"/>
                    </a:cxn>
                    <a:cxn ang="0">
                      <a:pos x="20" y="18"/>
                    </a:cxn>
                    <a:cxn ang="0">
                      <a:pos x="20" y="19"/>
                    </a:cxn>
                  </a:cxnLst>
                  <a:rect l="0" t="0" r="r" b="b"/>
                  <a:pathLst>
                    <a:path w="21" h="22">
                      <a:moveTo>
                        <a:pt x="20" y="19"/>
                      </a:moveTo>
                      <a:cubicBezTo>
                        <a:pt x="21" y="22"/>
                        <a:pt x="18" y="21"/>
                        <a:pt x="18" y="21"/>
                      </a:cubicBezTo>
                      <a:cubicBezTo>
                        <a:pt x="18" y="21"/>
                        <a:pt x="12" y="15"/>
                        <a:pt x="12" y="16"/>
                      </a:cubicBezTo>
                      <a:cubicBezTo>
                        <a:pt x="7" y="12"/>
                        <a:pt x="8" y="12"/>
                        <a:pt x="8" y="12"/>
                      </a:cubicBezTo>
                      <a:cubicBezTo>
                        <a:pt x="6" y="9"/>
                        <a:pt x="3" y="4"/>
                        <a:pt x="3" y="4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0"/>
                        <a:pt x="4" y="2"/>
                        <a:pt x="4" y="2"/>
                      </a:cubicBezTo>
                      <a:cubicBezTo>
                        <a:pt x="4" y="2"/>
                        <a:pt x="6" y="3"/>
                        <a:pt x="9" y="5"/>
                      </a:cubicBezTo>
                      <a:cubicBezTo>
                        <a:pt x="13" y="6"/>
                        <a:pt x="12" y="5"/>
                        <a:pt x="14" y="8"/>
                      </a:cubicBezTo>
                      <a:cubicBezTo>
                        <a:pt x="16" y="10"/>
                        <a:pt x="20" y="18"/>
                        <a:pt x="20" y="18"/>
                      </a:cubicBezTo>
                      <a:lnTo>
                        <a:pt x="20" y="19"/>
                      </a:ln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27" name="Freeform 11635"/>
                <p:cNvSpPr>
                  <a:spLocks/>
                </p:cNvSpPr>
                <p:nvPr/>
              </p:nvSpPr>
              <p:spPr bwMode="auto">
                <a:xfrm flipH="1">
                  <a:off x="2911" y="1537"/>
                  <a:ext cx="14" cy="18"/>
                </a:xfrm>
                <a:custGeom>
                  <a:avLst/>
                  <a:gdLst/>
                  <a:ahLst/>
                  <a:cxnLst>
                    <a:cxn ang="0">
                      <a:pos x="18" y="22"/>
                    </a:cxn>
                    <a:cxn ang="0">
                      <a:pos x="16" y="23"/>
                    </a:cxn>
                    <a:cxn ang="0">
                      <a:pos x="11" y="18"/>
                    </a:cxn>
                    <a:cxn ang="0">
                      <a:pos x="6" y="15"/>
                    </a:cxn>
                    <a:cxn ang="0">
                      <a:pos x="1" y="4"/>
                    </a:cxn>
                    <a:cxn ang="0">
                      <a:pos x="1" y="3"/>
                    </a:cxn>
                    <a:cxn ang="0">
                      <a:pos x="3" y="2"/>
                    </a:cxn>
                    <a:cxn ang="0">
                      <a:pos x="8" y="7"/>
                    </a:cxn>
                    <a:cxn ang="0">
                      <a:pos x="14" y="10"/>
                    </a:cxn>
                    <a:cxn ang="0">
                      <a:pos x="18" y="21"/>
                    </a:cxn>
                    <a:cxn ang="0">
                      <a:pos x="18" y="22"/>
                    </a:cxn>
                  </a:cxnLst>
                  <a:rect l="0" t="0" r="r" b="b"/>
                  <a:pathLst>
                    <a:path w="18" h="25">
                      <a:moveTo>
                        <a:pt x="18" y="22"/>
                      </a:moveTo>
                      <a:cubicBezTo>
                        <a:pt x="18" y="25"/>
                        <a:pt x="16" y="23"/>
                        <a:pt x="16" y="23"/>
                      </a:cubicBezTo>
                      <a:cubicBezTo>
                        <a:pt x="16" y="23"/>
                        <a:pt x="14" y="19"/>
                        <a:pt x="11" y="18"/>
                      </a:cubicBezTo>
                      <a:cubicBezTo>
                        <a:pt x="7" y="16"/>
                        <a:pt x="8" y="17"/>
                        <a:pt x="6" y="15"/>
                      </a:cubicBezTo>
                      <a:cubicBezTo>
                        <a:pt x="5" y="12"/>
                        <a:pt x="1" y="4"/>
                        <a:pt x="1" y="4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0"/>
                        <a:pt x="3" y="2"/>
                        <a:pt x="3" y="2"/>
                      </a:cubicBezTo>
                      <a:cubicBezTo>
                        <a:pt x="3" y="2"/>
                        <a:pt x="5" y="6"/>
                        <a:pt x="8" y="7"/>
                      </a:cubicBezTo>
                      <a:cubicBezTo>
                        <a:pt x="11" y="9"/>
                        <a:pt x="12" y="7"/>
                        <a:pt x="14" y="10"/>
                      </a:cubicBezTo>
                      <a:cubicBezTo>
                        <a:pt x="15" y="13"/>
                        <a:pt x="18" y="21"/>
                        <a:pt x="18" y="21"/>
                      </a:cubicBezTo>
                      <a:lnTo>
                        <a:pt x="18" y="22"/>
                      </a:ln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28" name="Freeform 11636"/>
                <p:cNvSpPr>
                  <a:spLocks/>
                </p:cNvSpPr>
                <p:nvPr/>
              </p:nvSpPr>
              <p:spPr bwMode="auto">
                <a:xfrm flipH="1">
                  <a:off x="2904" y="1538"/>
                  <a:ext cx="7" cy="15"/>
                </a:xfrm>
                <a:custGeom>
                  <a:avLst/>
                  <a:gdLst/>
                  <a:ahLst/>
                  <a:cxnLst>
                    <a:cxn ang="0">
                      <a:pos x="22" y="20"/>
                    </a:cxn>
                    <a:cxn ang="0">
                      <a:pos x="13" y="0"/>
                    </a:cxn>
                    <a:cxn ang="0">
                      <a:pos x="0" y="26"/>
                    </a:cxn>
                    <a:cxn ang="0">
                      <a:pos x="6" y="44"/>
                    </a:cxn>
                    <a:cxn ang="0">
                      <a:pos x="22" y="20"/>
                    </a:cxn>
                  </a:cxnLst>
                  <a:rect l="0" t="0" r="r" b="b"/>
                  <a:pathLst>
                    <a:path w="22" h="44">
                      <a:moveTo>
                        <a:pt x="22" y="20"/>
                      </a:moveTo>
                      <a:lnTo>
                        <a:pt x="13" y="0"/>
                      </a:lnTo>
                      <a:lnTo>
                        <a:pt x="0" y="26"/>
                      </a:lnTo>
                      <a:lnTo>
                        <a:pt x="6" y="44"/>
                      </a:lnTo>
                      <a:lnTo>
                        <a:pt x="22" y="20"/>
                      </a:ln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29" name="Freeform 11637"/>
                <p:cNvSpPr>
                  <a:spLocks/>
                </p:cNvSpPr>
                <p:nvPr/>
              </p:nvSpPr>
              <p:spPr bwMode="auto">
                <a:xfrm flipH="1">
                  <a:off x="2909" y="1529"/>
                  <a:ext cx="7" cy="15"/>
                </a:xfrm>
                <a:custGeom>
                  <a:avLst/>
                  <a:gdLst/>
                  <a:ahLst/>
                  <a:cxnLst>
                    <a:cxn ang="0">
                      <a:pos x="20" y="20"/>
                    </a:cxn>
                    <a:cxn ang="0">
                      <a:pos x="9" y="0"/>
                    </a:cxn>
                    <a:cxn ang="0">
                      <a:pos x="0" y="29"/>
                    </a:cxn>
                    <a:cxn ang="0">
                      <a:pos x="7" y="45"/>
                    </a:cxn>
                    <a:cxn ang="0">
                      <a:pos x="20" y="20"/>
                    </a:cxn>
                  </a:cxnLst>
                  <a:rect l="0" t="0" r="r" b="b"/>
                  <a:pathLst>
                    <a:path w="20" h="45">
                      <a:moveTo>
                        <a:pt x="20" y="20"/>
                      </a:moveTo>
                      <a:lnTo>
                        <a:pt x="9" y="0"/>
                      </a:lnTo>
                      <a:lnTo>
                        <a:pt x="0" y="29"/>
                      </a:lnTo>
                      <a:lnTo>
                        <a:pt x="7" y="45"/>
                      </a:lnTo>
                      <a:lnTo>
                        <a:pt x="20" y="20"/>
                      </a:ln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30" name="Freeform 11638"/>
                <p:cNvSpPr>
                  <a:spLocks/>
                </p:cNvSpPr>
                <p:nvPr/>
              </p:nvSpPr>
              <p:spPr bwMode="auto">
                <a:xfrm flipH="1">
                  <a:off x="2916" y="1525"/>
                  <a:ext cx="16" cy="16"/>
                </a:xfrm>
                <a:custGeom>
                  <a:avLst/>
                  <a:gdLst/>
                  <a:ahLst/>
                  <a:cxnLst>
                    <a:cxn ang="0">
                      <a:pos x="20" y="20"/>
                    </a:cxn>
                    <a:cxn ang="0">
                      <a:pos x="18" y="21"/>
                    </a:cxn>
                    <a:cxn ang="0">
                      <a:pos x="12" y="16"/>
                    </a:cxn>
                    <a:cxn ang="0">
                      <a:pos x="8" y="12"/>
                    </a:cxn>
                    <a:cxn ang="0">
                      <a:pos x="3" y="4"/>
                    </a:cxn>
                    <a:cxn ang="0">
                      <a:pos x="1" y="3"/>
                    </a:cxn>
                    <a:cxn ang="0">
                      <a:pos x="4" y="2"/>
                    </a:cxn>
                    <a:cxn ang="0">
                      <a:pos x="9" y="5"/>
                    </a:cxn>
                    <a:cxn ang="0">
                      <a:pos x="14" y="8"/>
                    </a:cxn>
                    <a:cxn ang="0">
                      <a:pos x="19" y="19"/>
                    </a:cxn>
                    <a:cxn ang="0">
                      <a:pos x="20" y="20"/>
                    </a:cxn>
                  </a:cxnLst>
                  <a:rect l="0" t="0" r="r" b="b"/>
                  <a:pathLst>
                    <a:path w="21" h="22">
                      <a:moveTo>
                        <a:pt x="20" y="20"/>
                      </a:moveTo>
                      <a:cubicBezTo>
                        <a:pt x="21" y="22"/>
                        <a:pt x="18" y="21"/>
                        <a:pt x="18" y="21"/>
                      </a:cubicBezTo>
                      <a:cubicBezTo>
                        <a:pt x="18" y="21"/>
                        <a:pt x="11" y="16"/>
                        <a:pt x="12" y="16"/>
                      </a:cubicBezTo>
                      <a:cubicBezTo>
                        <a:pt x="7" y="13"/>
                        <a:pt x="8" y="12"/>
                        <a:pt x="8" y="12"/>
                      </a:cubicBezTo>
                      <a:cubicBezTo>
                        <a:pt x="6" y="10"/>
                        <a:pt x="3" y="4"/>
                        <a:pt x="3" y="4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0"/>
                        <a:pt x="4" y="2"/>
                        <a:pt x="4" y="2"/>
                      </a:cubicBezTo>
                      <a:cubicBezTo>
                        <a:pt x="4" y="2"/>
                        <a:pt x="5" y="4"/>
                        <a:pt x="9" y="5"/>
                      </a:cubicBezTo>
                      <a:cubicBezTo>
                        <a:pt x="12" y="6"/>
                        <a:pt x="12" y="6"/>
                        <a:pt x="14" y="8"/>
                      </a:cubicBezTo>
                      <a:cubicBezTo>
                        <a:pt x="16" y="11"/>
                        <a:pt x="19" y="19"/>
                        <a:pt x="19" y="19"/>
                      </a:cubicBezTo>
                      <a:lnTo>
                        <a:pt x="20" y="20"/>
                      </a:ln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31" name="Freeform 11639"/>
                <p:cNvSpPr>
                  <a:spLocks/>
                </p:cNvSpPr>
                <p:nvPr/>
              </p:nvSpPr>
              <p:spPr bwMode="auto">
                <a:xfrm flipH="1">
                  <a:off x="2919" y="1532"/>
                  <a:ext cx="17" cy="28"/>
                </a:xfrm>
                <a:custGeom>
                  <a:avLst/>
                  <a:gdLst/>
                  <a:ahLst/>
                  <a:cxnLst>
                    <a:cxn ang="0">
                      <a:pos x="23" y="37"/>
                    </a:cxn>
                    <a:cxn ang="0">
                      <a:pos x="11" y="7"/>
                    </a:cxn>
                    <a:cxn ang="0">
                      <a:pos x="8" y="0"/>
                    </a:cxn>
                    <a:cxn ang="0">
                      <a:pos x="0" y="1"/>
                    </a:cxn>
                    <a:cxn ang="0">
                      <a:pos x="4" y="8"/>
                    </a:cxn>
                    <a:cxn ang="0">
                      <a:pos x="15" y="38"/>
                    </a:cxn>
                    <a:cxn ang="0">
                      <a:pos x="23" y="37"/>
                    </a:cxn>
                  </a:cxnLst>
                  <a:rect l="0" t="0" r="r" b="b"/>
                  <a:pathLst>
                    <a:path w="23" h="38">
                      <a:moveTo>
                        <a:pt x="23" y="37"/>
                      </a:moveTo>
                      <a:cubicBezTo>
                        <a:pt x="20" y="26"/>
                        <a:pt x="16" y="15"/>
                        <a:pt x="11" y="7"/>
                      </a:cubicBezTo>
                      <a:cubicBezTo>
                        <a:pt x="11" y="6"/>
                        <a:pt x="11" y="6"/>
                        <a:pt x="8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3" y="7"/>
                        <a:pt x="3" y="7"/>
                        <a:pt x="4" y="8"/>
                      </a:cubicBezTo>
                      <a:cubicBezTo>
                        <a:pt x="8" y="17"/>
                        <a:pt x="12" y="27"/>
                        <a:pt x="15" y="38"/>
                      </a:cubicBezTo>
                      <a:lnTo>
                        <a:pt x="23" y="37"/>
                      </a:ln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32" name="Freeform 11640"/>
                <p:cNvSpPr>
                  <a:spLocks/>
                </p:cNvSpPr>
                <p:nvPr/>
              </p:nvSpPr>
              <p:spPr bwMode="auto">
                <a:xfrm flipH="1">
                  <a:off x="2927" y="1549"/>
                  <a:ext cx="10" cy="13"/>
                </a:xfrm>
                <a:custGeom>
                  <a:avLst/>
                  <a:gdLst/>
                  <a:ahLst/>
                  <a:cxnLst>
                    <a:cxn ang="0">
                      <a:pos x="6" y="18"/>
                    </a:cxn>
                    <a:cxn ang="0">
                      <a:pos x="4" y="15"/>
                    </a:cxn>
                    <a:cxn ang="0">
                      <a:pos x="1" y="5"/>
                    </a:cxn>
                    <a:cxn ang="0">
                      <a:pos x="1" y="3"/>
                    </a:cxn>
                    <a:cxn ang="0">
                      <a:pos x="2" y="2"/>
                    </a:cxn>
                    <a:cxn ang="0">
                      <a:pos x="7" y="8"/>
                    </a:cxn>
                    <a:cxn ang="0">
                      <a:pos x="12" y="11"/>
                    </a:cxn>
                    <a:cxn ang="0">
                      <a:pos x="14" y="17"/>
                    </a:cxn>
                    <a:cxn ang="0">
                      <a:pos x="6" y="18"/>
                    </a:cxn>
                  </a:cxnLst>
                  <a:rect l="0" t="0" r="r" b="b"/>
                  <a:pathLst>
                    <a:path w="14" h="18">
                      <a:moveTo>
                        <a:pt x="6" y="18"/>
                      </a:moveTo>
                      <a:cubicBezTo>
                        <a:pt x="5" y="18"/>
                        <a:pt x="5" y="18"/>
                        <a:pt x="4" y="15"/>
                      </a:cubicBezTo>
                      <a:cubicBezTo>
                        <a:pt x="3" y="13"/>
                        <a:pt x="1" y="5"/>
                        <a:pt x="1" y="5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0"/>
                        <a:pt x="2" y="2"/>
                        <a:pt x="2" y="2"/>
                      </a:cubicBezTo>
                      <a:cubicBezTo>
                        <a:pt x="2" y="2"/>
                        <a:pt x="4" y="6"/>
                        <a:pt x="7" y="8"/>
                      </a:cubicBezTo>
                      <a:cubicBezTo>
                        <a:pt x="10" y="10"/>
                        <a:pt x="11" y="9"/>
                        <a:pt x="12" y="11"/>
                      </a:cubicBezTo>
                      <a:cubicBezTo>
                        <a:pt x="13" y="13"/>
                        <a:pt x="13" y="15"/>
                        <a:pt x="14" y="17"/>
                      </a:cubicBezTo>
                      <a:lnTo>
                        <a:pt x="6" y="18"/>
                      </a:ln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33" name="Freeform 11641"/>
                <p:cNvSpPr>
                  <a:spLocks/>
                </p:cNvSpPr>
                <p:nvPr/>
              </p:nvSpPr>
              <p:spPr bwMode="auto">
                <a:xfrm flipH="1">
                  <a:off x="2942" y="1516"/>
                  <a:ext cx="22" cy="11"/>
                </a:xfrm>
                <a:custGeom>
                  <a:avLst/>
                  <a:gdLst/>
                  <a:ahLst/>
                  <a:cxnLst>
                    <a:cxn ang="0">
                      <a:pos x="26" y="12"/>
                    </a:cxn>
                    <a:cxn ang="0">
                      <a:pos x="26" y="14"/>
                    </a:cxn>
                    <a:cxn ang="0">
                      <a:pos x="21" y="12"/>
                    </a:cxn>
                    <a:cxn ang="0">
                      <a:pos x="15" y="9"/>
                    </a:cxn>
                    <a:cxn ang="0">
                      <a:pos x="6" y="3"/>
                    </a:cxn>
                    <a:cxn ang="0">
                      <a:pos x="3" y="1"/>
                    </a:cxn>
                    <a:cxn ang="0">
                      <a:pos x="5" y="0"/>
                    </a:cxn>
                    <a:cxn ang="0">
                      <a:pos x="8" y="1"/>
                    </a:cxn>
                    <a:cxn ang="0">
                      <a:pos x="15" y="4"/>
                    </a:cxn>
                    <a:cxn ang="0">
                      <a:pos x="24" y="11"/>
                    </a:cxn>
                    <a:cxn ang="0">
                      <a:pos x="26" y="12"/>
                    </a:cxn>
                  </a:cxnLst>
                  <a:rect l="0" t="0" r="r" b="b"/>
                  <a:pathLst>
                    <a:path w="29" h="15">
                      <a:moveTo>
                        <a:pt x="26" y="12"/>
                      </a:moveTo>
                      <a:cubicBezTo>
                        <a:pt x="29" y="15"/>
                        <a:pt x="26" y="14"/>
                        <a:pt x="26" y="14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15" y="9"/>
                        <a:pt x="15" y="9"/>
                        <a:pt x="15" y="9"/>
                      </a:cubicBezTo>
                      <a:cubicBezTo>
                        <a:pt x="11" y="5"/>
                        <a:pt x="6" y="3"/>
                        <a:pt x="6" y="3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8" y="1"/>
                      </a:cubicBezTo>
                      <a:cubicBezTo>
                        <a:pt x="12" y="3"/>
                        <a:pt x="12" y="3"/>
                        <a:pt x="15" y="4"/>
                      </a:cubicBezTo>
                      <a:cubicBezTo>
                        <a:pt x="18" y="5"/>
                        <a:pt x="24" y="11"/>
                        <a:pt x="24" y="11"/>
                      </a:cubicBezTo>
                      <a:lnTo>
                        <a:pt x="26" y="12"/>
                      </a:ln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34" name="Freeform 11642"/>
                <p:cNvSpPr>
                  <a:spLocks/>
                </p:cNvSpPr>
                <p:nvPr/>
              </p:nvSpPr>
              <p:spPr bwMode="auto">
                <a:xfrm flipH="1">
                  <a:off x="2910" y="1549"/>
                  <a:ext cx="9" cy="10"/>
                </a:xfrm>
                <a:custGeom>
                  <a:avLst/>
                  <a:gdLst/>
                  <a:ahLst/>
                  <a:cxnLst>
                    <a:cxn ang="0">
                      <a:pos x="3" y="14"/>
                    </a:cxn>
                    <a:cxn ang="0">
                      <a:pos x="0" y="4"/>
                    </a:cxn>
                    <a:cxn ang="0">
                      <a:pos x="0" y="3"/>
                    </a:cxn>
                    <a:cxn ang="0">
                      <a:pos x="1" y="2"/>
                    </a:cxn>
                    <a:cxn ang="0">
                      <a:pos x="6" y="8"/>
                    </a:cxn>
                    <a:cxn ang="0">
                      <a:pos x="11" y="11"/>
                    </a:cxn>
                    <a:cxn ang="0">
                      <a:pos x="12" y="12"/>
                    </a:cxn>
                    <a:cxn ang="0">
                      <a:pos x="3" y="14"/>
                    </a:cxn>
                  </a:cxnLst>
                  <a:rect l="0" t="0" r="r" b="b"/>
                  <a:pathLst>
                    <a:path w="12" h="14">
                      <a:moveTo>
                        <a:pt x="3" y="14"/>
                      </a:moveTo>
                      <a:cubicBezTo>
                        <a:pt x="2" y="10"/>
                        <a:pt x="0" y="4"/>
                        <a:pt x="0" y="4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0"/>
                        <a:pt x="1" y="2"/>
                        <a:pt x="1" y="2"/>
                      </a:cubicBezTo>
                      <a:cubicBezTo>
                        <a:pt x="1" y="2"/>
                        <a:pt x="3" y="6"/>
                        <a:pt x="6" y="8"/>
                      </a:cubicBezTo>
                      <a:cubicBezTo>
                        <a:pt x="9" y="10"/>
                        <a:pt x="10" y="8"/>
                        <a:pt x="11" y="11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lnTo>
                        <a:pt x="3" y="14"/>
                      </a:ln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35" name="Freeform 11643"/>
                <p:cNvSpPr>
                  <a:spLocks/>
                </p:cNvSpPr>
                <p:nvPr/>
              </p:nvSpPr>
              <p:spPr bwMode="auto">
                <a:xfrm flipH="1">
                  <a:off x="2938" y="1546"/>
                  <a:ext cx="8" cy="16"/>
                </a:xfrm>
                <a:custGeom>
                  <a:avLst/>
                  <a:gdLst/>
                  <a:ahLst/>
                  <a:cxnLst>
                    <a:cxn ang="0">
                      <a:pos x="25" y="22"/>
                    </a:cxn>
                    <a:cxn ang="0">
                      <a:pos x="16" y="0"/>
                    </a:cxn>
                    <a:cxn ang="0">
                      <a:pos x="0" y="25"/>
                    </a:cxn>
                    <a:cxn ang="0">
                      <a:pos x="5" y="49"/>
                    </a:cxn>
                    <a:cxn ang="0">
                      <a:pos x="25" y="22"/>
                    </a:cxn>
                  </a:cxnLst>
                  <a:rect l="0" t="0" r="r" b="b"/>
                  <a:pathLst>
                    <a:path w="25" h="49">
                      <a:moveTo>
                        <a:pt x="25" y="22"/>
                      </a:moveTo>
                      <a:lnTo>
                        <a:pt x="16" y="0"/>
                      </a:lnTo>
                      <a:lnTo>
                        <a:pt x="0" y="25"/>
                      </a:lnTo>
                      <a:lnTo>
                        <a:pt x="5" y="49"/>
                      </a:lnTo>
                      <a:lnTo>
                        <a:pt x="25" y="22"/>
                      </a:ln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36" name="Freeform 11644"/>
                <p:cNvSpPr>
                  <a:spLocks/>
                </p:cNvSpPr>
                <p:nvPr/>
              </p:nvSpPr>
              <p:spPr bwMode="auto">
                <a:xfrm flipH="1">
                  <a:off x="2942" y="1537"/>
                  <a:ext cx="8" cy="15"/>
                </a:xfrm>
                <a:custGeom>
                  <a:avLst/>
                  <a:gdLst/>
                  <a:ahLst/>
                  <a:cxnLst>
                    <a:cxn ang="0">
                      <a:pos x="25" y="20"/>
                    </a:cxn>
                    <a:cxn ang="0">
                      <a:pos x="14" y="0"/>
                    </a:cxn>
                    <a:cxn ang="0">
                      <a:pos x="0" y="27"/>
                    </a:cxn>
                    <a:cxn ang="0">
                      <a:pos x="7" y="45"/>
                    </a:cxn>
                    <a:cxn ang="0">
                      <a:pos x="25" y="20"/>
                    </a:cxn>
                  </a:cxnLst>
                  <a:rect l="0" t="0" r="r" b="b"/>
                  <a:pathLst>
                    <a:path w="25" h="45">
                      <a:moveTo>
                        <a:pt x="25" y="20"/>
                      </a:moveTo>
                      <a:lnTo>
                        <a:pt x="14" y="0"/>
                      </a:lnTo>
                      <a:lnTo>
                        <a:pt x="0" y="27"/>
                      </a:lnTo>
                      <a:lnTo>
                        <a:pt x="7" y="45"/>
                      </a:lnTo>
                      <a:lnTo>
                        <a:pt x="25" y="20"/>
                      </a:ln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37" name="Freeform 11645"/>
                <p:cNvSpPr>
                  <a:spLocks/>
                </p:cNvSpPr>
                <p:nvPr/>
              </p:nvSpPr>
              <p:spPr bwMode="auto">
                <a:xfrm flipH="1">
                  <a:off x="2947" y="1528"/>
                  <a:ext cx="7" cy="15"/>
                </a:xfrm>
                <a:custGeom>
                  <a:avLst/>
                  <a:gdLst/>
                  <a:ahLst/>
                  <a:cxnLst>
                    <a:cxn ang="0">
                      <a:pos x="20" y="20"/>
                    </a:cxn>
                    <a:cxn ang="0">
                      <a:pos x="9" y="0"/>
                    </a:cxn>
                    <a:cxn ang="0">
                      <a:pos x="0" y="28"/>
                    </a:cxn>
                    <a:cxn ang="0">
                      <a:pos x="7" y="44"/>
                    </a:cxn>
                    <a:cxn ang="0">
                      <a:pos x="20" y="20"/>
                    </a:cxn>
                  </a:cxnLst>
                  <a:rect l="0" t="0" r="r" b="b"/>
                  <a:pathLst>
                    <a:path w="20" h="44">
                      <a:moveTo>
                        <a:pt x="20" y="20"/>
                      </a:moveTo>
                      <a:lnTo>
                        <a:pt x="9" y="0"/>
                      </a:lnTo>
                      <a:lnTo>
                        <a:pt x="0" y="28"/>
                      </a:lnTo>
                      <a:lnTo>
                        <a:pt x="7" y="44"/>
                      </a:lnTo>
                      <a:lnTo>
                        <a:pt x="20" y="20"/>
                      </a:ln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38" name="Freeform 11646"/>
                <p:cNvSpPr>
                  <a:spLocks/>
                </p:cNvSpPr>
                <p:nvPr/>
              </p:nvSpPr>
              <p:spPr bwMode="auto">
                <a:xfrm flipH="1">
                  <a:off x="2936" y="1558"/>
                  <a:ext cx="7" cy="7"/>
                </a:xfrm>
                <a:custGeom>
                  <a:avLst/>
                  <a:gdLst/>
                  <a:ahLst/>
                  <a:cxnLst>
                    <a:cxn ang="0">
                      <a:pos x="23" y="13"/>
                    </a:cxn>
                    <a:cxn ang="0">
                      <a:pos x="18" y="0"/>
                    </a:cxn>
                    <a:cxn ang="0">
                      <a:pos x="0" y="22"/>
                    </a:cxn>
                    <a:cxn ang="0">
                      <a:pos x="14" y="18"/>
                    </a:cxn>
                    <a:cxn ang="0">
                      <a:pos x="23" y="13"/>
                    </a:cxn>
                  </a:cxnLst>
                  <a:rect l="0" t="0" r="r" b="b"/>
                  <a:pathLst>
                    <a:path w="23" h="22">
                      <a:moveTo>
                        <a:pt x="23" y="13"/>
                      </a:moveTo>
                      <a:lnTo>
                        <a:pt x="18" y="0"/>
                      </a:lnTo>
                      <a:lnTo>
                        <a:pt x="0" y="22"/>
                      </a:lnTo>
                      <a:lnTo>
                        <a:pt x="14" y="18"/>
                      </a:lnTo>
                      <a:lnTo>
                        <a:pt x="23" y="13"/>
                      </a:ln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39" name="Freeform 11647"/>
                <p:cNvSpPr>
                  <a:spLocks/>
                </p:cNvSpPr>
                <p:nvPr/>
              </p:nvSpPr>
              <p:spPr bwMode="auto">
                <a:xfrm flipH="1">
                  <a:off x="2953" y="1522"/>
                  <a:ext cx="6" cy="13"/>
                </a:xfrm>
                <a:custGeom>
                  <a:avLst/>
                  <a:gdLst/>
                  <a:ahLst/>
                  <a:cxnLst>
                    <a:cxn ang="0">
                      <a:pos x="18" y="13"/>
                    </a:cxn>
                    <a:cxn ang="0">
                      <a:pos x="7" y="0"/>
                    </a:cxn>
                    <a:cxn ang="0">
                      <a:pos x="0" y="24"/>
                    </a:cxn>
                    <a:cxn ang="0">
                      <a:pos x="9" y="38"/>
                    </a:cxn>
                    <a:cxn ang="0">
                      <a:pos x="18" y="13"/>
                    </a:cxn>
                  </a:cxnLst>
                  <a:rect l="0" t="0" r="r" b="b"/>
                  <a:pathLst>
                    <a:path w="18" h="38">
                      <a:moveTo>
                        <a:pt x="18" y="13"/>
                      </a:moveTo>
                      <a:lnTo>
                        <a:pt x="7" y="0"/>
                      </a:lnTo>
                      <a:lnTo>
                        <a:pt x="0" y="24"/>
                      </a:lnTo>
                      <a:lnTo>
                        <a:pt x="9" y="38"/>
                      </a:lnTo>
                      <a:lnTo>
                        <a:pt x="18" y="13"/>
                      </a:ln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40" name="Freeform 11648"/>
                <p:cNvSpPr>
                  <a:spLocks/>
                </p:cNvSpPr>
                <p:nvPr/>
              </p:nvSpPr>
              <p:spPr bwMode="auto">
                <a:xfrm flipH="1">
                  <a:off x="2958" y="1519"/>
                  <a:ext cx="7" cy="8"/>
                </a:xfrm>
                <a:custGeom>
                  <a:avLst/>
                  <a:gdLst/>
                  <a:ahLst/>
                  <a:cxnLst>
                    <a:cxn ang="0">
                      <a:pos x="20" y="6"/>
                    </a:cxn>
                    <a:cxn ang="0">
                      <a:pos x="4" y="0"/>
                    </a:cxn>
                    <a:cxn ang="0">
                      <a:pos x="0" y="17"/>
                    </a:cxn>
                    <a:cxn ang="0">
                      <a:pos x="9" y="26"/>
                    </a:cxn>
                    <a:cxn ang="0">
                      <a:pos x="20" y="6"/>
                    </a:cxn>
                  </a:cxnLst>
                  <a:rect l="0" t="0" r="r" b="b"/>
                  <a:pathLst>
                    <a:path w="20" h="26">
                      <a:moveTo>
                        <a:pt x="20" y="6"/>
                      </a:moveTo>
                      <a:lnTo>
                        <a:pt x="4" y="0"/>
                      </a:lnTo>
                      <a:lnTo>
                        <a:pt x="0" y="17"/>
                      </a:lnTo>
                      <a:lnTo>
                        <a:pt x="9" y="26"/>
                      </a:lnTo>
                      <a:lnTo>
                        <a:pt x="20" y="6"/>
                      </a:ln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41" name="Freeform 11649"/>
                <p:cNvSpPr>
                  <a:spLocks/>
                </p:cNvSpPr>
                <p:nvPr/>
              </p:nvSpPr>
              <p:spPr bwMode="auto">
                <a:xfrm flipH="1">
                  <a:off x="2965" y="1517"/>
                  <a:ext cx="7" cy="6"/>
                </a:xfrm>
                <a:custGeom>
                  <a:avLst/>
                  <a:gdLst/>
                  <a:ahLst/>
                  <a:cxnLst>
                    <a:cxn ang="0">
                      <a:pos x="21" y="2"/>
                    </a:cxn>
                    <a:cxn ang="0">
                      <a:pos x="5" y="0"/>
                    </a:cxn>
                    <a:cxn ang="0">
                      <a:pos x="0" y="11"/>
                    </a:cxn>
                    <a:cxn ang="0">
                      <a:pos x="14" y="18"/>
                    </a:cxn>
                    <a:cxn ang="0">
                      <a:pos x="21" y="2"/>
                    </a:cxn>
                  </a:cxnLst>
                  <a:rect l="0" t="0" r="r" b="b"/>
                  <a:pathLst>
                    <a:path w="21" h="18">
                      <a:moveTo>
                        <a:pt x="21" y="2"/>
                      </a:moveTo>
                      <a:lnTo>
                        <a:pt x="5" y="0"/>
                      </a:lnTo>
                      <a:lnTo>
                        <a:pt x="0" y="11"/>
                      </a:lnTo>
                      <a:lnTo>
                        <a:pt x="14" y="18"/>
                      </a:lnTo>
                      <a:lnTo>
                        <a:pt x="21" y="2"/>
                      </a:ln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42" name="Freeform 11650"/>
                <p:cNvSpPr>
                  <a:spLocks/>
                </p:cNvSpPr>
                <p:nvPr/>
              </p:nvSpPr>
              <p:spPr bwMode="auto">
                <a:xfrm flipH="1">
                  <a:off x="2903" y="1549"/>
                  <a:ext cx="4" cy="8"/>
                </a:xfrm>
                <a:custGeom>
                  <a:avLst/>
                  <a:gdLst/>
                  <a:ahLst/>
                  <a:cxnLst>
                    <a:cxn ang="0">
                      <a:pos x="0" y="11"/>
                    </a:cxn>
                    <a:cxn ang="0">
                      <a:pos x="0" y="9"/>
                    </a:cxn>
                    <a:cxn ang="0">
                      <a:pos x="6" y="0"/>
                    </a:cxn>
                    <a:cxn ang="0">
                      <a:pos x="6" y="6"/>
                    </a:cxn>
                    <a:cxn ang="0">
                      <a:pos x="0" y="11"/>
                    </a:cxn>
                  </a:cxnLst>
                  <a:rect l="0" t="0" r="r" b="b"/>
                  <a:pathLst>
                    <a:path w="6" h="11">
                      <a:moveTo>
                        <a:pt x="0" y="11"/>
                      </a:move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4"/>
                        <a:pt x="6" y="6"/>
                      </a:cubicBezTo>
                      <a:cubicBezTo>
                        <a:pt x="5" y="8"/>
                        <a:pt x="3" y="11"/>
                        <a:pt x="0" y="11"/>
                      </a:cubicBez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43" name="Freeform 11651"/>
                <p:cNvSpPr>
                  <a:spLocks/>
                </p:cNvSpPr>
                <p:nvPr/>
              </p:nvSpPr>
              <p:spPr bwMode="auto">
                <a:xfrm flipH="1">
                  <a:off x="2914" y="1524"/>
                  <a:ext cx="7" cy="12"/>
                </a:xfrm>
                <a:custGeom>
                  <a:avLst/>
                  <a:gdLst/>
                  <a:ahLst/>
                  <a:cxnLst>
                    <a:cxn ang="0">
                      <a:pos x="20" y="12"/>
                    </a:cxn>
                    <a:cxn ang="0">
                      <a:pos x="7" y="0"/>
                    </a:cxn>
                    <a:cxn ang="0">
                      <a:pos x="0" y="23"/>
                    </a:cxn>
                    <a:cxn ang="0">
                      <a:pos x="11" y="36"/>
                    </a:cxn>
                    <a:cxn ang="0">
                      <a:pos x="20" y="12"/>
                    </a:cxn>
                  </a:cxnLst>
                  <a:rect l="0" t="0" r="r" b="b"/>
                  <a:pathLst>
                    <a:path w="20" h="36">
                      <a:moveTo>
                        <a:pt x="20" y="12"/>
                      </a:moveTo>
                      <a:lnTo>
                        <a:pt x="7" y="0"/>
                      </a:lnTo>
                      <a:lnTo>
                        <a:pt x="0" y="23"/>
                      </a:lnTo>
                      <a:lnTo>
                        <a:pt x="11" y="36"/>
                      </a:lnTo>
                      <a:lnTo>
                        <a:pt x="20" y="12"/>
                      </a:ln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44" name="Freeform 11652"/>
                <p:cNvSpPr>
                  <a:spLocks/>
                </p:cNvSpPr>
                <p:nvPr/>
              </p:nvSpPr>
              <p:spPr bwMode="auto">
                <a:xfrm flipH="1">
                  <a:off x="2920" y="1520"/>
                  <a:ext cx="7" cy="9"/>
                </a:xfrm>
                <a:custGeom>
                  <a:avLst/>
                  <a:gdLst/>
                  <a:ahLst/>
                  <a:cxnLst>
                    <a:cxn ang="0">
                      <a:pos x="20" y="7"/>
                    </a:cxn>
                    <a:cxn ang="0">
                      <a:pos x="5" y="0"/>
                    </a:cxn>
                    <a:cxn ang="0">
                      <a:pos x="0" y="18"/>
                    </a:cxn>
                    <a:cxn ang="0">
                      <a:pos x="9" y="27"/>
                    </a:cxn>
                    <a:cxn ang="0">
                      <a:pos x="20" y="7"/>
                    </a:cxn>
                  </a:cxnLst>
                  <a:rect l="0" t="0" r="r" b="b"/>
                  <a:pathLst>
                    <a:path w="20" h="27">
                      <a:moveTo>
                        <a:pt x="20" y="7"/>
                      </a:moveTo>
                      <a:lnTo>
                        <a:pt x="5" y="0"/>
                      </a:lnTo>
                      <a:lnTo>
                        <a:pt x="0" y="18"/>
                      </a:lnTo>
                      <a:lnTo>
                        <a:pt x="9" y="27"/>
                      </a:lnTo>
                      <a:lnTo>
                        <a:pt x="20" y="7"/>
                      </a:ln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45" name="Freeform 11653"/>
                <p:cNvSpPr>
                  <a:spLocks/>
                </p:cNvSpPr>
                <p:nvPr/>
              </p:nvSpPr>
              <p:spPr bwMode="auto">
                <a:xfrm flipH="1">
                  <a:off x="2925" y="1516"/>
                  <a:ext cx="21" cy="12"/>
                </a:xfrm>
                <a:custGeom>
                  <a:avLst/>
                  <a:gdLst/>
                  <a:ahLst/>
                  <a:cxnLst>
                    <a:cxn ang="0">
                      <a:pos x="26" y="13"/>
                    </a:cxn>
                    <a:cxn ang="0">
                      <a:pos x="26" y="15"/>
                    </a:cxn>
                    <a:cxn ang="0">
                      <a:pos x="21" y="12"/>
                    </a:cxn>
                    <a:cxn ang="0">
                      <a:pos x="15" y="10"/>
                    </a:cxn>
                    <a:cxn ang="0">
                      <a:pos x="6" y="3"/>
                    </a:cxn>
                    <a:cxn ang="0">
                      <a:pos x="3" y="2"/>
                    </a:cxn>
                    <a:cxn ang="0">
                      <a:pos x="5" y="1"/>
                    </a:cxn>
                    <a:cxn ang="0">
                      <a:pos x="9" y="2"/>
                    </a:cxn>
                    <a:cxn ang="0">
                      <a:pos x="15" y="4"/>
                    </a:cxn>
                    <a:cxn ang="0">
                      <a:pos x="24" y="11"/>
                    </a:cxn>
                    <a:cxn ang="0">
                      <a:pos x="26" y="13"/>
                    </a:cxn>
                  </a:cxnLst>
                  <a:rect l="0" t="0" r="r" b="b"/>
                  <a:pathLst>
                    <a:path w="29" h="16">
                      <a:moveTo>
                        <a:pt x="26" y="13"/>
                      </a:moveTo>
                      <a:cubicBezTo>
                        <a:pt x="29" y="16"/>
                        <a:pt x="26" y="15"/>
                        <a:pt x="26" y="15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2" y="6"/>
                        <a:pt x="6" y="3"/>
                        <a:pt x="6" y="3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0" y="0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9" y="2"/>
                      </a:cubicBezTo>
                      <a:cubicBezTo>
                        <a:pt x="12" y="3"/>
                        <a:pt x="12" y="3"/>
                        <a:pt x="15" y="4"/>
                      </a:cubicBezTo>
                      <a:cubicBezTo>
                        <a:pt x="18" y="6"/>
                        <a:pt x="24" y="11"/>
                        <a:pt x="24" y="11"/>
                      </a:cubicBezTo>
                      <a:lnTo>
                        <a:pt x="26" y="13"/>
                      </a:ln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8" name="Group 11654"/>
                <p:cNvGrpSpPr>
                  <a:grpSpLocks/>
                </p:cNvGrpSpPr>
                <p:nvPr/>
              </p:nvGrpSpPr>
              <p:grpSpPr bwMode="auto">
                <a:xfrm flipH="1">
                  <a:off x="2892" y="1517"/>
                  <a:ext cx="142" cy="149"/>
                  <a:chOff x="1395" y="2058"/>
                  <a:chExt cx="475" cy="497"/>
                </a:xfrm>
              </p:grpSpPr>
              <p:sp>
                <p:nvSpPr>
                  <p:cNvPr id="3262" name="Freeform 11655"/>
                  <p:cNvSpPr>
                    <a:spLocks/>
                  </p:cNvSpPr>
                  <p:nvPr/>
                </p:nvSpPr>
                <p:spPr bwMode="auto">
                  <a:xfrm>
                    <a:off x="1620" y="2111"/>
                    <a:ext cx="250" cy="442"/>
                  </a:xfrm>
                  <a:custGeom>
                    <a:avLst/>
                    <a:gdLst/>
                    <a:ahLst/>
                    <a:cxnLst>
                      <a:cxn ang="0">
                        <a:pos x="208" y="2"/>
                      </a:cxn>
                      <a:cxn ang="0">
                        <a:pos x="208" y="15"/>
                      </a:cxn>
                      <a:cxn ang="0">
                        <a:pos x="219" y="14"/>
                      </a:cxn>
                      <a:cxn ang="0">
                        <a:pos x="231" y="36"/>
                      </a:cxn>
                      <a:cxn ang="0">
                        <a:pos x="222" y="51"/>
                      </a:cxn>
                      <a:cxn ang="0">
                        <a:pos x="235" y="53"/>
                      </a:cxn>
                      <a:cxn ang="0">
                        <a:pos x="244" y="72"/>
                      </a:cxn>
                      <a:cxn ang="0">
                        <a:pos x="231" y="92"/>
                      </a:cxn>
                      <a:cxn ang="0">
                        <a:pos x="246" y="90"/>
                      </a:cxn>
                      <a:cxn ang="0">
                        <a:pos x="253" y="116"/>
                      </a:cxn>
                      <a:cxn ang="0">
                        <a:pos x="246" y="125"/>
                      </a:cxn>
                      <a:cxn ang="0">
                        <a:pos x="262" y="128"/>
                      </a:cxn>
                      <a:cxn ang="0">
                        <a:pos x="261" y="165"/>
                      </a:cxn>
                      <a:cxn ang="0">
                        <a:pos x="253" y="176"/>
                      </a:cxn>
                      <a:cxn ang="0">
                        <a:pos x="265" y="179"/>
                      </a:cxn>
                      <a:cxn ang="0">
                        <a:pos x="264" y="209"/>
                      </a:cxn>
                      <a:cxn ang="0">
                        <a:pos x="250" y="224"/>
                      </a:cxn>
                      <a:cxn ang="0">
                        <a:pos x="268" y="224"/>
                      </a:cxn>
                      <a:cxn ang="0">
                        <a:pos x="265" y="255"/>
                      </a:cxn>
                      <a:cxn ang="0">
                        <a:pos x="250" y="269"/>
                      </a:cxn>
                      <a:cxn ang="0">
                        <a:pos x="265" y="273"/>
                      </a:cxn>
                      <a:cxn ang="0">
                        <a:pos x="262" y="297"/>
                      </a:cxn>
                      <a:cxn ang="0">
                        <a:pos x="246" y="311"/>
                      </a:cxn>
                      <a:cxn ang="0">
                        <a:pos x="259" y="318"/>
                      </a:cxn>
                      <a:cxn ang="0">
                        <a:pos x="252" y="347"/>
                      </a:cxn>
                      <a:cxn ang="0">
                        <a:pos x="235" y="351"/>
                      </a:cxn>
                      <a:cxn ang="0">
                        <a:pos x="247" y="360"/>
                      </a:cxn>
                      <a:cxn ang="0">
                        <a:pos x="238" y="384"/>
                      </a:cxn>
                      <a:cxn ang="0">
                        <a:pos x="226" y="387"/>
                      </a:cxn>
                      <a:cxn ang="0">
                        <a:pos x="235" y="399"/>
                      </a:cxn>
                      <a:cxn ang="0">
                        <a:pos x="222" y="417"/>
                      </a:cxn>
                      <a:cxn ang="0">
                        <a:pos x="219" y="429"/>
                      </a:cxn>
                      <a:cxn ang="0">
                        <a:pos x="204" y="444"/>
                      </a:cxn>
                      <a:cxn ang="0">
                        <a:pos x="187" y="440"/>
                      </a:cxn>
                      <a:cxn ang="0">
                        <a:pos x="190" y="453"/>
                      </a:cxn>
                      <a:cxn ang="0">
                        <a:pos x="145" y="461"/>
                      </a:cxn>
                      <a:cxn ang="0">
                        <a:pos x="94" y="468"/>
                      </a:cxn>
                      <a:cxn ang="0">
                        <a:pos x="0" y="464"/>
                      </a:cxn>
                      <a:cxn ang="0">
                        <a:pos x="97" y="272"/>
                      </a:cxn>
                      <a:cxn ang="0">
                        <a:pos x="42" y="0"/>
                      </a:cxn>
                      <a:cxn ang="0">
                        <a:pos x="208" y="2"/>
                      </a:cxn>
                    </a:cxnLst>
                    <a:rect l="0" t="0" r="r" b="b"/>
                    <a:pathLst>
                      <a:path w="268" h="468">
                        <a:moveTo>
                          <a:pt x="208" y="2"/>
                        </a:moveTo>
                        <a:lnTo>
                          <a:pt x="208" y="15"/>
                        </a:lnTo>
                        <a:lnTo>
                          <a:pt x="219" y="14"/>
                        </a:lnTo>
                        <a:lnTo>
                          <a:pt x="231" y="36"/>
                        </a:lnTo>
                        <a:lnTo>
                          <a:pt x="222" y="51"/>
                        </a:lnTo>
                        <a:lnTo>
                          <a:pt x="235" y="53"/>
                        </a:lnTo>
                        <a:lnTo>
                          <a:pt x="244" y="72"/>
                        </a:lnTo>
                        <a:lnTo>
                          <a:pt x="231" y="92"/>
                        </a:lnTo>
                        <a:lnTo>
                          <a:pt x="246" y="90"/>
                        </a:lnTo>
                        <a:lnTo>
                          <a:pt x="253" y="116"/>
                        </a:lnTo>
                        <a:lnTo>
                          <a:pt x="246" y="125"/>
                        </a:lnTo>
                        <a:lnTo>
                          <a:pt x="262" y="128"/>
                        </a:lnTo>
                        <a:lnTo>
                          <a:pt x="261" y="165"/>
                        </a:lnTo>
                        <a:lnTo>
                          <a:pt x="253" y="176"/>
                        </a:lnTo>
                        <a:lnTo>
                          <a:pt x="265" y="179"/>
                        </a:lnTo>
                        <a:lnTo>
                          <a:pt x="264" y="209"/>
                        </a:lnTo>
                        <a:lnTo>
                          <a:pt x="250" y="224"/>
                        </a:lnTo>
                        <a:lnTo>
                          <a:pt x="268" y="224"/>
                        </a:lnTo>
                        <a:lnTo>
                          <a:pt x="265" y="255"/>
                        </a:lnTo>
                        <a:lnTo>
                          <a:pt x="250" y="269"/>
                        </a:lnTo>
                        <a:lnTo>
                          <a:pt x="265" y="273"/>
                        </a:lnTo>
                        <a:lnTo>
                          <a:pt x="262" y="297"/>
                        </a:lnTo>
                        <a:lnTo>
                          <a:pt x="246" y="311"/>
                        </a:lnTo>
                        <a:lnTo>
                          <a:pt x="259" y="318"/>
                        </a:lnTo>
                        <a:lnTo>
                          <a:pt x="252" y="347"/>
                        </a:lnTo>
                        <a:lnTo>
                          <a:pt x="235" y="351"/>
                        </a:lnTo>
                        <a:lnTo>
                          <a:pt x="247" y="360"/>
                        </a:lnTo>
                        <a:lnTo>
                          <a:pt x="238" y="384"/>
                        </a:lnTo>
                        <a:lnTo>
                          <a:pt x="226" y="387"/>
                        </a:lnTo>
                        <a:lnTo>
                          <a:pt x="235" y="399"/>
                        </a:lnTo>
                        <a:lnTo>
                          <a:pt x="222" y="417"/>
                        </a:lnTo>
                        <a:lnTo>
                          <a:pt x="219" y="429"/>
                        </a:lnTo>
                        <a:lnTo>
                          <a:pt x="204" y="444"/>
                        </a:lnTo>
                        <a:lnTo>
                          <a:pt x="187" y="440"/>
                        </a:lnTo>
                        <a:lnTo>
                          <a:pt x="190" y="453"/>
                        </a:lnTo>
                        <a:lnTo>
                          <a:pt x="145" y="461"/>
                        </a:lnTo>
                        <a:lnTo>
                          <a:pt x="94" y="468"/>
                        </a:lnTo>
                        <a:cubicBezTo>
                          <a:pt x="70" y="468"/>
                          <a:pt x="44" y="465"/>
                          <a:pt x="0" y="464"/>
                        </a:cubicBezTo>
                        <a:cubicBezTo>
                          <a:pt x="39" y="446"/>
                          <a:pt x="90" y="349"/>
                          <a:pt x="97" y="272"/>
                        </a:cubicBezTo>
                        <a:cubicBezTo>
                          <a:pt x="104" y="195"/>
                          <a:pt x="90" y="53"/>
                          <a:pt x="42" y="0"/>
                        </a:cubicBezTo>
                        <a:cubicBezTo>
                          <a:pt x="125" y="1"/>
                          <a:pt x="208" y="2"/>
                          <a:pt x="208" y="2"/>
                        </a:cubicBezTo>
                        <a:close/>
                      </a:path>
                    </a:pathLst>
                  </a:custGeom>
                  <a:solidFill>
                    <a:srgbClr val="292929"/>
                  </a:soli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263" name="Freeform 11656"/>
                  <p:cNvSpPr>
                    <a:spLocks/>
                  </p:cNvSpPr>
                  <p:nvPr/>
                </p:nvSpPr>
                <p:spPr bwMode="auto">
                  <a:xfrm>
                    <a:off x="1395" y="2058"/>
                    <a:ext cx="453" cy="497"/>
                  </a:xfrm>
                  <a:custGeom>
                    <a:avLst/>
                    <a:gdLst/>
                    <a:ahLst/>
                    <a:cxnLst>
                      <a:cxn ang="0">
                        <a:pos x="306" y="4"/>
                      </a:cxn>
                      <a:cxn ang="0">
                        <a:pos x="478" y="77"/>
                      </a:cxn>
                      <a:cxn ang="0">
                        <a:pos x="490" y="76"/>
                      </a:cxn>
                      <a:cxn ang="0">
                        <a:pos x="503" y="101"/>
                      </a:cxn>
                      <a:cxn ang="0">
                        <a:pos x="493" y="118"/>
                      </a:cxn>
                      <a:cxn ang="0">
                        <a:pos x="508" y="120"/>
                      </a:cxn>
                      <a:cxn ang="0">
                        <a:pos x="518" y="142"/>
                      </a:cxn>
                      <a:cxn ang="0">
                        <a:pos x="503" y="165"/>
                      </a:cxn>
                      <a:cxn ang="0">
                        <a:pos x="520" y="162"/>
                      </a:cxn>
                      <a:cxn ang="0">
                        <a:pos x="528" y="192"/>
                      </a:cxn>
                      <a:cxn ang="0">
                        <a:pos x="520" y="202"/>
                      </a:cxn>
                      <a:cxn ang="0">
                        <a:pos x="538" y="206"/>
                      </a:cxn>
                      <a:cxn ang="0">
                        <a:pos x="537" y="248"/>
                      </a:cxn>
                      <a:cxn ang="0">
                        <a:pos x="528" y="260"/>
                      </a:cxn>
                      <a:cxn ang="0">
                        <a:pos x="542" y="263"/>
                      </a:cxn>
                      <a:cxn ang="0">
                        <a:pos x="541" y="298"/>
                      </a:cxn>
                      <a:cxn ang="0">
                        <a:pos x="525" y="315"/>
                      </a:cxn>
                      <a:cxn ang="0">
                        <a:pos x="545" y="315"/>
                      </a:cxn>
                      <a:cxn ang="0">
                        <a:pos x="542" y="350"/>
                      </a:cxn>
                      <a:cxn ang="0">
                        <a:pos x="525" y="366"/>
                      </a:cxn>
                      <a:cxn ang="0">
                        <a:pos x="542" y="370"/>
                      </a:cxn>
                      <a:cxn ang="0">
                        <a:pos x="538" y="398"/>
                      </a:cxn>
                      <a:cxn ang="0">
                        <a:pos x="520" y="414"/>
                      </a:cxn>
                      <a:cxn ang="0">
                        <a:pos x="535" y="421"/>
                      </a:cxn>
                      <a:cxn ang="0">
                        <a:pos x="527" y="454"/>
                      </a:cxn>
                      <a:cxn ang="0">
                        <a:pos x="508" y="459"/>
                      </a:cxn>
                      <a:cxn ang="0">
                        <a:pos x="521" y="469"/>
                      </a:cxn>
                      <a:cxn ang="0">
                        <a:pos x="511" y="497"/>
                      </a:cxn>
                      <a:cxn ang="0">
                        <a:pos x="498" y="500"/>
                      </a:cxn>
                      <a:cxn ang="0">
                        <a:pos x="508" y="514"/>
                      </a:cxn>
                      <a:cxn ang="0">
                        <a:pos x="493" y="534"/>
                      </a:cxn>
                      <a:cxn ang="0">
                        <a:pos x="490" y="548"/>
                      </a:cxn>
                      <a:cxn ang="0">
                        <a:pos x="473" y="565"/>
                      </a:cxn>
                      <a:cxn ang="0">
                        <a:pos x="454" y="560"/>
                      </a:cxn>
                      <a:cxn ang="0">
                        <a:pos x="457" y="575"/>
                      </a:cxn>
                      <a:cxn ang="0">
                        <a:pos x="407" y="584"/>
                      </a:cxn>
                      <a:cxn ang="0">
                        <a:pos x="350" y="592"/>
                      </a:cxn>
                      <a:cxn ang="0">
                        <a:pos x="244" y="587"/>
                      </a:cxn>
                      <a:cxn ang="0">
                        <a:pos x="207" y="9"/>
                      </a:cxn>
                      <a:cxn ang="0">
                        <a:pos x="306" y="4"/>
                      </a:cxn>
                    </a:cxnLst>
                    <a:rect l="0" t="0" r="r" b="b"/>
                    <a:pathLst>
                      <a:path w="545" h="598">
                        <a:moveTo>
                          <a:pt x="306" y="4"/>
                        </a:moveTo>
                        <a:cubicBezTo>
                          <a:pt x="392" y="40"/>
                          <a:pt x="478" y="77"/>
                          <a:pt x="478" y="77"/>
                        </a:cubicBezTo>
                        <a:lnTo>
                          <a:pt x="490" y="76"/>
                        </a:lnTo>
                        <a:lnTo>
                          <a:pt x="503" y="101"/>
                        </a:lnTo>
                        <a:lnTo>
                          <a:pt x="493" y="118"/>
                        </a:lnTo>
                        <a:lnTo>
                          <a:pt x="508" y="120"/>
                        </a:lnTo>
                        <a:lnTo>
                          <a:pt x="518" y="142"/>
                        </a:lnTo>
                        <a:lnTo>
                          <a:pt x="503" y="165"/>
                        </a:lnTo>
                        <a:lnTo>
                          <a:pt x="520" y="162"/>
                        </a:lnTo>
                        <a:lnTo>
                          <a:pt x="528" y="192"/>
                        </a:lnTo>
                        <a:lnTo>
                          <a:pt x="520" y="202"/>
                        </a:lnTo>
                        <a:lnTo>
                          <a:pt x="538" y="206"/>
                        </a:lnTo>
                        <a:lnTo>
                          <a:pt x="537" y="248"/>
                        </a:lnTo>
                        <a:lnTo>
                          <a:pt x="528" y="260"/>
                        </a:lnTo>
                        <a:lnTo>
                          <a:pt x="542" y="263"/>
                        </a:lnTo>
                        <a:lnTo>
                          <a:pt x="541" y="298"/>
                        </a:lnTo>
                        <a:lnTo>
                          <a:pt x="525" y="315"/>
                        </a:lnTo>
                        <a:lnTo>
                          <a:pt x="545" y="315"/>
                        </a:lnTo>
                        <a:lnTo>
                          <a:pt x="542" y="350"/>
                        </a:lnTo>
                        <a:lnTo>
                          <a:pt x="525" y="366"/>
                        </a:lnTo>
                        <a:lnTo>
                          <a:pt x="542" y="370"/>
                        </a:lnTo>
                        <a:lnTo>
                          <a:pt x="538" y="398"/>
                        </a:lnTo>
                        <a:lnTo>
                          <a:pt x="520" y="414"/>
                        </a:lnTo>
                        <a:lnTo>
                          <a:pt x="535" y="421"/>
                        </a:lnTo>
                        <a:lnTo>
                          <a:pt x="527" y="454"/>
                        </a:lnTo>
                        <a:lnTo>
                          <a:pt x="508" y="459"/>
                        </a:lnTo>
                        <a:lnTo>
                          <a:pt x="521" y="469"/>
                        </a:lnTo>
                        <a:lnTo>
                          <a:pt x="511" y="497"/>
                        </a:lnTo>
                        <a:lnTo>
                          <a:pt x="498" y="500"/>
                        </a:lnTo>
                        <a:lnTo>
                          <a:pt x="508" y="514"/>
                        </a:lnTo>
                        <a:lnTo>
                          <a:pt x="493" y="534"/>
                        </a:lnTo>
                        <a:lnTo>
                          <a:pt x="490" y="548"/>
                        </a:lnTo>
                        <a:lnTo>
                          <a:pt x="473" y="565"/>
                        </a:lnTo>
                        <a:lnTo>
                          <a:pt x="454" y="560"/>
                        </a:lnTo>
                        <a:lnTo>
                          <a:pt x="457" y="575"/>
                        </a:lnTo>
                        <a:lnTo>
                          <a:pt x="407" y="584"/>
                        </a:lnTo>
                        <a:lnTo>
                          <a:pt x="350" y="592"/>
                        </a:lnTo>
                        <a:cubicBezTo>
                          <a:pt x="323" y="592"/>
                          <a:pt x="349" y="598"/>
                          <a:pt x="244" y="587"/>
                        </a:cubicBezTo>
                        <a:cubicBezTo>
                          <a:pt x="150" y="588"/>
                          <a:pt x="0" y="156"/>
                          <a:pt x="207" y="9"/>
                        </a:cubicBezTo>
                        <a:cubicBezTo>
                          <a:pt x="226" y="1"/>
                          <a:pt x="246" y="0"/>
                          <a:pt x="306" y="4"/>
                        </a:cubicBezTo>
                        <a:close/>
                      </a:path>
                    </a:pathLst>
                  </a:custGeom>
                  <a:solidFill>
                    <a:srgbClr val="333333"/>
                  </a:soli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264" name="Freeform 11657"/>
                  <p:cNvSpPr>
                    <a:spLocks/>
                  </p:cNvSpPr>
                  <p:nvPr/>
                </p:nvSpPr>
                <p:spPr bwMode="auto">
                  <a:xfrm>
                    <a:off x="1481" y="2063"/>
                    <a:ext cx="233" cy="485"/>
                  </a:xfrm>
                  <a:custGeom>
                    <a:avLst/>
                    <a:gdLst/>
                    <a:ahLst/>
                    <a:cxnLst>
                      <a:cxn ang="0">
                        <a:pos x="219" y="60"/>
                      </a:cxn>
                      <a:cxn ang="0">
                        <a:pos x="218" y="98"/>
                      </a:cxn>
                      <a:cxn ang="0">
                        <a:pos x="240" y="94"/>
                      </a:cxn>
                      <a:cxn ang="0">
                        <a:pos x="242" y="130"/>
                      </a:cxn>
                      <a:cxn ang="0">
                        <a:pos x="256" y="135"/>
                      </a:cxn>
                      <a:cxn ang="0">
                        <a:pos x="246" y="172"/>
                      </a:cxn>
                      <a:cxn ang="0">
                        <a:pos x="270" y="183"/>
                      </a:cxn>
                      <a:cxn ang="0">
                        <a:pos x="256" y="212"/>
                      </a:cxn>
                      <a:cxn ang="0">
                        <a:pos x="277" y="233"/>
                      </a:cxn>
                      <a:cxn ang="0">
                        <a:pos x="262" y="261"/>
                      </a:cxn>
                      <a:cxn ang="0">
                        <a:pos x="279" y="281"/>
                      </a:cxn>
                      <a:cxn ang="0">
                        <a:pos x="263" y="314"/>
                      </a:cxn>
                      <a:cxn ang="0">
                        <a:pos x="280" y="332"/>
                      </a:cxn>
                      <a:cxn ang="0">
                        <a:pos x="263" y="362"/>
                      </a:cxn>
                      <a:cxn ang="0">
                        <a:pos x="276" y="386"/>
                      </a:cxn>
                      <a:cxn ang="0">
                        <a:pos x="253" y="420"/>
                      </a:cxn>
                      <a:cxn ang="0">
                        <a:pos x="253" y="450"/>
                      </a:cxn>
                      <a:cxn ang="0">
                        <a:pos x="236" y="458"/>
                      </a:cxn>
                      <a:cxn ang="0">
                        <a:pos x="240" y="491"/>
                      </a:cxn>
                      <a:cxn ang="0">
                        <a:pos x="235" y="505"/>
                      </a:cxn>
                      <a:cxn ang="0">
                        <a:pos x="212" y="513"/>
                      </a:cxn>
                      <a:cxn ang="0">
                        <a:pos x="206" y="546"/>
                      </a:cxn>
                      <a:cxn ang="0">
                        <a:pos x="198" y="556"/>
                      </a:cxn>
                      <a:cxn ang="0">
                        <a:pos x="174" y="564"/>
                      </a:cxn>
                      <a:cxn ang="0">
                        <a:pos x="111" y="566"/>
                      </a:cxn>
                      <a:cxn ang="0">
                        <a:pos x="9" y="294"/>
                      </a:cxn>
                      <a:cxn ang="0">
                        <a:pos x="2" y="251"/>
                      </a:cxn>
                      <a:cxn ang="0">
                        <a:pos x="11" y="242"/>
                      </a:cxn>
                      <a:cxn ang="0">
                        <a:pos x="5" y="204"/>
                      </a:cxn>
                      <a:cxn ang="0">
                        <a:pos x="15" y="197"/>
                      </a:cxn>
                      <a:cxn ang="0">
                        <a:pos x="12" y="158"/>
                      </a:cxn>
                      <a:cxn ang="0">
                        <a:pos x="29" y="149"/>
                      </a:cxn>
                      <a:cxn ang="0">
                        <a:pos x="24" y="117"/>
                      </a:cxn>
                      <a:cxn ang="0">
                        <a:pos x="38" y="114"/>
                      </a:cxn>
                      <a:cxn ang="0">
                        <a:pos x="38" y="81"/>
                      </a:cxn>
                      <a:cxn ang="0">
                        <a:pos x="53" y="77"/>
                      </a:cxn>
                      <a:cxn ang="0">
                        <a:pos x="59" y="44"/>
                      </a:cxn>
                      <a:cxn ang="0">
                        <a:pos x="75" y="48"/>
                      </a:cxn>
                      <a:cxn ang="0">
                        <a:pos x="78" y="21"/>
                      </a:cxn>
                      <a:cxn ang="0">
                        <a:pos x="98" y="27"/>
                      </a:cxn>
                      <a:cxn ang="0">
                        <a:pos x="108" y="5"/>
                      </a:cxn>
                      <a:cxn ang="0">
                        <a:pos x="126" y="21"/>
                      </a:cxn>
                      <a:cxn ang="0">
                        <a:pos x="138" y="3"/>
                      </a:cxn>
                      <a:cxn ang="0">
                        <a:pos x="153" y="12"/>
                      </a:cxn>
                      <a:cxn ang="0">
                        <a:pos x="165" y="39"/>
                      </a:cxn>
                      <a:cxn ang="0">
                        <a:pos x="177" y="21"/>
                      </a:cxn>
                      <a:cxn ang="0">
                        <a:pos x="194" y="60"/>
                      </a:cxn>
                    </a:cxnLst>
                    <a:rect l="0" t="0" r="r" b="b"/>
                    <a:pathLst>
                      <a:path w="280" h="583">
                        <a:moveTo>
                          <a:pt x="204" y="48"/>
                        </a:moveTo>
                        <a:lnTo>
                          <a:pt x="219" y="60"/>
                        </a:lnTo>
                        <a:lnTo>
                          <a:pt x="235" y="77"/>
                        </a:lnTo>
                        <a:lnTo>
                          <a:pt x="218" y="98"/>
                        </a:lnTo>
                        <a:lnTo>
                          <a:pt x="233" y="103"/>
                        </a:lnTo>
                        <a:lnTo>
                          <a:pt x="240" y="94"/>
                        </a:lnTo>
                        <a:lnTo>
                          <a:pt x="253" y="121"/>
                        </a:lnTo>
                        <a:lnTo>
                          <a:pt x="242" y="130"/>
                        </a:lnTo>
                        <a:lnTo>
                          <a:pt x="242" y="149"/>
                        </a:lnTo>
                        <a:lnTo>
                          <a:pt x="256" y="135"/>
                        </a:lnTo>
                        <a:lnTo>
                          <a:pt x="263" y="166"/>
                        </a:lnTo>
                        <a:lnTo>
                          <a:pt x="246" y="172"/>
                        </a:lnTo>
                        <a:lnTo>
                          <a:pt x="250" y="185"/>
                        </a:lnTo>
                        <a:lnTo>
                          <a:pt x="270" y="183"/>
                        </a:lnTo>
                        <a:lnTo>
                          <a:pt x="272" y="202"/>
                        </a:lnTo>
                        <a:lnTo>
                          <a:pt x="256" y="212"/>
                        </a:lnTo>
                        <a:lnTo>
                          <a:pt x="259" y="229"/>
                        </a:lnTo>
                        <a:lnTo>
                          <a:pt x="277" y="233"/>
                        </a:lnTo>
                        <a:lnTo>
                          <a:pt x="273" y="256"/>
                        </a:lnTo>
                        <a:lnTo>
                          <a:pt x="262" y="261"/>
                        </a:lnTo>
                        <a:lnTo>
                          <a:pt x="263" y="273"/>
                        </a:lnTo>
                        <a:lnTo>
                          <a:pt x="279" y="281"/>
                        </a:lnTo>
                        <a:lnTo>
                          <a:pt x="277" y="311"/>
                        </a:lnTo>
                        <a:lnTo>
                          <a:pt x="263" y="314"/>
                        </a:lnTo>
                        <a:lnTo>
                          <a:pt x="260" y="331"/>
                        </a:lnTo>
                        <a:lnTo>
                          <a:pt x="280" y="332"/>
                        </a:lnTo>
                        <a:lnTo>
                          <a:pt x="273" y="365"/>
                        </a:lnTo>
                        <a:lnTo>
                          <a:pt x="263" y="362"/>
                        </a:lnTo>
                        <a:lnTo>
                          <a:pt x="259" y="379"/>
                        </a:lnTo>
                        <a:lnTo>
                          <a:pt x="276" y="386"/>
                        </a:lnTo>
                        <a:lnTo>
                          <a:pt x="263" y="416"/>
                        </a:lnTo>
                        <a:lnTo>
                          <a:pt x="253" y="420"/>
                        </a:lnTo>
                        <a:lnTo>
                          <a:pt x="262" y="431"/>
                        </a:lnTo>
                        <a:lnTo>
                          <a:pt x="253" y="450"/>
                        </a:lnTo>
                        <a:lnTo>
                          <a:pt x="240" y="448"/>
                        </a:lnTo>
                        <a:lnTo>
                          <a:pt x="236" y="458"/>
                        </a:lnTo>
                        <a:lnTo>
                          <a:pt x="250" y="471"/>
                        </a:lnTo>
                        <a:lnTo>
                          <a:pt x="240" y="491"/>
                        </a:lnTo>
                        <a:lnTo>
                          <a:pt x="232" y="485"/>
                        </a:lnTo>
                        <a:lnTo>
                          <a:pt x="235" y="505"/>
                        </a:lnTo>
                        <a:lnTo>
                          <a:pt x="223" y="519"/>
                        </a:lnTo>
                        <a:lnTo>
                          <a:pt x="212" y="513"/>
                        </a:lnTo>
                        <a:lnTo>
                          <a:pt x="216" y="532"/>
                        </a:lnTo>
                        <a:lnTo>
                          <a:pt x="206" y="546"/>
                        </a:lnTo>
                        <a:lnTo>
                          <a:pt x="192" y="535"/>
                        </a:lnTo>
                        <a:lnTo>
                          <a:pt x="198" y="556"/>
                        </a:lnTo>
                        <a:lnTo>
                          <a:pt x="185" y="569"/>
                        </a:lnTo>
                        <a:lnTo>
                          <a:pt x="174" y="564"/>
                        </a:lnTo>
                        <a:lnTo>
                          <a:pt x="172" y="583"/>
                        </a:lnTo>
                        <a:cubicBezTo>
                          <a:pt x="162" y="583"/>
                          <a:pt x="135" y="581"/>
                          <a:pt x="111" y="566"/>
                        </a:cubicBezTo>
                        <a:cubicBezTo>
                          <a:pt x="60" y="545"/>
                          <a:pt x="9" y="414"/>
                          <a:pt x="0" y="302"/>
                        </a:cubicBezTo>
                        <a:cubicBezTo>
                          <a:pt x="4" y="298"/>
                          <a:pt x="9" y="294"/>
                          <a:pt x="9" y="294"/>
                        </a:cubicBezTo>
                        <a:lnTo>
                          <a:pt x="2" y="284"/>
                        </a:lnTo>
                        <a:lnTo>
                          <a:pt x="2" y="251"/>
                        </a:lnTo>
                        <a:lnTo>
                          <a:pt x="15" y="251"/>
                        </a:lnTo>
                        <a:lnTo>
                          <a:pt x="11" y="242"/>
                        </a:lnTo>
                        <a:lnTo>
                          <a:pt x="2" y="230"/>
                        </a:lnTo>
                        <a:lnTo>
                          <a:pt x="5" y="204"/>
                        </a:lnTo>
                        <a:lnTo>
                          <a:pt x="14" y="209"/>
                        </a:lnTo>
                        <a:lnTo>
                          <a:pt x="15" y="197"/>
                        </a:lnTo>
                        <a:lnTo>
                          <a:pt x="9" y="182"/>
                        </a:lnTo>
                        <a:lnTo>
                          <a:pt x="12" y="158"/>
                        </a:lnTo>
                        <a:lnTo>
                          <a:pt x="24" y="161"/>
                        </a:lnTo>
                        <a:lnTo>
                          <a:pt x="29" y="149"/>
                        </a:lnTo>
                        <a:lnTo>
                          <a:pt x="21" y="135"/>
                        </a:lnTo>
                        <a:lnTo>
                          <a:pt x="24" y="117"/>
                        </a:lnTo>
                        <a:lnTo>
                          <a:pt x="35" y="125"/>
                        </a:lnTo>
                        <a:lnTo>
                          <a:pt x="38" y="114"/>
                        </a:lnTo>
                        <a:lnTo>
                          <a:pt x="29" y="98"/>
                        </a:lnTo>
                        <a:lnTo>
                          <a:pt x="38" y="81"/>
                        </a:lnTo>
                        <a:lnTo>
                          <a:pt x="53" y="89"/>
                        </a:lnTo>
                        <a:lnTo>
                          <a:pt x="53" y="77"/>
                        </a:lnTo>
                        <a:lnTo>
                          <a:pt x="45" y="59"/>
                        </a:lnTo>
                        <a:lnTo>
                          <a:pt x="59" y="44"/>
                        </a:lnTo>
                        <a:lnTo>
                          <a:pt x="69" y="53"/>
                        </a:lnTo>
                        <a:lnTo>
                          <a:pt x="75" y="48"/>
                        </a:lnTo>
                        <a:lnTo>
                          <a:pt x="68" y="33"/>
                        </a:lnTo>
                        <a:lnTo>
                          <a:pt x="78" y="21"/>
                        </a:lnTo>
                        <a:lnTo>
                          <a:pt x="89" y="33"/>
                        </a:lnTo>
                        <a:lnTo>
                          <a:pt x="98" y="27"/>
                        </a:lnTo>
                        <a:lnTo>
                          <a:pt x="96" y="8"/>
                        </a:lnTo>
                        <a:lnTo>
                          <a:pt x="108" y="5"/>
                        </a:lnTo>
                        <a:lnTo>
                          <a:pt x="117" y="21"/>
                        </a:lnTo>
                        <a:lnTo>
                          <a:pt x="126" y="21"/>
                        </a:lnTo>
                        <a:lnTo>
                          <a:pt x="128" y="0"/>
                        </a:lnTo>
                        <a:lnTo>
                          <a:pt x="138" y="3"/>
                        </a:lnTo>
                        <a:lnTo>
                          <a:pt x="146" y="24"/>
                        </a:lnTo>
                        <a:lnTo>
                          <a:pt x="153" y="12"/>
                        </a:lnTo>
                        <a:lnTo>
                          <a:pt x="165" y="12"/>
                        </a:lnTo>
                        <a:lnTo>
                          <a:pt x="165" y="39"/>
                        </a:lnTo>
                        <a:lnTo>
                          <a:pt x="176" y="50"/>
                        </a:lnTo>
                        <a:lnTo>
                          <a:pt x="177" y="21"/>
                        </a:lnTo>
                        <a:lnTo>
                          <a:pt x="194" y="33"/>
                        </a:lnTo>
                        <a:lnTo>
                          <a:pt x="194" y="60"/>
                        </a:lnTo>
                        <a:cubicBezTo>
                          <a:pt x="196" y="62"/>
                          <a:pt x="202" y="51"/>
                          <a:pt x="204" y="48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265" name="Oval 11658"/>
                  <p:cNvSpPr>
                    <a:spLocks noChangeArrowheads="1"/>
                  </p:cNvSpPr>
                  <p:nvPr/>
                </p:nvSpPr>
                <p:spPr bwMode="auto">
                  <a:xfrm>
                    <a:off x="1516" y="2161"/>
                    <a:ext cx="152" cy="297"/>
                  </a:xfrm>
                  <a:prstGeom prst="ellipse">
                    <a:avLst/>
                  </a:prstGeom>
                  <a:solidFill>
                    <a:srgbClr val="777777"/>
                  </a:solidFill>
                  <a:ln w="9525">
                    <a:noFill/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266" name="Oval 11659"/>
                  <p:cNvSpPr>
                    <a:spLocks noChangeArrowheads="1"/>
                  </p:cNvSpPr>
                  <p:nvPr/>
                </p:nvSpPr>
                <p:spPr bwMode="auto">
                  <a:xfrm>
                    <a:off x="1526" y="2172"/>
                    <a:ext cx="130" cy="275"/>
                  </a:xfrm>
                  <a:prstGeom prst="ellipse">
                    <a:avLst/>
                  </a:prstGeom>
                  <a:solidFill>
                    <a:srgbClr val="454545"/>
                  </a:solidFill>
                  <a:ln w="9525">
                    <a:noFill/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267" name="Oval 11660"/>
                  <p:cNvSpPr>
                    <a:spLocks noChangeArrowheads="1"/>
                  </p:cNvSpPr>
                  <p:nvPr/>
                </p:nvSpPr>
                <p:spPr bwMode="auto">
                  <a:xfrm>
                    <a:off x="1551" y="2200"/>
                    <a:ext cx="91" cy="232"/>
                  </a:xfrm>
                  <a:prstGeom prst="ellipse">
                    <a:avLst/>
                  </a:prstGeom>
                  <a:solidFill>
                    <a:srgbClr val="333333"/>
                  </a:solidFill>
                  <a:ln w="9525">
                    <a:noFill/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68" name="Freeform 11661"/>
                  <p:cNvSpPr>
                    <a:spLocks/>
                  </p:cNvSpPr>
                  <p:nvPr/>
                </p:nvSpPr>
                <p:spPr bwMode="auto">
                  <a:xfrm>
                    <a:off x="1773" y="2083"/>
                    <a:ext cx="12" cy="10"/>
                  </a:xfrm>
                  <a:custGeom>
                    <a:avLst/>
                    <a:gdLst/>
                    <a:ahLst/>
                    <a:cxnLst>
                      <a:cxn ang="0">
                        <a:pos x="6" y="0"/>
                      </a:cxn>
                      <a:cxn ang="0">
                        <a:pos x="2" y="2"/>
                      </a:cxn>
                      <a:cxn ang="0">
                        <a:pos x="4" y="5"/>
                      </a:cxn>
                      <a:cxn ang="0">
                        <a:pos x="6" y="0"/>
                      </a:cxn>
                    </a:cxnLst>
                    <a:rect l="0" t="0" r="r" b="b"/>
                    <a:pathLst>
                      <a:path w="6" h="5">
                        <a:moveTo>
                          <a:pt x="6" y="0"/>
                        </a:moveTo>
                        <a:cubicBezTo>
                          <a:pt x="6" y="0"/>
                          <a:pt x="4" y="3"/>
                          <a:pt x="2" y="2"/>
                        </a:cubicBezTo>
                        <a:cubicBezTo>
                          <a:pt x="0" y="0"/>
                          <a:pt x="4" y="5"/>
                          <a:pt x="4" y="5"/>
                        </a:cubicBez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171717"/>
                  </a:solidFill>
                  <a:ln w="0" cap="flat">
                    <a:solidFill>
                      <a:srgbClr val="000000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69" name="Freeform 11662"/>
                  <p:cNvSpPr>
                    <a:spLocks/>
                  </p:cNvSpPr>
                  <p:nvPr/>
                </p:nvSpPr>
                <p:spPr bwMode="auto">
                  <a:xfrm>
                    <a:off x="1795" y="2103"/>
                    <a:ext cx="10" cy="11"/>
                  </a:xfrm>
                  <a:custGeom>
                    <a:avLst/>
                    <a:gdLst/>
                    <a:ahLst/>
                    <a:cxnLst>
                      <a:cxn ang="0">
                        <a:pos x="5" y="0"/>
                      </a:cxn>
                      <a:cxn ang="0">
                        <a:pos x="3" y="6"/>
                      </a:cxn>
                      <a:cxn ang="0">
                        <a:pos x="0" y="2"/>
                      </a:cxn>
                      <a:cxn ang="0">
                        <a:pos x="5" y="0"/>
                      </a:cxn>
                    </a:cxnLst>
                    <a:rect l="0" t="0" r="r" b="b"/>
                    <a:pathLst>
                      <a:path w="5" h="6">
                        <a:moveTo>
                          <a:pt x="5" y="0"/>
                        </a:moveTo>
                        <a:cubicBezTo>
                          <a:pt x="3" y="6"/>
                          <a:pt x="3" y="6"/>
                          <a:pt x="3" y="6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2" y="3"/>
                          <a:pt x="3" y="2"/>
                          <a:pt x="5" y="0"/>
                        </a:cubicBezTo>
                        <a:close/>
                      </a:path>
                    </a:pathLst>
                  </a:custGeom>
                  <a:solidFill>
                    <a:srgbClr val="171717"/>
                  </a:solidFill>
                  <a:ln w="0" cap="flat">
                    <a:solidFill>
                      <a:srgbClr val="262626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70" name="Freeform 11663"/>
                  <p:cNvSpPr>
                    <a:spLocks/>
                  </p:cNvSpPr>
                  <p:nvPr/>
                </p:nvSpPr>
                <p:spPr bwMode="auto">
                  <a:xfrm>
                    <a:off x="1846" y="2321"/>
                    <a:ext cx="22" cy="20"/>
                  </a:xfrm>
                  <a:custGeom>
                    <a:avLst/>
                    <a:gdLst/>
                    <a:ahLst/>
                    <a:cxnLst>
                      <a:cxn ang="0">
                        <a:pos x="11" y="2"/>
                      </a:cxn>
                      <a:cxn ang="0">
                        <a:pos x="4" y="2"/>
                      </a:cxn>
                      <a:cxn ang="0">
                        <a:pos x="3" y="0"/>
                      </a:cxn>
                      <a:cxn ang="0">
                        <a:pos x="0" y="2"/>
                      </a:cxn>
                      <a:cxn ang="0">
                        <a:pos x="0" y="10"/>
                      </a:cxn>
                      <a:cxn ang="0">
                        <a:pos x="11" y="2"/>
                      </a:cxn>
                    </a:cxnLst>
                    <a:rect l="0" t="0" r="r" b="b"/>
                    <a:pathLst>
                      <a:path w="11" h="10">
                        <a:moveTo>
                          <a:pt x="11" y="2"/>
                        </a:moveTo>
                        <a:cubicBezTo>
                          <a:pt x="11" y="2"/>
                          <a:pt x="6" y="2"/>
                          <a:pt x="4" y="2"/>
                        </a:cubicBezTo>
                        <a:cubicBezTo>
                          <a:pt x="3" y="2"/>
                          <a:pt x="3" y="0"/>
                          <a:pt x="3" y="0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lnTo>
                          <a:pt x="11" y="2"/>
                        </a:lnTo>
                        <a:close/>
                      </a:path>
                    </a:pathLst>
                  </a:custGeom>
                  <a:solidFill>
                    <a:srgbClr val="3D3D3D"/>
                  </a:solidFill>
                  <a:ln w="0" cap="flat">
                    <a:solidFill>
                      <a:srgbClr val="262626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71" name="Freeform 11664"/>
                  <p:cNvSpPr>
                    <a:spLocks/>
                  </p:cNvSpPr>
                  <p:nvPr/>
                </p:nvSpPr>
                <p:spPr bwMode="auto">
                  <a:xfrm>
                    <a:off x="1843" y="2366"/>
                    <a:ext cx="20" cy="22"/>
                  </a:xfrm>
                  <a:custGeom>
                    <a:avLst/>
                    <a:gdLst/>
                    <a:ahLst/>
                    <a:cxnLst>
                      <a:cxn ang="0">
                        <a:pos x="11" y="3"/>
                      </a:cxn>
                      <a:cxn ang="0">
                        <a:pos x="5" y="2"/>
                      </a:cxn>
                      <a:cxn ang="0">
                        <a:pos x="5" y="0"/>
                      </a:cxn>
                      <a:cxn ang="0">
                        <a:pos x="1" y="4"/>
                      </a:cxn>
                      <a:cxn ang="0">
                        <a:pos x="0" y="11"/>
                      </a:cxn>
                      <a:cxn ang="0">
                        <a:pos x="11" y="3"/>
                      </a:cxn>
                    </a:cxnLst>
                    <a:rect l="0" t="0" r="r" b="b"/>
                    <a:pathLst>
                      <a:path w="11" h="11">
                        <a:moveTo>
                          <a:pt x="11" y="3"/>
                        </a:moveTo>
                        <a:cubicBezTo>
                          <a:pt x="11" y="3"/>
                          <a:pt x="6" y="3"/>
                          <a:pt x="5" y="2"/>
                        </a:cubicBezTo>
                        <a:cubicBezTo>
                          <a:pt x="4" y="1"/>
                          <a:pt x="5" y="0"/>
                          <a:pt x="5" y="0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lnTo>
                          <a:pt x="11" y="3"/>
                        </a:lnTo>
                        <a:close/>
                      </a:path>
                    </a:pathLst>
                  </a:custGeom>
                  <a:solidFill>
                    <a:srgbClr val="3D3D3D"/>
                  </a:solidFill>
                  <a:ln w="0" cap="flat">
                    <a:solidFill>
                      <a:srgbClr val="262626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72" name="Freeform 11665"/>
                  <p:cNvSpPr>
                    <a:spLocks/>
                  </p:cNvSpPr>
                  <p:nvPr/>
                </p:nvSpPr>
                <p:spPr bwMode="auto">
                  <a:xfrm>
                    <a:off x="1835" y="2410"/>
                    <a:ext cx="25" cy="14"/>
                  </a:xfrm>
                  <a:custGeom>
                    <a:avLst/>
                    <a:gdLst/>
                    <a:ahLst/>
                    <a:cxnLst>
                      <a:cxn ang="0">
                        <a:pos x="31" y="2"/>
                      </a:cxn>
                      <a:cxn ang="0">
                        <a:pos x="16" y="2"/>
                      </a:cxn>
                      <a:cxn ang="0">
                        <a:pos x="16" y="0"/>
                      </a:cxn>
                      <a:cxn ang="0">
                        <a:pos x="2" y="7"/>
                      </a:cxn>
                      <a:cxn ang="0">
                        <a:pos x="0" y="18"/>
                      </a:cxn>
                      <a:cxn ang="0">
                        <a:pos x="31" y="2"/>
                      </a:cxn>
                    </a:cxnLst>
                    <a:rect l="0" t="0" r="r" b="b"/>
                    <a:pathLst>
                      <a:path w="31" h="18">
                        <a:moveTo>
                          <a:pt x="31" y="2"/>
                        </a:moveTo>
                        <a:lnTo>
                          <a:pt x="16" y="2"/>
                        </a:lnTo>
                        <a:lnTo>
                          <a:pt x="16" y="0"/>
                        </a:lnTo>
                        <a:lnTo>
                          <a:pt x="2" y="7"/>
                        </a:lnTo>
                        <a:lnTo>
                          <a:pt x="0" y="18"/>
                        </a:lnTo>
                        <a:lnTo>
                          <a:pt x="31" y="2"/>
                        </a:lnTo>
                        <a:close/>
                      </a:path>
                    </a:pathLst>
                  </a:custGeom>
                  <a:solidFill>
                    <a:srgbClr val="3D3D3D"/>
                  </a:solidFill>
                  <a:ln w="0" cap="flat">
                    <a:solidFill>
                      <a:srgbClr val="262626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73" name="Freeform 11666"/>
                  <p:cNvSpPr>
                    <a:spLocks/>
                  </p:cNvSpPr>
                  <p:nvPr/>
                </p:nvSpPr>
                <p:spPr bwMode="auto">
                  <a:xfrm>
                    <a:off x="1825" y="2444"/>
                    <a:ext cx="25" cy="16"/>
                  </a:xfrm>
                  <a:custGeom>
                    <a:avLst/>
                    <a:gdLst/>
                    <a:ahLst/>
                    <a:cxnLst>
                      <a:cxn ang="0">
                        <a:pos x="31" y="7"/>
                      </a:cxn>
                      <a:cxn ang="0">
                        <a:pos x="19" y="2"/>
                      </a:cxn>
                      <a:cxn ang="0">
                        <a:pos x="19" y="0"/>
                      </a:cxn>
                      <a:cxn ang="0">
                        <a:pos x="7" y="2"/>
                      </a:cxn>
                      <a:cxn ang="0">
                        <a:pos x="0" y="19"/>
                      </a:cxn>
                      <a:cxn ang="0">
                        <a:pos x="31" y="7"/>
                      </a:cxn>
                    </a:cxnLst>
                    <a:rect l="0" t="0" r="r" b="b"/>
                    <a:pathLst>
                      <a:path w="31" h="19">
                        <a:moveTo>
                          <a:pt x="31" y="7"/>
                        </a:moveTo>
                        <a:lnTo>
                          <a:pt x="19" y="2"/>
                        </a:lnTo>
                        <a:lnTo>
                          <a:pt x="19" y="0"/>
                        </a:lnTo>
                        <a:lnTo>
                          <a:pt x="7" y="2"/>
                        </a:lnTo>
                        <a:lnTo>
                          <a:pt x="0" y="19"/>
                        </a:lnTo>
                        <a:lnTo>
                          <a:pt x="31" y="7"/>
                        </a:lnTo>
                        <a:close/>
                      </a:path>
                    </a:pathLst>
                  </a:custGeom>
                  <a:solidFill>
                    <a:srgbClr val="3D3D3D"/>
                  </a:solidFill>
                  <a:ln w="0" cap="flat">
                    <a:solidFill>
                      <a:srgbClr val="262626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74" name="Freeform 11667"/>
                  <p:cNvSpPr>
                    <a:spLocks/>
                  </p:cNvSpPr>
                  <p:nvPr/>
                </p:nvSpPr>
                <p:spPr bwMode="auto">
                  <a:xfrm>
                    <a:off x="1811" y="2478"/>
                    <a:ext cx="25" cy="14"/>
                  </a:xfrm>
                  <a:custGeom>
                    <a:avLst/>
                    <a:gdLst/>
                    <a:ahLst/>
                    <a:cxnLst>
                      <a:cxn ang="0">
                        <a:pos x="13" y="4"/>
                      </a:cxn>
                      <a:cxn ang="0">
                        <a:pos x="9" y="2"/>
                      </a:cxn>
                      <a:cxn ang="0">
                        <a:pos x="8" y="0"/>
                      </a:cxn>
                      <a:cxn ang="0">
                        <a:pos x="3" y="1"/>
                      </a:cxn>
                      <a:cxn ang="0">
                        <a:pos x="0" y="7"/>
                      </a:cxn>
                      <a:cxn ang="0">
                        <a:pos x="13" y="4"/>
                      </a:cxn>
                    </a:cxnLst>
                    <a:rect l="0" t="0" r="r" b="b"/>
                    <a:pathLst>
                      <a:path w="13" h="7">
                        <a:moveTo>
                          <a:pt x="13" y="4"/>
                        </a:moveTo>
                        <a:cubicBezTo>
                          <a:pt x="13" y="4"/>
                          <a:pt x="10" y="2"/>
                          <a:pt x="9" y="2"/>
                        </a:cubicBezTo>
                        <a:cubicBezTo>
                          <a:pt x="8" y="1"/>
                          <a:pt x="8" y="0"/>
                          <a:pt x="8" y="0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lnTo>
                          <a:pt x="13" y="4"/>
                        </a:lnTo>
                        <a:close/>
                      </a:path>
                    </a:pathLst>
                  </a:custGeom>
                  <a:solidFill>
                    <a:srgbClr val="3D3D3D"/>
                  </a:solidFill>
                  <a:ln w="0" cap="flat">
                    <a:solidFill>
                      <a:srgbClr val="262626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75" name="Freeform 11668"/>
                  <p:cNvSpPr>
                    <a:spLocks/>
                  </p:cNvSpPr>
                  <p:nvPr/>
                </p:nvSpPr>
                <p:spPr bwMode="auto">
                  <a:xfrm>
                    <a:off x="1789" y="2506"/>
                    <a:ext cx="34" cy="9"/>
                  </a:xfrm>
                  <a:custGeom>
                    <a:avLst/>
                    <a:gdLst/>
                    <a:ahLst/>
                    <a:cxnLst>
                      <a:cxn ang="0">
                        <a:pos x="17" y="5"/>
                      </a:cxn>
                      <a:cxn ang="0">
                        <a:pos x="15" y="2"/>
                      </a:cxn>
                      <a:cxn ang="0">
                        <a:pos x="15" y="0"/>
                      </a:cxn>
                      <a:cxn ang="0">
                        <a:pos x="6" y="0"/>
                      </a:cxn>
                      <a:cxn ang="0">
                        <a:pos x="0" y="5"/>
                      </a:cxn>
                      <a:cxn ang="0">
                        <a:pos x="17" y="5"/>
                      </a:cxn>
                    </a:cxnLst>
                    <a:rect l="0" t="0" r="r" b="b"/>
                    <a:pathLst>
                      <a:path w="17" h="5">
                        <a:moveTo>
                          <a:pt x="17" y="5"/>
                        </a:moveTo>
                        <a:cubicBezTo>
                          <a:pt x="17" y="5"/>
                          <a:pt x="15" y="2"/>
                          <a:pt x="15" y="2"/>
                        </a:cubicBezTo>
                        <a:cubicBezTo>
                          <a:pt x="15" y="1"/>
                          <a:pt x="15" y="0"/>
                          <a:pt x="15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lnTo>
                          <a:pt x="17" y="5"/>
                        </a:lnTo>
                        <a:close/>
                      </a:path>
                    </a:pathLst>
                  </a:custGeom>
                  <a:solidFill>
                    <a:srgbClr val="3D3D3D"/>
                  </a:solidFill>
                  <a:ln w="0" cap="flat">
                    <a:solidFill>
                      <a:srgbClr val="262626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76" name="Freeform 11669"/>
                  <p:cNvSpPr>
                    <a:spLocks/>
                  </p:cNvSpPr>
                  <p:nvPr/>
                </p:nvSpPr>
                <p:spPr bwMode="auto">
                  <a:xfrm>
                    <a:off x="1771" y="2526"/>
                    <a:ext cx="28" cy="10"/>
                  </a:xfrm>
                  <a:custGeom>
                    <a:avLst/>
                    <a:gdLst/>
                    <a:ahLst/>
                    <a:cxnLst>
                      <a:cxn ang="0">
                        <a:pos x="31" y="12"/>
                      </a:cxn>
                      <a:cxn ang="0">
                        <a:pos x="33" y="5"/>
                      </a:cxn>
                      <a:cxn ang="0">
                        <a:pos x="9" y="0"/>
                      </a:cxn>
                      <a:cxn ang="0">
                        <a:pos x="0" y="7"/>
                      </a:cxn>
                      <a:cxn ang="0">
                        <a:pos x="31" y="12"/>
                      </a:cxn>
                    </a:cxnLst>
                    <a:rect l="0" t="0" r="r" b="b"/>
                    <a:pathLst>
                      <a:path w="33" h="12">
                        <a:moveTo>
                          <a:pt x="31" y="12"/>
                        </a:moveTo>
                        <a:lnTo>
                          <a:pt x="33" y="5"/>
                        </a:lnTo>
                        <a:lnTo>
                          <a:pt x="9" y="0"/>
                        </a:lnTo>
                        <a:lnTo>
                          <a:pt x="0" y="7"/>
                        </a:lnTo>
                        <a:lnTo>
                          <a:pt x="31" y="12"/>
                        </a:lnTo>
                        <a:close/>
                      </a:path>
                    </a:pathLst>
                  </a:custGeom>
                  <a:solidFill>
                    <a:srgbClr val="3D3D3D"/>
                  </a:solidFill>
                  <a:ln w="0" cap="flat">
                    <a:solidFill>
                      <a:srgbClr val="262626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77" name="Freeform 11670"/>
                  <p:cNvSpPr>
                    <a:spLocks/>
                  </p:cNvSpPr>
                  <p:nvPr/>
                </p:nvSpPr>
                <p:spPr bwMode="auto">
                  <a:xfrm>
                    <a:off x="1535" y="2081"/>
                    <a:ext cx="14" cy="13"/>
                  </a:xfrm>
                  <a:custGeom>
                    <a:avLst/>
                    <a:gdLst/>
                    <a:ahLst/>
                    <a:cxnLst>
                      <a:cxn ang="0">
                        <a:pos x="0" y="7"/>
                      </a:cxn>
                      <a:cxn ang="0">
                        <a:pos x="0" y="6"/>
                      </a:cxn>
                      <a:cxn ang="0">
                        <a:pos x="6" y="0"/>
                      </a:cxn>
                      <a:cxn ang="0">
                        <a:pos x="7" y="1"/>
                      </a:cxn>
                      <a:cxn ang="0">
                        <a:pos x="7" y="1"/>
                      </a:cxn>
                      <a:cxn ang="0">
                        <a:pos x="0" y="7"/>
                      </a:cxn>
                    </a:cxnLst>
                    <a:rect l="0" t="0" r="r" b="b"/>
                    <a:pathLst>
                      <a:path w="7" h="7">
                        <a:moveTo>
                          <a:pt x="0" y="7"/>
                        </a:move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2" y="4"/>
                          <a:pt x="4" y="2"/>
                          <a:pt x="6" y="0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5" y="3"/>
                          <a:pt x="2" y="5"/>
                          <a:pt x="0" y="7"/>
                        </a:cubicBezTo>
                        <a:close/>
                      </a:path>
                    </a:pathLst>
                  </a:custGeom>
                  <a:solidFill>
                    <a:srgbClr val="737373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78" name="Freeform 11671"/>
                  <p:cNvSpPr>
                    <a:spLocks/>
                  </p:cNvSpPr>
                  <p:nvPr/>
                </p:nvSpPr>
                <p:spPr bwMode="auto">
                  <a:xfrm>
                    <a:off x="1707" y="2260"/>
                    <a:ext cx="4" cy="28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2" y="7"/>
                      </a:cxn>
                      <a:cxn ang="0">
                        <a:pos x="2" y="14"/>
                      </a:cxn>
                      <a:cxn ang="0">
                        <a:pos x="1" y="14"/>
                      </a:cxn>
                      <a:cxn ang="0">
                        <a:pos x="0" y="0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2" h="14">
                        <a:moveTo>
                          <a:pt x="1" y="0"/>
                        </a:moveTo>
                        <a:cubicBezTo>
                          <a:pt x="1" y="2"/>
                          <a:pt x="2" y="5"/>
                          <a:pt x="2" y="7"/>
                        </a:cubicBezTo>
                        <a:cubicBezTo>
                          <a:pt x="2" y="10"/>
                          <a:pt x="2" y="12"/>
                          <a:pt x="2" y="14"/>
                        </a:cubicBezTo>
                        <a:cubicBezTo>
                          <a:pt x="2" y="14"/>
                          <a:pt x="2" y="14"/>
                          <a:pt x="1" y="14"/>
                        </a:cubicBezTo>
                        <a:cubicBezTo>
                          <a:pt x="1" y="9"/>
                          <a:pt x="0" y="5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737373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79" name="Freeform 11672"/>
                  <p:cNvSpPr>
                    <a:spLocks/>
                  </p:cNvSpPr>
                  <p:nvPr/>
                </p:nvSpPr>
                <p:spPr bwMode="auto">
                  <a:xfrm>
                    <a:off x="1711" y="2301"/>
                    <a:ext cx="2" cy="27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1" y="14"/>
                      </a:cxn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1" h="14">
                        <a:moveTo>
                          <a:pt x="1" y="0"/>
                        </a:moveTo>
                        <a:cubicBezTo>
                          <a:pt x="1" y="5"/>
                          <a:pt x="1" y="9"/>
                          <a:pt x="1" y="14"/>
                        </a:cubicBezTo>
                        <a:cubicBezTo>
                          <a:pt x="1" y="14"/>
                          <a:pt x="0" y="14"/>
                          <a:pt x="0" y="14"/>
                        </a:cubicBezTo>
                        <a:cubicBezTo>
                          <a:pt x="0" y="9"/>
                          <a:pt x="0" y="5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737373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80" name="Freeform 11673"/>
                  <p:cNvSpPr>
                    <a:spLocks/>
                  </p:cNvSpPr>
                  <p:nvPr/>
                </p:nvSpPr>
                <p:spPr bwMode="auto">
                  <a:xfrm>
                    <a:off x="1634" y="2531"/>
                    <a:ext cx="14" cy="10"/>
                  </a:xfrm>
                  <a:custGeom>
                    <a:avLst/>
                    <a:gdLst/>
                    <a:ahLst/>
                    <a:cxnLst>
                      <a:cxn ang="0">
                        <a:pos x="7" y="0"/>
                      </a:cxn>
                      <a:cxn ang="0">
                        <a:pos x="4" y="3"/>
                      </a:cxn>
                      <a:cxn ang="0">
                        <a:pos x="0" y="5"/>
                      </a:cxn>
                      <a:cxn ang="0">
                        <a:pos x="0" y="5"/>
                      </a:cxn>
                      <a:cxn ang="0">
                        <a:pos x="7" y="0"/>
                      </a:cxn>
                      <a:cxn ang="0">
                        <a:pos x="7" y="0"/>
                      </a:cxn>
                    </a:cxnLst>
                    <a:rect l="0" t="0" r="r" b="b"/>
                    <a:pathLst>
                      <a:path w="7" h="5">
                        <a:moveTo>
                          <a:pt x="7" y="0"/>
                        </a:moveTo>
                        <a:cubicBezTo>
                          <a:pt x="6" y="1"/>
                          <a:pt x="5" y="2"/>
                          <a:pt x="4" y="3"/>
                        </a:cubicBezTo>
                        <a:cubicBezTo>
                          <a:pt x="3" y="4"/>
                          <a:pt x="2" y="4"/>
                          <a:pt x="0" y="5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cubicBezTo>
                          <a:pt x="3" y="3"/>
                          <a:pt x="5" y="2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lose/>
                      </a:path>
                    </a:pathLst>
                  </a:custGeom>
                  <a:solidFill>
                    <a:srgbClr val="737373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81" name="Freeform 11674"/>
                  <p:cNvSpPr>
                    <a:spLocks/>
                  </p:cNvSpPr>
                  <p:nvPr/>
                </p:nvSpPr>
                <p:spPr bwMode="auto">
                  <a:xfrm>
                    <a:off x="1700" y="2224"/>
                    <a:ext cx="5" cy="22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2" y="4"/>
                      </a:cxn>
                      <a:cxn ang="0">
                        <a:pos x="2" y="7"/>
                      </a:cxn>
                      <a:cxn ang="0">
                        <a:pos x="3" y="7"/>
                      </a:cxn>
                      <a:cxn ang="0">
                        <a:pos x="3" y="10"/>
                      </a:cxn>
                      <a:cxn ang="0">
                        <a:pos x="2" y="11"/>
                      </a:cxn>
                      <a:cxn ang="0">
                        <a:pos x="0" y="0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3" h="11">
                        <a:moveTo>
                          <a:pt x="1" y="0"/>
                        </a:moveTo>
                        <a:cubicBezTo>
                          <a:pt x="1" y="1"/>
                          <a:pt x="2" y="3"/>
                          <a:pt x="2" y="4"/>
                        </a:cubicBezTo>
                        <a:cubicBezTo>
                          <a:pt x="2" y="5"/>
                          <a:pt x="2" y="6"/>
                          <a:pt x="2" y="7"/>
                        </a:cubicBezTo>
                        <a:cubicBezTo>
                          <a:pt x="2" y="7"/>
                          <a:pt x="2" y="7"/>
                          <a:pt x="3" y="7"/>
                        </a:cubicBezTo>
                        <a:cubicBezTo>
                          <a:pt x="3" y="8"/>
                          <a:pt x="3" y="9"/>
                          <a:pt x="3" y="10"/>
                        </a:cubicBezTo>
                        <a:cubicBezTo>
                          <a:pt x="3" y="11"/>
                          <a:pt x="2" y="11"/>
                          <a:pt x="2" y="11"/>
                        </a:cubicBezTo>
                        <a:cubicBezTo>
                          <a:pt x="1" y="7"/>
                          <a:pt x="1" y="3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737373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82" name="Freeform 11675"/>
                  <p:cNvSpPr>
                    <a:spLocks/>
                  </p:cNvSpPr>
                  <p:nvPr/>
                </p:nvSpPr>
                <p:spPr bwMode="auto">
                  <a:xfrm>
                    <a:off x="1673" y="2486"/>
                    <a:ext cx="8" cy="13"/>
                  </a:xfrm>
                  <a:custGeom>
                    <a:avLst/>
                    <a:gdLst/>
                    <a:ahLst/>
                    <a:cxnLst>
                      <a:cxn ang="0">
                        <a:pos x="4" y="0"/>
                      </a:cxn>
                      <a:cxn ang="0">
                        <a:pos x="0" y="7"/>
                      </a:cxn>
                      <a:cxn ang="0">
                        <a:pos x="0" y="7"/>
                      </a:cxn>
                      <a:cxn ang="0">
                        <a:pos x="3" y="0"/>
                      </a:cxn>
                      <a:cxn ang="0">
                        <a:pos x="4" y="0"/>
                      </a:cxn>
                    </a:cxnLst>
                    <a:rect l="0" t="0" r="r" b="b"/>
                    <a:pathLst>
                      <a:path w="4" h="7">
                        <a:moveTo>
                          <a:pt x="4" y="0"/>
                        </a:moveTo>
                        <a:cubicBezTo>
                          <a:pt x="2" y="3"/>
                          <a:pt x="1" y="5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1" y="5"/>
                          <a:pt x="2" y="2"/>
                          <a:pt x="3" y="0"/>
                        </a:cubicBezTo>
                        <a:cubicBezTo>
                          <a:pt x="3" y="0"/>
                          <a:pt x="4" y="0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737373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83" name="Freeform 11676"/>
                  <p:cNvSpPr>
                    <a:spLocks/>
                  </p:cNvSpPr>
                  <p:nvPr/>
                </p:nvSpPr>
                <p:spPr bwMode="auto">
                  <a:xfrm>
                    <a:off x="1586" y="2067"/>
                    <a:ext cx="12" cy="4"/>
                  </a:xfrm>
                  <a:custGeom>
                    <a:avLst/>
                    <a:gdLst/>
                    <a:ahLst/>
                    <a:cxnLst>
                      <a:cxn ang="0">
                        <a:pos x="0" y="2"/>
                      </a:cxn>
                      <a:cxn ang="0">
                        <a:pos x="0" y="0"/>
                      </a:cxn>
                      <a:cxn ang="0">
                        <a:pos x="6" y="0"/>
                      </a:cxn>
                      <a:cxn ang="0">
                        <a:pos x="6" y="2"/>
                      </a:cxn>
                      <a:cxn ang="0">
                        <a:pos x="0" y="2"/>
                      </a:cxn>
                    </a:cxnLst>
                    <a:rect l="0" t="0" r="r" b="b"/>
                    <a:pathLst>
                      <a:path w="6" h="2">
                        <a:moveTo>
                          <a:pt x="0" y="2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2" y="0"/>
                          <a:pt x="4" y="0"/>
                          <a:pt x="6" y="0"/>
                        </a:cubicBezTo>
                        <a:cubicBezTo>
                          <a:pt x="6" y="1"/>
                          <a:pt x="6" y="1"/>
                          <a:pt x="6" y="2"/>
                        </a:cubicBezTo>
                        <a:cubicBezTo>
                          <a:pt x="4" y="2"/>
                          <a:pt x="2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737373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84" name="Freeform 11677"/>
                  <p:cNvSpPr>
                    <a:spLocks/>
                  </p:cNvSpPr>
                  <p:nvPr/>
                </p:nvSpPr>
                <p:spPr bwMode="auto">
                  <a:xfrm>
                    <a:off x="1559" y="2067"/>
                    <a:ext cx="15" cy="10"/>
                  </a:xfrm>
                  <a:custGeom>
                    <a:avLst/>
                    <a:gdLst/>
                    <a:ahLst/>
                    <a:cxnLst>
                      <a:cxn ang="0">
                        <a:pos x="0" y="3"/>
                      </a:cxn>
                      <a:cxn ang="0">
                        <a:pos x="8" y="0"/>
                      </a:cxn>
                      <a:cxn ang="0">
                        <a:pos x="8" y="2"/>
                      </a:cxn>
                      <a:cxn ang="0">
                        <a:pos x="8" y="2"/>
                      </a:cxn>
                      <a:cxn ang="0">
                        <a:pos x="0" y="5"/>
                      </a:cxn>
                      <a:cxn ang="0">
                        <a:pos x="0" y="3"/>
                      </a:cxn>
                    </a:cxnLst>
                    <a:rect l="0" t="0" r="r" b="b"/>
                    <a:pathLst>
                      <a:path w="8" h="5">
                        <a:moveTo>
                          <a:pt x="0" y="3"/>
                        </a:moveTo>
                        <a:cubicBezTo>
                          <a:pt x="2" y="2"/>
                          <a:pt x="5" y="1"/>
                          <a:pt x="8" y="0"/>
                        </a:cubicBezTo>
                        <a:cubicBezTo>
                          <a:pt x="8" y="1"/>
                          <a:pt x="8" y="1"/>
                          <a:pt x="8" y="2"/>
                        </a:cubicBezTo>
                        <a:cubicBezTo>
                          <a:pt x="8" y="2"/>
                          <a:pt x="8" y="2"/>
                          <a:pt x="8" y="2"/>
                        </a:cubicBezTo>
                        <a:cubicBezTo>
                          <a:pt x="5" y="2"/>
                          <a:pt x="3" y="3"/>
                          <a:pt x="0" y="5"/>
                        </a:cubicBezTo>
                        <a:lnTo>
                          <a:pt x="0" y="3"/>
                        </a:lnTo>
                        <a:close/>
                      </a:path>
                    </a:pathLst>
                  </a:custGeom>
                  <a:solidFill>
                    <a:srgbClr val="737373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85" name="Freeform 11678"/>
                  <p:cNvSpPr>
                    <a:spLocks/>
                  </p:cNvSpPr>
                  <p:nvPr/>
                </p:nvSpPr>
                <p:spPr bwMode="auto">
                  <a:xfrm>
                    <a:off x="1708" y="2345"/>
                    <a:ext cx="5" cy="27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1" y="14"/>
                      </a:cxn>
                      <a:cxn ang="0">
                        <a:pos x="0" y="14"/>
                      </a:cxn>
                      <a:cxn ang="0">
                        <a:pos x="1" y="0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2" h="14">
                        <a:moveTo>
                          <a:pt x="2" y="0"/>
                        </a:moveTo>
                        <a:cubicBezTo>
                          <a:pt x="1" y="4"/>
                          <a:pt x="1" y="9"/>
                          <a:pt x="1" y="14"/>
                        </a:cubicBezTo>
                        <a:cubicBezTo>
                          <a:pt x="1" y="14"/>
                          <a:pt x="0" y="14"/>
                          <a:pt x="0" y="14"/>
                        </a:cubicBezTo>
                        <a:cubicBezTo>
                          <a:pt x="0" y="9"/>
                          <a:pt x="1" y="4"/>
                          <a:pt x="1" y="0"/>
                        </a:cubicBezTo>
                        <a:cubicBezTo>
                          <a:pt x="1" y="0"/>
                          <a:pt x="1" y="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737373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86" name="Freeform 11679"/>
                  <p:cNvSpPr>
                    <a:spLocks/>
                  </p:cNvSpPr>
                  <p:nvPr/>
                </p:nvSpPr>
                <p:spPr bwMode="auto">
                  <a:xfrm>
                    <a:off x="1612" y="2545"/>
                    <a:ext cx="14" cy="1"/>
                  </a:xfrm>
                  <a:custGeom>
                    <a:avLst/>
                    <a:gdLst/>
                    <a:ahLst/>
                    <a:cxnLst>
                      <a:cxn ang="0">
                        <a:pos x="0" y="1"/>
                      </a:cxn>
                      <a:cxn ang="0">
                        <a:pos x="0" y="1"/>
                      </a:cxn>
                      <a:cxn ang="0">
                        <a:pos x="1" y="1"/>
                      </a:cxn>
                      <a:cxn ang="0">
                        <a:pos x="7" y="0"/>
                      </a:cxn>
                      <a:cxn ang="0">
                        <a:pos x="7" y="0"/>
                      </a:cxn>
                      <a:cxn ang="0">
                        <a:pos x="2" y="1"/>
                      </a:cxn>
                      <a:cxn ang="0">
                        <a:pos x="0" y="1"/>
                      </a:cxn>
                    </a:cxnLst>
                    <a:rect l="0" t="0" r="r" b="b"/>
                    <a:pathLst>
                      <a:path w="7" h="1">
                        <a:moveTo>
                          <a:pt x="0" y="1"/>
                        </a:move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3" y="1"/>
                          <a:pt x="5" y="0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5" y="1"/>
                          <a:pt x="3" y="1"/>
                          <a:pt x="2" y="1"/>
                        </a:cubicBezTo>
                        <a:cubicBezTo>
                          <a:pt x="1" y="1"/>
                          <a:pt x="1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737373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87" name="Freeform 11680"/>
                  <p:cNvSpPr>
                    <a:spLocks/>
                  </p:cNvSpPr>
                  <p:nvPr/>
                </p:nvSpPr>
                <p:spPr bwMode="auto">
                  <a:xfrm>
                    <a:off x="1494" y="2158"/>
                    <a:ext cx="8" cy="23"/>
                  </a:xfrm>
                  <a:custGeom>
                    <a:avLst/>
                    <a:gdLst/>
                    <a:ahLst/>
                    <a:cxnLst>
                      <a:cxn ang="0">
                        <a:pos x="0" y="12"/>
                      </a:cxn>
                      <a:cxn ang="0">
                        <a:pos x="4" y="0"/>
                      </a:cxn>
                      <a:cxn ang="0">
                        <a:pos x="4" y="0"/>
                      </a:cxn>
                      <a:cxn ang="0">
                        <a:pos x="0" y="12"/>
                      </a:cxn>
                      <a:cxn ang="0">
                        <a:pos x="0" y="12"/>
                      </a:cxn>
                    </a:cxnLst>
                    <a:rect l="0" t="0" r="r" b="b"/>
                    <a:pathLst>
                      <a:path w="4" h="12">
                        <a:moveTo>
                          <a:pt x="0" y="12"/>
                        </a:moveTo>
                        <a:cubicBezTo>
                          <a:pt x="1" y="9"/>
                          <a:pt x="2" y="3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2" y="4"/>
                          <a:pt x="1" y="8"/>
                          <a:pt x="0" y="12"/>
                        </a:cubicBezTo>
                        <a:cubicBezTo>
                          <a:pt x="0" y="12"/>
                          <a:pt x="0" y="12"/>
                          <a:pt x="0" y="12"/>
                        </a:cubicBezTo>
                        <a:close/>
                      </a:path>
                    </a:pathLst>
                  </a:custGeom>
                  <a:solidFill>
                    <a:srgbClr val="737373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88" name="Freeform 11681"/>
                  <p:cNvSpPr>
                    <a:spLocks/>
                  </p:cNvSpPr>
                  <p:nvPr/>
                </p:nvSpPr>
                <p:spPr bwMode="auto">
                  <a:xfrm>
                    <a:off x="1667" y="2128"/>
                    <a:ext cx="9" cy="16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5" y="8"/>
                      </a:cxn>
                      <a:cxn ang="0">
                        <a:pos x="4" y="8"/>
                      </a:cxn>
                      <a:cxn ang="0">
                        <a:pos x="0" y="0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5" h="8">
                        <a:moveTo>
                          <a:pt x="1" y="0"/>
                        </a:moveTo>
                        <a:cubicBezTo>
                          <a:pt x="2" y="3"/>
                          <a:pt x="4" y="5"/>
                          <a:pt x="5" y="8"/>
                        </a:cubicBezTo>
                        <a:cubicBezTo>
                          <a:pt x="5" y="8"/>
                          <a:pt x="5" y="8"/>
                          <a:pt x="4" y="8"/>
                        </a:cubicBezTo>
                        <a:cubicBezTo>
                          <a:pt x="3" y="5"/>
                          <a:pt x="2" y="3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737373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89" name="Freeform 11682"/>
                  <p:cNvSpPr>
                    <a:spLocks/>
                  </p:cNvSpPr>
                  <p:nvPr/>
                </p:nvSpPr>
                <p:spPr bwMode="auto">
                  <a:xfrm>
                    <a:off x="1656" y="2509"/>
                    <a:ext cx="11" cy="14"/>
                  </a:xfrm>
                  <a:custGeom>
                    <a:avLst/>
                    <a:gdLst/>
                    <a:ahLst/>
                    <a:cxnLst>
                      <a:cxn ang="0">
                        <a:pos x="6" y="0"/>
                      </a:cxn>
                      <a:cxn ang="0">
                        <a:pos x="0" y="7"/>
                      </a:cxn>
                      <a:cxn ang="0">
                        <a:pos x="0" y="7"/>
                      </a:cxn>
                      <a:cxn ang="0">
                        <a:pos x="5" y="0"/>
                      </a:cxn>
                      <a:cxn ang="0">
                        <a:pos x="6" y="0"/>
                      </a:cxn>
                    </a:cxnLst>
                    <a:rect l="0" t="0" r="r" b="b"/>
                    <a:pathLst>
                      <a:path w="6" h="7">
                        <a:moveTo>
                          <a:pt x="6" y="0"/>
                        </a:moveTo>
                        <a:cubicBezTo>
                          <a:pt x="4" y="3"/>
                          <a:pt x="2" y="5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2" y="5"/>
                          <a:pt x="4" y="3"/>
                          <a:pt x="5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lose/>
                      </a:path>
                    </a:pathLst>
                  </a:custGeom>
                  <a:solidFill>
                    <a:srgbClr val="737373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90" name="Freeform 11683"/>
                  <p:cNvSpPr>
                    <a:spLocks/>
                  </p:cNvSpPr>
                  <p:nvPr/>
                </p:nvSpPr>
                <p:spPr bwMode="auto">
                  <a:xfrm>
                    <a:off x="1651" y="2103"/>
                    <a:ext cx="12" cy="1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6" y="8"/>
                      </a:cxn>
                      <a:cxn ang="0">
                        <a:pos x="6" y="9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6" h="9">
                        <a:moveTo>
                          <a:pt x="0" y="0"/>
                        </a:moveTo>
                        <a:cubicBezTo>
                          <a:pt x="2" y="3"/>
                          <a:pt x="4" y="5"/>
                          <a:pt x="6" y="8"/>
                        </a:cubicBezTo>
                        <a:cubicBezTo>
                          <a:pt x="6" y="8"/>
                          <a:pt x="6" y="9"/>
                          <a:pt x="6" y="9"/>
                        </a:cubicBezTo>
                        <a:cubicBezTo>
                          <a:pt x="4" y="6"/>
                          <a:pt x="2" y="3"/>
                          <a:pt x="0" y="1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737373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91" name="Freeform 11684"/>
                  <p:cNvSpPr>
                    <a:spLocks/>
                  </p:cNvSpPr>
                  <p:nvPr/>
                </p:nvSpPr>
                <p:spPr bwMode="auto">
                  <a:xfrm>
                    <a:off x="1488" y="2192"/>
                    <a:ext cx="2" cy="14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1" y="1"/>
                      </a:cxn>
                      <a:cxn ang="0">
                        <a:pos x="0" y="7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1" h="7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1"/>
                        </a:cubicBezTo>
                        <a:cubicBezTo>
                          <a:pt x="1" y="3"/>
                          <a:pt x="1" y="5"/>
                          <a:pt x="0" y="7"/>
                        </a:cubicBezTo>
                        <a:cubicBezTo>
                          <a:pt x="1" y="5"/>
                          <a:pt x="1" y="2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737373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92" name="Freeform 11685"/>
                  <p:cNvSpPr>
                    <a:spLocks/>
                  </p:cNvSpPr>
                  <p:nvPr/>
                </p:nvSpPr>
                <p:spPr bwMode="auto">
                  <a:xfrm>
                    <a:off x="1695" y="2424"/>
                    <a:ext cx="6" cy="22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0" y="11"/>
                      </a:cxn>
                      <a:cxn ang="0">
                        <a:pos x="0" y="11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3" h="11">
                        <a:moveTo>
                          <a:pt x="3" y="0"/>
                        </a:moveTo>
                        <a:cubicBezTo>
                          <a:pt x="2" y="4"/>
                          <a:pt x="1" y="7"/>
                          <a:pt x="0" y="11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1" y="7"/>
                          <a:pt x="2" y="4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737373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93" name="Freeform 11686"/>
                  <p:cNvSpPr>
                    <a:spLocks/>
                  </p:cNvSpPr>
                  <p:nvPr/>
                </p:nvSpPr>
                <p:spPr bwMode="auto">
                  <a:xfrm>
                    <a:off x="1685" y="2456"/>
                    <a:ext cx="8" cy="20"/>
                  </a:xfrm>
                  <a:custGeom>
                    <a:avLst/>
                    <a:gdLst/>
                    <a:ahLst/>
                    <a:cxnLst>
                      <a:cxn ang="0">
                        <a:pos x="4" y="0"/>
                      </a:cxn>
                      <a:cxn ang="0">
                        <a:pos x="0" y="10"/>
                      </a:cxn>
                      <a:cxn ang="0">
                        <a:pos x="0" y="9"/>
                      </a:cxn>
                      <a:cxn ang="0">
                        <a:pos x="3" y="0"/>
                      </a:cxn>
                      <a:cxn ang="0">
                        <a:pos x="4" y="0"/>
                      </a:cxn>
                    </a:cxnLst>
                    <a:rect l="0" t="0" r="r" b="b"/>
                    <a:pathLst>
                      <a:path w="4" h="10">
                        <a:moveTo>
                          <a:pt x="4" y="0"/>
                        </a:moveTo>
                        <a:cubicBezTo>
                          <a:pt x="3" y="4"/>
                          <a:pt x="1" y="7"/>
                          <a:pt x="0" y="10"/>
                        </a:cubicBezTo>
                        <a:cubicBezTo>
                          <a:pt x="0" y="10"/>
                          <a:pt x="0" y="10"/>
                          <a:pt x="0" y="9"/>
                        </a:cubicBezTo>
                        <a:cubicBezTo>
                          <a:pt x="1" y="7"/>
                          <a:pt x="2" y="3"/>
                          <a:pt x="3" y="0"/>
                        </a:cubicBezTo>
                        <a:cubicBezTo>
                          <a:pt x="3" y="0"/>
                          <a:pt x="4" y="0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737373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94" name="Freeform 11687"/>
                  <p:cNvSpPr>
                    <a:spLocks/>
                  </p:cNvSpPr>
                  <p:nvPr/>
                </p:nvSpPr>
                <p:spPr bwMode="auto">
                  <a:xfrm>
                    <a:off x="1629" y="2083"/>
                    <a:ext cx="14" cy="11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7" y="6"/>
                      </a:cxn>
                      <a:cxn ang="0">
                        <a:pos x="6" y="6"/>
                      </a:cxn>
                      <a:cxn ang="0">
                        <a:pos x="0" y="1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7" h="6">
                        <a:moveTo>
                          <a:pt x="1" y="0"/>
                        </a:moveTo>
                        <a:cubicBezTo>
                          <a:pt x="3" y="2"/>
                          <a:pt x="5" y="4"/>
                          <a:pt x="7" y="6"/>
                        </a:cubicBezTo>
                        <a:cubicBezTo>
                          <a:pt x="7" y="6"/>
                          <a:pt x="7" y="6"/>
                          <a:pt x="6" y="6"/>
                        </a:cubicBezTo>
                        <a:cubicBezTo>
                          <a:pt x="4" y="4"/>
                          <a:pt x="2" y="3"/>
                          <a:pt x="0" y="1"/>
                        </a:cubicBezTo>
                        <a:cubicBezTo>
                          <a:pt x="0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737373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95" name="Freeform 11688"/>
                  <p:cNvSpPr>
                    <a:spLocks/>
                  </p:cNvSpPr>
                  <p:nvPr/>
                </p:nvSpPr>
                <p:spPr bwMode="auto">
                  <a:xfrm>
                    <a:off x="1517" y="2101"/>
                    <a:ext cx="14" cy="17"/>
                  </a:xfrm>
                  <a:custGeom>
                    <a:avLst/>
                    <a:gdLst/>
                    <a:ahLst/>
                    <a:cxnLst>
                      <a:cxn ang="0">
                        <a:pos x="0" y="8"/>
                      </a:cxn>
                      <a:cxn ang="0">
                        <a:pos x="6" y="0"/>
                      </a:cxn>
                      <a:cxn ang="0">
                        <a:pos x="6" y="0"/>
                      </a:cxn>
                      <a:cxn ang="0">
                        <a:pos x="7" y="0"/>
                      </a:cxn>
                      <a:cxn ang="0">
                        <a:pos x="1" y="9"/>
                      </a:cxn>
                      <a:cxn ang="0">
                        <a:pos x="0" y="8"/>
                      </a:cxn>
                    </a:cxnLst>
                    <a:rect l="0" t="0" r="r" b="b"/>
                    <a:pathLst>
                      <a:path w="7" h="9">
                        <a:moveTo>
                          <a:pt x="0" y="8"/>
                        </a:moveTo>
                        <a:cubicBezTo>
                          <a:pt x="2" y="5"/>
                          <a:pt x="4" y="2"/>
                          <a:pt x="6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ubicBezTo>
                          <a:pt x="5" y="3"/>
                          <a:pt x="3" y="6"/>
                          <a:pt x="1" y="9"/>
                        </a:cubicBezTo>
                        <a:lnTo>
                          <a:pt x="0" y="8"/>
                        </a:lnTo>
                        <a:close/>
                      </a:path>
                    </a:pathLst>
                  </a:custGeom>
                  <a:solidFill>
                    <a:srgbClr val="737373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96" name="Freeform 11689"/>
                  <p:cNvSpPr>
                    <a:spLocks/>
                  </p:cNvSpPr>
                  <p:nvPr/>
                </p:nvSpPr>
                <p:spPr bwMode="auto">
                  <a:xfrm>
                    <a:off x="1608" y="2071"/>
                    <a:ext cx="14" cy="8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1" y="0"/>
                      </a:cxn>
                      <a:cxn ang="0">
                        <a:pos x="7" y="3"/>
                      </a:cxn>
                      <a:cxn ang="0">
                        <a:pos x="6" y="4"/>
                      </a:cxn>
                      <a:cxn ang="0">
                        <a:pos x="0" y="2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7" h="4">
                        <a:moveTo>
                          <a:pt x="1" y="0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3" y="1"/>
                          <a:pt x="5" y="2"/>
                          <a:pt x="7" y="3"/>
                        </a:cubicBezTo>
                        <a:cubicBezTo>
                          <a:pt x="7" y="3"/>
                          <a:pt x="7" y="4"/>
                          <a:pt x="6" y="4"/>
                        </a:cubicBezTo>
                        <a:cubicBezTo>
                          <a:pt x="4" y="3"/>
                          <a:pt x="2" y="2"/>
                          <a:pt x="0" y="2"/>
                        </a:cubicBezTo>
                        <a:cubicBezTo>
                          <a:pt x="0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737373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97" name="Freeform 11690"/>
                  <p:cNvSpPr>
                    <a:spLocks/>
                  </p:cNvSpPr>
                  <p:nvPr/>
                </p:nvSpPr>
                <p:spPr bwMode="auto">
                  <a:xfrm>
                    <a:off x="1703" y="2386"/>
                    <a:ext cx="5" cy="29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3" y="6"/>
                      </a:cxn>
                      <a:cxn ang="0">
                        <a:pos x="1" y="15"/>
                      </a:cxn>
                      <a:cxn ang="0">
                        <a:pos x="0" y="14"/>
                      </a:cxn>
                      <a:cxn ang="0">
                        <a:pos x="2" y="0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3" h="15">
                        <a:moveTo>
                          <a:pt x="3" y="0"/>
                        </a:moveTo>
                        <a:cubicBezTo>
                          <a:pt x="3" y="3"/>
                          <a:pt x="3" y="4"/>
                          <a:pt x="3" y="6"/>
                        </a:cubicBezTo>
                        <a:cubicBezTo>
                          <a:pt x="2" y="9"/>
                          <a:pt x="2" y="12"/>
                          <a:pt x="1" y="15"/>
                        </a:cubicBezTo>
                        <a:cubicBezTo>
                          <a:pt x="1" y="15"/>
                          <a:pt x="0" y="14"/>
                          <a:pt x="0" y="14"/>
                        </a:cubicBezTo>
                        <a:cubicBezTo>
                          <a:pt x="1" y="10"/>
                          <a:pt x="2" y="5"/>
                          <a:pt x="2" y="0"/>
                        </a:cubicBezTo>
                        <a:cubicBezTo>
                          <a:pt x="2" y="0"/>
                          <a:pt x="3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737373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98" name="Freeform 11691"/>
                  <p:cNvSpPr>
                    <a:spLocks/>
                  </p:cNvSpPr>
                  <p:nvPr/>
                </p:nvSpPr>
                <p:spPr bwMode="auto">
                  <a:xfrm>
                    <a:off x="1504" y="2126"/>
                    <a:ext cx="9" cy="22"/>
                  </a:xfrm>
                  <a:custGeom>
                    <a:avLst/>
                    <a:gdLst/>
                    <a:ahLst/>
                    <a:cxnLst>
                      <a:cxn ang="0">
                        <a:pos x="0" y="11"/>
                      </a:cxn>
                      <a:cxn ang="0">
                        <a:pos x="5" y="0"/>
                      </a:cxn>
                      <a:cxn ang="0">
                        <a:pos x="5" y="0"/>
                      </a:cxn>
                      <a:cxn ang="0">
                        <a:pos x="0" y="11"/>
                      </a:cxn>
                    </a:cxnLst>
                    <a:rect l="0" t="0" r="r" b="b"/>
                    <a:pathLst>
                      <a:path w="5" h="11">
                        <a:moveTo>
                          <a:pt x="0" y="11"/>
                        </a:moveTo>
                        <a:cubicBezTo>
                          <a:pt x="2" y="7"/>
                          <a:pt x="3" y="3"/>
                          <a:pt x="5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4" y="4"/>
                          <a:pt x="2" y="7"/>
                          <a:pt x="0" y="11"/>
                        </a:cubicBezTo>
                        <a:close/>
                      </a:path>
                    </a:pathLst>
                  </a:custGeom>
                  <a:solidFill>
                    <a:srgbClr val="737373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99" name="Freeform 11692"/>
                  <p:cNvSpPr>
                    <a:spLocks/>
                  </p:cNvSpPr>
                  <p:nvPr/>
                </p:nvSpPr>
                <p:spPr bwMode="auto">
                  <a:xfrm>
                    <a:off x="1482" y="2271"/>
                    <a:ext cx="1" cy="30"/>
                  </a:xfrm>
                  <a:custGeom>
                    <a:avLst/>
                    <a:gdLst/>
                    <a:ahLst/>
                    <a:cxnLst>
                      <a:cxn ang="0">
                        <a:pos x="0" y="15"/>
                      </a:cxn>
                      <a:cxn ang="0">
                        <a:pos x="0" y="15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15"/>
                      </a:cxn>
                    </a:cxnLst>
                    <a:rect l="0" t="0" r="r" b="b"/>
                    <a:pathLst>
                      <a:path h="15">
                        <a:moveTo>
                          <a:pt x="0" y="15"/>
                        </a:moveTo>
                        <a:cubicBezTo>
                          <a:pt x="0" y="15"/>
                          <a:pt x="0" y="15"/>
                          <a:pt x="0" y="15"/>
                        </a:cubicBezTo>
                        <a:cubicBezTo>
                          <a:pt x="0" y="10"/>
                          <a:pt x="0" y="5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5"/>
                          <a:pt x="0" y="10"/>
                          <a:pt x="0" y="15"/>
                        </a:cubicBezTo>
                        <a:close/>
                      </a:path>
                    </a:pathLst>
                  </a:custGeom>
                  <a:solidFill>
                    <a:srgbClr val="6C6C6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00" name="Freeform 11693"/>
                  <p:cNvSpPr>
                    <a:spLocks/>
                  </p:cNvSpPr>
                  <p:nvPr/>
                </p:nvSpPr>
                <p:spPr bwMode="auto">
                  <a:xfrm>
                    <a:off x="1608" y="2076"/>
                    <a:ext cx="11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6" y="2"/>
                      </a:cxn>
                      <a:cxn ang="0">
                        <a:pos x="6" y="4"/>
                      </a:cxn>
                      <a:cxn ang="0">
                        <a:pos x="0" y="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6" h="4">
                        <a:moveTo>
                          <a:pt x="0" y="0"/>
                        </a:moveTo>
                        <a:cubicBezTo>
                          <a:pt x="2" y="0"/>
                          <a:pt x="4" y="1"/>
                          <a:pt x="6" y="2"/>
                        </a:cubicBezTo>
                        <a:cubicBezTo>
                          <a:pt x="6" y="3"/>
                          <a:pt x="6" y="3"/>
                          <a:pt x="6" y="4"/>
                        </a:cubicBezTo>
                        <a:cubicBezTo>
                          <a:pt x="4" y="3"/>
                          <a:pt x="2" y="2"/>
                          <a:pt x="0" y="1"/>
                        </a:cubicBezTo>
                        <a:cubicBezTo>
                          <a:pt x="0" y="1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6C6C6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01" name="Freeform 11694"/>
                  <p:cNvSpPr>
                    <a:spLocks/>
                  </p:cNvSpPr>
                  <p:nvPr/>
                </p:nvSpPr>
                <p:spPr bwMode="auto">
                  <a:xfrm>
                    <a:off x="1628" y="2084"/>
                    <a:ext cx="14" cy="15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7" y="5"/>
                      </a:cxn>
                      <a:cxn ang="0">
                        <a:pos x="7" y="7"/>
                      </a:cxn>
                      <a:cxn ang="0">
                        <a:pos x="0" y="2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7" h="7">
                        <a:moveTo>
                          <a:pt x="1" y="0"/>
                        </a:moveTo>
                        <a:cubicBezTo>
                          <a:pt x="3" y="2"/>
                          <a:pt x="5" y="3"/>
                          <a:pt x="7" y="5"/>
                        </a:cubicBezTo>
                        <a:cubicBezTo>
                          <a:pt x="7" y="6"/>
                          <a:pt x="7" y="6"/>
                          <a:pt x="7" y="7"/>
                        </a:cubicBezTo>
                        <a:cubicBezTo>
                          <a:pt x="5" y="5"/>
                          <a:pt x="3" y="3"/>
                          <a:pt x="0" y="2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6C6C6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02" name="Freeform 11695"/>
                  <p:cNvSpPr>
                    <a:spLocks/>
                  </p:cNvSpPr>
                  <p:nvPr/>
                </p:nvSpPr>
                <p:spPr bwMode="auto">
                  <a:xfrm>
                    <a:off x="1486" y="2195"/>
                    <a:ext cx="6" cy="28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1" y="6"/>
                      </a:cxn>
                      <a:cxn ang="0">
                        <a:pos x="2" y="0"/>
                      </a:cxn>
                      <a:cxn ang="0">
                        <a:pos x="3" y="0"/>
                      </a:cxn>
                      <a:cxn ang="0">
                        <a:pos x="0" y="14"/>
                      </a:cxn>
                      <a:cxn ang="0">
                        <a:pos x="0" y="14"/>
                      </a:cxn>
                    </a:cxnLst>
                    <a:rect l="0" t="0" r="r" b="b"/>
                    <a:pathLst>
                      <a:path w="3" h="14">
                        <a:moveTo>
                          <a:pt x="0" y="14"/>
                        </a:moveTo>
                        <a:cubicBezTo>
                          <a:pt x="0" y="12"/>
                          <a:pt x="1" y="9"/>
                          <a:pt x="1" y="6"/>
                        </a:cubicBezTo>
                        <a:cubicBezTo>
                          <a:pt x="2" y="4"/>
                          <a:pt x="2" y="2"/>
                          <a:pt x="2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2" y="4"/>
                          <a:pt x="1" y="9"/>
                          <a:pt x="0" y="14"/>
                        </a:cubicBezTo>
                        <a:cubicBezTo>
                          <a:pt x="0" y="14"/>
                          <a:pt x="0" y="14"/>
                          <a:pt x="0" y="14"/>
                        </a:cubicBezTo>
                        <a:close/>
                      </a:path>
                    </a:pathLst>
                  </a:custGeom>
                  <a:solidFill>
                    <a:srgbClr val="6C6C6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03" name="Freeform 11696"/>
                  <p:cNvSpPr>
                    <a:spLocks/>
                  </p:cNvSpPr>
                  <p:nvPr/>
                </p:nvSpPr>
                <p:spPr bwMode="auto">
                  <a:xfrm>
                    <a:off x="1494" y="2158"/>
                    <a:ext cx="8" cy="23"/>
                  </a:xfrm>
                  <a:custGeom>
                    <a:avLst/>
                    <a:gdLst/>
                    <a:ahLst/>
                    <a:cxnLst>
                      <a:cxn ang="0">
                        <a:pos x="0" y="12"/>
                      </a:cxn>
                      <a:cxn ang="0">
                        <a:pos x="4" y="0"/>
                      </a:cxn>
                      <a:cxn ang="0">
                        <a:pos x="4" y="0"/>
                      </a:cxn>
                      <a:cxn ang="0">
                        <a:pos x="0" y="12"/>
                      </a:cxn>
                      <a:cxn ang="0">
                        <a:pos x="0" y="12"/>
                      </a:cxn>
                    </a:cxnLst>
                    <a:rect l="0" t="0" r="r" b="b"/>
                    <a:pathLst>
                      <a:path w="4" h="12">
                        <a:moveTo>
                          <a:pt x="0" y="12"/>
                        </a:moveTo>
                        <a:cubicBezTo>
                          <a:pt x="1" y="8"/>
                          <a:pt x="2" y="4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3" y="4"/>
                          <a:pt x="1" y="8"/>
                          <a:pt x="0" y="12"/>
                        </a:cubicBezTo>
                        <a:cubicBezTo>
                          <a:pt x="0" y="12"/>
                          <a:pt x="0" y="12"/>
                          <a:pt x="0" y="12"/>
                        </a:cubicBezTo>
                        <a:close/>
                      </a:path>
                    </a:pathLst>
                  </a:custGeom>
                  <a:solidFill>
                    <a:srgbClr val="6C6C6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04" name="Freeform 11697"/>
                  <p:cNvSpPr>
                    <a:spLocks/>
                  </p:cNvSpPr>
                  <p:nvPr/>
                </p:nvSpPr>
                <p:spPr bwMode="auto">
                  <a:xfrm>
                    <a:off x="1586" y="2071"/>
                    <a:ext cx="12" cy="5"/>
                  </a:xfrm>
                  <a:custGeom>
                    <a:avLst/>
                    <a:gdLst/>
                    <a:ahLst/>
                    <a:cxnLst>
                      <a:cxn ang="0">
                        <a:pos x="0" y="1"/>
                      </a:cxn>
                      <a:cxn ang="0">
                        <a:pos x="0" y="0"/>
                      </a:cxn>
                      <a:cxn ang="0">
                        <a:pos x="6" y="0"/>
                      </a:cxn>
                      <a:cxn ang="0">
                        <a:pos x="6" y="2"/>
                      </a:cxn>
                      <a:cxn ang="0">
                        <a:pos x="6" y="2"/>
                      </a:cxn>
                      <a:cxn ang="0">
                        <a:pos x="0" y="1"/>
                      </a:cxn>
                      <a:cxn ang="0">
                        <a:pos x="0" y="1"/>
                      </a:cxn>
                    </a:cxnLst>
                    <a:rect l="0" t="0" r="r" b="b"/>
                    <a:pathLst>
                      <a:path w="6" h="2">
                        <a:moveTo>
                          <a:pt x="0" y="1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2" y="0"/>
                          <a:pt x="4" y="0"/>
                          <a:pt x="6" y="0"/>
                        </a:cubicBezTo>
                        <a:cubicBezTo>
                          <a:pt x="6" y="1"/>
                          <a:pt x="6" y="1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4" y="2"/>
                          <a:pt x="2" y="1"/>
                          <a:pt x="0" y="1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6C6C6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05" name="Freeform 11698"/>
                  <p:cNvSpPr>
                    <a:spLocks/>
                  </p:cNvSpPr>
                  <p:nvPr/>
                </p:nvSpPr>
                <p:spPr bwMode="auto">
                  <a:xfrm>
                    <a:off x="1598" y="2545"/>
                    <a:ext cx="4" cy="1"/>
                  </a:xfrm>
                  <a:custGeom>
                    <a:avLst/>
                    <a:gdLst/>
                    <a:ahLst/>
                    <a:cxnLst>
                      <a:cxn ang="0">
                        <a:pos x="2" y="1"/>
                      </a:cxn>
                      <a:cxn ang="0">
                        <a:pos x="0" y="0"/>
                      </a:cxn>
                      <a:cxn ang="0">
                        <a:pos x="2" y="1"/>
                      </a:cxn>
                      <a:cxn ang="0">
                        <a:pos x="2" y="1"/>
                      </a:cxn>
                    </a:cxnLst>
                    <a:rect l="0" t="0" r="r" b="b"/>
                    <a:pathLst>
                      <a:path w="2" h="1">
                        <a:moveTo>
                          <a:pt x="2" y="1"/>
                        </a:moveTo>
                        <a:cubicBezTo>
                          <a:pt x="2" y="0"/>
                          <a:pt x="1" y="0"/>
                          <a:pt x="0" y="0"/>
                        </a:cubicBezTo>
                        <a:cubicBezTo>
                          <a:pt x="1" y="0"/>
                          <a:pt x="2" y="0"/>
                          <a:pt x="2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6C6C6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06" name="Freeform 11699"/>
                  <p:cNvSpPr>
                    <a:spLocks/>
                  </p:cNvSpPr>
                  <p:nvPr/>
                </p:nvSpPr>
                <p:spPr bwMode="auto">
                  <a:xfrm>
                    <a:off x="1504" y="2126"/>
                    <a:ext cx="12" cy="23"/>
                  </a:xfrm>
                  <a:custGeom>
                    <a:avLst/>
                    <a:gdLst/>
                    <a:ahLst/>
                    <a:cxnLst>
                      <a:cxn ang="0">
                        <a:pos x="0" y="11"/>
                      </a:cxn>
                      <a:cxn ang="0">
                        <a:pos x="5" y="0"/>
                      </a:cxn>
                      <a:cxn ang="0">
                        <a:pos x="6" y="1"/>
                      </a:cxn>
                      <a:cxn ang="0">
                        <a:pos x="1" y="12"/>
                      </a:cxn>
                      <a:cxn ang="0">
                        <a:pos x="0" y="11"/>
                      </a:cxn>
                    </a:cxnLst>
                    <a:rect l="0" t="0" r="r" b="b"/>
                    <a:pathLst>
                      <a:path w="6" h="12">
                        <a:moveTo>
                          <a:pt x="0" y="11"/>
                        </a:moveTo>
                        <a:cubicBezTo>
                          <a:pt x="2" y="7"/>
                          <a:pt x="4" y="4"/>
                          <a:pt x="5" y="0"/>
                        </a:cubicBezTo>
                        <a:cubicBezTo>
                          <a:pt x="5" y="1"/>
                          <a:pt x="6" y="1"/>
                          <a:pt x="6" y="1"/>
                        </a:cubicBezTo>
                        <a:cubicBezTo>
                          <a:pt x="4" y="4"/>
                          <a:pt x="2" y="8"/>
                          <a:pt x="1" y="12"/>
                        </a:cubicBezTo>
                        <a:lnTo>
                          <a:pt x="0" y="11"/>
                        </a:lnTo>
                        <a:close/>
                      </a:path>
                    </a:pathLst>
                  </a:custGeom>
                  <a:solidFill>
                    <a:srgbClr val="6C6C6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07" name="Freeform 11700"/>
                  <p:cNvSpPr>
                    <a:spLocks/>
                  </p:cNvSpPr>
                  <p:nvPr/>
                </p:nvSpPr>
                <p:spPr bwMode="auto">
                  <a:xfrm>
                    <a:off x="1488" y="2358"/>
                    <a:ext cx="4" cy="2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2" y="11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" h="11">
                        <a:moveTo>
                          <a:pt x="0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4"/>
                          <a:pt x="1" y="7"/>
                          <a:pt x="2" y="11"/>
                        </a:cubicBezTo>
                        <a:cubicBezTo>
                          <a:pt x="1" y="7"/>
                          <a:pt x="1" y="4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6C6C6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08" name="Freeform 11701"/>
                  <p:cNvSpPr>
                    <a:spLocks/>
                  </p:cNvSpPr>
                  <p:nvPr/>
                </p:nvSpPr>
                <p:spPr bwMode="auto">
                  <a:xfrm>
                    <a:off x="1482" y="2233"/>
                    <a:ext cx="4" cy="27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1" y="0"/>
                      </a:cxn>
                      <a:cxn ang="0">
                        <a:pos x="2" y="0"/>
                      </a:cxn>
                      <a:cxn ang="0">
                        <a:pos x="0" y="14"/>
                      </a:cxn>
                      <a:cxn ang="0">
                        <a:pos x="0" y="14"/>
                      </a:cxn>
                    </a:cxnLst>
                    <a:rect l="0" t="0" r="r" b="b"/>
                    <a:pathLst>
                      <a:path w="2" h="14">
                        <a:moveTo>
                          <a:pt x="0" y="14"/>
                        </a:moveTo>
                        <a:cubicBezTo>
                          <a:pt x="1" y="9"/>
                          <a:pt x="1" y="5"/>
                          <a:pt x="1" y="0"/>
                        </a:cubicBezTo>
                        <a:cubicBezTo>
                          <a:pt x="1" y="0"/>
                          <a:pt x="1" y="0"/>
                          <a:pt x="2" y="0"/>
                        </a:cubicBezTo>
                        <a:cubicBezTo>
                          <a:pt x="1" y="5"/>
                          <a:pt x="1" y="9"/>
                          <a:pt x="0" y="14"/>
                        </a:cubicBezTo>
                        <a:cubicBezTo>
                          <a:pt x="0" y="14"/>
                          <a:pt x="0" y="14"/>
                          <a:pt x="0" y="14"/>
                        </a:cubicBezTo>
                        <a:close/>
                      </a:path>
                    </a:pathLst>
                  </a:custGeom>
                  <a:solidFill>
                    <a:srgbClr val="6C6C6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09" name="Freeform 11702"/>
                  <p:cNvSpPr>
                    <a:spLocks/>
                  </p:cNvSpPr>
                  <p:nvPr/>
                </p:nvSpPr>
                <p:spPr bwMode="auto">
                  <a:xfrm>
                    <a:off x="1559" y="2071"/>
                    <a:ext cx="17" cy="8"/>
                  </a:xfrm>
                  <a:custGeom>
                    <a:avLst/>
                    <a:gdLst/>
                    <a:ahLst/>
                    <a:cxnLst>
                      <a:cxn ang="0">
                        <a:pos x="0" y="3"/>
                      </a:cxn>
                      <a:cxn ang="0">
                        <a:pos x="8" y="0"/>
                      </a:cxn>
                      <a:cxn ang="0">
                        <a:pos x="9" y="2"/>
                      </a:cxn>
                      <a:cxn ang="0">
                        <a:pos x="0" y="4"/>
                      </a:cxn>
                      <a:cxn ang="0">
                        <a:pos x="0" y="3"/>
                      </a:cxn>
                    </a:cxnLst>
                    <a:rect l="0" t="0" r="r" b="b"/>
                    <a:pathLst>
                      <a:path w="9" h="4">
                        <a:moveTo>
                          <a:pt x="0" y="3"/>
                        </a:moveTo>
                        <a:cubicBezTo>
                          <a:pt x="3" y="1"/>
                          <a:pt x="5" y="0"/>
                          <a:pt x="8" y="0"/>
                        </a:cubicBezTo>
                        <a:cubicBezTo>
                          <a:pt x="8" y="1"/>
                          <a:pt x="8" y="1"/>
                          <a:pt x="9" y="2"/>
                        </a:cubicBezTo>
                        <a:cubicBezTo>
                          <a:pt x="6" y="2"/>
                          <a:pt x="3" y="3"/>
                          <a:pt x="0" y="4"/>
                        </a:cubicBezTo>
                        <a:lnTo>
                          <a:pt x="0" y="3"/>
                        </a:lnTo>
                        <a:close/>
                      </a:path>
                    </a:pathLst>
                  </a:custGeom>
                  <a:solidFill>
                    <a:srgbClr val="6C6C6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10" name="Freeform 11703"/>
                  <p:cNvSpPr>
                    <a:spLocks/>
                  </p:cNvSpPr>
                  <p:nvPr/>
                </p:nvSpPr>
                <p:spPr bwMode="auto">
                  <a:xfrm>
                    <a:off x="1484" y="2315"/>
                    <a:ext cx="2" cy="30"/>
                  </a:xfrm>
                  <a:custGeom>
                    <a:avLst/>
                    <a:gdLst/>
                    <a:ahLst/>
                    <a:cxnLst>
                      <a:cxn ang="0">
                        <a:pos x="1" y="15"/>
                      </a:cxn>
                      <a:cxn ang="0">
                        <a:pos x="1" y="15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0" y="1"/>
                      </a:cxn>
                      <a:cxn ang="0">
                        <a:pos x="1" y="15"/>
                      </a:cxn>
                    </a:cxnLst>
                    <a:rect l="0" t="0" r="r" b="b"/>
                    <a:pathLst>
                      <a:path w="1" h="15">
                        <a:moveTo>
                          <a:pt x="1" y="15"/>
                        </a:moveTo>
                        <a:cubicBezTo>
                          <a:pt x="1" y="15"/>
                          <a:pt x="1" y="15"/>
                          <a:pt x="1" y="15"/>
                        </a:cubicBezTo>
                        <a:cubicBezTo>
                          <a:pt x="0" y="10"/>
                          <a:pt x="0" y="5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0" y="6"/>
                          <a:pt x="1" y="10"/>
                          <a:pt x="1" y="15"/>
                        </a:cubicBezTo>
                        <a:close/>
                      </a:path>
                    </a:pathLst>
                  </a:custGeom>
                  <a:solidFill>
                    <a:srgbClr val="6C6C6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11" name="Freeform 11704"/>
                  <p:cNvSpPr>
                    <a:spLocks/>
                  </p:cNvSpPr>
                  <p:nvPr/>
                </p:nvSpPr>
                <p:spPr bwMode="auto">
                  <a:xfrm>
                    <a:off x="1535" y="2083"/>
                    <a:ext cx="15" cy="15"/>
                  </a:xfrm>
                  <a:custGeom>
                    <a:avLst/>
                    <a:gdLst/>
                    <a:ahLst/>
                    <a:cxnLst>
                      <a:cxn ang="0">
                        <a:pos x="1" y="7"/>
                      </a:cxn>
                      <a:cxn ang="0">
                        <a:pos x="0" y="6"/>
                      </a:cxn>
                      <a:cxn ang="0">
                        <a:pos x="7" y="0"/>
                      </a:cxn>
                      <a:cxn ang="0">
                        <a:pos x="8" y="1"/>
                      </a:cxn>
                      <a:cxn ang="0">
                        <a:pos x="1" y="7"/>
                      </a:cxn>
                    </a:cxnLst>
                    <a:rect l="0" t="0" r="r" b="b"/>
                    <a:pathLst>
                      <a:path w="8" h="7">
                        <a:moveTo>
                          <a:pt x="1" y="7"/>
                        </a:moveTo>
                        <a:cubicBezTo>
                          <a:pt x="0" y="6"/>
                          <a:pt x="0" y="6"/>
                          <a:pt x="0" y="6"/>
                        </a:cubicBezTo>
                        <a:cubicBezTo>
                          <a:pt x="2" y="4"/>
                          <a:pt x="5" y="2"/>
                          <a:pt x="7" y="0"/>
                        </a:cubicBezTo>
                        <a:cubicBezTo>
                          <a:pt x="7" y="0"/>
                          <a:pt x="7" y="0"/>
                          <a:pt x="8" y="1"/>
                        </a:cubicBezTo>
                        <a:cubicBezTo>
                          <a:pt x="5" y="2"/>
                          <a:pt x="3" y="4"/>
                          <a:pt x="1" y="7"/>
                        </a:cubicBezTo>
                        <a:close/>
                      </a:path>
                    </a:pathLst>
                  </a:custGeom>
                  <a:solidFill>
                    <a:srgbClr val="6C6C6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12" name="Freeform 11705"/>
                  <p:cNvSpPr>
                    <a:spLocks/>
                  </p:cNvSpPr>
                  <p:nvPr/>
                </p:nvSpPr>
                <p:spPr bwMode="auto">
                  <a:xfrm>
                    <a:off x="1520" y="2101"/>
                    <a:ext cx="11" cy="20"/>
                  </a:xfrm>
                  <a:custGeom>
                    <a:avLst/>
                    <a:gdLst/>
                    <a:ahLst/>
                    <a:cxnLst>
                      <a:cxn ang="0">
                        <a:pos x="0" y="9"/>
                      </a:cxn>
                      <a:cxn ang="0">
                        <a:pos x="6" y="0"/>
                      </a:cxn>
                      <a:cxn ang="0">
                        <a:pos x="6" y="1"/>
                      </a:cxn>
                      <a:cxn ang="0">
                        <a:pos x="0" y="10"/>
                      </a:cxn>
                      <a:cxn ang="0">
                        <a:pos x="0" y="9"/>
                      </a:cxn>
                    </a:cxnLst>
                    <a:rect l="0" t="0" r="r" b="b"/>
                    <a:pathLst>
                      <a:path w="6" h="10">
                        <a:moveTo>
                          <a:pt x="0" y="9"/>
                        </a:moveTo>
                        <a:cubicBezTo>
                          <a:pt x="2" y="6"/>
                          <a:pt x="4" y="3"/>
                          <a:pt x="6" y="0"/>
                        </a:cubicBezTo>
                        <a:cubicBezTo>
                          <a:pt x="6" y="0"/>
                          <a:pt x="6" y="1"/>
                          <a:pt x="6" y="1"/>
                        </a:cubicBezTo>
                        <a:cubicBezTo>
                          <a:pt x="4" y="3"/>
                          <a:pt x="2" y="6"/>
                          <a:pt x="0" y="10"/>
                        </a:cubicBezTo>
                        <a:lnTo>
                          <a:pt x="0" y="9"/>
                        </a:lnTo>
                        <a:close/>
                      </a:path>
                    </a:pathLst>
                  </a:custGeom>
                  <a:solidFill>
                    <a:srgbClr val="6C6C6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13" name="Freeform 11706"/>
                  <p:cNvSpPr>
                    <a:spLocks/>
                  </p:cNvSpPr>
                  <p:nvPr/>
                </p:nvSpPr>
                <p:spPr bwMode="auto">
                  <a:xfrm>
                    <a:off x="1665" y="2128"/>
                    <a:ext cx="10" cy="18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5" y="8"/>
                      </a:cxn>
                      <a:cxn ang="0">
                        <a:pos x="4" y="9"/>
                      </a:cxn>
                      <a:cxn ang="0">
                        <a:pos x="0" y="1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5" h="9">
                        <a:moveTo>
                          <a:pt x="1" y="0"/>
                        </a:moveTo>
                        <a:cubicBezTo>
                          <a:pt x="3" y="3"/>
                          <a:pt x="4" y="5"/>
                          <a:pt x="5" y="8"/>
                        </a:cubicBezTo>
                        <a:cubicBezTo>
                          <a:pt x="5" y="8"/>
                          <a:pt x="5" y="9"/>
                          <a:pt x="4" y="9"/>
                        </a:cubicBezTo>
                        <a:cubicBezTo>
                          <a:pt x="3" y="6"/>
                          <a:pt x="2" y="4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6C6C6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14" name="Freeform 11707"/>
                  <p:cNvSpPr>
                    <a:spLocks/>
                  </p:cNvSpPr>
                  <p:nvPr/>
                </p:nvSpPr>
                <p:spPr bwMode="auto">
                  <a:xfrm>
                    <a:off x="1704" y="2260"/>
                    <a:ext cx="4" cy="28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2" y="14"/>
                      </a:cxn>
                      <a:cxn ang="0">
                        <a:pos x="1" y="14"/>
                      </a:cxn>
                      <a:cxn ang="0">
                        <a:pos x="0" y="0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2" h="14">
                        <a:moveTo>
                          <a:pt x="1" y="0"/>
                        </a:moveTo>
                        <a:cubicBezTo>
                          <a:pt x="1" y="5"/>
                          <a:pt x="2" y="9"/>
                          <a:pt x="2" y="14"/>
                        </a:cubicBezTo>
                        <a:cubicBezTo>
                          <a:pt x="2" y="14"/>
                          <a:pt x="2" y="14"/>
                          <a:pt x="1" y="14"/>
                        </a:cubicBezTo>
                        <a:cubicBezTo>
                          <a:pt x="1" y="9"/>
                          <a:pt x="0" y="5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6C6C6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15" name="Freeform 11708"/>
                  <p:cNvSpPr>
                    <a:spLocks/>
                  </p:cNvSpPr>
                  <p:nvPr/>
                </p:nvSpPr>
                <p:spPr bwMode="auto">
                  <a:xfrm>
                    <a:off x="1671" y="2486"/>
                    <a:ext cx="9" cy="13"/>
                  </a:xfrm>
                  <a:custGeom>
                    <a:avLst/>
                    <a:gdLst/>
                    <a:ahLst/>
                    <a:cxnLst>
                      <a:cxn ang="0">
                        <a:pos x="4" y="0"/>
                      </a:cxn>
                      <a:cxn ang="0">
                        <a:pos x="1" y="7"/>
                      </a:cxn>
                      <a:cxn ang="0">
                        <a:pos x="0" y="7"/>
                      </a:cxn>
                      <a:cxn ang="0">
                        <a:pos x="4" y="0"/>
                      </a:cxn>
                      <a:cxn ang="0">
                        <a:pos x="4" y="0"/>
                      </a:cxn>
                    </a:cxnLst>
                    <a:rect l="0" t="0" r="r" b="b"/>
                    <a:pathLst>
                      <a:path w="4" h="7">
                        <a:moveTo>
                          <a:pt x="4" y="0"/>
                        </a:moveTo>
                        <a:cubicBezTo>
                          <a:pt x="3" y="2"/>
                          <a:pt x="2" y="5"/>
                          <a:pt x="1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2" y="5"/>
                          <a:pt x="3" y="2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6C6C6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16" name="Freeform 11709"/>
                  <p:cNvSpPr>
                    <a:spLocks/>
                  </p:cNvSpPr>
                  <p:nvPr/>
                </p:nvSpPr>
                <p:spPr bwMode="auto">
                  <a:xfrm>
                    <a:off x="1656" y="2509"/>
                    <a:ext cx="9" cy="14"/>
                  </a:xfrm>
                  <a:custGeom>
                    <a:avLst/>
                    <a:gdLst/>
                    <a:ahLst/>
                    <a:cxnLst>
                      <a:cxn ang="0">
                        <a:pos x="5" y="0"/>
                      </a:cxn>
                      <a:cxn ang="0">
                        <a:pos x="0" y="7"/>
                      </a:cxn>
                      <a:cxn ang="0">
                        <a:pos x="0" y="7"/>
                      </a:cxn>
                      <a:cxn ang="0">
                        <a:pos x="5" y="0"/>
                      </a:cxn>
                      <a:cxn ang="0">
                        <a:pos x="5" y="0"/>
                      </a:cxn>
                    </a:cxnLst>
                    <a:rect l="0" t="0" r="r" b="b"/>
                    <a:pathLst>
                      <a:path w="5" h="7">
                        <a:moveTo>
                          <a:pt x="5" y="0"/>
                        </a:moveTo>
                        <a:cubicBezTo>
                          <a:pt x="4" y="3"/>
                          <a:pt x="2" y="5"/>
                          <a:pt x="0" y="7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cubicBezTo>
                          <a:pt x="2" y="5"/>
                          <a:pt x="4" y="2"/>
                          <a:pt x="5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lose/>
                      </a:path>
                    </a:pathLst>
                  </a:custGeom>
                  <a:solidFill>
                    <a:srgbClr val="6C6C6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17" name="Freeform 11710"/>
                  <p:cNvSpPr>
                    <a:spLocks/>
                  </p:cNvSpPr>
                  <p:nvPr/>
                </p:nvSpPr>
                <p:spPr bwMode="auto">
                  <a:xfrm>
                    <a:off x="1708" y="2301"/>
                    <a:ext cx="3" cy="27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1" y="14"/>
                      </a:cxn>
                      <a:cxn ang="0">
                        <a:pos x="0" y="14"/>
                      </a:cxn>
                      <a:cxn ang="0">
                        <a:pos x="0" y="0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1" h="14">
                        <a:moveTo>
                          <a:pt x="1" y="0"/>
                        </a:moveTo>
                        <a:cubicBezTo>
                          <a:pt x="1" y="5"/>
                          <a:pt x="1" y="9"/>
                          <a:pt x="1" y="14"/>
                        </a:cubicBezTo>
                        <a:cubicBezTo>
                          <a:pt x="1" y="14"/>
                          <a:pt x="0" y="14"/>
                          <a:pt x="0" y="14"/>
                        </a:cubicBezTo>
                        <a:cubicBezTo>
                          <a:pt x="0" y="9"/>
                          <a:pt x="0" y="5"/>
                          <a:pt x="0" y="0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6C6C6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18" name="Freeform 11711"/>
                  <p:cNvSpPr>
                    <a:spLocks/>
                  </p:cNvSpPr>
                  <p:nvPr/>
                </p:nvSpPr>
                <p:spPr bwMode="auto">
                  <a:xfrm>
                    <a:off x="1698" y="2224"/>
                    <a:ext cx="6" cy="22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3" y="11"/>
                      </a:cxn>
                      <a:cxn ang="0">
                        <a:pos x="2" y="11"/>
                      </a:cxn>
                      <a:cxn ang="0">
                        <a:pos x="0" y="0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3" h="11">
                        <a:moveTo>
                          <a:pt x="1" y="0"/>
                        </a:moveTo>
                        <a:cubicBezTo>
                          <a:pt x="2" y="3"/>
                          <a:pt x="2" y="7"/>
                          <a:pt x="3" y="11"/>
                        </a:cubicBezTo>
                        <a:cubicBezTo>
                          <a:pt x="3" y="11"/>
                          <a:pt x="2" y="11"/>
                          <a:pt x="2" y="11"/>
                        </a:cubicBezTo>
                        <a:cubicBezTo>
                          <a:pt x="1" y="7"/>
                          <a:pt x="1" y="4"/>
                          <a:pt x="0" y="0"/>
                        </a:cubicBezTo>
                        <a:cubicBezTo>
                          <a:pt x="0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6C6C6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19" name="Freeform 11712"/>
                  <p:cNvSpPr>
                    <a:spLocks/>
                  </p:cNvSpPr>
                  <p:nvPr/>
                </p:nvSpPr>
                <p:spPr bwMode="auto">
                  <a:xfrm>
                    <a:off x="1693" y="2424"/>
                    <a:ext cx="8" cy="22"/>
                  </a:xfrm>
                  <a:custGeom>
                    <a:avLst/>
                    <a:gdLst/>
                    <a:ahLst/>
                    <a:cxnLst>
                      <a:cxn ang="0">
                        <a:pos x="4" y="0"/>
                      </a:cxn>
                      <a:cxn ang="0">
                        <a:pos x="1" y="11"/>
                      </a:cxn>
                      <a:cxn ang="0">
                        <a:pos x="0" y="11"/>
                      </a:cxn>
                      <a:cxn ang="0">
                        <a:pos x="3" y="0"/>
                      </a:cxn>
                      <a:cxn ang="0">
                        <a:pos x="4" y="0"/>
                      </a:cxn>
                    </a:cxnLst>
                    <a:rect l="0" t="0" r="r" b="b"/>
                    <a:pathLst>
                      <a:path w="4" h="11">
                        <a:moveTo>
                          <a:pt x="4" y="0"/>
                        </a:moveTo>
                        <a:cubicBezTo>
                          <a:pt x="3" y="4"/>
                          <a:pt x="2" y="7"/>
                          <a:pt x="1" y="11"/>
                        </a:cubicBezTo>
                        <a:cubicBezTo>
                          <a:pt x="1" y="11"/>
                          <a:pt x="1" y="11"/>
                          <a:pt x="0" y="11"/>
                        </a:cubicBezTo>
                        <a:cubicBezTo>
                          <a:pt x="1" y="7"/>
                          <a:pt x="2" y="4"/>
                          <a:pt x="3" y="0"/>
                        </a:cubicBezTo>
                        <a:cubicBezTo>
                          <a:pt x="3" y="0"/>
                          <a:pt x="3" y="0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6C6C6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20" name="Freeform 11713"/>
                  <p:cNvSpPr>
                    <a:spLocks/>
                  </p:cNvSpPr>
                  <p:nvPr/>
                </p:nvSpPr>
                <p:spPr bwMode="auto">
                  <a:xfrm>
                    <a:off x="1683" y="2456"/>
                    <a:ext cx="8" cy="19"/>
                  </a:xfrm>
                  <a:custGeom>
                    <a:avLst/>
                    <a:gdLst/>
                    <a:ahLst/>
                    <a:cxnLst>
                      <a:cxn ang="0">
                        <a:pos x="4" y="0"/>
                      </a:cxn>
                      <a:cxn ang="0">
                        <a:pos x="1" y="9"/>
                      </a:cxn>
                      <a:cxn ang="0">
                        <a:pos x="0" y="9"/>
                      </a:cxn>
                      <a:cxn ang="0">
                        <a:pos x="4" y="0"/>
                      </a:cxn>
                      <a:cxn ang="0">
                        <a:pos x="4" y="0"/>
                      </a:cxn>
                    </a:cxnLst>
                    <a:rect l="0" t="0" r="r" b="b"/>
                    <a:pathLst>
                      <a:path w="4" h="9">
                        <a:moveTo>
                          <a:pt x="4" y="0"/>
                        </a:moveTo>
                        <a:cubicBezTo>
                          <a:pt x="3" y="3"/>
                          <a:pt x="2" y="7"/>
                          <a:pt x="1" y="9"/>
                        </a:cubicBezTo>
                        <a:cubicBezTo>
                          <a:pt x="1" y="9"/>
                          <a:pt x="1" y="9"/>
                          <a:pt x="0" y="9"/>
                        </a:cubicBezTo>
                        <a:cubicBezTo>
                          <a:pt x="2" y="6"/>
                          <a:pt x="3" y="3"/>
                          <a:pt x="4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6C6C6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21" name="Freeform 11714"/>
                  <p:cNvSpPr>
                    <a:spLocks/>
                  </p:cNvSpPr>
                  <p:nvPr/>
                </p:nvSpPr>
                <p:spPr bwMode="auto">
                  <a:xfrm>
                    <a:off x="1701" y="2386"/>
                    <a:ext cx="6" cy="27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1" y="14"/>
                      </a:cxn>
                      <a:cxn ang="0">
                        <a:pos x="0" y="14"/>
                      </a:cxn>
                      <a:cxn ang="0">
                        <a:pos x="2" y="0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3" h="14">
                        <a:moveTo>
                          <a:pt x="3" y="0"/>
                        </a:moveTo>
                        <a:cubicBezTo>
                          <a:pt x="3" y="5"/>
                          <a:pt x="2" y="10"/>
                          <a:pt x="1" y="14"/>
                        </a:cubicBezTo>
                        <a:cubicBezTo>
                          <a:pt x="1" y="14"/>
                          <a:pt x="1" y="14"/>
                          <a:pt x="0" y="14"/>
                        </a:cubicBezTo>
                        <a:cubicBezTo>
                          <a:pt x="1" y="10"/>
                          <a:pt x="2" y="5"/>
                          <a:pt x="2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6C6C6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22" name="Freeform 11715"/>
                  <p:cNvSpPr>
                    <a:spLocks/>
                  </p:cNvSpPr>
                  <p:nvPr/>
                </p:nvSpPr>
                <p:spPr bwMode="auto">
                  <a:xfrm>
                    <a:off x="1707" y="2343"/>
                    <a:ext cx="4" cy="29"/>
                  </a:xfrm>
                  <a:custGeom>
                    <a:avLst/>
                    <a:gdLst/>
                    <a:ahLst/>
                    <a:cxnLst>
                      <a:cxn ang="0">
                        <a:pos x="2" y="1"/>
                      </a:cxn>
                      <a:cxn ang="0">
                        <a:pos x="1" y="15"/>
                      </a:cxn>
                      <a:cxn ang="0">
                        <a:pos x="0" y="14"/>
                      </a:cxn>
                      <a:cxn ang="0">
                        <a:pos x="1" y="0"/>
                      </a:cxn>
                      <a:cxn ang="0">
                        <a:pos x="2" y="1"/>
                      </a:cxn>
                    </a:cxnLst>
                    <a:rect l="0" t="0" r="r" b="b"/>
                    <a:pathLst>
                      <a:path w="2" h="15">
                        <a:moveTo>
                          <a:pt x="2" y="1"/>
                        </a:moveTo>
                        <a:cubicBezTo>
                          <a:pt x="2" y="5"/>
                          <a:pt x="1" y="10"/>
                          <a:pt x="1" y="15"/>
                        </a:cubicBezTo>
                        <a:cubicBezTo>
                          <a:pt x="1" y="15"/>
                          <a:pt x="1" y="15"/>
                          <a:pt x="0" y="14"/>
                        </a:cubicBezTo>
                        <a:cubicBezTo>
                          <a:pt x="1" y="10"/>
                          <a:pt x="1" y="5"/>
                          <a:pt x="1" y="0"/>
                        </a:cubicBezTo>
                        <a:cubicBezTo>
                          <a:pt x="1" y="0"/>
                          <a:pt x="2" y="0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6C6C6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23" name="Freeform 11716"/>
                  <p:cNvSpPr>
                    <a:spLocks/>
                  </p:cNvSpPr>
                  <p:nvPr/>
                </p:nvSpPr>
                <p:spPr bwMode="auto">
                  <a:xfrm>
                    <a:off x="1689" y="2187"/>
                    <a:ext cx="7" cy="24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4" y="11"/>
                      </a:cxn>
                      <a:cxn ang="0">
                        <a:pos x="3" y="12"/>
                      </a:cxn>
                      <a:cxn ang="0">
                        <a:pos x="0" y="1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4" h="12">
                        <a:moveTo>
                          <a:pt x="2" y="0"/>
                        </a:moveTo>
                        <a:cubicBezTo>
                          <a:pt x="3" y="4"/>
                          <a:pt x="4" y="8"/>
                          <a:pt x="4" y="11"/>
                        </a:cubicBezTo>
                        <a:cubicBezTo>
                          <a:pt x="4" y="11"/>
                          <a:pt x="4" y="12"/>
                          <a:pt x="3" y="12"/>
                        </a:cubicBezTo>
                        <a:cubicBezTo>
                          <a:pt x="2" y="8"/>
                          <a:pt x="1" y="4"/>
                          <a:pt x="0" y="1"/>
                        </a:cubicBezTo>
                        <a:cubicBezTo>
                          <a:pt x="1" y="1"/>
                          <a:pt x="1" y="1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6C6C6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24" name="Freeform 11717"/>
                  <p:cNvSpPr>
                    <a:spLocks/>
                  </p:cNvSpPr>
                  <p:nvPr/>
                </p:nvSpPr>
                <p:spPr bwMode="auto">
                  <a:xfrm>
                    <a:off x="1680" y="2156"/>
                    <a:ext cx="6" cy="17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4" y="9"/>
                      </a:cxn>
                      <a:cxn ang="0">
                        <a:pos x="3" y="9"/>
                      </a:cxn>
                      <a:cxn ang="0">
                        <a:pos x="0" y="1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4" h="9">
                        <a:moveTo>
                          <a:pt x="1" y="0"/>
                        </a:moveTo>
                        <a:cubicBezTo>
                          <a:pt x="2" y="3"/>
                          <a:pt x="3" y="6"/>
                          <a:pt x="4" y="9"/>
                        </a:cubicBezTo>
                        <a:cubicBezTo>
                          <a:pt x="4" y="9"/>
                          <a:pt x="3" y="9"/>
                          <a:pt x="3" y="9"/>
                        </a:cubicBezTo>
                        <a:cubicBezTo>
                          <a:pt x="2" y="7"/>
                          <a:pt x="1" y="4"/>
                          <a:pt x="0" y="1"/>
                        </a:cubicBezTo>
                        <a:cubicBezTo>
                          <a:pt x="0" y="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6C6C6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25" name="Freeform 11718"/>
                  <p:cNvSpPr>
                    <a:spLocks/>
                  </p:cNvSpPr>
                  <p:nvPr/>
                </p:nvSpPr>
                <p:spPr bwMode="auto">
                  <a:xfrm>
                    <a:off x="1634" y="2531"/>
                    <a:ext cx="14" cy="10"/>
                  </a:xfrm>
                  <a:custGeom>
                    <a:avLst/>
                    <a:gdLst/>
                    <a:ahLst/>
                    <a:cxnLst>
                      <a:cxn ang="0">
                        <a:pos x="7" y="0"/>
                      </a:cxn>
                      <a:cxn ang="0">
                        <a:pos x="0" y="5"/>
                      </a:cxn>
                      <a:cxn ang="0">
                        <a:pos x="0" y="4"/>
                      </a:cxn>
                      <a:cxn ang="0">
                        <a:pos x="7" y="0"/>
                      </a:cxn>
                      <a:cxn ang="0">
                        <a:pos x="7" y="0"/>
                      </a:cxn>
                    </a:cxnLst>
                    <a:rect l="0" t="0" r="r" b="b"/>
                    <a:pathLst>
                      <a:path w="7" h="5">
                        <a:moveTo>
                          <a:pt x="7" y="0"/>
                        </a:moveTo>
                        <a:cubicBezTo>
                          <a:pt x="5" y="2"/>
                          <a:pt x="3" y="3"/>
                          <a:pt x="0" y="5"/>
                        </a:cubicBezTo>
                        <a:cubicBezTo>
                          <a:pt x="0" y="5"/>
                          <a:pt x="0" y="5"/>
                          <a:pt x="0" y="4"/>
                        </a:cubicBezTo>
                        <a:cubicBezTo>
                          <a:pt x="3" y="3"/>
                          <a:pt x="5" y="2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lose/>
                      </a:path>
                    </a:pathLst>
                  </a:custGeom>
                  <a:solidFill>
                    <a:srgbClr val="6C6C6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26" name="Freeform 11719"/>
                  <p:cNvSpPr>
                    <a:spLocks/>
                  </p:cNvSpPr>
                  <p:nvPr/>
                </p:nvSpPr>
                <p:spPr bwMode="auto">
                  <a:xfrm>
                    <a:off x="1649" y="2104"/>
                    <a:ext cx="14" cy="18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7" y="8"/>
                      </a:cxn>
                      <a:cxn ang="0">
                        <a:pos x="5" y="9"/>
                      </a:cxn>
                      <a:cxn ang="0">
                        <a:pos x="0" y="1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7" h="9">
                        <a:moveTo>
                          <a:pt x="1" y="0"/>
                        </a:moveTo>
                        <a:cubicBezTo>
                          <a:pt x="3" y="2"/>
                          <a:pt x="5" y="5"/>
                          <a:pt x="7" y="8"/>
                        </a:cubicBezTo>
                        <a:cubicBezTo>
                          <a:pt x="6" y="8"/>
                          <a:pt x="6" y="8"/>
                          <a:pt x="5" y="9"/>
                        </a:cubicBezTo>
                        <a:cubicBezTo>
                          <a:pt x="3" y="6"/>
                          <a:pt x="2" y="3"/>
                          <a:pt x="0" y="1"/>
                        </a:cubicBezTo>
                        <a:cubicBezTo>
                          <a:pt x="0" y="0"/>
                          <a:pt x="0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6C6C6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27" name="Freeform 11720"/>
                  <p:cNvSpPr>
                    <a:spLocks/>
                  </p:cNvSpPr>
                  <p:nvPr/>
                </p:nvSpPr>
                <p:spPr bwMode="auto">
                  <a:xfrm>
                    <a:off x="1612" y="2543"/>
                    <a:ext cx="14" cy="3"/>
                  </a:xfrm>
                  <a:custGeom>
                    <a:avLst/>
                    <a:gdLst/>
                    <a:ahLst/>
                    <a:cxnLst>
                      <a:cxn ang="0">
                        <a:pos x="0" y="2"/>
                      </a:cxn>
                      <a:cxn ang="0">
                        <a:pos x="0" y="2"/>
                      </a:cxn>
                      <a:cxn ang="0">
                        <a:pos x="1" y="2"/>
                      </a:cxn>
                      <a:cxn ang="0">
                        <a:pos x="7" y="0"/>
                      </a:cxn>
                      <a:cxn ang="0">
                        <a:pos x="7" y="1"/>
                      </a:cxn>
                      <a:cxn ang="0">
                        <a:pos x="1" y="2"/>
                      </a:cxn>
                      <a:cxn ang="0">
                        <a:pos x="0" y="2"/>
                      </a:cxn>
                    </a:cxnLst>
                    <a:rect l="0" t="0" r="r" b="b"/>
                    <a:pathLst>
                      <a:path w="7" h="2">
                        <a:moveTo>
                          <a:pt x="0" y="2"/>
                        </a:move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1" y="2"/>
                          <a:pt x="1" y="2"/>
                        </a:cubicBezTo>
                        <a:cubicBezTo>
                          <a:pt x="3" y="2"/>
                          <a:pt x="5" y="1"/>
                          <a:pt x="7" y="0"/>
                        </a:cubicBezTo>
                        <a:cubicBezTo>
                          <a:pt x="7" y="1"/>
                          <a:pt x="7" y="1"/>
                          <a:pt x="7" y="1"/>
                        </a:cubicBezTo>
                        <a:cubicBezTo>
                          <a:pt x="5" y="1"/>
                          <a:pt x="3" y="2"/>
                          <a:pt x="1" y="2"/>
                        </a:cubicBezTo>
                        <a:cubicBezTo>
                          <a:pt x="1" y="2"/>
                          <a:pt x="1" y="2"/>
                          <a:pt x="0" y="2"/>
                        </a:cubicBezTo>
                        <a:close/>
                      </a:path>
                    </a:pathLst>
                  </a:custGeom>
                  <a:solidFill>
                    <a:srgbClr val="6C6C6C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28" name="Freeform 11721"/>
                  <p:cNvSpPr>
                    <a:spLocks/>
                  </p:cNvSpPr>
                  <p:nvPr/>
                </p:nvSpPr>
                <p:spPr bwMode="auto">
                  <a:xfrm>
                    <a:off x="1488" y="2358"/>
                    <a:ext cx="6" cy="30"/>
                  </a:xfrm>
                  <a:custGeom>
                    <a:avLst/>
                    <a:gdLst/>
                    <a:ahLst/>
                    <a:cxnLst>
                      <a:cxn ang="0">
                        <a:pos x="3" y="15"/>
                      </a:cxn>
                      <a:cxn ang="0">
                        <a:pos x="2" y="11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3" y="15"/>
                      </a:cxn>
                      <a:cxn ang="0">
                        <a:pos x="3" y="15"/>
                      </a:cxn>
                    </a:cxnLst>
                    <a:rect l="0" t="0" r="r" b="b"/>
                    <a:pathLst>
                      <a:path w="3" h="15">
                        <a:moveTo>
                          <a:pt x="3" y="15"/>
                        </a:moveTo>
                        <a:cubicBezTo>
                          <a:pt x="3" y="13"/>
                          <a:pt x="2" y="12"/>
                          <a:pt x="2" y="11"/>
                        </a:cubicBezTo>
                        <a:cubicBezTo>
                          <a:pt x="1" y="7"/>
                          <a:pt x="1" y="4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5"/>
                          <a:pt x="2" y="10"/>
                          <a:pt x="3" y="15"/>
                        </a:cubicBezTo>
                        <a:cubicBezTo>
                          <a:pt x="3" y="15"/>
                          <a:pt x="3" y="15"/>
                          <a:pt x="3" y="15"/>
                        </a:cubicBezTo>
                        <a:close/>
                      </a:path>
                    </a:pathLst>
                  </a:custGeom>
                  <a:solidFill>
                    <a:srgbClr val="65656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29" name="Freeform 11722"/>
                  <p:cNvSpPr>
                    <a:spLocks/>
                  </p:cNvSpPr>
                  <p:nvPr/>
                </p:nvSpPr>
                <p:spPr bwMode="auto">
                  <a:xfrm>
                    <a:off x="1506" y="2128"/>
                    <a:ext cx="10" cy="21"/>
                  </a:xfrm>
                  <a:custGeom>
                    <a:avLst/>
                    <a:gdLst/>
                    <a:ahLst/>
                    <a:cxnLst>
                      <a:cxn ang="0">
                        <a:pos x="0" y="11"/>
                      </a:cxn>
                      <a:cxn ang="0">
                        <a:pos x="5" y="0"/>
                      </a:cxn>
                      <a:cxn ang="0">
                        <a:pos x="5" y="0"/>
                      </a:cxn>
                      <a:cxn ang="0">
                        <a:pos x="0" y="11"/>
                      </a:cxn>
                    </a:cxnLst>
                    <a:rect l="0" t="0" r="r" b="b"/>
                    <a:pathLst>
                      <a:path w="5" h="11">
                        <a:moveTo>
                          <a:pt x="0" y="11"/>
                        </a:moveTo>
                        <a:cubicBezTo>
                          <a:pt x="1" y="7"/>
                          <a:pt x="3" y="3"/>
                          <a:pt x="5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ubicBezTo>
                          <a:pt x="3" y="3"/>
                          <a:pt x="2" y="7"/>
                          <a:pt x="0" y="11"/>
                        </a:cubicBezTo>
                        <a:close/>
                      </a:path>
                    </a:pathLst>
                  </a:custGeom>
                  <a:solidFill>
                    <a:srgbClr val="65656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30" name="Freeform 11723"/>
                  <p:cNvSpPr>
                    <a:spLocks/>
                  </p:cNvSpPr>
                  <p:nvPr/>
                </p:nvSpPr>
                <p:spPr bwMode="auto">
                  <a:xfrm>
                    <a:off x="1683" y="2456"/>
                    <a:ext cx="8" cy="19"/>
                  </a:xfrm>
                  <a:custGeom>
                    <a:avLst/>
                    <a:gdLst/>
                    <a:ahLst/>
                    <a:cxnLst>
                      <a:cxn ang="0">
                        <a:pos x="4" y="0"/>
                      </a:cxn>
                      <a:cxn ang="0">
                        <a:pos x="0" y="9"/>
                      </a:cxn>
                      <a:cxn ang="0">
                        <a:pos x="0" y="9"/>
                      </a:cxn>
                      <a:cxn ang="0">
                        <a:pos x="3" y="0"/>
                      </a:cxn>
                      <a:cxn ang="0">
                        <a:pos x="4" y="0"/>
                      </a:cxn>
                    </a:cxnLst>
                    <a:rect l="0" t="0" r="r" b="b"/>
                    <a:pathLst>
                      <a:path w="4" h="9">
                        <a:moveTo>
                          <a:pt x="4" y="0"/>
                        </a:moveTo>
                        <a:cubicBezTo>
                          <a:pt x="3" y="3"/>
                          <a:pt x="2" y="6"/>
                          <a:pt x="0" y="9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1" y="6"/>
                          <a:pt x="2" y="3"/>
                          <a:pt x="3" y="0"/>
                        </a:cubicBezTo>
                        <a:cubicBezTo>
                          <a:pt x="3" y="0"/>
                          <a:pt x="4" y="0"/>
                          <a:pt x="4" y="0"/>
                        </a:cubicBezTo>
                        <a:close/>
                      </a:path>
                    </a:pathLst>
                  </a:custGeom>
                  <a:solidFill>
                    <a:srgbClr val="65656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31" name="Freeform 11724"/>
                  <p:cNvSpPr>
                    <a:spLocks/>
                  </p:cNvSpPr>
                  <p:nvPr/>
                </p:nvSpPr>
                <p:spPr bwMode="auto">
                  <a:xfrm>
                    <a:off x="1496" y="2397"/>
                    <a:ext cx="8" cy="26"/>
                  </a:xfrm>
                  <a:custGeom>
                    <a:avLst/>
                    <a:gdLst/>
                    <a:ahLst/>
                    <a:cxnLst>
                      <a:cxn ang="0">
                        <a:pos x="4" y="13"/>
                      </a:cxn>
                      <a:cxn ang="0">
                        <a:pos x="0" y="0"/>
                      </a:cxn>
                      <a:cxn ang="0">
                        <a:pos x="0" y="0"/>
                      </a:cxn>
                      <a:cxn ang="0">
                        <a:pos x="4" y="12"/>
                      </a:cxn>
                      <a:cxn ang="0">
                        <a:pos x="4" y="13"/>
                      </a:cxn>
                    </a:cxnLst>
                    <a:rect l="0" t="0" r="r" b="b"/>
                    <a:pathLst>
                      <a:path w="4" h="13">
                        <a:moveTo>
                          <a:pt x="4" y="13"/>
                        </a:moveTo>
                        <a:cubicBezTo>
                          <a:pt x="2" y="8"/>
                          <a:pt x="1" y="4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4"/>
                          <a:pt x="2" y="8"/>
                          <a:pt x="4" y="12"/>
                        </a:cubicBezTo>
                        <a:cubicBezTo>
                          <a:pt x="4" y="13"/>
                          <a:pt x="4" y="13"/>
                          <a:pt x="4" y="13"/>
                        </a:cubicBezTo>
                        <a:close/>
                      </a:path>
                    </a:pathLst>
                  </a:custGeom>
                  <a:solidFill>
                    <a:srgbClr val="65656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32" name="Freeform 11725"/>
                  <p:cNvSpPr>
                    <a:spLocks/>
                  </p:cNvSpPr>
                  <p:nvPr/>
                </p:nvSpPr>
                <p:spPr bwMode="auto">
                  <a:xfrm>
                    <a:off x="1494" y="2158"/>
                    <a:ext cx="8" cy="25"/>
                  </a:xfrm>
                  <a:custGeom>
                    <a:avLst/>
                    <a:gdLst/>
                    <a:ahLst/>
                    <a:cxnLst>
                      <a:cxn ang="0">
                        <a:pos x="0" y="12"/>
                      </a:cxn>
                      <a:cxn ang="0">
                        <a:pos x="4" y="0"/>
                      </a:cxn>
                      <a:cxn ang="0">
                        <a:pos x="4" y="1"/>
                      </a:cxn>
                      <a:cxn ang="0">
                        <a:pos x="1" y="13"/>
                      </a:cxn>
                      <a:cxn ang="0">
                        <a:pos x="0" y="12"/>
                      </a:cxn>
                    </a:cxnLst>
                    <a:rect l="0" t="0" r="r" b="b"/>
                    <a:pathLst>
                      <a:path w="4" h="13">
                        <a:moveTo>
                          <a:pt x="0" y="12"/>
                        </a:moveTo>
                        <a:cubicBezTo>
                          <a:pt x="1" y="8"/>
                          <a:pt x="3" y="4"/>
                          <a:pt x="4" y="0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5"/>
                          <a:pt x="2" y="9"/>
                          <a:pt x="1" y="13"/>
                        </a:cubicBezTo>
                        <a:cubicBezTo>
                          <a:pt x="1" y="13"/>
                          <a:pt x="0" y="13"/>
                          <a:pt x="0" y="12"/>
                        </a:cubicBezTo>
                        <a:close/>
                      </a:path>
                    </a:pathLst>
                  </a:custGeom>
                  <a:solidFill>
                    <a:srgbClr val="65656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33" name="Freeform 11726"/>
                  <p:cNvSpPr>
                    <a:spLocks/>
                  </p:cNvSpPr>
                  <p:nvPr/>
                </p:nvSpPr>
                <p:spPr bwMode="auto">
                  <a:xfrm>
                    <a:off x="1634" y="2531"/>
                    <a:ext cx="14" cy="9"/>
                  </a:xfrm>
                  <a:custGeom>
                    <a:avLst/>
                    <a:gdLst/>
                    <a:ahLst/>
                    <a:cxnLst>
                      <a:cxn ang="0">
                        <a:pos x="7" y="0"/>
                      </a:cxn>
                      <a:cxn ang="0">
                        <a:pos x="0" y="4"/>
                      </a:cxn>
                      <a:cxn ang="0">
                        <a:pos x="0" y="4"/>
                      </a:cxn>
                      <a:cxn ang="0">
                        <a:pos x="7" y="0"/>
                      </a:cxn>
                      <a:cxn ang="0">
                        <a:pos x="7" y="0"/>
                      </a:cxn>
                    </a:cxnLst>
                    <a:rect l="0" t="0" r="r" b="b"/>
                    <a:pathLst>
                      <a:path w="7" h="4">
                        <a:moveTo>
                          <a:pt x="7" y="0"/>
                        </a:moveTo>
                        <a:cubicBezTo>
                          <a:pt x="5" y="2"/>
                          <a:pt x="3" y="3"/>
                          <a:pt x="0" y="4"/>
                        </a:cubicBezTo>
                        <a:cubicBezTo>
                          <a:pt x="0" y="4"/>
                          <a:pt x="0" y="4"/>
                          <a:pt x="0" y="4"/>
                        </a:cubicBezTo>
                        <a:cubicBezTo>
                          <a:pt x="2" y="3"/>
                          <a:pt x="5" y="1"/>
                          <a:pt x="7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close/>
                      </a:path>
                    </a:pathLst>
                  </a:custGeom>
                  <a:solidFill>
                    <a:srgbClr val="65656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34" name="Freeform 11727"/>
                  <p:cNvSpPr>
                    <a:spLocks/>
                  </p:cNvSpPr>
                  <p:nvPr/>
                </p:nvSpPr>
                <p:spPr bwMode="auto">
                  <a:xfrm>
                    <a:off x="1520" y="2103"/>
                    <a:ext cx="14" cy="19"/>
                  </a:xfrm>
                  <a:custGeom>
                    <a:avLst/>
                    <a:gdLst/>
                    <a:ahLst/>
                    <a:cxnLst>
                      <a:cxn ang="0">
                        <a:pos x="0" y="9"/>
                      </a:cxn>
                      <a:cxn ang="0">
                        <a:pos x="6" y="0"/>
                      </a:cxn>
                      <a:cxn ang="0">
                        <a:pos x="7" y="0"/>
                      </a:cxn>
                      <a:cxn ang="0">
                        <a:pos x="0" y="10"/>
                      </a:cxn>
                      <a:cxn ang="0">
                        <a:pos x="0" y="9"/>
                      </a:cxn>
                    </a:cxnLst>
                    <a:rect l="0" t="0" r="r" b="b"/>
                    <a:pathLst>
                      <a:path w="7" h="10">
                        <a:moveTo>
                          <a:pt x="0" y="9"/>
                        </a:moveTo>
                        <a:cubicBezTo>
                          <a:pt x="2" y="5"/>
                          <a:pt x="4" y="2"/>
                          <a:pt x="6" y="0"/>
                        </a:cubicBezTo>
                        <a:cubicBezTo>
                          <a:pt x="6" y="0"/>
                          <a:pt x="7" y="0"/>
                          <a:pt x="7" y="0"/>
                        </a:cubicBezTo>
                        <a:cubicBezTo>
                          <a:pt x="5" y="3"/>
                          <a:pt x="2" y="6"/>
                          <a:pt x="0" y="10"/>
                        </a:cubicBezTo>
                        <a:lnTo>
                          <a:pt x="0" y="9"/>
                        </a:lnTo>
                        <a:close/>
                      </a:path>
                    </a:pathLst>
                  </a:custGeom>
                  <a:solidFill>
                    <a:srgbClr val="65656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35" name="Freeform 11728"/>
                  <p:cNvSpPr>
                    <a:spLocks/>
                  </p:cNvSpPr>
                  <p:nvPr/>
                </p:nvSpPr>
                <p:spPr bwMode="auto">
                  <a:xfrm>
                    <a:off x="1486" y="2195"/>
                    <a:ext cx="6" cy="28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  <a:cxn ang="0">
                        <a:pos x="1" y="14"/>
                      </a:cxn>
                      <a:cxn ang="0">
                        <a:pos x="0" y="14"/>
                      </a:cxn>
                    </a:cxnLst>
                    <a:rect l="0" t="0" r="r" b="b"/>
                    <a:pathLst>
                      <a:path w="3" h="14">
                        <a:moveTo>
                          <a:pt x="0" y="14"/>
                        </a:moveTo>
                        <a:cubicBezTo>
                          <a:pt x="1" y="9"/>
                          <a:pt x="2" y="4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ubicBezTo>
                          <a:pt x="2" y="5"/>
                          <a:pt x="1" y="9"/>
                          <a:pt x="1" y="14"/>
                        </a:cubicBezTo>
                        <a:cubicBezTo>
                          <a:pt x="0" y="14"/>
                          <a:pt x="0" y="14"/>
                          <a:pt x="0" y="14"/>
                        </a:cubicBezTo>
                        <a:close/>
                      </a:path>
                    </a:pathLst>
                  </a:custGeom>
                  <a:solidFill>
                    <a:srgbClr val="65656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36" name="Freeform 11729"/>
                  <p:cNvSpPr>
                    <a:spLocks/>
                  </p:cNvSpPr>
                  <p:nvPr/>
                </p:nvSpPr>
                <p:spPr bwMode="auto">
                  <a:xfrm>
                    <a:off x="1656" y="2509"/>
                    <a:ext cx="9" cy="14"/>
                  </a:xfrm>
                  <a:custGeom>
                    <a:avLst/>
                    <a:gdLst/>
                    <a:ahLst/>
                    <a:cxnLst>
                      <a:cxn ang="0">
                        <a:pos x="5" y="0"/>
                      </a:cxn>
                      <a:cxn ang="0">
                        <a:pos x="0" y="7"/>
                      </a:cxn>
                      <a:cxn ang="0">
                        <a:pos x="0" y="6"/>
                      </a:cxn>
                      <a:cxn ang="0">
                        <a:pos x="5" y="0"/>
                      </a:cxn>
                      <a:cxn ang="0">
                        <a:pos x="5" y="0"/>
                      </a:cxn>
                    </a:cxnLst>
                    <a:rect l="0" t="0" r="r" b="b"/>
                    <a:pathLst>
                      <a:path w="5" h="7">
                        <a:moveTo>
                          <a:pt x="5" y="0"/>
                        </a:moveTo>
                        <a:cubicBezTo>
                          <a:pt x="4" y="2"/>
                          <a:pt x="2" y="5"/>
                          <a:pt x="0" y="7"/>
                        </a:cubicBezTo>
                        <a:cubicBezTo>
                          <a:pt x="0" y="7"/>
                          <a:pt x="0" y="7"/>
                          <a:pt x="0" y="6"/>
                        </a:cubicBezTo>
                        <a:cubicBezTo>
                          <a:pt x="2" y="4"/>
                          <a:pt x="3" y="2"/>
                          <a:pt x="5" y="0"/>
                        </a:cubicBezTo>
                        <a:cubicBezTo>
                          <a:pt x="5" y="0"/>
                          <a:pt x="5" y="0"/>
                          <a:pt x="5" y="0"/>
                        </a:cubicBezTo>
                        <a:close/>
                      </a:path>
                    </a:pathLst>
                  </a:custGeom>
                  <a:solidFill>
                    <a:srgbClr val="65656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37" name="Freeform 11730"/>
                  <p:cNvSpPr>
                    <a:spLocks/>
                  </p:cNvSpPr>
                  <p:nvPr/>
                </p:nvSpPr>
                <p:spPr bwMode="auto">
                  <a:xfrm>
                    <a:off x="1482" y="2233"/>
                    <a:ext cx="4" cy="27"/>
                  </a:xfrm>
                  <a:custGeom>
                    <a:avLst/>
                    <a:gdLst/>
                    <a:ahLst/>
                    <a:cxnLst>
                      <a:cxn ang="0">
                        <a:pos x="0" y="14"/>
                      </a:cxn>
                      <a:cxn ang="0">
                        <a:pos x="2" y="0"/>
                      </a:cxn>
                      <a:cxn ang="0">
                        <a:pos x="2" y="0"/>
                      </a:cxn>
                      <a:cxn ang="0">
                        <a:pos x="1" y="14"/>
                      </a:cxn>
                      <a:cxn ang="0">
                        <a:pos x="0" y="14"/>
                      </a:cxn>
                    </a:cxnLst>
                    <a:rect l="0" t="0" r="r" b="b"/>
                    <a:pathLst>
                      <a:path w="2" h="14">
                        <a:moveTo>
                          <a:pt x="0" y="14"/>
                        </a:moveTo>
                        <a:cubicBezTo>
                          <a:pt x="1" y="9"/>
                          <a:pt x="1" y="5"/>
                          <a:pt x="2" y="0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1" y="5"/>
                          <a:pt x="1" y="10"/>
                          <a:pt x="1" y="14"/>
                        </a:cubicBezTo>
                        <a:cubicBezTo>
                          <a:pt x="1" y="14"/>
                          <a:pt x="0" y="14"/>
                          <a:pt x="0" y="14"/>
                        </a:cubicBezTo>
                        <a:close/>
                      </a:path>
                    </a:pathLst>
                  </a:custGeom>
                  <a:solidFill>
                    <a:srgbClr val="65656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38" name="Freeform 11731"/>
                  <p:cNvSpPr>
                    <a:spLocks/>
                  </p:cNvSpPr>
                  <p:nvPr/>
                </p:nvSpPr>
                <p:spPr bwMode="auto">
                  <a:xfrm>
                    <a:off x="1596" y="2545"/>
                    <a:ext cx="6" cy="1"/>
                  </a:xfrm>
                  <a:custGeom>
                    <a:avLst/>
                    <a:gdLst/>
                    <a:ahLst/>
                    <a:cxnLst>
                      <a:cxn ang="0">
                        <a:pos x="3" y="1"/>
                      </a:cxn>
                      <a:cxn ang="0">
                        <a:pos x="1" y="0"/>
                      </a:cxn>
                      <a:cxn ang="0">
                        <a:pos x="0" y="0"/>
                      </a:cxn>
                      <a:cxn ang="0">
                        <a:pos x="3" y="0"/>
                      </a:cxn>
                      <a:cxn ang="0">
                        <a:pos x="3" y="1"/>
                      </a:cxn>
                    </a:cxnLst>
                    <a:rect l="0" t="0" r="r" b="b"/>
                    <a:pathLst>
                      <a:path w="3" h="1">
                        <a:moveTo>
                          <a:pt x="3" y="1"/>
                        </a:moveTo>
                        <a:cubicBezTo>
                          <a:pt x="3" y="0"/>
                          <a:pt x="2" y="0"/>
                          <a:pt x="1" y="0"/>
                        </a:cubicBez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1" y="0"/>
                          <a:pt x="2" y="0"/>
                          <a:pt x="3" y="0"/>
                        </a:cubicBezTo>
                        <a:cubicBezTo>
                          <a:pt x="3" y="0"/>
                          <a:pt x="3" y="0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65656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39" name="Freeform 11732"/>
                  <p:cNvSpPr>
                    <a:spLocks/>
                  </p:cNvSpPr>
                  <p:nvPr/>
                </p:nvSpPr>
                <p:spPr bwMode="auto">
                  <a:xfrm>
                    <a:off x="1608" y="2077"/>
                    <a:ext cx="11" cy="10"/>
                  </a:xfrm>
                  <a:custGeom>
                    <a:avLst/>
                    <a:gdLst/>
                    <a:ahLst/>
                    <a:cxnLst>
                      <a:cxn ang="0">
                        <a:pos x="0" y="1"/>
                      </a:cxn>
                      <a:cxn ang="0">
                        <a:pos x="0" y="0"/>
                      </a:cxn>
                      <a:cxn ang="0">
                        <a:pos x="6" y="3"/>
                      </a:cxn>
                      <a:cxn ang="0">
                        <a:pos x="5" y="4"/>
                      </a:cxn>
                      <a:cxn ang="0">
                        <a:pos x="5" y="5"/>
                      </a:cxn>
                      <a:cxn ang="0">
                        <a:pos x="0" y="2"/>
                      </a:cxn>
                      <a:cxn ang="0">
                        <a:pos x="0" y="1"/>
                      </a:cxn>
                    </a:cxnLst>
                    <a:rect l="0" t="0" r="r" b="b"/>
                    <a:pathLst>
                      <a:path w="6" h="5">
                        <a:moveTo>
                          <a:pt x="0" y="1"/>
                        </a:moveTo>
                        <a:cubicBezTo>
                          <a:pt x="0" y="1"/>
                          <a:pt x="0" y="0"/>
                          <a:pt x="0" y="0"/>
                        </a:cubicBezTo>
                        <a:cubicBezTo>
                          <a:pt x="2" y="1"/>
                          <a:pt x="4" y="2"/>
                          <a:pt x="6" y="3"/>
                        </a:cubicBezTo>
                        <a:cubicBezTo>
                          <a:pt x="6" y="3"/>
                          <a:pt x="5" y="4"/>
                          <a:pt x="5" y="4"/>
                        </a:cubicBezTo>
                        <a:cubicBezTo>
                          <a:pt x="5" y="4"/>
                          <a:pt x="5" y="5"/>
                          <a:pt x="5" y="5"/>
                        </a:cubicBezTo>
                        <a:cubicBezTo>
                          <a:pt x="3" y="4"/>
                          <a:pt x="1" y="3"/>
                          <a:pt x="0" y="2"/>
                        </a:cubicBezTo>
                        <a:cubicBezTo>
                          <a:pt x="0" y="2"/>
                          <a:pt x="0" y="1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65656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40" name="Freeform 11733"/>
                  <p:cNvSpPr>
                    <a:spLocks/>
                  </p:cNvSpPr>
                  <p:nvPr/>
                </p:nvSpPr>
                <p:spPr bwMode="auto">
                  <a:xfrm>
                    <a:off x="1686" y="2189"/>
                    <a:ext cx="9" cy="22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4" y="11"/>
                      </a:cxn>
                      <a:cxn ang="0">
                        <a:pos x="3" y="11"/>
                      </a:cxn>
                      <a:cxn ang="0">
                        <a:pos x="0" y="0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4" h="11">
                        <a:moveTo>
                          <a:pt x="1" y="0"/>
                        </a:moveTo>
                        <a:cubicBezTo>
                          <a:pt x="2" y="3"/>
                          <a:pt x="3" y="7"/>
                          <a:pt x="4" y="11"/>
                        </a:cubicBezTo>
                        <a:cubicBezTo>
                          <a:pt x="4" y="11"/>
                          <a:pt x="4" y="11"/>
                          <a:pt x="3" y="11"/>
                        </a:cubicBezTo>
                        <a:cubicBezTo>
                          <a:pt x="2" y="7"/>
                          <a:pt x="1" y="4"/>
                          <a:pt x="0" y="0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65656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41" name="Freeform 11734"/>
                  <p:cNvSpPr>
                    <a:spLocks/>
                  </p:cNvSpPr>
                  <p:nvPr/>
                </p:nvSpPr>
                <p:spPr bwMode="auto">
                  <a:xfrm>
                    <a:off x="1693" y="2424"/>
                    <a:ext cx="5" cy="22"/>
                  </a:xfrm>
                  <a:custGeom>
                    <a:avLst/>
                    <a:gdLst/>
                    <a:ahLst/>
                    <a:cxnLst>
                      <a:cxn ang="0">
                        <a:pos x="3" y="0"/>
                      </a:cxn>
                      <a:cxn ang="0">
                        <a:pos x="0" y="11"/>
                      </a:cxn>
                      <a:cxn ang="0">
                        <a:pos x="0" y="10"/>
                      </a:cxn>
                      <a:cxn ang="0">
                        <a:pos x="3" y="0"/>
                      </a:cxn>
                      <a:cxn ang="0">
                        <a:pos x="3" y="0"/>
                      </a:cxn>
                    </a:cxnLst>
                    <a:rect l="0" t="0" r="r" b="b"/>
                    <a:pathLst>
                      <a:path w="3" h="11">
                        <a:moveTo>
                          <a:pt x="3" y="0"/>
                        </a:moveTo>
                        <a:cubicBezTo>
                          <a:pt x="2" y="4"/>
                          <a:pt x="1" y="7"/>
                          <a:pt x="0" y="11"/>
                        </a:cubicBezTo>
                        <a:cubicBezTo>
                          <a:pt x="0" y="11"/>
                          <a:pt x="0" y="10"/>
                          <a:pt x="0" y="10"/>
                        </a:cubicBezTo>
                        <a:cubicBezTo>
                          <a:pt x="1" y="7"/>
                          <a:pt x="2" y="3"/>
                          <a:pt x="3" y="0"/>
                        </a:cubicBezTo>
                        <a:cubicBezTo>
                          <a:pt x="3" y="0"/>
                          <a:pt x="3" y="0"/>
                          <a:pt x="3" y="0"/>
                        </a:cubicBezTo>
                        <a:close/>
                      </a:path>
                    </a:pathLst>
                  </a:custGeom>
                  <a:solidFill>
                    <a:srgbClr val="656565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42" name="Oval 11735"/>
                  <p:cNvSpPr>
                    <a:spLocks noChangeArrowheads="1"/>
                  </p:cNvSpPr>
                  <p:nvPr/>
                </p:nvSpPr>
                <p:spPr bwMode="auto">
                  <a:xfrm>
                    <a:off x="1578" y="2261"/>
                    <a:ext cx="39" cy="105"/>
                  </a:xfrm>
                  <a:prstGeom prst="ellipse">
                    <a:avLst/>
                  </a:prstGeom>
                  <a:solidFill>
                    <a:srgbClr val="333333"/>
                  </a:solidFill>
                  <a:ln w="6350">
                    <a:solidFill>
                      <a:srgbClr val="777777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43" name="Freeform 11736"/>
                  <p:cNvSpPr>
                    <a:spLocks/>
                  </p:cNvSpPr>
                  <p:nvPr/>
                </p:nvSpPr>
                <p:spPr bwMode="auto">
                  <a:xfrm>
                    <a:off x="1844" y="2276"/>
                    <a:ext cx="22" cy="20"/>
                  </a:xfrm>
                  <a:custGeom>
                    <a:avLst/>
                    <a:gdLst/>
                    <a:ahLst/>
                    <a:cxnLst>
                      <a:cxn ang="0">
                        <a:pos x="11" y="2"/>
                      </a:cxn>
                      <a:cxn ang="0">
                        <a:pos x="4" y="2"/>
                      </a:cxn>
                      <a:cxn ang="0">
                        <a:pos x="3" y="0"/>
                      </a:cxn>
                      <a:cxn ang="0">
                        <a:pos x="0" y="2"/>
                      </a:cxn>
                      <a:cxn ang="0">
                        <a:pos x="0" y="10"/>
                      </a:cxn>
                      <a:cxn ang="0">
                        <a:pos x="11" y="2"/>
                      </a:cxn>
                    </a:cxnLst>
                    <a:rect l="0" t="0" r="r" b="b"/>
                    <a:pathLst>
                      <a:path w="11" h="10">
                        <a:moveTo>
                          <a:pt x="11" y="2"/>
                        </a:moveTo>
                        <a:cubicBezTo>
                          <a:pt x="11" y="2"/>
                          <a:pt x="6" y="2"/>
                          <a:pt x="4" y="2"/>
                        </a:cubicBezTo>
                        <a:cubicBezTo>
                          <a:pt x="3" y="2"/>
                          <a:pt x="3" y="0"/>
                          <a:pt x="3" y="0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lnTo>
                          <a:pt x="11" y="2"/>
                        </a:lnTo>
                        <a:close/>
                      </a:path>
                    </a:pathLst>
                  </a:custGeom>
                  <a:solidFill>
                    <a:srgbClr val="3D3D3D"/>
                  </a:solidFill>
                  <a:ln w="0" cap="flat">
                    <a:solidFill>
                      <a:srgbClr val="262626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44" name="Freeform 11737"/>
                  <p:cNvSpPr>
                    <a:spLocks/>
                  </p:cNvSpPr>
                  <p:nvPr/>
                </p:nvSpPr>
                <p:spPr bwMode="auto">
                  <a:xfrm>
                    <a:off x="1840" y="2228"/>
                    <a:ext cx="22" cy="20"/>
                  </a:xfrm>
                  <a:custGeom>
                    <a:avLst/>
                    <a:gdLst/>
                    <a:ahLst/>
                    <a:cxnLst>
                      <a:cxn ang="0">
                        <a:pos x="11" y="2"/>
                      </a:cxn>
                      <a:cxn ang="0">
                        <a:pos x="4" y="2"/>
                      </a:cxn>
                      <a:cxn ang="0">
                        <a:pos x="3" y="0"/>
                      </a:cxn>
                      <a:cxn ang="0">
                        <a:pos x="0" y="2"/>
                      </a:cxn>
                      <a:cxn ang="0">
                        <a:pos x="0" y="10"/>
                      </a:cxn>
                      <a:cxn ang="0">
                        <a:pos x="11" y="2"/>
                      </a:cxn>
                    </a:cxnLst>
                    <a:rect l="0" t="0" r="r" b="b"/>
                    <a:pathLst>
                      <a:path w="11" h="10">
                        <a:moveTo>
                          <a:pt x="11" y="2"/>
                        </a:moveTo>
                        <a:cubicBezTo>
                          <a:pt x="11" y="2"/>
                          <a:pt x="6" y="2"/>
                          <a:pt x="4" y="2"/>
                        </a:cubicBezTo>
                        <a:cubicBezTo>
                          <a:pt x="3" y="2"/>
                          <a:pt x="3" y="0"/>
                          <a:pt x="3" y="0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lnTo>
                          <a:pt x="11" y="2"/>
                        </a:lnTo>
                        <a:close/>
                      </a:path>
                    </a:pathLst>
                  </a:custGeom>
                  <a:solidFill>
                    <a:srgbClr val="3D3D3D"/>
                  </a:solidFill>
                  <a:ln w="0" cap="flat">
                    <a:solidFill>
                      <a:srgbClr val="262626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45" name="Freeform 11738"/>
                  <p:cNvSpPr>
                    <a:spLocks/>
                  </p:cNvSpPr>
                  <p:nvPr/>
                </p:nvSpPr>
                <p:spPr bwMode="auto">
                  <a:xfrm rot="-1219755">
                    <a:off x="1829" y="2194"/>
                    <a:ext cx="22" cy="20"/>
                  </a:xfrm>
                  <a:custGeom>
                    <a:avLst/>
                    <a:gdLst/>
                    <a:ahLst/>
                    <a:cxnLst>
                      <a:cxn ang="0">
                        <a:pos x="11" y="2"/>
                      </a:cxn>
                      <a:cxn ang="0">
                        <a:pos x="4" y="2"/>
                      </a:cxn>
                      <a:cxn ang="0">
                        <a:pos x="3" y="0"/>
                      </a:cxn>
                      <a:cxn ang="0">
                        <a:pos x="0" y="2"/>
                      </a:cxn>
                      <a:cxn ang="0">
                        <a:pos x="0" y="10"/>
                      </a:cxn>
                      <a:cxn ang="0">
                        <a:pos x="11" y="2"/>
                      </a:cxn>
                    </a:cxnLst>
                    <a:rect l="0" t="0" r="r" b="b"/>
                    <a:pathLst>
                      <a:path w="11" h="10">
                        <a:moveTo>
                          <a:pt x="11" y="2"/>
                        </a:moveTo>
                        <a:cubicBezTo>
                          <a:pt x="11" y="2"/>
                          <a:pt x="6" y="2"/>
                          <a:pt x="4" y="2"/>
                        </a:cubicBezTo>
                        <a:cubicBezTo>
                          <a:pt x="3" y="2"/>
                          <a:pt x="3" y="0"/>
                          <a:pt x="3" y="0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lnTo>
                          <a:pt x="11" y="2"/>
                        </a:lnTo>
                        <a:close/>
                      </a:path>
                    </a:pathLst>
                  </a:custGeom>
                  <a:solidFill>
                    <a:srgbClr val="3D3D3D"/>
                  </a:solidFill>
                  <a:ln w="0" cap="flat">
                    <a:solidFill>
                      <a:srgbClr val="262626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346" name="Freeform 11739"/>
                  <p:cNvSpPr>
                    <a:spLocks/>
                  </p:cNvSpPr>
                  <p:nvPr/>
                </p:nvSpPr>
                <p:spPr bwMode="auto">
                  <a:xfrm rot="-1219755">
                    <a:off x="1819" y="2160"/>
                    <a:ext cx="21" cy="20"/>
                  </a:xfrm>
                  <a:custGeom>
                    <a:avLst/>
                    <a:gdLst/>
                    <a:ahLst/>
                    <a:cxnLst>
                      <a:cxn ang="0">
                        <a:pos x="11" y="2"/>
                      </a:cxn>
                      <a:cxn ang="0">
                        <a:pos x="4" y="2"/>
                      </a:cxn>
                      <a:cxn ang="0">
                        <a:pos x="3" y="0"/>
                      </a:cxn>
                      <a:cxn ang="0">
                        <a:pos x="0" y="2"/>
                      </a:cxn>
                      <a:cxn ang="0">
                        <a:pos x="0" y="10"/>
                      </a:cxn>
                      <a:cxn ang="0">
                        <a:pos x="11" y="2"/>
                      </a:cxn>
                    </a:cxnLst>
                    <a:rect l="0" t="0" r="r" b="b"/>
                    <a:pathLst>
                      <a:path w="11" h="10">
                        <a:moveTo>
                          <a:pt x="11" y="2"/>
                        </a:moveTo>
                        <a:cubicBezTo>
                          <a:pt x="11" y="2"/>
                          <a:pt x="6" y="2"/>
                          <a:pt x="4" y="2"/>
                        </a:cubicBezTo>
                        <a:cubicBezTo>
                          <a:pt x="3" y="2"/>
                          <a:pt x="3" y="0"/>
                          <a:pt x="3" y="0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lnTo>
                          <a:pt x="11" y="2"/>
                        </a:lnTo>
                        <a:close/>
                      </a:path>
                    </a:pathLst>
                  </a:custGeom>
                  <a:solidFill>
                    <a:srgbClr val="3D3D3D"/>
                  </a:solidFill>
                  <a:ln w="0" cap="flat">
                    <a:solidFill>
                      <a:srgbClr val="262626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747" name="Rectangle 11740"/>
                <p:cNvSpPr>
                  <a:spLocks noChangeArrowheads="1"/>
                </p:cNvSpPr>
                <p:nvPr/>
              </p:nvSpPr>
              <p:spPr bwMode="auto">
                <a:xfrm flipH="1">
                  <a:off x="3222" y="1420"/>
                  <a:ext cx="41" cy="18"/>
                </a:xfrm>
                <a:prstGeom prst="rect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48" name="Line 11741"/>
                <p:cNvSpPr>
                  <a:spLocks noChangeShapeType="1"/>
                </p:cNvSpPr>
                <p:nvPr/>
              </p:nvSpPr>
              <p:spPr bwMode="auto">
                <a:xfrm flipH="1">
                  <a:off x="3242" y="1429"/>
                  <a:ext cx="1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49" name="Freeform 11742"/>
                <p:cNvSpPr>
                  <a:spLocks/>
                </p:cNvSpPr>
                <p:nvPr/>
              </p:nvSpPr>
              <p:spPr bwMode="auto">
                <a:xfrm flipH="1">
                  <a:off x="3213" y="1430"/>
                  <a:ext cx="65" cy="18"/>
                </a:xfrm>
                <a:custGeom>
                  <a:avLst/>
                  <a:gdLst/>
                  <a:ahLst/>
                  <a:cxnLst>
                    <a:cxn ang="0">
                      <a:pos x="173" y="0"/>
                    </a:cxn>
                    <a:cxn ang="0">
                      <a:pos x="0" y="31"/>
                    </a:cxn>
                    <a:cxn ang="0">
                      <a:pos x="47" y="54"/>
                    </a:cxn>
                    <a:cxn ang="0">
                      <a:pos x="197" y="21"/>
                    </a:cxn>
                    <a:cxn ang="0">
                      <a:pos x="173" y="0"/>
                    </a:cxn>
                  </a:cxnLst>
                  <a:rect l="0" t="0" r="r" b="b"/>
                  <a:pathLst>
                    <a:path w="197" h="54">
                      <a:moveTo>
                        <a:pt x="173" y="0"/>
                      </a:moveTo>
                      <a:lnTo>
                        <a:pt x="0" y="31"/>
                      </a:lnTo>
                      <a:lnTo>
                        <a:pt x="47" y="54"/>
                      </a:lnTo>
                      <a:lnTo>
                        <a:pt x="197" y="21"/>
                      </a:lnTo>
                      <a:lnTo>
                        <a:pt x="173" y="0"/>
                      </a:lnTo>
                      <a:close/>
                    </a:path>
                  </a:pathLst>
                </a:custGeom>
                <a:solidFill>
                  <a:srgbClr val="262626"/>
                </a:solidFill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50" name="Freeform 11743"/>
                <p:cNvSpPr>
                  <a:spLocks/>
                </p:cNvSpPr>
                <p:nvPr/>
              </p:nvSpPr>
              <p:spPr bwMode="auto">
                <a:xfrm flipH="1">
                  <a:off x="3213" y="1437"/>
                  <a:ext cx="50" cy="24"/>
                </a:xfrm>
                <a:custGeom>
                  <a:avLst/>
                  <a:gdLst/>
                  <a:ahLst/>
                  <a:cxnLst>
                    <a:cxn ang="0">
                      <a:pos x="2" y="33"/>
                    </a:cxn>
                    <a:cxn ang="0">
                      <a:pos x="0" y="71"/>
                    </a:cxn>
                    <a:cxn ang="0">
                      <a:pos x="149" y="40"/>
                    </a:cxn>
                    <a:cxn ang="0">
                      <a:pos x="152" y="0"/>
                    </a:cxn>
                    <a:cxn ang="0">
                      <a:pos x="2" y="33"/>
                    </a:cxn>
                  </a:cxnLst>
                  <a:rect l="0" t="0" r="r" b="b"/>
                  <a:pathLst>
                    <a:path w="152" h="71">
                      <a:moveTo>
                        <a:pt x="2" y="33"/>
                      </a:moveTo>
                      <a:lnTo>
                        <a:pt x="0" y="71"/>
                      </a:lnTo>
                      <a:lnTo>
                        <a:pt x="149" y="40"/>
                      </a:lnTo>
                      <a:lnTo>
                        <a:pt x="152" y="0"/>
                      </a:lnTo>
                      <a:lnTo>
                        <a:pt x="2" y="3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51" name="Freeform 11744"/>
                <p:cNvSpPr>
                  <a:spLocks/>
                </p:cNvSpPr>
                <p:nvPr/>
              </p:nvSpPr>
              <p:spPr bwMode="auto">
                <a:xfrm flipH="1">
                  <a:off x="3213" y="1437"/>
                  <a:ext cx="50" cy="24"/>
                </a:xfrm>
                <a:custGeom>
                  <a:avLst/>
                  <a:gdLst/>
                  <a:ahLst/>
                  <a:cxnLst>
                    <a:cxn ang="0">
                      <a:pos x="2" y="33"/>
                    </a:cxn>
                    <a:cxn ang="0">
                      <a:pos x="0" y="71"/>
                    </a:cxn>
                    <a:cxn ang="0">
                      <a:pos x="149" y="40"/>
                    </a:cxn>
                    <a:cxn ang="0">
                      <a:pos x="152" y="0"/>
                    </a:cxn>
                  </a:cxnLst>
                  <a:rect l="0" t="0" r="r" b="b"/>
                  <a:pathLst>
                    <a:path w="152" h="71">
                      <a:moveTo>
                        <a:pt x="2" y="33"/>
                      </a:moveTo>
                      <a:lnTo>
                        <a:pt x="0" y="71"/>
                      </a:lnTo>
                      <a:lnTo>
                        <a:pt x="149" y="40"/>
                      </a:lnTo>
                      <a:lnTo>
                        <a:pt x="152" y="0"/>
                      </a:lnTo>
                    </a:path>
                  </a:pathLst>
                </a:custGeom>
                <a:noFill/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52" name="Freeform 11745"/>
                <p:cNvSpPr>
                  <a:spLocks/>
                </p:cNvSpPr>
                <p:nvPr/>
              </p:nvSpPr>
              <p:spPr bwMode="auto">
                <a:xfrm flipH="1">
                  <a:off x="3263" y="1441"/>
                  <a:ext cx="15" cy="20"/>
                </a:xfrm>
                <a:custGeom>
                  <a:avLst/>
                  <a:gdLst/>
                  <a:ahLst/>
                  <a:cxnLst>
                    <a:cxn ang="0">
                      <a:pos x="45" y="61"/>
                    </a:cxn>
                    <a:cxn ang="0">
                      <a:pos x="45" y="23"/>
                    </a:cxn>
                    <a:cxn ang="0">
                      <a:pos x="0" y="0"/>
                    </a:cxn>
                    <a:cxn ang="0">
                      <a:pos x="0" y="38"/>
                    </a:cxn>
                    <a:cxn ang="0">
                      <a:pos x="45" y="61"/>
                    </a:cxn>
                  </a:cxnLst>
                  <a:rect l="0" t="0" r="r" b="b"/>
                  <a:pathLst>
                    <a:path w="45" h="61">
                      <a:moveTo>
                        <a:pt x="45" y="61"/>
                      </a:moveTo>
                      <a:lnTo>
                        <a:pt x="45" y="23"/>
                      </a:lnTo>
                      <a:lnTo>
                        <a:pt x="0" y="0"/>
                      </a:lnTo>
                      <a:lnTo>
                        <a:pt x="0" y="38"/>
                      </a:lnTo>
                      <a:lnTo>
                        <a:pt x="45" y="61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19" name="Group 11746"/>
                <p:cNvGrpSpPr>
                  <a:grpSpLocks/>
                </p:cNvGrpSpPr>
                <p:nvPr/>
              </p:nvGrpSpPr>
              <p:grpSpPr bwMode="auto">
                <a:xfrm flipH="1">
                  <a:off x="3175" y="1438"/>
                  <a:ext cx="106" cy="120"/>
                  <a:chOff x="1667" y="2148"/>
                  <a:chExt cx="426" cy="486"/>
                </a:xfrm>
              </p:grpSpPr>
              <p:sp>
                <p:nvSpPr>
                  <p:cNvPr id="3249" name="Freeform 11747"/>
                  <p:cNvSpPr>
                    <a:spLocks/>
                  </p:cNvSpPr>
                  <p:nvPr/>
                </p:nvSpPr>
                <p:spPr bwMode="auto">
                  <a:xfrm>
                    <a:off x="1869" y="2205"/>
                    <a:ext cx="224" cy="427"/>
                  </a:xfrm>
                  <a:custGeom>
                    <a:avLst/>
                    <a:gdLst/>
                    <a:ahLst/>
                    <a:cxnLst>
                      <a:cxn ang="0">
                        <a:pos x="208" y="2"/>
                      </a:cxn>
                      <a:cxn ang="0">
                        <a:pos x="208" y="15"/>
                      </a:cxn>
                      <a:cxn ang="0">
                        <a:pos x="219" y="14"/>
                      </a:cxn>
                      <a:cxn ang="0">
                        <a:pos x="231" y="36"/>
                      </a:cxn>
                      <a:cxn ang="0">
                        <a:pos x="222" y="51"/>
                      </a:cxn>
                      <a:cxn ang="0">
                        <a:pos x="235" y="53"/>
                      </a:cxn>
                      <a:cxn ang="0">
                        <a:pos x="244" y="72"/>
                      </a:cxn>
                      <a:cxn ang="0">
                        <a:pos x="231" y="92"/>
                      </a:cxn>
                      <a:cxn ang="0">
                        <a:pos x="246" y="90"/>
                      </a:cxn>
                      <a:cxn ang="0">
                        <a:pos x="253" y="116"/>
                      </a:cxn>
                      <a:cxn ang="0">
                        <a:pos x="246" y="125"/>
                      </a:cxn>
                      <a:cxn ang="0">
                        <a:pos x="262" y="128"/>
                      </a:cxn>
                      <a:cxn ang="0">
                        <a:pos x="261" y="165"/>
                      </a:cxn>
                      <a:cxn ang="0">
                        <a:pos x="253" y="176"/>
                      </a:cxn>
                      <a:cxn ang="0">
                        <a:pos x="265" y="179"/>
                      </a:cxn>
                      <a:cxn ang="0">
                        <a:pos x="264" y="209"/>
                      </a:cxn>
                      <a:cxn ang="0">
                        <a:pos x="250" y="224"/>
                      </a:cxn>
                      <a:cxn ang="0">
                        <a:pos x="268" y="224"/>
                      </a:cxn>
                      <a:cxn ang="0">
                        <a:pos x="265" y="255"/>
                      </a:cxn>
                      <a:cxn ang="0">
                        <a:pos x="250" y="269"/>
                      </a:cxn>
                      <a:cxn ang="0">
                        <a:pos x="265" y="273"/>
                      </a:cxn>
                      <a:cxn ang="0">
                        <a:pos x="262" y="297"/>
                      </a:cxn>
                      <a:cxn ang="0">
                        <a:pos x="246" y="311"/>
                      </a:cxn>
                      <a:cxn ang="0">
                        <a:pos x="259" y="318"/>
                      </a:cxn>
                      <a:cxn ang="0">
                        <a:pos x="252" y="347"/>
                      </a:cxn>
                      <a:cxn ang="0">
                        <a:pos x="235" y="351"/>
                      </a:cxn>
                      <a:cxn ang="0">
                        <a:pos x="247" y="360"/>
                      </a:cxn>
                      <a:cxn ang="0">
                        <a:pos x="238" y="384"/>
                      </a:cxn>
                      <a:cxn ang="0">
                        <a:pos x="226" y="387"/>
                      </a:cxn>
                      <a:cxn ang="0">
                        <a:pos x="235" y="399"/>
                      </a:cxn>
                      <a:cxn ang="0">
                        <a:pos x="222" y="417"/>
                      </a:cxn>
                      <a:cxn ang="0">
                        <a:pos x="219" y="429"/>
                      </a:cxn>
                      <a:cxn ang="0">
                        <a:pos x="204" y="444"/>
                      </a:cxn>
                      <a:cxn ang="0">
                        <a:pos x="187" y="440"/>
                      </a:cxn>
                      <a:cxn ang="0">
                        <a:pos x="190" y="453"/>
                      </a:cxn>
                      <a:cxn ang="0">
                        <a:pos x="145" y="461"/>
                      </a:cxn>
                      <a:cxn ang="0">
                        <a:pos x="94" y="468"/>
                      </a:cxn>
                      <a:cxn ang="0">
                        <a:pos x="0" y="464"/>
                      </a:cxn>
                      <a:cxn ang="0">
                        <a:pos x="97" y="272"/>
                      </a:cxn>
                      <a:cxn ang="0">
                        <a:pos x="42" y="0"/>
                      </a:cxn>
                      <a:cxn ang="0">
                        <a:pos x="208" y="2"/>
                      </a:cxn>
                    </a:cxnLst>
                    <a:rect l="0" t="0" r="r" b="b"/>
                    <a:pathLst>
                      <a:path w="268" h="468">
                        <a:moveTo>
                          <a:pt x="208" y="2"/>
                        </a:moveTo>
                        <a:lnTo>
                          <a:pt x="208" y="15"/>
                        </a:lnTo>
                        <a:lnTo>
                          <a:pt x="219" y="14"/>
                        </a:lnTo>
                        <a:lnTo>
                          <a:pt x="231" y="36"/>
                        </a:lnTo>
                        <a:lnTo>
                          <a:pt x="222" y="51"/>
                        </a:lnTo>
                        <a:lnTo>
                          <a:pt x="235" y="53"/>
                        </a:lnTo>
                        <a:lnTo>
                          <a:pt x="244" y="72"/>
                        </a:lnTo>
                        <a:lnTo>
                          <a:pt x="231" y="92"/>
                        </a:lnTo>
                        <a:lnTo>
                          <a:pt x="246" y="90"/>
                        </a:lnTo>
                        <a:lnTo>
                          <a:pt x="253" y="116"/>
                        </a:lnTo>
                        <a:lnTo>
                          <a:pt x="246" y="125"/>
                        </a:lnTo>
                        <a:lnTo>
                          <a:pt x="262" y="128"/>
                        </a:lnTo>
                        <a:lnTo>
                          <a:pt x="261" y="165"/>
                        </a:lnTo>
                        <a:lnTo>
                          <a:pt x="253" y="176"/>
                        </a:lnTo>
                        <a:lnTo>
                          <a:pt x="265" y="179"/>
                        </a:lnTo>
                        <a:lnTo>
                          <a:pt x="264" y="209"/>
                        </a:lnTo>
                        <a:lnTo>
                          <a:pt x="250" y="224"/>
                        </a:lnTo>
                        <a:lnTo>
                          <a:pt x="268" y="224"/>
                        </a:lnTo>
                        <a:lnTo>
                          <a:pt x="265" y="255"/>
                        </a:lnTo>
                        <a:lnTo>
                          <a:pt x="250" y="269"/>
                        </a:lnTo>
                        <a:lnTo>
                          <a:pt x="265" y="273"/>
                        </a:lnTo>
                        <a:lnTo>
                          <a:pt x="262" y="297"/>
                        </a:lnTo>
                        <a:lnTo>
                          <a:pt x="246" y="311"/>
                        </a:lnTo>
                        <a:lnTo>
                          <a:pt x="259" y="318"/>
                        </a:lnTo>
                        <a:lnTo>
                          <a:pt x="252" y="347"/>
                        </a:lnTo>
                        <a:lnTo>
                          <a:pt x="235" y="351"/>
                        </a:lnTo>
                        <a:lnTo>
                          <a:pt x="247" y="360"/>
                        </a:lnTo>
                        <a:lnTo>
                          <a:pt x="238" y="384"/>
                        </a:lnTo>
                        <a:lnTo>
                          <a:pt x="226" y="387"/>
                        </a:lnTo>
                        <a:lnTo>
                          <a:pt x="235" y="399"/>
                        </a:lnTo>
                        <a:lnTo>
                          <a:pt x="222" y="417"/>
                        </a:lnTo>
                        <a:lnTo>
                          <a:pt x="219" y="429"/>
                        </a:lnTo>
                        <a:lnTo>
                          <a:pt x="204" y="444"/>
                        </a:lnTo>
                        <a:lnTo>
                          <a:pt x="187" y="440"/>
                        </a:lnTo>
                        <a:lnTo>
                          <a:pt x="190" y="453"/>
                        </a:lnTo>
                        <a:lnTo>
                          <a:pt x="145" y="461"/>
                        </a:lnTo>
                        <a:lnTo>
                          <a:pt x="94" y="468"/>
                        </a:lnTo>
                        <a:cubicBezTo>
                          <a:pt x="70" y="468"/>
                          <a:pt x="44" y="465"/>
                          <a:pt x="0" y="464"/>
                        </a:cubicBezTo>
                        <a:cubicBezTo>
                          <a:pt x="39" y="446"/>
                          <a:pt x="90" y="349"/>
                          <a:pt x="97" y="272"/>
                        </a:cubicBezTo>
                        <a:cubicBezTo>
                          <a:pt x="104" y="195"/>
                          <a:pt x="90" y="53"/>
                          <a:pt x="42" y="0"/>
                        </a:cubicBezTo>
                        <a:cubicBezTo>
                          <a:pt x="125" y="1"/>
                          <a:pt x="208" y="2"/>
                          <a:pt x="208" y="2"/>
                        </a:cubicBezTo>
                        <a:close/>
                      </a:path>
                    </a:pathLst>
                  </a:custGeom>
                  <a:solidFill>
                    <a:srgbClr val="292929"/>
                  </a:soli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250" name="Freeform 11748"/>
                  <p:cNvSpPr>
                    <a:spLocks/>
                  </p:cNvSpPr>
                  <p:nvPr/>
                </p:nvSpPr>
                <p:spPr bwMode="auto">
                  <a:xfrm>
                    <a:off x="1667" y="2148"/>
                    <a:ext cx="406" cy="486"/>
                  </a:xfrm>
                  <a:custGeom>
                    <a:avLst/>
                    <a:gdLst/>
                    <a:ahLst/>
                    <a:cxnLst>
                      <a:cxn ang="0">
                        <a:pos x="234" y="3"/>
                      </a:cxn>
                      <a:cxn ang="0">
                        <a:pos x="309" y="20"/>
                      </a:cxn>
                      <a:cxn ang="0">
                        <a:pos x="356" y="68"/>
                      </a:cxn>
                      <a:cxn ang="0">
                        <a:pos x="365" y="67"/>
                      </a:cxn>
                      <a:cxn ang="0">
                        <a:pos x="375" y="87"/>
                      </a:cxn>
                      <a:cxn ang="0">
                        <a:pos x="367" y="101"/>
                      </a:cxn>
                      <a:cxn ang="0">
                        <a:pos x="378" y="102"/>
                      </a:cxn>
                      <a:cxn ang="0">
                        <a:pos x="386" y="120"/>
                      </a:cxn>
                      <a:cxn ang="0">
                        <a:pos x="375" y="138"/>
                      </a:cxn>
                      <a:cxn ang="0">
                        <a:pos x="387" y="136"/>
                      </a:cxn>
                      <a:cxn ang="0">
                        <a:pos x="393" y="160"/>
                      </a:cxn>
                      <a:cxn ang="0">
                        <a:pos x="387" y="168"/>
                      </a:cxn>
                      <a:cxn ang="0">
                        <a:pos x="401" y="171"/>
                      </a:cxn>
                      <a:cxn ang="0">
                        <a:pos x="400" y="205"/>
                      </a:cxn>
                      <a:cxn ang="0">
                        <a:pos x="393" y="215"/>
                      </a:cxn>
                      <a:cxn ang="0">
                        <a:pos x="404" y="217"/>
                      </a:cxn>
                      <a:cxn ang="0">
                        <a:pos x="403" y="245"/>
                      </a:cxn>
                      <a:cxn ang="0">
                        <a:pos x="391" y="259"/>
                      </a:cxn>
                      <a:cxn ang="0">
                        <a:pos x="406" y="259"/>
                      </a:cxn>
                      <a:cxn ang="0">
                        <a:pos x="404" y="287"/>
                      </a:cxn>
                      <a:cxn ang="0">
                        <a:pos x="391" y="300"/>
                      </a:cxn>
                      <a:cxn ang="0">
                        <a:pos x="404" y="303"/>
                      </a:cxn>
                      <a:cxn ang="0">
                        <a:pos x="401" y="325"/>
                      </a:cxn>
                      <a:cxn ang="0">
                        <a:pos x="387" y="338"/>
                      </a:cxn>
                      <a:cxn ang="0">
                        <a:pos x="399" y="344"/>
                      </a:cxn>
                      <a:cxn ang="0">
                        <a:pos x="393" y="370"/>
                      </a:cxn>
                      <a:cxn ang="0">
                        <a:pos x="378" y="374"/>
                      </a:cxn>
                      <a:cxn ang="0">
                        <a:pos x="388" y="382"/>
                      </a:cxn>
                      <a:cxn ang="0">
                        <a:pos x="381" y="405"/>
                      </a:cxn>
                      <a:cxn ang="0">
                        <a:pos x="371" y="407"/>
                      </a:cxn>
                      <a:cxn ang="0">
                        <a:pos x="378" y="419"/>
                      </a:cxn>
                      <a:cxn ang="0">
                        <a:pos x="367" y="435"/>
                      </a:cxn>
                      <a:cxn ang="0">
                        <a:pos x="365" y="446"/>
                      </a:cxn>
                      <a:cxn ang="0">
                        <a:pos x="352" y="460"/>
                      </a:cxn>
                      <a:cxn ang="0">
                        <a:pos x="338" y="455"/>
                      </a:cxn>
                      <a:cxn ang="0">
                        <a:pos x="340" y="468"/>
                      </a:cxn>
                      <a:cxn ang="0">
                        <a:pos x="303" y="475"/>
                      </a:cxn>
                      <a:cxn ang="0">
                        <a:pos x="261" y="481"/>
                      </a:cxn>
                      <a:cxn ang="0">
                        <a:pos x="182" y="477"/>
                      </a:cxn>
                      <a:cxn ang="0">
                        <a:pos x="154" y="13"/>
                      </a:cxn>
                      <a:cxn ang="0">
                        <a:pos x="234" y="3"/>
                      </a:cxn>
                    </a:cxnLst>
                    <a:rect l="0" t="0" r="r" b="b"/>
                    <a:pathLst>
                      <a:path w="406" h="486">
                        <a:moveTo>
                          <a:pt x="234" y="3"/>
                        </a:moveTo>
                        <a:cubicBezTo>
                          <a:pt x="255" y="3"/>
                          <a:pt x="289" y="9"/>
                          <a:pt x="309" y="20"/>
                        </a:cubicBezTo>
                        <a:cubicBezTo>
                          <a:pt x="329" y="31"/>
                          <a:pt x="347" y="60"/>
                          <a:pt x="356" y="68"/>
                        </a:cubicBezTo>
                        <a:lnTo>
                          <a:pt x="365" y="67"/>
                        </a:lnTo>
                        <a:lnTo>
                          <a:pt x="375" y="87"/>
                        </a:lnTo>
                        <a:lnTo>
                          <a:pt x="367" y="101"/>
                        </a:lnTo>
                        <a:lnTo>
                          <a:pt x="378" y="102"/>
                        </a:lnTo>
                        <a:lnTo>
                          <a:pt x="386" y="120"/>
                        </a:lnTo>
                        <a:lnTo>
                          <a:pt x="375" y="138"/>
                        </a:lnTo>
                        <a:lnTo>
                          <a:pt x="387" y="136"/>
                        </a:lnTo>
                        <a:lnTo>
                          <a:pt x="393" y="160"/>
                        </a:lnTo>
                        <a:lnTo>
                          <a:pt x="387" y="168"/>
                        </a:lnTo>
                        <a:lnTo>
                          <a:pt x="401" y="171"/>
                        </a:lnTo>
                        <a:lnTo>
                          <a:pt x="400" y="205"/>
                        </a:lnTo>
                        <a:lnTo>
                          <a:pt x="393" y="215"/>
                        </a:lnTo>
                        <a:lnTo>
                          <a:pt x="404" y="217"/>
                        </a:lnTo>
                        <a:lnTo>
                          <a:pt x="403" y="245"/>
                        </a:lnTo>
                        <a:lnTo>
                          <a:pt x="391" y="259"/>
                        </a:lnTo>
                        <a:lnTo>
                          <a:pt x="406" y="259"/>
                        </a:lnTo>
                        <a:lnTo>
                          <a:pt x="404" y="287"/>
                        </a:lnTo>
                        <a:lnTo>
                          <a:pt x="391" y="300"/>
                        </a:lnTo>
                        <a:lnTo>
                          <a:pt x="404" y="303"/>
                        </a:lnTo>
                        <a:lnTo>
                          <a:pt x="401" y="325"/>
                        </a:lnTo>
                        <a:lnTo>
                          <a:pt x="387" y="338"/>
                        </a:lnTo>
                        <a:lnTo>
                          <a:pt x="399" y="344"/>
                        </a:lnTo>
                        <a:lnTo>
                          <a:pt x="393" y="370"/>
                        </a:lnTo>
                        <a:lnTo>
                          <a:pt x="378" y="374"/>
                        </a:lnTo>
                        <a:lnTo>
                          <a:pt x="388" y="382"/>
                        </a:lnTo>
                        <a:lnTo>
                          <a:pt x="381" y="405"/>
                        </a:lnTo>
                        <a:lnTo>
                          <a:pt x="371" y="407"/>
                        </a:lnTo>
                        <a:lnTo>
                          <a:pt x="378" y="419"/>
                        </a:lnTo>
                        <a:lnTo>
                          <a:pt x="367" y="435"/>
                        </a:lnTo>
                        <a:lnTo>
                          <a:pt x="365" y="446"/>
                        </a:lnTo>
                        <a:lnTo>
                          <a:pt x="352" y="460"/>
                        </a:lnTo>
                        <a:lnTo>
                          <a:pt x="338" y="455"/>
                        </a:lnTo>
                        <a:lnTo>
                          <a:pt x="340" y="468"/>
                        </a:lnTo>
                        <a:lnTo>
                          <a:pt x="303" y="475"/>
                        </a:lnTo>
                        <a:lnTo>
                          <a:pt x="261" y="481"/>
                        </a:lnTo>
                        <a:cubicBezTo>
                          <a:pt x="241" y="481"/>
                          <a:pt x="260" y="486"/>
                          <a:pt x="182" y="477"/>
                        </a:cubicBezTo>
                        <a:cubicBezTo>
                          <a:pt x="112" y="478"/>
                          <a:pt x="0" y="131"/>
                          <a:pt x="154" y="13"/>
                        </a:cubicBezTo>
                        <a:cubicBezTo>
                          <a:pt x="168" y="7"/>
                          <a:pt x="189" y="0"/>
                          <a:pt x="234" y="3"/>
                        </a:cubicBezTo>
                        <a:close/>
                      </a:path>
                    </a:pathLst>
                  </a:custGeom>
                  <a:solidFill>
                    <a:srgbClr val="333333"/>
                  </a:soli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251" name="Freeform 11749"/>
                  <p:cNvSpPr>
                    <a:spLocks/>
                  </p:cNvSpPr>
                  <p:nvPr/>
                </p:nvSpPr>
                <p:spPr bwMode="auto">
                  <a:xfrm>
                    <a:off x="1744" y="2160"/>
                    <a:ext cx="208" cy="468"/>
                  </a:xfrm>
                  <a:custGeom>
                    <a:avLst/>
                    <a:gdLst/>
                    <a:ahLst/>
                    <a:cxnLst>
                      <a:cxn ang="0">
                        <a:pos x="219" y="60"/>
                      </a:cxn>
                      <a:cxn ang="0">
                        <a:pos x="218" y="98"/>
                      </a:cxn>
                      <a:cxn ang="0">
                        <a:pos x="240" y="94"/>
                      </a:cxn>
                      <a:cxn ang="0">
                        <a:pos x="242" y="130"/>
                      </a:cxn>
                      <a:cxn ang="0">
                        <a:pos x="256" y="135"/>
                      </a:cxn>
                      <a:cxn ang="0">
                        <a:pos x="246" y="172"/>
                      </a:cxn>
                      <a:cxn ang="0">
                        <a:pos x="270" y="183"/>
                      </a:cxn>
                      <a:cxn ang="0">
                        <a:pos x="256" y="212"/>
                      </a:cxn>
                      <a:cxn ang="0">
                        <a:pos x="277" y="233"/>
                      </a:cxn>
                      <a:cxn ang="0">
                        <a:pos x="262" y="261"/>
                      </a:cxn>
                      <a:cxn ang="0">
                        <a:pos x="279" y="281"/>
                      </a:cxn>
                      <a:cxn ang="0">
                        <a:pos x="263" y="314"/>
                      </a:cxn>
                      <a:cxn ang="0">
                        <a:pos x="280" y="332"/>
                      </a:cxn>
                      <a:cxn ang="0">
                        <a:pos x="263" y="362"/>
                      </a:cxn>
                      <a:cxn ang="0">
                        <a:pos x="276" y="386"/>
                      </a:cxn>
                      <a:cxn ang="0">
                        <a:pos x="253" y="420"/>
                      </a:cxn>
                      <a:cxn ang="0">
                        <a:pos x="253" y="450"/>
                      </a:cxn>
                      <a:cxn ang="0">
                        <a:pos x="236" y="458"/>
                      </a:cxn>
                      <a:cxn ang="0">
                        <a:pos x="240" y="491"/>
                      </a:cxn>
                      <a:cxn ang="0">
                        <a:pos x="235" y="505"/>
                      </a:cxn>
                      <a:cxn ang="0">
                        <a:pos x="212" y="513"/>
                      </a:cxn>
                      <a:cxn ang="0">
                        <a:pos x="206" y="546"/>
                      </a:cxn>
                      <a:cxn ang="0">
                        <a:pos x="198" y="556"/>
                      </a:cxn>
                      <a:cxn ang="0">
                        <a:pos x="174" y="564"/>
                      </a:cxn>
                      <a:cxn ang="0">
                        <a:pos x="111" y="566"/>
                      </a:cxn>
                      <a:cxn ang="0">
                        <a:pos x="9" y="294"/>
                      </a:cxn>
                      <a:cxn ang="0">
                        <a:pos x="2" y="251"/>
                      </a:cxn>
                      <a:cxn ang="0">
                        <a:pos x="11" y="242"/>
                      </a:cxn>
                      <a:cxn ang="0">
                        <a:pos x="5" y="204"/>
                      </a:cxn>
                      <a:cxn ang="0">
                        <a:pos x="15" y="197"/>
                      </a:cxn>
                      <a:cxn ang="0">
                        <a:pos x="12" y="158"/>
                      </a:cxn>
                      <a:cxn ang="0">
                        <a:pos x="29" y="149"/>
                      </a:cxn>
                      <a:cxn ang="0">
                        <a:pos x="24" y="117"/>
                      </a:cxn>
                      <a:cxn ang="0">
                        <a:pos x="38" y="114"/>
                      </a:cxn>
                      <a:cxn ang="0">
                        <a:pos x="38" y="81"/>
                      </a:cxn>
                      <a:cxn ang="0">
                        <a:pos x="53" y="77"/>
                      </a:cxn>
                      <a:cxn ang="0">
                        <a:pos x="59" y="44"/>
                      </a:cxn>
                      <a:cxn ang="0">
                        <a:pos x="75" y="48"/>
                      </a:cxn>
                      <a:cxn ang="0">
                        <a:pos x="78" y="21"/>
                      </a:cxn>
                      <a:cxn ang="0">
                        <a:pos x="98" y="27"/>
                      </a:cxn>
                      <a:cxn ang="0">
                        <a:pos x="108" y="5"/>
                      </a:cxn>
                      <a:cxn ang="0">
                        <a:pos x="126" y="21"/>
                      </a:cxn>
                      <a:cxn ang="0">
                        <a:pos x="138" y="3"/>
                      </a:cxn>
                      <a:cxn ang="0">
                        <a:pos x="153" y="12"/>
                      </a:cxn>
                      <a:cxn ang="0">
                        <a:pos x="165" y="39"/>
                      </a:cxn>
                      <a:cxn ang="0">
                        <a:pos x="177" y="21"/>
                      </a:cxn>
                      <a:cxn ang="0">
                        <a:pos x="194" y="60"/>
                      </a:cxn>
                    </a:cxnLst>
                    <a:rect l="0" t="0" r="r" b="b"/>
                    <a:pathLst>
                      <a:path w="280" h="583">
                        <a:moveTo>
                          <a:pt x="204" y="48"/>
                        </a:moveTo>
                        <a:lnTo>
                          <a:pt x="219" y="60"/>
                        </a:lnTo>
                        <a:lnTo>
                          <a:pt x="235" y="77"/>
                        </a:lnTo>
                        <a:lnTo>
                          <a:pt x="218" y="98"/>
                        </a:lnTo>
                        <a:lnTo>
                          <a:pt x="233" y="103"/>
                        </a:lnTo>
                        <a:lnTo>
                          <a:pt x="240" y="94"/>
                        </a:lnTo>
                        <a:lnTo>
                          <a:pt x="253" y="121"/>
                        </a:lnTo>
                        <a:lnTo>
                          <a:pt x="242" y="130"/>
                        </a:lnTo>
                        <a:lnTo>
                          <a:pt x="242" y="149"/>
                        </a:lnTo>
                        <a:lnTo>
                          <a:pt x="256" y="135"/>
                        </a:lnTo>
                        <a:lnTo>
                          <a:pt x="263" y="166"/>
                        </a:lnTo>
                        <a:lnTo>
                          <a:pt x="246" y="172"/>
                        </a:lnTo>
                        <a:lnTo>
                          <a:pt x="250" y="185"/>
                        </a:lnTo>
                        <a:lnTo>
                          <a:pt x="270" y="183"/>
                        </a:lnTo>
                        <a:lnTo>
                          <a:pt x="272" y="202"/>
                        </a:lnTo>
                        <a:lnTo>
                          <a:pt x="256" y="212"/>
                        </a:lnTo>
                        <a:lnTo>
                          <a:pt x="259" y="229"/>
                        </a:lnTo>
                        <a:lnTo>
                          <a:pt x="277" y="233"/>
                        </a:lnTo>
                        <a:lnTo>
                          <a:pt x="273" y="256"/>
                        </a:lnTo>
                        <a:lnTo>
                          <a:pt x="262" y="261"/>
                        </a:lnTo>
                        <a:lnTo>
                          <a:pt x="263" y="273"/>
                        </a:lnTo>
                        <a:lnTo>
                          <a:pt x="279" y="281"/>
                        </a:lnTo>
                        <a:lnTo>
                          <a:pt x="277" y="311"/>
                        </a:lnTo>
                        <a:lnTo>
                          <a:pt x="263" y="314"/>
                        </a:lnTo>
                        <a:lnTo>
                          <a:pt x="260" y="331"/>
                        </a:lnTo>
                        <a:lnTo>
                          <a:pt x="280" y="332"/>
                        </a:lnTo>
                        <a:lnTo>
                          <a:pt x="273" y="365"/>
                        </a:lnTo>
                        <a:lnTo>
                          <a:pt x="263" y="362"/>
                        </a:lnTo>
                        <a:lnTo>
                          <a:pt x="259" y="379"/>
                        </a:lnTo>
                        <a:lnTo>
                          <a:pt x="276" y="386"/>
                        </a:lnTo>
                        <a:lnTo>
                          <a:pt x="263" y="416"/>
                        </a:lnTo>
                        <a:lnTo>
                          <a:pt x="253" y="420"/>
                        </a:lnTo>
                        <a:lnTo>
                          <a:pt x="262" y="431"/>
                        </a:lnTo>
                        <a:lnTo>
                          <a:pt x="253" y="450"/>
                        </a:lnTo>
                        <a:lnTo>
                          <a:pt x="240" y="448"/>
                        </a:lnTo>
                        <a:lnTo>
                          <a:pt x="236" y="458"/>
                        </a:lnTo>
                        <a:lnTo>
                          <a:pt x="250" y="471"/>
                        </a:lnTo>
                        <a:lnTo>
                          <a:pt x="240" y="491"/>
                        </a:lnTo>
                        <a:lnTo>
                          <a:pt x="232" y="485"/>
                        </a:lnTo>
                        <a:lnTo>
                          <a:pt x="235" y="505"/>
                        </a:lnTo>
                        <a:lnTo>
                          <a:pt x="223" y="519"/>
                        </a:lnTo>
                        <a:lnTo>
                          <a:pt x="212" y="513"/>
                        </a:lnTo>
                        <a:lnTo>
                          <a:pt x="216" y="532"/>
                        </a:lnTo>
                        <a:lnTo>
                          <a:pt x="206" y="546"/>
                        </a:lnTo>
                        <a:lnTo>
                          <a:pt x="192" y="535"/>
                        </a:lnTo>
                        <a:lnTo>
                          <a:pt x="198" y="556"/>
                        </a:lnTo>
                        <a:lnTo>
                          <a:pt x="185" y="569"/>
                        </a:lnTo>
                        <a:lnTo>
                          <a:pt x="174" y="564"/>
                        </a:lnTo>
                        <a:lnTo>
                          <a:pt x="172" y="583"/>
                        </a:lnTo>
                        <a:cubicBezTo>
                          <a:pt x="162" y="583"/>
                          <a:pt x="135" y="581"/>
                          <a:pt x="111" y="566"/>
                        </a:cubicBezTo>
                        <a:cubicBezTo>
                          <a:pt x="60" y="545"/>
                          <a:pt x="9" y="414"/>
                          <a:pt x="0" y="302"/>
                        </a:cubicBezTo>
                        <a:cubicBezTo>
                          <a:pt x="4" y="298"/>
                          <a:pt x="9" y="294"/>
                          <a:pt x="9" y="294"/>
                        </a:cubicBezTo>
                        <a:lnTo>
                          <a:pt x="2" y="284"/>
                        </a:lnTo>
                        <a:lnTo>
                          <a:pt x="2" y="251"/>
                        </a:lnTo>
                        <a:lnTo>
                          <a:pt x="15" y="251"/>
                        </a:lnTo>
                        <a:lnTo>
                          <a:pt x="11" y="242"/>
                        </a:lnTo>
                        <a:lnTo>
                          <a:pt x="2" y="230"/>
                        </a:lnTo>
                        <a:lnTo>
                          <a:pt x="5" y="204"/>
                        </a:lnTo>
                        <a:lnTo>
                          <a:pt x="14" y="209"/>
                        </a:lnTo>
                        <a:lnTo>
                          <a:pt x="15" y="197"/>
                        </a:lnTo>
                        <a:lnTo>
                          <a:pt x="9" y="182"/>
                        </a:lnTo>
                        <a:lnTo>
                          <a:pt x="12" y="158"/>
                        </a:lnTo>
                        <a:lnTo>
                          <a:pt x="24" y="161"/>
                        </a:lnTo>
                        <a:lnTo>
                          <a:pt x="29" y="149"/>
                        </a:lnTo>
                        <a:lnTo>
                          <a:pt x="21" y="135"/>
                        </a:lnTo>
                        <a:lnTo>
                          <a:pt x="24" y="117"/>
                        </a:lnTo>
                        <a:lnTo>
                          <a:pt x="35" y="125"/>
                        </a:lnTo>
                        <a:lnTo>
                          <a:pt x="38" y="114"/>
                        </a:lnTo>
                        <a:lnTo>
                          <a:pt x="29" y="98"/>
                        </a:lnTo>
                        <a:lnTo>
                          <a:pt x="38" y="81"/>
                        </a:lnTo>
                        <a:lnTo>
                          <a:pt x="53" y="89"/>
                        </a:lnTo>
                        <a:lnTo>
                          <a:pt x="53" y="77"/>
                        </a:lnTo>
                        <a:lnTo>
                          <a:pt x="45" y="59"/>
                        </a:lnTo>
                        <a:lnTo>
                          <a:pt x="59" y="44"/>
                        </a:lnTo>
                        <a:lnTo>
                          <a:pt x="69" y="53"/>
                        </a:lnTo>
                        <a:lnTo>
                          <a:pt x="75" y="48"/>
                        </a:lnTo>
                        <a:lnTo>
                          <a:pt x="68" y="33"/>
                        </a:lnTo>
                        <a:lnTo>
                          <a:pt x="78" y="21"/>
                        </a:lnTo>
                        <a:lnTo>
                          <a:pt x="89" y="33"/>
                        </a:lnTo>
                        <a:lnTo>
                          <a:pt x="98" y="27"/>
                        </a:lnTo>
                        <a:lnTo>
                          <a:pt x="96" y="8"/>
                        </a:lnTo>
                        <a:lnTo>
                          <a:pt x="108" y="5"/>
                        </a:lnTo>
                        <a:lnTo>
                          <a:pt x="117" y="21"/>
                        </a:lnTo>
                        <a:lnTo>
                          <a:pt x="126" y="21"/>
                        </a:lnTo>
                        <a:lnTo>
                          <a:pt x="128" y="0"/>
                        </a:lnTo>
                        <a:lnTo>
                          <a:pt x="138" y="3"/>
                        </a:lnTo>
                        <a:lnTo>
                          <a:pt x="146" y="24"/>
                        </a:lnTo>
                        <a:lnTo>
                          <a:pt x="153" y="12"/>
                        </a:lnTo>
                        <a:lnTo>
                          <a:pt x="165" y="12"/>
                        </a:lnTo>
                        <a:lnTo>
                          <a:pt x="165" y="39"/>
                        </a:lnTo>
                        <a:lnTo>
                          <a:pt x="176" y="50"/>
                        </a:lnTo>
                        <a:lnTo>
                          <a:pt x="177" y="21"/>
                        </a:lnTo>
                        <a:lnTo>
                          <a:pt x="194" y="33"/>
                        </a:lnTo>
                        <a:lnTo>
                          <a:pt x="194" y="60"/>
                        </a:lnTo>
                        <a:cubicBezTo>
                          <a:pt x="196" y="62"/>
                          <a:pt x="202" y="51"/>
                          <a:pt x="204" y="48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252" name="Freeform 11750"/>
                  <p:cNvSpPr>
                    <a:spLocks/>
                  </p:cNvSpPr>
                  <p:nvPr/>
                </p:nvSpPr>
                <p:spPr bwMode="auto">
                  <a:xfrm>
                    <a:off x="2071" y="2408"/>
                    <a:ext cx="20" cy="19"/>
                  </a:xfrm>
                  <a:custGeom>
                    <a:avLst/>
                    <a:gdLst/>
                    <a:ahLst/>
                    <a:cxnLst>
                      <a:cxn ang="0">
                        <a:pos x="11" y="2"/>
                      </a:cxn>
                      <a:cxn ang="0">
                        <a:pos x="4" y="2"/>
                      </a:cxn>
                      <a:cxn ang="0">
                        <a:pos x="3" y="0"/>
                      </a:cxn>
                      <a:cxn ang="0">
                        <a:pos x="0" y="2"/>
                      </a:cxn>
                      <a:cxn ang="0">
                        <a:pos x="0" y="10"/>
                      </a:cxn>
                      <a:cxn ang="0">
                        <a:pos x="11" y="2"/>
                      </a:cxn>
                    </a:cxnLst>
                    <a:rect l="0" t="0" r="r" b="b"/>
                    <a:pathLst>
                      <a:path w="11" h="10">
                        <a:moveTo>
                          <a:pt x="11" y="2"/>
                        </a:moveTo>
                        <a:cubicBezTo>
                          <a:pt x="11" y="2"/>
                          <a:pt x="6" y="2"/>
                          <a:pt x="4" y="2"/>
                        </a:cubicBezTo>
                        <a:cubicBezTo>
                          <a:pt x="3" y="2"/>
                          <a:pt x="3" y="0"/>
                          <a:pt x="3" y="0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lnTo>
                          <a:pt x="11" y="2"/>
                        </a:lnTo>
                        <a:close/>
                      </a:path>
                    </a:pathLst>
                  </a:custGeom>
                  <a:solidFill>
                    <a:srgbClr val="3D3D3D"/>
                  </a:solidFill>
                  <a:ln w="0" cap="flat">
                    <a:solidFill>
                      <a:srgbClr val="262626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53" name="Freeform 11751"/>
                  <p:cNvSpPr>
                    <a:spLocks/>
                  </p:cNvSpPr>
                  <p:nvPr/>
                </p:nvSpPr>
                <p:spPr bwMode="auto">
                  <a:xfrm>
                    <a:off x="2068" y="2452"/>
                    <a:ext cx="19" cy="21"/>
                  </a:xfrm>
                  <a:custGeom>
                    <a:avLst/>
                    <a:gdLst/>
                    <a:ahLst/>
                    <a:cxnLst>
                      <a:cxn ang="0">
                        <a:pos x="11" y="3"/>
                      </a:cxn>
                      <a:cxn ang="0">
                        <a:pos x="5" y="2"/>
                      </a:cxn>
                      <a:cxn ang="0">
                        <a:pos x="5" y="0"/>
                      </a:cxn>
                      <a:cxn ang="0">
                        <a:pos x="1" y="4"/>
                      </a:cxn>
                      <a:cxn ang="0">
                        <a:pos x="0" y="11"/>
                      </a:cxn>
                      <a:cxn ang="0">
                        <a:pos x="11" y="3"/>
                      </a:cxn>
                    </a:cxnLst>
                    <a:rect l="0" t="0" r="r" b="b"/>
                    <a:pathLst>
                      <a:path w="11" h="11">
                        <a:moveTo>
                          <a:pt x="11" y="3"/>
                        </a:moveTo>
                        <a:cubicBezTo>
                          <a:pt x="11" y="3"/>
                          <a:pt x="6" y="3"/>
                          <a:pt x="5" y="2"/>
                        </a:cubicBezTo>
                        <a:cubicBezTo>
                          <a:pt x="4" y="1"/>
                          <a:pt x="5" y="0"/>
                          <a:pt x="5" y="0"/>
                        </a:cubicBezTo>
                        <a:cubicBezTo>
                          <a:pt x="1" y="4"/>
                          <a:pt x="1" y="4"/>
                          <a:pt x="1" y="4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lnTo>
                          <a:pt x="11" y="3"/>
                        </a:lnTo>
                        <a:close/>
                      </a:path>
                    </a:pathLst>
                  </a:custGeom>
                  <a:solidFill>
                    <a:srgbClr val="3D3D3D"/>
                  </a:solidFill>
                  <a:ln w="0" cap="flat">
                    <a:solidFill>
                      <a:srgbClr val="262626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54" name="Freeform 11752"/>
                  <p:cNvSpPr>
                    <a:spLocks/>
                  </p:cNvSpPr>
                  <p:nvPr/>
                </p:nvSpPr>
                <p:spPr bwMode="auto">
                  <a:xfrm>
                    <a:off x="2052" y="2527"/>
                    <a:ext cx="23" cy="15"/>
                  </a:xfrm>
                  <a:custGeom>
                    <a:avLst/>
                    <a:gdLst/>
                    <a:ahLst/>
                    <a:cxnLst>
                      <a:cxn ang="0">
                        <a:pos x="31" y="7"/>
                      </a:cxn>
                      <a:cxn ang="0">
                        <a:pos x="19" y="2"/>
                      </a:cxn>
                      <a:cxn ang="0">
                        <a:pos x="19" y="0"/>
                      </a:cxn>
                      <a:cxn ang="0">
                        <a:pos x="7" y="2"/>
                      </a:cxn>
                      <a:cxn ang="0">
                        <a:pos x="0" y="19"/>
                      </a:cxn>
                      <a:cxn ang="0">
                        <a:pos x="31" y="7"/>
                      </a:cxn>
                    </a:cxnLst>
                    <a:rect l="0" t="0" r="r" b="b"/>
                    <a:pathLst>
                      <a:path w="31" h="19">
                        <a:moveTo>
                          <a:pt x="31" y="7"/>
                        </a:moveTo>
                        <a:lnTo>
                          <a:pt x="19" y="2"/>
                        </a:lnTo>
                        <a:lnTo>
                          <a:pt x="19" y="0"/>
                        </a:lnTo>
                        <a:lnTo>
                          <a:pt x="7" y="2"/>
                        </a:lnTo>
                        <a:lnTo>
                          <a:pt x="0" y="19"/>
                        </a:lnTo>
                        <a:lnTo>
                          <a:pt x="31" y="7"/>
                        </a:lnTo>
                        <a:close/>
                      </a:path>
                    </a:pathLst>
                  </a:custGeom>
                  <a:solidFill>
                    <a:srgbClr val="3D3D3D"/>
                  </a:solidFill>
                  <a:ln w="0" cap="flat">
                    <a:solidFill>
                      <a:srgbClr val="262626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55" name="Freeform 11753"/>
                  <p:cNvSpPr>
                    <a:spLocks/>
                  </p:cNvSpPr>
                  <p:nvPr/>
                </p:nvSpPr>
                <p:spPr bwMode="auto">
                  <a:xfrm>
                    <a:off x="2039" y="2559"/>
                    <a:ext cx="23" cy="14"/>
                  </a:xfrm>
                  <a:custGeom>
                    <a:avLst/>
                    <a:gdLst/>
                    <a:ahLst/>
                    <a:cxnLst>
                      <a:cxn ang="0">
                        <a:pos x="13" y="4"/>
                      </a:cxn>
                      <a:cxn ang="0">
                        <a:pos x="9" y="2"/>
                      </a:cxn>
                      <a:cxn ang="0">
                        <a:pos x="8" y="0"/>
                      </a:cxn>
                      <a:cxn ang="0">
                        <a:pos x="3" y="1"/>
                      </a:cxn>
                      <a:cxn ang="0">
                        <a:pos x="0" y="7"/>
                      </a:cxn>
                      <a:cxn ang="0">
                        <a:pos x="13" y="4"/>
                      </a:cxn>
                    </a:cxnLst>
                    <a:rect l="0" t="0" r="r" b="b"/>
                    <a:pathLst>
                      <a:path w="13" h="7">
                        <a:moveTo>
                          <a:pt x="13" y="4"/>
                        </a:moveTo>
                        <a:cubicBezTo>
                          <a:pt x="13" y="4"/>
                          <a:pt x="10" y="2"/>
                          <a:pt x="9" y="2"/>
                        </a:cubicBezTo>
                        <a:cubicBezTo>
                          <a:pt x="8" y="1"/>
                          <a:pt x="8" y="0"/>
                          <a:pt x="8" y="0"/>
                        </a:cubicBez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0" y="7"/>
                          <a:pt x="0" y="7"/>
                          <a:pt x="0" y="7"/>
                        </a:cubicBezTo>
                        <a:lnTo>
                          <a:pt x="13" y="4"/>
                        </a:lnTo>
                        <a:close/>
                      </a:path>
                    </a:pathLst>
                  </a:custGeom>
                  <a:solidFill>
                    <a:srgbClr val="3D3D3D"/>
                  </a:solidFill>
                  <a:ln w="0" cap="flat">
                    <a:solidFill>
                      <a:srgbClr val="262626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56" name="Freeform 11754"/>
                  <p:cNvSpPr>
                    <a:spLocks/>
                  </p:cNvSpPr>
                  <p:nvPr/>
                </p:nvSpPr>
                <p:spPr bwMode="auto">
                  <a:xfrm>
                    <a:off x="2020" y="2586"/>
                    <a:ext cx="31" cy="9"/>
                  </a:xfrm>
                  <a:custGeom>
                    <a:avLst/>
                    <a:gdLst/>
                    <a:ahLst/>
                    <a:cxnLst>
                      <a:cxn ang="0">
                        <a:pos x="17" y="5"/>
                      </a:cxn>
                      <a:cxn ang="0">
                        <a:pos x="15" y="2"/>
                      </a:cxn>
                      <a:cxn ang="0">
                        <a:pos x="15" y="0"/>
                      </a:cxn>
                      <a:cxn ang="0">
                        <a:pos x="6" y="0"/>
                      </a:cxn>
                      <a:cxn ang="0">
                        <a:pos x="0" y="5"/>
                      </a:cxn>
                      <a:cxn ang="0">
                        <a:pos x="17" y="5"/>
                      </a:cxn>
                    </a:cxnLst>
                    <a:rect l="0" t="0" r="r" b="b"/>
                    <a:pathLst>
                      <a:path w="17" h="5">
                        <a:moveTo>
                          <a:pt x="17" y="5"/>
                        </a:moveTo>
                        <a:cubicBezTo>
                          <a:pt x="17" y="5"/>
                          <a:pt x="15" y="2"/>
                          <a:pt x="15" y="2"/>
                        </a:cubicBezTo>
                        <a:cubicBezTo>
                          <a:pt x="15" y="1"/>
                          <a:pt x="15" y="0"/>
                          <a:pt x="15" y="0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0" y="5"/>
                          <a:pt x="0" y="5"/>
                          <a:pt x="0" y="5"/>
                        </a:cubicBezTo>
                        <a:lnTo>
                          <a:pt x="17" y="5"/>
                        </a:lnTo>
                        <a:close/>
                      </a:path>
                    </a:pathLst>
                  </a:custGeom>
                  <a:solidFill>
                    <a:srgbClr val="3D3D3D"/>
                  </a:solidFill>
                  <a:ln w="0" cap="flat">
                    <a:solidFill>
                      <a:srgbClr val="262626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57" name="Freeform 11755"/>
                  <p:cNvSpPr>
                    <a:spLocks/>
                  </p:cNvSpPr>
                  <p:nvPr/>
                </p:nvSpPr>
                <p:spPr bwMode="auto">
                  <a:xfrm>
                    <a:off x="2004" y="2607"/>
                    <a:ext cx="25" cy="9"/>
                  </a:xfrm>
                  <a:custGeom>
                    <a:avLst/>
                    <a:gdLst/>
                    <a:ahLst/>
                    <a:cxnLst>
                      <a:cxn ang="0">
                        <a:pos x="31" y="12"/>
                      </a:cxn>
                      <a:cxn ang="0">
                        <a:pos x="33" y="5"/>
                      </a:cxn>
                      <a:cxn ang="0">
                        <a:pos x="9" y="0"/>
                      </a:cxn>
                      <a:cxn ang="0">
                        <a:pos x="0" y="7"/>
                      </a:cxn>
                      <a:cxn ang="0">
                        <a:pos x="31" y="12"/>
                      </a:cxn>
                    </a:cxnLst>
                    <a:rect l="0" t="0" r="r" b="b"/>
                    <a:pathLst>
                      <a:path w="33" h="12">
                        <a:moveTo>
                          <a:pt x="31" y="12"/>
                        </a:moveTo>
                        <a:lnTo>
                          <a:pt x="33" y="5"/>
                        </a:lnTo>
                        <a:lnTo>
                          <a:pt x="9" y="0"/>
                        </a:lnTo>
                        <a:lnTo>
                          <a:pt x="0" y="7"/>
                        </a:lnTo>
                        <a:lnTo>
                          <a:pt x="31" y="12"/>
                        </a:lnTo>
                        <a:close/>
                      </a:path>
                    </a:pathLst>
                  </a:custGeom>
                  <a:solidFill>
                    <a:srgbClr val="3D3D3D"/>
                  </a:solidFill>
                  <a:ln w="0" cap="flat">
                    <a:solidFill>
                      <a:srgbClr val="262626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58" name="Freeform 11756"/>
                  <p:cNvSpPr>
                    <a:spLocks/>
                  </p:cNvSpPr>
                  <p:nvPr/>
                </p:nvSpPr>
                <p:spPr bwMode="auto">
                  <a:xfrm>
                    <a:off x="2069" y="2364"/>
                    <a:ext cx="20" cy="20"/>
                  </a:xfrm>
                  <a:custGeom>
                    <a:avLst/>
                    <a:gdLst/>
                    <a:ahLst/>
                    <a:cxnLst>
                      <a:cxn ang="0">
                        <a:pos x="11" y="2"/>
                      </a:cxn>
                      <a:cxn ang="0">
                        <a:pos x="4" y="2"/>
                      </a:cxn>
                      <a:cxn ang="0">
                        <a:pos x="3" y="0"/>
                      </a:cxn>
                      <a:cxn ang="0">
                        <a:pos x="0" y="2"/>
                      </a:cxn>
                      <a:cxn ang="0">
                        <a:pos x="0" y="10"/>
                      </a:cxn>
                      <a:cxn ang="0">
                        <a:pos x="11" y="2"/>
                      </a:cxn>
                    </a:cxnLst>
                    <a:rect l="0" t="0" r="r" b="b"/>
                    <a:pathLst>
                      <a:path w="11" h="10">
                        <a:moveTo>
                          <a:pt x="11" y="2"/>
                        </a:moveTo>
                        <a:cubicBezTo>
                          <a:pt x="11" y="2"/>
                          <a:pt x="6" y="2"/>
                          <a:pt x="4" y="2"/>
                        </a:cubicBezTo>
                        <a:cubicBezTo>
                          <a:pt x="3" y="2"/>
                          <a:pt x="3" y="0"/>
                          <a:pt x="3" y="0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lnTo>
                          <a:pt x="11" y="2"/>
                        </a:lnTo>
                        <a:close/>
                      </a:path>
                    </a:pathLst>
                  </a:custGeom>
                  <a:solidFill>
                    <a:srgbClr val="3D3D3D"/>
                  </a:solidFill>
                  <a:ln w="0" cap="flat">
                    <a:solidFill>
                      <a:srgbClr val="262626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59" name="Freeform 11757"/>
                  <p:cNvSpPr>
                    <a:spLocks/>
                  </p:cNvSpPr>
                  <p:nvPr/>
                </p:nvSpPr>
                <p:spPr bwMode="auto">
                  <a:xfrm>
                    <a:off x="2066" y="2319"/>
                    <a:ext cx="20" cy="19"/>
                  </a:xfrm>
                  <a:custGeom>
                    <a:avLst/>
                    <a:gdLst/>
                    <a:ahLst/>
                    <a:cxnLst>
                      <a:cxn ang="0">
                        <a:pos x="11" y="2"/>
                      </a:cxn>
                      <a:cxn ang="0">
                        <a:pos x="4" y="2"/>
                      </a:cxn>
                      <a:cxn ang="0">
                        <a:pos x="3" y="0"/>
                      </a:cxn>
                      <a:cxn ang="0">
                        <a:pos x="0" y="2"/>
                      </a:cxn>
                      <a:cxn ang="0">
                        <a:pos x="0" y="10"/>
                      </a:cxn>
                      <a:cxn ang="0">
                        <a:pos x="11" y="2"/>
                      </a:cxn>
                    </a:cxnLst>
                    <a:rect l="0" t="0" r="r" b="b"/>
                    <a:pathLst>
                      <a:path w="11" h="10">
                        <a:moveTo>
                          <a:pt x="11" y="2"/>
                        </a:moveTo>
                        <a:cubicBezTo>
                          <a:pt x="11" y="2"/>
                          <a:pt x="6" y="2"/>
                          <a:pt x="4" y="2"/>
                        </a:cubicBezTo>
                        <a:cubicBezTo>
                          <a:pt x="3" y="2"/>
                          <a:pt x="3" y="0"/>
                          <a:pt x="3" y="0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lnTo>
                          <a:pt x="11" y="2"/>
                        </a:lnTo>
                        <a:close/>
                      </a:path>
                    </a:pathLst>
                  </a:custGeom>
                  <a:solidFill>
                    <a:srgbClr val="3D3D3D"/>
                  </a:solidFill>
                  <a:ln w="0" cap="flat">
                    <a:solidFill>
                      <a:srgbClr val="262626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60" name="Freeform 11758"/>
                  <p:cNvSpPr>
                    <a:spLocks/>
                  </p:cNvSpPr>
                  <p:nvPr/>
                </p:nvSpPr>
                <p:spPr bwMode="auto">
                  <a:xfrm rot="-1219755">
                    <a:off x="2057" y="2286"/>
                    <a:ext cx="19" cy="19"/>
                  </a:xfrm>
                  <a:custGeom>
                    <a:avLst/>
                    <a:gdLst/>
                    <a:ahLst/>
                    <a:cxnLst>
                      <a:cxn ang="0">
                        <a:pos x="11" y="2"/>
                      </a:cxn>
                      <a:cxn ang="0">
                        <a:pos x="4" y="2"/>
                      </a:cxn>
                      <a:cxn ang="0">
                        <a:pos x="3" y="0"/>
                      </a:cxn>
                      <a:cxn ang="0">
                        <a:pos x="0" y="2"/>
                      </a:cxn>
                      <a:cxn ang="0">
                        <a:pos x="0" y="10"/>
                      </a:cxn>
                      <a:cxn ang="0">
                        <a:pos x="11" y="2"/>
                      </a:cxn>
                    </a:cxnLst>
                    <a:rect l="0" t="0" r="r" b="b"/>
                    <a:pathLst>
                      <a:path w="11" h="10">
                        <a:moveTo>
                          <a:pt x="11" y="2"/>
                        </a:moveTo>
                        <a:cubicBezTo>
                          <a:pt x="11" y="2"/>
                          <a:pt x="6" y="2"/>
                          <a:pt x="4" y="2"/>
                        </a:cubicBezTo>
                        <a:cubicBezTo>
                          <a:pt x="3" y="2"/>
                          <a:pt x="3" y="0"/>
                          <a:pt x="3" y="0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lnTo>
                          <a:pt x="11" y="2"/>
                        </a:lnTo>
                        <a:close/>
                      </a:path>
                    </a:pathLst>
                  </a:custGeom>
                  <a:solidFill>
                    <a:srgbClr val="3D3D3D"/>
                  </a:solidFill>
                  <a:ln w="0" cap="flat">
                    <a:solidFill>
                      <a:srgbClr val="262626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61" name="Freeform 11759"/>
                  <p:cNvSpPr>
                    <a:spLocks/>
                  </p:cNvSpPr>
                  <p:nvPr/>
                </p:nvSpPr>
                <p:spPr bwMode="auto">
                  <a:xfrm rot="-1219755">
                    <a:off x="2047" y="2253"/>
                    <a:ext cx="19" cy="19"/>
                  </a:xfrm>
                  <a:custGeom>
                    <a:avLst/>
                    <a:gdLst/>
                    <a:ahLst/>
                    <a:cxnLst>
                      <a:cxn ang="0">
                        <a:pos x="11" y="2"/>
                      </a:cxn>
                      <a:cxn ang="0">
                        <a:pos x="4" y="2"/>
                      </a:cxn>
                      <a:cxn ang="0">
                        <a:pos x="3" y="0"/>
                      </a:cxn>
                      <a:cxn ang="0">
                        <a:pos x="0" y="2"/>
                      </a:cxn>
                      <a:cxn ang="0">
                        <a:pos x="0" y="10"/>
                      </a:cxn>
                      <a:cxn ang="0">
                        <a:pos x="11" y="2"/>
                      </a:cxn>
                    </a:cxnLst>
                    <a:rect l="0" t="0" r="r" b="b"/>
                    <a:pathLst>
                      <a:path w="11" h="10">
                        <a:moveTo>
                          <a:pt x="11" y="2"/>
                        </a:moveTo>
                        <a:cubicBezTo>
                          <a:pt x="11" y="2"/>
                          <a:pt x="6" y="2"/>
                          <a:pt x="4" y="2"/>
                        </a:cubicBezTo>
                        <a:cubicBezTo>
                          <a:pt x="3" y="2"/>
                          <a:pt x="3" y="0"/>
                          <a:pt x="3" y="0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lnTo>
                          <a:pt x="11" y="2"/>
                        </a:lnTo>
                        <a:close/>
                      </a:path>
                    </a:pathLst>
                  </a:custGeom>
                  <a:solidFill>
                    <a:srgbClr val="3D3D3D"/>
                  </a:solidFill>
                  <a:ln w="0" cap="flat">
                    <a:solidFill>
                      <a:srgbClr val="262626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2754" name="Freeform 11760"/>
                <p:cNvSpPr>
                  <a:spLocks/>
                </p:cNvSpPr>
                <p:nvPr/>
              </p:nvSpPr>
              <p:spPr bwMode="auto">
                <a:xfrm flipH="1">
                  <a:off x="3181" y="147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1"/>
                    </a:cxn>
                    <a:cxn ang="0">
                      <a:pos x="1" y="2"/>
                    </a:cxn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0" y="1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0" y="1"/>
                        <a:pt x="0" y="1"/>
                        <a:pt x="1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55" name="Freeform 11761"/>
                <p:cNvSpPr>
                  <a:spLocks/>
                </p:cNvSpPr>
                <p:nvPr/>
              </p:nvSpPr>
              <p:spPr bwMode="auto">
                <a:xfrm flipH="1">
                  <a:off x="3181" y="1470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h="2">
                      <a:moveTo>
                        <a:pt x="0" y="0"/>
                      </a:move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56" name="Freeform 11762"/>
                <p:cNvSpPr>
                  <a:spLocks/>
                </p:cNvSpPr>
                <p:nvPr/>
              </p:nvSpPr>
              <p:spPr bwMode="auto">
                <a:xfrm flipH="1">
                  <a:off x="3181" y="1469"/>
                  <a:ext cx="0" cy="1"/>
                </a:xfrm>
                <a:custGeom>
                  <a:avLst/>
                  <a:gdLst/>
                  <a:ahLst/>
                  <a:cxnLst>
                    <a:cxn ang="0">
                      <a:pos x="0" y="1"/>
                    </a:cxn>
                    <a:cxn ang="0">
                      <a:pos x="0" y="3"/>
                    </a:cxn>
                    <a:cxn ang="0">
                      <a:pos x="0" y="3"/>
                    </a:cxn>
                    <a:cxn ang="0">
                      <a:pos x="0" y="0"/>
                    </a:cxn>
                    <a:cxn ang="0">
                      <a:pos x="0" y="1"/>
                    </a:cxn>
                  </a:cxnLst>
                  <a:rect l="0" t="0" r="r" b="b"/>
                  <a:pathLst>
                    <a:path h="3">
                      <a:moveTo>
                        <a:pt x="0" y="1"/>
                      </a:move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0" y="1"/>
                        <a:pt x="0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57" name="Freeform 11763"/>
                <p:cNvSpPr>
                  <a:spLocks/>
                </p:cNvSpPr>
                <p:nvPr/>
              </p:nvSpPr>
              <p:spPr bwMode="auto">
                <a:xfrm flipH="1">
                  <a:off x="3181" y="1469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" y="3"/>
                    </a:cxn>
                    <a:cxn ang="0">
                      <a:pos x="1" y="3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" h="3">
                      <a:moveTo>
                        <a:pt x="1" y="0"/>
                      </a:moveTo>
                      <a:cubicBezTo>
                        <a:pt x="1" y="1"/>
                        <a:pt x="1" y="2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1" y="1"/>
                        <a:pt x="0" y="0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58" name="Freeform 11764"/>
                <p:cNvSpPr>
                  <a:spLocks/>
                </p:cNvSpPr>
                <p:nvPr/>
              </p:nvSpPr>
              <p:spPr bwMode="auto">
                <a:xfrm flipH="1">
                  <a:off x="3186" y="1477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59" name="Freeform 11765"/>
                <p:cNvSpPr>
                  <a:spLocks/>
                </p:cNvSpPr>
                <p:nvPr/>
              </p:nvSpPr>
              <p:spPr bwMode="auto">
                <a:xfrm flipH="1">
                  <a:off x="3181" y="1468"/>
                  <a:ext cx="1" cy="2"/>
                </a:xfrm>
                <a:custGeom>
                  <a:avLst/>
                  <a:gdLst/>
                  <a:ahLst/>
                  <a:cxnLst>
                    <a:cxn ang="0">
                      <a:pos x="0" y="1"/>
                    </a:cxn>
                    <a:cxn ang="0">
                      <a:pos x="1" y="4"/>
                    </a:cxn>
                    <a:cxn ang="0">
                      <a:pos x="1" y="4"/>
                    </a:cxn>
                    <a:cxn ang="0">
                      <a:pos x="0" y="0"/>
                    </a:cxn>
                    <a:cxn ang="0">
                      <a:pos x="0" y="1"/>
                    </a:cxn>
                  </a:cxnLst>
                  <a:rect l="0" t="0" r="r" b="b"/>
                  <a:pathLst>
                    <a:path w="1" h="4">
                      <a:moveTo>
                        <a:pt x="0" y="1"/>
                      </a:moveTo>
                      <a:cubicBezTo>
                        <a:pt x="1" y="2"/>
                        <a:pt x="1" y="3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3"/>
                        <a:pt x="1" y="2"/>
                        <a:pt x="0" y="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0" name="Freeform 11766"/>
                <p:cNvSpPr>
                  <a:spLocks/>
                </p:cNvSpPr>
                <p:nvPr/>
              </p:nvSpPr>
              <p:spPr bwMode="auto">
                <a:xfrm flipH="1">
                  <a:off x="3185" y="1476"/>
                  <a:ext cx="1" cy="1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0" y="1"/>
                    </a:cxn>
                    <a:cxn ang="0">
                      <a:pos x="1" y="0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0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1" name="Freeform 11767"/>
                <p:cNvSpPr>
                  <a:spLocks/>
                </p:cNvSpPr>
                <p:nvPr/>
              </p:nvSpPr>
              <p:spPr bwMode="auto">
                <a:xfrm flipH="1">
                  <a:off x="3184" y="1475"/>
                  <a:ext cx="3" cy="1"/>
                </a:xfrm>
                <a:custGeom>
                  <a:avLst/>
                  <a:gdLst/>
                  <a:ahLst/>
                  <a:cxnLst>
                    <a:cxn ang="0">
                      <a:pos x="2" y="1"/>
                    </a:cxn>
                    <a:cxn ang="0">
                      <a:pos x="1" y="2"/>
                    </a:cxn>
                    <a:cxn ang="0">
                      <a:pos x="0" y="1"/>
                    </a:cxn>
                    <a:cxn ang="0">
                      <a:pos x="3" y="0"/>
                    </a:cxn>
                    <a:cxn ang="0">
                      <a:pos x="2" y="1"/>
                    </a:cxn>
                  </a:cxnLst>
                  <a:rect l="0" t="0" r="r" b="b"/>
                  <a:pathLst>
                    <a:path w="3" h="2">
                      <a:moveTo>
                        <a:pt x="2" y="1"/>
                      </a:move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1"/>
                        <a:pt x="3" y="0"/>
                        <a:pt x="3" y="0"/>
                      </a:cubicBez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2" name="Freeform 11768"/>
                <p:cNvSpPr>
                  <a:spLocks/>
                </p:cNvSpPr>
                <p:nvPr/>
              </p:nvSpPr>
              <p:spPr bwMode="auto">
                <a:xfrm flipH="1">
                  <a:off x="3181" y="1468"/>
                  <a:ext cx="1" cy="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1" y="4"/>
                    </a:cxn>
                    <a:cxn ang="0">
                      <a:pos x="1" y="5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" h="5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2"/>
                        <a:pt x="1" y="3"/>
                        <a:pt x="1" y="4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3"/>
                        <a:pt x="0" y="2"/>
                        <a:pt x="0" y="0"/>
                      </a:cubicBez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3" name="Freeform 11769"/>
                <p:cNvSpPr>
                  <a:spLocks/>
                </p:cNvSpPr>
                <p:nvPr/>
              </p:nvSpPr>
              <p:spPr bwMode="auto">
                <a:xfrm flipH="1">
                  <a:off x="3184" y="1474"/>
                  <a:ext cx="3" cy="2"/>
                </a:xfrm>
                <a:custGeom>
                  <a:avLst/>
                  <a:gdLst/>
                  <a:ahLst/>
                  <a:cxnLst>
                    <a:cxn ang="0">
                      <a:pos x="3" y="2"/>
                    </a:cxn>
                    <a:cxn ang="0">
                      <a:pos x="0" y="3"/>
                    </a:cxn>
                    <a:cxn ang="0">
                      <a:pos x="0" y="2"/>
                    </a:cxn>
                    <a:cxn ang="0">
                      <a:pos x="5" y="0"/>
                    </a:cxn>
                    <a:cxn ang="0">
                      <a:pos x="3" y="2"/>
                    </a:cxn>
                  </a:cxnLst>
                  <a:rect l="0" t="0" r="r" b="b"/>
                  <a:pathLst>
                    <a:path w="5" h="3">
                      <a:moveTo>
                        <a:pt x="3" y="2"/>
                      </a:moveTo>
                      <a:cubicBezTo>
                        <a:pt x="3" y="2"/>
                        <a:pt x="2" y="3"/>
                        <a:pt x="0" y="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1"/>
                        <a:pt x="3" y="1"/>
                        <a:pt x="5" y="0"/>
                      </a:cubicBezTo>
                      <a:lnTo>
                        <a:pt x="3" y="2"/>
                      </a:ln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4" name="Freeform 11770"/>
                <p:cNvSpPr>
                  <a:spLocks/>
                </p:cNvSpPr>
                <p:nvPr/>
              </p:nvSpPr>
              <p:spPr bwMode="auto">
                <a:xfrm flipH="1">
                  <a:off x="3181" y="1467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1" y="6"/>
                    </a:cxn>
                    <a:cxn ang="0">
                      <a:pos x="0" y="7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" h="7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3"/>
                        <a:pt x="1" y="4"/>
                        <a:pt x="1" y="6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5"/>
                        <a:pt x="0" y="3"/>
                        <a:pt x="0" y="0"/>
                      </a:cubicBez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5" name="Freeform 11771"/>
                <p:cNvSpPr>
                  <a:spLocks/>
                </p:cNvSpPr>
                <p:nvPr/>
              </p:nvSpPr>
              <p:spPr bwMode="auto">
                <a:xfrm flipH="1">
                  <a:off x="3181" y="1467"/>
                  <a:ext cx="6" cy="8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8" y="7"/>
                    </a:cxn>
                    <a:cxn ang="0">
                      <a:pos x="5" y="11"/>
                    </a:cxn>
                    <a:cxn ang="0">
                      <a:pos x="0" y="13"/>
                    </a:cxn>
                    <a:cxn ang="0">
                      <a:pos x="0" y="12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9" h="13">
                      <a:moveTo>
                        <a:pt x="8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3"/>
                        <a:pt x="8" y="5"/>
                        <a:pt x="8" y="7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3" y="12"/>
                        <a:pt x="2" y="12"/>
                        <a:pt x="0" y="13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6" y="10"/>
                        <a:pt x="9" y="8"/>
                        <a:pt x="8" y="0"/>
                      </a:cubicBez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6" name="Freeform 11772"/>
                <p:cNvSpPr>
                  <a:spLocks/>
                </p:cNvSpPr>
                <p:nvPr/>
              </p:nvSpPr>
              <p:spPr bwMode="auto">
                <a:xfrm flipH="1">
                  <a:off x="3181" y="1467"/>
                  <a:ext cx="6" cy="8"/>
                </a:xfrm>
                <a:custGeom>
                  <a:avLst/>
                  <a:gdLst/>
                  <a:ahLst/>
                  <a:cxnLst>
                    <a:cxn ang="0">
                      <a:pos x="7" y="0"/>
                    </a:cxn>
                    <a:cxn ang="0">
                      <a:pos x="8" y="1"/>
                    </a:cxn>
                    <a:cxn ang="0">
                      <a:pos x="0" y="13"/>
                    </a:cxn>
                    <a:cxn ang="0">
                      <a:pos x="0" y="12"/>
                    </a:cxn>
                    <a:cxn ang="0">
                      <a:pos x="7" y="0"/>
                    </a:cxn>
                  </a:cxnLst>
                  <a:rect l="0" t="0" r="r" b="b"/>
                  <a:pathLst>
                    <a:path w="9" h="13">
                      <a:moveTo>
                        <a:pt x="7" y="0"/>
                      </a:move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9" y="9"/>
                        <a:pt x="6" y="11"/>
                        <a:pt x="0" y="13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6" y="10"/>
                        <a:pt x="9" y="8"/>
                        <a:pt x="7" y="0"/>
                      </a:cubicBez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7" name="Freeform 11773"/>
                <p:cNvSpPr>
                  <a:spLocks/>
                </p:cNvSpPr>
                <p:nvPr/>
              </p:nvSpPr>
              <p:spPr bwMode="auto">
                <a:xfrm flipH="1">
                  <a:off x="3181" y="1467"/>
                  <a:ext cx="6" cy="7"/>
                </a:xfrm>
                <a:custGeom>
                  <a:avLst/>
                  <a:gdLst/>
                  <a:ahLst/>
                  <a:cxnLst>
                    <a:cxn ang="0">
                      <a:pos x="7" y="0"/>
                    </a:cxn>
                    <a:cxn ang="0">
                      <a:pos x="7" y="1"/>
                    </a:cxn>
                    <a:cxn ang="0">
                      <a:pos x="0" y="13"/>
                    </a:cxn>
                    <a:cxn ang="0">
                      <a:pos x="0" y="12"/>
                    </a:cxn>
                    <a:cxn ang="0">
                      <a:pos x="7" y="0"/>
                    </a:cxn>
                  </a:cxnLst>
                  <a:rect l="0" t="0" r="r" b="b"/>
                  <a:pathLst>
                    <a:path w="9" h="13">
                      <a:moveTo>
                        <a:pt x="7" y="0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9" y="9"/>
                        <a:pt x="6" y="11"/>
                        <a:pt x="0" y="13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6" y="10"/>
                        <a:pt x="8" y="8"/>
                        <a:pt x="7" y="0"/>
                      </a:cubicBez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8" name="Freeform 11774"/>
                <p:cNvSpPr>
                  <a:spLocks/>
                </p:cNvSpPr>
                <p:nvPr/>
              </p:nvSpPr>
              <p:spPr bwMode="auto">
                <a:xfrm flipH="1">
                  <a:off x="3182" y="1467"/>
                  <a:ext cx="5" cy="6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8" y="0"/>
                    </a:cxn>
                    <a:cxn ang="0">
                      <a:pos x="1" y="12"/>
                    </a:cxn>
                    <a:cxn ang="0">
                      <a:pos x="0" y="11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9" h="12">
                      <a:moveTo>
                        <a:pt x="8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9" y="8"/>
                        <a:pt x="7" y="10"/>
                        <a:pt x="1" y="12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6" y="9"/>
                        <a:pt x="9" y="6"/>
                        <a:pt x="8" y="0"/>
                      </a:cubicBez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69" name="Freeform 11775"/>
                <p:cNvSpPr>
                  <a:spLocks/>
                </p:cNvSpPr>
                <p:nvPr/>
              </p:nvSpPr>
              <p:spPr bwMode="auto">
                <a:xfrm flipH="1">
                  <a:off x="3182" y="1466"/>
                  <a:ext cx="5" cy="7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8" y="1"/>
                    </a:cxn>
                    <a:cxn ang="0">
                      <a:pos x="0" y="12"/>
                    </a:cxn>
                    <a:cxn ang="0">
                      <a:pos x="0" y="11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9" h="12">
                      <a:moveTo>
                        <a:pt x="8" y="0"/>
                      </a:move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9" y="7"/>
                        <a:pt x="6" y="10"/>
                        <a:pt x="0" y="12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6" y="9"/>
                        <a:pt x="8" y="6"/>
                        <a:pt x="8" y="0"/>
                      </a:cubicBez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0" name="Freeform 11776"/>
                <p:cNvSpPr>
                  <a:spLocks/>
                </p:cNvSpPr>
                <p:nvPr/>
              </p:nvSpPr>
              <p:spPr bwMode="auto">
                <a:xfrm flipH="1">
                  <a:off x="3182" y="1466"/>
                  <a:ext cx="5" cy="7"/>
                </a:xfrm>
                <a:custGeom>
                  <a:avLst/>
                  <a:gdLst/>
                  <a:ahLst/>
                  <a:cxnLst>
                    <a:cxn ang="0">
                      <a:pos x="7" y="0"/>
                    </a:cxn>
                    <a:cxn ang="0">
                      <a:pos x="8" y="0"/>
                    </a:cxn>
                    <a:cxn ang="0">
                      <a:pos x="0" y="11"/>
                    </a:cxn>
                    <a:cxn ang="0">
                      <a:pos x="0" y="10"/>
                    </a:cxn>
                    <a:cxn ang="0">
                      <a:pos x="7" y="0"/>
                    </a:cxn>
                  </a:cxnLst>
                  <a:rect l="0" t="0" r="r" b="b"/>
                  <a:pathLst>
                    <a:path w="8" h="11">
                      <a:moveTo>
                        <a:pt x="7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6"/>
                        <a:pt x="6" y="9"/>
                        <a:pt x="0" y="11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6" y="8"/>
                        <a:pt x="8" y="5"/>
                        <a:pt x="7" y="0"/>
                      </a:cubicBez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1" name="Freeform 11777"/>
                <p:cNvSpPr>
                  <a:spLocks/>
                </p:cNvSpPr>
                <p:nvPr/>
              </p:nvSpPr>
              <p:spPr bwMode="auto">
                <a:xfrm flipH="1">
                  <a:off x="3182" y="1465"/>
                  <a:ext cx="5" cy="6"/>
                </a:xfrm>
                <a:custGeom>
                  <a:avLst/>
                  <a:gdLst/>
                  <a:ahLst/>
                  <a:cxnLst>
                    <a:cxn ang="0">
                      <a:pos x="7" y="0"/>
                    </a:cxn>
                    <a:cxn ang="0">
                      <a:pos x="7" y="1"/>
                    </a:cxn>
                    <a:cxn ang="0">
                      <a:pos x="0" y="11"/>
                    </a:cxn>
                    <a:cxn ang="0">
                      <a:pos x="0" y="10"/>
                    </a:cxn>
                    <a:cxn ang="0">
                      <a:pos x="0" y="9"/>
                    </a:cxn>
                    <a:cxn ang="0">
                      <a:pos x="7" y="0"/>
                    </a:cxn>
                  </a:cxnLst>
                  <a:rect l="0" t="0" r="r" b="b"/>
                  <a:pathLst>
                    <a:path w="8" h="11">
                      <a:moveTo>
                        <a:pt x="7" y="0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8" y="6"/>
                        <a:pt x="6" y="9"/>
                        <a:pt x="0" y="11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5" y="8"/>
                        <a:pt x="8" y="5"/>
                        <a:pt x="7" y="0"/>
                      </a:cubicBez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2" name="Freeform 11778"/>
                <p:cNvSpPr>
                  <a:spLocks/>
                </p:cNvSpPr>
                <p:nvPr/>
              </p:nvSpPr>
              <p:spPr bwMode="auto">
                <a:xfrm flipH="1">
                  <a:off x="3182" y="1465"/>
                  <a:ext cx="5" cy="5"/>
                </a:xfrm>
                <a:custGeom>
                  <a:avLst/>
                  <a:gdLst/>
                  <a:ahLst/>
                  <a:cxnLst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0" y="9"/>
                    </a:cxn>
                    <a:cxn ang="0">
                      <a:pos x="1" y="8"/>
                    </a:cxn>
                    <a:cxn ang="0">
                      <a:pos x="7" y="0"/>
                    </a:cxn>
                  </a:cxnLst>
                  <a:rect l="0" t="0" r="r" b="b"/>
                  <a:pathLst>
                    <a:path w="8" h="9">
                      <a:moveTo>
                        <a:pt x="7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8" y="5"/>
                        <a:pt x="5" y="8"/>
                        <a:pt x="0" y="9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5" y="6"/>
                        <a:pt x="7" y="4"/>
                        <a:pt x="7" y="0"/>
                      </a:cubicBez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3" name="Freeform 11779"/>
                <p:cNvSpPr>
                  <a:spLocks/>
                </p:cNvSpPr>
                <p:nvPr/>
              </p:nvSpPr>
              <p:spPr bwMode="auto">
                <a:xfrm flipH="1">
                  <a:off x="3183" y="1465"/>
                  <a:ext cx="4" cy="5"/>
                </a:xfrm>
                <a:custGeom>
                  <a:avLst/>
                  <a:gdLst/>
                  <a:ahLst/>
                  <a:cxnLst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0" y="8"/>
                    </a:cxn>
                    <a:cxn ang="0">
                      <a:pos x="1" y="6"/>
                    </a:cxn>
                    <a:cxn ang="0">
                      <a:pos x="6" y="0"/>
                    </a:cxn>
                  </a:cxnLst>
                  <a:rect l="0" t="0" r="r" b="b"/>
                  <a:pathLst>
                    <a:path w="6" h="8">
                      <a:moveTo>
                        <a:pt x="6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4"/>
                        <a:pt x="4" y="6"/>
                        <a:pt x="0" y="8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4" y="5"/>
                        <a:pt x="6" y="3"/>
                        <a:pt x="6" y="0"/>
                      </a:cubicBez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4" name="Freeform 11780"/>
                <p:cNvSpPr>
                  <a:spLocks/>
                </p:cNvSpPr>
                <p:nvPr/>
              </p:nvSpPr>
              <p:spPr bwMode="auto">
                <a:xfrm flipH="1">
                  <a:off x="3183" y="1465"/>
                  <a:ext cx="3" cy="4"/>
                </a:xfrm>
                <a:custGeom>
                  <a:avLst/>
                  <a:gdLst/>
                  <a:ahLst/>
                  <a:cxnLst>
                    <a:cxn ang="0">
                      <a:pos x="4" y="1"/>
                    </a:cxn>
                    <a:cxn ang="0">
                      <a:pos x="5" y="0"/>
                    </a:cxn>
                    <a:cxn ang="0">
                      <a:pos x="0" y="6"/>
                    </a:cxn>
                    <a:cxn ang="0">
                      <a:pos x="2" y="4"/>
                    </a:cxn>
                    <a:cxn ang="0">
                      <a:pos x="4" y="1"/>
                    </a:cxn>
                  </a:cxnLst>
                  <a:rect l="0" t="0" r="r" b="b"/>
                  <a:pathLst>
                    <a:path w="5" h="6">
                      <a:moveTo>
                        <a:pt x="4" y="1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3"/>
                        <a:pt x="3" y="5"/>
                        <a:pt x="0" y="6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3" y="3"/>
                        <a:pt x="4" y="2"/>
                        <a:pt x="4" y="1"/>
                      </a:cubicBez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5" name="Freeform 11781"/>
                <p:cNvSpPr>
                  <a:spLocks/>
                </p:cNvSpPr>
                <p:nvPr/>
              </p:nvSpPr>
              <p:spPr bwMode="auto">
                <a:xfrm flipH="1">
                  <a:off x="3184" y="1466"/>
                  <a:ext cx="0" cy="1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2" y="0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2" h="3">
                      <a:moveTo>
                        <a:pt x="0" y="3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1" y="2"/>
                        <a:pt x="0" y="3"/>
                      </a:cubicBez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6" name="Freeform 11782"/>
                <p:cNvSpPr>
                  <a:spLocks/>
                </p:cNvSpPr>
                <p:nvPr/>
              </p:nvSpPr>
              <p:spPr bwMode="auto">
                <a:xfrm flipH="1">
                  <a:off x="3190" y="1456"/>
                  <a:ext cx="10" cy="14"/>
                </a:xfrm>
                <a:custGeom>
                  <a:avLst/>
                  <a:gdLst/>
                  <a:ahLst/>
                  <a:cxnLst>
                    <a:cxn ang="0">
                      <a:pos x="17" y="21"/>
                    </a:cxn>
                    <a:cxn ang="0">
                      <a:pos x="15" y="23"/>
                    </a:cxn>
                    <a:cxn ang="0">
                      <a:pos x="10" y="17"/>
                    </a:cxn>
                    <a:cxn ang="0">
                      <a:pos x="5" y="14"/>
                    </a:cxn>
                    <a:cxn ang="0">
                      <a:pos x="1" y="4"/>
                    </a:cxn>
                    <a:cxn ang="0">
                      <a:pos x="0" y="3"/>
                    </a:cxn>
                    <a:cxn ang="0">
                      <a:pos x="2" y="1"/>
                    </a:cxn>
                    <a:cxn ang="0">
                      <a:pos x="7" y="7"/>
                    </a:cxn>
                    <a:cxn ang="0">
                      <a:pos x="13" y="10"/>
                    </a:cxn>
                    <a:cxn ang="0">
                      <a:pos x="17" y="21"/>
                    </a:cxn>
                  </a:cxnLst>
                  <a:rect l="0" t="0" r="r" b="b"/>
                  <a:pathLst>
                    <a:path w="18" h="24">
                      <a:moveTo>
                        <a:pt x="17" y="21"/>
                      </a:moveTo>
                      <a:cubicBezTo>
                        <a:pt x="18" y="24"/>
                        <a:pt x="15" y="23"/>
                        <a:pt x="15" y="23"/>
                      </a:cubicBezTo>
                      <a:cubicBezTo>
                        <a:pt x="15" y="23"/>
                        <a:pt x="14" y="19"/>
                        <a:pt x="10" y="17"/>
                      </a:cubicBezTo>
                      <a:cubicBezTo>
                        <a:pt x="7" y="16"/>
                        <a:pt x="7" y="17"/>
                        <a:pt x="5" y="14"/>
                      </a:cubicBezTo>
                      <a:cubicBezTo>
                        <a:pt x="4" y="12"/>
                        <a:pt x="1" y="4"/>
                        <a:pt x="1" y="4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0"/>
                        <a:pt x="2" y="1"/>
                        <a:pt x="2" y="1"/>
                      </a:cubicBezTo>
                      <a:cubicBezTo>
                        <a:pt x="2" y="1"/>
                        <a:pt x="4" y="5"/>
                        <a:pt x="7" y="7"/>
                      </a:cubicBezTo>
                      <a:cubicBezTo>
                        <a:pt x="11" y="8"/>
                        <a:pt x="12" y="7"/>
                        <a:pt x="13" y="10"/>
                      </a:cubicBezTo>
                      <a:cubicBezTo>
                        <a:pt x="14" y="12"/>
                        <a:pt x="17" y="21"/>
                        <a:pt x="17" y="21"/>
                      </a:cubicBez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7" name="Freeform 11783"/>
                <p:cNvSpPr>
                  <a:spLocks/>
                </p:cNvSpPr>
                <p:nvPr/>
              </p:nvSpPr>
              <p:spPr bwMode="auto">
                <a:xfrm flipH="1">
                  <a:off x="3184" y="1457"/>
                  <a:ext cx="6" cy="11"/>
                </a:xfrm>
                <a:custGeom>
                  <a:avLst/>
                  <a:gdLst/>
                  <a:ahLst/>
                  <a:cxnLst>
                    <a:cxn ang="0">
                      <a:pos x="23" y="21"/>
                    </a:cxn>
                    <a:cxn ang="0">
                      <a:pos x="14" y="0"/>
                    </a:cxn>
                    <a:cxn ang="0">
                      <a:pos x="0" y="29"/>
                    </a:cxn>
                    <a:cxn ang="0">
                      <a:pos x="7" y="45"/>
                    </a:cxn>
                    <a:cxn ang="0">
                      <a:pos x="23" y="21"/>
                    </a:cxn>
                  </a:cxnLst>
                  <a:rect l="0" t="0" r="r" b="b"/>
                  <a:pathLst>
                    <a:path w="23" h="45">
                      <a:moveTo>
                        <a:pt x="23" y="21"/>
                      </a:moveTo>
                      <a:lnTo>
                        <a:pt x="14" y="0"/>
                      </a:lnTo>
                      <a:lnTo>
                        <a:pt x="0" y="29"/>
                      </a:lnTo>
                      <a:lnTo>
                        <a:pt x="7" y="45"/>
                      </a:lnTo>
                      <a:lnTo>
                        <a:pt x="23" y="21"/>
                      </a:ln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8" name="Freeform 11784"/>
                <p:cNvSpPr>
                  <a:spLocks/>
                </p:cNvSpPr>
                <p:nvPr/>
              </p:nvSpPr>
              <p:spPr bwMode="auto">
                <a:xfrm flipH="1">
                  <a:off x="3188" y="1450"/>
                  <a:ext cx="6" cy="11"/>
                </a:xfrm>
                <a:custGeom>
                  <a:avLst/>
                  <a:gdLst/>
                  <a:ahLst/>
                  <a:cxnLst>
                    <a:cxn ang="0">
                      <a:pos x="22" y="19"/>
                    </a:cxn>
                    <a:cxn ang="0">
                      <a:pos x="12" y="0"/>
                    </a:cxn>
                    <a:cxn ang="0">
                      <a:pos x="0" y="31"/>
                    </a:cxn>
                    <a:cxn ang="0">
                      <a:pos x="8" y="47"/>
                    </a:cxn>
                    <a:cxn ang="0">
                      <a:pos x="22" y="19"/>
                    </a:cxn>
                  </a:cxnLst>
                  <a:rect l="0" t="0" r="r" b="b"/>
                  <a:pathLst>
                    <a:path w="22" h="47">
                      <a:moveTo>
                        <a:pt x="22" y="19"/>
                      </a:moveTo>
                      <a:lnTo>
                        <a:pt x="12" y="0"/>
                      </a:lnTo>
                      <a:lnTo>
                        <a:pt x="0" y="31"/>
                      </a:lnTo>
                      <a:lnTo>
                        <a:pt x="8" y="47"/>
                      </a:lnTo>
                      <a:lnTo>
                        <a:pt x="22" y="19"/>
                      </a:ln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79" name="Freeform 11785"/>
                <p:cNvSpPr>
                  <a:spLocks/>
                </p:cNvSpPr>
                <p:nvPr/>
              </p:nvSpPr>
              <p:spPr bwMode="auto">
                <a:xfrm flipH="1">
                  <a:off x="3194" y="1446"/>
                  <a:ext cx="13" cy="13"/>
                </a:xfrm>
                <a:custGeom>
                  <a:avLst/>
                  <a:gdLst/>
                  <a:ahLst/>
                  <a:cxnLst>
                    <a:cxn ang="0">
                      <a:pos x="20" y="19"/>
                    </a:cxn>
                    <a:cxn ang="0">
                      <a:pos x="18" y="21"/>
                    </a:cxn>
                    <a:cxn ang="0">
                      <a:pos x="12" y="16"/>
                    </a:cxn>
                    <a:cxn ang="0">
                      <a:pos x="8" y="12"/>
                    </a:cxn>
                    <a:cxn ang="0">
                      <a:pos x="3" y="4"/>
                    </a:cxn>
                    <a:cxn ang="0">
                      <a:pos x="1" y="3"/>
                    </a:cxn>
                    <a:cxn ang="0">
                      <a:pos x="4" y="2"/>
                    </a:cxn>
                    <a:cxn ang="0">
                      <a:pos x="9" y="5"/>
                    </a:cxn>
                    <a:cxn ang="0">
                      <a:pos x="14" y="8"/>
                    </a:cxn>
                    <a:cxn ang="0">
                      <a:pos x="19" y="18"/>
                    </a:cxn>
                    <a:cxn ang="0">
                      <a:pos x="20" y="19"/>
                    </a:cxn>
                  </a:cxnLst>
                  <a:rect l="0" t="0" r="r" b="b"/>
                  <a:pathLst>
                    <a:path w="21" h="22">
                      <a:moveTo>
                        <a:pt x="20" y="19"/>
                      </a:moveTo>
                      <a:cubicBezTo>
                        <a:pt x="21" y="22"/>
                        <a:pt x="18" y="21"/>
                        <a:pt x="18" y="21"/>
                      </a:cubicBezTo>
                      <a:cubicBezTo>
                        <a:pt x="18" y="21"/>
                        <a:pt x="12" y="15"/>
                        <a:pt x="12" y="16"/>
                      </a:cubicBezTo>
                      <a:cubicBezTo>
                        <a:pt x="7" y="12"/>
                        <a:pt x="8" y="12"/>
                        <a:pt x="8" y="12"/>
                      </a:cubicBezTo>
                      <a:cubicBezTo>
                        <a:pt x="6" y="9"/>
                        <a:pt x="3" y="4"/>
                        <a:pt x="3" y="4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0"/>
                        <a:pt x="4" y="2"/>
                        <a:pt x="4" y="2"/>
                      </a:cubicBezTo>
                      <a:cubicBezTo>
                        <a:pt x="4" y="2"/>
                        <a:pt x="6" y="4"/>
                        <a:pt x="9" y="5"/>
                      </a:cubicBezTo>
                      <a:cubicBezTo>
                        <a:pt x="13" y="6"/>
                        <a:pt x="12" y="5"/>
                        <a:pt x="14" y="8"/>
                      </a:cubicBezTo>
                      <a:cubicBezTo>
                        <a:pt x="16" y="10"/>
                        <a:pt x="19" y="18"/>
                        <a:pt x="19" y="18"/>
                      </a:cubicBezTo>
                      <a:lnTo>
                        <a:pt x="20" y="19"/>
                      </a:ln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0" name="Freeform 11786"/>
                <p:cNvSpPr>
                  <a:spLocks/>
                </p:cNvSpPr>
                <p:nvPr/>
              </p:nvSpPr>
              <p:spPr bwMode="auto">
                <a:xfrm flipH="1">
                  <a:off x="3189" y="1466"/>
                  <a:ext cx="7" cy="8"/>
                </a:xfrm>
                <a:custGeom>
                  <a:avLst/>
                  <a:gdLst/>
                  <a:ahLst/>
                  <a:cxnLst>
                    <a:cxn ang="0">
                      <a:pos x="4" y="14"/>
                    </a:cxn>
                    <a:cxn ang="0">
                      <a:pos x="1" y="4"/>
                    </a:cxn>
                    <a:cxn ang="0">
                      <a:pos x="0" y="3"/>
                    </a:cxn>
                    <a:cxn ang="0">
                      <a:pos x="2" y="2"/>
                    </a:cxn>
                    <a:cxn ang="0">
                      <a:pos x="6" y="8"/>
                    </a:cxn>
                    <a:cxn ang="0">
                      <a:pos x="12" y="11"/>
                    </a:cxn>
                    <a:cxn ang="0">
                      <a:pos x="12" y="12"/>
                    </a:cxn>
                    <a:cxn ang="0">
                      <a:pos x="4" y="14"/>
                    </a:cxn>
                  </a:cxnLst>
                  <a:rect l="0" t="0" r="r" b="b"/>
                  <a:pathLst>
                    <a:path w="12" h="14">
                      <a:moveTo>
                        <a:pt x="4" y="14"/>
                      </a:moveTo>
                      <a:cubicBezTo>
                        <a:pt x="2" y="10"/>
                        <a:pt x="1" y="4"/>
                        <a:pt x="1" y="4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0"/>
                        <a:pt x="2" y="2"/>
                        <a:pt x="2" y="2"/>
                      </a:cubicBezTo>
                      <a:cubicBezTo>
                        <a:pt x="2" y="2"/>
                        <a:pt x="3" y="6"/>
                        <a:pt x="6" y="8"/>
                      </a:cubicBezTo>
                      <a:cubicBezTo>
                        <a:pt x="10" y="9"/>
                        <a:pt x="11" y="8"/>
                        <a:pt x="12" y="11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lnTo>
                        <a:pt x="4" y="14"/>
                      </a:ln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1" name="Freeform 11787"/>
                <p:cNvSpPr>
                  <a:spLocks/>
                </p:cNvSpPr>
                <p:nvPr/>
              </p:nvSpPr>
              <p:spPr bwMode="auto">
                <a:xfrm flipH="1">
                  <a:off x="3183" y="1466"/>
                  <a:ext cx="4" cy="7"/>
                </a:xfrm>
                <a:custGeom>
                  <a:avLst/>
                  <a:gdLst/>
                  <a:ahLst/>
                  <a:cxnLst>
                    <a:cxn ang="0">
                      <a:pos x="0" y="11"/>
                    </a:cxn>
                    <a:cxn ang="0">
                      <a:pos x="0" y="9"/>
                    </a:cxn>
                    <a:cxn ang="0">
                      <a:pos x="6" y="0"/>
                    </a:cxn>
                    <a:cxn ang="0">
                      <a:pos x="6" y="6"/>
                    </a:cxn>
                    <a:cxn ang="0">
                      <a:pos x="0" y="11"/>
                    </a:cxn>
                  </a:cxnLst>
                  <a:rect l="0" t="0" r="r" b="b"/>
                  <a:pathLst>
                    <a:path w="7" h="11">
                      <a:moveTo>
                        <a:pt x="0" y="11"/>
                      </a:move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7" y="4"/>
                        <a:pt x="6" y="6"/>
                      </a:cubicBezTo>
                      <a:cubicBezTo>
                        <a:pt x="5" y="8"/>
                        <a:pt x="3" y="10"/>
                        <a:pt x="0" y="11"/>
                      </a:cubicBez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2" name="Freeform 11788"/>
                <p:cNvSpPr>
                  <a:spLocks/>
                </p:cNvSpPr>
                <p:nvPr/>
              </p:nvSpPr>
              <p:spPr bwMode="auto">
                <a:xfrm flipH="1">
                  <a:off x="3193" y="1445"/>
                  <a:ext cx="5" cy="10"/>
                </a:xfrm>
                <a:custGeom>
                  <a:avLst/>
                  <a:gdLst/>
                  <a:ahLst/>
                  <a:cxnLst>
                    <a:cxn ang="0">
                      <a:pos x="21" y="14"/>
                    </a:cxn>
                    <a:cxn ang="0">
                      <a:pos x="9" y="0"/>
                    </a:cxn>
                    <a:cxn ang="0">
                      <a:pos x="0" y="24"/>
                    </a:cxn>
                    <a:cxn ang="0">
                      <a:pos x="12" y="40"/>
                    </a:cxn>
                    <a:cxn ang="0">
                      <a:pos x="21" y="14"/>
                    </a:cxn>
                  </a:cxnLst>
                  <a:rect l="0" t="0" r="r" b="b"/>
                  <a:pathLst>
                    <a:path w="21" h="40">
                      <a:moveTo>
                        <a:pt x="21" y="14"/>
                      </a:moveTo>
                      <a:lnTo>
                        <a:pt x="9" y="0"/>
                      </a:lnTo>
                      <a:lnTo>
                        <a:pt x="0" y="24"/>
                      </a:lnTo>
                      <a:lnTo>
                        <a:pt x="12" y="40"/>
                      </a:lnTo>
                      <a:lnTo>
                        <a:pt x="21" y="14"/>
                      </a:ln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3" name="Freeform 11789"/>
                <p:cNvSpPr>
                  <a:spLocks/>
                </p:cNvSpPr>
                <p:nvPr/>
              </p:nvSpPr>
              <p:spPr bwMode="auto">
                <a:xfrm flipH="1">
                  <a:off x="3197" y="1442"/>
                  <a:ext cx="5" cy="7"/>
                </a:xfrm>
                <a:custGeom>
                  <a:avLst/>
                  <a:gdLst/>
                  <a:ahLst/>
                  <a:cxnLst>
                    <a:cxn ang="0">
                      <a:pos x="21" y="7"/>
                    </a:cxn>
                    <a:cxn ang="0">
                      <a:pos x="7" y="0"/>
                    </a:cxn>
                    <a:cxn ang="0">
                      <a:pos x="0" y="19"/>
                    </a:cxn>
                    <a:cxn ang="0">
                      <a:pos x="12" y="28"/>
                    </a:cxn>
                    <a:cxn ang="0">
                      <a:pos x="21" y="7"/>
                    </a:cxn>
                  </a:cxnLst>
                  <a:rect l="0" t="0" r="r" b="b"/>
                  <a:pathLst>
                    <a:path w="21" h="28">
                      <a:moveTo>
                        <a:pt x="21" y="7"/>
                      </a:moveTo>
                      <a:lnTo>
                        <a:pt x="7" y="0"/>
                      </a:lnTo>
                      <a:lnTo>
                        <a:pt x="0" y="19"/>
                      </a:lnTo>
                      <a:lnTo>
                        <a:pt x="12" y="28"/>
                      </a:lnTo>
                      <a:lnTo>
                        <a:pt x="21" y="7"/>
                      </a:ln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4" name="Line 11790"/>
                <p:cNvSpPr>
                  <a:spLocks noChangeShapeType="1"/>
                </p:cNvSpPr>
                <p:nvPr/>
              </p:nvSpPr>
              <p:spPr bwMode="auto">
                <a:xfrm flipH="1">
                  <a:off x="3173" y="1475"/>
                  <a:ext cx="0" cy="0"/>
                </a:xfrm>
                <a:prstGeom prst="line">
                  <a:avLst/>
                </a:prstGeom>
                <a:noFill/>
                <a:ln w="0">
                  <a:solidFill>
                    <a:srgbClr val="FFFFF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5" name="Oval 11791"/>
                <p:cNvSpPr>
                  <a:spLocks noChangeArrowheads="1"/>
                </p:cNvSpPr>
                <p:nvPr/>
              </p:nvSpPr>
              <p:spPr bwMode="auto">
                <a:xfrm flipH="1">
                  <a:off x="3221" y="1464"/>
                  <a:ext cx="33" cy="71"/>
                </a:xfrm>
                <a:prstGeom prst="ellipse">
                  <a:avLst/>
                </a:prstGeom>
                <a:solidFill>
                  <a:srgbClr val="777777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786" name="Oval 11792"/>
                <p:cNvSpPr>
                  <a:spLocks noChangeArrowheads="1"/>
                </p:cNvSpPr>
                <p:nvPr/>
              </p:nvSpPr>
              <p:spPr bwMode="auto">
                <a:xfrm flipH="1">
                  <a:off x="3223" y="1467"/>
                  <a:ext cx="29" cy="66"/>
                </a:xfrm>
                <a:prstGeom prst="ellipse">
                  <a:avLst/>
                </a:prstGeom>
                <a:solidFill>
                  <a:srgbClr val="454545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787" name="Oval 11793"/>
                <p:cNvSpPr>
                  <a:spLocks noChangeArrowheads="1"/>
                </p:cNvSpPr>
                <p:nvPr/>
              </p:nvSpPr>
              <p:spPr bwMode="auto">
                <a:xfrm flipH="1">
                  <a:off x="3226" y="1473"/>
                  <a:ext cx="21" cy="56"/>
                </a:xfrm>
                <a:prstGeom prst="ellipse">
                  <a:avLst/>
                </a:pr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8" name="Freeform 11794"/>
                <p:cNvSpPr>
                  <a:spLocks/>
                </p:cNvSpPr>
                <p:nvPr/>
              </p:nvSpPr>
              <p:spPr bwMode="auto">
                <a:xfrm flipH="1">
                  <a:off x="3247" y="1444"/>
                  <a:ext cx="3" cy="4"/>
                </a:xfrm>
                <a:custGeom>
                  <a:avLst/>
                  <a:gdLst/>
                  <a:ahLst/>
                  <a:cxnLst>
                    <a:cxn ang="0">
                      <a:pos x="0" y="7"/>
                    </a:cxn>
                    <a:cxn ang="0">
                      <a:pos x="0" y="6"/>
                    </a:cxn>
                    <a:cxn ang="0">
                      <a:pos x="6" y="0"/>
                    </a:cxn>
                    <a:cxn ang="0">
                      <a:pos x="7" y="1"/>
                    </a:cxn>
                    <a:cxn ang="0">
                      <a:pos x="7" y="1"/>
                    </a:cxn>
                    <a:cxn ang="0">
                      <a:pos x="0" y="7"/>
                    </a:cxn>
                  </a:cxnLst>
                  <a:rect l="0" t="0" r="r" b="b"/>
                  <a:pathLst>
                    <a:path w="7" h="7">
                      <a:moveTo>
                        <a:pt x="0" y="7"/>
                      </a:move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2" y="4"/>
                        <a:pt x="4" y="2"/>
                        <a:pt x="6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5" y="3"/>
                        <a:pt x="2" y="5"/>
                        <a:pt x="0" y="7"/>
                      </a:cubicBezTo>
                      <a:close/>
                    </a:path>
                  </a:pathLst>
                </a:custGeom>
                <a:solidFill>
                  <a:srgbClr val="73737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9" name="Freeform 11795"/>
                <p:cNvSpPr>
                  <a:spLocks/>
                </p:cNvSpPr>
                <p:nvPr/>
              </p:nvSpPr>
              <p:spPr bwMode="auto">
                <a:xfrm flipH="1">
                  <a:off x="3211" y="1488"/>
                  <a:ext cx="1" cy="6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2" y="7"/>
                    </a:cxn>
                    <a:cxn ang="0">
                      <a:pos x="2" y="14"/>
                    </a:cxn>
                    <a:cxn ang="0">
                      <a:pos x="1" y="14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2" h="14">
                      <a:moveTo>
                        <a:pt x="1" y="0"/>
                      </a:moveTo>
                      <a:cubicBezTo>
                        <a:pt x="1" y="2"/>
                        <a:pt x="2" y="5"/>
                        <a:pt x="2" y="7"/>
                      </a:cubicBezTo>
                      <a:cubicBezTo>
                        <a:pt x="2" y="10"/>
                        <a:pt x="2" y="12"/>
                        <a:pt x="2" y="14"/>
                      </a:cubicBezTo>
                      <a:cubicBezTo>
                        <a:pt x="2" y="14"/>
                        <a:pt x="2" y="14"/>
                        <a:pt x="1" y="14"/>
                      </a:cubicBezTo>
                      <a:cubicBezTo>
                        <a:pt x="1" y="9"/>
                        <a:pt x="0" y="5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73737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0" name="Freeform 11796"/>
                <p:cNvSpPr>
                  <a:spLocks/>
                </p:cNvSpPr>
                <p:nvPr/>
              </p:nvSpPr>
              <p:spPr bwMode="auto">
                <a:xfrm flipH="1">
                  <a:off x="3211" y="1497"/>
                  <a:ext cx="0" cy="7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" y="14"/>
                    </a:cxn>
                    <a:cxn ang="0">
                      <a:pos x="0" y="14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" h="14">
                      <a:moveTo>
                        <a:pt x="1" y="0"/>
                      </a:moveTo>
                      <a:cubicBezTo>
                        <a:pt x="1" y="5"/>
                        <a:pt x="1" y="9"/>
                        <a:pt x="1" y="14"/>
                      </a:cubicBezTo>
                      <a:cubicBezTo>
                        <a:pt x="1" y="14"/>
                        <a:pt x="0" y="14"/>
                        <a:pt x="0" y="14"/>
                      </a:cubicBezTo>
                      <a:cubicBezTo>
                        <a:pt x="0" y="9"/>
                        <a:pt x="0" y="5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73737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1" name="Freeform 11797"/>
                <p:cNvSpPr>
                  <a:spLocks/>
                </p:cNvSpPr>
                <p:nvPr/>
              </p:nvSpPr>
              <p:spPr bwMode="auto">
                <a:xfrm flipH="1">
                  <a:off x="3225" y="1553"/>
                  <a:ext cx="3" cy="2"/>
                </a:xfrm>
                <a:custGeom>
                  <a:avLst/>
                  <a:gdLst/>
                  <a:ahLst/>
                  <a:cxnLst>
                    <a:cxn ang="0">
                      <a:pos x="7" y="0"/>
                    </a:cxn>
                    <a:cxn ang="0">
                      <a:pos x="4" y="3"/>
                    </a:cxn>
                    <a:cxn ang="0">
                      <a:pos x="0" y="5"/>
                    </a:cxn>
                    <a:cxn ang="0">
                      <a:pos x="0" y="5"/>
                    </a:cxn>
                    <a:cxn ang="0">
                      <a:pos x="7" y="0"/>
                    </a:cxn>
                    <a:cxn ang="0">
                      <a:pos x="7" y="0"/>
                    </a:cxn>
                  </a:cxnLst>
                  <a:rect l="0" t="0" r="r" b="b"/>
                  <a:pathLst>
                    <a:path w="7" h="5">
                      <a:moveTo>
                        <a:pt x="7" y="0"/>
                      </a:moveTo>
                      <a:cubicBezTo>
                        <a:pt x="6" y="1"/>
                        <a:pt x="5" y="2"/>
                        <a:pt x="4" y="3"/>
                      </a:cubicBezTo>
                      <a:cubicBezTo>
                        <a:pt x="3" y="4"/>
                        <a:pt x="2" y="4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3" y="3"/>
                        <a:pt x="5" y="2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73737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" name="Freeform 11798"/>
                <p:cNvSpPr>
                  <a:spLocks/>
                </p:cNvSpPr>
                <p:nvPr/>
              </p:nvSpPr>
              <p:spPr bwMode="auto">
                <a:xfrm flipH="1">
                  <a:off x="3212" y="1479"/>
                  <a:ext cx="1" cy="5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2" y="4"/>
                    </a:cxn>
                    <a:cxn ang="0">
                      <a:pos x="2" y="7"/>
                    </a:cxn>
                    <a:cxn ang="0">
                      <a:pos x="3" y="7"/>
                    </a:cxn>
                    <a:cxn ang="0">
                      <a:pos x="3" y="10"/>
                    </a:cxn>
                    <a:cxn ang="0">
                      <a:pos x="2" y="1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1" y="1"/>
                        <a:pt x="2" y="3"/>
                        <a:pt x="2" y="4"/>
                      </a:cubicBezTo>
                      <a:cubicBezTo>
                        <a:pt x="2" y="5"/>
                        <a:pt x="2" y="6"/>
                        <a:pt x="2" y="7"/>
                      </a:cubicBezTo>
                      <a:cubicBezTo>
                        <a:pt x="2" y="7"/>
                        <a:pt x="2" y="7"/>
                        <a:pt x="3" y="7"/>
                      </a:cubicBezTo>
                      <a:cubicBezTo>
                        <a:pt x="3" y="8"/>
                        <a:pt x="3" y="9"/>
                        <a:pt x="3" y="10"/>
                      </a:cubicBezTo>
                      <a:cubicBezTo>
                        <a:pt x="3" y="11"/>
                        <a:pt x="2" y="11"/>
                        <a:pt x="2" y="11"/>
                      </a:cubicBezTo>
                      <a:cubicBezTo>
                        <a:pt x="1" y="7"/>
                        <a:pt x="1" y="3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73737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3" name="Freeform 11799"/>
                <p:cNvSpPr>
                  <a:spLocks/>
                </p:cNvSpPr>
                <p:nvPr/>
              </p:nvSpPr>
              <p:spPr bwMode="auto">
                <a:xfrm flipH="1">
                  <a:off x="3218" y="1542"/>
                  <a:ext cx="1" cy="3"/>
                </a:xfrm>
                <a:custGeom>
                  <a:avLst/>
                  <a:gdLst/>
                  <a:ahLst/>
                  <a:cxnLst>
                    <a:cxn ang="0">
                      <a:pos x="4" y="0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3" y="0"/>
                    </a:cxn>
                    <a:cxn ang="0">
                      <a:pos x="4" y="0"/>
                    </a:cxn>
                  </a:cxnLst>
                  <a:rect l="0" t="0" r="r" b="b"/>
                  <a:pathLst>
                    <a:path w="4" h="7">
                      <a:moveTo>
                        <a:pt x="4" y="0"/>
                      </a:moveTo>
                      <a:cubicBezTo>
                        <a:pt x="2" y="3"/>
                        <a:pt x="1" y="5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1" y="5"/>
                        <a:pt x="2" y="2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lose/>
                    </a:path>
                  </a:pathLst>
                </a:custGeom>
                <a:solidFill>
                  <a:srgbClr val="73737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4" name="Freeform 11800"/>
                <p:cNvSpPr>
                  <a:spLocks/>
                </p:cNvSpPr>
                <p:nvPr/>
              </p:nvSpPr>
              <p:spPr bwMode="auto">
                <a:xfrm flipH="1">
                  <a:off x="3236" y="1441"/>
                  <a:ext cx="3" cy="1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0" y="0"/>
                    </a:cxn>
                    <a:cxn ang="0">
                      <a:pos x="6" y="0"/>
                    </a:cxn>
                    <a:cxn ang="0">
                      <a:pos x="6" y="2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6" h="2">
                      <a:moveTo>
                        <a:pt x="0" y="2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2" y="0"/>
                        <a:pt x="4" y="0"/>
                        <a:pt x="6" y="0"/>
                      </a:cubicBezTo>
                      <a:cubicBezTo>
                        <a:pt x="6" y="1"/>
                        <a:pt x="6" y="1"/>
                        <a:pt x="6" y="2"/>
                      </a:cubicBezTo>
                      <a:cubicBezTo>
                        <a:pt x="4" y="2"/>
                        <a:pt x="2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73737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5" name="Freeform 11801"/>
                <p:cNvSpPr>
                  <a:spLocks/>
                </p:cNvSpPr>
                <p:nvPr/>
              </p:nvSpPr>
              <p:spPr bwMode="auto">
                <a:xfrm flipH="1">
                  <a:off x="3241" y="1441"/>
                  <a:ext cx="4" cy="3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8" y="0"/>
                    </a:cxn>
                    <a:cxn ang="0">
                      <a:pos x="8" y="2"/>
                    </a:cxn>
                    <a:cxn ang="0">
                      <a:pos x="8" y="2"/>
                    </a:cxn>
                    <a:cxn ang="0">
                      <a:pos x="0" y="5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8" h="5">
                      <a:moveTo>
                        <a:pt x="0" y="3"/>
                      </a:moveTo>
                      <a:cubicBezTo>
                        <a:pt x="2" y="2"/>
                        <a:pt x="5" y="1"/>
                        <a:pt x="8" y="0"/>
                      </a:cubicBezTo>
                      <a:cubicBezTo>
                        <a:pt x="8" y="1"/>
                        <a:pt x="8" y="1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5" y="2"/>
                        <a:pt x="3" y="3"/>
                        <a:pt x="0" y="5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73737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6" name="Freeform 11802"/>
                <p:cNvSpPr>
                  <a:spLocks/>
                </p:cNvSpPr>
                <p:nvPr/>
              </p:nvSpPr>
              <p:spPr bwMode="auto">
                <a:xfrm flipH="1">
                  <a:off x="3211" y="1508"/>
                  <a:ext cx="0" cy="6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1" y="14"/>
                    </a:cxn>
                    <a:cxn ang="0">
                      <a:pos x="0" y="14"/>
                    </a:cxn>
                    <a:cxn ang="0">
                      <a:pos x="1" y="0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2" h="14">
                      <a:moveTo>
                        <a:pt x="2" y="0"/>
                      </a:moveTo>
                      <a:cubicBezTo>
                        <a:pt x="1" y="4"/>
                        <a:pt x="1" y="9"/>
                        <a:pt x="1" y="14"/>
                      </a:cubicBezTo>
                      <a:cubicBezTo>
                        <a:pt x="1" y="14"/>
                        <a:pt x="0" y="14"/>
                        <a:pt x="0" y="14"/>
                      </a:cubicBezTo>
                      <a:cubicBezTo>
                        <a:pt x="0" y="9"/>
                        <a:pt x="1" y="4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73737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7" name="Freeform 11803"/>
                <p:cNvSpPr>
                  <a:spLocks/>
                </p:cNvSpPr>
                <p:nvPr/>
              </p:nvSpPr>
              <p:spPr bwMode="auto">
                <a:xfrm flipH="1">
                  <a:off x="3230" y="1556"/>
                  <a:ext cx="3" cy="0"/>
                </a:xfrm>
                <a:custGeom>
                  <a:avLst/>
                  <a:gdLst/>
                  <a:ahLst/>
                  <a:cxnLst>
                    <a:cxn ang="0">
                      <a:pos x="0" y="1"/>
                    </a:cxn>
                    <a:cxn ang="0">
                      <a:pos x="0" y="1"/>
                    </a:cxn>
                    <a:cxn ang="0">
                      <a:pos x="1" y="1"/>
                    </a:cxn>
                    <a:cxn ang="0">
                      <a:pos x="7" y="0"/>
                    </a:cxn>
                    <a:cxn ang="0">
                      <a:pos x="7" y="0"/>
                    </a:cxn>
                    <a:cxn ang="0">
                      <a:pos x="2" y="1"/>
                    </a:cxn>
                    <a:cxn ang="0">
                      <a:pos x="0" y="1"/>
                    </a:cxn>
                  </a:cxnLst>
                  <a:rect l="0" t="0" r="r" b="b"/>
                  <a:pathLst>
                    <a:path w="7"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" y="1"/>
                        <a:pt x="5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5" y="1"/>
                        <a:pt x="3" y="1"/>
                        <a:pt x="2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73737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8" name="Freeform 11804"/>
                <p:cNvSpPr>
                  <a:spLocks/>
                </p:cNvSpPr>
                <p:nvPr/>
              </p:nvSpPr>
              <p:spPr bwMode="auto">
                <a:xfrm flipH="1">
                  <a:off x="3258" y="1463"/>
                  <a:ext cx="1" cy="6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0" y="12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4" h="12">
                      <a:moveTo>
                        <a:pt x="0" y="12"/>
                      </a:moveTo>
                      <a:cubicBezTo>
                        <a:pt x="1" y="9"/>
                        <a:pt x="2" y="3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" y="4"/>
                        <a:pt x="1" y="8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lose/>
                    </a:path>
                  </a:pathLst>
                </a:custGeom>
                <a:solidFill>
                  <a:srgbClr val="73737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9" name="Freeform 11805"/>
                <p:cNvSpPr>
                  <a:spLocks/>
                </p:cNvSpPr>
                <p:nvPr/>
              </p:nvSpPr>
              <p:spPr bwMode="auto">
                <a:xfrm flipH="1">
                  <a:off x="3219" y="1456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5" y="8"/>
                    </a:cxn>
                    <a:cxn ang="0">
                      <a:pos x="4" y="8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5" h="8">
                      <a:moveTo>
                        <a:pt x="1" y="0"/>
                      </a:moveTo>
                      <a:cubicBezTo>
                        <a:pt x="2" y="3"/>
                        <a:pt x="4" y="5"/>
                        <a:pt x="5" y="8"/>
                      </a:cubicBezTo>
                      <a:cubicBezTo>
                        <a:pt x="5" y="8"/>
                        <a:pt x="5" y="8"/>
                        <a:pt x="4" y="8"/>
                      </a:cubicBezTo>
                      <a:cubicBezTo>
                        <a:pt x="3" y="5"/>
                        <a:pt x="2" y="3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73737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0" name="Freeform 11806"/>
                <p:cNvSpPr>
                  <a:spLocks/>
                </p:cNvSpPr>
                <p:nvPr/>
              </p:nvSpPr>
              <p:spPr bwMode="auto">
                <a:xfrm flipH="1">
                  <a:off x="3221" y="1548"/>
                  <a:ext cx="2" cy="3"/>
                </a:xfrm>
                <a:custGeom>
                  <a:avLst/>
                  <a:gdLst/>
                  <a:ahLst/>
                  <a:cxnLst>
                    <a:cxn ang="0">
                      <a:pos x="6" y="0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5" y="0"/>
                    </a:cxn>
                    <a:cxn ang="0">
                      <a:pos x="6" y="0"/>
                    </a:cxn>
                  </a:cxnLst>
                  <a:rect l="0" t="0" r="r" b="b"/>
                  <a:pathLst>
                    <a:path w="6" h="7">
                      <a:moveTo>
                        <a:pt x="6" y="0"/>
                      </a:moveTo>
                      <a:cubicBezTo>
                        <a:pt x="4" y="3"/>
                        <a:pt x="2" y="5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2" y="5"/>
                        <a:pt x="4" y="3"/>
                        <a:pt x="5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73737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1" name="Freeform 11807"/>
                <p:cNvSpPr>
                  <a:spLocks/>
                </p:cNvSpPr>
                <p:nvPr/>
              </p:nvSpPr>
              <p:spPr bwMode="auto">
                <a:xfrm flipH="1">
                  <a:off x="3221" y="1450"/>
                  <a:ext cx="3" cy="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8"/>
                    </a:cxn>
                    <a:cxn ang="0">
                      <a:pos x="6" y="9"/>
                    </a:cxn>
                    <a:cxn ang="0">
                      <a:pos x="0" y="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6" h="9">
                      <a:moveTo>
                        <a:pt x="0" y="0"/>
                      </a:moveTo>
                      <a:cubicBezTo>
                        <a:pt x="2" y="3"/>
                        <a:pt x="4" y="5"/>
                        <a:pt x="6" y="8"/>
                      </a:cubicBezTo>
                      <a:cubicBezTo>
                        <a:pt x="6" y="8"/>
                        <a:pt x="6" y="9"/>
                        <a:pt x="6" y="9"/>
                      </a:cubicBezTo>
                      <a:cubicBezTo>
                        <a:pt x="4" y="6"/>
                        <a:pt x="2" y="3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73737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2" name="Freeform 11808"/>
                <p:cNvSpPr>
                  <a:spLocks/>
                </p:cNvSpPr>
                <p:nvPr/>
              </p:nvSpPr>
              <p:spPr bwMode="auto">
                <a:xfrm flipH="1">
                  <a:off x="3260" y="1471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" y="1"/>
                    </a:cxn>
                    <a:cxn ang="0">
                      <a:pos x="0" y="7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" h="7">
                      <a:moveTo>
                        <a:pt x="1" y="0"/>
                      </a:moveTo>
                      <a:cubicBezTo>
                        <a:pt x="1" y="0"/>
                        <a:pt x="1" y="0"/>
                        <a:pt x="1" y="1"/>
                      </a:cubicBezTo>
                      <a:cubicBezTo>
                        <a:pt x="1" y="3"/>
                        <a:pt x="1" y="5"/>
                        <a:pt x="0" y="7"/>
                      </a:cubicBezTo>
                      <a:cubicBezTo>
                        <a:pt x="1" y="5"/>
                        <a:pt x="1" y="2"/>
                        <a:pt x="1" y="0"/>
                      </a:cubicBezTo>
                      <a:close/>
                    </a:path>
                  </a:pathLst>
                </a:custGeom>
                <a:solidFill>
                  <a:srgbClr val="73737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3" name="Freeform 11809"/>
                <p:cNvSpPr>
                  <a:spLocks/>
                </p:cNvSpPr>
                <p:nvPr/>
              </p:nvSpPr>
              <p:spPr bwMode="auto">
                <a:xfrm flipH="1">
                  <a:off x="3213" y="1527"/>
                  <a:ext cx="1" cy="5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11"/>
                    </a:cxn>
                    <a:cxn ang="0">
                      <a:pos x="0" y="11"/>
                    </a:cxn>
                    <a:cxn ang="0">
                      <a:pos x="3" y="0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3" h="11">
                      <a:moveTo>
                        <a:pt x="3" y="0"/>
                      </a:moveTo>
                      <a:cubicBezTo>
                        <a:pt x="2" y="4"/>
                        <a:pt x="1" y="7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1" y="7"/>
                        <a:pt x="2" y="4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73737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4" name="Freeform 11810"/>
                <p:cNvSpPr>
                  <a:spLocks/>
                </p:cNvSpPr>
                <p:nvPr/>
              </p:nvSpPr>
              <p:spPr bwMode="auto">
                <a:xfrm flipH="1">
                  <a:off x="3215" y="1535"/>
                  <a:ext cx="2" cy="5"/>
                </a:xfrm>
                <a:custGeom>
                  <a:avLst/>
                  <a:gdLst/>
                  <a:ahLst/>
                  <a:cxnLst>
                    <a:cxn ang="0">
                      <a:pos x="4" y="0"/>
                    </a:cxn>
                    <a:cxn ang="0">
                      <a:pos x="0" y="10"/>
                    </a:cxn>
                    <a:cxn ang="0">
                      <a:pos x="0" y="9"/>
                    </a:cxn>
                    <a:cxn ang="0">
                      <a:pos x="3" y="0"/>
                    </a:cxn>
                    <a:cxn ang="0">
                      <a:pos x="4" y="0"/>
                    </a:cxn>
                  </a:cxnLst>
                  <a:rect l="0" t="0" r="r" b="b"/>
                  <a:pathLst>
                    <a:path w="4" h="10">
                      <a:moveTo>
                        <a:pt x="4" y="0"/>
                      </a:moveTo>
                      <a:cubicBezTo>
                        <a:pt x="3" y="4"/>
                        <a:pt x="1" y="7"/>
                        <a:pt x="0" y="10"/>
                      </a:cubicBezTo>
                      <a:cubicBezTo>
                        <a:pt x="0" y="10"/>
                        <a:pt x="0" y="10"/>
                        <a:pt x="0" y="9"/>
                      </a:cubicBezTo>
                      <a:cubicBezTo>
                        <a:pt x="1" y="7"/>
                        <a:pt x="2" y="3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lose/>
                    </a:path>
                  </a:pathLst>
                </a:custGeom>
                <a:solidFill>
                  <a:srgbClr val="73737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5" name="Freeform 11811"/>
                <p:cNvSpPr>
                  <a:spLocks/>
                </p:cNvSpPr>
                <p:nvPr/>
              </p:nvSpPr>
              <p:spPr bwMode="auto">
                <a:xfrm flipH="1">
                  <a:off x="3226" y="1445"/>
                  <a:ext cx="3" cy="3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7" y="6"/>
                    </a:cxn>
                    <a:cxn ang="0">
                      <a:pos x="6" y="6"/>
                    </a:cxn>
                    <a:cxn ang="0">
                      <a:pos x="0" y="1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7" h="6">
                      <a:moveTo>
                        <a:pt x="1" y="0"/>
                      </a:moveTo>
                      <a:cubicBezTo>
                        <a:pt x="3" y="2"/>
                        <a:pt x="5" y="4"/>
                        <a:pt x="7" y="6"/>
                      </a:cubicBezTo>
                      <a:cubicBezTo>
                        <a:pt x="7" y="6"/>
                        <a:pt x="7" y="6"/>
                        <a:pt x="6" y="6"/>
                      </a:cubicBezTo>
                      <a:cubicBezTo>
                        <a:pt x="4" y="4"/>
                        <a:pt x="2" y="3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73737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6" name="Freeform 11812"/>
                <p:cNvSpPr>
                  <a:spLocks/>
                </p:cNvSpPr>
                <p:nvPr/>
              </p:nvSpPr>
              <p:spPr bwMode="auto">
                <a:xfrm flipH="1">
                  <a:off x="3251" y="1449"/>
                  <a:ext cx="3" cy="5"/>
                </a:xfrm>
                <a:custGeom>
                  <a:avLst/>
                  <a:gdLst/>
                  <a:ahLst/>
                  <a:cxnLst>
                    <a:cxn ang="0">
                      <a:pos x="0" y="8"/>
                    </a:cxn>
                    <a:cxn ang="0">
                      <a:pos x="6" y="0"/>
                    </a:cxn>
                    <a:cxn ang="0">
                      <a:pos x="6" y="0"/>
                    </a:cxn>
                    <a:cxn ang="0">
                      <a:pos x="7" y="0"/>
                    </a:cxn>
                    <a:cxn ang="0">
                      <a:pos x="1" y="9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7" h="9">
                      <a:moveTo>
                        <a:pt x="0" y="8"/>
                      </a:moveTo>
                      <a:cubicBezTo>
                        <a:pt x="2" y="5"/>
                        <a:pt x="4" y="2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5" y="3"/>
                        <a:pt x="3" y="6"/>
                        <a:pt x="1" y="9"/>
                      </a:cubicBezTo>
                      <a:lnTo>
                        <a:pt x="0" y="8"/>
                      </a:lnTo>
                      <a:close/>
                    </a:path>
                  </a:pathLst>
                </a:custGeom>
                <a:solidFill>
                  <a:srgbClr val="73737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7" name="Freeform 11813"/>
                <p:cNvSpPr>
                  <a:spLocks/>
                </p:cNvSpPr>
                <p:nvPr/>
              </p:nvSpPr>
              <p:spPr bwMode="auto">
                <a:xfrm flipH="1">
                  <a:off x="3231" y="1442"/>
                  <a:ext cx="3" cy="2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7" y="3"/>
                    </a:cxn>
                    <a:cxn ang="0">
                      <a:pos x="6" y="4"/>
                    </a:cxn>
                    <a:cxn ang="0">
                      <a:pos x="0" y="2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7" h="4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3" y="1"/>
                        <a:pt x="5" y="2"/>
                        <a:pt x="7" y="3"/>
                      </a:cubicBezTo>
                      <a:cubicBezTo>
                        <a:pt x="7" y="3"/>
                        <a:pt x="7" y="4"/>
                        <a:pt x="6" y="4"/>
                      </a:cubicBezTo>
                      <a:cubicBezTo>
                        <a:pt x="4" y="3"/>
                        <a:pt x="2" y="2"/>
                        <a:pt x="0" y="2"/>
                      </a:cubicBezTo>
                      <a:cubicBezTo>
                        <a:pt x="0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73737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8" name="Freeform 11814"/>
                <p:cNvSpPr>
                  <a:spLocks/>
                </p:cNvSpPr>
                <p:nvPr/>
              </p:nvSpPr>
              <p:spPr bwMode="auto">
                <a:xfrm flipH="1">
                  <a:off x="3211" y="1518"/>
                  <a:ext cx="2" cy="7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3" y="6"/>
                    </a:cxn>
                    <a:cxn ang="0">
                      <a:pos x="1" y="15"/>
                    </a:cxn>
                    <a:cxn ang="0">
                      <a:pos x="0" y="14"/>
                    </a:cxn>
                    <a:cxn ang="0">
                      <a:pos x="2" y="0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3" h="15">
                      <a:moveTo>
                        <a:pt x="3" y="0"/>
                      </a:moveTo>
                      <a:cubicBezTo>
                        <a:pt x="3" y="3"/>
                        <a:pt x="3" y="4"/>
                        <a:pt x="3" y="6"/>
                      </a:cubicBezTo>
                      <a:cubicBezTo>
                        <a:pt x="2" y="9"/>
                        <a:pt x="2" y="12"/>
                        <a:pt x="1" y="15"/>
                      </a:cubicBezTo>
                      <a:cubicBezTo>
                        <a:pt x="1" y="15"/>
                        <a:pt x="0" y="14"/>
                        <a:pt x="0" y="14"/>
                      </a:cubicBezTo>
                      <a:cubicBezTo>
                        <a:pt x="1" y="10"/>
                        <a:pt x="2" y="5"/>
                        <a:pt x="2" y="0"/>
                      </a:cubicBezTo>
                      <a:cubicBezTo>
                        <a:pt x="2" y="0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73737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9" name="Freeform 11815"/>
                <p:cNvSpPr>
                  <a:spLocks/>
                </p:cNvSpPr>
                <p:nvPr/>
              </p:nvSpPr>
              <p:spPr bwMode="auto">
                <a:xfrm flipH="1">
                  <a:off x="3255" y="1455"/>
                  <a:ext cx="2" cy="6"/>
                </a:xfrm>
                <a:custGeom>
                  <a:avLst/>
                  <a:gdLst/>
                  <a:ahLst/>
                  <a:cxnLst>
                    <a:cxn ang="0">
                      <a:pos x="0" y="11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0" y="11"/>
                    </a:cxn>
                  </a:cxnLst>
                  <a:rect l="0" t="0" r="r" b="b"/>
                  <a:pathLst>
                    <a:path w="5" h="11">
                      <a:moveTo>
                        <a:pt x="0" y="11"/>
                      </a:moveTo>
                      <a:cubicBezTo>
                        <a:pt x="2" y="7"/>
                        <a:pt x="3" y="3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4"/>
                        <a:pt x="2" y="7"/>
                        <a:pt x="0" y="11"/>
                      </a:cubicBezTo>
                      <a:close/>
                    </a:path>
                  </a:pathLst>
                </a:custGeom>
                <a:solidFill>
                  <a:srgbClr val="73737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0" name="Freeform 11816"/>
                <p:cNvSpPr>
                  <a:spLocks/>
                </p:cNvSpPr>
                <p:nvPr/>
              </p:nvSpPr>
              <p:spPr bwMode="auto">
                <a:xfrm flipH="1">
                  <a:off x="3262" y="1490"/>
                  <a:ext cx="0" cy="7"/>
                </a:xfrm>
                <a:custGeom>
                  <a:avLst/>
                  <a:gdLst/>
                  <a:ahLst/>
                  <a:cxnLst>
                    <a:cxn ang="0">
                      <a:pos x="0" y="15"/>
                    </a:cxn>
                    <a:cxn ang="0">
                      <a:pos x="0" y="15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5"/>
                    </a:cxn>
                  </a:cxnLst>
                  <a:rect l="0" t="0" r="r" b="b"/>
                  <a:pathLst>
                    <a:path h="15">
                      <a:moveTo>
                        <a:pt x="0" y="15"/>
                      </a:move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0"/>
                        <a:pt x="0" y="5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5"/>
                        <a:pt x="0" y="10"/>
                        <a:pt x="0" y="15"/>
                      </a:cubicBezTo>
                      <a:close/>
                    </a:path>
                  </a:pathLst>
                </a:custGeom>
                <a:solidFill>
                  <a:srgbClr val="6C6C6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1" name="Freeform 11817"/>
                <p:cNvSpPr>
                  <a:spLocks/>
                </p:cNvSpPr>
                <p:nvPr/>
              </p:nvSpPr>
              <p:spPr bwMode="auto">
                <a:xfrm flipH="1">
                  <a:off x="3231" y="1443"/>
                  <a:ext cx="3" cy="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" y="2"/>
                    </a:cxn>
                    <a:cxn ang="0">
                      <a:pos x="6" y="4"/>
                    </a:cxn>
                    <a:cxn ang="0">
                      <a:pos x="0" y="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6" h="4">
                      <a:moveTo>
                        <a:pt x="0" y="0"/>
                      </a:moveTo>
                      <a:cubicBezTo>
                        <a:pt x="2" y="0"/>
                        <a:pt x="4" y="1"/>
                        <a:pt x="6" y="2"/>
                      </a:cubicBezTo>
                      <a:cubicBezTo>
                        <a:pt x="6" y="3"/>
                        <a:pt x="6" y="3"/>
                        <a:pt x="6" y="4"/>
                      </a:cubicBezTo>
                      <a:cubicBezTo>
                        <a:pt x="4" y="3"/>
                        <a:pt x="2" y="2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6C6C6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2" name="Freeform 11818"/>
                <p:cNvSpPr>
                  <a:spLocks/>
                </p:cNvSpPr>
                <p:nvPr/>
              </p:nvSpPr>
              <p:spPr bwMode="auto">
                <a:xfrm flipH="1">
                  <a:off x="3226" y="1446"/>
                  <a:ext cx="3" cy="3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7" y="5"/>
                    </a:cxn>
                    <a:cxn ang="0">
                      <a:pos x="7" y="7"/>
                    </a:cxn>
                    <a:cxn ang="0">
                      <a:pos x="0" y="2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7" h="7">
                      <a:moveTo>
                        <a:pt x="1" y="0"/>
                      </a:moveTo>
                      <a:cubicBezTo>
                        <a:pt x="3" y="2"/>
                        <a:pt x="5" y="3"/>
                        <a:pt x="7" y="5"/>
                      </a:cubicBezTo>
                      <a:cubicBezTo>
                        <a:pt x="7" y="6"/>
                        <a:pt x="7" y="6"/>
                        <a:pt x="7" y="7"/>
                      </a:cubicBezTo>
                      <a:cubicBezTo>
                        <a:pt x="5" y="5"/>
                        <a:pt x="3" y="3"/>
                        <a:pt x="0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6C6C6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3" name="Freeform 11819"/>
                <p:cNvSpPr>
                  <a:spLocks/>
                </p:cNvSpPr>
                <p:nvPr/>
              </p:nvSpPr>
              <p:spPr bwMode="auto">
                <a:xfrm flipH="1">
                  <a:off x="3260" y="1472"/>
                  <a:ext cx="1" cy="7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1" y="6"/>
                    </a:cxn>
                    <a:cxn ang="0">
                      <a:pos x="2" y="0"/>
                    </a:cxn>
                    <a:cxn ang="0">
                      <a:pos x="3" y="0"/>
                    </a:cxn>
                    <a:cxn ang="0">
                      <a:pos x="0" y="14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3" h="14">
                      <a:moveTo>
                        <a:pt x="0" y="14"/>
                      </a:moveTo>
                      <a:cubicBezTo>
                        <a:pt x="0" y="12"/>
                        <a:pt x="1" y="9"/>
                        <a:pt x="1" y="6"/>
                      </a:cubicBezTo>
                      <a:cubicBezTo>
                        <a:pt x="2" y="4"/>
                        <a:pt x="2" y="2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4"/>
                        <a:pt x="1" y="9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lose/>
                    </a:path>
                  </a:pathLst>
                </a:custGeom>
                <a:solidFill>
                  <a:srgbClr val="6C6C6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4" name="Freeform 11820"/>
                <p:cNvSpPr>
                  <a:spLocks/>
                </p:cNvSpPr>
                <p:nvPr/>
              </p:nvSpPr>
              <p:spPr bwMode="auto">
                <a:xfrm flipH="1">
                  <a:off x="3258" y="1463"/>
                  <a:ext cx="1" cy="6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0" y="12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4" h="12">
                      <a:moveTo>
                        <a:pt x="0" y="12"/>
                      </a:moveTo>
                      <a:cubicBezTo>
                        <a:pt x="1" y="8"/>
                        <a:pt x="2" y="4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4"/>
                        <a:pt x="1" y="8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lose/>
                    </a:path>
                  </a:pathLst>
                </a:custGeom>
                <a:solidFill>
                  <a:srgbClr val="6C6C6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5" name="Freeform 11821"/>
                <p:cNvSpPr>
                  <a:spLocks/>
                </p:cNvSpPr>
                <p:nvPr/>
              </p:nvSpPr>
              <p:spPr bwMode="auto">
                <a:xfrm flipH="1">
                  <a:off x="3236" y="1442"/>
                  <a:ext cx="3" cy="1"/>
                </a:xfrm>
                <a:custGeom>
                  <a:avLst/>
                  <a:gdLst/>
                  <a:ahLst/>
                  <a:cxnLst>
                    <a:cxn ang="0">
                      <a:pos x="0" y="1"/>
                    </a:cxn>
                    <a:cxn ang="0">
                      <a:pos x="0" y="0"/>
                    </a:cxn>
                    <a:cxn ang="0">
                      <a:pos x="6" y="0"/>
                    </a:cxn>
                    <a:cxn ang="0">
                      <a:pos x="6" y="2"/>
                    </a:cxn>
                    <a:cxn ang="0">
                      <a:pos x="6" y="2"/>
                    </a:cxn>
                    <a:cxn ang="0">
                      <a:pos x="0" y="1"/>
                    </a:cxn>
                    <a:cxn ang="0">
                      <a:pos x="0" y="1"/>
                    </a:cxn>
                  </a:cxnLst>
                  <a:rect l="0" t="0" r="r" b="b"/>
                  <a:pathLst>
                    <a:path w="6" h="2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0"/>
                        <a:pt x="4" y="0"/>
                        <a:pt x="6" y="0"/>
                      </a:cubicBezTo>
                      <a:cubicBezTo>
                        <a:pt x="6" y="1"/>
                        <a:pt x="6" y="1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4" y="2"/>
                        <a:pt x="2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6C6C6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6" name="Freeform 11822"/>
                <p:cNvSpPr>
                  <a:spLocks/>
                </p:cNvSpPr>
                <p:nvPr/>
              </p:nvSpPr>
              <p:spPr bwMode="auto">
                <a:xfrm flipH="1">
                  <a:off x="3236" y="1556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2" y="1"/>
                    </a:cxn>
                    <a:cxn ang="0">
                      <a:pos x="0" y="0"/>
                    </a:cxn>
                    <a:cxn ang="0">
                      <a:pos x="2" y="1"/>
                    </a:cxn>
                    <a:cxn ang="0">
                      <a:pos x="2" y="1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0"/>
                        <a:pt x="2" y="0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6C6C6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7" name="Freeform 11823"/>
                <p:cNvSpPr>
                  <a:spLocks/>
                </p:cNvSpPr>
                <p:nvPr/>
              </p:nvSpPr>
              <p:spPr bwMode="auto">
                <a:xfrm flipH="1">
                  <a:off x="3254" y="1455"/>
                  <a:ext cx="3" cy="6"/>
                </a:xfrm>
                <a:custGeom>
                  <a:avLst/>
                  <a:gdLst/>
                  <a:ahLst/>
                  <a:cxnLst>
                    <a:cxn ang="0">
                      <a:pos x="0" y="11"/>
                    </a:cxn>
                    <a:cxn ang="0">
                      <a:pos x="5" y="0"/>
                    </a:cxn>
                    <a:cxn ang="0">
                      <a:pos x="6" y="1"/>
                    </a:cxn>
                    <a:cxn ang="0">
                      <a:pos x="1" y="12"/>
                    </a:cxn>
                    <a:cxn ang="0">
                      <a:pos x="0" y="11"/>
                    </a:cxn>
                  </a:cxnLst>
                  <a:rect l="0" t="0" r="r" b="b"/>
                  <a:pathLst>
                    <a:path w="6" h="12">
                      <a:moveTo>
                        <a:pt x="0" y="11"/>
                      </a:moveTo>
                      <a:cubicBezTo>
                        <a:pt x="2" y="7"/>
                        <a:pt x="4" y="4"/>
                        <a:pt x="5" y="0"/>
                      </a:cubicBezTo>
                      <a:cubicBezTo>
                        <a:pt x="5" y="1"/>
                        <a:pt x="6" y="1"/>
                        <a:pt x="6" y="1"/>
                      </a:cubicBezTo>
                      <a:cubicBezTo>
                        <a:pt x="4" y="4"/>
                        <a:pt x="2" y="8"/>
                        <a:pt x="1" y="12"/>
                      </a:cubicBez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6C6C6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8" name="Freeform 11824"/>
                <p:cNvSpPr>
                  <a:spLocks/>
                </p:cNvSpPr>
                <p:nvPr/>
              </p:nvSpPr>
              <p:spPr bwMode="auto">
                <a:xfrm flipH="1">
                  <a:off x="3260" y="1511"/>
                  <a:ext cx="1" cy="5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2" y="11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" h="1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4"/>
                        <a:pt x="1" y="7"/>
                        <a:pt x="2" y="11"/>
                      </a:cubicBezTo>
                      <a:cubicBezTo>
                        <a:pt x="1" y="7"/>
                        <a:pt x="1" y="4"/>
                        <a:pt x="0" y="0"/>
                      </a:cubicBezTo>
                      <a:close/>
                    </a:path>
                  </a:pathLst>
                </a:custGeom>
                <a:solidFill>
                  <a:srgbClr val="6C6C6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9" name="Freeform 11825"/>
                <p:cNvSpPr>
                  <a:spLocks/>
                </p:cNvSpPr>
                <p:nvPr/>
              </p:nvSpPr>
              <p:spPr bwMode="auto">
                <a:xfrm flipH="1">
                  <a:off x="3261" y="1481"/>
                  <a:ext cx="1" cy="7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1" y="0"/>
                    </a:cxn>
                    <a:cxn ang="0">
                      <a:pos x="2" y="0"/>
                    </a:cxn>
                    <a:cxn ang="0">
                      <a:pos x="0" y="14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2" h="14">
                      <a:moveTo>
                        <a:pt x="0" y="14"/>
                      </a:moveTo>
                      <a:cubicBezTo>
                        <a:pt x="1" y="9"/>
                        <a:pt x="1" y="5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1" y="5"/>
                        <a:pt x="1" y="9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lose/>
                    </a:path>
                  </a:pathLst>
                </a:custGeom>
                <a:solidFill>
                  <a:srgbClr val="6C6C6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0" name="Freeform 11826"/>
                <p:cNvSpPr>
                  <a:spLocks/>
                </p:cNvSpPr>
                <p:nvPr/>
              </p:nvSpPr>
              <p:spPr bwMode="auto">
                <a:xfrm flipH="1">
                  <a:off x="3241" y="1442"/>
                  <a:ext cx="4" cy="2"/>
                </a:xfrm>
                <a:custGeom>
                  <a:avLst/>
                  <a:gdLst/>
                  <a:ahLst/>
                  <a:cxnLst>
                    <a:cxn ang="0">
                      <a:pos x="0" y="3"/>
                    </a:cxn>
                    <a:cxn ang="0">
                      <a:pos x="8" y="0"/>
                    </a:cxn>
                    <a:cxn ang="0">
                      <a:pos x="9" y="2"/>
                    </a:cxn>
                    <a:cxn ang="0">
                      <a:pos x="0" y="4"/>
                    </a:cxn>
                    <a:cxn ang="0">
                      <a:pos x="0" y="3"/>
                    </a:cxn>
                  </a:cxnLst>
                  <a:rect l="0" t="0" r="r" b="b"/>
                  <a:pathLst>
                    <a:path w="9" h="4">
                      <a:moveTo>
                        <a:pt x="0" y="3"/>
                      </a:moveTo>
                      <a:cubicBezTo>
                        <a:pt x="3" y="1"/>
                        <a:pt x="5" y="0"/>
                        <a:pt x="8" y="0"/>
                      </a:cubicBezTo>
                      <a:cubicBezTo>
                        <a:pt x="8" y="1"/>
                        <a:pt x="8" y="1"/>
                        <a:pt x="9" y="2"/>
                      </a:cubicBezTo>
                      <a:cubicBezTo>
                        <a:pt x="6" y="2"/>
                        <a:pt x="3" y="3"/>
                        <a:pt x="0" y="4"/>
                      </a:cubicBez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6C6C6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1" name="Freeform 11827"/>
                <p:cNvSpPr>
                  <a:spLocks/>
                </p:cNvSpPr>
                <p:nvPr/>
              </p:nvSpPr>
              <p:spPr bwMode="auto">
                <a:xfrm flipH="1">
                  <a:off x="3261" y="1501"/>
                  <a:ext cx="0" cy="7"/>
                </a:xfrm>
                <a:custGeom>
                  <a:avLst/>
                  <a:gdLst/>
                  <a:ahLst/>
                  <a:cxnLst>
                    <a:cxn ang="0">
                      <a:pos x="1" y="15"/>
                    </a:cxn>
                    <a:cxn ang="0">
                      <a:pos x="1" y="15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1"/>
                    </a:cxn>
                    <a:cxn ang="0">
                      <a:pos x="1" y="15"/>
                    </a:cxn>
                  </a:cxnLst>
                  <a:rect l="0" t="0" r="r" b="b"/>
                  <a:pathLst>
                    <a:path w="1" h="15">
                      <a:moveTo>
                        <a:pt x="1" y="15"/>
                      </a:move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0" y="10"/>
                        <a:pt x="0" y="5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6"/>
                        <a:pt x="1" y="10"/>
                        <a:pt x="1" y="15"/>
                      </a:cubicBezTo>
                      <a:close/>
                    </a:path>
                  </a:pathLst>
                </a:custGeom>
                <a:solidFill>
                  <a:srgbClr val="6C6C6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2" name="Freeform 11828"/>
                <p:cNvSpPr>
                  <a:spLocks/>
                </p:cNvSpPr>
                <p:nvPr/>
              </p:nvSpPr>
              <p:spPr bwMode="auto">
                <a:xfrm flipH="1">
                  <a:off x="3247" y="1445"/>
                  <a:ext cx="3" cy="3"/>
                </a:xfrm>
                <a:custGeom>
                  <a:avLst/>
                  <a:gdLst/>
                  <a:ahLst/>
                  <a:cxnLst>
                    <a:cxn ang="0">
                      <a:pos x="1" y="7"/>
                    </a:cxn>
                    <a:cxn ang="0">
                      <a:pos x="0" y="6"/>
                    </a:cxn>
                    <a:cxn ang="0">
                      <a:pos x="7" y="0"/>
                    </a:cxn>
                    <a:cxn ang="0">
                      <a:pos x="8" y="1"/>
                    </a:cxn>
                    <a:cxn ang="0">
                      <a:pos x="1" y="7"/>
                    </a:cxn>
                  </a:cxnLst>
                  <a:rect l="0" t="0" r="r" b="b"/>
                  <a:pathLst>
                    <a:path w="8" h="7">
                      <a:moveTo>
                        <a:pt x="1" y="7"/>
                      </a:move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2" y="4"/>
                        <a:pt x="5" y="2"/>
                        <a:pt x="7" y="0"/>
                      </a:cubicBezTo>
                      <a:cubicBezTo>
                        <a:pt x="7" y="0"/>
                        <a:pt x="7" y="0"/>
                        <a:pt x="8" y="1"/>
                      </a:cubicBezTo>
                      <a:cubicBezTo>
                        <a:pt x="5" y="2"/>
                        <a:pt x="3" y="4"/>
                        <a:pt x="1" y="7"/>
                      </a:cubicBezTo>
                      <a:close/>
                    </a:path>
                  </a:pathLst>
                </a:custGeom>
                <a:solidFill>
                  <a:srgbClr val="6C6C6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3" name="Freeform 11829"/>
                <p:cNvSpPr>
                  <a:spLocks/>
                </p:cNvSpPr>
                <p:nvPr/>
              </p:nvSpPr>
              <p:spPr bwMode="auto">
                <a:xfrm flipH="1">
                  <a:off x="3251" y="1449"/>
                  <a:ext cx="3" cy="5"/>
                </a:xfrm>
                <a:custGeom>
                  <a:avLst/>
                  <a:gdLst/>
                  <a:ahLst/>
                  <a:cxnLst>
                    <a:cxn ang="0">
                      <a:pos x="0" y="9"/>
                    </a:cxn>
                    <a:cxn ang="0">
                      <a:pos x="6" y="0"/>
                    </a:cxn>
                    <a:cxn ang="0">
                      <a:pos x="6" y="1"/>
                    </a:cxn>
                    <a:cxn ang="0">
                      <a:pos x="0" y="10"/>
                    </a:cxn>
                    <a:cxn ang="0">
                      <a:pos x="0" y="9"/>
                    </a:cxn>
                  </a:cxnLst>
                  <a:rect l="0" t="0" r="r" b="b"/>
                  <a:pathLst>
                    <a:path w="6" h="10">
                      <a:moveTo>
                        <a:pt x="0" y="9"/>
                      </a:moveTo>
                      <a:cubicBezTo>
                        <a:pt x="2" y="6"/>
                        <a:pt x="4" y="3"/>
                        <a:pt x="6" y="0"/>
                      </a:cubicBezTo>
                      <a:cubicBezTo>
                        <a:pt x="6" y="0"/>
                        <a:pt x="6" y="1"/>
                        <a:pt x="6" y="1"/>
                      </a:cubicBezTo>
                      <a:cubicBezTo>
                        <a:pt x="4" y="3"/>
                        <a:pt x="2" y="6"/>
                        <a:pt x="0" y="10"/>
                      </a:cubicBez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6C6C6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4" name="Freeform 11830"/>
                <p:cNvSpPr>
                  <a:spLocks/>
                </p:cNvSpPr>
                <p:nvPr/>
              </p:nvSpPr>
              <p:spPr bwMode="auto">
                <a:xfrm flipH="1">
                  <a:off x="3219" y="1456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5" y="8"/>
                    </a:cxn>
                    <a:cxn ang="0">
                      <a:pos x="4" y="9"/>
                    </a:cxn>
                    <a:cxn ang="0">
                      <a:pos x="0" y="1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5" h="9">
                      <a:moveTo>
                        <a:pt x="1" y="0"/>
                      </a:moveTo>
                      <a:cubicBezTo>
                        <a:pt x="3" y="3"/>
                        <a:pt x="4" y="5"/>
                        <a:pt x="5" y="8"/>
                      </a:cubicBezTo>
                      <a:cubicBezTo>
                        <a:pt x="5" y="8"/>
                        <a:pt x="5" y="9"/>
                        <a:pt x="4" y="9"/>
                      </a:cubicBezTo>
                      <a:cubicBezTo>
                        <a:pt x="3" y="6"/>
                        <a:pt x="2" y="4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6C6C6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5" name="Freeform 11831"/>
                <p:cNvSpPr>
                  <a:spLocks/>
                </p:cNvSpPr>
                <p:nvPr/>
              </p:nvSpPr>
              <p:spPr bwMode="auto">
                <a:xfrm flipH="1">
                  <a:off x="3211" y="1488"/>
                  <a:ext cx="2" cy="6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2" y="14"/>
                    </a:cxn>
                    <a:cxn ang="0">
                      <a:pos x="1" y="14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2" h="14">
                      <a:moveTo>
                        <a:pt x="1" y="0"/>
                      </a:moveTo>
                      <a:cubicBezTo>
                        <a:pt x="1" y="5"/>
                        <a:pt x="2" y="9"/>
                        <a:pt x="2" y="14"/>
                      </a:cubicBezTo>
                      <a:cubicBezTo>
                        <a:pt x="2" y="14"/>
                        <a:pt x="2" y="14"/>
                        <a:pt x="1" y="14"/>
                      </a:cubicBezTo>
                      <a:cubicBezTo>
                        <a:pt x="1" y="9"/>
                        <a:pt x="0" y="5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6C6C6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6" name="Freeform 11832"/>
                <p:cNvSpPr>
                  <a:spLocks/>
                </p:cNvSpPr>
                <p:nvPr/>
              </p:nvSpPr>
              <p:spPr bwMode="auto">
                <a:xfrm flipH="1">
                  <a:off x="3218" y="1542"/>
                  <a:ext cx="2" cy="3"/>
                </a:xfrm>
                <a:custGeom>
                  <a:avLst/>
                  <a:gdLst/>
                  <a:ahLst/>
                  <a:cxnLst>
                    <a:cxn ang="0">
                      <a:pos x="4" y="0"/>
                    </a:cxn>
                    <a:cxn ang="0">
                      <a:pos x="1" y="7"/>
                    </a:cxn>
                    <a:cxn ang="0">
                      <a:pos x="0" y="7"/>
                    </a:cxn>
                    <a:cxn ang="0">
                      <a:pos x="4" y="0"/>
                    </a:cxn>
                    <a:cxn ang="0">
                      <a:pos x="4" y="0"/>
                    </a:cxn>
                  </a:cxnLst>
                  <a:rect l="0" t="0" r="r" b="b"/>
                  <a:pathLst>
                    <a:path w="4" h="7">
                      <a:moveTo>
                        <a:pt x="4" y="0"/>
                      </a:moveTo>
                      <a:cubicBezTo>
                        <a:pt x="3" y="2"/>
                        <a:pt x="2" y="5"/>
                        <a:pt x="1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2" y="5"/>
                        <a:pt x="3" y="2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lose/>
                    </a:path>
                  </a:pathLst>
                </a:custGeom>
                <a:solidFill>
                  <a:srgbClr val="6C6C6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7" name="Freeform 11833"/>
                <p:cNvSpPr>
                  <a:spLocks/>
                </p:cNvSpPr>
                <p:nvPr/>
              </p:nvSpPr>
              <p:spPr bwMode="auto">
                <a:xfrm flipH="1">
                  <a:off x="3221" y="1548"/>
                  <a:ext cx="2" cy="3"/>
                </a:xfrm>
                <a:custGeom>
                  <a:avLst/>
                  <a:gdLst/>
                  <a:ahLst/>
                  <a:cxnLst>
                    <a:cxn ang="0">
                      <a:pos x="5" y="0"/>
                    </a:cxn>
                    <a:cxn ang="0">
                      <a:pos x="0" y="7"/>
                    </a:cxn>
                    <a:cxn ang="0">
                      <a:pos x="0" y="7"/>
                    </a:cxn>
                    <a:cxn ang="0">
                      <a:pos x="5" y="0"/>
                    </a:cxn>
                    <a:cxn ang="0">
                      <a:pos x="5" y="0"/>
                    </a:cxn>
                  </a:cxnLst>
                  <a:rect l="0" t="0" r="r" b="b"/>
                  <a:pathLst>
                    <a:path w="5" h="7">
                      <a:moveTo>
                        <a:pt x="5" y="0"/>
                      </a:moveTo>
                      <a:cubicBezTo>
                        <a:pt x="4" y="3"/>
                        <a:pt x="2" y="5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2" y="5"/>
                        <a:pt x="4" y="2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lose/>
                    </a:path>
                  </a:pathLst>
                </a:custGeom>
                <a:solidFill>
                  <a:srgbClr val="6C6C6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8" name="Freeform 11834"/>
                <p:cNvSpPr>
                  <a:spLocks/>
                </p:cNvSpPr>
                <p:nvPr/>
              </p:nvSpPr>
              <p:spPr bwMode="auto">
                <a:xfrm flipH="1">
                  <a:off x="3211" y="1497"/>
                  <a:ext cx="0" cy="7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" y="14"/>
                    </a:cxn>
                    <a:cxn ang="0">
                      <a:pos x="0" y="14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" h="14">
                      <a:moveTo>
                        <a:pt x="1" y="0"/>
                      </a:moveTo>
                      <a:cubicBezTo>
                        <a:pt x="1" y="5"/>
                        <a:pt x="1" y="9"/>
                        <a:pt x="1" y="14"/>
                      </a:cubicBezTo>
                      <a:cubicBezTo>
                        <a:pt x="1" y="14"/>
                        <a:pt x="0" y="14"/>
                        <a:pt x="0" y="14"/>
                      </a:cubicBezTo>
                      <a:cubicBezTo>
                        <a:pt x="0" y="9"/>
                        <a:pt x="0" y="5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6C6C6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9" name="Freeform 11835"/>
                <p:cNvSpPr>
                  <a:spLocks/>
                </p:cNvSpPr>
                <p:nvPr/>
              </p:nvSpPr>
              <p:spPr bwMode="auto">
                <a:xfrm flipH="1">
                  <a:off x="3213" y="1479"/>
                  <a:ext cx="1" cy="5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3" y="11"/>
                    </a:cxn>
                    <a:cxn ang="0">
                      <a:pos x="2" y="1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3" h="11">
                      <a:moveTo>
                        <a:pt x="1" y="0"/>
                      </a:moveTo>
                      <a:cubicBezTo>
                        <a:pt x="2" y="3"/>
                        <a:pt x="2" y="7"/>
                        <a:pt x="3" y="11"/>
                      </a:cubicBezTo>
                      <a:cubicBezTo>
                        <a:pt x="3" y="11"/>
                        <a:pt x="2" y="11"/>
                        <a:pt x="2" y="11"/>
                      </a:cubicBezTo>
                      <a:cubicBezTo>
                        <a:pt x="1" y="7"/>
                        <a:pt x="1" y="4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6C6C6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0" name="Freeform 11836"/>
                <p:cNvSpPr>
                  <a:spLocks/>
                </p:cNvSpPr>
                <p:nvPr/>
              </p:nvSpPr>
              <p:spPr bwMode="auto">
                <a:xfrm flipH="1">
                  <a:off x="3213" y="1527"/>
                  <a:ext cx="2" cy="5"/>
                </a:xfrm>
                <a:custGeom>
                  <a:avLst/>
                  <a:gdLst/>
                  <a:ahLst/>
                  <a:cxnLst>
                    <a:cxn ang="0">
                      <a:pos x="4" y="0"/>
                    </a:cxn>
                    <a:cxn ang="0">
                      <a:pos x="1" y="11"/>
                    </a:cxn>
                    <a:cxn ang="0">
                      <a:pos x="0" y="11"/>
                    </a:cxn>
                    <a:cxn ang="0">
                      <a:pos x="3" y="0"/>
                    </a:cxn>
                    <a:cxn ang="0">
                      <a:pos x="4" y="0"/>
                    </a:cxn>
                  </a:cxnLst>
                  <a:rect l="0" t="0" r="r" b="b"/>
                  <a:pathLst>
                    <a:path w="4" h="11">
                      <a:moveTo>
                        <a:pt x="4" y="0"/>
                      </a:moveTo>
                      <a:cubicBezTo>
                        <a:pt x="3" y="4"/>
                        <a:pt x="2" y="7"/>
                        <a:pt x="1" y="11"/>
                      </a:cubicBezTo>
                      <a:cubicBezTo>
                        <a:pt x="1" y="11"/>
                        <a:pt x="1" y="11"/>
                        <a:pt x="0" y="11"/>
                      </a:cubicBezTo>
                      <a:cubicBezTo>
                        <a:pt x="1" y="7"/>
                        <a:pt x="2" y="4"/>
                        <a:pt x="3" y="0"/>
                      </a:cubicBezTo>
                      <a:cubicBezTo>
                        <a:pt x="3" y="0"/>
                        <a:pt x="3" y="0"/>
                        <a:pt x="4" y="0"/>
                      </a:cubicBezTo>
                      <a:close/>
                    </a:path>
                  </a:pathLst>
                </a:custGeom>
                <a:solidFill>
                  <a:srgbClr val="6C6C6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1" name="Freeform 11837"/>
                <p:cNvSpPr>
                  <a:spLocks/>
                </p:cNvSpPr>
                <p:nvPr/>
              </p:nvSpPr>
              <p:spPr bwMode="auto">
                <a:xfrm flipH="1">
                  <a:off x="3216" y="1535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4" y="0"/>
                    </a:cxn>
                    <a:cxn ang="0">
                      <a:pos x="1" y="9"/>
                    </a:cxn>
                    <a:cxn ang="0">
                      <a:pos x="0" y="9"/>
                    </a:cxn>
                    <a:cxn ang="0">
                      <a:pos x="4" y="0"/>
                    </a:cxn>
                    <a:cxn ang="0">
                      <a:pos x="4" y="0"/>
                    </a:cxn>
                  </a:cxnLst>
                  <a:rect l="0" t="0" r="r" b="b"/>
                  <a:pathLst>
                    <a:path w="4" h="9">
                      <a:moveTo>
                        <a:pt x="4" y="0"/>
                      </a:moveTo>
                      <a:cubicBezTo>
                        <a:pt x="3" y="3"/>
                        <a:pt x="2" y="7"/>
                        <a:pt x="1" y="9"/>
                      </a:cubicBezTo>
                      <a:cubicBezTo>
                        <a:pt x="1" y="9"/>
                        <a:pt x="1" y="9"/>
                        <a:pt x="0" y="9"/>
                      </a:cubicBezTo>
                      <a:cubicBezTo>
                        <a:pt x="2" y="6"/>
                        <a:pt x="3" y="3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lose/>
                    </a:path>
                  </a:pathLst>
                </a:custGeom>
                <a:solidFill>
                  <a:srgbClr val="6C6C6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2" name="Freeform 11838"/>
                <p:cNvSpPr>
                  <a:spLocks/>
                </p:cNvSpPr>
                <p:nvPr/>
              </p:nvSpPr>
              <p:spPr bwMode="auto">
                <a:xfrm flipH="1">
                  <a:off x="3212" y="1518"/>
                  <a:ext cx="1" cy="7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1" y="14"/>
                    </a:cxn>
                    <a:cxn ang="0">
                      <a:pos x="0" y="14"/>
                    </a:cxn>
                    <a:cxn ang="0">
                      <a:pos x="2" y="0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3" h="14">
                      <a:moveTo>
                        <a:pt x="3" y="0"/>
                      </a:moveTo>
                      <a:cubicBezTo>
                        <a:pt x="3" y="5"/>
                        <a:pt x="2" y="10"/>
                        <a:pt x="1" y="14"/>
                      </a:cubicBezTo>
                      <a:cubicBezTo>
                        <a:pt x="1" y="14"/>
                        <a:pt x="1" y="14"/>
                        <a:pt x="0" y="14"/>
                      </a:cubicBezTo>
                      <a:cubicBezTo>
                        <a:pt x="1" y="10"/>
                        <a:pt x="2" y="5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6C6C6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3" name="Freeform 11839"/>
                <p:cNvSpPr>
                  <a:spLocks/>
                </p:cNvSpPr>
                <p:nvPr/>
              </p:nvSpPr>
              <p:spPr bwMode="auto">
                <a:xfrm flipH="1">
                  <a:off x="3211" y="1507"/>
                  <a:ext cx="1" cy="7"/>
                </a:xfrm>
                <a:custGeom>
                  <a:avLst/>
                  <a:gdLst/>
                  <a:ahLst/>
                  <a:cxnLst>
                    <a:cxn ang="0">
                      <a:pos x="2" y="1"/>
                    </a:cxn>
                    <a:cxn ang="0">
                      <a:pos x="1" y="15"/>
                    </a:cxn>
                    <a:cxn ang="0">
                      <a:pos x="0" y="14"/>
                    </a:cxn>
                    <a:cxn ang="0">
                      <a:pos x="1" y="0"/>
                    </a:cxn>
                    <a:cxn ang="0">
                      <a:pos x="2" y="1"/>
                    </a:cxn>
                  </a:cxnLst>
                  <a:rect l="0" t="0" r="r" b="b"/>
                  <a:pathLst>
                    <a:path w="2" h="15">
                      <a:moveTo>
                        <a:pt x="2" y="1"/>
                      </a:moveTo>
                      <a:cubicBezTo>
                        <a:pt x="2" y="5"/>
                        <a:pt x="1" y="10"/>
                        <a:pt x="1" y="15"/>
                      </a:cubicBezTo>
                      <a:cubicBezTo>
                        <a:pt x="1" y="15"/>
                        <a:pt x="1" y="15"/>
                        <a:pt x="0" y="14"/>
                      </a:cubicBezTo>
                      <a:cubicBezTo>
                        <a:pt x="1" y="10"/>
                        <a:pt x="1" y="5"/>
                        <a:pt x="1" y="0"/>
                      </a:cubicBezTo>
                      <a:cubicBezTo>
                        <a:pt x="1" y="0"/>
                        <a:pt x="2" y="0"/>
                        <a:pt x="2" y="1"/>
                      </a:cubicBezTo>
                      <a:close/>
                    </a:path>
                  </a:pathLst>
                </a:custGeom>
                <a:solidFill>
                  <a:srgbClr val="6C6C6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4" name="Freeform 11840"/>
                <p:cNvSpPr>
                  <a:spLocks/>
                </p:cNvSpPr>
                <p:nvPr/>
              </p:nvSpPr>
              <p:spPr bwMode="auto">
                <a:xfrm flipH="1">
                  <a:off x="3214" y="1470"/>
                  <a:ext cx="2" cy="6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4" y="11"/>
                    </a:cxn>
                    <a:cxn ang="0">
                      <a:pos x="3" y="12"/>
                    </a:cxn>
                    <a:cxn ang="0">
                      <a:pos x="0" y="1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4" h="12">
                      <a:moveTo>
                        <a:pt x="2" y="0"/>
                      </a:moveTo>
                      <a:cubicBezTo>
                        <a:pt x="3" y="4"/>
                        <a:pt x="4" y="8"/>
                        <a:pt x="4" y="11"/>
                      </a:cubicBezTo>
                      <a:cubicBezTo>
                        <a:pt x="4" y="11"/>
                        <a:pt x="4" y="12"/>
                        <a:pt x="3" y="12"/>
                      </a:cubicBezTo>
                      <a:cubicBezTo>
                        <a:pt x="2" y="8"/>
                        <a:pt x="1" y="4"/>
                        <a:pt x="0" y="1"/>
                      </a:cubicBezTo>
                      <a:cubicBezTo>
                        <a:pt x="1" y="1"/>
                        <a:pt x="1" y="1"/>
                        <a:pt x="2" y="0"/>
                      </a:cubicBezTo>
                      <a:close/>
                    </a:path>
                  </a:pathLst>
                </a:custGeom>
                <a:solidFill>
                  <a:srgbClr val="6C6C6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5" name="Freeform 11841"/>
                <p:cNvSpPr>
                  <a:spLocks/>
                </p:cNvSpPr>
                <p:nvPr/>
              </p:nvSpPr>
              <p:spPr bwMode="auto">
                <a:xfrm flipH="1">
                  <a:off x="3216" y="1463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4" y="9"/>
                    </a:cxn>
                    <a:cxn ang="0">
                      <a:pos x="3" y="9"/>
                    </a:cxn>
                    <a:cxn ang="0">
                      <a:pos x="0" y="1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4" h="9">
                      <a:moveTo>
                        <a:pt x="1" y="0"/>
                      </a:moveTo>
                      <a:cubicBezTo>
                        <a:pt x="2" y="3"/>
                        <a:pt x="3" y="6"/>
                        <a:pt x="4" y="9"/>
                      </a:cubicBezTo>
                      <a:cubicBezTo>
                        <a:pt x="4" y="9"/>
                        <a:pt x="3" y="9"/>
                        <a:pt x="3" y="9"/>
                      </a:cubicBezTo>
                      <a:cubicBezTo>
                        <a:pt x="2" y="7"/>
                        <a:pt x="1" y="4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6C6C6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6" name="Freeform 11842"/>
                <p:cNvSpPr>
                  <a:spLocks/>
                </p:cNvSpPr>
                <p:nvPr/>
              </p:nvSpPr>
              <p:spPr bwMode="auto">
                <a:xfrm flipH="1">
                  <a:off x="3225" y="1553"/>
                  <a:ext cx="3" cy="2"/>
                </a:xfrm>
                <a:custGeom>
                  <a:avLst/>
                  <a:gdLst/>
                  <a:ahLst/>
                  <a:cxnLst>
                    <a:cxn ang="0">
                      <a:pos x="7" y="0"/>
                    </a:cxn>
                    <a:cxn ang="0">
                      <a:pos x="0" y="5"/>
                    </a:cxn>
                    <a:cxn ang="0">
                      <a:pos x="0" y="4"/>
                    </a:cxn>
                    <a:cxn ang="0">
                      <a:pos x="7" y="0"/>
                    </a:cxn>
                    <a:cxn ang="0">
                      <a:pos x="7" y="0"/>
                    </a:cxn>
                  </a:cxnLst>
                  <a:rect l="0" t="0" r="r" b="b"/>
                  <a:pathLst>
                    <a:path w="7" h="5">
                      <a:moveTo>
                        <a:pt x="7" y="0"/>
                      </a:moveTo>
                      <a:cubicBezTo>
                        <a:pt x="5" y="2"/>
                        <a:pt x="3" y="3"/>
                        <a:pt x="0" y="5"/>
                      </a:cubicBezTo>
                      <a:cubicBezTo>
                        <a:pt x="0" y="5"/>
                        <a:pt x="0" y="5"/>
                        <a:pt x="0" y="4"/>
                      </a:cubicBezTo>
                      <a:cubicBezTo>
                        <a:pt x="3" y="3"/>
                        <a:pt x="5" y="2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6C6C6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7" name="Freeform 11843"/>
                <p:cNvSpPr>
                  <a:spLocks/>
                </p:cNvSpPr>
                <p:nvPr/>
              </p:nvSpPr>
              <p:spPr bwMode="auto">
                <a:xfrm flipH="1">
                  <a:off x="3221" y="1450"/>
                  <a:ext cx="4" cy="4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7" y="8"/>
                    </a:cxn>
                    <a:cxn ang="0">
                      <a:pos x="5" y="9"/>
                    </a:cxn>
                    <a:cxn ang="0">
                      <a:pos x="0" y="1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7" h="9">
                      <a:moveTo>
                        <a:pt x="1" y="0"/>
                      </a:moveTo>
                      <a:cubicBezTo>
                        <a:pt x="3" y="2"/>
                        <a:pt x="5" y="5"/>
                        <a:pt x="7" y="8"/>
                      </a:cubicBezTo>
                      <a:cubicBezTo>
                        <a:pt x="6" y="8"/>
                        <a:pt x="6" y="8"/>
                        <a:pt x="5" y="9"/>
                      </a:cubicBezTo>
                      <a:cubicBezTo>
                        <a:pt x="3" y="6"/>
                        <a:pt x="2" y="3"/>
                        <a:pt x="0" y="1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6C6C6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8" name="Freeform 11844"/>
                <p:cNvSpPr>
                  <a:spLocks/>
                </p:cNvSpPr>
                <p:nvPr/>
              </p:nvSpPr>
              <p:spPr bwMode="auto">
                <a:xfrm flipH="1">
                  <a:off x="3230" y="1556"/>
                  <a:ext cx="3" cy="0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0" y="2"/>
                    </a:cxn>
                    <a:cxn ang="0">
                      <a:pos x="1" y="2"/>
                    </a:cxn>
                    <a:cxn ang="0">
                      <a:pos x="7" y="0"/>
                    </a:cxn>
                    <a:cxn ang="0">
                      <a:pos x="7" y="1"/>
                    </a:cxn>
                    <a:cxn ang="0">
                      <a:pos x="1" y="2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7" h="2">
                      <a:moveTo>
                        <a:pt x="0" y="2"/>
                      </a:move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3" y="2"/>
                        <a:pt x="5" y="1"/>
                        <a:pt x="7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5" y="1"/>
                        <a:pt x="3" y="2"/>
                        <a:pt x="1" y="2"/>
                      </a:cubicBezTo>
                      <a:cubicBezTo>
                        <a:pt x="1" y="2"/>
                        <a:pt x="1" y="2"/>
                        <a:pt x="0" y="2"/>
                      </a:cubicBezTo>
                      <a:close/>
                    </a:path>
                  </a:pathLst>
                </a:custGeom>
                <a:solidFill>
                  <a:srgbClr val="6C6C6C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39" name="Freeform 11845"/>
                <p:cNvSpPr>
                  <a:spLocks/>
                </p:cNvSpPr>
                <p:nvPr/>
              </p:nvSpPr>
              <p:spPr bwMode="auto">
                <a:xfrm flipH="1">
                  <a:off x="3259" y="1511"/>
                  <a:ext cx="2" cy="8"/>
                </a:xfrm>
                <a:custGeom>
                  <a:avLst/>
                  <a:gdLst/>
                  <a:ahLst/>
                  <a:cxnLst>
                    <a:cxn ang="0">
                      <a:pos x="3" y="15"/>
                    </a:cxn>
                    <a:cxn ang="0">
                      <a:pos x="2" y="11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3" y="15"/>
                    </a:cxn>
                    <a:cxn ang="0">
                      <a:pos x="3" y="15"/>
                    </a:cxn>
                  </a:cxnLst>
                  <a:rect l="0" t="0" r="r" b="b"/>
                  <a:pathLst>
                    <a:path w="3" h="15">
                      <a:moveTo>
                        <a:pt x="3" y="15"/>
                      </a:moveTo>
                      <a:cubicBezTo>
                        <a:pt x="3" y="13"/>
                        <a:pt x="2" y="12"/>
                        <a:pt x="2" y="11"/>
                      </a:cubicBezTo>
                      <a:cubicBezTo>
                        <a:pt x="1" y="7"/>
                        <a:pt x="1" y="4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5"/>
                        <a:pt x="2" y="10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lose/>
                    </a:path>
                  </a:pathLst>
                </a:custGeom>
                <a:solidFill>
                  <a:srgbClr val="65656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0" name="Freeform 11846"/>
                <p:cNvSpPr>
                  <a:spLocks/>
                </p:cNvSpPr>
                <p:nvPr/>
              </p:nvSpPr>
              <p:spPr bwMode="auto">
                <a:xfrm flipH="1">
                  <a:off x="3254" y="1456"/>
                  <a:ext cx="3" cy="5"/>
                </a:xfrm>
                <a:custGeom>
                  <a:avLst/>
                  <a:gdLst/>
                  <a:ahLst/>
                  <a:cxnLst>
                    <a:cxn ang="0">
                      <a:pos x="0" y="11"/>
                    </a:cxn>
                    <a:cxn ang="0">
                      <a:pos x="5" y="0"/>
                    </a:cxn>
                    <a:cxn ang="0">
                      <a:pos x="5" y="0"/>
                    </a:cxn>
                    <a:cxn ang="0">
                      <a:pos x="0" y="11"/>
                    </a:cxn>
                  </a:cxnLst>
                  <a:rect l="0" t="0" r="r" b="b"/>
                  <a:pathLst>
                    <a:path w="5" h="11">
                      <a:moveTo>
                        <a:pt x="0" y="11"/>
                      </a:moveTo>
                      <a:cubicBezTo>
                        <a:pt x="1" y="7"/>
                        <a:pt x="3" y="3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3"/>
                        <a:pt x="2" y="7"/>
                        <a:pt x="0" y="11"/>
                      </a:cubicBezTo>
                      <a:close/>
                    </a:path>
                  </a:pathLst>
                </a:custGeom>
                <a:solidFill>
                  <a:srgbClr val="65656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1" name="Freeform 11847"/>
                <p:cNvSpPr>
                  <a:spLocks/>
                </p:cNvSpPr>
                <p:nvPr/>
              </p:nvSpPr>
              <p:spPr bwMode="auto">
                <a:xfrm flipH="1">
                  <a:off x="3216" y="1535"/>
                  <a:ext cx="1" cy="4"/>
                </a:xfrm>
                <a:custGeom>
                  <a:avLst/>
                  <a:gdLst/>
                  <a:ahLst/>
                  <a:cxnLst>
                    <a:cxn ang="0">
                      <a:pos x="4" y="0"/>
                    </a:cxn>
                    <a:cxn ang="0">
                      <a:pos x="0" y="9"/>
                    </a:cxn>
                    <a:cxn ang="0">
                      <a:pos x="0" y="9"/>
                    </a:cxn>
                    <a:cxn ang="0">
                      <a:pos x="3" y="0"/>
                    </a:cxn>
                    <a:cxn ang="0">
                      <a:pos x="4" y="0"/>
                    </a:cxn>
                  </a:cxnLst>
                  <a:rect l="0" t="0" r="r" b="b"/>
                  <a:pathLst>
                    <a:path w="4" h="9">
                      <a:moveTo>
                        <a:pt x="4" y="0"/>
                      </a:moveTo>
                      <a:cubicBezTo>
                        <a:pt x="3" y="3"/>
                        <a:pt x="2" y="6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6"/>
                        <a:pt x="2" y="3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lose/>
                    </a:path>
                  </a:pathLst>
                </a:custGeom>
                <a:solidFill>
                  <a:srgbClr val="65656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2" name="Freeform 11848"/>
                <p:cNvSpPr>
                  <a:spLocks/>
                </p:cNvSpPr>
                <p:nvPr/>
              </p:nvSpPr>
              <p:spPr bwMode="auto">
                <a:xfrm flipH="1">
                  <a:off x="3257" y="1520"/>
                  <a:ext cx="2" cy="6"/>
                </a:xfrm>
                <a:custGeom>
                  <a:avLst/>
                  <a:gdLst/>
                  <a:ahLst/>
                  <a:cxnLst>
                    <a:cxn ang="0">
                      <a:pos x="4" y="13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4" y="12"/>
                    </a:cxn>
                    <a:cxn ang="0">
                      <a:pos x="4" y="13"/>
                    </a:cxn>
                  </a:cxnLst>
                  <a:rect l="0" t="0" r="r" b="b"/>
                  <a:pathLst>
                    <a:path w="4" h="13">
                      <a:moveTo>
                        <a:pt x="4" y="13"/>
                      </a:moveTo>
                      <a:cubicBezTo>
                        <a:pt x="2" y="8"/>
                        <a:pt x="1" y="4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4"/>
                        <a:pt x="2" y="8"/>
                        <a:pt x="4" y="12"/>
                      </a:cubicBezTo>
                      <a:cubicBezTo>
                        <a:pt x="4" y="13"/>
                        <a:pt x="4" y="13"/>
                        <a:pt x="4" y="13"/>
                      </a:cubicBezTo>
                      <a:close/>
                    </a:path>
                  </a:pathLst>
                </a:custGeom>
                <a:solidFill>
                  <a:srgbClr val="65656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3" name="Freeform 11849"/>
                <p:cNvSpPr>
                  <a:spLocks/>
                </p:cNvSpPr>
                <p:nvPr/>
              </p:nvSpPr>
              <p:spPr bwMode="auto">
                <a:xfrm flipH="1">
                  <a:off x="3258" y="1463"/>
                  <a:ext cx="1" cy="6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4" y="0"/>
                    </a:cxn>
                    <a:cxn ang="0">
                      <a:pos x="4" y="1"/>
                    </a:cxn>
                    <a:cxn ang="0">
                      <a:pos x="1" y="13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4" h="13">
                      <a:moveTo>
                        <a:pt x="0" y="12"/>
                      </a:moveTo>
                      <a:cubicBezTo>
                        <a:pt x="1" y="8"/>
                        <a:pt x="3" y="4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5"/>
                        <a:pt x="2" y="9"/>
                        <a:pt x="1" y="13"/>
                      </a:cubicBezTo>
                      <a:cubicBezTo>
                        <a:pt x="1" y="13"/>
                        <a:pt x="0" y="13"/>
                        <a:pt x="0" y="12"/>
                      </a:cubicBezTo>
                      <a:close/>
                    </a:path>
                  </a:pathLst>
                </a:custGeom>
                <a:solidFill>
                  <a:srgbClr val="65656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4" name="Freeform 11850"/>
                <p:cNvSpPr>
                  <a:spLocks/>
                </p:cNvSpPr>
                <p:nvPr/>
              </p:nvSpPr>
              <p:spPr bwMode="auto">
                <a:xfrm flipH="1">
                  <a:off x="3225" y="1553"/>
                  <a:ext cx="3" cy="2"/>
                </a:xfrm>
                <a:custGeom>
                  <a:avLst/>
                  <a:gdLst/>
                  <a:ahLst/>
                  <a:cxnLst>
                    <a:cxn ang="0">
                      <a:pos x="7" y="0"/>
                    </a:cxn>
                    <a:cxn ang="0">
                      <a:pos x="0" y="4"/>
                    </a:cxn>
                    <a:cxn ang="0">
                      <a:pos x="0" y="4"/>
                    </a:cxn>
                    <a:cxn ang="0">
                      <a:pos x="7" y="0"/>
                    </a:cxn>
                    <a:cxn ang="0">
                      <a:pos x="7" y="0"/>
                    </a:cxn>
                  </a:cxnLst>
                  <a:rect l="0" t="0" r="r" b="b"/>
                  <a:pathLst>
                    <a:path w="7" h="4">
                      <a:moveTo>
                        <a:pt x="7" y="0"/>
                      </a:moveTo>
                      <a:cubicBezTo>
                        <a:pt x="5" y="2"/>
                        <a:pt x="3" y="3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3"/>
                        <a:pt x="5" y="1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65656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5" name="Freeform 11851"/>
                <p:cNvSpPr>
                  <a:spLocks/>
                </p:cNvSpPr>
                <p:nvPr/>
              </p:nvSpPr>
              <p:spPr bwMode="auto">
                <a:xfrm flipH="1">
                  <a:off x="3251" y="1450"/>
                  <a:ext cx="3" cy="4"/>
                </a:xfrm>
                <a:custGeom>
                  <a:avLst/>
                  <a:gdLst/>
                  <a:ahLst/>
                  <a:cxnLst>
                    <a:cxn ang="0">
                      <a:pos x="0" y="9"/>
                    </a:cxn>
                    <a:cxn ang="0">
                      <a:pos x="6" y="0"/>
                    </a:cxn>
                    <a:cxn ang="0">
                      <a:pos x="7" y="0"/>
                    </a:cxn>
                    <a:cxn ang="0">
                      <a:pos x="0" y="10"/>
                    </a:cxn>
                    <a:cxn ang="0">
                      <a:pos x="0" y="9"/>
                    </a:cxn>
                  </a:cxnLst>
                  <a:rect l="0" t="0" r="r" b="b"/>
                  <a:pathLst>
                    <a:path w="7" h="10">
                      <a:moveTo>
                        <a:pt x="0" y="9"/>
                      </a:moveTo>
                      <a:cubicBezTo>
                        <a:pt x="2" y="5"/>
                        <a:pt x="4" y="2"/>
                        <a:pt x="6" y="0"/>
                      </a:cubicBezTo>
                      <a:cubicBezTo>
                        <a:pt x="6" y="0"/>
                        <a:pt x="7" y="0"/>
                        <a:pt x="7" y="0"/>
                      </a:cubicBezTo>
                      <a:cubicBezTo>
                        <a:pt x="5" y="3"/>
                        <a:pt x="2" y="6"/>
                        <a:pt x="0" y="10"/>
                      </a:cubicBez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65656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6" name="Freeform 11852"/>
                <p:cNvSpPr>
                  <a:spLocks/>
                </p:cNvSpPr>
                <p:nvPr/>
              </p:nvSpPr>
              <p:spPr bwMode="auto">
                <a:xfrm flipH="1">
                  <a:off x="3260" y="1472"/>
                  <a:ext cx="1" cy="7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1" y="14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3" h="14">
                      <a:moveTo>
                        <a:pt x="0" y="14"/>
                      </a:moveTo>
                      <a:cubicBezTo>
                        <a:pt x="1" y="9"/>
                        <a:pt x="2" y="4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5"/>
                        <a:pt x="1" y="9"/>
                        <a:pt x="1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lose/>
                    </a:path>
                  </a:pathLst>
                </a:custGeom>
                <a:solidFill>
                  <a:srgbClr val="65656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7" name="Freeform 11853"/>
                <p:cNvSpPr>
                  <a:spLocks/>
                </p:cNvSpPr>
                <p:nvPr/>
              </p:nvSpPr>
              <p:spPr bwMode="auto">
                <a:xfrm flipH="1">
                  <a:off x="3221" y="1548"/>
                  <a:ext cx="2" cy="3"/>
                </a:xfrm>
                <a:custGeom>
                  <a:avLst/>
                  <a:gdLst/>
                  <a:ahLst/>
                  <a:cxnLst>
                    <a:cxn ang="0">
                      <a:pos x="5" y="0"/>
                    </a:cxn>
                    <a:cxn ang="0">
                      <a:pos x="0" y="7"/>
                    </a:cxn>
                    <a:cxn ang="0">
                      <a:pos x="0" y="6"/>
                    </a:cxn>
                    <a:cxn ang="0">
                      <a:pos x="5" y="0"/>
                    </a:cxn>
                    <a:cxn ang="0">
                      <a:pos x="5" y="0"/>
                    </a:cxn>
                  </a:cxnLst>
                  <a:rect l="0" t="0" r="r" b="b"/>
                  <a:pathLst>
                    <a:path w="5" h="7">
                      <a:moveTo>
                        <a:pt x="5" y="0"/>
                      </a:moveTo>
                      <a:cubicBezTo>
                        <a:pt x="4" y="2"/>
                        <a:pt x="2" y="5"/>
                        <a:pt x="0" y="7"/>
                      </a:cubicBezTo>
                      <a:cubicBezTo>
                        <a:pt x="0" y="7"/>
                        <a:pt x="0" y="7"/>
                        <a:pt x="0" y="6"/>
                      </a:cubicBezTo>
                      <a:cubicBezTo>
                        <a:pt x="2" y="4"/>
                        <a:pt x="3" y="2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lose/>
                    </a:path>
                  </a:pathLst>
                </a:custGeom>
                <a:solidFill>
                  <a:srgbClr val="65656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8" name="Freeform 11854"/>
                <p:cNvSpPr>
                  <a:spLocks/>
                </p:cNvSpPr>
                <p:nvPr/>
              </p:nvSpPr>
              <p:spPr bwMode="auto">
                <a:xfrm flipH="1">
                  <a:off x="3261" y="1481"/>
                  <a:ext cx="1" cy="7"/>
                </a:xfrm>
                <a:custGeom>
                  <a:avLst/>
                  <a:gdLst/>
                  <a:ahLst/>
                  <a:cxnLst>
                    <a:cxn ang="0">
                      <a:pos x="0" y="14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1" y="14"/>
                    </a:cxn>
                    <a:cxn ang="0">
                      <a:pos x="0" y="14"/>
                    </a:cxn>
                  </a:cxnLst>
                  <a:rect l="0" t="0" r="r" b="b"/>
                  <a:pathLst>
                    <a:path w="2" h="14">
                      <a:moveTo>
                        <a:pt x="0" y="14"/>
                      </a:moveTo>
                      <a:cubicBezTo>
                        <a:pt x="1" y="9"/>
                        <a:pt x="1" y="5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5"/>
                        <a:pt x="1" y="10"/>
                        <a:pt x="1" y="14"/>
                      </a:cubicBezTo>
                      <a:cubicBezTo>
                        <a:pt x="1" y="14"/>
                        <a:pt x="0" y="14"/>
                        <a:pt x="0" y="14"/>
                      </a:cubicBezTo>
                      <a:close/>
                    </a:path>
                  </a:pathLst>
                </a:custGeom>
                <a:solidFill>
                  <a:srgbClr val="65656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49" name="Freeform 11855"/>
                <p:cNvSpPr>
                  <a:spLocks/>
                </p:cNvSpPr>
                <p:nvPr/>
              </p:nvSpPr>
              <p:spPr bwMode="auto">
                <a:xfrm flipH="1">
                  <a:off x="3236" y="1556"/>
                  <a:ext cx="1" cy="0"/>
                </a:xfrm>
                <a:custGeom>
                  <a:avLst/>
                  <a:gdLst/>
                  <a:ahLst/>
                  <a:cxnLst>
                    <a:cxn ang="0">
                      <a:pos x="3" y="1"/>
                    </a:cxn>
                    <a:cxn ang="0">
                      <a:pos x="1" y="0"/>
                    </a:cxn>
                    <a:cxn ang="0">
                      <a:pos x="0" y="0"/>
                    </a:cxn>
                    <a:cxn ang="0">
                      <a:pos x="3" y="0"/>
                    </a:cxn>
                    <a:cxn ang="0">
                      <a:pos x="3" y="1"/>
                    </a:cxn>
                  </a:cxnLst>
                  <a:rect l="0" t="0" r="r" b="b"/>
                  <a:pathLst>
                    <a:path w="3" h="1">
                      <a:moveTo>
                        <a:pt x="3" y="1"/>
                      </a:moveTo>
                      <a:cubicBezTo>
                        <a:pt x="3" y="0"/>
                        <a:pt x="2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3" y="0"/>
                        <a:pt x="3" y="0"/>
                        <a:pt x="3" y="1"/>
                      </a:cubicBezTo>
                      <a:close/>
                    </a:path>
                  </a:pathLst>
                </a:custGeom>
                <a:solidFill>
                  <a:srgbClr val="65656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50" name="Freeform 11856"/>
                <p:cNvSpPr>
                  <a:spLocks/>
                </p:cNvSpPr>
                <p:nvPr/>
              </p:nvSpPr>
              <p:spPr bwMode="auto">
                <a:xfrm flipH="1">
                  <a:off x="3231" y="1444"/>
                  <a:ext cx="3" cy="2"/>
                </a:xfrm>
                <a:custGeom>
                  <a:avLst/>
                  <a:gdLst/>
                  <a:ahLst/>
                  <a:cxnLst>
                    <a:cxn ang="0">
                      <a:pos x="0" y="1"/>
                    </a:cxn>
                    <a:cxn ang="0">
                      <a:pos x="0" y="0"/>
                    </a:cxn>
                    <a:cxn ang="0">
                      <a:pos x="6" y="3"/>
                    </a:cxn>
                    <a:cxn ang="0">
                      <a:pos x="5" y="4"/>
                    </a:cxn>
                    <a:cxn ang="0">
                      <a:pos x="5" y="5"/>
                    </a:cxn>
                    <a:cxn ang="0">
                      <a:pos x="0" y="2"/>
                    </a:cxn>
                    <a:cxn ang="0">
                      <a:pos x="0" y="1"/>
                    </a:cxn>
                  </a:cxnLst>
                  <a:rect l="0" t="0" r="r" b="b"/>
                  <a:pathLst>
                    <a:path w="6" h="5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2" y="1"/>
                        <a:pt x="4" y="2"/>
                        <a:pt x="6" y="3"/>
                      </a:cubicBezTo>
                      <a:cubicBezTo>
                        <a:pt x="6" y="3"/>
                        <a:pt x="5" y="4"/>
                        <a:pt x="5" y="4"/>
                      </a:cubicBezTo>
                      <a:cubicBezTo>
                        <a:pt x="5" y="4"/>
                        <a:pt x="5" y="5"/>
                        <a:pt x="5" y="5"/>
                      </a:cubicBezTo>
                      <a:cubicBezTo>
                        <a:pt x="3" y="4"/>
                        <a:pt x="1" y="3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65656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51" name="Freeform 11857"/>
                <p:cNvSpPr>
                  <a:spLocks/>
                </p:cNvSpPr>
                <p:nvPr/>
              </p:nvSpPr>
              <p:spPr bwMode="auto">
                <a:xfrm flipH="1">
                  <a:off x="3214" y="1470"/>
                  <a:ext cx="2" cy="6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4" y="11"/>
                    </a:cxn>
                    <a:cxn ang="0">
                      <a:pos x="3" y="11"/>
                    </a:cxn>
                    <a:cxn ang="0">
                      <a:pos x="0" y="0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4" h="11">
                      <a:moveTo>
                        <a:pt x="1" y="0"/>
                      </a:moveTo>
                      <a:cubicBezTo>
                        <a:pt x="2" y="3"/>
                        <a:pt x="3" y="7"/>
                        <a:pt x="4" y="11"/>
                      </a:cubicBezTo>
                      <a:cubicBezTo>
                        <a:pt x="4" y="11"/>
                        <a:pt x="4" y="11"/>
                        <a:pt x="3" y="11"/>
                      </a:cubicBezTo>
                      <a:cubicBezTo>
                        <a:pt x="2" y="7"/>
                        <a:pt x="1" y="4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65656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52" name="Freeform 11858"/>
                <p:cNvSpPr>
                  <a:spLocks/>
                </p:cNvSpPr>
                <p:nvPr/>
              </p:nvSpPr>
              <p:spPr bwMode="auto">
                <a:xfrm flipH="1">
                  <a:off x="3214" y="1527"/>
                  <a:ext cx="1" cy="5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0" y="11"/>
                    </a:cxn>
                    <a:cxn ang="0">
                      <a:pos x="0" y="10"/>
                    </a:cxn>
                    <a:cxn ang="0">
                      <a:pos x="3" y="0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3" h="11">
                      <a:moveTo>
                        <a:pt x="3" y="0"/>
                      </a:moveTo>
                      <a:cubicBezTo>
                        <a:pt x="2" y="4"/>
                        <a:pt x="1" y="7"/>
                        <a:pt x="0" y="11"/>
                      </a:cubicBezTo>
                      <a:cubicBezTo>
                        <a:pt x="0" y="11"/>
                        <a:pt x="0" y="10"/>
                        <a:pt x="0" y="10"/>
                      </a:cubicBezTo>
                      <a:cubicBezTo>
                        <a:pt x="1" y="7"/>
                        <a:pt x="2" y="3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656565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53" name="Oval 11859"/>
                <p:cNvSpPr>
                  <a:spLocks noChangeArrowheads="1"/>
                </p:cNvSpPr>
                <p:nvPr/>
              </p:nvSpPr>
              <p:spPr bwMode="auto">
                <a:xfrm flipH="1">
                  <a:off x="3232" y="1488"/>
                  <a:ext cx="9" cy="25"/>
                </a:xfrm>
                <a:prstGeom prst="ellipse">
                  <a:avLst/>
                </a:prstGeom>
                <a:solidFill>
                  <a:srgbClr val="333333"/>
                </a:solidFill>
                <a:ln w="6350">
                  <a:solidFill>
                    <a:srgbClr val="777777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54" name="Freeform 11860"/>
                <p:cNvSpPr>
                  <a:spLocks/>
                </p:cNvSpPr>
                <p:nvPr/>
              </p:nvSpPr>
              <p:spPr bwMode="auto">
                <a:xfrm flipH="1">
                  <a:off x="2866" y="1559"/>
                  <a:ext cx="26" cy="10"/>
                </a:xfrm>
                <a:custGeom>
                  <a:avLst/>
                  <a:gdLst/>
                  <a:ahLst/>
                  <a:cxnLst>
                    <a:cxn ang="0">
                      <a:pos x="4" y="12"/>
                    </a:cxn>
                    <a:cxn ang="0">
                      <a:pos x="1" y="10"/>
                    </a:cxn>
                    <a:cxn ang="0">
                      <a:pos x="0" y="8"/>
                    </a:cxn>
                    <a:cxn ang="0">
                      <a:pos x="3" y="5"/>
                    </a:cxn>
                    <a:cxn ang="0">
                      <a:pos x="29" y="0"/>
                    </a:cxn>
                    <a:cxn ang="0">
                      <a:pos x="32" y="2"/>
                    </a:cxn>
                    <a:cxn ang="0">
                      <a:pos x="33" y="4"/>
                    </a:cxn>
                    <a:cxn ang="0">
                      <a:pos x="31" y="7"/>
                    </a:cxn>
                    <a:cxn ang="0">
                      <a:pos x="4" y="12"/>
                    </a:cxn>
                  </a:cxnLst>
                  <a:rect l="0" t="0" r="r" b="b"/>
                  <a:pathLst>
                    <a:path w="33" h="12">
                      <a:moveTo>
                        <a:pt x="4" y="12"/>
                      </a:moveTo>
                      <a:cubicBezTo>
                        <a:pt x="2" y="12"/>
                        <a:pt x="1" y="11"/>
                        <a:pt x="1" y="10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7"/>
                        <a:pt x="1" y="5"/>
                        <a:pt x="3" y="5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31" y="0"/>
                        <a:pt x="32" y="1"/>
                        <a:pt x="32" y="2"/>
                      </a:cubicBezTo>
                      <a:cubicBezTo>
                        <a:pt x="33" y="4"/>
                        <a:pt x="33" y="4"/>
                        <a:pt x="33" y="4"/>
                      </a:cubicBezTo>
                      <a:cubicBezTo>
                        <a:pt x="33" y="5"/>
                        <a:pt x="32" y="6"/>
                        <a:pt x="31" y="7"/>
                      </a:cubicBezTo>
                      <a:lnTo>
                        <a:pt x="4" y="12"/>
                      </a:lnTo>
                      <a:close/>
                    </a:path>
                  </a:pathLst>
                </a:custGeom>
                <a:solidFill>
                  <a:srgbClr val="404040"/>
                </a:solidFill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55" name="Line 11861"/>
                <p:cNvSpPr>
                  <a:spLocks noChangeShapeType="1"/>
                </p:cNvSpPr>
                <p:nvPr/>
              </p:nvSpPr>
              <p:spPr bwMode="auto">
                <a:xfrm flipH="1">
                  <a:off x="2878" y="1564"/>
                  <a:ext cx="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56" name="Freeform 11862"/>
                <p:cNvSpPr>
                  <a:spLocks/>
                </p:cNvSpPr>
                <p:nvPr/>
              </p:nvSpPr>
              <p:spPr bwMode="auto">
                <a:xfrm flipH="1">
                  <a:off x="2883" y="1567"/>
                  <a:ext cx="25" cy="17"/>
                </a:xfrm>
                <a:custGeom>
                  <a:avLst/>
                  <a:gdLst/>
                  <a:ahLst/>
                  <a:cxnLst>
                    <a:cxn ang="0">
                      <a:pos x="35" y="0"/>
                    </a:cxn>
                    <a:cxn ang="0">
                      <a:pos x="71" y="19"/>
                    </a:cxn>
                    <a:cxn ang="0">
                      <a:pos x="75" y="45"/>
                    </a:cxn>
                    <a:cxn ang="0">
                      <a:pos x="38" y="52"/>
                    </a:cxn>
                    <a:cxn ang="0">
                      <a:pos x="0" y="5"/>
                    </a:cxn>
                    <a:cxn ang="0">
                      <a:pos x="35" y="0"/>
                    </a:cxn>
                  </a:cxnLst>
                  <a:rect l="0" t="0" r="r" b="b"/>
                  <a:pathLst>
                    <a:path w="75" h="52">
                      <a:moveTo>
                        <a:pt x="35" y="0"/>
                      </a:moveTo>
                      <a:lnTo>
                        <a:pt x="71" y="19"/>
                      </a:lnTo>
                      <a:lnTo>
                        <a:pt x="75" y="45"/>
                      </a:lnTo>
                      <a:lnTo>
                        <a:pt x="38" y="52"/>
                      </a:lnTo>
                      <a:lnTo>
                        <a:pt x="0" y="5"/>
                      </a:lnTo>
                      <a:lnTo>
                        <a:pt x="35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57" name="Freeform 11863"/>
                <p:cNvSpPr>
                  <a:spLocks/>
                </p:cNvSpPr>
                <p:nvPr/>
              </p:nvSpPr>
              <p:spPr bwMode="auto">
                <a:xfrm flipH="1">
                  <a:off x="2866" y="1567"/>
                  <a:ext cx="26" cy="10"/>
                </a:xfrm>
                <a:custGeom>
                  <a:avLst/>
                  <a:gdLst/>
                  <a:ahLst/>
                  <a:cxnLst>
                    <a:cxn ang="0">
                      <a:pos x="4" y="13"/>
                    </a:cxn>
                    <a:cxn ang="0">
                      <a:pos x="1" y="11"/>
                    </a:cxn>
                    <a:cxn ang="0">
                      <a:pos x="0" y="9"/>
                    </a:cxn>
                    <a:cxn ang="0">
                      <a:pos x="3" y="6"/>
                    </a:cxn>
                    <a:cxn ang="0">
                      <a:pos x="29" y="1"/>
                    </a:cxn>
                    <a:cxn ang="0">
                      <a:pos x="32" y="3"/>
                    </a:cxn>
                    <a:cxn ang="0">
                      <a:pos x="33" y="4"/>
                    </a:cxn>
                    <a:cxn ang="0">
                      <a:pos x="31" y="8"/>
                    </a:cxn>
                    <a:cxn ang="0">
                      <a:pos x="4" y="13"/>
                    </a:cxn>
                  </a:cxnLst>
                  <a:rect l="0" t="0" r="r" b="b"/>
                  <a:pathLst>
                    <a:path w="33" h="13">
                      <a:moveTo>
                        <a:pt x="4" y="13"/>
                      </a:moveTo>
                      <a:cubicBezTo>
                        <a:pt x="2" y="13"/>
                        <a:pt x="1" y="12"/>
                        <a:pt x="1" y="11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8"/>
                        <a:pt x="1" y="6"/>
                        <a:pt x="3" y="6"/>
                      </a:cubicBezTo>
                      <a:cubicBezTo>
                        <a:pt x="29" y="1"/>
                        <a:pt x="29" y="1"/>
                        <a:pt x="29" y="1"/>
                      </a:cubicBezTo>
                      <a:cubicBezTo>
                        <a:pt x="31" y="0"/>
                        <a:pt x="32" y="1"/>
                        <a:pt x="32" y="3"/>
                      </a:cubicBezTo>
                      <a:cubicBezTo>
                        <a:pt x="33" y="4"/>
                        <a:pt x="33" y="4"/>
                        <a:pt x="33" y="4"/>
                      </a:cubicBezTo>
                      <a:cubicBezTo>
                        <a:pt x="33" y="6"/>
                        <a:pt x="32" y="7"/>
                        <a:pt x="31" y="8"/>
                      </a:cubicBezTo>
                      <a:lnTo>
                        <a:pt x="4" y="13"/>
                      </a:lnTo>
                      <a:close/>
                    </a:path>
                  </a:pathLst>
                </a:custGeom>
                <a:solidFill>
                  <a:srgbClr val="404040"/>
                </a:solidFill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58" name="Line 11864"/>
                <p:cNvSpPr>
                  <a:spLocks noChangeShapeType="1"/>
                </p:cNvSpPr>
                <p:nvPr/>
              </p:nvSpPr>
              <p:spPr bwMode="auto">
                <a:xfrm flipH="1">
                  <a:off x="2878" y="1573"/>
                  <a:ext cx="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59" name="Freeform 11865"/>
                <p:cNvSpPr>
                  <a:spLocks/>
                </p:cNvSpPr>
                <p:nvPr/>
              </p:nvSpPr>
              <p:spPr bwMode="auto">
                <a:xfrm flipH="1">
                  <a:off x="2866" y="1576"/>
                  <a:ext cx="26" cy="11"/>
                </a:xfrm>
                <a:custGeom>
                  <a:avLst/>
                  <a:gdLst/>
                  <a:ahLst/>
                  <a:cxnLst>
                    <a:cxn ang="0">
                      <a:pos x="3" y="13"/>
                    </a:cxn>
                    <a:cxn ang="0">
                      <a:pos x="0" y="11"/>
                    </a:cxn>
                    <a:cxn ang="0">
                      <a:pos x="0" y="9"/>
                    </a:cxn>
                    <a:cxn ang="0">
                      <a:pos x="2" y="6"/>
                    </a:cxn>
                    <a:cxn ang="0">
                      <a:pos x="29" y="1"/>
                    </a:cxn>
                    <a:cxn ang="0">
                      <a:pos x="32" y="3"/>
                    </a:cxn>
                    <a:cxn ang="0">
                      <a:pos x="32" y="4"/>
                    </a:cxn>
                    <a:cxn ang="0">
                      <a:pos x="30" y="8"/>
                    </a:cxn>
                    <a:cxn ang="0">
                      <a:pos x="3" y="13"/>
                    </a:cxn>
                  </a:cxnLst>
                  <a:rect l="0" t="0" r="r" b="b"/>
                  <a:pathLst>
                    <a:path w="33" h="13">
                      <a:moveTo>
                        <a:pt x="3" y="13"/>
                      </a:moveTo>
                      <a:cubicBezTo>
                        <a:pt x="2" y="13"/>
                        <a:pt x="1" y="12"/>
                        <a:pt x="0" y="11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8"/>
                        <a:pt x="1" y="6"/>
                        <a:pt x="2" y="6"/>
                      </a:cubicBezTo>
                      <a:cubicBezTo>
                        <a:pt x="29" y="1"/>
                        <a:pt x="29" y="1"/>
                        <a:pt x="29" y="1"/>
                      </a:cubicBezTo>
                      <a:cubicBezTo>
                        <a:pt x="30" y="0"/>
                        <a:pt x="32" y="1"/>
                        <a:pt x="32" y="3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3" y="6"/>
                        <a:pt x="32" y="7"/>
                        <a:pt x="30" y="8"/>
                      </a:cubicBezTo>
                      <a:lnTo>
                        <a:pt x="3" y="13"/>
                      </a:lnTo>
                      <a:close/>
                    </a:path>
                  </a:pathLst>
                </a:custGeom>
                <a:solidFill>
                  <a:srgbClr val="404040"/>
                </a:solidFill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60" name="Line 11866"/>
                <p:cNvSpPr>
                  <a:spLocks noChangeShapeType="1"/>
                </p:cNvSpPr>
                <p:nvPr/>
              </p:nvSpPr>
              <p:spPr bwMode="auto">
                <a:xfrm flipH="1">
                  <a:off x="2879" y="1582"/>
                  <a:ext cx="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61" name="Freeform 11867"/>
                <p:cNvSpPr>
                  <a:spLocks/>
                </p:cNvSpPr>
                <p:nvPr/>
              </p:nvSpPr>
              <p:spPr bwMode="auto">
                <a:xfrm flipH="1">
                  <a:off x="2867" y="1586"/>
                  <a:ext cx="25" cy="10"/>
                </a:xfrm>
                <a:custGeom>
                  <a:avLst/>
                  <a:gdLst/>
                  <a:ahLst/>
                  <a:cxnLst>
                    <a:cxn ang="0">
                      <a:pos x="4" y="12"/>
                    </a:cxn>
                    <a:cxn ang="0">
                      <a:pos x="1" y="10"/>
                    </a:cxn>
                    <a:cxn ang="0">
                      <a:pos x="1" y="9"/>
                    </a:cxn>
                    <a:cxn ang="0">
                      <a:pos x="3" y="6"/>
                    </a:cxn>
                    <a:cxn ang="0">
                      <a:pos x="29" y="0"/>
                    </a:cxn>
                    <a:cxn ang="0">
                      <a:pos x="33" y="3"/>
                    </a:cxn>
                    <a:cxn ang="0">
                      <a:pos x="33" y="4"/>
                    </a:cxn>
                    <a:cxn ang="0">
                      <a:pos x="31" y="7"/>
                    </a:cxn>
                    <a:cxn ang="0">
                      <a:pos x="4" y="12"/>
                    </a:cxn>
                  </a:cxnLst>
                  <a:rect l="0" t="0" r="r" b="b"/>
                  <a:pathLst>
                    <a:path w="33" h="13">
                      <a:moveTo>
                        <a:pt x="4" y="12"/>
                      </a:moveTo>
                      <a:cubicBezTo>
                        <a:pt x="3" y="13"/>
                        <a:pt x="1" y="12"/>
                        <a:pt x="1" y="10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0" y="7"/>
                        <a:pt x="1" y="6"/>
                        <a:pt x="3" y="6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31" y="0"/>
                        <a:pt x="32" y="1"/>
                        <a:pt x="33" y="3"/>
                      </a:cubicBezTo>
                      <a:cubicBezTo>
                        <a:pt x="33" y="4"/>
                        <a:pt x="33" y="4"/>
                        <a:pt x="33" y="4"/>
                      </a:cubicBezTo>
                      <a:cubicBezTo>
                        <a:pt x="33" y="6"/>
                        <a:pt x="32" y="7"/>
                        <a:pt x="31" y="7"/>
                      </a:cubicBezTo>
                      <a:lnTo>
                        <a:pt x="4" y="12"/>
                      </a:lnTo>
                      <a:close/>
                    </a:path>
                  </a:pathLst>
                </a:custGeom>
                <a:solidFill>
                  <a:srgbClr val="404040"/>
                </a:solidFill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62" name="Line 11868"/>
                <p:cNvSpPr>
                  <a:spLocks noChangeShapeType="1"/>
                </p:cNvSpPr>
                <p:nvPr/>
              </p:nvSpPr>
              <p:spPr bwMode="auto">
                <a:xfrm flipH="1">
                  <a:off x="2879" y="1591"/>
                  <a:ext cx="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63" name="Freeform 11869"/>
                <p:cNvSpPr>
                  <a:spLocks/>
                </p:cNvSpPr>
                <p:nvPr/>
              </p:nvSpPr>
              <p:spPr bwMode="auto">
                <a:xfrm flipH="1">
                  <a:off x="2865" y="1564"/>
                  <a:ext cx="27" cy="9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0" y="5"/>
                    </a:cxn>
                    <a:cxn ang="0">
                      <a:pos x="0" y="3"/>
                    </a:cxn>
                    <a:cxn ang="0">
                      <a:pos x="3" y="0"/>
                    </a:cxn>
                    <a:cxn ang="0">
                      <a:pos x="18" y="3"/>
                    </a:cxn>
                    <a:cxn ang="0">
                      <a:pos x="32" y="3"/>
                    </a:cxn>
                    <a:cxn ang="0">
                      <a:pos x="34" y="6"/>
                    </a:cxn>
                    <a:cxn ang="0">
                      <a:pos x="34" y="7"/>
                    </a:cxn>
                    <a:cxn ang="0">
                      <a:pos x="31" y="10"/>
                    </a:cxn>
                    <a:cxn ang="0">
                      <a:pos x="30" y="10"/>
                    </a:cxn>
                    <a:cxn ang="0">
                      <a:pos x="17" y="10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4" h="11">
                      <a:moveTo>
                        <a:pt x="3" y="8"/>
                      </a:moveTo>
                      <a:cubicBezTo>
                        <a:pt x="1" y="7"/>
                        <a:pt x="0" y="6"/>
                        <a:pt x="0" y="5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2" y="0"/>
                        <a:pt x="3" y="0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27" y="4"/>
                        <a:pt x="32" y="3"/>
                        <a:pt x="32" y="3"/>
                      </a:cubicBezTo>
                      <a:cubicBezTo>
                        <a:pt x="33" y="3"/>
                        <a:pt x="34" y="4"/>
                        <a:pt x="34" y="6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9"/>
                        <a:pt x="33" y="10"/>
                        <a:pt x="31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30" y="10"/>
                        <a:pt x="26" y="11"/>
                        <a:pt x="17" y="10"/>
                      </a:cubicBezTo>
                      <a:cubicBezTo>
                        <a:pt x="3" y="8"/>
                        <a:pt x="3" y="8"/>
                        <a:pt x="3" y="8"/>
                      </a:cubicBezTo>
                      <a:close/>
                    </a:path>
                  </a:pathLst>
                </a:custGeom>
                <a:solidFill>
                  <a:srgbClr val="404040"/>
                </a:solidFill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64" name="Freeform 11870"/>
                <p:cNvSpPr>
                  <a:spLocks/>
                </p:cNvSpPr>
                <p:nvPr/>
              </p:nvSpPr>
              <p:spPr bwMode="auto">
                <a:xfrm flipH="1">
                  <a:off x="2865" y="1573"/>
                  <a:ext cx="27" cy="9"/>
                </a:xfrm>
                <a:custGeom>
                  <a:avLst/>
                  <a:gdLst/>
                  <a:ahLst/>
                  <a:cxnLst>
                    <a:cxn ang="0">
                      <a:pos x="3" y="8"/>
                    </a:cxn>
                    <a:cxn ang="0">
                      <a:pos x="0" y="5"/>
                    </a:cxn>
                    <a:cxn ang="0">
                      <a:pos x="0" y="3"/>
                    </a:cxn>
                    <a:cxn ang="0">
                      <a:pos x="3" y="1"/>
                    </a:cxn>
                    <a:cxn ang="0">
                      <a:pos x="18" y="3"/>
                    </a:cxn>
                    <a:cxn ang="0">
                      <a:pos x="32" y="3"/>
                    </a:cxn>
                    <a:cxn ang="0">
                      <a:pos x="34" y="6"/>
                    </a:cxn>
                    <a:cxn ang="0">
                      <a:pos x="34" y="7"/>
                    </a:cxn>
                    <a:cxn ang="0">
                      <a:pos x="31" y="10"/>
                    </a:cxn>
                    <a:cxn ang="0">
                      <a:pos x="30" y="10"/>
                    </a:cxn>
                    <a:cxn ang="0">
                      <a:pos x="17" y="10"/>
                    </a:cxn>
                    <a:cxn ang="0">
                      <a:pos x="3" y="8"/>
                    </a:cxn>
                  </a:cxnLst>
                  <a:rect l="0" t="0" r="r" b="b"/>
                  <a:pathLst>
                    <a:path w="34" h="11">
                      <a:moveTo>
                        <a:pt x="3" y="8"/>
                      </a:moveTo>
                      <a:cubicBezTo>
                        <a:pt x="1" y="8"/>
                        <a:pt x="0" y="6"/>
                        <a:pt x="0" y="5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2" y="0"/>
                        <a:pt x="3" y="1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27" y="4"/>
                        <a:pt x="32" y="3"/>
                        <a:pt x="32" y="3"/>
                      </a:cubicBezTo>
                      <a:cubicBezTo>
                        <a:pt x="33" y="3"/>
                        <a:pt x="34" y="4"/>
                        <a:pt x="34" y="6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4" y="9"/>
                        <a:pt x="33" y="10"/>
                        <a:pt x="31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30" y="10"/>
                        <a:pt x="26" y="11"/>
                        <a:pt x="17" y="10"/>
                      </a:cubicBezTo>
                      <a:cubicBezTo>
                        <a:pt x="3" y="8"/>
                        <a:pt x="3" y="8"/>
                        <a:pt x="3" y="8"/>
                      </a:cubicBezTo>
                      <a:close/>
                    </a:path>
                  </a:pathLst>
                </a:custGeom>
                <a:solidFill>
                  <a:srgbClr val="404040"/>
                </a:solidFill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65" name="Freeform 11871"/>
                <p:cNvSpPr>
                  <a:spLocks/>
                </p:cNvSpPr>
                <p:nvPr/>
              </p:nvSpPr>
              <p:spPr bwMode="auto">
                <a:xfrm flipH="1">
                  <a:off x="3006" y="1517"/>
                  <a:ext cx="34" cy="62"/>
                </a:xfrm>
                <a:custGeom>
                  <a:avLst/>
                  <a:gdLst/>
                  <a:ahLst/>
                  <a:cxnLst>
                    <a:cxn ang="0">
                      <a:pos x="102" y="5"/>
                    </a:cxn>
                    <a:cxn ang="0">
                      <a:pos x="14" y="187"/>
                    </a:cxn>
                    <a:cxn ang="0">
                      <a:pos x="0" y="190"/>
                    </a:cxn>
                    <a:cxn ang="0">
                      <a:pos x="90" y="0"/>
                    </a:cxn>
                    <a:cxn ang="0">
                      <a:pos x="102" y="5"/>
                    </a:cxn>
                  </a:cxnLst>
                  <a:rect l="0" t="0" r="r" b="b"/>
                  <a:pathLst>
                    <a:path w="102" h="190">
                      <a:moveTo>
                        <a:pt x="102" y="5"/>
                      </a:moveTo>
                      <a:lnTo>
                        <a:pt x="14" y="187"/>
                      </a:lnTo>
                      <a:lnTo>
                        <a:pt x="0" y="190"/>
                      </a:lnTo>
                      <a:lnTo>
                        <a:pt x="90" y="0"/>
                      </a:lnTo>
                      <a:lnTo>
                        <a:pt x="102" y="5"/>
                      </a:lnTo>
                      <a:close/>
                    </a:path>
                  </a:pathLst>
                </a:custGeom>
                <a:solidFill>
                  <a:srgbClr val="9B7741"/>
                </a:solidFill>
                <a:ln w="9525" cap="flat" cmpd="sng">
                  <a:noFill/>
                  <a:prstDash val="solid"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866" name="Freeform 11872"/>
                <p:cNvSpPr>
                  <a:spLocks/>
                </p:cNvSpPr>
                <p:nvPr/>
              </p:nvSpPr>
              <p:spPr bwMode="auto">
                <a:xfrm flipH="1">
                  <a:off x="2736" y="1541"/>
                  <a:ext cx="132" cy="58"/>
                </a:xfrm>
                <a:custGeom>
                  <a:avLst/>
                  <a:gdLst/>
                  <a:ahLst/>
                  <a:cxnLst>
                    <a:cxn ang="0">
                      <a:pos x="160" y="0"/>
                    </a:cxn>
                    <a:cxn ang="0">
                      <a:pos x="169" y="5"/>
                    </a:cxn>
                    <a:cxn ang="0">
                      <a:pos x="165" y="37"/>
                    </a:cxn>
                    <a:cxn ang="0">
                      <a:pos x="32" y="75"/>
                    </a:cxn>
                    <a:cxn ang="0">
                      <a:pos x="22" y="42"/>
                    </a:cxn>
                    <a:cxn ang="0">
                      <a:pos x="8" y="39"/>
                    </a:cxn>
                    <a:cxn ang="0">
                      <a:pos x="2" y="32"/>
                    </a:cxn>
                    <a:cxn ang="0">
                      <a:pos x="3" y="32"/>
                    </a:cxn>
                    <a:cxn ang="0">
                      <a:pos x="7" y="26"/>
                    </a:cxn>
                    <a:cxn ang="0">
                      <a:pos x="160" y="0"/>
                    </a:cxn>
                  </a:cxnLst>
                  <a:rect l="0" t="0" r="r" b="b"/>
                  <a:pathLst>
                    <a:path w="169" h="75">
                      <a:moveTo>
                        <a:pt x="160" y="0"/>
                      </a:moveTo>
                      <a:cubicBezTo>
                        <a:pt x="169" y="5"/>
                        <a:pt x="169" y="5"/>
                        <a:pt x="169" y="5"/>
                      </a:cubicBezTo>
                      <a:cubicBezTo>
                        <a:pt x="165" y="37"/>
                        <a:pt x="165" y="37"/>
                        <a:pt x="165" y="37"/>
                      </a:cubicBezTo>
                      <a:cubicBezTo>
                        <a:pt x="32" y="75"/>
                        <a:pt x="32" y="75"/>
                        <a:pt x="32" y="75"/>
                      </a:cubicBezTo>
                      <a:cubicBezTo>
                        <a:pt x="22" y="42"/>
                        <a:pt x="22" y="42"/>
                        <a:pt x="22" y="42"/>
                      </a:cubicBezTo>
                      <a:cubicBezTo>
                        <a:pt x="22" y="42"/>
                        <a:pt x="16" y="45"/>
                        <a:pt x="8" y="39"/>
                      </a:cubicBezTo>
                      <a:cubicBezTo>
                        <a:pt x="8" y="39"/>
                        <a:pt x="4" y="35"/>
                        <a:pt x="2" y="32"/>
                      </a:cubicBezTo>
                      <a:cubicBezTo>
                        <a:pt x="0" y="28"/>
                        <a:pt x="3" y="32"/>
                        <a:pt x="3" y="32"/>
                      </a:cubicBezTo>
                      <a:cubicBezTo>
                        <a:pt x="7" y="26"/>
                        <a:pt x="7" y="26"/>
                        <a:pt x="7" y="26"/>
                      </a:cubicBezTo>
                      <a:lnTo>
                        <a:pt x="160" y="0"/>
                      </a:lnTo>
                      <a:close/>
                    </a:path>
                  </a:pathLst>
                </a:custGeom>
                <a:solidFill>
                  <a:srgbClr val="604A28"/>
                </a:solidFill>
                <a:ln w="9525" cap="flat" cmpd="sng">
                  <a:noFill/>
                  <a:prstDash val="solid"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867" name="Freeform 11873"/>
                <p:cNvSpPr>
                  <a:spLocks/>
                </p:cNvSpPr>
                <p:nvPr/>
              </p:nvSpPr>
              <p:spPr bwMode="auto">
                <a:xfrm flipH="1">
                  <a:off x="2835" y="1569"/>
                  <a:ext cx="13" cy="30"/>
                </a:xfrm>
                <a:custGeom>
                  <a:avLst/>
                  <a:gdLst/>
                  <a:ahLst/>
                  <a:cxnLst>
                    <a:cxn ang="0">
                      <a:pos x="40" y="0"/>
                    </a:cxn>
                    <a:cxn ang="0">
                      <a:pos x="0" y="12"/>
                    </a:cxn>
                    <a:cxn ang="0">
                      <a:pos x="21" y="90"/>
                    </a:cxn>
                  </a:cxnLst>
                  <a:rect l="0" t="0" r="r" b="b"/>
                  <a:pathLst>
                    <a:path w="40" h="90">
                      <a:moveTo>
                        <a:pt x="40" y="0"/>
                      </a:moveTo>
                      <a:lnTo>
                        <a:pt x="0" y="12"/>
                      </a:lnTo>
                      <a:lnTo>
                        <a:pt x="21" y="90"/>
                      </a:lnTo>
                    </a:path>
                  </a:pathLst>
                </a:custGeom>
                <a:noFill/>
                <a:ln w="4763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68" name="Freeform 11874"/>
                <p:cNvSpPr>
                  <a:spLocks/>
                </p:cNvSpPr>
                <p:nvPr/>
              </p:nvSpPr>
              <p:spPr bwMode="auto">
                <a:xfrm flipH="1">
                  <a:off x="2849" y="1567"/>
                  <a:ext cx="8" cy="5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0" y="6"/>
                    </a:cxn>
                  </a:cxnLst>
                  <a:rect l="0" t="0" r="r" b="b"/>
                  <a:pathLst>
                    <a:path w="10" h="6">
                      <a:moveTo>
                        <a:pt x="0" y="0"/>
                      </a:moveTo>
                      <a:cubicBezTo>
                        <a:pt x="0" y="0"/>
                        <a:pt x="0" y="6"/>
                        <a:pt x="10" y="6"/>
                      </a:cubicBezTo>
                    </a:path>
                  </a:pathLst>
                </a:custGeom>
                <a:noFill/>
                <a:ln w="4763" cap="flat">
                  <a:solidFill>
                    <a:schemeClr val="bg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69" name="Line 11875"/>
                <p:cNvSpPr>
                  <a:spLocks noChangeShapeType="1"/>
                </p:cNvSpPr>
                <p:nvPr/>
              </p:nvSpPr>
              <p:spPr bwMode="auto">
                <a:xfrm flipH="1">
                  <a:off x="2766" y="156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70" name="Line 11876"/>
                <p:cNvSpPr>
                  <a:spLocks noChangeShapeType="1"/>
                </p:cNvSpPr>
                <p:nvPr/>
              </p:nvSpPr>
              <p:spPr bwMode="auto">
                <a:xfrm flipH="1">
                  <a:off x="2805" y="1574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71" name="Freeform 11877"/>
                <p:cNvSpPr>
                  <a:spLocks/>
                </p:cNvSpPr>
                <p:nvPr/>
              </p:nvSpPr>
              <p:spPr bwMode="auto">
                <a:xfrm flipH="1">
                  <a:off x="2761" y="1556"/>
                  <a:ext cx="12" cy="17"/>
                </a:xfrm>
                <a:custGeom>
                  <a:avLst/>
                  <a:gdLst/>
                  <a:ahLst/>
                  <a:cxnLst>
                    <a:cxn ang="0">
                      <a:pos x="6" y="22"/>
                    </a:cxn>
                    <a:cxn ang="0">
                      <a:pos x="14" y="13"/>
                    </a:cxn>
                    <a:cxn ang="0">
                      <a:pos x="10" y="1"/>
                    </a:cxn>
                    <a:cxn ang="0">
                      <a:pos x="1" y="10"/>
                    </a:cxn>
                    <a:cxn ang="0">
                      <a:pos x="6" y="22"/>
                    </a:cxn>
                  </a:cxnLst>
                  <a:rect l="0" t="0" r="r" b="b"/>
                  <a:pathLst>
                    <a:path w="15" h="22">
                      <a:moveTo>
                        <a:pt x="6" y="22"/>
                      </a:moveTo>
                      <a:cubicBezTo>
                        <a:pt x="9" y="22"/>
                        <a:pt x="13" y="18"/>
                        <a:pt x="14" y="13"/>
                      </a:cubicBezTo>
                      <a:cubicBezTo>
                        <a:pt x="15" y="7"/>
                        <a:pt x="13" y="2"/>
                        <a:pt x="10" y="1"/>
                      </a:cubicBezTo>
                      <a:cubicBezTo>
                        <a:pt x="6" y="0"/>
                        <a:pt x="2" y="4"/>
                        <a:pt x="1" y="10"/>
                      </a:cubicBezTo>
                      <a:cubicBezTo>
                        <a:pt x="0" y="16"/>
                        <a:pt x="2" y="21"/>
                        <a:pt x="6" y="22"/>
                      </a:cubicBezTo>
                      <a:close/>
                    </a:path>
                  </a:pathLst>
                </a:custGeom>
                <a:solidFill>
                  <a:srgbClr val="666666"/>
                </a:solidFill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72" name="Freeform 11878"/>
                <p:cNvSpPr>
                  <a:spLocks/>
                </p:cNvSpPr>
                <p:nvPr/>
              </p:nvSpPr>
              <p:spPr bwMode="auto">
                <a:xfrm flipH="1">
                  <a:off x="2764" y="1556"/>
                  <a:ext cx="9" cy="16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1" y="10"/>
                    </a:cxn>
                    <a:cxn ang="0">
                      <a:pos x="3" y="19"/>
                    </a:cxn>
                    <a:cxn ang="0">
                      <a:pos x="2" y="8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2" h="20">
                      <a:moveTo>
                        <a:pt x="8" y="0"/>
                      </a:moveTo>
                      <a:cubicBezTo>
                        <a:pt x="8" y="0"/>
                        <a:pt x="12" y="3"/>
                        <a:pt x="11" y="10"/>
                      </a:cubicBezTo>
                      <a:cubicBezTo>
                        <a:pt x="11" y="10"/>
                        <a:pt x="7" y="20"/>
                        <a:pt x="3" y="19"/>
                      </a:cubicBezTo>
                      <a:cubicBezTo>
                        <a:pt x="3" y="19"/>
                        <a:pt x="0" y="15"/>
                        <a:pt x="2" y="8"/>
                      </a:cubicBezTo>
                      <a:cubicBezTo>
                        <a:pt x="2" y="8"/>
                        <a:pt x="3" y="1"/>
                        <a:pt x="8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73" name="Freeform 11879"/>
                <p:cNvSpPr>
                  <a:spLocks/>
                </p:cNvSpPr>
                <p:nvPr/>
              </p:nvSpPr>
              <p:spPr bwMode="auto">
                <a:xfrm flipH="1">
                  <a:off x="2781" y="1561"/>
                  <a:ext cx="12" cy="18"/>
                </a:xfrm>
                <a:custGeom>
                  <a:avLst/>
                  <a:gdLst/>
                  <a:ahLst/>
                  <a:cxnLst>
                    <a:cxn ang="0">
                      <a:pos x="6" y="22"/>
                    </a:cxn>
                    <a:cxn ang="0">
                      <a:pos x="14" y="12"/>
                    </a:cxn>
                    <a:cxn ang="0">
                      <a:pos x="10" y="0"/>
                    </a:cxn>
                    <a:cxn ang="0">
                      <a:pos x="1" y="10"/>
                    </a:cxn>
                    <a:cxn ang="0">
                      <a:pos x="6" y="22"/>
                    </a:cxn>
                  </a:cxnLst>
                  <a:rect l="0" t="0" r="r" b="b"/>
                  <a:pathLst>
                    <a:path w="15" h="23">
                      <a:moveTo>
                        <a:pt x="6" y="22"/>
                      </a:moveTo>
                      <a:cubicBezTo>
                        <a:pt x="9" y="23"/>
                        <a:pt x="13" y="18"/>
                        <a:pt x="14" y="12"/>
                      </a:cubicBezTo>
                      <a:cubicBezTo>
                        <a:pt x="15" y="6"/>
                        <a:pt x="13" y="1"/>
                        <a:pt x="10" y="0"/>
                      </a:cubicBezTo>
                      <a:cubicBezTo>
                        <a:pt x="6" y="0"/>
                        <a:pt x="3" y="4"/>
                        <a:pt x="1" y="10"/>
                      </a:cubicBezTo>
                      <a:cubicBezTo>
                        <a:pt x="0" y="16"/>
                        <a:pt x="2" y="21"/>
                        <a:pt x="6" y="22"/>
                      </a:cubicBezTo>
                      <a:close/>
                    </a:path>
                  </a:pathLst>
                </a:custGeom>
                <a:solidFill>
                  <a:srgbClr val="666666"/>
                </a:solidFill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74" name="Line 11880"/>
                <p:cNvSpPr>
                  <a:spLocks noChangeShapeType="1"/>
                </p:cNvSpPr>
                <p:nvPr/>
              </p:nvSpPr>
              <p:spPr bwMode="auto">
                <a:xfrm flipH="1">
                  <a:off x="2787" y="1570"/>
                  <a:ext cx="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75" name="Freeform 11881"/>
                <p:cNvSpPr>
                  <a:spLocks/>
                </p:cNvSpPr>
                <p:nvPr/>
              </p:nvSpPr>
              <p:spPr bwMode="auto">
                <a:xfrm flipH="1">
                  <a:off x="2783" y="1562"/>
                  <a:ext cx="10" cy="15"/>
                </a:xfrm>
                <a:custGeom>
                  <a:avLst/>
                  <a:gdLst/>
                  <a:ahLst/>
                  <a:cxnLst>
                    <a:cxn ang="0">
                      <a:pos x="9" y="0"/>
                    </a:cxn>
                    <a:cxn ang="0">
                      <a:pos x="11" y="10"/>
                    </a:cxn>
                    <a:cxn ang="0">
                      <a:pos x="3" y="19"/>
                    </a:cxn>
                    <a:cxn ang="0">
                      <a:pos x="2" y="7"/>
                    </a:cxn>
                    <a:cxn ang="0">
                      <a:pos x="9" y="0"/>
                    </a:cxn>
                  </a:cxnLst>
                  <a:rect l="0" t="0" r="r" b="b"/>
                  <a:pathLst>
                    <a:path w="13" h="20">
                      <a:moveTo>
                        <a:pt x="9" y="0"/>
                      </a:moveTo>
                      <a:cubicBezTo>
                        <a:pt x="9" y="0"/>
                        <a:pt x="13" y="3"/>
                        <a:pt x="11" y="10"/>
                      </a:cubicBezTo>
                      <a:cubicBezTo>
                        <a:pt x="11" y="10"/>
                        <a:pt x="8" y="20"/>
                        <a:pt x="3" y="19"/>
                      </a:cubicBezTo>
                      <a:cubicBezTo>
                        <a:pt x="3" y="19"/>
                        <a:pt x="0" y="15"/>
                        <a:pt x="2" y="7"/>
                      </a:cubicBezTo>
                      <a:cubicBezTo>
                        <a:pt x="2" y="7"/>
                        <a:pt x="3" y="1"/>
                        <a:pt x="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76" name="Freeform 11882"/>
                <p:cNvSpPr>
                  <a:spLocks/>
                </p:cNvSpPr>
                <p:nvPr/>
              </p:nvSpPr>
              <p:spPr bwMode="auto">
                <a:xfrm flipH="1">
                  <a:off x="2800" y="1565"/>
                  <a:ext cx="12" cy="19"/>
                </a:xfrm>
                <a:custGeom>
                  <a:avLst/>
                  <a:gdLst/>
                  <a:ahLst/>
                  <a:cxnLst>
                    <a:cxn ang="0">
                      <a:pos x="6" y="23"/>
                    </a:cxn>
                    <a:cxn ang="0">
                      <a:pos x="14" y="13"/>
                    </a:cxn>
                    <a:cxn ang="0">
                      <a:pos x="10" y="1"/>
                    </a:cxn>
                    <a:cxn ang="0">
                      <a:pos x="1" y="11"/>
                    </a:cxn>
                    <a:cxn ang="0">
                      <a:pos x="6" y="23"/>
                    </a:cxn>
                  </a:cxnLst>
                  <a:rect l="0" t="0" r="r" b="b"/>
                  <a:pathLst>
                    <a:path w="15" h="24">
                      <a:moveTo>
                        <a:pt x="6" y="23"/>
                      </a:moveTo>
                      <a:cubicBezTo>
                        <a:pt x="9" y="24"/>
                        <a:pt x="13" y="20"/>
                        <a:pt x="14" y="13"/>
                      </a:cubicBezTo>
                      <a:cubicBezTo>
                        <a:pt x="15" y="7"/>
                        <a:pt x="13" y="2"/>
                        <a:pt x="10" y="1"/>
                      </a:cubicBezTo>
                      <a:cubicBezTo>
                        <a:pt x="6" y="0"/>
                        <a:pt x="2" y="5"/>
                        <a:pt x="1" y="11"/>
                      </a:cubicBezTo>
                      <a:cubicBezTo>
                        <a:pt x="0" y="17"/>
                        <a:pt x="2" y="23"/>
                        <a:pt x="6" y="23"/>
                      </a:cubicBezTo>
                      <a:close/>
                    </a:path>
                  </a:pathLst>
                </a:custGeom>
                <a:solidFill>
                  <a:srgbClr val="666666"/>
                </a:solidFill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77" name="Freeform 11883"/>
                <p:cNvSpPr>
                  <a:spLocks/>
                </p:cNvSpPr>
                <p:nvPr/>
              </p:nvSpPr>
              <p:spPr bwMode="auto">
                <a:xfrm flipH="1">
                  <a:off x="2802" y="1566"/>
                  <a:ext cx="10" cy="17"/>
                </a:xfrm>
                <a:custGeom>
                  <a:avLst/>
                  <a:gdLst/>
                  <a:ahLst/>
                  <a:cxnLst>
                    <a:cxn ang="0">
                      <a:pos x="8" y="0"/>
                    </a:cxn>
                    <a:cxn ang="0">
                      <a:pos x="11" y="11"/>
                    </a:cxn>
                    <a:cxn ang="0">
                      <a:pos x="3" y="20"/>
                    </a:cxn>
                    <a:cxn ang="0">
                      <a:pos x="1" y="8"/>
                    </a:cxn>
                    <a:cxn ang="0">
                      <a:pos x="8" y="0"/>
                    </a:cxn>
                  </a:cxnLst>
                  <a:rect l="0" t="0" r="r" b="b"/>
                  <a:pathLst>
                    <a:path w="13" h="22">
                      <a:moveTo>
                        <a:pt x="8" y="0"/>
                      </a:moveTo>
                      <a:cubicBezTo>
                        <a:pt x="8" y="0"/>
                        <a:pt x="13" y="4"/>
                        <a:pt x="11" y="11"/>
                      </a:cubicBezTo>
                      <a:cubicBezTo>
                        <a:pt x="11" y="11"/>
                        <a:pt x="7" y="22"/>
                        <a:pt x="3" y="20"/>
                      </a:cubicBezTo>
                      <a:cubicBezTo>
                        <a:pt x="3" y="20"/>
                        <a:pt x="0" y="17"/>
                        <a:pt x="1" y="8"/>
                      </a:cubicBezTo>
                      <a:cubicBezTo>
                        <a:pt x="1" y="8"/>
                        <a:pt x="3" y="1"/>
                        <a:pt x="8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78" name="Freeform 11884"/>
                <p:cNvSpPr>
                  <a:spLocks/>
                </p:cNvSpPr>
                <p:nvPr/>
              </p:nvSpPr>
              <p:spPr bwMode="auto">
                <a:xfrm flipH="1">
                  <a:off x="2737" y="1556"/>
                  <a:ext cx="6" cy="13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" y="16"/>
                    </a:cxn>
                  </a:cxnLst>
                  <a:rect l="0" t="0" r="r" b="b"/>
                  <a:pathLst>
                    <a:path w="7" h="16">
                      <a:moveTo>
                        <a:pt x="0" y="0"/>
                      </a:moveTo>
                      <a:cubicBezTo>
                        <a:pt x="0" y="0"/>
                        <a:pt x="7" y="5"/>
                        <a:pt x="2" y="16"/>
                      </a:cubicBezTo>
                    </a:path>
                  </a:pathLst>
                </a:custGeom>
                <a:noFill/>
                <a:ln w="4763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79" name="Freeform 11885"/>
                <p:cNvSpPr>
                  <a:spLocks/>
                </p:cNvSpPr>
                <p:nvPr/>
              </p:nvSpPr>
              <p:spPr bwMode="auto">
                <a:xfrm flipH="1">
                  <a:off x="2743" y="1547"/>
                  <a:ext cx="6" cy="20"/>
                </a:xfrm>
                <a:custGeom>
                  <a:avLst/>
                  <a:gdLst/>
                  <a:ahLst/>
                  <a:cxnLst>
                    <a:cxn ang="0">
                      <a:pos x="0" y="1"/>
                    </a:cxn>
                    <a:cxn ang="0">
                      <a:pos x="0" y="26"/>
                    </a:cxn>
                    <a:cxn ang="0">
                      <a:pos x="5" y="20"/>
                    </a:cxn>
                    <a:cxn ang="0">
                      <a:pos x="5" y="12"/>
                    </a:cxn>
                    <a:cxn ang="0">
                      <a:pos x="7" y="8"/>
                    </a:cxn>
                    <a:cxn ang="0">
                      <a:pos x="0" y="1"/>
                    </a:cxn>
                  </a:cxnLst>
                  <a:rect l="0" t="0" r="r" b="b"/>
                  <a:pathLst>
                    <a:path w="7" h="26">
                      <a:moveTo>
                        <a:pt x="0" y="1"/>
                      </a:move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0" y="26"/>
                        <a:pt x="5" y="25"/>
                        <a:pt x="5" y="20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6" y="0"/>
                        <a:pt x="0" y="1"/>
                      </a:cubicBezTo>
                      <a:close/>
                    </a:path>
                  </a:pathLst>
                </a:custGeom>
                <a:solidFill>
                  <a:srgbClr val="666666"/>
                </a:solidFill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0" name="Freeform 11886"/>
                <p:cNvSpPr>
                  <a:spLocks/>
                </p:cNvSpPr>
                <p:nvPr/>
              </p:nvSpPr>
              <p:spPr bwMode="auto">
                <a:xfrm flipH="1">
                  <a:off x="2747" y="1549"/>
                  <a:ext cx="5" cy="19"/>
                </a:xfrm>
                <a:custGeom>
                  <a:avLst/>
                  <a:gdLst/>
                  <a:ahLst/>
                  <a:cxnLst>
                    <a:cxn ang="0">
                      <a:pos x="1" y="1"/>
                    </a:cxn>
                    <a:cxn ang="0">
                      <a:pos x="0" y="25"/>
                    </a:cxn>
                    <a:cxn ang="0">
                      <a:pos x="5" y="19"/>
                    </a:cxn>
                    <a:cxn ang="0">
                      <a:pos x="5" y="11"/>
                    </a:cxn>
                    <a:cxn ang="0">
                      <a:pos x="7" y="7"/>
                    </a:cxn>
                    <a:cxn ang="0">
                      <a:pos x="1" y="1"/>
                    </a:cxn>
                  </a:cxnLst>
                  <a:rect l="0" t="0" r="r" b="b"/>
                  <a:pathLst>
                    <a:path w="7" h="25">
                      <a:moveTo>
                        <a:pt x="1" y="1"/>
                      </a:move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5"/>
                        <a:pt x="5" y="25"/>
                        <a:pt x="5" y="19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0"/>
                        <a:pt x="1" y="1"/>
                      </a:cubicBez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1" name="Freeform 11887"/>
                <p:cNvSpPr>
                  <a:spLocks/>
                </p:cNvSpPr>
                <p:nvPr/>
              </p:nvSpPr>
              <p:spPr bwMode="auto">
                <a:xfrm flipH="1">
                  <a:off x="2737" y="1553"/>
                  <a:ext cx="18" cy="23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13" y="4"/>
                    </a:cxn>
                    <a:cxn ang="0">
                      <a:pos x="18" y="15"/>
                    </a:cxn>
                    <a:cxn ang="0">
                      <a:pos x="12" y="25"/>
                    </a:cxn>
                    <a:cxn ang="0">
                      <a:pos x="6" y="15"/>
                    </a:cxn>
                    <a:cxn ang="0">
                      <a:pos x="8" y="5"/>
                    </a:cxn>
                    <a:cxn ang="0">
                      <a:pos x="6" y="1"/>
                    </a:cxn>
                    <a:cxn ang="0">
                      <a:pos x="1" y="14"/>
                    </a:cxn>
                    <a:cxn ang="0">
                      <a:pos x="12" y="29"/>
                    </a:cxn>
                    <a:cxn ang="0">
                      <a:pos x="23" y="15"/>
                    </a:cxn>
                    <a:cxn ang="0">
                      <a:pos x="17" y="1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23" h="30">
                      <a:moveTo>
                        <a:pt x="15" y="0"/>
                      </a:move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8" y="6"/>
                        <a:pt x="18" y="15"/>
                      </a:cubicBezTo>
                      <a:cubicBezTo>
                        <a:pt x="18" y="15"/>
                        <a:pt x="18" y="23"/>
                        <a:pt x="12" y="25"/>
                      </a:cubicBezTo>
                      <a:cubicBezTo>
                        <a:pt x="12" y="25"/>
                        <a:pt x="6" y="22"/>
                        <a:pt x="6" y="15"/>
                      </a:cubicBezTo>
                      <a:cubicBezTo>
                        <a:pt x="6" y="15"/>
                        <a:pt x="4" y="12"/>
                        <a:pt x="8" y="5"/>
                      </a:cubicBezTo>
                      <a:cubicBezTo>
                        <a:pt x="8" y="5"/>
                        <a:pt x="10" y="2"/>
                        <a:pt x="6" y="1"/>
                      </a:cubicBezTo>
                      <a:cubicBezTo>
                        <a:pt x="6" y="1"/>
                        <a:pt x="0" y="6"/>
                        <a:pt x="1" y="14"/>
                      </a:cubicBezTo>
                      <a:cubicBezTo>
                        <a:pt x="1" y="14"/>
                        <a:pt x="2" y="29"/>
                        <a:pt x="12" y="29"/>
                      </a:cubicBezTo>
                      <a:cubicBezTo>
                        <a:pt x="12" y="29"/>
                        <a:pt x="22" y="30"/>
                        <a:pt x="23" y="15"/>
                      </a:cubicBezTo>
                      <a:cubicBezTo>
                        <a:pt x="23" y="15"/>
                        <a:pt x="23" y="4"/>
                        <a:pt x="17" y="1"/>
                      </a:cubicBezTo>
                      <a:cubicBezTo>
                        <a:pt x="17" y="1"/>
                        <a:pt x="16" y="1"/>
                        <a:pt x="15" y="0"/>
                      </a:cubicBezTo>
                      <a:close/>
                    </a:path>
                  </a:pathLst>
                </a:custGeom>
                <a:solidFill>
                  <a:srgbClr val="666666"/>
                </a:solidFill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2" name="Line 11888"/>
                <p:cNvSpPr>
                  <a:spLocks noChangeShapeType="1"/>
                </p:cNvSpPr>
                <p:nvPr/>
              </p:nvSpPr>
              <p:spPr bwMode="auto">
                <a:xfrm>
                  <a:off x="2739" y="1546"/>
                  <a:ext cx="57" cy="14"/>
                </a:xfrm>
                <a:prstGeom prst="line">
                  <a:avLst/>
                </a:prstGeom>
                <a:noFill/>
                <a:ln w="4763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3" name="Line 11889"/>
                <p:cNvSpPr>
                  <a:spLocks noChangeShapeType="1"/>
                </p:cNvSpPr>
                <p:nvPr/>
              </p:nvSpPr>
              <p:spPr bwMode="auto">
                <a:xfrm>
                  <a:off x="2801" y="1561"/>
                  <a:ext cx="2" cy="1"/>
                </a:xfrm>
                <a:prstGeom prst="line">
                  <a:avLst/>
                </a:prstGeom>
                <a:noFill/>
                <a:ln w="4763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4" name="Line 11890"/>
                <p:cNvSpPr>
                  <a:spLocks noChangeShapeType="1"/>
                </p:cNvSpPr>
                <p:nvPr/>
              </p:nvSpPr>
              <p:spPr bwMode="auto">
                <a:xfrm>
                  <a:off x="2806" y="1562"/>
                  <a:ext cx="23" cy="6"/>
                </a:xfrm>
                <a:prstGeom prst="line">
                  <a:avLst/>
                </a:prstGeom>
                <a:noFill/>
                <a:ln w="4763">
                  <a:solidFill>
                    <a:schemeClr val="bg1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5" name="Freeform 11891"/>
                <p:cNvSpPr>
                  <a:spLocks/>
                </p:cNvSpPr>
                <p:nvPr/>
              </p:nvSpPr>
              <p:spPr bwMode="auto">
                <a:xfrm flipH="1">
                  <a:off x="2836" y="1396"/>
                  <a:ext cx="20" cy="36"/>
                </a:xfrm>
                <a:custGeom>
                  <a:avLst/>
                  <a:gdLst/>
                  <a:ahLst/>
                  <a:cxnLst>
                    <a:cxn ang="0">
                      <a:pos x="4" y="46"/>
                    </a:cxn>
                    <a:cxn ang="0">
                      <a:pos x="2" y="44"/>
                    </a:cxn>
                    <a:cxn ang="0">
                      <a:pos x="0" y="3"/>
                    </a:cxn>
                    <a:cxn ang="0">
                      <a:pos x="3" y="0"/>
                    </a:cxn>
                    <a:cxn ang="0">
                      <a:pos x="21" y="0"/>
                    </a:cxn>
                    <a:cxn ang="0">
                      <a:pos x="24" y="2"/>
                    </a:cxn>
                    <a:cxn ang="0">
                      <a:pos x="25" y="43"/>
                    </a:cxn>
                    <a:cxn ang="0">
                      <a:pos x="23" y="46"/>
                    </a:cxn>
                    <a:cxn ang="0">
                      <a:pos x="4" y="46"/>
                    </a:cxn>
                  </a:cxnLst>
                  <a:rect l="0" t="0" r="r" b="b"/>
                  <a:pathLst>
                    <a:path w="25" h="46">
                      <a:moveTo>
                        <a:pt x="4" y="46"/>
                      </a:moveTo>
                      <a:cubicBezTo>
                        <a:pt x="3" y="46"/>
                        <a:pt x="2" y="45"/>
                        <a:pt x="2" y="44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1" y="0"/>
                        <a:pt x="3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3" y="0"/>
                        <a:pt x="24" y="1"/>
                        <a:pt x="24" y="2"/>
                      </a:cubicBezTo>
                      <a:cubicBezTo>
                        <a:pt x="25" y="43"/>
                        <a:pt x="25" y="43"/>
                        <a:pt x="25" y="43"/>
                      </a:cubicBezTo>
                      <a:cubicBezTo>
                        <a:pt x="25" y="44"/>
                        <a:pt x="24" y="46"/>
                        <a:pt x="23" y="46"/>
                      </a:cubicBezTo>
                      <a:lnTo>
                        <a:pt x="4" y="46"/>
                      </a:lnTo>
                      <a:close/>
                    </a:path>
                  </a:pathLst>
                </a:custGeom>
                <a:solidFill>
                  <a:srgbClr val="493620"/>
                </a:solidFill>
                <a:ln w="9525" cap="flat" cmpd="sng">
                  <a:noFill/>
                  <a:prstDash val="solid"/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886" name="Freeform 11892"/>
                <p:cNvSpPr>
                  <a:spLocks/>
                </p:cNvSpPr>
                <p:nvPr/>
              </p:nvSpPr>
              <p:spPr bwMode="auto">
                <a:xfrm flipH="1">
                  <a:off x="2704" y="1454"/>
                  <a:ext cx="67" cy="6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72" y="29"/>
                    </a:cxn>
                    <a:cxn ang="0">
                      <a:pos x="85" y="55"/>
                    </a:cxn>
                    <a:cxn ang="0">
                      <a:pos x="85" y="68"/>
                    </a:cxn>
                    <a:cxn ang="0">
                      <a:pos x="82" y="70"/>
                    </a:cxn>
                    <a:cxn ang="0">
                      <a:pos x="54" y="77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85" h="77">
                      <a:moveTo>
                        <a:pt x="0" y="0"/>
                      </a:moveTo>
                      <a:cubicBezTo>
                        <a:pt x="0" y="0"/>
                        <a:pt x="43" y="10"/>
                        <a:pt x="72" y="29"/>
                      </a:cubicBezTo>
                      <a:cubicBezTo>
                        <a:pt x="85" y="55"/>
                        <a:pt x="85" y="55"/>
                        <a:pt x="85" y="55"/>
                      </a:cubicBezTo>
                      <a:cubicBezTo>
                        <a:pt x="85" y="68"/>
                        <a:pt x="85" y="68"/>
                        <a:pt x="85" y="68"/>
                      </a:cubicBezTo>
                      <a:cubicBezTo>
                        <a:pt x="85" y="68"/>
                        <a:pt x="85" y="69"/>
                        <a:pt x="82" y="70"/>
                      </a:cubicBezTo>
                      <a:cubicBezTo>
                        <a:pt x="54" y="77"/>
                        <a:pt x="54" y="77"/>
                        <a:pt x="54" y="7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EDE0C1"/>
                </a:solidFill>
                <a:ln w="3175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7" name="Freeform 11893"/>
                <p:cNvSpPr>
                  <a:spLocks/>
                </p:cNvSpPr>
                <p:nvPr/>
              </p:nvSpPr>
              <p:spPr bwMode="auto">
                <a:xfrm flipH="1">
                  <a:off x="2900" y="1283"/>
                  <a:ext cx="397" cy="297"/>
                </a:xfrm>
                <a:custGeom>
                  <a:avLst/>
                  <a:gdLst/>
                  <a:ahLst/>
                  <a:cxnLst>
                    <a:cxn ang="0">
                      <a:pos x="857" y="990"/>
                    </a:cxn>
                    <a:cxn ang="0">
                      <a:pos x="412" y="800"/>
                    </a:cxn>
                    <a:cxn ang="0">
                      <a:pos x="317" y="704"/>
                    </a:cxn>
                    <a:cxn ang="0">
                      <a:pos x="271" y="548"/>
                    </a:cxn>
                    <a:cxn ang="0">
                      <a:pos x="232" y="501"/>
                    </a:cxn>
                    <a:cxn ang="0">
                      <a:pos x="167" y="476"/>
                    </a:cxn>
                    <a:cxn ang="0">
                      <a:pos x="114" y="527"/>
                    </a:cxn>
                    <a:cxn ang="0">
                      <a:pos x="104" y="543"/>
                    </a:cxn>
                    <a:cxn ang="0">
                      <a:pos x="97" y="543"/>
                    </a:cxn>
                    <a:cxn ang="0">
                      <a:pos x="63" y="525"/>
                    </a:cxn>
                    <a:cxn ang="0">
                      <a:pos x="63" y="413"/>
                    </a:cxn>
                    <a:cxn ang="0">
                      <a:pos x="0" y="398"/>
                    </a:cxn>
                    <a:cxn ang="0">
                      <a:pos x="0" y="36"/>
                    </a:cxn>
                    <a:cxn ang="0">
                      <a:pos x="522" y="163"/>
                    </a:cxn>
                    <a:cxn ang="0">
                      <a:pos x="522" y="279"/>
                    </a:cxn>
                    <a:cxn ang="0">
                      <a:pos x="724" y="323"/>
                    </a:cxn>
                    <a:cxn ang="0">
                      <a:pos x="791" y="335"/>
                    </a:cxn>
                    <a:cxn ang="0">
                      <a:pos x="783" y="587"/>
                    </a:cxn>
                    <a:cxn ang="0">
                      <a:pos x="1253" y="765"/>
                    </a:cxn>
                    <a:cxn ang="0">
                      <a:pos x="1308" y="949"/>
                    </a:cxn>
                    <a:cxn ang="0">
                      <a:pos x="1259" y="932"/>
                    </a:cxn>
                    <a:cxn ang="0">
                      <a:pos x="1089" y="775"/>
                    </a:cxn>
                    <a:cxn ang="0">
                      <a:pos x="966" y="788"/>
                    </a:cxn>
                    <a:cxn ang="0">
                      <a:pos x="956" y="790"/>
                    </a:cxn>
                    <a:cxn ang="0">
                      <a:pos x="862" y="985"/>
                    </a:cxn>
                    <a:cxn ang="0">
                      <a:pos x="851" y="990"/>
                    </a:cxn>
                  </a:cxnLst>
                  <a:rect l="0" t="0" r="r" b="b"/>
                  <a:pathLst>
                    <a:path w="1327" h="990">
                      <a:moveTo>
                        <a:pt x="857" y="990"/>
                      </a:moveTo>
                      <a:cubicBezTo>
                        <a:pt x="412" y="800"/>
                        <a:pt x="412" y="800"/>
                        <a:pt x="412" y="800"/>
                      </a:cubicBezTo>
                      <a:cubicBezTo>
                        <a:pt x="412" y="800"/>
                        <a:pt x="336" y="777"/>
                        <a:pt x="317" y="704"/>
                      </a:cubicBezTo>
                      <a:cubicBezTo>
                        <a:pt x="271" y="548"/>
                        <a:pt x="271" y="548"/>
                        <a:pt x="271" y="548"/>
                      </a:cubicBezTo>
                      <a:cubicBezTo>
                        <a:pt x="271" y="548"/>
                        <a:pt x="260" y="514"/>
                        <a:pt x="232" y="501"/>
                      </a:cubicBezTo>
                      <a:cubicBezTo>
                        <a:pt x="167" y="476"/>
                        <a:pt x="167" y="476"/>
                        <a:pt x="167" y="476"/>
                      </a:cubicBezTo>
                      <a:cubicBezTo>
                        <a:pt x="167" y="476"/>
                        <a:pt x="135" y="452"/>
                        <a:pt x="114" y="527"/>
                      </a:cubicBezTo>
                      <a:cubicBezTo>
                        <a:pt x="104" y="543"/>
                        <a:pt x="104" y="543"/>
                        <a:pt x="104" y="543"/>
                      </a:cubicBezTo>
                      <a:cubicBezTo>
                        <a:pt x="104" y="543"/>
                        <a:pt x="101" y="546"/>
                        <a:pt x="97" y="543"/>
                      </a:cubicBezTo>
                      <a:cubicBezTo>
                        <a:pt x="63" y="525"/>
                        <a:pt x="63" y="525"/>
                        <a:pt x="63" y="525"/>
                      </a:cubicBezTo>
                      <a:cubicBezTo>
                        <a:pt x="63" y="413"/>
                        <a:pt x="63" y="413"/>
                        <a:pt x="63" y="413"/>
                      </a:cubicBezTo>
                      <a:cubicBezTo>
                        <a:pt x="0" y="398"/>
                        <a:pt x="0" y="398"/>
                        <a:pt x="0" y="398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89" y="0"/>
                        <a:pt x="317" y="132"/>
                        <a:pt x="522" y="163"/>
                      </a:cubicBezTo>
                      <a:cubicBezTo>
                        <a:pt x="522" y="231"/>
                        <a:pt x="522" y="279"/>
                        <a:pt x="522" y="279"/>
                      </a:cubicBezTo>
                      <a:cubicBezTo>
                        <a:pt x="555" y="303"/>
                        <a:pt x="679" y="314"/>
                        <a:pt x="724" y="323"/>
                      </a:cubicBezTo>
                      <a:cubicBezTo>
                        <a:pt x="769" y="332"/>
                        <a:pt x="784" y="332"/>
                        <a:pt x="791" y="335"/>
                      </a:cubicBezTo>
                      <a:cubicBezTo>
                        <a:pt x="776" y="366"/>
                        <a:pt x="790" y="564"/>
                        <a:pt x="783" y="587"/>
                      </a:cubicBezTo>
                      <a:cubicBezTo>
                        <a:pt x="765" y="582"/>
                        <a:pt x="1053" y="645"/>
                        <a:pt x="1253" y="765"/>
                      </a:cubicBezTo>
                      <a:cubicBezTo>
                        <a:pt x="1326" y="784"/>
                        <a:pt x="1327" y="847"/>
                        <a:pt x="1308" y="949"/>
                      </a:cubicBezTo>
                      <a:cubicBezTo>
                        <a:pt x="1265" y="952"/>
                        <a:pt x="1278" y="955"/>
                        <a:pt x="1259" y="932"/>
                      </a:cubicBezTo>
                      <a:cubicBezTo>
                        <a:pt x="1249" y="905"/>
                        <a:pt x="1211" y="798"/>
                        <a:pt x="1089" y="775"/>
                      </a:cubicBezTo>
                      <a:cubicBezTo>
                        <a:pt x="1089" y="775"/>
                        <a:pt x="990" y="743"/>
                        <a:pt x="966" y="788"/>
                      </a:cubicBezTo>
                      <a:cubicBezTo>
                        <a:pt x="956" y="790"/>
                        <a:pt x="956" y="790"/>
                        <a:pt x="956" y="790"/>
                      </a:cubicBezTo>
                      <a:cubicBezTo>
                        <a:pt x="862" y="985"/>
                        <a:pt x="862" y="985"/>
                        <a:pt x="862" y="985"/>
                      </a:cubicBezTo>
                      <a:cubicBezTo>
                        <a:pt x="862" y="985"/>
                        <a:pt x="859" y="990"/>
                        <a:pt x="851" y="990"/>
                      </a:cubicBezTo>
                    </a:path>
                  </a:pathLst>
                </a:custGeom>
                <a:solidFill>
                  <a:srgbClr val="DAC184"/>
                </a:solidFill>
                <a:ln w="3175" cap="flat" cmpd="sng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8" name="Freeform 11894"/>
                <p:cNvSpPr>
                  <a:spLocks/>
                </p:cNvSpPr>
                <p:nvPr/>
              </p:nvSpPr>
              <p:spPr bwMode="auto">
                <a:xfrm flipH="1">
                  <a:off x="2736" y="1489"/>
                  <a:ext cx="159" cy="70"/>
                </a:xfrm>
                <a:custGeom>
                  <a:avLst/>
                  <a:gdLst/>
                  <a:ahLst/>
                  <a:cxnLst>
                    <a:cxn ang="0">
                      <a:pos x="204" y="0"/>
                    </a:cxn>
                    <a:cxn ang="0">
                      <a:pos x="47" y="33"/>
                    </a:cxn>
                    <a:cxn ang="0">
                      <a:pos x="43" y="39"/>
                    </a:cxn>
                    <a:cxn ang="0">
                      <a:pos x="42" y="78"/>
                    </a:cxn>
                    <a:cxn ang="0">
                      <a:pos x="38" y="83"/>
                    </a:cxn>
                    <a:cxn ang="0">
                      <a:pos x="0" y="91"/>
                    </a:cxn>
                  </a:cxnLst>
                  <a:rect l="0" t="0" r="r" b="b"/>
                  <a:pathLst>
                    <a:path w="204" h="91">
                      <a:moveTo>
                        <a:pt x="204" y="0"/>
                      </a:moveTo>
                      <a:cubicBezTo>
                        <a:pt x="47" y="33"/>
                        <a:pt x="47" y="33"/>
                        <a:pt x="47" y="33"/>
                      </a:cubicBezTo>
                      <a:cubicBezTo>
                        <a:pt x="47" y="33"/>
                        <a:pt x="43" y="36"/>
                        <a:pt x="43" y="39"/>
                      </a:cubicBezTo>
                      <a:cubicBezTo>
                        <a:pt x="42" y="78"/>
                        <a:pt x="42" y="78"/>
                        <a:pt x="42" y="78"/>
                      </a:cubicBezTo>
                      <a:cubicBezTo>
                        <a:pt x="42" y="78"/>
                        <a:pt x="42" y="82"/>
                        <a:pt x="38" y="83"/>
                      </a:cubicBezTo>
                      <a:cubicBezTo>
                        <a:pt x="0" y="91"/>
                        <a:pt x="0" y="91"/>
                        <a:pt x="0" y="91"/>
                      </a:cubicBezTo>
                    </a:path>
                  </a:pathLst>
                </a:custGeom>
                <a:noFill/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89" name="Freeform 11895"/>
                <p:cNvSpPr>
                  <a:spLocks/>
                </p:cNvSpPr>
                <p:nvPr/>
              </p:nvSpPr>
              <p:spPr bwMode="auto">
                <a:xfrm flipH="1">
                  <a:off x="2900" y="1437"/>
                  <a:ext cx="155" cy="124"/>
                </a:xfrm>
                <a:custGeom>
                  <a:avLst/>
                  <a:gdLst/>
                  <a:ahLst/>
                  <a:cxnLst>
                    <a:cxn ang="0">
                      <a:pos x="194" y="160"/>
                    </a:cxn>
                    <a:cxn ang="0">
                      <a:pos x="196" y="126"/>
                    </a:cxn>
                    <a:cxn ang="0">
                      <a:pos x="178" y="100"/>
                    </a:cxn>
                    <a:cxn ang="0">
                      <a:pos x="3" y="32"/>
                    </a:cxn>
                    <a:cxn ang="0">
                      <a:pos x="0" y="29"/>
                    </a:cxn>
                    <a:cxn ang="0">
                      <a:pos x="4" y="25"/>
                    </a:cxn>
                    <a:cxn ang="0">
                      <a:pos x="5" y="10"/>
                    </a:cxn>
                    <a:cxn ang="0">
                      <a:pos x="77" y="0"/>
                    </a:cxn>
                  </a:cxnLst>
                  <a:rect l="0" t="0" r="r" b="b"/>
                  <a:pathLst>
                    <a:path w="199" h="160">
                      <a:moveTo>
                        <a:pt x="194" y="160"/>
                      </a:moveTo>
                      <a:cubicBezTo>
                        <a:pt x="196" y="126"/>
                        <a:pt x="196" y="126"/>
                        <a:pt x="196" y="126"/>
                      </a:cubicBezTo>
                      <a:cubicBezTo>
                        <a:pt x="196" y="126"/>
                        <a:pt x="199" y="111"/>
                        <a:pt x="178" y="100"/>
                      </a:cubicBezTo>
                      <a:cubicBezTo>
                        <a:pt x="178" y="100"/>
                        <a:pt x="119" y="61"/>
                        <a:pt x="3" y="32"/>
                      </a:cubicBezTo>
                      <a:cubicBezTo>
                        <a:pt x="0" y="29"/>
                        <a:pt x="0" y="29"/>
                        <a:pt x="0" y="29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28" y="5"/>
                        <a:pt x="77" y="0"/>
                      </a:cubicBezTo>
                    </a:path>
                  </a:pathLst>
                </a:custGeom>
                <a:noFill/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0" name="Freeform 11896"/>
                <p:cNvSpPr>
                  <a:spLocks/>
                </p:cNvSpPr>
                <p:nvPr/>
              </p:nvSpPr>
              <p:spPr bwMode="auto">
                <a:xfrm flipH="1">
                  <a:off x="2881" y="1435"/>
                  <a:ext cx="169" cy="70"/>
                </a:xfrm>
                <a:custGeom>
                  <a:avLst/>
                  <a:gdLst/>
                  <a:ahLst/>
                  <a:cxnLst>
                    <a:cxn ang="0">
                      <a:pos x="0" y="28"/>
                    </a:cxn>
                    <a:cxn ang="0">
                      <a:pos x="217" y="90"/>
                    </a:cxn>
                    <a:cxn ang="0">
                      <a:pos x="95" y="0"/>
                    </a:cxn>
                  </a:cxnLst>
                  <a:rect l="0" t="0" r="r" b="b"/>
                  <a:pathLst>
                    <a:path w="217" h="90">
                      <a:moveTo>
                        <a:pt x="0" y="28"/>
                      </a:moveTo>
                      <a:cubicBezTo>
                        <a:pt x="0" y="28"/>
                        <a:pt x="126" y="48"/>
                        <a:pt x="217" y="90"/>
                      </a:cubicBezTo>
                      <a:cubicBezTo>
                        <a:pt x="217" y="90"/>
                        <a:pt x="181" y="45"/>
                        <a:pt x="95" y="0"/>
                      </a:cubicBezTo>
                    </a:path>
                  </a:pathLst>
                </a:custGeom>
                <a:noFill/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1" name="Freeform 11897"/>
                <p:cNvSpPr>
                  <a:spLocks/>
                </p:cNvSpPr>
                <p:nvPr/>
              </p:nvSpPr>
              <p:spPr bwMode="auto">
                <a:xfrm flipH="1">
                  <a:off x="2882" y="1439"/>
                  <a:ext cx="142" cy="65"/>
                </a:xfrm>
                <a:custGeom>
                  <a:avLst/>
                  <a:gdLst/>
                  <a:ahLst/>
                  <a:cxnLst>
                    <a:cxn ang="0">
                      <a:pos x="49" y="0"/>
                    </a:cxn>
                    <a:cxn ang="0">
                      <a:pos x="177" y="79"/>
                    </a:cxn>
                    <a:cxn ang="0">
                      <a:pos x="172" y="79"/>
                    </a:cxn>
                    <a:cxn ang="0">
                      <a:pos x="0" y="16"/>
                    </a:cxn>
                  </a:cxnLst>
                  <a:rect l="0" t="0" r="r" b="b"/>
                  <a:pathLst>
                    <a:path w="182" h="84">
                      <a:moveTo>
                        <a:pt x="49" y="0"/>
                      </a:moveTo>
                      <a:cubicBezTo>
                        <a:pt x="49" y="0"/>
                        <a:pt x="130" y="35"/>
                        <a:pt x="177" y="79"/>
                      </a:cubicBezTo>
                      <a:cubicBezTo>
                        <a:pt x="177" y="79"/>
                        <a:pt x="182" y="84"/>
                        <a:pt x="172" y="79"/>
                      </a:cubicBezTo>
                      <a:cubicBezTo>
                        <a:pt x="172" y="79"/>
                        <a:pt x="115" y="47"/>
                        <a:pt x="0" y="16"/>
                      </a:cubicBezTo>
                    </a:path>
                  </a:pathLst>
                </a:custGeom>
                <a:noFill/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2" name="Line 11898"/>
                <p:cNvSpPr>
                  <a:spLocks noChangeShapeType="1"/>
                </p:cNvSpPr>
                <p:nvPr/>
              </p:nvSpPr>
              <p:spPr bwMode="auto">
                <a:xfrm flipV="1">
                  <a:off x="3030" y="1444"/>
                  <a:ext cx="21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3" name="Freeform 11899"/>
                <p:cNvSpPr>
                  <a:spLocks/>
                </p:cNvSpPr>
                <p:nvPr/>
              </p:nvSpPr>
              <p:spPr bwMode="auto">
                <a:xfrm flipH="1">
                  <a:off x="2942" y="1479"/>
                  <a:ext cx="85" cy="35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09" y="45"/>
                    </a:cxn>
                  </a:cxnLst>
                  <a:rect l="0" t="0" r="r" b="b"/>
                  <a:pathLst>
                    <a:path w="109" h="45">
                      <a:moveTo>
                        <a:pt x="0" y="0"/>
                      </a:moveTo>
                      <a:cubicBezTo>
                        <a:pt x="0" y="0"/>
                        <a:pt x="45" y="8"/>
                        <a:pt x="109" y="45"/>
                      </a:cubicBezTo>
                    </a:path>
                  </a:pathLst>
                </a:custGeom>
                <a:noFill/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4" name="Freeform 11900"/>
                <p:cNvSpPr>
                  <a:spLocks/>
                </p:cNvSpPr>
                <p:nvPr/>
              </p:nvSpPr>
              <p:spPr bwMode="auto">
                <a:xfrm flipH="1">
                  <a:off x="2863" y="1516"/>
                  <a:ext cx="91" cy="5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44" y="43"/>
                    </a:cxn>
                    <a:cxn ang="0">
                      <a:pos x="74" y="60"/>
                    </a:cxn>
                    <a:cxn ang="0">
                      <a:pos x="116" y="51"/>
                    </a:cxn>
                  </a:cxnLst>
                  <a:rect l="0" t="0" r="r" b="b"/>
                  <a:pathLst>
                    <a:path w="116" h="65">
                      <a:moveTo>
                        <a:pt x="0" y="0"/>
                      </a:moveTo>
                      <a:cubicBezTo>
                        <a:pt x="0" y="0"/>
                        <a:pt x="31" y="11"/>
                        <a:pt x="44" y="43"/>
                      </a:cubicBezTo>
                      <a:cubicBezTo>
                        <a:pt x="44" y="43"/>
                        <a:pt x="49" y="65"/>
                        <a:pt x="74" y="60"/>
                      </a:cubicBezTo>
                      <a:cubicBezTo>
                        <a:pt x="116" y="51"/>
                        <a:pt x="116" y="51"/>
                        <a:pt x="116" y="51"/>
                      </a:cubicBezTo>
                    </a:path>
                  </a:pathLst>
                </a:custGeom>
                <a:noFill/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5" name="Line 11901"/>
                <p:cNvSpPr>
                  <a:spLocks noChangeShapeType="1"/>
                </p:cNvSpPr>
                <p:nvPr/>
              </p:nvSpPr>
              <p:spPr bwMode="auto">
                <a:xfrm>
                  <a:off x="2736" y="1535"/>
                  <a:ext cx="120" cy="2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6" name="Freeform 11902"/>
                <p:cNvSpPr>
                  <a:spLocks/>
                </p:cNvSpPr>
                <p:nvPr/>
              </p:nvSpPr>
              <p:spPr bwMode="auto">
                <a:xfrm flipH="1">
                  <a:off x="2760" y="1357"/>
                  <a:ext cx="301" cy="161"/>
                </a:xfrm>
                <a:custGeom>
                  <a:avLst/>
                  <a:gdLst/>
                  <a:ahLst/>
                  <a:cxnLst>
                    <a:cxn ang="0">
                      <a:pos x="387" y="166"/>
                    </a:cxn>
                    <a:cxn ang="0">
                      <a:pos x="313" y="100"/>
                    </a:cxn>
                    <a:cxn ang="0">
                      <a:pos x="291" y="99"/>
                    </a:cxn>
                    <a:cxn ang="0">
                      <a:pos x="266" y="99"/>
                    </a:cxn>
                    <a:cxn ang="0">
                      <a:pos x="249" y="89"/>
                    </a:cxn>
                    <a:cxn ang="0">
                      <a:pos x="267" y="87"/>
                    </a:cxn>
                    <a:cxn ang="0">
                      <a:pos x="259" y="13"/>
                    </a:cxn>
                    <a:cxn ang="0">
                      <a:pos x="249" y="1"/>
                    </a:cxn>
                    <a:cxn ang="0">
                      <a:pos x="242" y="0"/>
                    </a:cxn>
                    <a:cxn ang="0">
                      <a:pos x="30" y="14"/>
                    </a:cxn>
                    <a:cxn ang="0">
                      <a:pos x="4" y="46"/>
                    </a:cxn>
                    <a:cxn ang="0">
                      <a:pos x="0" y="129"/>
                    </a:cxn>
                    <a:cxn ang="0">
                      <a:pos x="0" y="137"/>
                    </a:cxn>
                    <a:cxn ang="0">
                      <a:pos x="51" y="201"/>
                    </a:cxn>
                    <a:cxn ang="0">
                      <a:pos x="66" y="206"/>
                    </a:cxn>
                  </a:cxnLst>
                  <a:rect l="0" t="0" r="r" b="b"/>
                  <a:pathLst>
                    <a:path w="387" h="207">
                      <a:moveTo>
                        <a:pt x="387" y="166"/>
                      </a:moveTo>
                      <a:cubicBezTo>
                        <a:pt x="387" y="166"/>
                        <a:pt x="355" y="120"/>
                        <a:pt x="313" y="100"/>
                      </a:cubicBezTo>
                      <a:cubicBezTo>
                        <a:pt x="313" y="100"/>
                        <a:pt x="300" y="97"/>
                        <a:pt x="291" y="99"/>
                      </a:cubicBezTo>
                      <a:cubicBezTo>
                        <a:pt x="291" y="99"/>
                        <a:pt x="273" y="103"/>
                        <a:pt x="266" y="99"/>
                      </a:cubicBezTo>
                      <a:cubicBezTo>
                        <a:pt x="249" y="89"/>
                        <a:pt x="249" y="89"/>
                        <a:pt x="249" y="89"/>
                      </a:cubicBezTo>
                      <a:cubicBezTo>
                        <a:pt x="267" y="87"/>
                        <a:pt x="267" y="87"/>
                        <a:pt x="267" y="87"/>
                      </a:cubicBezTo>
                      <a:cubicBezTo>
                        <a:pt x="259" y="13"/>
                        <a:pt x="259" y="13"/>
                        <a:pt x="259" y="13"/>
                      </a:cubicBezTo>
                      <a:cubicBezTo>
                        <a:pt x="259" y="13"/>
                        <a:pt x="258" y="3"/>
                        <a:pt x="249" y="1"/>
                      </a:cubicBezTo>
                      <a:cubicBezTo>
                        <a:pt x="242" y="0"/>
                        <a:pt x="242" y="0"/>
                        <a:pt x="242" y="0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4"/>
                        <a:pt x="6" y="20"/>
                        <a:pt x="4" y="46"/>
                      </a:cubicBezTo>
                      <a:cubicBezTo>
                        <a:pt x="0" y="129"/>
                        <a:pt x="0" y="129"/>
                        <a:pt x="0" y="129"/>
                      </a:cubicBezTo>
                      <a:cubicBezTo>
                        <a:pt x="0" y="137"/>
                        <a:pt x="0" y="137"/>
                        <a:pt x="0" y="137"/>
                      </a:cubicBezTo>
                      <a:cubicBezTo>
                        <a:pt x="51" y="201"/>
                        <a:pt x="51" y="201"/>
                        <a:pt x="51" y="201"/>
                      </a:cubicBezTo>
                      <a:cubicBezTo>
                        <a:pt x="51" y="201"/>
                        <a:pt x="59" y="207"/>
                        <a:pt x="66" y="206"/>
                      </a:cubicBezTo>
                    </a:path>
                  </a:pathLst>
                </a:custGeom>
                <a:noFill/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7" name="Freeform 11903"/>
                <p:cNvSpPr>
                  <a:spLocks/>
                </p:cNvSpPr>
                <p:nvPr/>
              </p:nvSpPr>
              <p:spPr bwMode="auto">
                <a:xfrm flipH="1">
                  <a:off x="2735" y="1497"/>
                  <a:ext cx="22" cy="34"/>
                </a:xfrm>
                <a:custGeom>
                  <a:avLst/>
                  <a:gdLst/>
                  <a:ahLst/>
                  <a:cxnLst>
                    <a:cxn ang="0">
                      <a:pos x="3" y="44"/>
                    </a:cxn>
                    <a:cxn ang="0">
                      <a:pos x="0" y="41"/>
                    </a:cxn>
                    <a:cxn ang="0">
                      <a:pos x="0" y="6"/>
                    </a:cxn>
                    <a:cxn ang="0">
                      <a:pos x="3" y="4"/>
                    </a:cxn>
                    <a:cxn ang="0">
                      <a:pos x="24" y="0"/>
                    </a:cxn>
                    <a:cxn ang="0">
                      <a:pos x="27" y="3"/>
                    </a:cxn>
                    <a:cxn ang="0">
                      <a:pos x="28" y="35"/>
                    </a:cxn>
                    <a:cxn ang="0">
                      <a:pos x="26" y="38"/>
                    </a:cxn>
                    <a:cxn ang="0">
                      <a:pos x="3" y="44"/>
                    </a:cxn>
                  </a:cxnLst>
                  <a:rect l="0" t="0" r="r" b="b"/>
                  <a:pathLst>
                    <a:path w="28" h="44">
                      <a:moveTo>
                        <a:pt x="3" y="44"/>
                      </a:moveTo>
                      <a:cubicBezTo>
                        <a:pt x="2" y="44"/>
                        <a:pt x="0" y="42"/>
                        <a:pt x="0" y="41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5"/>
                        <a:pt x="1" y="4"/>
                        <a:pt x="3" y="4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6" y="0"/>
                        <a:pt x="27" y="1"/>
                        <a:pt x="27" y="3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7"/>
                        <a:pt x="27" y="38"/>
                        <a:pt x="26" y="38"/>
                      </a:cubicBezTo>
                      <a:lnTo>
                        <a:pt x="3" y="44"/>
                      </a:lnTo>
                      <a:close/>
                    </a:path>
                  </a:pathLst>
                </a:custGeom>
                <a:solidFill>
                  <a:srgbClr val="CACB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8" name="Freeform 11904"/>
                <p:cNvSpPr>
                  <a:spLocks/>
                </p:cNvSpPr>
                <p:nvPr/>
              </p:nvSpPr>
              <p:spPr bwMode="auto">
                <a:xfrm flipH="1">
                  <a:off x="2735" y="1497"/>
                  <a:ext cx="22" cy="34"/>
                </a:xfrm>
                <a:custGeom>
                  <a:avLst/>
                  <a:gdLst/>
                  <a:ahLst/>
                  <a:cxnLst>
                    <a:cxn ang="0">
                      <a:pos x="3" y="44"/>
                    </a:cxn>
                    <a:cxn ang="0">
                      <a:pos x="0" y="41"/>
                    </a:cxn>
                    <a:cxn ang="0">
                      <a:pos x="0" y="6"/>
                    </a:cxn>
                    <a:cxn ang="0">
                      <a:pos x="3" y="4"/>
                    </a:cxn>
                    <a:cxn ang="0">
                      <a:pos x="24" y="0"/>
                    </a:cxn>
                    <a:cxn ang="0">
                      <a:pos x="27" y="3"/>
                    </a:cxn>
                    <a:cxn ang="0">
                      <a:pos x="28" y="35"/>
                    </a:cxn>
                    <a:cxn ang="0">
                      <a:pos x="26" y="38"/>
                    </a:cxn>
                    <a:cxn ang="0">
                      <a:pos x="3" y="44"/>
                    </a:cxn>
                  </a:cxnLst>
                  <a:rect l="0" t="0" r="r" b="b"/>
                  <a:pathLst>
                    <a:path w="28" h="44">
                      <a:moveTo>
                        <a:pt x="3" y="44"/>
                      </a:moveTo>
                      <a:cubicBezTo>
                        <a:pt x="2" y="44"/>
                        <a:pt x="0" y="42"/>
                        <a:pt x="0" y="41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5"/>
                        <a:pt x="1" y="4"/>
                        <a:pt x="3" y="4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6" y="0"/>
                        <a:pt x="27" y="1"/>
                        <a:pt x="27" y="3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7"/>
                        <a:pt x="27" y="38"/>
                        <a:pt x="26" y="38"/>
                      </a:cubicBezTo>
                      <a:lnTo>
                        <a:pt x="3" y="44"/>
                      </a:lnTo>
                      <a:close/>
                    </a:path>
                  </a:pathLst>
                </a:custGeom>
                <a:solidFill>
                  <a:srgbClr val="CACB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99" name="Freeform 11905"/>
                <p:cNvSpPr>
                  <a:spLocks/>
                </p:cNvSpPr>
                <p:nvPr/>
              </p:nvSpPr>
              <p:spPr bwMode="auto">
                <a:xfrm flipH="1">
                  <a:off x="2735" y="1497"/>
                  <a:ext cx="22" cy="34"/>
                </a:xfrm>
                <a:custGeom>
                  <a:avLst/>
                  <a:gdLst/>
                  <a:ahLst/>
                  <a:cxnLst>
                    <a:cxn ang="0">
                      <a:pos x="3" y="44"/>
                    </a:cxn>
                    <a:cxn ang="0">
                      <a:pos x="0" y="41"/>
                    </a:cxn>
                    <a:cxn ang="0">
                      <a:pos x="0" y="6"/>
                    </a:cxn>
                    <a:cxn ang="0">
                      <a:pos x="3" y="4"/>
                    </a:cxn>
                    <a:cxn ang="0">
                      <a:pos x="24" y="0"/>
                    </a:cxn>
                    <a:cxn ang="0">
                      <a:pos x="27" y="3"/>
                    </a:cxn>
                    <a:cxn ang="0">
                      <a:pos x="28" y="35"/>
                    </a:cxn>
                    <a:cxn ang="0">
                      <a:pos x="26" y="38"/>
                    </a:cxn>
                    <a:cxn ang="0">
                      <a:pos x="3" y="44"/>
                    </a:cxn>
                  </a:cxnLst>
                  <a:rect l="0" t="0" r="r" b="b"/>
                  <a:pathLst>
                    <a:path w="28" h="44">
                      <a:moveTo>
                        <a:pt x="3" y="44"/>
                      </a:moveTo>
                      <a:cubicBezTo>
                        <a:pt x="2" y="44"/>
                        <a:pt x="0" y="42"/>
                        <a:pt x="0" y="41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5"/>
                        <a:pt x="1" y="4"/>
                        <a:pt x="3" y="4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6" y="0"/>
                        <a:pt x="27" y="1"/>
                        <a:pt x="27" y="3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7"/>
                        <a:pt x="27" y="38"/>
                        <a:pt x="26" y="38"/>
                      </a:cubicBezTo>
                      <a:lnTo>
                        <a:pt x="3" y="44"/>
                      </a:lnTo>
                      <a:close/>
                    </a:path>
                  </a:pathLst>
                </a:custGeom>
                <a:solidFill>
                  <a:srgbClr val="493620"/>
                </a:solidFill>
                <a:ln w="952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900" name="Line 11906"/>
                <p:cNvSpPr>
                  <a:spLocks noChangeShapeType="1"/>
                </p:cNvSpPr>
                <p:nvPr/>
              </p:nvSpPr>
              <p:spPr bwMode="auto">
                <a:xfrm flipH="1">
                  <a:off x="2746" y="1513"/>
                  <a:ext cx="1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1" name="Line 11907"/>
                <p:cNvSpPr>
                  <a:spLocks noChangeShapeType="1"/>
                </p:cNvSpPr>
                <p:nvPr/>
              </p:nvSpPr>
              <p:spPr bwMode="auto">
                <a:xfrm flipH="1">
                  <a:off x="2746" y="1513"/>
                  <a:ext cx="1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2" name="Line 11908"/>
                <p:cNvSpPr>
                  <a:spLocks noChangeShapeType="1"/>
                </p:cNvSpPr>
                <p:nvPr/>
              </p:nvSpPr>
              <p:spPr bwMode="auto">
                <a:xfrm flipH="1">
                  <a:off x="2745" y="1514"/>
                  <a:ext cx="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3" name="Line 11909"/>
                <p:cNvSpPr>
                  <a:spLocks noChangeShapeType="1"/>
                </p:cNvSpPr>
                <p:nvPr/>
              </p:nvSpPr>
              <p:spPr bwMode="auto">
                <a:xfrm flipH="1">
                  <a:off x="2745" y="1514"/>
                  <a:ext cx="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4" name="Freeform 11910"/>
                <p:cNvSpPr>
                  <a:spLocks/>
                </p:cNvSpPr>
                <p:nvPr/>
              </p:nvSpPr>
              <p:spPr bwMode="auto">
                <a:xfrm flipH="1">
                  <a:off x="2735" y="1498"/>
                  <a:ext cx="22" cy="31"/>
                </a:xfrm>
                <a:custGeom>
                  <a:avLst/>
                  <a:gdLst/>
                  <a:ahLst/>
                  <a:cxnLst>
                    <a:cxn ang="0">
                      <a:pos x="10" y="39"/>
                    </a:cxn>
                    <a:cxn ang="0">
                      <a:pos x="26" y="22"/>
                    </a:cxn>
                    <a:cxn ang="0">
                      <a:pos x="18" y="1"/>
                    </a:cxn>
                    <a:cxn ang="0">
                      <a:pos x="2" y="18"/>
                    </a:cxn>
                    <a:cxn ang="0">
                      <a:pos x="10" y="39"/>
                    </a:cxn>
                  </a:cxnLst>
                  <a:rect l="0" t="0" r="r" b="b"/>
                  <a:pathLst>
                    <a:path w="28" h="40">
                      <a:moveTo>
                        <a:pt x="10" y="39"/>
                      </a:moveTo>
                      <a:cubicBezTo>
                        <a:pt x="17" y="40"/>
                        <a:pt x="24" y="32"/>
                        <a:pt x="26" y="22"/>
                      </a:cubicBezTo>
                      <a:cubicBezTo>
                        <a:pt x="28" y="12"/>
                        <a:pt x="24" y="2"/>
                        <a:pt x="18" y="1"/>
                      </a:cubicBezTo>
                      <a:cubicBezTo>
                        <a:pt x="11" y="0"/>
                        <a:pt x="4" y="8"/>
                        <a:pt x="2" y="18"/>
                      </a:cubicBezTo>
                      <a:cubicBezTo>
                        <a:pt x="0" y="28"/>
                        <a:pt x="4" y="38"/>
                        <a:pt x="10" y="39"/>
                      </a:cubicBezTo>
                      <a:close/>
                    </a:path>
                  </a:pathLst>
                </a:custGeom>
                <a:solidFill>
                  <a:srgbClr val="CACB66"/>
                </a:solidFill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5" name="Line 11911"/>
                <p:cNvSpPr>
                  <a:spLocks noChangeShapeType="1"/>
                </p:cNvSpPr>
                <p:nvPr/>
              </p:nvSpPr>
              <p:spPr bwMode="auto">
                <a:xfrm flipH="1">
                  <a:off x="2745" y="1514"/>
                  <a:ext cx="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6" name="Oval 11912"/>
                <p:cNvSpPr>
                  <a:spLocks noChangeArrowheads="1"/>
                </p:cNvSpPr>
                <p:nvPr/>
              </p:nvSpPr>
              <p:spPr bwMode="auto">
                <a:xfrm flipH="1">
                  <a:off x="2744" y="1500"/>
                  <a:ext cx="1" cy="1"/>
                </a:xfrm>
                <a:prstGeom prst="ellipse">
                  <a:avLst/>
                </a:prstGeom>
                <a:solidFill>
                  <a:srgbClr val="CACB66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7" name="Line 11913"/>
                <p:cNvSpPr>
                  <a:spLocks noChangeShapeType="1"/>
                </p:cNvSpPr>
                <p:nvPr/>
              </p:nvSpPr>
              <p:spPr bwMode="auto">
                <a:xfrm flipH="1">
                  <a:off x="2744" y="1500"/>
                  <a:ext cx="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8" name="Oval 11914"/>
                <p:cNvSpPr>
                  <a:spLocks noChangeArrowheads="1"/>
                </p:cNvSpPr>
                <p:nvPr/>
              </p:nvSpPr>
              <p:spPr bwMode="auto">
                <a:xfrm flipH="1">
                  <a:off x="2752" y="1506"/>
                  <a:ext cx="1" cy="1"/>
                </a:xfrm>
                <a:prstGeom prst="ellipse">
                  <a:avLst/>
                </a:prstGeom>
                <a:solidFill>
                  <a:srgbClr val="CACB66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09" name="Line 11915"/>
                <p:cNvSpPr>
                  <a:spLocks noChangeShapeType="1"/>
                </p:cNvSpPr>
                <p:nvPr/>
              </p:nvSpPr>
              <p:spPr bwMode="auto">
                <a:xfrm flipH="1">
                  <a:off x="2752" y="1507"/>
                  <a:ext cx="1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0" name="Oval 11916"/>
                <p:cNvSpPr>
                  <a:spLocks noChangeArrowheads="1"/>
                </p:cNvSpPr>
                <p:nvPr/>
              </p:nvSpPr>
              <p:spPr bwMode="auto">
                <a:xfrm flipH="1">
                  <a:off x="2754" y="1517"/>
                  <a:ext cx="1" cy="1"/>
                </a:xfrm>
                <a:prstGeom prst="ellipse">
                  <a:avLst/>
                </a:prstGeom>
                <a:solidFill>
                  <a:srgbClr val="CACB66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1" name="Line 11917"/>
                <p:cNvSpPr>
                  <a:spLocks noChangeShapeType="1"/>
                </p:cNvSpPr>
                <p:nvPr/>
              </p:nvSpPr>
              <p:spPr bwMode="auto">
                <a:xfrm flipH="1">
                  <a:off x="2755" y="1517"/>
                  <a:ext cx="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2" name="Oval 11918"/>
                <p:cNvSpPr>
                  <a:spLocks noChangeArrowheads="1"/>
                </p:cNvSpPr>
                <p:nvPr/>
              </p:nvSpPr>
              <p:spPr bwMode="auto">
                <a:xfrm flipH="1">
                  <a:off x="2751" y="1525"/>
                  <a:ext cx="2" cy="1"/>
                </a:xfrm>
                <a:prstGeom prst="ellipse">
                  <a:avLst/>
                </a:prstGeom>
                <a:solidFill>
                  <a:srgbClr val="CACB66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3" name="Line 11919"/>
                <p:cNvSpPr>
                  <a:spLocks noChangeShapeType="1"/>
                </p:cNvSpPr>
                <p:nvPr/>
              </p:nvSpPr>
              <p:spPr bwMode="auto">
                <a:xfrm flipH="1">
                  <a:off x="2751" y="1525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4" name="Oval 11920"/>
                <p:cNvSpPr>
                  <a:spLocks noChangeArrowheads="1"/>
                </p:cNvSpPr>
                <p:nvPr/>
              </p:nvSpPr>
              <p:spPr bwMode="auto">
                <a:xfrm flipH="1">
                  <a:off x="2743" y="1525"/>
                  <a:ext cx="1" cy="2"/>
                </a:xfrm>
                <a:prstGeom prst="ellipse">
                  <a:avLst/>
                </a:prstGeom>
                <a:solidFill>
                  <a:srgbClr val="CACB66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5" name="Line 11921"/>
                <p:cNvSpPr>
                  <a:spLocks noChangeShapeType="1"/>
                </p:cNvSpPr>
                <p:nvPr/>
              </p:nvSpPr>
              <p:spPr bwMode="auto">
                <a:xfrm flipH="1">
                  <a:off x="2743" y="1526"/>
                  <a:ext cx="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6" name="Oval 11922"/>
                <p:cNvSpPr>
                  <a:spLocks noChangeArrowheads="1"/>
                </p:cNvSpPr>
                <p:nvPr/>
              </p:nvSpPr>
              <p:spPr bwMode="auto">
                <a:xfrm flipH="1">
                  <a:off x="2738" y="1519"/>
                  <a:ext cx="1" cy="1"/>
                </a:xfrm>
                <a:prstGeom prst="ellipse">
                  <a:avLst/>
                </a:prstGeom>
                <a:solidFill>
                  <a:srgbClr val="CACB66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7" name="Line 11923"/>
                <p:cNvSpPr>
                  <a:spLocks noChangeShapeType="1"/>
                </p:cNvSpPr>
                <p:nvPr/>
              </p:nvSpPr>
              <p:spPr bwMode="auto">
                <a:xfrm flipH="1">
                  <a:off x="2738" y="1520"/>
                  <a:ext cx="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8" name="Oval 11924"/>
                <p:cNvSpPr>
                  <a:spLocks noChangeArrowheads="1"/>
                </p:cNvSpPr>
                <p:nvPr/>
              </p:nvSpPr>
              <p:spPr bwMode="auto">
                <a:xfrm flipH="1">
                  <a:off x="2736" y="1510"/>
                  <a:ext cx="1" cy="1"/>
                </a:xfrm>
                <a:prstGeom prst="ellipse">
                  <a:avLst/>
                </a:prstGeom>
                <a:solidFill>
                  <a:srgbClr val="CACB66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19" name="Line 11925"/>
                <p:cNvSpPr>
                  <a:spLocks noChangeShapeType="1"/>
                </p:cNvSpPr>
                <p:nvPr/>
              </p:nvSpPr>
              <p:spPr bwMode="auto">
                <a:xfrm flipH="1">
                  <a:off x="2736" y="1510"/>
                  <a:ext cx="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0" name="Oval 11926"/>
                <p:cNvSpPr>
                  <a:spLocks noChangeArrowheads="1"/>
                </p:cNvSpPr>
                <p:nvPr/>
              </p:nvSpPr>
              <p:spPr bwMode="auto">
                <a:xfrm flipH="1">
                  <a:off x="2738" y="1502"/>
                  <a:ext cx="1" cy="1"/>
                </a:xfrm>
                <a:prstGeom prst="ellipse">
                  <a:avLst/>
                </a:prstGeom>
                <a:solidFill>
                  <a:srgbClr val="CACB66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1" name="Line 11927"/>
                <p:cNvSpPr>
                  <a:spLocks noChangeShapeType="1"/>
                </p:cNvSpPr>
                <p:nvPr/>
              </p:nvSpPr>
              <p:spPr bwMode="auto">
                <a:xfrm flipH="1">
                  <a:off x="2738" y="1503"/>
                  <a:ext cx="1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2" name="Freeform 11928"/>
                <p:cNvSpPr>
                  <a:spLocks/>
                </p:cNvSpPr>
                <p:nvPr/>
              </p:nvSpPr>
              <p:spPr bwMode="auto">
                <a:xfrm flipH="1">
                  <a:off x="2736" y="1500"/>
                  <a:ext cx="19" cy="27"/>
                </a:xfrm>
                <a:custGeom>
                  <a:avLst/>
                  <a:gdLst/>
                  <a:ahLst/>
                  <a:cxnLst>
                    <a:cxn ang="0">
                      <a:pos x="9" y="34"/>
                    </a:cxn>
                    <a:cxn ang="0">
                      <a:pos x="23" y="20"/>
                    </a:cxn>
                    <a:cxn ang="0">
                      <a:pos x="16" y="1"/>
                    </a:cxn>
                    <a:cxn ang="0">
                      <a:pos x="2" y="16"/>
                    </a:cxn>
                    <a:cxn ang="0">
                      <a:pos x="9" y="34"/>
                    </a:cxn>
                  </a:cxnLst>
                  <a:rect l="0" t="0" r="r" b="b"/>
                  <a:pathLst>
                    <a:path w="25" h="35">
                      <a:moveTo>
                        <a:pt x="9" y="34"/>
                      </a:moveTo>
                      <a:cubicBezTo>
                        <a:pt x="15" y="35"/>
                        <a:pt x="21" y="29"/>
                        <a:pt x="23" y="20"/>
                      </a:cubicBezTo>
                      <a:cubicBezTo>
                        <a:pt x="25" y="10"/>
                        <a:pt x="21" y="2"/>
                        <a:pt x="16" y="1"/>
                      </a:cubicBezTo>
                      <a:cubicBezTo>
                        <a:pt x="10" y="0"/>
                        <a:pt x="4" y="7"/>
                        <a:pt x="2" y="16"/>
                      </a:cubicBezTo>
                      <a:cubicBezTo>
                        <a:pt x="0" y="25"/>
                        <a:pt x="3" y="33"/>
                        <a:pt x="9" y="34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3" name="Line 11929"/>
                <p:cNvSpPr>
                  <a:spLocks noChangeShapeType="1"/>
                </p:cNvSpPr>
                <p:nvPr/>
              </p:nvSpPr>
              <p:spPr bwMode="auto">
                <a:xfrm flipH="1">
                  <a:off x="2745" y="1514"/>
                  <a:ext cx="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4" name="Freeform 11930"/>
                <p:cNvSpPr>
                  <a:spLocks/>
                </p:cNvSpPr>
                <p:nvPr/>
              </p:nvSpPr>
              <p:spPr bwMode="auto">
                <a:xfrm flipH="1">
                  <a:off x="2736" y="1500"/>
                  <a:ext cx="19" cy="27"/>
                </a:xfrm>
                <a:custGeom>
                  <a:avLst/>
                  <a:gdLst/>
                  <a:ahLst/>
                  <a:cxnLst>
                    <a:cxn ang="0">
                      <a:pos x="9" y="34"/>
                    </a:cxn>
                    <a:cxn ang="0">
                      <a:pos x="23" y="20"/>
                    </a:cxn>
                    <a:cxn ang="0">
                      <a:pos x="16" y="1"/>
                    </a:cxn>
                    <a:cxn ang="0">
                      <a:pos x="2" y="16"/>
                    </a:cxn>
                    <a:cxn ang="0">
                      <a:pos x="9" y="34"/>
                    </a:cxn>
                  </a:cxnLst>
                  <a:rect l="0" t="0" r="r" b="b"/>
                  <a:pathLst>
                    <a:path w="25" h="35">
                      <a:moveTo>
                        <a:pt x="9" y="34"/>
                      </a:moveTo>
                      <a:cubicBezTo>
                        <a:pt x="15" y="35"/>
                        <a:pt x="21" y="29"/>
                        <a:pt x="23" y="20"/>
                      </a:cubicBezTo>
                      <a:cubicBezTo>
                        <a:pt x="25" y="10"/>
                        <a:pt x="22" y="2"/>
                        <a:pt x="16" y="1"/>
                      </a:cubicBezTo>
                      <a:cubicBezTo>
                        <a:pt x="10" y="0"/>
                        <a:pt x="4" y="7"/>
                        <a:pt x="2" y="16"/>
                      </a:cubicBezTo>
                      <a:cubicBezTo>
                        <a:pt x="0" y="25"/>
                        <a:pt x="3" y="33"/>
                        <a:pt x="9" y="34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5" name="Line 11931"/>
                <p:cNvSpPr>
                  <a:spLocks noChangeShapeType="1"/>
                </p:cNvSpPr>
                <p:nvPr/>
              </p:nvSpPr>
              <p:spPr bwMode="auto">
                <a:xfrm flipH="1">
                  <a:off x="2745" y="1514"/>
                  <a:ext cx="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6" name="Freeform 11932"/>
                <p:cNvSpPr>
                  <a:spLocks/>
                </p:cNvSpPr>
                <p:nvPr/>
              </p:nvSpPr>
              <p:spPr bwMode="auto">
                <a:xfrm flipH="1">
                  <a:off x="2736" y="1500"/>
                  <a:ext cx="19" cy="27"/>
                </a:xfrm>
                <a:custGeom>
                  <a:avLst/>
                  <a:gdLst/>
                  <a:ahLst/>
                  <a:cxnLst>
                    <a:cxn ang="0">
                      <a:pos x="9" y="34"/>
                    </a:cxn>
                    <a:cxn ang="0">
                      <a:pos x="23" y="20"/>
                    </a:cxn>
                    <a:cxn ang="0">
                      <a:pos x="16" y="1"/>
                    </a:cxn>
                    <a:cxn ang="0">
                      <a:pos x="2" y="16"/>
                    </a:cxn>
                    <a:cxn ang="0">
                      <a:pos x="9" y="34"/>
                    </a:cxn>
                  </a:cxnLst>
                  <a:rect l="0" t="0" r="r" b="b"/>
                  <a:pathLst>
                    <a:path w="25" h="35">
                      <a:moveTo>
                        <a:pt x="9" y="34"/>
                      </a:moveTo>
                      <a:cubicBezTo>
                        <a:pt x="15" y="35"/>
                        <a:pt x="21" y="29"/>
                        <a:pt x="23" y="20"/>
                      </a:cubicBezTo>
                      <a:cubicBezTo>
                        <a:pt x="25" y="10"/>
                        <a:pt x="22" y="2"/>
                        <a:pt x="16" y="1"/>
                      </a:cubicBezTo>
                      <a:cubicBezTo>
                        <a:pt x="10" y="0"/>
                        <a:pt x="4" y="7"/>
                        <a:pt x="2" y="16"/>
                      </a:cubicBezTo>
                      <a:cubicBezTo>
                        <a:pt x="0" y="25"/>
                        <a:pt x="4" y="33"/>
                        <a:pt x="9" y="34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7" name="Line 11933"/>
                <p:cNvSpPr>
                  <a:spLocks noChangeShapeType="1"/>
                </p:cNvSpPr>
                <p:nvPr/>
              </p:nvSpPr>
              <p:spPr bwMode="auto">
                <a:xfrm flipH="1">
                  <a:off x="2745" y="1514"/>
                  <a:ext cx="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8" name="Freeform 11934"/>
                <p:cNvSpPr>
                  <a:spLocks/>
                </p:cNvSpPr>
                <p:nvPr/>
              </p:nvSpPr>
              <p:spPr bwMode="auto">
                <a:xfrm flipH="1">
                  <a:off x="2736" y="1503"/>
                  <a:ext cx="13" cy="19"/>
                </a:xfrm>
                <a:custGeom>
                  <a:avLst/>
                  <a:gdLst/>
                  <a:ahLst/>
                  <a:cxnLst>
                    <a:cxn ang="0">
                      <a:pos x="10" y="0"/>
                    </a:cxn>
                    <a:cxn ang="0">
                      <a:pos x="7" y="24"/>
                    </a:cxn>
                    <a:cxn ang="0">
                      <a:pos x="6" y="23"/>
                    </a:cxn>
                    <a:cxn ang="0">
                      <a:pos x="9" y="17"/>
                    </a:cxn>
                    <a:cxn ang="0">
                      <a:pos x="6" y="18"/>
                    </a:cxn>
                    <a:cxn ang="0">
                      <a:pos x="1" y="20"/>
                    </a:cxn>
                    <a:cxn ang="0">
                      <a:pos x="2" y="11"/>
                    </a:cxn>
                    <a:cxn ang="0">
                      <a:pos x="2" y="16"/>
                    </a:cxn>
                    <a:cxn ang="0">
                      <a:pos x="5" y="14"/>
                    </a:cxn>
                    <a:cxn ang="0">
                      <a:pos x="7" y="14"/>
                    </a:cxn>
                    <a:cxn ang="0">
                      <a:pos x="10" y="13"/>
                    </a:cxn>
                    <a:cxn ang="0">
                      <a:pos x="11" y="9"/>
                    </a:cxn>
                    <a:cxn ang="0">
                      <a:pos x="8" y="9"/>
                    </a:cxn>
                    <a:cxn ang="0">
                      <a:pos x="8" y="8"/>
                    </a:cxn>
                    <a:cxn ang="0">
                      <a:pos x="10" y="3"/>
                    </a:cxn>
                    <a:cxn ang="0">
                      <a:pos x="10" y="1"/>
                    </a:cxn>
                    <a:cxn ang="0">
                      <a:pos x="10" y="0"/>
                    </a:cxn>
                  </a:cxnLst>
                  <a:rect l="0" t="0" r="r" b="b"/>
                  <a:pathLst>
                    <a:path w="17" h="24">
                      <a:moveTo>
                        <a:pt x="10" y="0"/>
                      </a:moveTo>
                      <a:cubicBezTo>
                        <a:pt x="10" y="0"/>
                        <a:pt x="17" y="12"/>
                        <a:pt x="7" y="24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6" y="23"/>
                        <a:pt x="9" y="20"/>
                        <a:pt x="9" y="17"/>
                      </a:cubicBezTo>
                      <a:cubicBezTo>
                        <a:pt x="9" y="17"/>
                        <a:pt x="7" y="16"/>
                        <a:pt x="6" y="18"/>
                      </a:cubicBezTo>
                      <a:cubicBezTo>
                        <a:pt x="6" y="18"/>
                        <a:pt x="6" y="14"/>
                        <a:pt x="1" y="20"/>
                      </a:cubicBezTo>
                      <a:cubicBezTo>
                        <a:pt x="1" y="20"/>
                        <a:pt x="0" y="17"/>
                        <a:pt x="2" y="11"/>
                      </a:cubicBezTo>
                      <a:cubicBezTo>
                        <a:pt x="2" y="11"/>
                        <a:pt x="1" y="13"/>
                        <a:pt x="2" y="16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6" y="14"/>
                        <a:pt x="6" y="14"/>
                        <a:pt x="7" y="14"/>
                      </a:cubicBezTo>
                      <a:cubicBezTo>
                        <a:pt x="8" y="13"/>
                        <a:pt x="10" y="14"/>
                        <a:pt x="10" y="13"/>
                      </a:cubicBezTo>
                      <a:cubicBezTo>
                        <a:pt x="11" y="12"/>
                        <a:pt x="11" y="11"/>
                        <a:pt x="11" y="9"/>
                      </a:cubicBezTo>
                      <a:cubicBezTo>
                        <a:pt x="11" y="9"/>
                        <a:pt x="9" y="9"/>
                        <a:pt x="8" y="9"/>
                      </a:cubicBezTo>
                      <a:cubicBezTo>
                        <a:pt x="8" y="9"/>
                        <a:pt x="8" y="8"/>
                        <a:pt x="8" y="8"/>
                      </a:cubicBezTo>
                      <a:cubicBezTo>
                        <a:pt x="10" y="7"/>
                        <a:pt x="10" y="5"/>
                        <a:pt x="10" y="3"/>
                      </a:cubicBezTo>
                      <a:cubicBezTo>
                        <a:pt x="10" y="3"/>
                        <a:pt x="10" y="2"/>
                        <a:pt x="10" y="1"/>
                      </a:cubicBezTo>
                      <a:cubicBezTo>
                        <a:pt x="9" y="1"/>
                        <a:pt x="10" y="1"/>
                        <a:pt x="10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29" name="Freeform 11935"/>
                <p:cNvSpPr>
                  <a:spLocks/>
                </p:cNvSpPr>
                <p:nvPr/>
              </p:nvSpPr>
              <p:spPr bwMode="auto">
                <a:xfrm flipH="1">
                  <a:off x="2745" y="1508"/>
                  <a:ext cx="4" cy="5"/>
                </a:xfrm>
                <a:custGeom>
                  <a:avLst/>
                  <a:gdLst/>
                  <a:ahLst/>
                  <a:cxnLst>
                    <a:cxn ang="0">
                      <a:pos x="3" y="1"/>
                    </a:cxn>
                    <a:cxn ang="0">
                      <a:pos x="5" y="3"/>
                    </a:cxn>
                    <a:cxn ang="0">
                      <a:pos x="4" y="6"/>
                    </a:cxn>
                    <a:cxn ang="0">
                      <a:pos x="3" y="6"/>
                    </a:cxn>
                    <a:cxn ang="0">
                      <a:pos x="3" y="4"/>
                    </a:cxn>
                    <a:cxn ang="0">
                      <a:pos x="0" y="2"/>
                    </a:cxn>
                    <a:cxn ang="0">
                      <a:pos x="2" y="2"/>
                    </a:cxn>
                    <a:cxn ang="0">
                      <a:pos x="3" y="1"/>
                    </a:cxn>
                    <a:cxn ang="0">
                      <a:pos x="3" y="0"/>
                    </a:cxn>
                    <a:cxn ang="0">
                      <a:pos x="3" y="1"/>
                    </a:cxn>
                  </a:cxnLst>
                  <a:rect l="0" t="0" r="r" b="b"/>
                  <a:pathLst>
                    <a:path w="5" h="6">
                      <a:moveTo>
                        <a:pt x="3" y="1"/>
                      </a:moveTo>
                      <a:cubicBezTo>
                        <a:pt x="3" y="2"/>
                        <a:pt x="5" y="2"/>
                        <a:pt x="5" y="3"/>
                      </a:cubicBezTo>
                      <a:cubicBezTo>
                        <a:pt x="4" y="4"/>
                        <a:pt x="4" y="5"/>
                        <a:pt x="4" y="6"/>
                      </a:cubicBezTo>
                      <a:cubicBezTo>
                        <a:pt x="4" y="6"/>
                        <a:pt x="4" y="5"/>
                        <a:pt x="3" y="6"/>
                      </a:cubicBezTo>
                      <a:cubicBezTo>
                        <a:pt x="3" y="5"/>
                        <a:pt x="3" y="4"/>
                        <a:pt x="3" y="4"/>
                      </a:cubicBezTo>
                      <a:cubicBezTo>
                        <a:pt x="2" y="3"/>
                        <a:pt x="1" y="3"/>
                        <a:pt x="0" y="2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3" y="1"/>
                        <a:pt x="3" y="1"/>
                      </a:cubicBez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0" name="Freeform 11936"/>
                <p:cNvSpPr>
                  <a:spLocks/>
                </p:cNvSpPr>
                <p:nvPr/>
              </p:nvSpPr>
              <p:spPr bwMode="auto">
                <a:xfrm flipH="1">
                  <a:off x="2745" y="1519"/>
                  <a:ext cx="7" cy="3"/>
                </a:xfrm>
                <a:custGeom>
                  <a:avLst/>
                  <a:gdLst/>
                  <a:ahLst/>
                  <a:cxnLst>
                    <a:cxn ang="0">
                      <a:pos x="7" y="2"/>
                    </a:cxn>
                    <a:cxn ang="0">
                      <a:pos x="0" y="0"/>
                    </a:cxn>
                    <a:cxn ang="0">
                      <a:pos x="2" y="3"/>
                    </a:cxn>
                    <a:cxn ang="0">
                      <a:pos x="8" y="3"/>
                    </a:cxn>
                    <a:cxn ang="0">
                      <a:pos x="7" y="2"/>
                    </a:cxn>
                  </a:cxnLst>
                  <a:rect l="0" t="0" r="r" b="b"/>
                  <a:pathLst>
                    <a:path w="8" h="3">
                      <a:moveTo>
                        <a:pt x="7" y="2"/>
                      </a:moveTo>
                      <a:cubicBezTo>
                        <a:pt x="5" y="1"/>
                        <a:pt x="1" y="3"/>
                        <a:pt x="0" y="0"/>
                      </a:cubicBezTo>
                      <a:cubicBezTo>
                        <a:pt x="0" y="1"/>
                        <a:pt x="1" y="3"/>
                        <a:pt x="2" y="3"/>
                      </a:cubicBezTo>
                      <a:cubicBezTo>
                        <a:pt x="4" y="3"/>
                        <a:pt x="6" y="3"/>
                        <a:pt x="8" y="3"/>
                      </a:cubicBezTo>
                      <a:cubicBezTo>
                        <a:pt x="7" y="3"/>
                        <a:pt x="8" y="2"/>
                        <a:pt x="7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1" name="Freeform 11937"/>
                <p:cNvSpPr>
                  <a:spLocks/>
                </p:cNvSpPr>
                <p:nvPr/>
              </p:nvSpPr>
              <p:spPr bwMode="auto">
                <a:xfrm flipH="1">
                  <a:off x="2826" y="1515"/>
                  <a:ext cx="25" cy="40"/>
                </a:xfrm>
                <a:custGeom>
                  <a:avLst/>
                  <a:gdLst/>
                  <a:ahLst/>
                  <a:cxnLst>
                    <a:cxn ang="0">
                      <a:pos x="3" y="51"/>
                    </a:cxn>
                    <a:cxn ang="0">
                      <a:pos x="0" y="48"/>
                    </a:cxn>
                    <a:cxn ang="0">
                      <a:pos x="0" y="8"/>
                    </a:cxn>
                    <a:cxn ang="0">
                      <a:pos x="3" y="5"/>
                    </a:cxn>
                    <a:cxn ang="0">
                      <a:pos x="28" y="0"/>
                    </a:cxn>
                    <a:cxn ang="0">
                      <a:pos x="31" y="3"/>
                    </a:cxn>
                    <a:cxn ang="0">
                      <a:pos x="32" y="41"/>
                    </a:cxn>
                    <a:cxn ang="0">
                      <a:pos x="29" y="44"/>
                    </a:cxn>
                    <a:cxn ang="0">
                      <a:pos x="3" y="51"/>
                    </a:cxn>
                  </a:cxnLst>
                  <a:rect l="0" t="0" r="r" b="b"/>
                  <a:pathLst>
                    <a:path w="32" h="51">
                      <a:moveTo>
                        <a:pt x="3" y="51"/>
                      </a:moveTo>
                      <a:cubicBezTo>
                        <a:pt x="1" y="51"/>
                        <a:pt x="0" y="49"/>
                        <a:pt x="0" y="4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6"/>
                        <a:pt x="1" y="5"/>
                        <a:pt x="3" y="5"/>
                      </a:cubicBezTo>
                      <a:cubicBezTo>
                        <a:pt x="28" y="0"/>
                        <a:pt x="28" y="0"/>
                        <a:pt x="28" y="0"/>
                      </a:cubicBezTo>
                      <a:cubicBezTo>
                        <a:pt x="29" y="0"/>
                        <a:pt x="31" y="2"/>
                        <a:pt x="31" y="3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2" y="43"/>
                        <a:pt x="31" y="44"/>
                        <a:pt x="29" y="44"/>
                      </a:cubicBezTo>
                      <a:lnTo>
                        <a:pt x="3" y="51"/>
                      </a:lnTo>
                      <a:close/>
                    </a:path>
                  </a:pathLst>
                </a:custGeom>
                <a:solidFill>
                  <a:srgbClr val="CACB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2" name="Freeform 11938"/>
                <p:cNvSpPr>
                  <a:spLocks/>
                </p:cNvSpPr>
                <p:nvPr/>
              </p:nvSpPr>
              <p:spPr bwMode="auto">
                <a:xfrm flipH="1">
                  <a:off x="2826" y="1515"/>
                  <a:ext cx="25" cy="40"/>
                </a:xfrm>
                <a:custGeom>
                  <a:avLst/>
                  <a:gdLst/>
                  <a:ahLst/>
                  <a:cxnLst>
                    <a:cxn ang="0">
                      <a:pos x="3" y="51"/>
                    </a:cxn>
                    <a:cxn ang="0">
                      <a:pos x="0" y="48"/>
                    </a:cxn>
                    <a:cxn ang="0">
                      <a:pos x="0" y="8"/>
                    </a:cxn>
                    <a:cxn ang="0">
                      <a:pos x="3" y="5"/>
                    </a:cxn>
                    <a:cxn ang="0">
                      <a:pos x="28" y="0"/>
                    </a:cxn>
                    <a:cxn ang="0">
                      <a:pos x="31" y="3"/>
                    </a:cxn>
                    <a:cxn ang="0">
                      <a:pos x="32" y="41"/>
                    </a:cxn>
                    <a:cxn ang="0">
                      <a:pos x="29" y="44"/>
                    </a:cxn>
                    <a:cxn ang="0">
                      <a:pos x="3" y="51"/>
                    </a:cxn>
                  </a:cxnLst>
                  <a:rect l="0" t="0" r="r" b="b"/>
                  <a:pathLst>
                    <a:path w="32" h="51">
                      <a:moveTo>
                        <a:pt x="3" y="51"/>
                      </a:moveTo>
                      <a:cubicBezTo>
                        <a:pt x="1" y="51"/>
                        <a:pt x="0" y="49"/>
                        <a:pt x="0" y="4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6"/>
                        <a:pt x="1" y="5"/>
                        <a:pt x="3" y="5"/>
                      </a:cubicBezTo>
                      <a:cubicBezTo>
                        <a:pt x="28" y="0"/>
                        <a:pt x="28" y="0"/>
                        <a:pt x="28" y="0"/>
                      </a:cubicBezTo>
                      <a:cubicBezTo>
                        <a:pt x="29" y="0"/>
                        <a:pt x="31" y="2"/>
                        <a:pt x="31" y="3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2" y="43"/>
                        <a:pt x="31" y="44"/>
                        <a:pt x="29" y="44"/>
                      </a:cubicBezTo>
                      <a:lnTo>
                        <a:pt x="3" y="51"/>
                      </a:lnTo>
                      <a:close/>
                    </a:path>
                  </a:pathLst>
                </a:custGeom>
                <a:solidFill>
                  <a:srgbClr val="CACB66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3" name="Freeform 11939"/>
                <p:cNvSpPr>
                  <a:spLocks/>
                </p:cNvSpPr>
                <p:nvPr/>
              </p:nvSpPr>
              <p:spPr bwMode="auto">
                <a:xfrm flipH="1">
                  <a:off x="2826" y="1515"/>
                  <a:ext cx="25" cy="40"/>
                </a:xfrm>
                <a:custGeom>
                  <a:avLst/>
                  <a:gdLst/>
                  <a:ahLst/>
                  <a:cxnLst>
                    <a:cxn ang="0">
                      <a:pos x="3" y="51"/>
                    </a:cxn>
                    <a:cxn ang="0">
                      <a:pos x="0" y="48"/>
                    </a:cxn>
                    <a:cxn ang="0">
                      <a:pos x="0" y="8"/>
                    </a:cxn>
                    <a:cxn ang="0">
                      <a:pos x="3" y="5"/>
                    </a:cxn>
                    <a:cxn ang="0">
                      <a:pos x="28" y="0"/>
                    </a:cxn>
                    <a:cxn ang="0">
                      <a:pos x="31" y="3"/>
                    </a:cxn>
                    <a:cxn ang="0">
                      <a:pos x="32" y="41"/>
                    </a:cxn>
                    <a:cxn ang="0">
                      <a:pos x="29" y="44"/>
                    </a:cxn>
                    <a:cxn ang="0">
                      <a:pos x="3" y="51"/>
                    </a:cxn>
                  </a:cxnLst>
                  <a:rect l="0" t="0" r="r" b="b"/>
                  <a:pathLst>
                    <a:path w="32" h="51">
                      <a:moveTo>
                        <a:pt x="3" y="51"/>
                      </a:moveTo>
                      <a:cubicBezTo>
                        <a:pt x="1" y="51"/>
                        <a:pt x="0" y="49"/>
                        <a:pt x="0" y="4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6"/>
                        <a:pt x="1" y="5"/>
                        <a:pt x="3" y="5"/>
                      </a:cubicBezTo>
                      <a:cubicBezTo>
                        <a:pt x="28" y="0"/>
                        <a:pt x="28" y="0"/>
                        <a:pt x="28" y="0"/>
                      </a:cubicBezTo>
                      <a:cubicBezTo>
                        <a:pt x="29" y="0"/>
                        <a:pt x="31" y="2"/>
                        <a:pt x="31" y="3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2" y="43"/>
                        <a:pt x="31" y="44"/>
                        <a:pt x="29" y="44"/>
                      </a:cubicBezTo>
                      <a:lnTo>
                        <a:pt x="3" y="51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4" name="Freeform 11940"/>
                <p:cNvSpPr>
                  <a:spLocks/>
                </p:cNvSpPr>
                <p:nvPr/>
              </p:nvSpPr>
              <p:spPr bwMode="auto">
                <a:xfrm flipH="1">
                  <a:off x="2826" y="1516"/>
                  <a:ext cx="25" cy="38"/>
                </a:xfrm>
                <a:custGeom>
                  <a:avLst/>
                  <a:gdLst/>
                  <a:ahLst/>
                  <a:cxnLst>
                    <a:cxn ang="0">
                      <a:pos x="3" y="4"/>
                    </a:cxn>
                    <a:cxn ang="0">
                      <a:pos x="0" y="7"/>
                    </a:cxn>
                    <a:cxn ang="0">
                      <a:pos x="0" y="46"/>
                    </a:cxn>
                    <a:cxn ang="0">
                      <a:pos x="3" y="49"/>
                    </a:cxn>
                    <a:cxn ang="0">
                      <a:pos x="29" y="43"/>
                    </a:cxn>
                    <a:cxn ang="0">
                      <a:pos x="32" y="40"/>
                    </a:cxn>
                    <a:cxn ang="0">
                      <a:pos x="30" y="3"/>
                    </a:cxn>
                    <a:cxn ang="0">
                      <a:pos x="27" y="0"/>
                    </a:cxn>
                    <a:cxn ang="0">
                      <a:pos x="3" y="4"/>
                    </a:cxn>
                  </a:cxnLst>
                  <a:rect l="0" t="0" r="r" b="b"/>
                  <a:pathLst>
                    <a:path w="32" h="49">
                      <a:moveTo>
                        <a:pt x="3" y="4"/>
                      </a:moveTo>
                      <a:cubicBezTo>
                        <a:pt x="1" y="4"/>
                        <a:pt x="0" y="5"/>
                        <a:pt x="0" y="7"/>
                      </a:cubicBezTo>
                      <a:cubicBezTo>
                        <a:pt x="0" y="46"/>
                        <a:pt x="0" y="46"/>
                        <a:pt x="0" y="46"/>
                      </a:cubicBezTo>
                      <a:cubicBezTo>
                        <a:pt x="0" y="48"/>
                        <a:pt x="1" y="49"/>
                        <a:pt x="3" y="49"/>
                      </a:cubicBezTo>
                      <a:cubicBezTo>
                        <a:pt x="29" y="43"/>
                        <a:pt x="29" y="43"/>
                        <a:pt x="29" y="43"/>
                      </a:cubicBezTo>
                      <a:cubicBezTo>
                        <a:pt x="30" y="43"/>
                        <a:pt x="32" y="41"/>
                        <a:pt x="32" y="40"/>
                      </a:cubicBezTo>
                      <a:cubicBezTo>
                        <a:pt x="30" y="3"/>
                        <a:pt x="30" y="3"/>
                        <a:pt x="30" y="3"/>
                      </a:cubicBezTo>
                      <a:cubicBezTo>
                        <a:pt x="30" y="1"/>
                        <a:pt x="29" y="0"/>
                        <a:pt x="27" y="0"/>
                      </a:cubicBezTo>
                      <a:lnTo>
                        <a:pt x="3" y="4"/>
                      </a:lnTo>
                      <a:close/>
                    </a:path>
                  </a:pathLst>
                </a:custGeom>
                <a:solidFill>
                  <a:srgbClr val="493620"/>
                </a:solidFill>
                <a:ln w="9525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935" name="Freeform 11941"/>
                <p:cNvSpPr>
                  <a:spLocks/>
                </p:cNvSpPr>
                <p:nvPr/>
              </p:nvSpPr>
              <p:spPr bwMode="auto">
                <a:xfrm flipH="1">
                  <a:off x="2827" y="1517"/>
                  <a:ext cx="25" cy="36"/>
                </a:xfrm>
                <a:custGeom>
                  <a:avLst/>
                  <a:gdLst/>
                  <a:ahLst/>
                  <a:cxnLst>
                    <a:cxn ang="0">
                      <a:pos x="12" y="45"/>
                    </a:cxn>
                    <a:cxn ang="0">
                      <a:pos x="30" y="26"/>
                    </a:cxn>
                    <a:cxn ang="0">
                      <a:pos x="21" y="2"/>
                    </a:cxn>
                    <a:cxn ang="0">
                      <a:pos x="3" y="21"/>
                    </a:cxn>
                    <a:cxn ang="0">
                      <a:pos x="12" y="45"/>
                    </a:cxn>
                  </a:cxnLst>
                  <a:rect l="0" t="0" r="r" b="b"/>
                  <a:pathLst>
                    <a:path w="33" h="46">
                      <a:moveTo>
                        <a:pt x="12" y="45"/>
                      </a:moveTo>
                      <a:cubicBezTo>
                        <a:pt x="20" y="46"/>
                        <a:pt x="28" y="38"/>
                        <a:pt x="30" y="26"/>
                      </a:cubicBezTo>
                      <a:cubicBezTo>
                        <a:pt x="33" y="14"/>
                        <a:pt x="29" y="3"/>
                        <a:pt x="21" y="2"/>
                      </a:cubicBezTo>
                      <a:cubicBezTo>
                        <a:pt x="13" y="0"/>
                        <a:pt x="5" y="9"/>
                        <a:pt x="3" y="21"/>
                      </a:cubicBezTo>
                      <a:cubicBezTo>
                        <a:pt x="0" y="33"/>
                        <a:pt x="5" y="44"/>
                        <a:pt x="12" y="45"/>
                      </a:cubicBezTo>
                      <a:close/>
                    </a:path>
                  </a:pathLst>
                </a:custGeom>
                <a:solidFill>
                  <a:srgbClr val="CACB66"/>
                </a:solidFill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6" name="Line 11942"/>
                <p:cNvSpPr>
                  <a:spLocks noChangeShapeType="1"/>
                </p:cNvSpPr>
                <p:nvPr/>
              </p:nvSpPr>
              <p:spPr bwMode="auto">
                <a:xfrm flipH="1">
                  <a:off x="2839" y="1535"/>
                  <a:ext cx="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7" name="Line 11943"/>
                <p:cNvSpPr>
                  <a:spLocks noChangeShapeType="1"/>
                </p:cNvSpPr>
                <p:nvPr/>
              </p:nvSpPr>
              <p:spPr bwMode="auto">
                <a:xfrm flipH="1">
                  <a:off x="2839" y="1535"/>
                  <a:ext cx="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8" name="Line 11944"/>
                <p:cNvSpPr>
                  <a:spLocks noChangeShapeType="1"/>
                </p:cNvSpPr>
                <p:nvPr/>
              </p:nvSpPr>
              <p:spPr bwMode="auto">
                <a:xfrm flipH="1">
                  <a:off x="2839" y="1535"/>
                  <a:ext cx="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39" name="Freeform 11945"/>
                <p:cNvSpPr>
                  <a:spLocks/>
                </p:cNvSpPr>
                <p:nvPr/>
              </p:nvSpPr>
              <p:spPr bwMode="auto">
                <a:xfrm flipH="1">
                  <a:off x="2826" y="1517"/>
                  <a:ext cx="26" cy="36"/>
                </a:xfrm>
                <a:custGeom>
                  <a:avLst/>
                  <a:gdLst/>
                  <a:ahLst/>
                  <a:cxnLst>
                    <a:cxn ang="0">
                      <a:pos x="12" y="44"/>
                    </a:cxn>
                    <a:cxn ang="0">
                      <a:pos x="30" y="25"/>
                    </a:cxn>
                    <a:cxn ang="0">
                      <a:pos x="21" y="1"/>
                    </a:cxn>
                    <a:cxn ang="0">
                      <a:pos x="3" y="20"/>
                    </a:cxn>
                    <a:cxn ang="0">
                      <a:pos x="12" y="44"/>
                    </a:cxn>
                  </a:cxnLst>
                  <a:rect l="0" t="0" r="r" b="b"/>
                  <a:pathLst>
                    <a:path w="33" h="46">
                      <a:moveTo>
                        <a:pt x="12" y="44"/>
                      </a:moveTo>
                      <a:cubicBezTo>
                        <a:pt x="20" y="46"/>
                        <a:pt x="28" y="37"/>
                        <a:pt x="30" y="25"/>
                      </a:cubicBezTo>
                      <a:cubicBezTo>
                        <a:pt x="33" y="13"/>
                        <a:pt x="28" y="2"/>
                        <a:pt x="21" y="1"/>
                      </a:cubicBezTo>
                      <a:cubicBezTo>
                        <a:pt x="13" y="0"/>
                        <a:pt x="5" y="8"/>
                        <a:pt x="3" y="20"/>
                      </a:cubicBezTo>
                      <a:cubicBezTo>
                        <a:pt x="0" y="32"/>
                        <a:pt x="5" y="43"/>
                        <a:pt x="12" y="44"/>
                      </a:cubicBezTo>
                      <a:close/>
                    </a:path>
                  </a:pathLst>
                </a:custGeom>
                <a:solidFill>
                  <a:srgbClr val="CACB66"/>
                </a:solidFill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0" name="Line 11946"/>
                <p:cNvSpPr>
                  <a:spLocks noChangeShapeType="1"/>
                </p:cNvSpPr>
                <p:nvPr/>
              </p:nvSpPr>
              <p:spPr bwMode="auto">
                <a:xfrm flipH="1">
                  <a:off x="2839" y="1535"/>
                  <a:ext cx="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1" name="Freeform 11947"/>
                <p:cNvSpPr>
                  <a:spLocks/>
                </p:cNvSpPr>
                <p:nvPr/>
              </p:nvSpPr>
              <p:spPr bwMode="auto">
                <a:xfrm flipH="1">
                  <a:off x="2826" y="1517"/>
                  <a:ext cx="25" cy="36"/>
                </a:xfrm>
                <a:custGeom>
                  <a:avLst/>
                  <a:gdLst/>
                  <a:ahLst/>
                  <a:cxnLst>
                    <a:cxn ang="0">
                      <a:pos x="11" y="45"/>
                    </a:cxn>
                    <a:cxn ang="0">
                      <a:pos x="29" y="25"/>
                    </a:cxn>
                    <a:cxn ang="0">
                      <a:pos x="20" y="1"/>
                    </a:cxn>
                    <a:cxn ang="0">
                      <a:pos x="2" y="20"/>
                    </a:cxn>
                    <a:cxn ang="0">
                      <a:pos x="11" y="45"/>
                    </a:cxn>
                  </a:cxnLst>
                  <a:rect l="0" t="0" r="r" b="b"/>
                  <a:pathLst>
                    <a:path w="32" h="46">
                      <a:moveTo>
                        <a:pt x="11" y="45"/>
                      </a:moveTo>
                      <a:cubicBezTo>
                        <a:pt x="19" y="46"/>
                        <a:pt x="27" y="37"/>
                        <a:pt x="29" y="25"/>
                      </a:cubicBezTo>
                      <a:cubicBezTo>
                        <a:pt x="32" y="13"/>
                        <a:pt x="28" y="3"/>
                        <a:pt x="20" y="1"/>
                      </a:cubicBezTo>
                      <a:cubicBezTo>
                        <a:pt x="12" y="0"/>
                        <a:pt x="4" y="9"/>
                        <a:pt x="2" y="20"/>
                      </a:cubicBezTo>
                      <a:cubicBezTo>
                        <a:pt x="0" y="32"/>
                        <a:pt x="4" y="43"/>
                        <a:pt x="11" y="45"/>
                      </a:cubicBezTo>
                      <a:close/>
                    </a:path>
                  </a:pathLst>
                </a:custGeom>
                <a:solidFill>
                  <a:srgbClr val="CACB66"/>
                </a:solidFill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2" name="Line 11948"/>
                <p:cNvSpPr>
                  <a:spLocks noChangeShapeType="1"/>
                </p:cNvSpPr>
                <p:nvPr/>
              </p:nvSpPr>
              <p:spPr bwMode="auto">
                <a:xfrm flipH="1">
                  <a:off x="2838" y="1535"/>
                  <a:ext cx="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3" name="Oval 11949"/>
                <p:cNvSpPr>
                  <a:spLocks noChangeArrowheads="1"/>
                </p:cNvSpPr>
                <p:nvPr/>
              </p:nvSpPr>
              <p:spPr bwMode="auto">
                <a:xfrm flipH="1">
                  <a:off x="2837" y="1519"/>
                  <a:ext cx="1" cy="1"/>
                </a:xfrm>
                <a:prstGeom prst="ellipse">
                  <a:avLst/>
                </a:prstGeom>
                <a:solidFill>
                  <a:srgbClr val="CACB66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4" name="Line 11950"/>
                <p:cNvSpPr>
                  <a:spLocks noChangeShapeType="1"/>
                </p:cNvSpPr>
                <p:nvPr/>
              </p:nvSpPr>
              <p:spPr bwMode="auto">
                <a:xfrm flipH="1">
                  <a:off x="2837" y="1520"/>
                  <a:ext cx="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5" name="Oval 11951"/>
                <p:cNvSpPr>
                  <a:spLocks noChangeArrowheads="1"/>
                </p:cNvSpPr>
                <p:nvPr/>
              </p:nvSpPr>
              <p:spPr bwMode="auto">
                <a:xfrm flipH="1">
                  <a:off x="2845" y="1526"/>
                  <a:ext cx="2" cy="3"/>
                </a:xfrm>
                <a:prstGeom prst="ellipse">
                  <a:avLst/>
                </a:prstGeom>
                <a:solidFill>
                  <a:srgbClr val="CACB66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6" name="Line 11952"/>
                <p:cNvSpPr>
                  <a:spLocks noChangeShapeType="1"/>
                </p:cNvSpPr>
                <p:nvPr/>
              </p:nvSpPr>
              <p:spPr bwMode="auto">
                <a:xfrm flipH="1">
                  <a:off x="2846" y="1527"/>
                  <a:ext cx="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7" name="Oval 11953"/>
                <p:cNvSpPr>
                  <a:spLocks noChangeArrowheads="1"/>
                </p:cNvSpPr>
                <p:nvPr/>
              </p:nvSpPr>
              <p:spPr bwMode="auto">
                <a:xfrm flipH="1">
                  <a:off x="2848" y="1539"/>
                  <a:ext cx="1" cy="2"/>
                </a:xfrm>
                <a:prstGeom prst="ellipse">
                  <a:avLst/>
                </a:prstGeom>
                <a:solidFill>
                  <a:srgbClr val="CACB66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8" name="Line 11954"/>
                <p:cNvSpPr>
                  <a:spLocks noChangeShapeType="1"/>
                </p:cNvSpPr>
                <p:nvPr/>
              </p:nvSpPr>
              <p:spPr bwMode="auto">
                <a:xfrm flipH="1">
                  <a:off x="2849" y="1540"/>
                  <a:ext cx="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49" name="Oval 11955"/>
                <p:cNvSpPr>
                  <a:spLocks noChangeArrowheads="1"/>
                </p:cNvSpPr>
                <p:nvPr/>
              </p:nvSpPr>
              <p:spPr bwMode="auto">
                <a:xfrm flipH="1">
                  <a:off x="2845" y="1548"/>
                  <a:ext cx="1" cy="2"/>
                </a:xfrm>
                <a:prstGeom prst="ellipse">
                  <a:avLst/>
                </a:prstGeom>
                <a:solidFill>
                  <a:srgbClr val="CACB66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0" name="Line 11956"/>
                <p:cNvSpPr>
                  <a:spLocks noChangeShapeType="1"/>
                </p:cNvSpPr>
                <p:nvPr/>
              </p:nvSpPr>
              <p:spPr bwMode="auto">
                <a:xfrm flipH="1">
                  <a:off x="2845" y="1549"/>
                  <a:ext cx="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1" name="Oval 11957"/>
                <p:cNvSpPr>
                  <a:spLocks noChangeArrowheads="1"/>
                </p:cNvSpPr>
                <p:nvPr/>
              </p:nvSpPr>
              <p:spPr bwMode="auto">
                <a:xfrm flipH="1">
                  <a:off x="2835" y="1549"/>
                  <a:ext cx="2" cy="2"/>
                </a:xfrm>
                <a:prstGeom prst="ellipse">
                  <a:avLst/>
                </a:prstGeom>
                <a:solidFill>
                  <a:srgbClr val="CACB66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2" name="Line 11958"/>
                <p:cNvSpPr>
                  <a:spLocks noChangeShapeType="1"/>
                </p:cNvSpPr>
                <p:nvPr/>
              </p:nvSpPr>
              <p:spPr bwMode="auto">
                <a:xfrm flipH="1">
                  <a:off x="2836" y="1550"/>
                  <a:ext cx="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3" name="Oval 11959"/>
                <p:cNvSpPr>
                  <a:spLocks noChangeArrowheads="1"/>
                </p:cNvSpPr>
                <p:nvPr/>
              </p:nvSpPr>
              <p:spPr bwMode="auto">
                <a:xfrm flipH="1">
                  <a:off x="2829" y="1542"/>
                  <a:ext cx="2" cy="1"/>
                </a:xfrm>
                <a:prstGeom prst="ellipse">
                  <a:avLst/>
                </a:prstGeom>
                <a:solidFill>
                  <a:srgbClr val="CACB66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4" name="Line 11960"/>
                <p:cNvSpPr>
                  <a:spLocks noChangeShapeType="1"/>
                </p:cNvSpPr>
                <p:nvPr/>
              </p:nvSpPr>
              <p:spPr bwMode="auto">
                <a:xfrm flipH="1">
                  <a:off x="2829" y="154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5" name="Oval 11961"/>
                <p:cNvSpPr>
                  <a:spLocks noChangeArrowheads="1"/>
                </p:cNvSpPr>
                <p:nvPr/>
              </p:nvSpPr>
              <p:spPr bwMode="auto">
                <a:xfrm flipH="1">
                  <a:off x="2828" y="1531"/>
                  <a:ext cx="0" cy="1"/>
                </a:xfrm>
                <a:prstGeom prst="ellipse">
                  <a:avLst/>
                </a:prstGeom>
                <a:solidFill>
                  <a:srgbClr val="CACB66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6" name="Line 11962"/>
                <p:cNvSpPr>
                  <a:spLocks noChangeShapeType="1"/>
                </p:cNvSpPr>
                <p:nvPr/>
              </p:nvSpPr>
              <p:spPr bwMode="auto">
                <a:xfrm flipH="1">
                  <a:off x="2828" y="1532"/>
                  <a:ext cx="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7" name="Oval 11963"/>
                <p:cNvSpPr>
                  <a:spLocks noChangeArrowheads="1"/>
                </p:cNvSpPr>
                <p:nvPr/>
              </p:nvSpPr>
              <p:spPr bwMode="auto">
                <a:xfrm flipH="1">
                  <a:off x="2830" y="1522"/>
                  <a:ext cx="1" cy="2"/>
                </a:xfrm>
                <a:prstGeom prst="ellipse">
                  <a:avLst/>
                </a:prstGeom>
                <a:solidFill>
                  <a:srgbClr val="CACB66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8" name="Line 11964"/>
                <p:cNvSpPr>
                  <a:spLocks noChangeShapeType="1"/>
                </p:cNvSpPr>
                <p:nvPr/>
              </p:nvSpPr>
              <p:spPr bwMode="auto">
                <a:xfrm flipH="1">
                  <a:off x="2831" y="1523"/>
                  <a:ext cx="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59" name="Freeform 11965"/>
                <p:cNvSpPr>
                  <a:spLocks/>
                </p:cNvSpPr>
                <p:nvPr/>
              </p:nvSpPr>
              <p:spPr bwMode="auto">
                <a:xfrm flipH="1">
                  <a:off x="2828" y="1519"/>
                  <a:ext cx="21" cy="32"/>
                </a:xfrm>
                <a:custGeom>
                  <a:avLst/>
                  <a:gdLst/>
                  <a:ahLst/>
                  <a:cxnLst>
                    <a:cxn ang="0">
                      <a:pos x="10" y="40"/>
                    </a:cxn>
                    <a:cxn ang="0">
                      <a:pos x="26" y="23"/>
                    </a:cxn>
                    <a:cxn ang="0">
                      <a:pos x="18" y="2"/>
                    </a:cxn>
                    <a:cxn ang="0">
                      <a:pos x="2" y="19"/>
                    </a:cxn>
                    <a:cxn ang="0">
                      <a:pos x="10" y="40"/>
                    </a:cxn>
                  </a:cxnLst>
                  <a:rect l="0" t="0" r="r" b="b"/>
                  <a:pathLst>
                    <a:path w="28" h="41">
                      <a:moveTo>
                        <a:pt x="10" y="40"/>
                      </a:moveTo>
                      <a:cubicBezTo>
                        <a:pt x="17" y="41"/>
                        <a:pt x="24" y="33"/>
                        <a:pt x="26" y="23"/>
                      </a:cubicBezTo>
                      <a:cubicBezTo>
                        <a:pt x="28" y="12"/>
                        <a:pt x="25" y="3"/>
                        <a:pt x="18" y="2"/>
                      </a:cubicBezTo>
                      <a:cubicBezTo>
                        <a:pt x="11" y="0"/>
                        <a:pt x="4" y="8"/>
                        <a:pt x="2" y="19"/>
                      </a:cubicBezTo>
                      <a:cubicBezTo>
                        <a:pt x="0" y="29"/>
                        <a:pt x="4" y="39"/>
                        <a:pt x="10" y="4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60" name="Line 11966"/>
                <p:cNvSpPr>
                  <a:spLocks noChangeShapeType="1"/>
                </p:cNvSpPr>
                <p:nvPr/>
              </p:nvSpPr>
              <p:spPr bwMode="auto">
                <a:xfrm flipH="1">
                  <a:off x="2838" y="1535"/>
                  <a:ext cx="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61" name="Freeform 11967"/>
                <p:cNvSpPr>
                  <a:spLocks/>
                </p:cNvSpPr>
                <p:nvPr/>
              </p:nvSpPr>
              <p:spPr bwMode="auto">
                <a:xfrm flipH="1">
                  <a:off x="2827" y="1519"/>
                  <a:ext cx="22" cy="32"/>
                </a:xfrm>
                <a:custGeom>
                  <a:avLst/>
                  <a:gdLst/>
                  <a:ahLst/>
                  <a:cxnLst>
                    <a:cxn ang="0">
                      <a:pos x="10" y="40"/>
                    </a:cxn>
                    <a:cxn ang="0">
                      <a:pos x="27" y="23"/>
                    </a:cxn>
                    <a:cxn ang="0">
                      <a:pos x="18" y="2"/>
                    </a:cxn>
                    <a:cxn ang="0">
                      <a:pos x="2" y="19"/>
                    </a:cxn>
                    <a:cxn ang="0">
                      <a:pos x="10" y="40"/>
                    </a:cxn>
                  </a:cxnLst>
                  <a:rect l="0" t="0" r="r" b="b"/>
                  <a:pathLst>
                    <a:path w="29" h="41">
                      <a:moveTo>
                        <a:pt x="10" y="40"/>
                      </a:moveTo>
                      <a:cubicBezTo>
                        <a:pt x="17" y="41"/>
                        <a:pt x="24" y="33"/>
                        <a:pt x="27" y="23"/>
                      </a:cubicBezTo>
                      <a:cubicBezTo>
                        <a:pt x="29" y="12"/>
                        <a:pt x="25" y="3"/>
                        <a:pt x="18" y="2"/>
                      </a:cubicBezTo>
                      <a:cubicBezTo>
                        <a:pt x="11" y="0"/>
                        <a:pt x="4" y="8"/>
                        <a:pt x="2" y="19"/>
                      </a:cubicBezTo>
                      <a:cubicBezTo>
                        <a:pt x="0" y="29"/>
                        <a:pt x="4" y="39"/>
                        <a:pt x="10" y="4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62" name="Line 11968"/>
                <p:cNvSpPr>
                  <a:spLocks noChangeShapeType="1"/>
                </p:cNvSpPr>
                <p:nvPr/>
              </p:nvSpPr>
              <p:spPr bwMode="auto">
                <a:xfrm flipH="1">
                  <a:off x="2838" y="1535"/>
                  <a:ext cx="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63" name="Freeform 11969"/>
                <p:cNvSpPr>
                  <a:spLocks/>
                </p:cNvSpPr>
                <p:nvPr/>
              </p:nvSpPr>
              <p:spPr bwMode="auto">
                <a:xfrm flipH="1">
                  <a:off x="2827" y="1519"/>
                  <a:ext cx="22" cy="32"/>
                </a:xfrm>
                <a:custGeom>
                  <a:avLst/>
                  <a:gdLst/>
                  <a:ahLst/>
                  <a:cxnLst>
                    <a:cxn ang="0">
                      <a:pos x="11" y="40"/>
                    </a:cxn>
                    <a:cxn ang="0">
                      <a:pos x="27" y="23"/>
                    </a:cxn>
                    <a:cxn ang="0">
                      <a:pos x="18" y="2"/>
                    </a:cxn>
                    <a:cxn ang="0">
                      <a:pos x="2" y="19"/>
                    </a:cxn>
                    <a:cxn ang="0">
                      <a:pos x="11" y="40"/>
                    </a:cxn>
                  </a:cxnLst>
                  <a:rect l="0" t="0" r="r" b="b"/>
                  <a:pathLst>
                    <a:path w="29" h="41">
                      <a:moveTo>
                        <a:pt x="11" y="40"/>
                      </a:moveTo>
                      <a:cubicBezTo>
                        <a:pt x="17" y="41"/>
                        <a:pt x="25" y="33"/>
                        <a:pt x="27" y="23"/>
                      </a:cubicBezTo>
                      <a:cubicBezTo>
                        <a:pt x="29" y="12"/>
                        <a:pt x="25" y="3"/>
                        <a:pt x="18" y="2"/>
                      </a:cubicBezTo>
                      <a:cubicBezTo>
                        <a:pt x="12" y="0"/>
                        <a:pt x="4" y="8"/>
                        <a:pt x="2" y="19"/>
                      </a:cubicBezTo>
                      <a:cubicBezTo>
                        <a:pt x="0" y="29"/>
                        <a:pt x="4" y="39"/>
                        <a:pt x="11" y="4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64" name="Line 11970"/>
                <p:cNvSpPr>
                  <a:spLocks noChangeShapeType="1"/>
                </p:cNvSpPr>
                <p:nvPr/>
              </p:nvSpPr>
              <p:spPr bwMode="auto">
                <a:xfrm flipH="1">
                  <a:off x="2837" y="1535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65" name="Freeform 11971"/>
                <p:cNvSpPr>
                  <a:spLocks/>
                </p:cNvSpPr>
                <p:nvPr/>
              </p:nvSpPr>
              <p:spPr bwMode="auto">
                <a:xfrm flipH="1">
                  <a:off x="2828" y="1523"/>
                  <a:ext cx="15" cy="22"/>
                </a:xfrm>
                <a:custGeom>
                  <a:avLst/>
                  <a:gdLst/>
                  <a:ahLst/>
                  <a:cxnLst>
                    <a:cxn ang="0">
                      <a:pos x="11" y="0"/>
                    </a:cxn>
                    <a:cxn ang="0">
                      <a:pos x="8" y="28"/>
                    </a:cxn>
                    <a:cxn ang="0">
                      <a:pos x="7" y="26"/>
                    </a:cxn>
                    <a:cxn ang="0">
                      <a:pos x="10" y="19"/>
                    </a:cxn>
                    <a:cxn ang="0">
                      <a:pos x="7" y="21"/>
                    </a:cxn>
                    <a:cxn ang="0">
                      <a:pos x="1" y="22"/>
                    </a:cxn>
                    <a:cxn ang="0">
                      <a:pos x="2" y="13"/>
                    </a:cxn>
                    <a:cxn ang="0">
                      <a:pos x="3" y="18"/>
                    </a:cxn>
                    <a:cxn ang="0">
                      <a:pos x="6" y="16"/>
                    </a:cxn>
                    <a:cxn ang="0">
                      <a:pos x="8" y="16"/>
                    </a:cxn>
                    <a:cxn ang="0">
                      <a:pos x="12" y="15"/>
                    </a:cxn>
                    <a:cxn ang="0">
                      <a:pos x="12" y="11"/>
                    </a:cxn>
                    <a:cxn ang="0">
                      <a:pos x="9" y="10"/>
                    </a:cxn>
                    <a:cxn ang="0">
                      <a:pos x="9" y="9"/>
                    </a:cxn>
                    <a:cxn ang="0">
                      <a:pos x="12" y="3"/>
                    </a:cxn>
                    <a:cxn ang="0">
                      <a:pos x="11" y="1"/>
                    </a:cxn>
                    <a:cxn ang="0">
                      <a:pos x="11" y="0"/>
                    </a:cxn>
                  </a:cxnLst>
                  <a:rect l="0" t="0" r="r" b="b"/>
                  <a:pathLst>
                    <a:path w="19" h="28">
                      <a:moveTo>
                        <a:pt x="11" y="0"/>
                      </a:moveTo>
                      <a:cubicBezTo>
                        <a:pt x="11" y="0"/>
                        <a:pt x="19" y="14"/>
                        <a:pt x="8" y="28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7" y="26"/>
                        <a:pt x="10" y="23"/>
                        <a:pt x="10" y="19"/>
                      </a:cubicBezTo>
                      <a:cubicBezTo>
                        <a:pt x="10" y="19"/>
                        <a:pt x="8" y="19"/>
                        <a:pt x="7" y="21"/>
                      </a:cubicBezTo>
                      <a:cubicBezTo>
                        <a:pt x="7" y="21"/>
                        <a:pt x="7" y="16"/>
                        <a:pt x="1" y="22"/>
                      </a:cubicBezTo>
                      <a:cubicBezTo>
                        <a:pt x="1" y="22"/>
                        <a:pt x="0" y="19"/>
                        <a:pt x="2" y="13"/>
                      </a:cubicBezTo>
                      <a:cubicBezTo>
                        <a:pt x="2" y="13"/>
                        <a:pt x="2" y="15"/>
                        <a:pt x="3" y="18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7" y="16"/>
                        <a:pt x="7" y="16"/>
                        <a:pt x="8" y="16"/>
                      </a:cubicBezTo>
                      <a:cubicBezTo>
                        <a:pt x="9" y="15"/>
                        <a:pt x="11" y="16"/>
                        <a:pt x="12" y="15"/>
                      </a:cubicBezTo>
                      <a:cubicBezTo>
                        <a:pt x="13" y="14"/>
                        <a:pt x="13" y="12"/>
                        <a:pt x="12" y="11"/>
                      </a:cubicBezTo>
                      <a:cubicBezTo>
                        <a:pt x="12" y="10"/>
                        <a:pt x="10" y="10"/>
                        <a:pt x="9" y="10"/>
                      </a:cubicBezTo>
                      <a:cubicBezTo>
                        <a:pt x="9" y="10"/>
                        <a:pt x="9" y="9"/>
                        <a:pt x="9" y="9"/>
                      </a:cubicBezTo>
                      <a:cubicBezTo>
                        <a:pt x="12" y="8"/>
                        <a:pt x="12" y="5"/>
                        <a:pt x="12" y="3"/>
                      </a:cubicBezTo>
                      <a:cubicBezTo>
                        <a:pt x="12" y="3"/>
                        <a:pt x="11" y="2"/>
                        <a:pt x="11" y="1"/>
                      </a:cubicBezTo>
                      <a:cubicBezTo>
                        <a:pt x="11" y="1"/>
                        <a:pt x="11" y="1"/>
                        <a:pt x="1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66" name="Freeform 11972"/>
                <p:cNvSpPr>
                  <a:spLocks/>
                </p:cNvSpPr>
                <p:nvPr/>
              </p:nvSpPr>
              <p:spPr bwMode="auto">
                <a:xfrm flipH="1">
                  <a:off x="2838" y="1529"/>
                  <a:ext cx="4" cy="6"/>
                </a:xfrm>
                <a:custGeom>
                  <a:avLst/>
                  <a:gdLst/>
                  <a:ahLst/>
                  <a:cxnLst>
                    <a:cxn ang="0">
                      <a:pos x="4" y="1"/>
                    </a:cxn>
                    <a:cxn ang="0">
                      <a:pos x="5" y="3"/>
                    </a:cxn>
                    <a:cxn ang="0">
                      <a:pos x="5" y="7"/>
                    </a:cxn>
                    <a:cxn ang="0">
                      <a:pos x="4" y="6"/>
                    </a:cxn>
                    <a:cxn ang="0">
                      <a:pos x="4" y="4"/>
                    </a:cxn>
                    <a:cxn ang="0">
                      <a:pos x="0" y="2"/>
                    </a:cxn>
                    <a:cxn ang="0">
                      <a:pos x="2" y="2"/>
                    </a:cxn>
                    <a:cxn ang="0">
                      <a:pos x="3" y="1"/>
                    </a:cxn>
                    <a:cxn ang="0">
                      <a:pos x="3" y="0"/>
                    </a:cxn>
                    <a:cxn ang="0">
                      <a:pos x="4" y="1"/>
                    </a:cxn>
                  </a:cxnLst>
                  <a:rect l="0" t="0" r="r" b="b"/>
                  <a:pathLst>
                    <a:path w="6" h="7">
                      <a:moveTo>
                        <a:pt x="4" y="1"/>
                      </a:moveTo>
                      <a:cubicBezTo>
                        <a:pt x="4" y="2"/>
                        <a:pt x="6" y="2"/>
                        <a:pt x="5" y="3"/>
                      </a:cubicBezTo>
                      <a:cubicBezTo>
                        <a:pt x="5" y="4"/>
                        <a:pt x="4" y="5"/>
                        <a:pt x="5" y="7"/>
                      </a:cubicBezTo>
                      <a:cubicBezTo>
                        <a:pt x="4" y="7"/>
                        <a:pt x="4" y="6"/>
                        <a:pt x="4" y="6"/>
                      </a:cubicBezTo>
                      <a:cubicBezTo>
                        <a:pt x="4" y="5"/>
                        <a:pt x="4" y="5"/>
                        <a:pt x="4" y="4"/>
                      </a:cubicBezTo>
                      <a:cubicBezTo>
                        <a:pt x="3" y="3"/>
                        <a:pt x="2" y="3"/>
                        <a:pt x="0" y="2"/>
                      </a:cubicBezTo>
                      <a:cubicBezTo>
                        <a:pt x="1" y="2"/>
                        <a:pt x="2" y="2"/>
                        <a:pt x="2" y="2"/>
                      </a:cubicBezTo>
                      <a:cubicBezTo>
                        <a:pt x="3" y="2"/>
                        <a:pt x="3" y="1"/>
                        <a:pt x="3" y="1"/>
                      </a:cubicBez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3" y="0"/>
                        <a:pt x="4" y="0"/>
                        <a:pt x="4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67" name="Freeform 11973"/>
                <p:cNvSpPr>
                  <a:spLocks/>
                </p:cNvSpPr>
                <p:nvPr/>
              </p:nvSpPr>
              <p:spPr bwMode="auto">
                <a:xfrm flipH="1">
                  <a:off x="2839" y="1542"/>
                  <a:ext cx="6" cy="3"/>
                </a:xfrm>
                <a:custGeom>
                  <a:avLst/>
                  <a:gdLst/>
                  <a:ahLst/>
                  <a:cxnLst>
                    <a:cxn ang="0">
                      <a:pos x="8" y="2"/>
                    </a:cxn>
                    <a:cxn ang="0">
                      <a:pos x="0" y="0"/>
                    </a:cxn>
                    <a:cxn ang="0">
                      <a:pos x="2" y="3"/>
                    </a:cxn>
                    <a:cxn ang="0">
                      <a:pos x="8" y="3"/>
                    </a:cxn>
                    <a:cxn ang="0">
                      <a:pos x="8" y="2"/>
                    </a:cxn>
                  </a:cxnLst>
                  <a:rect l="0" t="0" r="r" b="b"/>
                  <a:pathLst>
                    <a:path w="8" h="4">
                      <a:moveTo>
                        <a:pt x="8" y="2"/>
                      </a:moveTo>
                      <a:cubicBezTo>
                        <a:pt x="5" y="1"/>
                        <a:pt x="1" y="4"/>
                        <a:pt x="0" y="0"/>
                      </a:cubicBezTo>
                      <a:cubicBezTo>
                        <a:pt x="0" y="2"/>
                        <a:pt x="1" y="3"/>
                        <a:pt x="2" y="3"/>
                      </a:cubicBezTo>
                      <a:cubicBezTo>
                        <a:pt x="4" y="3"/>
                        <a:pt x="6" y="4"/>
                        <a:pt x="8" y="3"/>
                      </a:cubicBezTo>
                      <a:cubicBezTo>
                        <a:pt x="8" y="3"/>
                        <a:pt x="8" y="2"/>
                        <a:pt x="8" y="2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68" name="Freeform 11974"/>
                <p:cNvSpPr>
                  <a:spLocks/>
                </p:cNvSpPr>
                <p:nvPr/>
              </p:nvSpPr>
              <p:spPr bwMode="auto">
                <a:xfrm flipH="1">
                  <a:off x="2758" y="1503"/>
                  <a:ext cx="6" cy="27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0" y="32"/>
                    </a:cxn>
                    <a:cxn ang="0">
                      <a:pos x="0" y="3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8" y="3"/>
                    </a:cxn>
                    <a:cxn ang="0">
                      <a:pos x="8" y="31"/>
                    </a:cxn>
                    <a:cxn ang="0">
                      <a:pos x="4" y="34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4">
                      <a:moveTo>
                        <a:pt x="5" y="34"/>
                      </a:moveTo>
                      <a:cubicBezTo>
                        <a:pt x="3" y="34"/>
                        <a:pt x="0" y="34"/>
                        <a:pt x="0" y="3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2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6" y="0"/>
                        <a:pt x="8" y="1"/>
                        <a:pt x="8" y="3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2"/>
                        <a:pt x="7" y="34"/>
                        <a:pt x="4" y="34"/>
                      </a:cubicBezTo>
                      <a:lnTo>
                        <a:pt x="5" y="34"/>
                      </a:lnTo>
                      <a:close/>
                    </a:path>
                  </a:pathLst>
                </a:custGeom>
                <a:solidFill>
                  <a:srgbClr val="9B7741"/>
                </a:solidFill>
                <a:ln w="3175" cap="flat" cmpd="sng">
                  <a:solidFill>
                    <a:schemeClr val="tx1"/>
                  </a:solidFill>
                  <a:prstDash val="solid"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969" name="Freeform 11975"/>
                <p:cNvSpPr>
                  <a:spLocks/>
                </p:cNvSpPr>
                <p:nvPr/>
              </p:nvSpPr>
              <p:spPr bwMode="auto">
                <a:xfrm flipH="1">
                  <a:off x="2760" y="1503"/>
                  <a:ext cx="4" cy="26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5" y="5"/>
                    </a:cxn>
                    <a:cxn ang="0">
                      <a:pos x="5" y="30"/>
                    </a:cxn>
                    <a:cxn ang="0">
                      <a:pos x="2" y="33"/>
                    </a:cxn>
                    <a:cxn ang="0">
                      <a:pos x="1" y="33"/>
                    </a:cxn>
                    <a:cxn ang="0">
                      <a:pos x="0" y="31"/>
                    </a:cxn>
                    <a:cxn ang="0">
                      <a:pos x="0" y="3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5" h="33">
                      <a:moveTo>
                        <a:pt x="3" y="0"/>
                      </a:moveTo>
                      <a:cubicBezTo>
                        <a:pt x="5" y="0"/>
                        <a:pt x="5" y="3"/>
                        <a:pt x="5" y="5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2"/>
                        <a:pt x="3" y="33"/>
                        <a:pt x="2" y="33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1" y="33"/>
                        <a:pt x="0" y="33"/>
                        <a:pt x="0" y="31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0" name="Freeform 11976"/>
                <p:cNvSpPr>
                  <a:spLocks/>
                </p:cNvSpPr>
                <p:nvPr/>
              </p:nvSpPr>
              <p:spPr bwMode="auto">
                <a:xfrm flipH="1">
                  <a:off x="2769" y="1506"/>
                  <a:ext cx="6" cy="27"/>
                </a:xfrm>
                <a:custGeom>
                  <a:avLst/>
                  <a:gdLst/>
                  <a:ahLst/>
                  <a:cxnLst>
                    <a:cxn ang="0">
                      <a:pos x="5" y="34"/>
                    </a:cxn>
                    <a:cxn ang="0">
                      <a:pos x="0" y="32"/>
                    </a:cxn>
                    <a:cxn ang="0">
                      <a:pos x="0" y="3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8" y="2"/>
                    </a:cxn>
                    <a:cxn ang="0">
                      <a:pos x="8" y="31"/>
                    </a:cxn>
                    <a:cxn ang="0">
                      <a:pos x="5" y="34"/>
                    </a:cxn>
                  </a:cxnLst>
                  <a:rect l="0" t="0" r="r" b="b"/>
                  <a:pathLst>
                    <a:path w="8" h="35">
                      <a:moveTo>
                        <a:pt x="5" y="34"/>
                      </a:moveTo>
                      <a:cubicBezTo>
                        <a:pt x="3" y="35"/>
                        <a:pt x="0" y="34"/>
                        <a:pt x="0" y="3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2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6" y="0"/>
                        <a:pt x="8" y="1"/>
                        <a:pt x="8" y="2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2"/>
                        <a:pt x="7" y="34"/>
                        <a:pt x="5" y="34"/>
                      </a:cubicBezTo>
                      <a:close/>
                    </a:path>
                  </a:pathLst>
                </a:custGeom>
                <a:solidFill>
                  <a:srgbClr val="9B7741"/>
                </a:solidFill>
                <a:ln w="3175" cap="flat" cmpd="sng">
                  <a:solidFill>
                    <a:schemeClr val="tx1"/>
                  </a:solidFill>
                  <a:prstDash val="solid"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971" name="Freeform 11977"/>
                <p:cNvSpPr>
                  <a:spLocks/>
                </p:cNvSpPr>
                <p:nvPr/>
              </p:nvSpPr>
              <p:spPr bwMode="auto">
                <a:xfrm flipH="1">
                  <a:off x="2772" y="1506"/>
                  <a:ext cx="3" cy="26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5" y="5"/>
                    </a:cxn>
                    <a:cxn ang="0">
                      <a:pos x="5" y="30"/>
                    </a:cxn>
                    <a:cxn ang="0">
                      <a:pos x="2" y="34"/>
                    </a:cxn>
                    <a:cxn ang="0">
                      <a:pos x="1" y="34"/>
                    </a:cxn>
                    <a:cxn ang="0">
                      <a:pos x="0" y="31"/>
                    </a:cxn>
                    <a:cxn ang="0">
                      <a:pos x="0" y="3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5" h="34">
                      <a:moveTo>
                        <a:pt x="3" y="0"/>
                      </a:moveTo>
                      <a:cubicBezTo>
                        <a:pt x="5" y="0"/>
                        <a:pt x="5" y="2"/>
                        <a:pt x="5" y="5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2"/>
                        <a:pt x="3" y="34"/>
                        <a:pt x="2" y="34"/>
                      </a:cubicBezTo>
                      <a:cubicBezTo>
                        <a:pt x="1" y="34"/>
                        <a:pt x="1" y="34"/>
                        <a:pt x="1" y="34"/>
                      </a:cubicBezTo>
                      <a:cubicBezTo>
                        <a:pt x="1" y="34"/>
                        <a:pt x="0" y="33"/>
                        <a:pt x="0" y="31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2" name="Freeform 11978"/>
                <p:cNvSpPr>
                  <a:spLocks/>
                </p:cNvSpPr>
                <p:nvPr/>
              </p:nvSpPr>
              <p:spPr bwMode="auto">
                <a:xfrm flipH="1">
                  <a:off x="2779" y="1507"/>
                  <a:ext cx="6" cy="28"/>
                </a:xfrm>
                <a:custGeom>
                  <a:avLst/>
                  <a:gdLst/>
                  <a:ahLst/>
                  <a:cxnLst>
                    <a:cxn ang="0">
                      <a:pos x="5" y="36"/>
                    </a:cxn>
                    <a:cxn ang="0">
                      <a:pos x="0" y="33"/>
                    </a:cxn>
                    <a:cxn ang="0">
                      <a:pos x="0" y="3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8" y="3"/>
                    </a:cxn>
                    <a:cxn ang="0">
                      <a:pos x="8" y="32"/>
                    </a:cxn>
                    <a:cxn ang="0">
                      <a:pos x="4" y="36"/>
                    </a:cxn>
                    <a:cxn ang="0">
                      <a:pos x="5" y="36"/>
                    </a:cxn>
                  </a:cxnLst>
                  <a:rect l="0" t="0" r="r" b="b"/>
                  <a:pathLst>
                    <a:path w="8" h="36">
                      <a:moveTo>
                        <a:pt x="5" y="36"/>
                      </a:moveTo>
                      <a:cubicBezTo>
                        <a:pt x="3" y="36"/>
                        <a:pt x="0" y="35"/>
                        <a:pt x="0" y="3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2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6" y="0"/>
                        <a:pt x="8" y="2"/>
                        <a:pt x="8" y="3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3"/>
                        <a:pt x="7" y="35"/>
                        <a:pt x="4" y="36"/>
                      </a:cubicBezTo>
                      <a:lnTo>
                        <a:pt x="5" y="36"/>
                      </a:lnTo>
                      <a:close/>
                    </a:path>
                  </a:pathLst>
                </a:custGeom>
                <a:solidFill>
                  <a:srgbClr val="9B7741"/>
                </a:solidFill>
                <a:ln w="3175" cap="flat" cmpd="sng">
                  <a:solidFill>
                    <a:schemeClr val="tx1"/>
                  </a:solidFill>
                  <a:prstDash val="solid"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973" name="Freeform 11979"/>
                <p:cNvSpPr>
                  <a:spLocks/>
                </p:cNvSpPr>
                <p:nvPr/>
              </p:nvSpPr>
              <p:spPr bwMode="auto">
                <a:xfrm flipH="1">
                  <a:off x="2781" y="1508"/>
                  <a:ext cx="4" cy="27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5" y="5"/>
                    </a:cxn>
                    <a:cxn ang="0">
                      <a:pos x="5" y="30"/>
                    </a:cxn>
                    <a:cxn ang="0">
                      <a:pos x="2" y="34"/>
                    </a:cxn>
                    <a:cxn ang="0">
                      <a:pos x="1" y="34"/>
                    </a:cxn>
                    <a:cxn ang="0">
                      <a:pos x="0" y="32"/>
                    </a:cxn>
                    <a:cxn ang="0">
                      <a:pos x="0" y="3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5" h="34">
                      <a:moveTo>
                        <a:pt x="3" y="0"/>
                      </a:moveTo>
                      <a:cubicBezTo>
                        <a:pt x="5" y="0"/>
                        <a:pt x="5" y="2"/>
                        <a:pt x="5" y="5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2"/>
                        <a:pt x="3" y="34"/>
                        <a:pt x="2" y="34"/>
                      </a:cubicBezTo>
                      <a:cubicBezTo>
                        <a:pt x="1" y="34"/>
                        <a:pt x="1" y="34"/>
                        <a:pt x="1" y="34"/>
                      </a:cubicBezTo>
                      <a:cubicBezTo>
                        <a:pt x="1" y="34"/>
                        <a:pt x="0" y="33"/>
                        <a:pt x="0" y="3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4" name="Freeform 11980"/>
                <p:cNvSpPr>
                  <a:spLocks/>
                </p:cNvSpPr>
                <p:nvPr/>
              </p:nvSpPr>
              <p:spPr bwMode="auto">
                <a:xfrm flipH="1">
                  <a:off x="2789" y="1509"/>
                  <a:ext cx="6" cy="30"/>
                </a:xfrm>
                <a:custGeom>
                  <a:avLst/>
                  <a:gdLst/>
                  <a:ahLst/>
                  <a:cxnLst>
                    <a:cxn ang="0">
                      <a:pos x="4" y="38"/>
                    </a:cxn>
                    <a:cxn ang="0">
                      <a:pos x="0" y="36"/>
                    </a:cxn>
                    <a:cxn ang="0">
                      <a:pos x="0" y="4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7" y="3"/>
                    </a:cxn>
                    <a:cxn ang="0">
                      <a:pos x="7" y="34"/>
                    </a:cxn>
                    <a:cxn ang="0">
                      <a:pos x="4" y="38"/>
                    </a:cxn>
                  </a:cxnLst>
                  <a:rect l="0" t="0" r="r" b="b"/>
                  <a:pathLst>
                    <a:path w="7" h="39">
                      <a:moveTo>
                        <a:pt x="4" y="38"/>
                      </a:moveTo>
                      <a:cubicBezTo>
                        <a:pt x="2" y="39"/>
                        <a:pt x="0" y="38"/>
                        <a:pt x="0" y="36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2"/>
                        <a:pt x="1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6" y="0"/>
                        <a:pt x="7" y="2"/>
                        <a:pt x="7" y="3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6"/>
                        <a:pt x="6" y="38"/>
                        <a:pt x="4" y="38"/>
                      </a:cubicBezTo>
                      <a:close/>
                    </a:path>
                  </a:pathLst>
                </a:custGeom>
                <a:solidFill>
                  <a:srgbClr val="9B7741"/>
                </a:solidFill>
                <a:ln w="3175" cap="flat" cmpd="sng">
                  <a:solidFill>
                    <a:schemeClr val="tx1"/>
                  </a:solidFill>
                  <a:prstDash val="solid"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975" name="Freeform 11981"/>
                <p:cNvSpPr>
                  <a:spLocks/>
                </p:cNvSpPr>
                <p:nvPr/>
              </p:nvSpPr>
              <p:spPr bwMode="auto">
                <a:xfrm flipH="1">
                  <a:off x="2792" y="1510"/>
                  <a:ext cx="3" cy="28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5" y="5"/>
                    </a:cxn>
                    <a:cxn ang="0">
                      <a:pos x="5" y="33"/>
                    </a:cxn>
                    <a:cxn ang="0">
                      <a:pos x="2" y="36"/>
                    </a:cxn>
                    <a:cxn ang="0">
                      <a:pos x="1" y="36"/>
                    </a:cxn>
                    <a:cxn ang="0">
                      <a:pos x="1" y="34"/>
                    </a:cxn>
                    <a:cxn ang="0">
                      <a:pos x="1" y="3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5" h="36">
                      <a:moveTo>
                        <a:pt x="3" y="0"/>
                      </a:moveTo>
                      <a:cubicBezTo>
                        <a:pt x="5" y="0"/>
                        <a:pt x="5" y="2"/>
                        <a:pt x="5" y="5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5" y="35"/>
                        <a:pt x="4" y="36"/>
                        <a:pt x="2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1" y="36"/>
                        <a:pt x="0" y="36"/>
                        <a:pt x="1" y="34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6" name="Freeform 11982"/>
                <p:cNvSpPr>
                  <a:spLocks/>
                </p:cNvSpPr>
                <p:nvPr/>
              </p:nvSpPr>
              <p:spPr bwMode="auto">
                <a:xfrm flipH="1">
                  <a:off x="2799" y="1511"/>
                  <a:ext cx="6" cy="30"/>
                </a:xfrm>
                <a:custGeom>
                  <a:avLst/>
                  <a:gdLst/>
                  <a:ahLst/>
                  <a:cxnLst>
                    <a:cxn ang="0">
                      <a:pos x="4" y="38"/>
                    </a:cxn>
                    <a:cxn ang="0">
                      <a:pos x="0" y="36"/>
                    </a:cxn>
                    <a:cxn ang="0">
                      <a:pos x="0" y="3"/>
                    </a:cxn>
                    <a:cxn ang="0">
                      <a:pos x="3" y="0"/>
                    </a:cxn>
                    <a:cxn ang="0">
                      <a:pos x="3" y="0"/>
                    </a:cxn>
                    <a:cxn ang="0">
                      <a:pos x="7" y="3"/>
                    </a:cxn>
                    <a:cxn ang="0">
                      <a:pos x="7" y="34"/>
                    </a:cxn>
                    <a:cxn ang="0">
                      <a:pos x="4" y="38"/>
                    </a:cxn>
                  </a:cxnLst>
                  <a:rect l="0" t="0" r="r" b="b"/>
                  <a:pathLst>
                    <a:path w="7" h="38">
                      <a:moveTo>
                        <a:pt x="4" y="38"/>
                      </a:moveTo>
                      <a:cubicBezTo>
                        <a:pt x="2" y="38"/>
                        <a:pt x="0" y="37"/>
                        <a:pt x="0" y="36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2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6" y="0"/>
                        <a:pt x="7" y="1"/>
                        <a:pt x="7" y="3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6"/>
                        <a:pt x="7" y="37"/>
                        <a:pt x="4" y="38"/>
                      </a:cubicBezTo>
                      <a:close/>
                    </a:path>
                  </a:pathLst>
                </a:custGeom>
                <a:solidFill>
                  <a:srgbClr val="9B7741"/>
                </a:solidFill>
                <a:ln w="3175" cap="flat" cmpd="sng">
                  <a:solidFill>
                    <a:schemeClr val="tx1"/>
                  </a:solidFill>
                  <a:prstDash val="solid"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977" name="Freeform 11983"/>
                <p:cNvSpPr>
                  <a:spLocks/>
                </p:cNvSpPr>
                <p:nvPr/>
              </p:nvSpPr>
              <p:spPr bwMode="auto">
                <a:xfrm flipH="1">
                  <a:off x="2802" y="1511"/>
                  <a:ext cx="3" cy="29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4" y="6"/>
                    </a:cxn>
                    <a:cxn ang="0">
                      <a:pos x="4" y="34"/>
                    </a:cxn>
                    <a:cxn ang="0">
                      <a:pos x="2" y="37"/>
                    </a:cxn>
                    <a:cxn ang="0">
                      <a:pos x="1" y="37"/>
                    </a:cxn>
                    <a:cxn ang="0">
                      <a:pos x="0" y="35"/>
                    </a:cxn>
                    <a:cxn ang="0">
                      <a:pos x="0" y="4"/>
                    </a:cxn>
                    <a:cxn ang="0">
                      <a:pos x="2" y="0"/>
                    </a:cxn>
                  </a:cxnLst>
                  <a:rect l="0" t="0" r="r" b="b"/>
                  <a:pathLst>
                    <a:path w="4" h="37">
                      <a:moveTo>
                        <a:pt x="2" y="0"/>
                      </a:moveTo>
                      <a:cubicBezTo>
                        <a:pt x="4" y="0"/>
                        <a:pt x="4" y="3"/>
                        <a:pt x="4" y="6"/>
                      </a:cubicBezTo>
                      <a:cubicBezTo>
                        <a:pt x="4" y="34"/>
                        <a:pt x="4" y="34"/>
                        <a:pt x="4" y="34"/>
                      </a:cubicBezTo>
                      <a:cubicBezTo>
                        <a:pt x="4" y="36"/>
                        <a:pt x="3" y="37"/>
                        <a:pt x="2" y="37"/>
                      </a:cubicBezTo>
                      <a:cubicBezTo>
                        <a:pt x="1" y="37"/>
                        <a:pt x="1" y="37"/>
                        <a:pt x="1" y="37"/>
                      </a:cubicBezTo>
                      <a:cubicBezTo>
                        <a:pt x="1" y="37"/>
                        <a:pt x="0" y="36"/>
                        <a:pt x="0" y="35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2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8" name="Line 11984"/>
                <p:cNvSpPr>
                  <a:spLocks noChangeShapeType="1"/>
                </p:cNvSpPr>
                <p:nvPr/>
              </p:nvSpPr>
              <p:spPr bwMode="auto">
                <a:xfrm flipH="1">
                  <a:off x="2803" y="1527"/>
                  <a:ext cx="1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79" name="Freeform 11985"/>
                <p:cNvSpPr>
                  <a:spLocks/>
                </p:cNvSpPr>
                <p:nvPr/>
              </p:nvSpPr>
              <p:spPr bwMode="auto">
                <a:xfrm flipH="1">
                  <a:off x="2809" y="1514"/>
                  <a:ext cx="6" cy="29"/>
                </a:xfrm>
                <a:custGeom>
                  <a:avLst/>
                  <a:gdLst/>
                  <a:ahLst/>
                  <a:cxnLst>
                    <a:cxn ang="0">
                      <a:pos x="5" y="38"/>
                    </a:cxn>
                    <a:cxn ang="0">
                      <a:pos x="0" y="36"/>
                    </a:cxn>
                    <a:cxn ang="0">
                      <a:pos x="0" y="3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8" y="3"/>
                    </a:cxn>
                    <a:cxn ang="0">
                      <a:pos x="8" y="34"/>
                    </a:cxn>
                    <a:cxn ang="0">
                      <a:pos x="5" y="38"/>
                    </a:cxn>
                  </a:cxnLst>
                  <a:rect l="0" t="0" r="r" b="b"/>
                  <a:pathLst>
                    <a:path w="8" h="38">
                      <a:moveTo>
                        <a:pt x="5" y="38"/>
                      </a:moveTo>
                      <a:cubicBezTo>
                        <a:pt x="3" y="38"/>
                        <a:pt x="0" y="37"/>
                        <a:pt x="0" y="36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2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6" y="0"/>
                        <a:pt x="8" y="1"/>
                        <a:pt x="8" y="3"/>
                      </a:cubicBezTo>
                      <a:cubicBezTo>
                        <a:pt x="8" y="34"/>
                        <a:pt x="8" y="34"/>
                        <a:pt x="8" y="34"/>
                      </a:cubicBezTo>
                      <a:cubicBezTo>
                        <a:pt x="8" y="36"/>
                        <a:pt x="7" y="37"/>
                        <a:pt x="5" y="38"/>
                      </a:cubicBezTo>
                      <a:close/>
                    </a:path>
                  </a:pathLst>
                </a:custGeom>
                <a:solidFill>
                  <a:srgbClr val="9B7741"/>
                </a:solidFill>
                <a:ln w="3175" cap="flat" cmpd="sng">
                  <a:solidFill>
                    <a:schemeClr val="tx1"/>
                  </a:solidFill>
                  <a:prstDash val="solid"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980" name="Freeform 11986"/>
                <p:cNvSpPr>
                  <a:spLocks/>
                </p:cNvSpPr>
                <p:nvPr/>
              </p:nvSpPr>
              <p:spPr bwMode="auto">
                <a:xfrm flipH="1">
                  <a:off x="2811" y="1514"/>
                  <a:ext cx="4" cy="28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5" y="6"/>
                    </a:cxn>
                    <a:cxn ang="0">
                      <a:pos x="5" y="34"/>
                    </a:cxn>
                    <a:cxn ang="0">
                      <a:pos x="2" y="37"/>
                    </a:cxn>
                    <a:cxn ang="0">
                      <a:pos x="1" y="37"/>
                    </a:cxn>
                    <a:cxn ang="0">
                      <a:pos x="0" y="35"/>
                    </a:cxn>
                    <a:cxn ang="0">
                      <a:pos x="0" y="4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5" h="37">
                      <a:moveTo>
                        <a:pt x="3" y="0"/>
                      </a:moveTo>
                      <a:cubicBezTo>
                        <a:pt x="5" y="0"/>
                        <a:pt x="5" y="3"/>
                        <a:pt x="5" y="6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6"/>
                        <a:pt x="3" y="37"/>
                        <a:pt x="2" y="37"/>
                      </a:cubicBezTo>
                      <a:cubicBezTo>
                        <a:pt x="1" y="37"/>
                        <a:pt x="1" y="37"/>
                        <a:pt x="1" y="37"/>
                      </a:cubicBezTo>
                      <a:cubicBezTo>
                        <a:pt x="1" y="37"/>
                        <a:pt x="0" y="37"/>
                        <a:pt x="0" y="35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2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1" name="Line 11987"/>
                <p:cNvSpPr>
                  <a:spLocks noChangeShapeType="1"/>
                </p:cNvSpPr>
                <p:nvPr/>
              </p:nvSpPr>
              <p:spPr bwMode="auto">
                <a:xfrm flipH="1">
                  <a:off x="2812" y="1529"/>
                  <a:ext cx="1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2" name="Freeform 11988"/>
                <p:cNvSpPr>
                  <a:spLocks/>
                </p:cNvSpPr>
                <p:nvPr/>
              </p:nvSpPr>
              <p:spPr bwMode="auto">
                <a:xfrm flipH="1">
                  <a:off x="2818" y="1516"/>
                  <a:ext cx="7" cy="30"/>
                </a:xfrm>
                <a:custGeom>
                  <a:avLst/>
                  <a:gdLst/>
                  <a:ahLst/>
                  <a:cxnLst>
                    <a:cxn ang="0">
                      <a:pos x="5" y="39"/>
                    </a:cxn>
                    <a:cxn ang="0">
                      <a:pos x="0" y="36"/>
                    </a:cxn>
                    <a:cxn ang="0">
                      <a:pos x="0" y="3"/>
                    </a:cxn>
                    <a:cxn ang="0">
                      <a:pos x="4" y="0"/>
                    </a:cxn>
                    <a:cxn ang="0">
                      <a:pos x="4" y="0"/>
                    </a:cxn>
                    <a:cxn ang="0">
                      <a:pos x="8" y="3"/>
                    </a:cxn>
                    <a:cxn ang="0">
                      <a:pos x="8" y="35"/>
                    </a:cxn>
                    <a:cxn ang="0">
                      <a:pos x="5" y="39"/>
                    </a:cxn>
                  </a:cxnLst>
                  <a:rect l="0" t="0" r="r" b="b"/>
                  <a:pathLst>
                    <a:path w="8" h="39">
                      <a:moveTo>
                        <a:pt x="5" y="39"/>
                      </a:moveTo>
                      <a:cubicBezTo>
                        <a:pt x="3" y="39"/>
                        <a:pt x="0" y="38"/>
                        <a:pt x="0" y="36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2"/>
                        <a:pt x="2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6" y="0"/>
                        <a:pt x="8" y="1"/>
                        <a:pt x="8" y="3"/>
                      </a:cubicBezTo>
                      <a:cubicBezTo>
                        <a:pt x="8" y="35"/>
                        <a:pt x="8" y="35"/>
                        <a:pt x="8" y="35"/>
                      </a:cubicBezTo>
                      <a:cubicBezTo>
                        <a:pt x="8" y="36"/>
                        <a:pt x="7" y="38"/>
                        <a:pt x="5" y="39"/>
                      </a:cubicBezTo>
                      <a:close/>
                    </a:path>
                  </a:pathLst>
                </a:custGeom>
                <a:solidFill>
                  <a:srgbClr val="9B7741"/>
                </a:solidFill>
                <a:ln w="3175" cap="flat" cmpd="sng">
                  <a:solidFill>
                    <a:schemeClr val="tx1"/>
                  </a:solidFill>
                  <a:prstDash val="solid"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983" name="Freeform 11989"/>
                <p:cNvSpPr>
                  <a:spLocks/>
                </p:cNvSpPr>
                <p:nvPr/>
              </p:nvSpPr>
              <p:spPr bwMode="auto">
                <a:xfrm flipH="1">
                  <a:off x="2821" y="1516"/>
                  <a:ext cx="4" cy="30"/>
                </a:xfrm>
                <a:custGeom>
                  <a:avLst/>
                  <a:gdLst/>
                  <a:ahLst/>
                  <a:cxnLst>
                    <a:cxn ang="0">
                      <a:pos x="3" y="0"/>
                    </a:cxn>
                    <a:cxn ang="0">
                      <a:pos x="5" y="6"/>
                    </a:cxn>
                    <a:cxn ang="0">
                      <a:pos x="5" y="34"/>
                    </a:cxn>
                    <a:cxn ang="0">
                      <a:pos x="2" y="38"/>
                    </a:cxn>
                    <a:cxn ang="0">
                      <a:pos x="1" y="38"/>
                    </a:cxn>
                    <a:cxn ang="0">
                      <a:pos x="0" y="35"/>
                    </a:cxn>
                    <a:cxn ang="0">
                      <a:pos x="0" y="4"/>
                    </a:cxn>
                    <a:cxn ang="0">
                      <a:pos x="3" y="0"/>
                    </a:cxn>
                  </a:cxnLst>
                  <a:rect l="0" t="0" r="r" b="b"/>
                  <a:pathLst>
                    <a:path w="5" h="38">
                      <a:moveTo>
                        <a:pt x="3" y="0"/>
                      </a:moveTo>
                      <a:cubicBezTo>
                        <a:pt x="5" y="0"/>
                        <a:pt x="5" y="3"/>
                        <a:pt x="5" y="6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6"/>
                        <a:pt x="3" y="38"/>
                        <a:pt x="2" y="38"/>
                      </a:cubicBezTo>
                      <a:cubicBezTo>
                        <a:pt x="1" y="38"/>
                        <a:pt x="1" y="38"/>
                        <a:pt x="1" y="38"/>
                      </a:cubicBezTo>
                      <a:cubicBezTo>
                        <a:pt x="1" y="38"/>
                        <a:pt x="0" y="37"/>
                        <a:pt x="0" y="35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3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4" name="Line 11990"/>
                <p:cNvSpPr>
                  <a:spLocks noChangeShapeType="1"/>
                </p:cNvSpPr>
                <p:nvPr/>
              </p:nvSpPr>
              <p:spPr bwMode="auto">
                <a:xfrm flipH="1">
                  <a:off x="2822" y="1532"/>
                  <a:ext cx="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5" name="Freeform 11991"/>
                <p:cNvSpPr>
                  <a:spLocks/>
                </p:cNvSpPr>
                <p:nvPr/>
              </p:nvSpPr>
              <p:spPr bwMode="auto">
                <a:xfrm flipH="1">
                  <a:off x="3177" y="1507"/>
                  <a:ext cx="2" cy="10"/>
                </a:xfrm>
                <a:custGeom>
                  <a:avLst/>
                  <a:gdLst/>
                  <a:ahLst/>
                  <a:cxnLst>
                    <a:cxn ang="0">
                      <a:pos x="2" y="14"/>
                    </a:cxn>
                    <a:cxn ang="0">
                      <a:pos x="0" y="13"/>
                    </a:cxn>
                    <a:cxn ang="0">
                      <a:pos x="0" y="1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3" y="1"/>
                    </a:cxn>
                    <a:cxn ang="0">
                      <a:pos x="3" y="12"/>
                    </a:cxn>
                    <a:cxn ang="0">
                      <a:pos x="2" y="14"/>
                    </a:cxn>
                  </a:cxnLst>
                  <a:rect l="0" t="0" r="r" b="b"/>
                  <a:pathLst>
                    <a:path w="3" h="14">
                      <a:moveTo>
                        <a:pt x="2" y="14"/>
                      </a:moveTo>
                      <a:cubicBezTo>
                        <a:pt x="1" y="14"/>
                        <a:pt x="0" y="14"/>
                        <a:pt x="0" y="1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3" y="1"/>
                        <a:pt x="3" y="1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3"/>
                        <a:pt x="3" y="14"/>
                        <a:pt x="2" y="14"/>
                      </a:cubicBezTo>
                      <a:close/>
                    </a:path>
                  </a:pathLst>
                </a:custGeom>
                <a:solidFill>
                  <a:srgbClr val="9B7741"/>
                </a:solidFill>
                <a:ln w="3175" cap="flat" cmpd="sng">
                  <a:solidFill>
                    <a:schemeClr val="tx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986" name="Freeform 11992"/>
                <p:cNvSpPr>
                  <a:spLocks/>
                </p:cNvSpPr>
                <p:nvPr/>
              </p:nvSpPr>
              <p:spPr bwMode="auto">
                <a:xfrm flipH="1">
                  <a:off x="3178" y="1507"/>
                  <a:ext cx="1" cy="1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2" y="2"/>
                    </a:cxn>
                    <a:cxn ang="0">
                      <a:pos x="2" y="12"/>
                    </a:cxn>
                    <a:cxn ang="0">
                      <a:pos x="1" y="13"/>
                    </a:cxn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0" y="1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2" h="13">
                      <a:moveTo>
                        <a:pt x="1" y="0"/>
                      </a:moveTo>
                      <a:cubicBezTo>
                        <a:pt x="2" y="0"/>
                        <a:pt x="2" y="1"/>
                        <a:pt x="2" y="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3"/>
                        <a:pt x="1" y="13"/>
                        <a:pt x="1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87" name="Line 11993"/>
                <p:cNvSpPr>
                  <a:spLocks noChangeShapeType="1"/>
                </p:cNvSpPr>
                <p:nvPr/>
              </p:nvSpPr>
              <p:spPr bwMode="auto">
                <a:xfrm flipH="1">
                  <a:off x="3178" y="1512"/>
                  <a:ext cx="0" cy="0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988" name="Freeform 11994"/>
                <p:cNvSpPr>
                  <a:spLocks/>
                </p:cNvSpPr>
                <p:nvPr/>
              </p:nvSpPr>
              <p:spPr bwMode="auto">
                <a:xfrm flipH="1">
                  <a:off x="3171" y="1510"/>
                  <a:ext cx="2" cy="12"/>
                </a:xfrm>
                <a:custGeom>
                  <a:avLst/>
                  <a:gdLst/>
                  <a:ahLst/>
                  <a:cxnLst>
                    <a:cxn ang="0">
                      <a:pos x="2" y="13"/>
                    </a:cxn>
                    <a:cxn ang="0">
                      <a:pos x="0" y="13"/>
                    </a:cxn>
                    <a:cxn ang="0">
                      <a:pos x="0" y="1"/>
                    </a:cxn>
                    <a:cxn ang="0">
                      <a:pos x="2" y="0"/>
                    </a:cxn>
                    <a:cxn ang="0">
                      <a:pos x="2" y="0"/>
                    </a:cxn>
                    <a:cxn ang="0">
                      <a:pos x="3" y="1"/>
                    </a:cxn>
                    <a:cxn ang="0">
                      <a:pos x="3" y="12"/>
                    </a:cxn>
                    <a:cxn ang="0">
                      <a:pos x="2" y="13"/>
                    </a:cxn>
                  </a:cxnLst>
                  <a:rect l="0" t="0" r="r" b="b"/>
                  <a:pathLst>
                    <a:path w="3" h="14">
                      <a:moveTo>
                        <a:pt x="2" y="13"/>
                      </a:moveTo>
                      <a:cubicBezTo>
                        <a:pt x="1" y="14"/>
                        <a:pt x="0" y="13"/>
                        <a:pt x="0" y="1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1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3"/>
                        <a:pt x="3" y="13"/>
                        <a:pt x="2" y="13"/>
                      </a:cubicBezTo>
                      <a:close/>
                    </a:path>
                  </a:pathLst>
                </a:custGeom>
                <a:solidFill>
                  <a:srgbClr val="9B7741"/>
                </a:solidFill>
                <a:ln w="3175" cap="flat" cmpd="sng">
                  <a:solidFill>
                    <a:schemeClr val="tx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989" name="Freeform 11995"/>
                <p:cNvSpPr>
                  <a:spLocks/>
                </p:cNvSpPr>
                <p:nvPr/>
              </p:nvSpPr>
              <p:spPr bwMode="auto">
                <a:xfrm flipH="1">
                  <a:off x="3172" y="1510"/>
                  <a:ext cx="1" cy="1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2" y="2"/>
                    </a:cxn>
                    <a:cxn ang="0">
                      <a:pos x="2" y="12"/>
                    </a:cxn>
                    <a:cxn ang="0">
                      <a:pos x="1" y="13"/>
                    </a:cxn>
                    <a:cxn ang="0">
                      <a:pos x="1" y="13"/>
                    </a:cxn>
                    <a:cxn ang="0">
                      <a:pos x="0" y="12"/>
                    </a:cxn>
                    <a:cxn ang="0">
                      <a:pos x="0" y="1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2" h="13">
                      <a:moveTo>
                        <a:pt x="1" y="0"/>
                      </a:moveTo>
                      <a:cubicBezTo>
                        <a:pt x="2" y="0"/>
                        <a:pt x="2" y="1"/>
                        <a:pt x="2" y="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3"/>
                        <a:pt x="2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0" y="13"/>
                        <a:pt x="0" y="1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0" name="Line 11996"/>
                <p:cNvSpPr>
                  <a:spLocks noChangeShapeType="1"/>
                </p:cNvSpPr>
                <p:nvPr/>
              </p:nvSpPr>
              <p:spPr bwMode="auto">
                <a:xfrm flipH="1">
                  <a:off x="3172" y="1516"/>
                  <a:ext cx="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1" name="Freeform 11997"/>
                <p:cNvSpPr>
                  <a:spLocks/>
                </p:cNvSpPr>
                <p:nvPr/>
              </p:nvSpPr>
              <p:spPr bwMode="auto">
                <a:xfrm flipH="1">
                  <a:off x="3162" y="1514"/>
                  <a:ext cx="2" cy="11"/>
                </a:xfrm>
                <a:custGeom>
                  <a:avLst/>
                  <a:gdLst/>
                  <a:ahLst/>
                  <a:cxnLst>
                    <a:cxn ang="0">
                      <a:pos x="1" y="14"/>
                    </a:cxn>
                    <a:cxn ang="0">
                      <a:pos x="0" y="13"/>
                    </a:cxn>
                    <a:cxn ang="0">
                      <a:pos x="0" y="1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3" y="1"/>
                    </a:cxn>
                    <a:cxn ang="0">
                      <a:pos x="3" y="12"/>
                    </a:cxn>
                    <a:cxn ang="0">
                      <a:pos x="1" y="14"/>
                    </a:cxn>
                  </a:cxnLst>
                  <a:rect l="0" t="0" r="r" b="b"/>
                  <a:pathLst>
                    <a:path w="3" h="14">
                      <a:moveTo>
                        <a:pt x="1" y="14"/>
                      </a:moveTo>
                      <a:cubicBezTo>
                        <a:pt x="1" y="14"/>
                        <a:pt x="0" y="13"/>
                        <a:pt x="0" y="1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3" y="0"/>
                        <a:pt x="3" y="1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3"/>
                        <a:pt x="2" y="13"/>
                        <a:pt x="1" y="14"/>
                      </a:cubicBezTo>
                      <a:close/>
                    </a:path>
                  </a:pathLst>
                </a:custGeom>
                <a:solidFill>
                  <a:srgbClr val="9B7741"/>
                </a:solidFill>
                <a:ln w="3175" cap="flat" cmpd="sng">
                  <a:solidFill>
                    <a:schemeClr val="tx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992" name="Freeform 11998"/>
                <p:cNvSpPr>
                  <a:spLocks/>
                </p:cNvSpPr>
                <p:nvPr/>
              </p:nvSpPr>
              <p:spPr bwMode="auto">
                <a:xfrm flipH="1">
                  <a:off x="3164" y="1514"/>
                  <a:ext cx="0" cy="1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" y="2"/>
                    </a:cxn>
                    <a:cxn ang="0">
                      <a:pos x="1" y="12"/>
                    </a:cxn>
                    <a:cxn ang="0">
                      <a:pos x="0" y="13"/>
                    </a:cxn>
                    <a:cxn ang="0">
                      <a:pos x="0" y="13"/>
                    </a:cxn>
                    <a:cxn ang="0">
                      <a:pos x="0" y="12"/>
                    </a:cxn>
                    <a:cxn ang="0">
                      <a:pos x="0" y="1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" h="13">
                      <a:moveTo>
                        <a:pt x="1" y="0"/>
                      </a:moveTo>
                      <a:cubicBezTo>
                        <a:pt x="1" y="0"/>
                        <a:pt x="1" y="1"/>
                        <a:pt x="1" y="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3"/>
                        <a:pt x="1" y="13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0" y="1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3" name="Line 11999"/>
                <p:cNvSpPr>
                  <a:spLocks noChangeShapeType="1"/>
                </p:cNvSpPr>
                <p:nvPr/>
              </p:nvSpPr>
              <p:spPr bwMode="auto">
                <a:xfrm flipH="1">
                  <a:off x="3163" y="1519"/>
                  <a:ext cx="1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4" name="Freeform 12000"/>
                <p:cNvSpPr>
                  <a:spLocks/>
                </p:cNvSpPr>
                <p:nvPr/>
              </p:nvSpPr>
              <p:spPr bwMode="auto">
                <a:xfrm flipH="1">
                  <a:off x="3127" y="1529"/>
                  <a:ext cx="3" cy="10"/>
                </a:xfrm>
                <a:custGeom>
                  <a:avLst/>
                  <a:gdLst/>
                  <a:ahLst/>
                  <a:cxnLst>
                    <a:cxn ang="0">
                      <a:pos x="2" y="14"/>
                    </a:cxn>
                    <a:cxn ang="0">
                      <a:pos x="0" y="13"/>
                    </a:cxn>
                    <a:cxn ang="0">
                      <a:pos x="0" y="2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3" y="1"/>
                    </a:cxn>
                    <a:cxn ang="0">
                      <a:pos x="3" y="13"/>
                    </a:cxn>
                    <a:cxn ang="0">
                      <a:pos x="2" y="14"/>
                    </a:cxn>
                  </a:cxnLst>
                  <a:rect l="0" t="0" r="r" b="b"/>
                  <a:pathLst>
                    <a:path w="3" h="14">
                      <a:moveTo>
                        <a:pt x="2" y="14"/>
                      </a:moveTo>
                      <a:cubicBezTo>
                        <a:pt x="1" y="14"/>
                        <a:pt x="0" y="14"/>
                        <a:pt x="0" y="1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3" y="1"/>
                        <a:pt x="3" y="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4"/>
                        <a:pt x="2" y="14"/>
                      </a:cubicBezTo>
                      <a:close/>
                    </a:path>
                  </a:pathLst>
                </a:custGeom>
                <a:solidFill>
                  <a:srgbClr val="9B7741"/>
                </a:solidFill>
                <a:ln w="3175" cap="flat" cmpd="sng">
                  <a:solidFill>
                    <a:schemeClr val="tx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995" name="Freeform 12001"/>
                <p:cNvSpPr>
                  <a:spLocks/>
                </p:cNvSpPr>
                <p:nvPr/>
              </p:nvSpPr>
              <p:spPr bwMode="auto">
                <a:xfrm flipH="1">
                  <a:off x="3128" y="1529"/>
                  <a:ext cx="2" cy="10"/>
                </a:xfrm>
                <a:custGeom>
                  <a:avLst/>
                  <a:gdLst/>
                  <a:ahLst/>
                  <a:cxnLst>
                    <a:cxn ang="0">
                      <a:pos x="1" y="1"/>
                    </a:cxn>
                    <a:cxn ang="0">
                      <a:pos x="2" y="3"/>
                    </a:cxn>
                    <a:cxn ang="0">
                      <a:pos x="2" y="13"/>
                    </a:cxn>
                    <a:cxn ang="0">
                      <a:pos x="1" y="14"/>
                    </a:cxn>
                    <a:cxn ang="0">
                      <a:pos x="1" y="14"/>
                    </a:cxn>
                    <a:cxn ang="0">
                      <a:pos x="0" y="13"/>
                    </a:cxn>
                    <a:cxn ang="0">
                      <a:pos x="0" y="2"/>
                    </a:cxn>
                    <a:cxn ang="0">
                      <a:pos x="1" y="1"/>
                    </a:cxn>
                  </a:cxnLst>
                  <a:rect l="0" t="0" r="r" b="b"/>
                  <a:pathLst>
                    <a:path w="2" h="14">
                      <a:moveTo>
                        <a:pt x="1" y="1"/>
                      </a:moveTo>
                      <a:cubicBezTo>
                        <a:pt x="2" y="0"/>
                        <a:pt x="2" y="1"/>
                        <a:pt x="2" y="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0" y="14"/>
                        <a:pt x="0" y="1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6" name="Line 12002"/>
                <p:cNvSpPr>
                  <a:spLocks noChangeShapeType="1"/>
                </p:cNvSpPr>
                <p:nvPr/>
              </p:nvSpPr>
              <p:spPr bwMode="auto">
                <a:xfrm flipH="1">
                  <a:off x="3128" y="1535"/>
                  <a:ext cx="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7" name="Freeform 12003"/>
                <p:cNvSpPr>
                  <a:spLocks/>
                </p:cNvSpPr>
                <p:nvPr/>
              </p:nvSpPr>
              <p:spPr bwMode="auto">
                <a:xfrm flipH="1">
                  <a:off x="3114" y="1533"/>
                  <a:ext cx="3" cy="11"/>
                </a:xfrm>
                <a:custGeom>
                  <a:avLst/>
                  <a:gdLst/>
                  <a:ahLst/>
                  <a:cxnLst>
                    <a:cxn ang="0">
                      <a:pos x="1" y="14"/>
                    </a:cxn>
                    <a:cxn ang="0">
                      <a:pos x="0" y="13"/>
                    </a:cxn>
                    <a:cxn ang="0">
                      <a:pos x="0" y="1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3" y="1"/>
                    </a:cxn>
                    <a:cxn ang="0">
                      <a:pos x="3" y="13"/>
                    </a:cxn>
                    <a:cxn ang="0">
                      <a:pos x="1" y="14"/>
                    </a:cxn>
                  </a:cxnLst>
                  <a:rect l="0" t="0" r="r" b="b"/>
                  <a:pathLst>
                    <a:path w="3" h="14">
                      <a:moveTo>
                        <a:pt x="1" y="14"/>
                      </a:moveTo>
                      <a:cubicBezTo>
                        <a:pt x="1" y="14"/>
                        <a:pt x="0" y="14"/>
                        <a:pt x="0" y="1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3" y="1"/>
                        <a:pt x="3" y="1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2" y="14"/>
                        <a:pt x="1" y="14"/>
                      </a:cubicBezTo>
                      <a:close/>
                    </a:path>
                  </a:pathLst>
                </a:custGeom>
                <a:solidFill>
                  <a:srgbClr val="9B7741"/>
                </a:solidFill>
                <a:ln w="3175" cap="flat" cmpd="sng">
                  <a:solidFill>
                    <a:schemeClr val="tx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2998" name="Freeform 12004"/>
                <p:cNvSpPr>
                  <a:spLocks/>
                </p:cNvSpPr>
                <p:nvPr/>
              </p:nvSpPr>
              <p:spPr bwMode="auto">
                <a:xfrm flipH="1">
                  <a:off x="3116" y="1533"/>
                  <a:ext cx="1" cy="11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1" y="2"/>
                    </a:cxn>
                    <a:cxn ang="0">
                      <a:pos x="1" y="12"/>
                    </a:cxn>
                    <a:cxn ang="0">
                      <a:pos x="0" y="14"/>
                    </a:cxn>
                    <a:cxn ang="0">
                      <a:pos x="0" y="14"/>
                    </a:cxn>
                    <a:cxn ang="0">
                      <a:pos x="0" y="13"/>
                    </a:cxn>
                    <a:cxn ang="0">
                      <a:pos x="0" y="2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1" h="14">
                      <a:moveTo>
                        <a:pt x="1" y="0"/>
                      </a:moveTo>
                      <a:cubicBezTo>
                        <a:pt x="1" y="0"/>
                        <a:pt x="1" y="1"/>
                        <a:pt x="1" y="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3"/>
                        <a:pt x="1" y="14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4"/>
                        <a:pt x="0" y="13"/>
                        <a:pt x="0" y="1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999" name="Line 12005"/>
                <p:cNvSpPr>
                  <a:spLocks noChangeShapeType="1"/>
                </p:cNvSpPr>
                <p:nvPr/>
              </p:nvSpPr>
              <p:spPr bwMode="auto">
                <a:xfrm flipH="1">
                  <a:off x="3116" y="1539"/>
                  <a:ext cx="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0" name="Freeform 12006"/>
                <p:cNvSpPr>
                  <a:spLocks/>
                </p:cNvSpPr>
                <p:nvPr/>
              </p:nvSpPr>
              <p:spPr bwMode="auto">
                <a:xfrm flipH="1">
                  <a:off x="3104" y="1539"/>
                  <a:ext cx="1" cy="11"/>
                </a:xfrm>
                <a:custGeom>
                  <a:avLst/>
                  <a:gdLst/>
                  <a:ahLst/>
                  <a:cxnLst>
                    <a:cxn ang="0">
                      <a:pos x="1" y="14"/>
                    </a:cxn>
                    <a:cxn ang="0">
                      <a:pos x="0" y="13"/>
                    </a:cxn>
                    <a:cxn ang="0">
                      <a:pos x="0" y="1"/>
                    </a:cxn>
                    <a:cxn ang="0">
                      <a:pos x="1" y="0"/>
                    </a:cxn>
                    <a:cxn ang="0">
                      <a:pos x="1" y="0"/>
                    </a:cxn>
                    <a:cxn ang="0">
                      <a:pos x="2" y="1"/>
                    </a:cxn>
                    <a:cxn ang="0">
                      <a:pos x="2" y="12"/>
                    </a:cxn>
                    <a:cxn ang="0">
                      <a:pos x="1" y="14"/>
                    </a:cxn>
                  </a:cxnLst>
                  <a:rect l="0" t="0" r="r" b="b"/>
                  <a:pathLst>
                    <a:path w="2" h="14">
                      <a:moveTo>
                        <a:pt x="1" y="14"/>
                      </a:moveTo>
                      <a:cubicBezTo>
                        <a:pt x="0" y="14"/>
                        <a:pt x="0" y="13"/>
                        <a:pt x="0" y="13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1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3"/>
                        <a:pt x="2" y="13"/>
                        <a:pt x="1" y="14"/>
                      </a:cubicBezTo>
                      <a:close/>
                    </a:path>
                  </a:pathLst>
                </a:custGeom>
                <a:solidFill>
                  <a:srgbClr val="9B7741"/>
                </a:solidFill>
                <a:ln w="3175" cap="flat" cmpd="sng">
                  <a:solidFill>
                    <a:schemeClr val="tx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01" name="Freeform 12007"/>
                <p:cNvSpPr>
                  <a:spLocks/>
                </p:cNvSpPr>
                <p:nvPr/>
              </p:nvSpPr>
              <p:spPr bwMode="auto">
                <a:xfrm flipH="1">
                  <a:off x="3104" y="1539"/>
                  <a:ext cx="2" cy="10"/>
                </a:xfrm>
                <a:custGeom>
                  <a:avLst/>
                  <a:gdLst/>
                  <a:ahLst/>
                  <a:cxnLst>
                    <a:cxn ang="0">
                      <a:pos x="1" y="0"/>
                    </a:cxn>
                    <a:cxn ang="0">
                      <a:pos x="2" y="2"/>
                    </a:cxn>
                    <a:cxn ang="0">
                      <a:pos x="2" y="12"/>
                    </a:cxn>
                    <a:cxn ang="0">
                      <a:pos x="1" y="13"/>
                    </a:cxn>
                    <a:cxn ang="0">
                      <a:pos x="1" y="13"/>
                    </a:cxn>
                    <a:cxn ang="0">
                      <a:pos x="1" y="12"/>
                    </a:cxn>
                    <a:cxn ang="0">
                      <a:pos x="1" y="1"/>
                    </a:cxn>
                    <a:cxn ang="0">
                      <a:pos x="1" y="0"/>
                    </a:cxn>
                  </a:cxnLst>
                  <a:rect l="0" t="0" r="r" b="b"/>
                  <a:pathLst>
                    <a:path w="2" h="13">
                      <a:moveTo>
                        <a:pt x="1" y="0"/>
                      </a:moveTo>
                      <a:cubicBezTo>
                        <a:pt x="2" y="0"/>
                        <a:pt x="2" y="1"/>
                        <a:pt x="2" y="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3"/>
                        <a:pt x="2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0" y="13"/>
                        <a:pt x="1" y="1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2" name="Line 12008"/>
                <p:cNvSpPr>
                  <a:spLocks noChangeShapeType="1"/>
                </p:cNvSpPr>
                <p:nvPr/>
              </p:nvSpPr>
              <p:spPr bwMode="auto">
                <a:xfrm flipH="1">
                  <a:off x="3105" y="1544"/>
                  <a:ext cx="0" cy="0"/>
                </a:xfrm>
                <a:prstGeom prst="line">
                  <a:avLst/>
                </a:prstGeom>
                <a:noFill/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03" name="Freeform 12009"/>
                <p:cNvSpPr>
                  <a:spLocks/>
                </p:cNvSpPr>
                <p:nvPr/>
              </p:nvSpPr>
              <p:spPr bwMode="auto">
                <a:xfrm flipH="1">
                  <a:off x="2773" y="1445"/>
                  <a:ext cx="123" cy="58"/>
                </a:xfrm>
                <a:custGeom>
                  <a:avLst/>
                  <a:gdLst/>
                  <a:ahLst/>
                  <a:cxnLst>
                    <a:cxn ang="0">
                      <a:pos x="158" y="56"/>
                    </a:cxn>
                    <a:cxn ang="0">
                      <a:pos x="83" y="0"/>
                    </a:cxn>
                    <a:cxn ang="0">
                      <a:pos x="0" y="15"/>
                    </a:cxn>
                    <a:cxn ang="0">
                      <a:pos x="67" y="75"/>
                    </a:cxn>
                    <a:cxn ang="0">
                      <a:pos x="158" y="56"/>
                    </a:cxn>
                  </a:cxnLst>
                  <a:rect l="0" t="0" r="r" b="b"/>
                  <a:pathLst>
                    <a:path w="158" h="75">
                      <a:moveTo>
                        <a:pt x="158" y="56"/>
                      </a:moveTo>
                      <a:cubicBezTo>
                        <a:pt x="158" y="56"/>
                        <a:pt x="116" y="20"/>
                        <a:pt x="83" y="0"/>
                      </a:cubicBezTo>
                      <a:cubicBezTo>
                        <a:pt x="83" y="0"/>
                        <a:pt x="43" y="5"/>
                        <a:pt x="0" y="15"/>
                      </a:cubicBezTo>
                      <a:cubicBezTo>
                        <a:pt x="0" y="15"/>
                        <a:pt x="48" y="52"/>
                        <a:pt x="67" y="75"/>
                      </a:cubicBezTo>
                      <a:cubicBezTo>
                        <a:pt x="67" y="75"/>
                        <a:pt x="118" y="63"/>
                        <a:pt x="158" y="56"/>
                      </a:cubicBezTo>
                      <a:close/>
                    </a:path>
                  </a:pathLst>
                </a:custGeom>
                <a:solidFill>
                  <a:srgbClr val="9B7741"/>
                </a:solidFill>
                <a:ln w="952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04" name="Freeform 12010"/>
                <p:cNvSpPr>
                  <a:spLocks/>
                </p:cNvSpPr>
                <p:nvPr/>
              </p:nvSpPr>
              <p:spPr bwMode="auto">
                <a:xfrm flipH="1">
                  <a:off x="2775" y="1447"/>
                  <a:ext cx="120" cy="56"/>
                </a:xfrm>
                <a:custGeom>
                  <a:avLst/>
                  <a:gdLst/>
                  <a:ahLst/>
                  <a:cxnLst>
                    <a:cxn ang="0">
                      <a:pos x="154" y="54"/>
                    </a:cxn>
                    <a:cxn ang="0">
                      <a:pos x="81" y="0"/>
                    </a:cxn>
                    <a:cxn ang="0">
                      <a:pos x="0" y="15"/>
                    </a:cxn>
                    <a:cxn ang="0">
                      <a:pos x="65" y="73"/>
                    </a:cxn>
                    <a:cxn ang="0">
                      <a:pos x="154" y="54"/>
                    </a:cxn>
                  </a:cxnLst>
                  <a:rect l="0" t="0" r="r" b="b"/>
                  <a:pathLst>
                    <a:path w="154" h="73">
                      <a:moveTo>
                        <a:pt x="154" y="54"/>
                      </a:moveTo>
                      <a:cubicBezTo>
                        <a:pt x="154" y="54"/>
                        <a:pt x="114" y="20"/>
                        <a:pt x="81" y="0"/>
                      </a:cubicBezTo>
                      <a:cubicBezTo>
                        <a:pt x="81" y="0"/>
                        <a:pt x="43" y="4"/>
                        <a:pt x="0" y="15"/>
                      </a:cubicBezTo>
                      <a:cubicBezTo>
                        <a:pt x="0" y="15"/>
                        <a:pt x="46" y="50"/>
                        <a:pt x="65" y="73"/>
                      </a:cubicBezTo>
                      <a:cubicBezTo>
                        <a:pt x="65" y="73"/>
                        <a:pt x="114" y="61"/>
                        <a:pt x="154" y="54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5" name="Freeform 12011"/>
                <p:cNvSpPr>
                  <a:spLocks/>
                </p:cNvSpPr>
                <p:nvPr/>
              </p:nvSpPr>
              <p:spPr bwMode="auto">
                <a:xfrm flipH="1">
                  <a:off x="2829" y="1447"/>
                  <a:ext cx="66" cy="12"/>
                </a:xfrm>
                <a:custGeom>
                  <a:avLst/>
                  <a:gdLst/>
                  <a:ahLst/>
                  <a:cxnLst>
                    <a:cxn ang="0">
                      <a:pos x="79" y="0"/>
                    </a:cxn>
                    <a:cxn ang="0">
                      <a:pos x="84" y="1"/>
                    </a:cxn>
                    <a:cxn ang="0">
                      <a:pos x="5" y="15"/>
                    </a:cxn>
                    <a:cxn ang="0">
                      <a:pos x="0" y="14"/>
                    </a:cxn>
                    <a:cxn ang="0">
                      <a:pos x="79" y="0"/>
                    </a:cxn>
                  </a:cxnLst>
                  <a:rect l="0" t="0" r="r" b="b"/>
                  <a:pathLst>
                    <a:path w="84" h="15">
                      <a:moveTo>
                        <a:pt x="79" y="0"/>
                      </a:moveTo>
                      <a:cubicBezTo>
                        <a:pt x="84" y="1"/>
                        <a:pt x="84" y="1"/>
                        <a:pt x="84" y="1"/>
                      </a:cubicBezTo>
                      <a:cubicBezTo>
                        <a:pt x="84" y="1"/>
                        <a:pt x="45" y="6"/>
                        <a:pt x="5" y="15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4"/>
                        <a:pt x="54" y="2"/>
                        <a:pt x="79" y="0"/>
                      </a:cubicBezTo>
                      <a:close/>
                    </a:path>
                  </a:pathLst>
                </a:custGeom>
                <a:solidFill>
                  <a:srgbClr val="DAC184"/>
                </a:solidFill>
                <a:ln w="9525" cap="flat" cmpd="sng">
                  <a:noFill/>
                  <a:prstDash val="solid"/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6" name="Freeform 12012"/>
                <p:cNvSpPr>
                  <a:spLocks/>
                </p:cNvSpPr>
                <p:nvPr/>
              </p:nvSpPr>
              <p:spPr bwMode="auto">
                <a:xfrm flipH="1">
                  <a:off x="2824" y="1449"/>
                  <a:ext cx="67" cy="12"/>
                </a:xfrm>
                <a:custGeom>
                  <a:avLst/>
                  <a:gdLst/>
                  <a:ahLst/>
                  <a:cxnLst>
                    <a:cxn ang="0">
                      <a:pos x="81" y="0"/>
                    </a:cxn>
                    <a:cxn ang="0">
                      <a:pos x="86" y="1"/>
                    </a:cxn>
                    <a:cxn ang="0">
                      <a:pos x="5" y="16"/>
                    </a:cxn>
                    <a:cxn ang="0">
                      <a:pos x="0" y="15"/>
                    </a:cxn>
                    <a:cxn ang="0">
                      <a:pos x="81" y="0"/>
                    </a:cxn>
                  </a:cxnLst>
                  <a:rect l="0" t="0" r="r" b="b"/>
                  <a:pathLst>
                    <a:path w="86" h="16">
                      <a:moveTo>
                        <a:pt x="81" y="0"/>
                      </a:moveTo>
                      <a:cubicBezTo>
                        <a:pt x="86" y="1"/>
                        <a:pt x="86" y="1"/>
                        <a:pt x="86" y="1"/>
                      </a:cubicBezTo>
                      <a:cubicBezTo>
                        <a:pt x="86" y="1"/>
                        <a:pt x="47" y="6"/>
                        <a:pt x="5" y="16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5"/>
                        <a:pt x="56" y="3"/>
                        <a:pt x="81" y="0"/>
                      </a:cubicBezTo>
                      <a:close/>
                    </a:path>
                  </a:pathLst>
                </a:custGeom>
                <a:solidFill>
                  <a:srgbClr val="DAC184"/>
                </a:solidFill>
                <a:ln w="9525" cap="flat" cmpd="sng">
                  <a:noFill/>
                  <a:prstDash val="solid"/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7" name="Freeform 12013"/>
                <p:cNvSpPr>
                  <a:spLocks/>
                </p:cNvSpPr>
                <p:nvPr/>
              </p:nvSpPr>
              <p:spPr bwMode="auto">
                <a:xfrm flipH="1">
                  <a:off x="2818" y="1450"/>
                  <a:ext cx="68" cy="13"/>
                </a:xfrm>
                <a:custGeom>
                  <a:avLst/>
                  <a:gdLst/>
                  <a:ahLst/>
                  <a:cxnLst>
                    <a:cxn ang="0">
                      <a:pos x="82" y="0"/>
                    </a:cxn>
                    <a:cxn ang="0">
                      <a:pos x="87" y="2"/>
                    </a:cxn>
                    <a:cxn ang="0">
                      <a:pos x="5" y="17"/>
                    </a:cxn>
                    <a:cxn ang="0">
                      <a:pos x="0" y="15"/>
                    </a:cxn>
                    <a:cxn ang="0">
                      <a:pos x="82" y="0"/>
                    </a:cxn>
                  </a:cxnLst>
                  <a:rect l="0" t="0" r="r" b="b"/>
                  <a:pathLst>
                    <a:path w="87" h="17">
                      <a:moveTo>
                        <a:pt x="82" y="0"/>
                      </a:moveTo>
                      <a:cubicBezTo>
                        <a:pt x="87" y="2"/>
                        <a:pt x="87" y="2"/>
                        <a:pt x="87" y="2"/>
                      </a:cubicBezTo>
                      <a:cubicBezTo>
                        <a:pt x="87" y="2"/>
                        <a:pt x="48" y="6"/>
                        <a:pt x="5" y="17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5"/>
                        <a:pt x="57" y="3"/>
                        <a:pt x="82" y="0"/>
                      </a:cubicBezTo>
                      <a:close/>
                    </a:path>
                  </a:pathLst>
                </a:custGeom>
                <a:solidFill>
                  <a:srgbClr val="DAC184"/>
                </a:solidFill>
                <a:ln w="9525" cap="flat" cmpd="sng">
                  <a:noFill/>
                  <a:prstDash val="solid"/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8" name="Freeform 12014"/>
                <p:cNvSpPr>
                  <a:spLocks/>
                </p:cNvSpPr>
                <p:nvPr/>
              </p:nvSpPr>
              <p:spPr bwMode="auto">
                <a:xfrm flipH="1">
                  <a:off x="2816" y="1453"/>
                  <a:ext cx="68" cy="13"/>
                </a:xfrm>
                <a:custGeom>
                  <a:avLst/>
                  <a:gdLst/>
                  <a:ahLst/>
                  <a:cxnLst>
                    <a:cxn ang="0">
                      <a:pos x="82" y="0"/>
                    </a:cxn>
                    <a:cxn ang="0">
                      <a:pos x="87" y="1"/>
                    </a:cxn>
                    <a:cxn ang="0">
                      <a:pos x="5" y="16"/>
                    </a:cxn>
                    <a:cxn ang="0">
                      <a:pos x="0" y="15"/>
                    </a:cxn>
                    <a:cxn ang="0">
                      <a:pos x="82" y="0"/>
                    </a:cxn>
                  </a:cxnLst>
                  <a:rect l="0" t="0" r="r" b="b"/>
                  <a:pathLst>
                    <a:path w="87" h="16">
                      <a:moveTo>
                        <a:pt x="82" y="0"/>
                      </a:moveTo>
                      <a:cubicBezTo>
                        <a:pt x="87" y="1"/>
                        <a:pt x="87" y="1"/>
                        <a:pt x="87" y="1"/>
                      </a:cubicBezTo>
                      <a:cubicBezTo>
                        <a:pt x="87" y="1"/>
                        <a:pt x="48" y="6"/>
                        <a:pt x="5" y="16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5"/>
                        <a:pt x="57" y="2"/>
                        <a:pt x="82" y="0"/>
                      </a:cubicBezTo>
                      <a:close/>
                    </a:path>
                  </a:pathLst>
                </a:custGeom>
                <a:solidFill>
                  <a:srgbClr val="DAC184"/>
                </a:solidFill>
                <a:ln w="9525" cap="flat" cmpd="sng">
                  <a:noFill/>
                  <a:prstDash val="solid"/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09" name="Freeform 12015"/>
                <p:cNvSpPr>
                  <a:spLocks/>
                </p:cNvSpPr>
                <p:nvPr/>
              </p:nvSpPr>
              <p:spPr bwMode="auto">
                <a:xfrm flipH="1">
                  <a:off x="2814" y="1456"/>
                  <a:ext cx="67" cy="13"/>
                </a:xfrm>
                <a:custGeom>
                  <a:avLst/>
                  <a:gdLst/>
                  <a:ahLst/>
                  <a:cxnLst>
                    <a:cxn ang="0">
                      <a:pos x="82" y="0"/>
                    </a:cxn>
                    <a:cxn ang="0">
                      <a:pos x="87" y="1"/>
                    </a:cxn>
                    <a:cxn ang="0">
                      <a:pos x="5" y="17"/>
                    </a:cxn>
                    <a:cxn ang="0">
                      <a:pos x="0" y="15"/>
                    </a:cxn>
                    <a:cxn ang="0">
                      <a:pos x="82" y="0"/>
                    </a:cxn>
                  </a:cxnLst>
                  <a:rect l="0" t="0" r="r" b="b"/>
                  <a:pathLst>
                    <a:path w="87" h="17">
                      <a:moveTo>
                        <a:pt x="82" y="0"/>
                      </a:moveTo>
                      <a:cubicBezTo>
                        <a:pt x="87" y="1"/>
                        <a:pt x="87" y="1"/>
                        <a:pt x="87" y="1"/>
                      </a:cubicBezTo>
                      <a:cubicBezTo>
                        <a:pt x="87" y="1"/>
                        <a:pt x="48" y="6"/>
                        <a:pt x="5" y="17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5"/>
                        <a:pt x="57" y="3"/>
                        <a:pt x="82" y="0"/>
                      </a:cubicBezTo>
                      <a:close/>
                    </a:path>
                  </a:pathLst>
                </a:custGeom>
                <a:solidFill>
                  <a:srgbClr val="DAC184"/>
                </a:solidFill>
                <a:ln w="9525" cap="flat" cmpd="sng">
                  <a:noFill/>
                  <a:prstDash val="solid"/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0" name="Freeform 12016"/>
                <p:cNvSpPr>
                  <a:spLocks/>
                </p:cNvSpPr>
                <p:nvPr/>
              </p:nvSpPr>
              <p:spPr bwMode="auto">
                <a:xfrm flipH="1">
                  <a:off x="2810" y="1459"/>
                  <a:ext cx="69" cy="12"/>
                </a:xfrm>
                <a:custGeom>
                  <a:avLst/>
                  <a:gdLst/>
                  <a:ahLst/>
                  <a:cxnLst>
                    <a:cxn ang="0">
                      <a:pos x="83" y="0"/>
                    </a:cxn>
                    <a:cxn ang="0">
                      <a:pos x="88" y="1"/>
                    </a:cxn>
                    <a:cxn ang="0">
                      <a:pos x="5" y="16"/>
                    </a:cxn>
                    <a:cxn ang="0">
                      <a:pos x="0" y="15"/>
                    </a:cxn>
                    <a:cxn ang="0">
                      <a:pos x="83" y="0"/>
                    </a:cxn>
                  </a:cxnLst>
                  <a:rect l="0" t="0" r="r" b="b"/>
                  <a:pathLst>
                    <a:path w="88" h="16">
                      <a:moveTo>
                        <a:pt x="83" y="0"/>
                      </a:moveTo>
                      <a:cubicBezTo>
                        <a:pt x="88" y="1"/>
                        <a:pt x="88" y="1"/>
                        <a:pt x="88" y="1"/>
                      </a:cubicBezTo>
                      <a:cubicBezTo>
                        <a:pt x="88" y="1"/>
                        <a:pt x="49" y="6"/>
                        <a:pt x="5" y="16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5"/>
                        <a:pt x="58" y="2"/>
                        <a:pt x="83" y="0"/>
                      </a:cubicBezTo>
                      <a:close/>
                    </a:path>
                  </a:pathLst>
                </a:custGeom>
                <a:solidFill>
                  <a:srgbClr val="DAC184"/>
                </a:solidFill>
                <a:ln w="9525" cap="flat" cmpd="sng">
                  <a:noFill/>
                  <a:prstDash val="solid"/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1" name="Freeform 12017"/>
                <p:cNvSpPr>
                  <a:spLocks/>
                </p:cNvSpPr>
                <p:nvPr/>
              </p:nvSpPr>
              <p:spPr bwMode="auto">
                <a:xfrm flipH="1">
                  <a:off x="2808" y="1461"/>
                  <a:ext cx="68" cy="13"/>
                </a:xfrm>
                <a:custGeom>
                  <a:avLst/>
                  <a:gdLst/>
                  <a:ahLst/>
                  <a:cxnLst>
                    <a:cxn ang="0">
                      <a:pos x="83" y="0"/>
                    </a:cxn>
                    <a:cxn ang="0">
                      <a:pos x="87" y="1"/>
                    </a:cxn>
                    <a:cxn ang="0">
                      <a:pos x="5" y="17"/>
                    </a:cxn>
                    <a:cxn ang="0">
                      <a:pos x="0" y="15"/>
                    </a:cxn>
                    <a:cxn ang="0">
                      <a:pos x="83" y="0"/>
                    </a:cxn>
                  </a:cxnLst>
                  <a:rect l="0" t="0" r="r" b="b"/>
                  <a:pathLst>
                    <a:path w="87" h="17">
                      <a:moveTo>
                        <a:pt x="83" y="0"/>
                      </a:moveTo>
                      <a:cubicBezTo>
                        <a:pt x="87" y="1"/>
                        <a:pt x="87" y="1"/>
                        <a:pt x="87" y="1"/>
                      </a:cubicBezTo>
                      <a:cubicBezTo>
                        <a:pt x="87" y="1"/>
                        <a:pt x="48" y="6"/>
                        <a:pt x="5" y="17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5"/>
                        <a:pt x="57" y="3"/>
                        <a:pt x="83" y="0"/>
                      </a:cubicBezTo>
                      <a:close/>
                    </a:path>
                  </a:pathLst>
                </a:custGeom>
                <a:solidFill>
                  <a:srgbClr val="DAC184"/>
                </a:solidFill>
                <a:ln w="9525" cap="flat" cmpd="sng">
                  <a:noFill/>
                  <a:prstDash val="solid"/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2" name="Freeform 12018"/>
                <p:cNvSpPr>
                  <a:spLocks/>
                </p:cNvSpPr>
                <p:nvPr/>
              </p:nvSpPr>
              <p:spPr bwMode="auto">
                <a:xfrm flipH="1">
                  <a:off x="2806" y="1464"/>
                  <a:ext cx="68" cy="13"/>
                </a:xfrm>
                <a:custGeom>
                  <a:avLst/>
                  <a:gdLst/>
                  <a:ahLst/>
                  <a:cxnLst>
                    <a:cxn ang="0">
                      <a:pos x="83" y="0"/>
                    </a:cxn>
                    <a:cxn ang="0">
                      <a:pos x="88" y="2"/>
                    </a:cxn>
                    <a:cxn ang="0">
                      <a:pos x="5" y="17"/>
                    </a:cxn>
                    <a:cxn ang="0">
                      <a:pos x="0" y="16"/>
                    </a:cxn>
                    <a:cxn ang="0">
                      <a:pos x="83" y="0"/>
                    </a:cxn>
                  </a:cxnLst>
                  <a:rect l="0" t="0" r="r" b="b"/>
                  <a:pathLst>
                    <a:path w="88" h="17">
                      <a:moveTo>
                        <a:pt x="83" y="0"/>
                      </a:moveTo>
                      <a:cubicBezTo>
                        <a:pt x="88" y="2"/>
                        <a:pt x="88" y="2"/>
                        <a:pt x="88" y="2"/>
                      </a:cubicBezTo>
                      <a:cubicBezTo>
                        <a:pt x="88" y="2"/>
                        <a:pt x="49" y="6"/>
                        <a:pt x="5" y="17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58" y="3"/>
                        <a:pt x="83" y="0"/>
                      </a:cubicBezTo>
                      <a:close/>
                    </a:path>
                  </a:pathLst>
                </a:custGeom>
                <a:solidFill>
                  <a:srgbClr val="DAC184"/>
                </a:solidFill>
                <a:ln w="9525" cap="flat" cmpd="sng">
                  <a:noFill/>
                  <a:prstDash val="solid"/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3" name="Freeform 12019"/>
                <p:cNvSpPr>
                  <a:spLocks/>
                </p:cNvSpPr>
                <p:nvPr/>
              </p:nvSpPr>
              <p:spPr bwMode="auto">
                <a:xfrm flipH="1">
                  <a:off x="2801" y="1467"/>
                  <a:ext cx="69" cy="13"/>
                </a:xfrm>
                <a:custGeom>
                  <a:avLst/>
                  <a:gdLst/>
                  <a:ahLst/>
                  <a:cxnLst>
                    <a:cxn ang="0">
                      <a:pos x="84" y="0"/>
                    </a:cxn>
                    <a:cxn ang="0">
                      <a:pos x="88" y="1"/>
                    </a:cxn>
                    <a:cxn ang="0">
                      <a:pos x="5" y="17"/>
                    </a:cxn>
                    <a:cxn ang="0">
                      <a:pos x="0" y="15"/>
                    </a:cxn>
                    <a:cxn ang="0">
                      <a:pos x="84" y="0"/>
                    </a:cxn>
                  </a:cxnLst>
                  <a:rect l="0" t="0" r="r" b="b"/>
                  <a:pathLst>
                    <a:path w="88" h="17">
                      <a:moveTo>
                        <a:pt x="84" y="0"/>
                      </a:moveTo>
                      <a:cubicBezTo>
                        <a:pt x="88" y="1"/>
                        <a:pt x="88" y="1"/>
                        <a:pt x="88" y="1"/>
                      </a:cubicBezTo>
                      <a:cubicBezTo>
                        <a:pt x="88" y="1"/>
                        <a:pt x="49" y="6"/>
                        <a:pt x="5" y="17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5"/>
                        <a:pt x="58" y="3"/>
                        <a:pt x="84" y="0"/>
                      </a:cubicBezTo>
                      <a:close/>
                    </a:path>
                  </a:pathLst>
                </a:custGeom>
                <a:solidFill>
                  <a:srgbClr val="DAC184"/>
                </a:solidFill>
                <a:ln w="9525" cap="flat" cmpd="sng">
                  <a:noFill/>
                  <a:prstDash val="solid"/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4" name="Freeform 12020"/>
                <p:cNvSpPr>
                  <a:spLocks/>
                </p:cNvSpPr>
                <p:nvPr/>
              </p:nvSpPr>
              <p:spPr bwMode="auto">
                <a:xfrm flipH="1">
                  <a:off x="2799" y="1469"/>
                  <a:ext cx="68" cy="13"/>
                </a:xfrm>
                <a:custGeom>
                  <a:avLst/>
                  <a:gdLst/>
                  <a:ahLst/>
                  <a:cxnLst>
                    <a:cxn ang="0">
                      <a:pos x="83" y="0"/>
                    </a:cxn>
                    <a:cxn ang="0">
                      <a:pos x="88" y="2"/>
                    </a:cxn>
                    <a:cxn ang="0">
                      <a:pos x="5" y="17"/>
                    </a:cxn>
                    <a:cxn ang="0">
                      <a:pos x="0" y="16"/>
                    </a:cxn>
                    <a:cxn ang="0">
                      <a:pos x="83" y="0"/>
                    </a:cxn>
                  </a:cxnLst>
                  <a:rect l="0" t="0" r="r" b="b"/>
                  <a:pathLst>
                    <a:path w="88" h="17">
                      <a:moveTo>
                        <a:pt x="83" y="0"/>
                      </a:moveTo>
                      <a:cubicBezTo>
                        <a:pt x="88" y="2"/>
                        <a:pt x="88" y="2"/>
                        <a:pt x="88" y="2"/>
                      </a:cubicBezTo>
                      <a:cubicBezTo>
                        <a:pt x="88" y="2"/>
                        <a:pt x="49" y="6"/>
                        <a:pt x="5" y="17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58" y="3"/>
                        <a:pt x="83" y="0"/>
                      </a:cubicBezTo>
                      <a:close/>
                    </a:path>
                  </a:pathLst>
                </a:custGeom>
                <a:solidFill>
                  <a:srgbClr val="DAC184"/>
                </a:solidFill>
                <a:ln w="9525" cap="flat" cmpd="sng">
                  <a:noFill/>
                  <a:prstDash val="solid"/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5" name="Freeform 12021"/>
                <p:cNvSpPr>
                  <a:spLocks/>
                </p:cNvSpPr>
                <p:nvPr/>
              </p:nvSpPr>
              <p:spPr bwMode="auto">
                <a:xfrm flipH="1">
                  <a:off x="2794" y="1472"/>
                  <a:ext cx="69" cy="13"/>
                </a:xfrm>
                <a:custGeom>
                  <a:avLst/>
                  <a:gdLst/>
                  <a:ahLst/>
                  <a:cxnLst>
                    <a:cxn ang="0">
                      <a:pos x="83" y="0"/>
                    </a:cxn>
                    <a:cxn ang="0">
                      <a:pos x="88" y="1"/>
                    </a:cxn>
                    <a:cxn ang="0">
                      <a:pos x="5" y="17"/>
                    </a:cxn>
                    <a:cxn ang="0">
                      <a:pos x="0" y="15"/>
                    </a:cxn>
                    <a:cxn ang="0">
                      <a:pos x="83" y="0"/>
                    </a:cxn>
                  </a:cxnLst>
                  <a:rect l="0" t="0" r="r" b="b"/>
                  <a:pathLst>
                    <a:path w="88" h="17">
                      <a:moveTo>
                        <a:pt x="83" y="0"/>
                      </a:moveTo>
                      <a:cubicBezTo>
                        <a:pt x="88" y="1"/>
                        <a:pt x="88" y="1"/>
                        <a:pt x="88" y="1"/>
                      </a:cubicBezTo>
                      <a:cubicBezTo>
                        <a:pt x="88" y="1"/>
                        <a:pt x="49" y="6"/>
                        <a:pt x="5" y="17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5"/>
                        <a:pt x="58" y="3"/>
                        <a:pt x="83" y="0"/>
                      </a:cubicBezTo>
                      <a:close/>
                    </a:path>
                  </a:pathLst>
                </a:custGeom>
                <a:solidFill>
                  <a:srgbClr val="DAC184"/>
                </a:solidFill>
                <a:ln w="9525" cap="flat" cmpd="sng">
                  <a:noFill/>
                  <a:prstDash val="solid"/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6" name="Freeform 12022"/>
                <p:cNvSpPr>
                  <a:spLocks/>
                </p:cNvSpPr>
                <p:nvPr/>
              </p:nvSpPr>
              <p:spPr bwMode="auto">
                <a:xfrm flipH="1">
                  <a:off x="2792" y="1475"/>
                  <a:ext cx="68" cy="12"/>
                </a:xfrm>
                <a:custGeom>
                  <a:avLst/>
                  <a:gdLst/>
                  <a:ahLst/>
                  <a:cxnLst>
                    <a:cxn ang="0">
                      <a:pos x="83" y="0"/>
                    </a:cxn>
                    <a:cxn ang="0">
                      <a:pos x="88" y="1"/>
                    </a:cxn>
                    <a:cxn ang="0">
                      <a:pos x="5" y="16"/>
                    </a:cxn>
                    <a:cxn ang="0">
                      <a:pos x="0" y="15"/>
                    </a:cxn>
                    <a:cxn ang="0">
                      <a:pos x="83" y="0"/>
                    </a:cxn>
                  </a:cxnLst>
                  <a:rect l="0" t="0" r="r" b="b"/>
                  <a:pathLst>
                    <a:path w="88" h="16">
                      <a:moveTo>
                        <a:pt x="83" y="0"/>
                      </a:moveTo>
                      <a:cubicBezTo>
                        <a:pt x="88" y="1"/>
                        <a:pt x="88" y="1"/>
                        <a:pt x="88" y="1"/>
                      </a:cubicBezTo>
                      <a:cubicBezTo>
                        <a:pt x="88" y="1"/>
                        <a:pt x="49" y="6"/>
                        <a:pt x="5" y="16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5"/>
                        <a:pt x="58" y="2"/>
                        <a:pt x="83" y="0"/>
                      </a:cubicBezTo>
                      <a:close/>
                    </a:path>
                  </a:pathLst>
                </a:custGeom>
                <a:solidFill>
                  <a:srgbClr val="DAC184"/>
                </a:solidFill>
                <a:ln w="9525" cap="flat" cmpd="sng">
                  <a:noFill/>
                  <a:prstDash val="solid"/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7" name="Freeform 12023"/>
                <p:cNvSpPr>
                  <a:spLocks/>
                </p:cNvSpPr>
                <p:nvPr/>
              </p:nvSpPr>
              <p:spPr bwMode="auto">
                <a:xfrm flipH="1">
                  <a:off x="2787" y="1477"/>
                  <a:ext cx="69" cy="14"/>
                </a:xfrm>
                <a:custGeom>
                  <a:avLst/>
                  <a:gdLst/>
                  <a:ahLst/>
                  <a:cxnLst>
                    <a:cxn ang="0">
                      <a:pos x="84" y="0"/>
                    </a:cxn>
                    <a:cxn ang="0">
                      <a:pos x="88" y="1"/>
                    </a:cxn>
                    <a:cxn ang="0">
                      <a:pos x="5" y="18"/>
                    </a:cxn>
                    <a:cxn ang="0">
                      <a:pos x="0" y="16"/>
                    </a:cxn>
                    <a:cxn ang="0">
                      <a:pos x="84" y="0"/>
                    </a:cxn>
                  </a:cxnLst>
                  <a:rect l="0" t="0" r="r" b="b"/>
                  <a:pathLst>
                    <a:path w="88" h="18">
                      <a:moveTo>
                        <a:pt x="84" y="0"/>
                      </a:moveTo>
                      <a:cubicBezTo>
                        <a:pt x="88" y="1"/>
                        <a:pt x="88" y="1"/>
                        <a:pt x="88" y="1"/>
                      </a:cubicBezTo>
                      <a:cubicBezTo>
                        <a:pt x="88" y="1"/>
                        <a:pt x="49" y="6"/>
                        <a:pt x="5" y="18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58" y="3"/>
                        <a:pt x="84" y="0"/>
                      </a:cubicBezTo>
                      <a:close/>
                    </a:path>
                  </a:pathLst>
                </a:custGeom>
                <a:solidFill>
                  <a:srgbClr val="DAC184"/>
                </a:solidFill>
                <a:ln w="9525" cap="flat" cmpd="sng">
                  <a:noFill/>
                  <a:prstDash val="solid"/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8" name="Freeform 12024"/>
                <p:cNvSpPr>
                  <a:spLocks/>
                </p:cNvSpPr>
                <p:nvPr/>
              </p:nvSpPr>
              <p:spPr bwMode="auto">
                <a:xfrm flipH="1">
                  <a:off x="2785" y="1480"/>
                  <a:ext cx="68" cy="13"/>
                </a:xfrm>
                <a:custGeom>
                  <a:avLst/>
                  <a:gdLst/>
                  <a:ahLst/>
                  <a:cxnLst>
                    <a:cxn ang="0">
                      <a:pos x="83" y="0"/>
                    </a:cxn>
                    <a:cxn ang="0">
                      <a:pos x="88" y="1"/>
                    </a:cxn>
                    <a:cxn ang="0">
                      <a:pos x="5" y="17"/>
                    </a:cxn>
                    <a:cxn ang="0">
                      <a:pos x="0" y="16"/>
                    </a:cxn>
                    <a:cxn ang="0">
                      <a:pos x="83" y="0"/>
                    </a:cxn>
                  </a:cxnLst>
                  <a:rect l="0" t="0" r="r" b="b"/>
                  <a:pathLst>
                    <a:path w="88" h="17">
                      <a:moveTo>
                        <a:pt x="83" y="0"/>
                      </a:moveTo>
                      <a:cubicBezTo>
                        <a:pt x="88" y="1"/>
                        <a:pt x="88" y="1"/>
                        <a:pt x="88" y="1"/>
                      </a:cubicBezTo>
                      <a:cubicBezTo>
                        <a:pt x="88" y="1"/>
                        <a:pt x="49" y="6"/>
                        <a:pt x="5" y="17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58" y="3"/>
                        <a:pt x="83" y="0"/>
                      </a:cubicBezTo>
                      <a:close/>
                    </a:path>
                  </a:pathLst>
                </a:custGeom>
                <a:solidFill>
                  <a:srgbClr val="DAC184"/>
                </a:solidFill>
                <a:ln w="9525" cap="flat" cmpd="sng">
                  <a:noFill/>
                  <a:prstDash val="solid"/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19" name="Freeform 12025"/>
                <p:cNvSpPr>
                  <a:spLocks/>
                </p:cNvSpPr>
                <p:nvPr/>
              </p:nvSpPr>
              <p:spPr bwMode="auto">
                <a:xfrm flipH="1">
                  <a:off x="2780" y="1483"/>
                  <a:ext cx="68" cy="12"/>
                </a:xfrm>
                <a:custGeom>
                  <a:avLst/>
                  <a:gdLst/>
                  <a:ahLst/>
                  <a:cxnLst>
                    <a:cxn ang="0">
                      <a:pos x="83" y="0"/>
                    </a:cxn>
                    <a:cxn ang="0">
                      <a:pos x="88" y="1"/>
                    </a:cxn>
                    <a:cxn ang="0">
                      <a:pos x="5" y="17"/>
                    </a:cxn>
                    <a:cxn ang="0">
                      <a:pos x="0" y="16"/>
                    </a:cxn>
                    <a:cxn ang="0">
                      <a:pos x="83" y="0"/>
                    </a:cxn>
                  </a:cxnLst>
                  <a:rect l="0" t="0" r="r" b="b"/>
                  <a:pathLst>
                    <a:path w="88" h="17">
                      <a:moveTo>
                        <a:pt x="83" y="0"/>
                      </a:moveTo>
                      <a:cubicBezTo>
                        <a:pt x="88" y="1"/>
                        <a:pt x="88" y="1"/>
                        <a:pt x="88" y="1"/>
                      </a:cubicBezTo>
                      <a:cubicBezTo>
                        <a:pt x="88" y="1"/>
                        <a:pt x="49" y="6"/>
                        <a:pt x="5" y="17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58" y="2"/>
                        <a:pt x="83" y="0"/>
                      </a:cubicBezTo>
                      <a:close/>
                    </a:path>
                  </a:pathLst>
                </a:custGeom>
                <a:solidFill>
                  <a:srgbClr val="DAC184"/>
                </a:solidFill>
                <a:ln w="9525" cap="flat" cmpd="sng">
                  <a:noFill/>
                  <a:prstDash val="solid"/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0" name="Freeform 12026"/>
                <p:cNvSpPr>
                  <a:spLocks/>
                </p:cNvSpPr>
                <p:nvPr/>
              </p:nvSpPr>
              <p:spPr bwMode="auto">
                <a:xfrm flipH="1">
                  <a:off x="2778" y="1486"/>
                  <a:ext cx="68" cy="12"/>
                </a:xfrm>
                <a:custGeom>
                  <a:avLst/>
                  <a:gdLst/>
                  <a:ahLst/>
                  <a:cxnLst>
                    <a:cxn ang="0">
                      <a:pos x="83" y="0"/>
                    </a:cxn>
                    <a:cxn ang="0">
                      <a:pos x="88" y="1"/>
                    </a:cxn>
                    <a:cxn ang="0">
                      <a:pos x="5" y="18"/>
                    </a:cxn>
                    <a:cxn ang="0">
                      <a:pos x="0" y="16"/>
                    </a:cxn>
                    <a:cxn ang="0">
                      <a:pos x="83" y="0"/>
                    </a:cxn>
                  </a:cxnLst>
                  <a:rect l="0" t="0" r="r" b="b"/>
                  <a:pathLst>
                    <a:path w="88" h="18">
                      <a:moveTo>
                        <a:pt x="83" y="0"/>
                      </a:moveTo>
                      <a:cubicBezTo>
                        <a:pt x="88" y="1"/>
                        <a:pt x="88" y="1"/>
                        <a:pt x="88" y="1"/>
                      </a:cubicBezTo>
                      <a:cubicBezTo>
                        <a:pt x="88" y="1"/>
                        <a:pt x="49" y="6"/>
                        <a:pt x="5" y="18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58" y="3"/>
                        <a:pt x="83" y="0"/>
                      </a:cubicBezTo>
                      <a:close/>
                    </a:path>
                  </a:pathLst>
                </a:custGeom>
                <a:solidFill>
                  <a:srgbClr val="DAC184"/>
                </a:solidFill>
                <a:ln w="9525" cap="flat" cmpd="sng">
                  <a:noFill/>
                  <a:prstDash val="solid"/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1" name="Freeform 12027"/>
                <p:cNvSpPr>
                  <a:spLocks/>
                </p:cNvSpPr>
                <p:nvPr/>
              </p:nvSpPr>
              <p:spPr bwMode="auto">
                <a:xfrm flipH="1">
                  <a:off x="2775" y="1488"/>
                  <a:ext cx="69" cy="14"/>
                </a:xfrm>
                <a:custGeom>
                  <a:avLst/>
                  <a:gdLst/>
                  <a:ahLst/>
                  <a:cxnLst>
                    <a:cxn ang="0">
                      <a:pos x="83" y="0"/>
                    </a:cxn>
                    <a:cxn ang="0">
                      <a:pos x="88" y="1"/>
                    </a:cxn>
                    <a:cxn ang="0">
                      <a:pos x="5" y="19"/>
                    </a:cxn>
                    <a:cxn ang="0">
                      <a:pos x="0" y="17"/>
                    </a:cxn>
                    <a:cxn ang="0">
                      <a:pos x="83" y="0"/>
                    </a:cxn>
                  </a:cxnLst>
                  <a:rect l="0" t="0" r="r" b="b"/>
                  <a:pathLst>
                    <a:path w="88" h="19">
                      <a:moveTo>
                        <a:pt x="83" y="0"/>
                      </a:moveTo>
                      <a:cubicBezTo>
                        <a:pt x="88" y="1"/>
                        <a:pt x="88" y="1"/>
                        <a:pt x="88" y="1"/>
                      </a:cubicBezTo>
                      <a:cubicBezTo>
                        <a:pt x="88" y="1"/>
                        <a:pt x="49" y="7"/>
                        <a:pt x="5" y="19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0" y="17"/>
                        <a:pt x="58" y="3"/>
                        <a:pt x="83" y="0"/>
                      </a:cubicBezTo>
                      <a:close/>
                    </a:path>
                  </a:pathLst>
                </a:custGeom>
                <a:solidFill>
                  <a:srgbClr val="DAC184"/>
                </a:solidFill>
                <a:ln w="9525" cap="flat" cmpd="sng">
                  <a:noFill/>
                  <a:prstDash val="solid"/>
                  <a:miter lim="800000"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2" name="Freeform 12028"/>
                <p:cNvSpPr>
                  <a:spLocks/>
                </p:cNvSpPr>
                <p:nvPr/>
              </p:nvSpPr>
              <p:spPr bwMode="auto">
                <a:xfrm flipH="1">
                  <a:off x="2840" y="1456"/>
                  <a:ext cx="57" cy="47"/>
                </a:xfrm>
                <a:custGeom>
                  <a:avLst/>
                  <a:gdLst/>
                  <a:ahLst/>
                  <a:cxnLst>
                    <a:cxn ang="0">
                      <a:pos x="68" y="61"/>
                    </a:cxn>
                    <a:cxn ang="0">
                      <a:pos x="73" y="60"/>
                    </a:cxn>
                    <a:cxn ang="0">
                      <a:pos x="6" y="0"/>
                    </a:cxn>
                    <a:cxn ang="0">
                      <a:pos x="0" y="1"/>
                    </a:cxn>
                    <a:cxn ang="0">
                      <a:pos x="68" y="61"/>
                    </a:cxn>
                  </a:cxnLst>
                  <a:rect l="0" t="0" r="r" b="b"/>
                  <a:pathLst>
                    <a:path w="73" h="61">
                      <a:moveTo>
                        <a:pt x="68" y="61"/>
                      </a:moveTo>
                      <a:cubicBezTo>
                        <a:pt x="73" y="60"/>
                        <a:pt x="73" y="60"/>
                        <a:pt x="73" y="60"/>
                      </a:cubicBezTo>
                      <a:cubicBezTo>
                        <a:pt x="73" y="60"/>
                        <a:pt x="52" y="33"/>
                        <a:pt x="6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50" y="39"/>
                        <a:pt x="68" y="61"/>
                      </a:cubicBezTo>
                      <a:close/>
                    </a:path>
                  </a:pathLst>
                </a:custGeom>
                <a:solidFill>
                  <a:srgbClr val="9B7741"/>
                </a:solidFill>
                <a:ln w="9525" cap="flat" cmpd="sng">
                  <a:noFill/>
                  <a:prstDash val="solid"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23" name="Freeform 12029"/>
                <p:cNvSpPr>
                  <a:spLocks/>
                </p:cNvSpPr>
                <p:nvPr/>
              </p:nvSpPr>
              <p:spPr bwMode="auto">
                <a:xfrm flipH="1">
                  <a:off x="2773" y="1445"/>
                  <a:ext cx="62" cy="45"/>
                </a:xfrm>
                <a:custGeom>
                  <a:avLst/>
                  <a:gdLst/>
                  <a:ahLst/>
                  <a:cxnLst>
                    <a:cxn ang="0">
                      <a:pos x="74" y="57"/>
                    </a:cxn>
                    <a:cxn ang="0">
                      <a:pos x="80" y="56"/>
                    </a:cxn>
                    <a:cxn ang="0">
                      <a:pos x="6" y="0"/>
                    </a:cxn>
                    <a:cxn ang="0">
                      <a:pos x="0" y="1"/>
                    </a:cxn>
                    <a:cxn ang="0">
                      <a:pos x="74" y="57"/>
                    </a:cxn>
                  </a:cxnLst>
                  <a:rect l="0" t="0" r="r" b="b"/>
                  <a:pathLst>
                    <a:path w="80" h="57">
                      <a:moveTo>
                        <a:pt x="74" y="57"/>
                      </a:moveTo>
                      <a:cubicBezTo>
                        <a:pt x="80" y="56"/>
                        <a:pt x="80" y="56"/>
                        <a:pt x="80" y="56"/>
                      </a:cubicBezTo>
                      <a:cubicBezTo>
                        <a:pt x="80" y="56"/>
                        <a:pt x="55" y="32"/>
                        <a:pt x="6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37" y="25"/>
                        <a:pt x="74" y="57"/>
                      </a:cubicBezTo>
                      <a:close/>
                    </a:path>
                  </a:pathLst>
                </a:custGeom>
                <a:solidFill>
                  <a:srgbClr val="9B7741"/>
                </a:solidFill>
                <a:ln w="9525" cap="flat" cmpd="sng">
                  <a:noFill/>
                  <a:prstDash val="solid"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24" name="Freeform 12030"/>
                <p:cNvSpPr>
                  <a:spLocks/>
                </p:cNvSpPr>
                <p:nvPr/>
              </p:nvSpPr>
              <p:spPr bwMode="auto">
                <a:xfrm flipH="1">
                  <a:off x="2888" y="1457"/>
                  <a:ext cx="27" cy="14"/>
                </a:xfrm>
                <a:custGeom>
                  <a:avLst/>
                  <a:gdLst/>
                  <a:ahLst/>
                  <a:cxnLst>
                    <a:cxn ang="0">
                      <a:pos x="35" y="16"/>
                    </a:cxn>
                    <a:cxn ang="0">
                      <a:pos x="24" y="18"/>
                    </a:cxn>
                    <a:cxn ang="0">
                      <a:pos x="0" y="1"/>
                    </a:cxn>
                    <a:cxn ang="0">
                      <a:pos x="12" y="0"/>
                    </a:cxn>
                    <a:cxn ang="0">
                      <a:pos x="35" y="16"/>
                    </a:cxn>
                  </a:cxnLst>
                  <a:rect l="0" t="0" r="r" b="b"/>
                  <a:pathLst>
                    <a:path w="35" h="18">
                      <a:moveTo>
                        <a:pt x="35" y="16"/>
                      </a:moveTo>
                      <a:cubicBezTo>
                        <a:pt x="24" y="18"/>
                        <a:pt x="24" y="18"/>
                        <a:pt x="24" y="18"/>
                      </a:cubicBezTo>
                      <a:cubicBezTo>
                        <a:pt x="24" y="18"/>
                        <a:pt x="14" y="9"/>
                        <a:pt x="0" y="1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26" y="8"/>
                        <a:pt x="35" y="16"/>
                      </a:cubicBezTo>
                      <a:close/>
                    </a:path>
                  </a:pathLst>
                </a:custGeom>
                <a:solidFill>
                  <a:srgbClr val="9B7741"/>
                </a:solidFill>
                <a:ln w="952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25" name="Freeform 12031"/>
                <p:cNvSpPr>
                  <a:spLocks/>
                </p:cNvSpPr>
                <p:nvPr/>
              </p:nvSpPr>
              <p:spPr bwMode="auto">
                <a:xfrm flipH="1">
                  <a:off x="2890" y="1458"/>
                  <a:ext cx="23" cy="13"/>
                </a:xfrm>
                <a:custGeom>
                  <a:avLst/>
                  <a:gdLst/>
                  <a:ahLst/>
                  <a:cxnLst>
                    <a:cxn ang="0">
                      <a:pos x="29" y="15"/>
                    </a:cxn>
                    <a:cxn ang="0">
                      <a:pos x="21" y="16"/>
                    </a:cxn>
                    <a:cxn ang="0">
                      <a:pos x="0" y="1"/>
                    </a:cxn>
                    <a:cxn ang="0">
                      <a:pos x="9" y="0"/>
                    </a:cxn>
                    <a:cxn ang="0">
                      <a:pos x="29" y="15"/>
                    </a:cxn>
                  </a:cxnLst>
                  <a:rect l="0" t="0" r="r" b="b"/>
                  <a:pathLst>
                    <a:path w="29" h="16">
                      <a:moveTo>
                        <a:pt x="29" y="15"/>
                      </a:move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6"/>
                        <a:pt x="11" y="6"/>
                        <a:pt x="0" y="1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21" y="8"/>
                        <a:pt x="29" y="15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6" name="Freeform 12032"/>
                <p:cNvSpPr>
                  <a:spLocks/>
                </p:cNvSpPr>
                <p:nvPr/>
              </p:nvSpPr>
              <p:spPr bwMode="auto">
                <a:xfrm flipH="1">
                  <a:off x="2896" y="1450"/>
                  <a:ext cx="12" cy="20"/>
                </a:xfrm>
                <a:custGeom>
                  <a:avLst/>
                  <a:gdLst/>
                  <a:ahLst/>
                  <a:cxnLst>
                    <a:cxn ang="0">
                      <a:pos x="0" y="15"/>
                    </a:cxn>
                    <a:cxn ang="0">
                      <a:pos x="7" y="2"/>
                    </a:cxn>
                    <a:cxn ang="0">
                      <a:pos x="14" y="25"/>
                    </a:cxn>
                    <a:cxn ang="0">
                      <a:pos x="10" y="22"/>
                    </a:cxn>
                    <a:cxn ang="0">
                      <a:pos x="7" y="6"/>
                    </a:cxn>
                    <a:cxn ang="0">
                      <a:pos x="3" y="16"/>
                    </a:cxn>
                    <a:cxn ang="0">
                      <a:pos x="0" y="15"/>
                    </a:cxn>
                  </a:cxnLst>
                  <a:rect l="0" t="0" r="r" b="b"/>
                  <a:pathLst>
                    <a:path w="15" h="25">
                      <a:moveTo>
                        <a:pt x="0" y="15"/>
                      </a:moveTo>
                      <a:cubicBezTo>
                        <a:pt x="0" y="15"/>
                        <a:pt x="1" y="0"/>
                        <a:pt x="7" y="2"/>
                      </a:cubicBezTo>
                      <a:cubicBezTo>
                        <a:pt x="7" y="2"/>
                        <a:pt x="15" y="3"/>
                        <a:pt x="14" y="25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10" y="22"/>
                        <a:pt x="11" y="8"/>
                        <a:pt x="7" y="6"/>
                      </a:cubicBezTo>
                      <a:cubicBezTo>
                        <a:pt x="7" y="6"/>
                        <a:pt x="4" y="5"/>
                        <a:pt x="3" y="16"/>
                      </a:cubicBezTo>
                      <a:lnTo>
                        <a:pt x="0" y="15"/>
                      </a:lnTo>
                      <a:close/>
                    </a:path>
                  </a:pathLst>
                </a:custGeom>
                <a:solidFill>
                  <a:srgbClr val="9B7741"/>
                </a:solidFill>
                <a:ln w="952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27" name="Freeform 12033"/>
                <p:cNvSpPr>
                  <a:spLocks/>
                </p:cNvSpPr>
                <p:nvPr/>
              </p:nvSpPr>
              <p:spPr bwMode="auto">
                <a:xfrm flipH="1">
                  <a:off x="2903" y="1452"/>
                  <a:ext cx="4" cy="10"/>
                </a:xfrm>
                <a:custGeom>
                  <a:avLst/>
                  <a:gdLst/>
                  <a:ahLst/>
                  <a:cxnLst>
                    <a:cxn ang="0">
                      <a:pos x="5" y="3"/>
                    </a:cxn>
                    <a:cxn ang="0">
                      <a:pos x="0" y="12"/>
                    </a:cxn>
                    <a:cxn ang="0">
                      <a:pos x="1" y="12"/>
                    </a:cxn>
                    <a:cxn ang="0">
                      <a:pos x="5" y="3"/>
                    </a:cxn>
                  </a:cxnLst>
                  <a:rect l="0" t="0" r="r" b="b"/>
                  <a:pathLst>
                    <a:path w="5" h="12">
                      <a:moveTo>
                        <a:pt x="5" y="3"/>
                      </a:moveTo>
                      <a:cubicBezTo>
                        <a:pt x="5" y="3"/>
                        <a:pt x="2" y="0"/>
                        <a:pt x="0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2" y="2"/>
                        <a:pt x="5" y="3"/>
                      </a:cubicBezTo>
                      <a:close/>
                    </a:path>
                  </a:pathLst>
                </a:custGeom>
                <a:solidFill>
                  <a:srgbClr val="DAC184"/>
                </a:solidFill>
                <a:ln w="3175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28" name="Freeform 12034"/>
                <p:cNvSpPr>
                  <a:spLocks/>
                </p:cNvSpPr>
                <p:nvPr/>
              </p:nvSpPr>
              <p:spPr bwMode="auto">
                <a:xfrm flipH="1">
                  <a:off x="2802" y="1442"/>
                  <a:ext cx="25" cy="12"/>
                </a:xfrm>
                <a:custGeom>
                  <a:avLst/>
                  <a:gdLst/>
                  <a:ahLst/>
                  <a:cxnLst>
                    <a:cxn ang="0">
                      <a:pos x="31" y="13"/>
                    </a:cxn>
                    <a:cxn ang="0">
                      <a:pos x="22" y="16"/>
                    </a:cxn>
                    <a:cxn ang="0">
                      <a:pos x="0" y="2"/>
                    </a:cxn>
                    <a:cxn ang="0">
                      <a:pos x="10" y="0"/>
                    </a:cxn>
                    <a:cxn ang="0">
                      <a:pos x="31" y="13"/>
                    </a:cxn>
                  </a:cxnLst>
                  <a:rect l="0" t="0" r="r" b="b"/>
                  <a:pathLst>
                    <a:path w="31" h="16">
                      <a:moveTo>
                        <a:pt x="31" y="13"/>
                      </a:move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22" y="16"/>
                        <a:pt x="13" y="8"/>
                        <a:pt x="0" y="2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23" y="7"/>
                        <a:pt x="31" y="13"/>
                      </a:cubicBezTo>
                      <a:close/>
                    </a:path>
                  </a:pathLst>
                </a:custGeom>
                <a:solidFill>
                  <a:srgbClr val="9B7741"/>
                </a:solidFill>
                <a:ln w="952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29" name="Freeform 12035"/>
                <p:cNvSpPr>
                  <a:spLocks/>
                </p:cNvSpPr>
                <p:nvPr/>
              </p:nvSpPr>
              <p:spPr bwMode="auto">
                <a:xfrm flipH="1">
                  <a:off x="2804" y="1444"/>
                  <a:ext cx="21" cy="10"/>
                </a:xfrm>
                <a:custGeom>
                  <a:avLst/>
                  <a:gdLst/>
                  <a:ahLst/>
                  <a:cxnLst>
                    <a:cxn ang="0">
                      <a:pos x="27" y="12"/>
                    </a:cxn>
                    <a:cxn ang="0">
                      <a:pos x="20" y="14"/>
                    </a:cxn>
                    <a:cxn ang="0">
                      <a:pos x="0" y="2"/>
                    </a:cxn>
                    <a:cxn ang="0">
                      <a:pos x="8" y="0"/>
                    </a:cxn>
                    <a:cxn ang="0">
                      <a:pos x="27" y="12"/>
                    </a:cxn>
                  </a:cxnLst>
                  <a:rect l="0" t="0" r="r" b="b"/>
                  <a:pathLst>
                    <a:path w="27" h="14">
                      <a:moveTo>
                        <a:pt x="27" y="12"/>
                      </a:move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0" y="14"/>
                        <a:pt x="11" y="6"/>
                        <a:pt x="0" y="2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20" y="6"/>
                        <a:pt x="27" y="1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0" name="Freeform 12036"/>
                <p:cNvSpPr>
                  <a:spLocks/>
                </p:cNvSpPr>
                <p:nvPr/>
              </p:nvSpPr>
              <p:spPr bwMode="auto">
                <a:xfrm flipH="1">
                  <a:off x="2810" y="1437"/>
                  <a:ext cx="11" cy="17"/>
                </a:xfrm>
                <a:custGeom>
                  <a:avLst/>
                  <a:gdLst/>
                  <a:ahLst/>
                  <a:cxnLst>
                    <a:cxn ang="0">
                      <a:pos x="0" y="12"/>
                    </a:cxn>
                    <a:cxn ang="0">
                      <a:pos x="6" y="1"/>
                    </a:cxn>
                    <a:cxn ang="0">
                      <a:pos x="13" y="21"/>
                    </a:cxn>
                    <a:cxn ang="0">
                      <a:pos x="9" y="18"/>
                    </a:cxn>
                    <a:cxn ang="0">
                      <a:pos x="5" y="5"/>
                    </a:cxn>
                    <a:cxn ang="0">
                      <a:pos x="3" y="14"/>
                    </a:cxn>
                    <a:cxn ang="0">
                      <a:pos x="0" y="12"/>
                    </a:cxn>
                  </a:cxnLst>
                  <a:rect l="0" t="0" r="r" b="b"/>
                  <a:pathLst>
                    <a:path w="13" h="21">
                      <a:moveTo>
                        <a:pt x="0" y="12"/>
                      </a:moveTo>
                      <a:cubicBezTo>
                        <a:pt x="0" y="12"/>
                        <a:pt x="0" y="0"/>
                        <a:pt x="6" y="1"/>
                      </a:cubicBezTo>
                      <a:cubicBezTo>
                        <a:pt x="6" y="1"/>
                        <a:pt x="13" y="1"/>
                        <a:pt x="13" y="21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9" y="18"/>
                        <a:pt x="10" y="6"/>
                        <a:pt x="5" y="5"/>
                      </a:cubicBezTo>
                      <a:cubicBezTo>
                        <a:pt x="5" y="5"/>
                        <a:pt x="3" y="4"/>
                        <a:pt x="3" y="14"/>
                      </a:cubicBezTo>
                      <a:lnTo>
                        <a:pt x="0" y="12"/>
                      </a:lnTo>
                      <a:close/>
                    </a:path>
                  </a:pathLst>
                </a:custGeom>
                <a:solidFill>
                  <a:srgbClr val="9B7741"/>
                </a:solidFill>
                <a:ln w="952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31" name="Freeform 12037"/>
                <p:cNvSpPr>
                  <a:spLocks/>
                </p:cNvSpPr>
                <p:nvPr/>
              </p:nvSpPr>
              <p:spPr bwMode="auto">
                <a:xfrm flipH="1">
                  <a:off x="2817" y="1439"/>
                  <a:ext cx="3" cy="8"/>
                </a:xfrm>
                <a:custGeom>
                  <a:avLst/>
                  <a:gdLst/>
                  <a:ahLst/>
                  <a:cxnLst>
                    <a:cxn ang="0">
                      <a:pos x="4" y="2"/>
                    </a:cxn>
                    <a:cxn ang="0">
                      <a:pos x="0" y="10"/>
                    </a:cxn>
                    <a:cxn ang="0">
                      <a:pos x="1" y="10"/>
                    </a:cxn>
                    <a:cxn ang="0">
                      <a:pos x="4" y="2"/>
                    </a:cxn>
                  </a:cxnLst>
                  <a:rect l="0" t="0" r="r" b="b"/>
                  <a:pathLst>
                    <a:path w="4" h="10">
                      <a:moveTo>
                        <a:pt x="4" y="2"/>
                      </a:moveTo>
                      <a:cubicBezTo>
                        <a:pt x="4" y="2"/>
                        <a:pt x="1" y="0"/>
                        <a:pt x="0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"/>
                        <a:pt x="4" y="2"/>
                      </a:cubicBezTo>
                      <a:close/>
                    </a:path>
                  </a:pathLst>
                </a:custGeom>
                <a:solidFill>
                  <a:srgbClr val="DAC184"/>
                </a:solidFill>
                <a:ln w="3175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2" name="Freeform 12038"/>
                <p:cNvSpPr>
                  <a:spLocks/>
                </p:cNvSpPr>
                <p:nvPr/>
              </p:nvSpPr>
              <p:spPr bwMode="auto">
                <a:xfrm flipH="1">
                  <a:off x="2838" y="1398"/>
                  <a:ext cx="12" cy="15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12" y="0"/>
                    </a:cxn>
                    <a:cxn ang="0">
                      <a:pos x="15" y="4"/>
                    </a:cxn>
                    <a:cxn ang="0">
                      <a:pos x="15" y="19"/>
                    </a:cxn>
                  </a:cxnLst>
                  <a:rect l="0" t="0" r="r" b="b"/>
                  <a:pathLst>
                    <a:path w="15" h="19">
                      <a:moveTo>
                        <a:pt x="0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5" y="1"/>
                        <a:pt x="15" y="4"/>
                      </a:cubicBezTo>
                      <a:cubicBezTo>
                        <a:pt x="15" y="19"/>
                        <a:pt x="15" y="19"/>
                        <a:pt x="15" y="19"/>
                      </a:cubicBezTo>
                    </a:path>
                  </a:pathLst>
                </a:custGeom>
                <a:noFill/>
                <a:ln w="0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3" name="Freeform 12039"/>
                <p:cNvSpPr>
                  <a:spLocks/>
                </p:cNvSpPr>
                <p:nvPr/>
              </p:nvSpPr>
              <p:spPr bwMode="auto">
                <a:xfrm flipH="1">
                  <a:off x="2862" y="1423"/>
                  <a:ext cx="122" cy="12"/>
                </a:xfrm>
                <a:custGeom>
                  <a:avLst/>
                  <a:gdLst/>
                  <a:ahLst/>
                  <a:cxnLst>
                    <a:cxn ang="0">
                      <a:pos x="156" y="0"/>
                    </a:cxn>
                    <a:cxn ang="0">
                      <a:pos x="0" y="16"/>
                    </a:cxn>
                  </a:cxnLst>
                  <a:rect l="0" t="0" r="r" b="b"/>
                  <a:pathLst>
                    <a:path w="156" h="16">
                      <a:moveTo>
                        <a:pt x="156" y="0"/>
                      </a:moveTo>
                      <a:cubicBezTo>
                        <a:pt x="156" y="0"/>
                        <a:pt x="45" y="10"/>
                        <a:pt x="0" y="16"/>
                      </a:cubicBezTo>
                    </a:path>
                  </a:pathLst>
                </a:custGeom>
                <a:noFill/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4" name="Freeform 12040"/>
                <p:cNvSpPr>
                  <a:spLocks/>
                </p:cNvSpPr>
                <p:nvPr/>
              </p:nvSpPr>
              <p:spPr bwMode="auto">
                <a:xfrm flipH="1">
                  <a:off x="2860" y="1370"/>
                  <a:ext cx="71" cy="54"/>
                </a:xfrm>
                <a:custGeom>
                  <a:avLst/>
                  <a:gdLst/>
                  <a:ahLst/>
                  <a:cxnLst>
                    <a:cxn ang="0">
                      <a:pos x="91" y="61"/>
                    </a:cxn>
                    <a:cxn ang="0">
                      <a:pos x="4" y="70"/>
                    </a:cxn>
                    <a:cxn ang="0">
                      <a:pos x="1" y="67"/>
                    </a:cxn>
                    <a:cxn ang="0">
                      <a:pos x="0" y="6"/>
                    </a:cxn>
                    <a:cxn ang="0">
                      <a:pos x="76" y="1"/>
                    </a:cxn>
                    <a:cxn ang="0">
                      <a:pos x="88" y="12"/>
                    </a:cxn>
                    <a:cxn ang="0">
                      <a:pos x="91" y="60"/>
                    </a:cxn>
                    <a:cxn ang="0">
                      <a:pos x="91" y="61"/>
                    </a:cxn>
                  </a:cxnLst>
                  <a:rect l="0" t="0" r="r" b="b"/>
                  <a:pathLst>
                    <a:path w="91" h="70">
                      <a:moveTo>
                        <a:pt x="91" y="61"/>
                      </a:moveTo>
                      <a:cubicBezTo>
                        <a:pt x="4" y="70"/>
                        <a:pt x="4" y="70"/>
                        <a:pt x="4" y="70"/>
                      </a:cubicBezTo>
                      <a:cubicBezTo>
                        <a:pt x="4" y="70"/>
                        <a:pt x="1" y="70"/>
                        <a:pt x="1" y="67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76" y="1"/>
                        <a:pt x="76" y="1"/>
                        <a:pt x="76" y="1"/>
                      </a:cubicBezTo>
                      <a:cubicBezTo>
                        <a:pt x="76" y="1"/>
                        <a:pt x="86" y="0"/>
                        <a:pt x="88" y="12"/>
                      </a:cubicBezTo>
                      <a:cubicBezTo>
                        <a:pt x="91" y="60"/>
                        <a:pt x="91" y="60"/>
                        <a:pt x="91" y="60"/>
                      </a:cubicBezTo>
                      <a:lnTo>
                        <a:pt x="91" y="6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4763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5" name="Freeform 12041"/>
                <p:cNvSpPr>
                  <a:spLocks/>
                </p:cNvSpPr>
                <p:nvPr/>
              </p:nvSpPr>
              <p:spPr bwMode="auto">
                <a:xfrm flipH="1">
                  <a:off x="2944" y="1375"/>
                  <a:ext cx="104" cy="64"/>
                </a:xfrm>
                <a:custGeom>
                  <a:avLst/>
                  <a:gdLst/>
                  <a:ahLst/>
                  <a:cxnLst>
                    <a:cxn ang="0">
                      <a:pos x="133" y="64"/>
                    </a:cxn>
                    <a:cxn ang="0">
                      <a:pos x="131" y="68"/>
                    </a:cxn>
                    <a:cxn ang="0">
                      <a:pos x="0" y="82"/>
                    </a:cxn>
                    <a:cxn ang="0">
                      <a:pos x="2" y="21"/>
                    </a:cxn>
                    <a:cxn ang="0">
                      <a:pos x="21" y="7"/>
                    </a:cxn>
                    <a:cxn ang="0">
                      <a:pos x="131" y="0"/>
                    </a:cxn>
                    <a:cxn ang="0">
                      <a:pos x="133" y="64"/>
                    </a:cxn>
                  </a:cxnLst>
                  <a:rect l="0" t="0" r="r" b="b"/>
                  <a:pathLst>
                    <a:path w="133" h="82">
                      <a:moveTo>
                        <a:pt x="133" y="64"/>
                      </a:moveTo>
                      <a:cubicBezTo>
                        <a:pt x="133" y="64"/>
                        <a:pt x="133" y="67"/>
                        <a:pt x="131" y="68"/>
                      </a:cubicBezTo>
                      <a:cubicBezTo>
                        <a:pt x="0" y="82"/>
                        <a:pt x="0" y="82"/>
                        <a:pt x="0" y="82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6" y="7"/>
                        <a:pt x="21" y="7"/>
                      </a:cubicBezTo>
                      <a:cubicBezTo>
                        <a:pt x="131" y="0"/>
                        <a:pt x="131" y="0"/>
                        <a:pt x="131" y="0"/>
                      </a:cubicBezTo>
                      <a:lnTo>
                        <a:pt x="133" y="6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4763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6" name="Freeform 12042"/>
                <p:cNvSpPr>
                  <a:spLocks/>
                </p:cNvSpPr>
                <p:nvPr/>
              </p:nvSpPr>
              <p:spPr bwMode="auto">
                <a:xfrm flipH="1">
                  <a:off x="2860" y="1370"/>
                  <a:ext cx="71" cy="54"/>
                </a:xfrm>
                <a:custGeom>
                  <a:avLst/>
                  <a:gdLst/>
                  <a:ahLst/>
                  <a:cxnLst>
                    <a:cxn ang="0">
                      <a:pos x="91" y="61"/>
                    </a:cxn>
                    <a:cxn ang="0">
                      <a:pos x="4" y="70"/>
                    </a:cxn>
                    <a:cxn ang="0">
                      <a:pos x="1" y="67"/>
                    </a:cxn>
                    <a:cxn ang="0">
                      <a:pos x="0" y="6"/>
                    </a:cxn>
                    <a:cxn ang="0">
                      <a:pos x="76" y="1"/>
                    </a:cxn>
                    <a:cxn ang="0">
                      <a:pos x="88" y="12"/>
                    </a:cxn>
                    <a:cxn ang="0">
                      <a:pos x="91" y="60"/>
                    </a:cxn>
                    <a:cxn ang="0">
                      <a:pos x="91" y="61"/>
                    </a:cxn>
                  </a:cxnLst>
                  <a:rect l="0" t="0" r="r" b="b"/>
                  <a:pathLst>
                    <a:path w="91" h="70">
                      <a:moveTo>
                        <a:pt x="91" y="61"/>
                      </a:moveTo>
                      <a:cubicBezTo>
                        <a:pt x="4" y="70"/>
                        <a:pt x="4" y="70"/>
                        <a:pt x="4" y="70"/>
                      </a:cubicBezTo>
                      <a:cubicBezTo>
                        <a:pt x="4" y="70"/>
                        <a:pt x="1" y="70"/>
                        <a:pt x="1" y="67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76" y="1"/>
                        <a:pt x="76" y="1"/>
                        <a:pt x="76" y="1"/>
                      </a:cubicBezTo>
                      <a:cubicBezTo>
                        <a:pt x="76" y="1"/>
                        <a:pt x="86" y="0"/>
                        <a:pt x="88" y="12"/>
                      </a:cubicBezTo>
                      <a:cubicBezTo>
                        <a:pt x="91" y="60"/>
                        <a:pt x="91" y="60"/>
                        <a:pt x="91" y="60"/>
                      </a:cubicBezTo>
                      <a:lnTo>
                        <a:pt x="91" y="61"/>
                      </a:lnTo>
                      <a:close/>
                    </a:path>
                  </a:pathLst>
                </a:custGeom>
                <a:noFill/>
                <a:ln w="4763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7" name="Freeform 12043"/>
                <p:cNvSpPr>
                  <a:spLocks/>
                </p:cNvSpPr>
                <p:nvPr/>
              </p:nvSpPr>
              <p:spPr bwMode="auto">
                <a:xfrm flipH="1">
                  <a:off x="2944" y="1375"/>
                  <a:ext cx="104" cy="64"/>
                </a:xfrm>
                <a:custGeom>
                  <a:avLst/>
                  <a:gdLst/>
                  <a:ahLst/>
                  <a:cxnLst>
                    <a:cxn ang="0">
                      <a:pos x="133" y="64"/>
                    </a:cxn>
                    <a:cxn ang="0">
                      <a:pos x="131" y="68"/>
                    </a:cxn>
                    <a:cxn ang="0">
                      <a:pos x="0" y="82"/>
                    </a:cxn>
                    <a:cxn ang="0">
                      <a:pos x="2" y="21"/>
                    </a:cxn>
                    <a:cxn ang="0">
                      <a:pos x="21" y="7"/>
                    </a:cxn>
                    <a:cxn ang="0">
                      <a:pos x="131" y="0"/>
                    </a:cxn>
                    <a:cxn ang="0">
                      <a:pos x="133" y="64"/>
                    </a:cxn>
                  </a:cxnLst>
                  <a:rect l="0" t="0" r="r" b="b"/>
                  <a:pathLst>
                    <a:path w="133" h="82">
                      <a:moveTo>
                        <a:pt x="133" y="64"/>
                      </a:moveTo>
                      <a:cubicBezTo>
                        <a:pt x="133" y="64"/>
                        <a:pt x="133" y="67"/>
                        <a:pt x="131" y="68"/>
                      </a:cubicBezTo>
                      <a:cubicBezTo>
                        <a:pt x="0" y="82"/>
                        <a:pt x="0" y="82"/>
                        <a:pt x="0" y="82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2" y="21"/>
                        <a:pt x="6" y="7"/>
                        <a:pt x="21" y="7"/>
                      </a:cubicBezTo>
                      <a:cubicBezTo>
                        <a:pt x="131" y="0"/>
                        <a:pt x="131" y="0"/>
                        <a:pt x="131" y="0"/>
                      </a:cubicBezTo>
                      <a:lnTo>
                        <a:pt x="133" y="64"/>
                      </a:lnTo>
                      <a:close/>
                    </a:path>
                  </a:pathLst>
                </a:custGeom>
                <a:noFill/>
                <a:ln w="4763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38" name="Freeform 12044"/>
                <p:cNvSpPr>
                  <a:spLocks/>
                </p:cNvSpPr>
                <p:nvPr/>
              </p:nvSpPr>
              <p:spPr bwMode="auto">
                <a:xfrm flipH="1">
                  <a:off x="2835" y="1426"/>
                  <a:ext cx="26" cy="10"/>
                </a:xfrm>
                <a:custGeom>
                  <a:avLst/>
                  <a:gdLst/>
                  <a:ahLst/>
                  <a:cxnLst>
                    <a:cxn ang="0">
                      <a:pos x="0" y="5"/>
                    </a:cxn>
                    <a:cxn ang="0">
                      <a:pos x="0" y="0"/>
                    </a:cxn>
                    <a:cxn ang="0">
                      <a:pos x="34" y="1"/>
                    </a:cxn>
                    <a:cxn ang="0">
                      <a:pos x="34" y="10"/>
                    </a:cxn>
                    <a:cxn ang="0">
                      <a:pos x="18" y="12"/>
                    </a:cxn>
                    <a:cxn ang="0">
                      <a:pos x="8" y="9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34" h="12">
                      <a:moveTo>
                        <a:pt x="0" y="5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4" y="1"/>
                        <a:pt x="34" y="1"/>
                        <a:pt x="34" y="1"/>
                      </a:cubicBezTo>
                      <a:cubicBezTo>
                        <a:pt x="34" y="10"/>
                        <a:pt x="34" y="10"/>
                        <a:pt x="34" y="10"/>
                      </a:cubicBezTo>
                      <a:cubicBezTo>
                        <a:pt x="34" y="10"/>
                        <a:pt x="26" y="12"/>
                        <a:pt x="18" y="12"/>
                      </a:cubicBezTo>
                      <a:cubicBezTo>
                        <a:pt x="18" y="12"/>
                        <a:pt x="13" y="12"/>
                        <a:pt x="8" y="9"/>
                      </a:cubicBez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9B7741"/>
                </a:solidFill>
                <a:ln w="9525" cap="flat" cmpd="sng">
                  <a:noFill/>
                  <a:prstDash val="solid"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39" name="Oval 12045"/>
                <p:cNvSpPr>
                  <a:spLocks noChangeArrowheads="1"/>
                </p:cNvSpPr>
                <p:nvPr/>
              </p:nvSpPr>
              <p:spPr bwMode="auto">
                <a:xfrm flipH="1">
                  <a:off x="2835" y="1424"/>
                  <a:ext cx="26" cy="6"/>
                </a:xfrm>
                <a:prstGeom prst="ellipse">
                  <a:avLst/>
                </a:prstGeom>
                <a:solidFill>
                  <a:srgbClr val="9B7741"/>
                </a:solidFill>
                <a:ln w="3175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40" name="Freeform 12046"/>
                <p:cNvSpPr>
                  <a:spLocks/>
                </p:cNvSpPr>
                <p:nvPr/>
              </p:nvSpPr>
              <p:spPr bwMode="auto">
                <a:xfrm flipH="1">
                  <a:off x="2871" y="1382"/>
                  <a:ext cx="53" cy="39"/>
                </a:xfrm>
                <a:custGeom>
                  <a:avLst/>
                  <a:gdLst/>
                  <a:ahLst/>
                  <a:cxnLst>
                    <a:cxn ang="0">
                      <a:pos x="159" y="104"/>
                    </a:cxn>
                    <a:cxn ang="0">
                      <a:pos x="157" y="17"/>
                    </a:cxn>
                    <a:cxn ang="0">
                      <a:pos x="0" y="0"/>
                    </a:cxn>
                    <a:cxn ang="0">
                      <a:pos x="5" y="121"/>
                    </a:cxn>
                    <a:cxn ang="0">
                      <a:pos x="159" y="104"/>
                    </a:cxn>
                  </a:cxnLst>
                  <a:rect l="0" t="0" r="r" b="b"/>
                  <a:pathLst>
                    <a:path w="159" h="121">
                      <a:moveTo>
                        <a:pt x="159" y="104"/>
                      </a:moveTo>
                      <a:lnTo>
                        <a:pt x="157" y="17"/>
                      </a:lnTo>
                      <a:lnTo>
                        <a:pt x="0" y="0"/>
                      </a:lnTo>
                      <a:lnTo>
                        <a:pt x="5" y="121"/>
                      </a:lnTo>
                      <a:lnTo>
                        <a:pt x="159" y="104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1" name="Freeform 12047"/>
                <p:cNvSpPr>
                  <a:spLocks/>
                </p:cNvSpPr>
                <p:nvPr/>
              </p:nvSpPr>
              <p:spPr bwMode="auto">
                <a:xfrm flipH="1">
                  <a:off x="2944" y="1375"/>
                  <a:ext cx="104" cy="64"/>
                </a:xfrm>
                <a:custGeom>
                  <a:avLst/>
                  <a:gdLst/>
                  <a:ahLst/>
                  <a:cxnLst>
                    <a:cxn ang="0">
                      <a:pos x="131" y="0"/>
                    </a:cxn>
                    <a:cxn ang="0">
                      <a:pos x="133" y="64"/>
                    </a:cxn>
                    <a:cxn ang="0">
                      <a:pos x="130" y="68"/>
                    </a:cxn>
                    <a:cxn ang="0">
                      <a:pos x="0" y="82"/>
                    </a:cxn>
                    <a:cxn ang="0">
                      <a:pos x="0" y="78"/>
                    </a:cxn>
                    <a:cxn ang="0">
                      <a:pos x="127" y="64"/>
                    </a:cxn>
                    <a:cxn ang="0">
                      <a:pos x="125" y="3"/>
                    </a:cxn>
                    <a:cxn ang="0">
                      <a:pos x="10" y="10"/>
                    </a:cxn>
                    <a:cxn ang="0">
                      <a:pos x="22" y="7"/>
                    </a:cxn>
                    <a:cxn ang="0">
                      <a:pos x="131" y="0"/>
                    </a:cxn>
                  </a:cxnLst>
                  <a:rect l="0" t="0" r="r" b="b"/>
                  <a:pathLst>
                    <a:path w="133" h="82">
                      <a:moveTo>
                        <a:pt x="131" y="0"/>
                      </a:moveTo>
                      <a:cubicBezTo>
                        <a:pt x="133" y="64"/>
                        <a:pt x="133" y="64"/>
                        <a:pt x="133" y="64"/>
                      </a:cubicBezTo>
                      <a:cubicBezTo>
                        <a:pt x="133" y="64"/>
                        <a:pt x="132" y="67"/>
                        <a:pt x="130" y="68"/>
                      </a:cubicBezTo>
                      <a:cubicBezTo>
                        <a:pt x="0" y="82"/>
                        <a:pt x="0" y="82"/>
                        <a:pt x="0" y="82"/>
                      </a:cubicBezTo>
                      <a:cubicBezTo>
                        <a:pt x="0" y="78"/>
                        <a:pt x="0" y="78"/>
                        <a:pt x="0" y="78"/>
                      </a:cubicBezTo>
                      <a:cubicBezTo>
                        <a:pt x="127" y="64"/>
                        <a:pt x="127" y="64"/>
                        <a:pt x="127" y="64"/>
                      </a:cubicBezTo>
                      <a:cubicBezTo>
                        <a:pt x="125" y="3"/>
                        <a:pt x="125" y="3"/>
                        <a:pt x="125" y="3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3" y="7"/>
                        <a:pt x="22" y="7"/>
                      </a:cubicBezTo>
                      <a:lnTo>
                        <a:pt x="131" y="0"/>
                      </a:lnTo>
                      <a:close/>
                    </a:path>
                  </a:pathLst>
                </a:custGeom>
                <a:solidFill>
                  <a:srgbClr val="9B7741"/>
                </a:solidFill>
                <a:ln w="9525" cap="flat" cmpd="sng">
                  <a:noFill/>
                  <a:prstDash val="solid"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42" name="Freeform 12048"/>
                <p:cNvSpPr>
                  <a:spLocks/>
                </p:cNvSpPr>
                <p:nvPr/>
              </p:nvSpPr>
              <p:spPr bwMode="auto">
                <a:xfrm flipH="1">
                  <a:off x="2860" y="1370"/>
                  <a:ext cx="71" cy="55"/>
                </a:xfrm>
                <a:custGeom>
                  <a:avLst/>
                  <a:gdLst/>
                  <a:ahLst/>
                  <a:cxnLst>
                    <a:cxn ang="0">
                      <a:pos x="61" y="3"/>
                    </a:cxn>
                    <a:cxn ang="0">
                      <a:pos x="77" y="2"/>
                    </a:cxn>
                    <a:cxn ang="0">
                      <a:pos x="85" y="12"/>
                    </a:cxn>
                    <a:cxn ang="0">
                      <a:pos x="87" y="57"/>
                    </a:cxn>
                    <a:cxn ang="0">
                      <a:pos x="1" y="66"/>
                    </a:cxn>
                    <a:cxn ang="0">
                      <a:pos x="5" y="69"/>
                    </a:cxn>
                    <a:cxn ang="0">
                      <a:pos x="89" y="60"/>
                    </a:cxn>
                    <a:cxn ang="0">
                      <a:pos x="91" y="59"/>
                    </a:cxn>
                    <a:cxn ang="0">
                      <a:pos x="88" y="11"/>
                    </a:cxn>
                    <a:cxn ang="0">
                      <a:pos x="76" y="0"/>
                    </a:cxn>
                    <a:cxn ang="0">
                      <a:pos x="0" y="5"/>
                    </a:cxn>
                    <a:cxn ang="0">
                      <a:pos x="0" y="7"/>
                    </a:cxn>
                    <a:cxn ang="0">
                      <a:pos x="61" y="3"/>
                    </a:cxn>
                  </a:cxnLst>
                  <a:rect l="0" t="0" r="r" b="b"/>
                  <a:pathLst>
                    <a:path w="91" h="70">
                      <a:moveTo>
                        <a:pt x="61" y="3"/>
                      </a:moveTo>
                      <a:cubicBezTo>
                        <a:pt x="77" y="2"/>
                        <a:pt x="77" y="2"/>
                        <a:pt x="77" y="2"/>
                      </a:cubicBezTo>
                      <a:cubicBezTo>
                        <a:pt x="77" y="2"/>
                        <a:pt x="84" y="4"/>
                        <a:pt x="85" y="12"/>
                      </a:cubicBezTo>
                      <a:cubicBezTo>
                        <a:pt x="87" y="57"/>
                        <a:pt x="87" y="57"/>
                        <a:pt x="87" y="57"/>
                      </a:cubicBezTo>
                      <a:cubicBezTo>
                        <a:pt x="1" y="66"/>
                        <a:pt x="1" y="66"/>
                        <a:pt x="1" y="66"/>
                      </a:cubicBezTo>
                      <a:cubicBezTo>
                        <a:pt x="1" y="66"/>
                        <a:pt x="3" y="70"/>
                        <a:pt x="5" y="69"/>
                      </a:cubicBezTo>
                      <a:cubicBezTo>
                        <a:pt x="89" y="60"/>
                        <a:pt x="89" y="60"/>
                        <a:pt x="89" y="60"/>
                      </a:cubicBezTo>
                      <a:cubicBezTo>
                        <a:pt x="91" y="59"/>
                        <a:pt x="91" y="59"/>
                        <a:pt x="91" y="59"/>
                      </a:cubicBezTo>
                      <a:cubicBezTo>
                        <a:pt x="88" y="11"/>
                        <a:pt x="88" y="11"/>
                        <a:pt x="88" y="11"/>
                      </a:cubicBezTo>
                      <a:cubicBezTo>
                        <a:pt x="88" y="11"/>
                        <a:pt x="87" y="1"/>
                        <a:pt x="76" y="0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7"/>
                        <a:pt x="0" y="7"/>
                        <a:pt x="0" y="7"/>
                      </a:cubicBezTo>
                      <a:lnTo>
                        <a:pt x="61" y="3"/>
                      </a:lnTo>
                      <a:close/>
                    </a:path>
                  </a:pathLst>
                </a:custGeom>
                <a:solidFill>
                  <a:srgbClr val="9B7741"/>
                </a:solidFill>
                <a:ln w="9525" cap="flat" cmpd="sng">
                  <a:noFill/>
                  <a:prstDash val="solid"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43" name="Freeform 12049"/>
                <p:cNvSpPr>
                  <a:spLocks/>
                </p:cNvSpPr>
                <p:nvPr/>
              </p:nvSpPr>
              <p:spPr bwMode="auto">
                <a:xfrm flipH="1">
                  <a:off x="2909" y="1398"/>
                  <a:ext cx="22" cy="24"/>
                </a:xfrm>
                <a:custGeom>
                  <a:avLst/>
                  <a:gdLst/>
                  <a:ahLst/>
                  <a:cxnLst>
                    <a:cxn ang="0">
                      <a:pos x="0" y="1"/>
                    </a:cxn>
                    <a:cxn ang="0">
                      <a:pos x="13" y="1"/>
                    </a:cxn>
                    <a:cxn ang="0">
                      <a:pos x="20" y="10"/>
                    </a:cxn>
                    <a:cxn ang="0">
                      <a:pos x="25" y="22"/>
                    </a:cxn>
                    <a:cxn ang="0">
                      <a:pos x="29" y="28"/>
                    </a:cxn>
                    <a:cxn ang="0">
                      <a:pos x="1" y="31"/>
                    </a:cxn>
                    <a:cxn ang="0">
                      <a:pos x="0" y="1"/>
                    </a:cxn>
                  </a:cxnLst>
                  <a:rect l="0" t="0" r="r" b="b"/>
                  <a:pathLst>
                    <a:path w="29" h="31">
                      <a:moveTo>
                        <a:pt x="0" y="1"/>
                      </a:move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9" y="0"/>
                        <a:pt x="20" y="10"/>
                      </a:cubicBezTo>
                      <a:cubicBezTo>
                        <a:pt x="20" y="10"/>
                        <a:pt x="19" y="14"/>
                        <a:pt x="25" y="22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1" y="31"/>
                        <a:pt x="1" y="31"/>
                        <a:pt x="1" y="31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 w="0" cap="flat">
                  <a:solidFill>
                    <a:srgbClr val="333333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4" name="Freeform 12050"/>
                <p:cNvSpPr>
                  <a:spLocks/>
                </p:cNvSpPr>
                <p:nvPr/>
              </p:nvSpPr>
              <p:spPr bwMode="auto">
                <a:xfrm flipH="1">
                  <a:off x="2863" y="1353"/>
                  <a:ext cx="201" cy="109"/>
                </a:xfrm>
                <a:custGeom>
                  <a:avLst/>
                  <a:gdLst/>
                  <a:ahLst/>
                  <a:cxnLst>
                    <a:cxn ang="0">
                      <a:pos x="258" y="4"/>
                    </a:cxn>
                    <a:cxn ang="0">
                      <a:pos x="241" y="1"/>
                    </a:cxn>
                    <a:cxn ang="0">
                      <a:pos x="31" y="15"/>
                    </a:cxn>
                    <a:cxn ang="0">
                      <a:pos x="3" y="52"/>
                    </a:cxn>
                    <a:cxn ang="0">
                      <a:pos x="0" y="136"/>
                    </a:cxn>
                    <a:cxn ang="0">
                      <a:pos x="3" y="140"/>
                    </a:cxn>
                  </a:cxnLst>
                  <a:rect l="0" t="0" r="r" b="b"/>
                  <a:pathLst>
                    <a:path w="258" h="140">
                      <a:moveTo>
                        <a:pt x="258" y="4"/>
                      </a:moveTo>
                      <a:cubicBezTo>
                        <a:pt x="258" y="4"/>
                        <a:pt x="256" y="0"/>
                        <a:pt x="241" y="1"/>
                      </a:cubicBezTo>
                      <a:cubicBezTo>
                        <a:pt x="31" y="15"/>
                        <a:pt x="31" y="15"/>
                        <a:pt x="31" y="15"/>
                      </a:cubicBezTo>
                      <a:cubicBezTo>
                        <a:pt x="31" y="15"/>
                        <a:pt x="5" y="20"/>
                        <a:pt x="3" y="52"/>
                      </a:cubicBezTo>
                      <a:cubicBezTo>
                        <a:pt x="0" y="136"/>
                        <a:pt x="0" y="136"/>
                        <a:pt x="0" y="136"/>
                      </a:cubicBezTo>
                      <a:cubicBezTo>
                        <a:pt x="3" y="140"/>
                        <a:pt x="3" y="140"/>
                        <a:pt x="3" y="140"/>
                      </a:cubicBezTo>
                    </a:path>
                  </a:pathLst>
                </a:custGeom>
                <a:noFill/>
                <a:ln w="0" cap="flat" cmpd="sng">
                  <a:solidFill>
                    <a:srgbClr val="000000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5" name="Oval 12051"/>
                <p:cNvSpPr>
                  <a:spLocks noChangeArrowheads="1"/>
                </p:cNvSpPr>
                <p:nvPr/>
              </p:nvSpPr>
              <p:spPr bwMode="auto">
                <a:xfrm flipH="1">
                  <a:off x="3068" y="1461"/>
                  <a:ext cx="7" cy="2"/>
                </a:xfrm>
                <a:prstGeom prst="ellipse">
                  <a:avLst/>
                </a:prstGeom>
                <a:solidFill>
                  <a:srgbClr val="00000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6" name="Line 12052"/>
                <p:cNvSpPr>
                  <a:spLocks noChangeShapeType="1"/>
                </p:cNvSpPr>
                <p:nvPr/>
              </p:nvSpPr>
              <p:spPr bwMode="auto">
                <a:xfrm flipH="1">
                  <a:off x="3071" y="1462"/>
                  <a:ext cx="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7" name="Line 12053"/>
                <p:cNvSpPr>
                  <a:spLocks noChangeShapeType="1"/>
                </p:cNvSpPr>
                <p:nvPr/>
              </p:nvSpPr>
              <p:spPr bwMode="auto">
                <a:xfrm>
                  <a:off x="3065" y="1460"/>
                  <a:ext cx="4" cy="107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8" name="Freeform 12054"/>
                <p:cNvSpPr>
                  <a:spLocks/>
                </p:cNvSpPr>
                <p:nvPr/>
              </p:nvSpPr>
              <p:spPr bwMode="auto">
                <a:xfrm flipH="1">
                  <a:off x="3065" y="1520"/>
                  <a:ext cx="4" cy="19"/>
                </a:xfrm>
                <a:custGeom>
                  <a:avLst/>
                  <a:gdLst/>
                  <a:ahLst/>
                  <a:cxnLst>
                    <a:cxn ang="0">
                      <a:pos x="0" y="57"/>
                    </a:cxn>
                    <a:cxn ang="0">
                      <a:pos x="3" y="0"/>
                    </a:cxn>
                    <a:cxn ang="0">
                      <a:pos x="12" y="0"/>
                    </a:cxn>
                    <a:cxn ang="0">
                      <a:pos x="10" y="57"/>
                    </a:cxn>
                    <a:cxn ang="0">
                      <a:pos x="0" y="57"/>
                    </a:cxn>
                  </a:cxnLst>
                  <a:rect l="0" t="0" r="r" b="b"/>
                  <a:pathLst>
                    <a:path w="12" h="57">
                      <a:moveTo>
                        <a:pt x="0" y="57"/>
                      </a:moveTo>
                      <a:lnTo>
                        <a:pt x="3" y="0"/>
                      </a:lnTo>
                      <a:lnTo>
                        <a:pt x="12" y="0"/>
                      </a:lnTo>
                      <a:lnTo>
                        <a:pt x="10" y="57"/>
                      </a:lnTo>
                      <a:lnTo>
                        <a:pt x="0" y="57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49" name="Line 12055"/>
                <p:cNvSpPr>
                  <a:spLocks noChangeShapeType="1"/>
                </p:cNvSpPr>
                <p:nvPr/>
              </p:nvSpPr>
              <p:spPr bwMode="auto">
                <a:xfrm flipH="1">
                  <a:off x="3066" y="1529"/>
                  <a:ext cx="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0" name="Freeform 12056"/>
                <p:cNvSpPr>
                  <a:spLocks/>
                </p:cNvSpPr>
                <p:nvPr/>
              </p:nvSpPr>
              <p:spPr bwMode="auto">
                <a:xfrm flipH="1">
                  <a:off x="3068" y="1518"/>
                  <a:ext cx="12" cy="14"/>
                </a:xfrm>
                <a:custGeom>
                  <a:avLst/>
                  <a:gdLst/>
                  <a:ahLst/>
                  <a:cxnLst>
                    <a:cxn ang="0">
                      <a:pos x="15" y="2"/>
                    </a:cxn>
                    <a:cxn ang="0">
                      <a:pos x="8" y="1"/>
                    </a:cxn>
                    <a:cxn ang="0">
                      <a:pos x="1" y="7"/>
                    </a:cxn>
                    <a:cxn ang="0">
                      <a:pos x="7" y="15"/>
                    </a:cxn>
                    <a:cxn ang="0">
                      <a:pos x="15" y="18"/>
                    </a:cxn>
                    <a:cxn ang="0">
                      <a:pos x="15" y="2"/>
                    </a:cxn>
                  </a:cxnLst>
                  <a:rect l="0" t="0" r="r" b="b"/>
                  <a:pathLst>
                    <a:path w="15" h="18">
                      <a:moveTo>
                        <a:pt x="15" y="2"/>
                      </a:move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1" y="0"/>
                        <a:pt x="1" y="7"/>
                      </a:cubicBezTo>
                      <a:cubicBezTo>
                        <a:pt x="1" y="7"/>
                        <a:pt x="0" y="13"/>
                        <a:pt x="7" y="15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lnTo>
                        <a:pt x="15" y="2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1" name="Oval 12057"/>
                <p:cNvSpPr>
                  <a:spLocks noChangeArrowheads="1"/>
                </p:cNvSpPr>
                <p:nvPr/>
              </p:nvSpPr>
              <p:spPr bwMode="auto">
                <a:xfrm flipH="1">
                  <a:off x="3071" y="1522"/>
                  <a:ext cx="1" cy="1"/>
                </a:xfrm>
                <a:prstGeom prst="ellips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2" name="Line 12058"/>
                <p:cNvSpPr>
                  <a:spLocks noChangeShapeType="1"/>
                </p:cNvSpPr>
                <p:nvPr/>
              </p:nvSpPr>
              <p:spPr bwMode="auto">
                <a:xfrm flipH="1">
                  <a:off x="3071" y="1522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3" name="Oval 12059"/>
                <p:cNvSpPr>
                  <a:spLocks noChangeArrowheads="1"/>
                </p:cNvSpPr>
                <p:nvPr/>
              </p:nvSpPr>
              <p:spPr bwMode="auto">
                <a:xfrm flipH="1">
                  <a:off x="3071" y="1527"/>
                  <a:ext cx="1" cy="2"/>
                </a:xfrm>
                <a:prstGeom prst="ellips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4" name="Line 12060"/>
                <p:cNvSpPr>
                  <a:spLocks noChangeShapeType="1"/>
                </p:cNvSpPr>
                <p:nvPr/>
              </p:nvSpPr>
              <p:spPr bwMode="auto">
                <a:xfrm flipH="1">
                  <a:off x="3071" y="1529"/>
                  <a:ext cx="1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5" name="Oval 12061"/>
                <p:cNvSpPr>
                  <a:spLocks noChangeArrowheads="1"/>
                </p:cNvSpPr>
                <p:nvPr/>
              </p:nvSpPr>
              <p:spPr bwMode="auto">
                <a:xfrm flipH="1">
                  <a:off x="3076" y="1523"/>
                  <a:ext cx="1" cy="2"/>
                </a:xfrm>
                <a:prstGeom prst="ellips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6" name="Line 12062"/>
                <p:cNvSpPr>
                  <a:spLocks noChangeShapeType="1"/>
                </p:cNvSpPr>
                <p:nvPr/>
              </p:nvSpPr>
              <p:spPr bwMode="auto">
                <a:xfrm flipH="1">
                  <a:off x="3077" y="1524"/>
                  <a:ext cx="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7" name="Freeform 12063"/>
                <p:cNvSpPr>
                  <a:spLocks/>
                </p:cNvSpPr>
                <p:nvPr/>
              </p:nvSpPr>
              <p:spPr bwMode="auto">
                <a:xfrm flipH="1">
                  <a:off x="3062" y="1463"/>
                  <a:ext cx="3" cy="19"/>
                </a:xfrm>
                <a:custGeom>
                  <a:avLst/>
                  <a:gdLst/>
                  <a:ahLst/>
                  <a:cxnLst>
                    <a:cxn ang="0">
                      <a:pos x="0" y="55"/>
                    </a:cxn>
                    <a:cxn ang="0">
                      <a:pos x="2" y="0"/>
                    </a:cxn>
                    <a:cxn ang="0">
                      <a:pos x="9" y="0"/>
                    </a:cxn>
                    <a:cxn ang="0">
                      <a:pos x="7" y="57"/>
                    </a:cxn>
                    <a:cxn ang="0">
                      <a:pos x="0" y="55"/>
                    </a:cxn>
                  </a:cxnLst>
                  <a:rect l="0" t="0" r="r" b="b"/>
                  <a:pathLst>
                    <a:path w="9" h="57">
                      <a:moveTo>
                        <a:pt x="0" y="55"/>
                      </a:moveTo>
                      <a:lnTo>
                        <a:pt x="2" y="0"/>
                      </a:lnTo>
                      <a:lnTo>
                        <a:pt x="9" y="0"/>
                      </a:lnTo>
                      <a:lnTo>
                        <a:pt x="7" y="57"/>
                      </a:lnTo>
                      <a:lnTo>
                        <a:pt x="0" y="55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8" name="Line 12064"/>
                <p:cNvSpPr>
                  <a:spLocks noChangeShapeType="1"/>
                </p:cNvSpPr>
                <p:nvPr/>
              </p:nvSpPr>
              <p:spPr bwMode="auto">
                <a:xfrm flipH="1">
                  <a:off x="3063" y="1473"/>
                  <a:ext cx="1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59" name="Freeform 12065"/>
                <p:cNvSpPr>
                  <a:spLocks/>
                </p:cNvSpPr>
                <p:nvPr/>
              </p:nvSpPr>
              <p:spPr bwMode="auto">
                <a:xfrm flipH="1">
                  <a:off x="3065" y="1461"/>
                  <a:ext cx="11" cy="14"/>
                </a:xfrm>
                <a:custGeom>
                  <a:avLst/>
                  <a:gdLst/>
                  <a:ahLst/>
                  <a:cxnLst>
                    <a:cxn ang="0">
                      <a:pos x="15" y="3"/>
                    </a:cxn>
                    <a:cxn ang="0">
                      <a:pos x="7" y="1"/>
                    </a:cxn>
                    <a:cxn ang="0">
                      <a:pos x="0" y="7"/>
                    </a:cxn>
                    <a:cxn ang="0">
                      <a:pos x="6" y="16"/>
                    </a:cxn>
                    <a:cxn ang="0">
                      <a:pos x="14" y="18"/>
                    </a:cxn>
                    <a:cxn ang="0">
                      <a:pos x="15" y="3"/>
                    </a:cxn>
                  </a:cxnLst>
                  <a:rect l="0" t="0" r="r" b="b"/>
                  <a:pathLst>
                    <a:path w="15" h="18">
                      <a:moveTo>
                        <a:pt x="15" y="3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0" y="0"/>
                        <a:pt x="0" y="7"/>
                      </a:cubicBezTo>
                      <a:cubicBezTo>
                        <a:pt x="0" y="7"/>
                        <a:pt x="0" y="14"/>
                        <a:pt x="6" y="16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lnTo>
                        <a:pt x="15" y="3"/>
                      </a:lnTo>
                      <a:close/>
                    </a:path>
                  </a:pathLst>
                </a:custGeom>
                <a:noFill/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0" name="Oval 12066"/>
                <p:cNvSpPr>
                  <a:spLocks noChangeArrowheads="1"/>
                </p:cNvSpPr>
                <p:nvPr/>
              </p:nvSpPr>
              <p:spPr bwMode="auto">
                <a:xfrm flipH="1">
                  <a:off x="3069" y="1465"/>
                  <a:ext cx="0" cy="0"/>
                </a:xfrm>
                <a:prstGeom prst="ellips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1" name="Line 12067"/>
                <p:cNvSpPr>
                  <a:spLocks noChangeShapeType="1"/>
                </p:cNvSpPr>
                <p:nvPr/>
              </p:nvSpPr>
              <p:spPr bwMode="auto">
                <a:xfrm flipH="1">
                  <a:off x="3068" y="1465"/>
                  <a:ext cx="1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2" name="Oval 12068"/>
                <p:cNvSpPr>
                  <a:spLocks noChangeArrowheads="1"/>
                </p:cNvSpPr>
                <p:nvPr/>
              </p:nvSpPr>
              <p:spPr bwMode="auto">
                <a:xfrm flipH="1">
                  <a:off x="3069" y="1470"/>
                  <a:ext cx="0" cy="2"/>
                </a:xfrm>
                <a:prstGeom prst="ellips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3" name="Line 12069"/>
                <p:cNvSpPr>
                  <a:spLocks noChangeShapeType="1"/>
                </p:cNvSpPr>
                <p:nvPr/>
              </p:nvSpPr>
              <p:spPr bwMode="auto">
                <a:xfrm flipH="1">
                  <a:off x="3069" y="1471"/>
                  <a:ext cx="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4" name="Oval 12070"/>
                <p:cNvSpPr>
                  <a:spLocks noChangeArrowheads="1"/>
                </p:cNvSpPr>
                <p:nvPr/>
              </p:nvSpPr>
              <p:spPr bwMode="auto">
                <a:xfrm flipH="1">
                  <a:off x="3074" y="1466"/>
                  <a:ext cx="1" cy="1"/>
                </a:xfrm>
                <a:prstGeom prst="ellips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5" name="Line 12071"/>
                <p:cNvSpPr>
                  <a:spLocks noChangeShapeType="1"/>
                </p:cNvSpPr>
                <p:nvPr/>
              </p:nvSpPr>
              <p:spPr bwMode="auto">
                <a:xfrm flipH="1">
                  <a:off x="3074" y="1467"/>
                  <a:ext cx="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6" name="Freeform 12072"/>
                <p:cNvSpPr>
                  <a:spLocks/>
                </p:cNvSpPr>
                <p:nvPr/>
              </p:nvSpPr>
              <p:spPr bwMode="auto">
                <a:xfrm flipH="1">
                  <a:off x="3011" y="1466"/>
                  <a:ext cx="51" cy="5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47" y="62"/>
                    </a:cxn>
                    <a:cxn ang="0">
                      <a:pos x="59" y="68"/>
                    </a:cxn>
                    <a:cxn ang="0">
                      <a:pos x="66" y="69"/>
                    </a:cxn>
                  </a:cxnLst>
                  <a:rect l="0" t="0" r="r" b="b"/>
                  <a:pathLst>
                    <a:path w="66" h="69">
                      <a:moveTo>
                        <a:pt x="0" y="0"/>
                      </a:moveTo>
                      <a:cubicBezTo>
                        <a:pt x="47" y="62"/>
                        <a:pt x="47" y="62"/>
                        <a:pt x="47" y="62"/>
                      </a:cubicBezTo>
                      <a:cubicBezTo>
                        <a:pt x="47" y="62"/>
                        <a:pt x="52" y="66"/>
                        <a:pt x="59" y="68"/>
                      </a:cubicBezTo>
                      <a:cubicBezTo>
                        <a:pt x="66" y="69"/>
                        <a:pt x="66" y="69"/>
                        <a:pt x="66" y="69"/>
                      </a:cubicBezTo>
                    </a:path>
                  </a:pathLst>
                </a:custGeom>
                <a:noFill/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7" name="Freeform 12073"/>
                <p:cNvSpPr>
                  <a:spLocks/>
                </p:cNvSpPr>
                <p:nvPr/>
              </p:nvSpPr>
              <p:spPr bwMode="auto">
                <a:xfrm flipH="1">
                  <a:off x="3012" y="1484"/>
                  <a:ext cx="15" cy="21"/>
                </a:xfrm>
                <a:custGeom>
                  <a:avLst/>
                  <a:gdLst/>
                  <a:ahLst/>
                  <a:cxnLst>
                    <a:cxn ang="0">
                      <a:pos x="47" y="24"/>
                    </a:cxn>
                    <a:cxn ang="0">
                      <a:pos x="33" y="59"/>
                    </a:cxn>
                    <a:cxn ang="0">
                      <a:pos x="24" y="64"/>
                    </a:cxn>
                    <a:cxn ang="0">
                      <a:pos x="2" y="50"/>
                    </a:cxn>
                    <a:cxn ang="0">
                      <a:pos x="0" y="38"/>
                    </a:cxn>
                    <a:cxn ang="0">
                      <a:pos x="17" y="0"/>
                    </a:cxn>
                    <a:cxn ang="0">
                      <a:pos x="47" y="24"/>
                    </a:cxn>
                  </a:cxnLst>
                  <a:rect l="0" t="0" r="r" b="b"/>
                  <a:pathLst>
                    <a:path w="47" h="64">
                      <a:moveTo>
                        <a:pt x="47" y="24"/>
                      </a:moveTo>
                      <a:lnTo>
                        <a:pt x="33" y="59"/>
                      </a:lnTo>
                      <a:lnTo>
                        <a:pt x="24" y="64"/>
                      </a:lnTo>
                      <a:lnTo>
                        <a:pt x="2" y="50"/>
                      </a:lnTo>
                      <a:lnTo>
                        <a:pt x="0" y="38"/>
                      </a:lnTo>
                      <a:lnTo>
                        <a:pt x="17" y="0"/>
                      </a:lnTo>
                      <a:lnTo>
                        <a:pt x="47" y="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68" name="Freeform 12074"/>
                <p:cNvSpPr>
                  <a:spLocks/>
                </p:cNvSpPr>
                <p:nvPr/>
              </p:nvSpPr>
              <p:spPr bwMode="auto">
                <a:xfrm flipH="1">
                  <a:off x="3012" y="1484"/>
                  <a:ext cx="15" cy="21"/>
                </a:xfrm>
                <a:custGeom>
                  <a:avLst/>
                  <a:gdLst/>
                  <a:ahLst/>
                  <a:cxnLst>
                    <a:cxn ang="0">
                      <a:pos x="47" y="24"/>
                    </a:cxn>
                    <a:cxn ang="0">
                      <a:pos x="33" y="59"/>
                    </a:cxn>
                    <a:cxn ang="0">
                      <a:pos x="24" y="64"/>
                    </a:cxn>
                    <a:cxn ang="0">
                      <a:pos x="2" y="50"/>
                    </a:cxn>
                    <a:cxn ang="0">
                      <a:pos x="0" y="38"/>
                    </a:cxn>
                    <a:cxn ang="0">
                      <a:pos x="17" y="0"/>
                    </a:cxn>
                  </a:cxnLst>
                  <a:rect l="0" t="0" r="r" b="b"/>
                  <a:pathLst>
                    <a:path w="47" h="64">
                      <a:moveTo>
                        <a:pt x="47" y="24"/>
                      </a:moveTo>
                      <a:lnTo>
                        <a:pt x="33" y="59"/>
                      </a:lnTo>
                      <a:lnTo>
                        <a:pt x="24" y="64"/>
                      </a:lnTo>
                      <a:lnTo>
                        <a:pt x="2" y="50"/>
                      </a:lnTo>
                      <a:lnTo>
                        <a:pt x="0" y="38"/>
                      </a:lnTo>
                      <a:lnTo>
                        <a:pt x="17" y="0"/>
                      </a:lnTo>
                    </a:path>
                  </a:pathLst>
                </a:custGeom>
                <a:solidFill>
                  <a:srgbClr val="493620"/>
                </a:solidFill>
                <a:ln w="952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69" name="Freeform 12075"/>
                <p:cNvSpPr>
                  <a:spLocks/>
                </p:cNvSpPr>
                <p:nvPr/>
              </p:nvSpPr>
              <p:spPr bwMode="auto">
                <a:xfrm flipH="1">
                  <a:off x="3001" y="1469"/>
                  <a:ext cx="22" cy="24"/>
                </a:xfrm>
                <a:custGeom>
                  <a:avLst/>
                  <a:gdLst/>
                  <a:ahLst/>
                  <a:cxnLst>
                    <a:cxn ang="0">
                      <a:pos x="15" y="0"/>
                    </a:cxn>
                    <a:cxn ang="0">
                      <a:pos x="29" y="12"/>
                    </a:cxn>
                    <a:cxn ang="0">
                      <a:pos x="21" y="21"/>
                    </a:cxn>
                    <a:cxn ang="0">
                      <a:pos x="16" y="32"/>
                    </a:cxn>
                    <a:cxn ang="0">
                      <a:pos x="0" y="21"/>
                    </a:cxn>
                    <a:cxn ang="0">
                      <a:pos x="2" y="15"/>
                    </a:cxn>
                    <a:cxn ang="0">
                      <a:pos x="15" y="0"/>
                    </a:cxn>
                  </a:cxnLst>
                  <a:rect l="0" t="0" r="r" b="b"/>
                  <a:pathLst>
                    <a:path w="29" h="32">
                      <a:moveTo>
                        <a:pt x="15" y="0"/>
                      </a:move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16" y="32"/>
                        <a:pt x="16" y="32"/>
                        <a:pt x="16" y="32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10" y="6"/>
                        <a:pt x="15" y="0"/>
                      </a:cubicBezTo>
                      <a:close/>
                    </a:path>
                  </a:pathLst>
                </a:custGeom>
                <a:solidFill>
                  <a:srgbClr val="493620"/>
                </a:solidFill>
                <a:ln w="9525" cap="flat" cmpd="sng">
                  <a:noFill/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70" name="Freeform 12076"/>
                <p:cNvSpPr>
                  <a:spLocks/>
                </p:cNvSpPr>
                <p:nvPr/>
              </p:nvSpPr>
              <p:spPr bwMode="auto">
                <a:xfrm flipH="1">
                  <a:off x="3006" y="1473"/>
                  <a:ext cx="13" cy="12"/>
                </a:xfrm>
                <a:custGeom>
                  <a:avLst/>
                  <a:gdLst/>
                  <a:ahLst/>
                  <a:cxnLst>
                    <a:cxn ang="0">
                      <a:pos x="26" y="0"/>
                    </a:cxn>
                    <a:cxn ang="0">
                      <a:pos x="38" y="9"/>
                    </a:cxn>
                    <a:cxn ang="0">
                      <a:pos x="14" y="37"/>
                    </a:cxn>
                    <a:cxn ang="0">
                      <a:pos x="0" y="28"/>
                    </a:cxn>
                    <a:cxn ang="0">
                      <a:pos x="26" y="0"/>
                    </a:cxn>
                  </a:cxnLst>
                  <a:rect l="0" t="0" r="r" b="b"/>
                  <a:pathLst>
                    <a:path w="38" h="37">
                      <a:moveTo>
                        <a:pt x="26" y="0"/>
                      </a:moveTo>
                      <a:lnTo>
                        <a:pt x="38" y="9"/>
                      </a:lnTo>
                      <a:lnTo>
                        <a:pt x="14" y="37"/>
                      </a:lnTo>
                      <a:lnTo>
                        <a:pt x="0" y="28"/>
                      </a:lnTo>
                      <a:lnTo>
                        <a:pt x="26" y="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1" name="Freeform 12077"/>
                <p:cNvSpPr>
                  <a:spLocks/>
                </p:cNvSpPr>
                <p:nvPr/>
              </p:nvSpPr>
              <p:spPr bwMode="auto">
                <a:xfrm flipH="1">
                  <a:off x="3014" y="1482"/>
                  <a:ext cx="7" cy="8"/>
                </a:xfrm>
                <a:custGeom>
                  <a:avLst/>
                  <a:gdLst/>
                  <a:ahLst/>
                  <a:cxnLst>
                    <a:cxn ang="0">
                      <a:pos x="21" y="7"/>
                    </a:cxn>
                    <a:cxn ang="0">
                      <a:pos x="17" y="22"/>
                    </a:cxn>
                    <a:cxn ang="0">
                      <a:pos x="0" y="15"/>
                    </a:cxn>
                    <a:cxn ang="0">
                      <a:pos x="7" y="0"/>
                    </a:cxn>
                    <a:cxn ang="0">
                      <a:pos x="21" y="7"/>
                    </a:cxn>
                  </a:cxnLst>
                  <a:rect l="0" t="0" r="r" b="b"/>
                  <a:pathLst>
                    <a:path w="21" h="22">
                      <a:moveTo>
                        <a:pt x="21" y="7"/>
                      </a:moveTo>
                      <a:lnTo>
                        <a:pt x="17" y="22"/>
                      </a:lnTo>
                      <a:lnTo>
                        <a:pt x="0" y="15"/>
                      </a:lnTo>
                      <a:lnTo>
                        <a:pt x="7" y="0"/>
                      </a:lnTo>
                      <a:lnTo>
                        <a:pt x="21" y="7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2" name="Freeform 12078"/>
                <p:cNvSpPr>
                  <a:spLocks/>
                </p:cNvSpPr>
                <p:nvPr/>
              </p:nvSpPr>
              <p:spPr bwMode="auto">
                <a:xfrm flipH="1">
                  <a:off x="3015" y="1489"/>
                  <a:ext cx="12" cy="18"/>
                </a:xfrm>
                <a:custGeom>
                  <a:avLst/>
                  <a:gdLst/>
                  <a:ahLst/>
                  <a:cxnLst>
                    <a:cxn ang="0">
                      <a:pos x="38" y="10"/>
                    </a:cxn>
                    <a:cxn ang="0">
                      <a:pos x="14" y="57"/>
                    </a:cxn>
                    <a:cxn ang="0">
                      <a:pos x="0" y="45"/>
                    </a:cxn>
                    <a:cxn ang="0">
                      <a:pos x="24" y="0"/>
                    </a:cxn>
                    <a:cxn ang="0">
                      <a:pos x="38" y="10"/>
                    </a:cxn>
                  </a:cxnLst>
                  <a:rect l="0" t="0" r="r" b="b"/>
                  <a:pathLst>
                    <a:path w="38" h="57">
                      <a:moveTo>
                        <a:pt x="38" y="10"/>
                      </a:moveTo>
                      <a:lnTo>
                        <a:pt x="14" y="57"/>
                      </a:lnTo>
                      <a:lnTo>
                        <a:pt x="0" y="45"/>
                      </a:lnTo>
                      <a:lnTo>
                        <a:pt x="24" y="0"/>
                      </a:lnTo>
                      <a:lnTo>
                        <a:pt x="38" y="10"/>
                      </a:lnTo>
                      <a:close/>
                    </a:path>
                  </a:pathLst>
                </a:custGeom>
                <a:solidFill>
                  <a:srgbClr val="595959"/>
                </a:solidFill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3" name="Line 12079"/>
                <p:cNvSpPr>
                  <a:spLocks noChangeShapeType="1"/>
                </p:cNvSpPr>
                <p:nvPr/>
              </p:nvSpPr>
              <p:spPr bwMode="auto">
                <a:xfrm>
                  <a:off x="3017" y="1491"/>
                  <a:ext cx="2" cy="3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4" name="Line 12080"/>
                <p:cNvSpPr>
                  <a:spLocks noChangeShapeType="1"/>
                </p:cNvSpPr>
                <p:nvPr/>
              </p:nvSpPr>
              <p:spPr bwMode="auto">
                <a:xfrm>
                  <a:off x="3020" y="1497"/>
                  <a:ext cx="3" cy="6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5" name="Freeform 12081"/>
                <p:cNvSpPr>
                  <a:spLocks/>
                </p:cNvSpPr>
                <p:nvPr/>
              </p:nvSpPr>
              <p:spPr bwMode="auto">
                <a:xfrm flipH="1">
                  <a:off x="3005" y="1476"/>
                  <a:ext cx="9" cy="11"/>
                </a:xfrm>
                <a:custGeom>
                  <a:avLst/>
                  <a:gdLst/>
                  <a:ahLst/>
                  <a:cxnLst>
                    <a:cxn ang="0">
                      <a:pos x="24" y="0"/>
                    </a:cxn>
                    <a:cxn ang="0">
                      <a:pos x="26" y="5"/>
                    </a:cxn>
                    <a:cxn ang="0">
                      <a:pos x="15" y="33"/>
                    </a:cxn>
                    <a:cxn ang="0">
                      <a:pos x="5" y="36"/>
                    </a:cxn>
                    <a:cxn ang="0">
                      <a:pos x="0" y="28"/>
                    </a:cxn>
                    <a:cxn ang="0">
                      <a:pos x="24" y="0"/>
                    </a:cxn>
                  </a:cxnLst>
                  <a:rect l="0" t="0" r="r" b="b"/>
                  <a:pathLst>
                    <a:path w="26" h="36">
                      <a:moveTo>
                        <a:pt x="24" y="0"/>
                      </a:moveTo>
                      <a:lnTo>
                        <a:pt x="26" y="5"/>
                      </a:lnTo>
                      <a:lnTo>
                        <a:pt x="15" y="33"/>
                      </a:lnTo>
                      <a:lnTo>
                        <a:pt x="5" y="36"/>
                      </a:lnTo>
                      <a:lnTo>
                        <a:pt x="0" y="28"/>
                      </a:lnTo>
                      <a:lnTo>
                        <a:pt x="24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6" name="Freeform 12082"/>
                <p:cNvSpPr>
                  <a:spLocks/>
                </p:cNvSpPr>
                <p:nvPr/>
              </p:nvSpPr>
              <p:spPr bwMode="auto">
                <a:xfrm flipH="1">
                  <a:off x="3011" y="1486"/>
                  <a:ext cx="4" cy="6"/>
                </a:xfrm>
                <a:custGeom>
                  <a:avLst/>
                  <a:gdLst/>
                  <a:ahLst/>
                  <a:cxnLst>
                    <a:cxn ang="0">
                      <a:pos x="7" y="0"/>
                    </a:cxn>
                    <a:cxn ang="0">
                      <a:pos x="14" y="7"/>
                    </a:cxn>
                    <a:cxn ang="0">
                      <a:pos x="9" y="17"/>
                    </a:cxn>
                    <a:cxn ang="0">
                      <a:pos x="0" y="10"/>
                    </a:cxn>
                    <a:cxn ang="0">
                      <a:pos x="7" y="0"/>
                    </a:cxn>
                  </a:cxnLst>
                  <a:rect l="0" t="0" r="r" b="b"/>
                  <a:pathLst>
                    <a:path w="14" h="17">
                      <a:moveTo>
                        <a:pt x="7" y="0"/>
                      </a:moveTo>
                      <a:lnTo>
                        <a:pt x="14" y="7"/>
                      </a:lnTo>
                      <a:lnTo>
                        <a:pt x="9" y="17"/>
                      </a:lnTo>
                      <a:lnTo>
                        <a:pt x="0" y="1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7" name="Freeform 12083"/>
                <p:cNvSpPr>
                  <a:spLocks/>
                </p:cNvSpPr>
                <p:nvPr/>
              </p:nvSpPr>
              <p:spPr bwMode="auto">
                <a:xfrm flipH="1">
                  <a:off x="3011" y="1486"/>
                  <a:ext cx="4" cy="6"/>
                </a:xfrm>
                <a:custGeom>
                  <a:avLst/>
                  <a:gdLst/>
                  <a:ahLst/>
                  <a:cxnLst>
                    <a:cxn ang="0">
                      <a:pos x="7" y="0"/>
                    </a:cxn>
                    <a:cxn ang="0">
                      <a:pos x="14" y="7"/>
                    </a:cxn>
                    <a:cxn ang="0">
                      <a:pos x="9" y="17"/>
                    </a:cxn>
                    <a:cxn ang="0">
                      <a:pos x="0" y="10"/>
                    </a:cxn>
                  </a:cxnLst>
                  <a:rect l="0" t="0" r="r" b="b"/>
                  <a:pathLst>
                    <a:path w="14" h="17">
                      <a:moveTo>
                        <a:pt x="7" y="0"/>
                      </a:moveTo>
                      <a:lnTo>
                        <a:pt x="14" y="7"/>
                      </a:lnTo>
                      <a:lnTo>
                        <a:pt x="9" y="17"/>
                      </a:lnTo>
                      <a:lnTo>
                        <a:pt x="0" y="10"/>
                      </a:lnTo>
                    </a:path>
                  </a:pathLst>
                </a:custGeom>
                <a:noFill/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8" name="Freeform 12084"/>
                <p:cNvSpPr>
                  <a:spLocks/>
                </p:cNvSpPr>
                <p:nvPr/>
              </p:nvSpPr>
              <p:spPr bwMode="auto">
                <a:xfrm flipH="1">
                  <a:off x="2952" y="1377"/>
                  <a:ext cx="31" cy="36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93" y="109"/>
                    </a:cxn>
                    <a:cxn ang="0">
                      <a:pos x="90" y="111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93" h="111">
                      <a:moveTo>
                        <a:pt x="0" y="2"/>
                      </a:moveTo>
                      <a:lnTo>
                        <a:pt x="2" y="0"/>
                      </a:lnTo>
                      <a:lnTo>
                        <a:pt x="93" y="109"/>
                      </a:lnTo>
                      <a:lnTo>
                        <a:pt x="90" y="111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404040"/>
                </a:solidFill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79" name="Oval 12085"/>
                <p:cNvSpPr>
                  <a:spLocks noChangeArrowheads="1"/>
                </p:cNvSpPr>
                <p:nvPr/>
              </p:nvSpPr>
              <p:spPr bwMode="auto">
                <a:xfrm flipH="1">
                  <a:off x="2987" y="1367"/>
                  <a:ext cx="7" cy="8"/>
                </a:xfrm>
                <a:prstGeom prst="ellipse">
                  <a:avLst/>
                </a:prstGeom>
                <a:solidFill>
                  <a:srgbClr val="4D4D4D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0" name="Oval 12086"/>
                <p:cNvSpPr>
                  <a:spLocks noChangeArrowheads="1"/>
                </p:cNvSpPr>
                <p:nvPr/>
              </p:nvSpPr>
              <p:spPr bwMode="auto">
                <a:xfrm flipH="1">
                  <a:off x="2986" y="1367"/>
                  <a:ext cx="8" cy="9"/>
                </a:xfrm>
                <a:prstGeom prst="ellipse">
                  <a:avLst/>
                </a:prstGeom>
                <a:solidFill>
                  <a:srgbClr val="404040"/>
                </a:solidFill>
                <a:ln w="0">
                  <a:solidFill>
                    <a:srgbClr val="40404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1" name="Freeform 12087"/>
                <p:cNvSpPr>
                  <a:spLocks/>
                </p:cNvSpPr>
                <p:nvPr/>
              </p:nvSpPr>
              <p:spPr bwMode="auto">
                <a:xfrm flipH="1">
                  <a:off x="2984" y="1368"/>
                  <a:ext cx="9" cy="11"/>
                </a:xfrm>
                <a:custGeom>
                  <a:avLst/>
                  <a:gdLst/>
                  <a:ahLst/>
                  <a:cxnLst>
                    <a:cxn ang="0">
                      <a:pos x="5" y="11"/>
                    </a:cxn>
                    <a:cxn ang="0">
                      <a:pos x="0" y="5"/>
                    </a:cxn>
                    <a:cxn ang="0">
                      <a:pos x="5" y="0"/>
                    </a:cxn>
                    <a:cxn ang="0">
                      <a:pos x="9" y="5"/>
                    </a:cxn>
                    <a:cxn ang="0">
                      <a:pos x="11" y="10"/>
                    </a:cxn>
                    <a:cxn ang="0">
                      <a:pos x="8" y="13"/>
                    </a:cxn>
                    <a:cxn ang="0">
                      <a:pos x="5" y="11"/>
                    </a:cxn>
                  </a:cxnLst>
                  <a:rect l="0" t="0" r="r" b="b"/>
                  <a:pathLst>
                    <a:path w="11" h="13">
                      <a:moveTo>
                        <a:pt x="5" y="11"/>
                      </a:moveTo>
                      <a:cubicBezTo>
                        <a:pt x="2" y="11"/>
                        <a:pt x="0" y="8"/>
                        <a:pt x="0" y="5"/>
                      </a:cubicBezTo>
                      <a:cubicBezTo>
                        <a:pt x="0" y="2"/>
                        <a:pt x="2" y="0"/>
                        <a:pt x="5" y="0"/>
                      </a:cubicBezTo>
                      <a:cubicBezTo>
                        <a:pt x="7" y="0"/>
                        <a:pt x="9" y="2"/>
                        <a:pt x="9" y="5"/>
                      </a:cubicBezTo>
                      <a:cubicBezTo>
                        <a:pt x="9" y="5"/>
                        <a:pt x="10" y="9"/>
                        <a:pt x="11" y="10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6" y="11"/>
                        <a:pt x="5" y="11"/>
                      </a:cubicBezTo>
                      <a:close/>
                    </a:path>
                  </a:pathLst>
                </a:custGeom>
                <a:solidFill>
                  <a:srgbClr val="404040"/>
                </a:solidFill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2" name="Freeform 12088"/>
                <p:cNvSpPr>
                  <a:spLocks/>
                </p:cNvSpPr>
                <p:nvPr/>
              </p:nvSpPr>
              <p:spPr bwMode="auto">
                <a:xfrm flipH="1">
                  <a:off x="2969" y="1376"/>
                  <a:ext cx="18" cy="17"/>
                </a:xfrm>
                <a:custGeom>
                  <a:avLst/>
                  <a:gdLst/>
                  <a:ahLst/>
                  <a:cxnLst>
                    <a:cxn ang="0">
                      <a:pos x="7" y="0"/>
                    </a:cxn>
                    <a:cxn ang="0">
                      <a:pos x="55" y="48"/>
                    </a:cxn>
                    <a:cxn ang="0">
                      <a:pos x="50" y="52"/>
                    </a:cxn>
                    <a:cxn ang="0">
                      <a:pos x="0" y="8"/>
                    </a:cxn>
                    <a:cxn ang="0">
                      <a:pos x="7" y="0"/>
                    </a:cxn>
                  </a:cxnLst>
                  <a:rect l="0" t="0" r="r" b="b"/>
                  <a:pathLst>
                    <a:path w="55" h="52">
                      <a:moveTo>
                        <a:pt x="7" y="0"/>
                      </a:moveTo>
                      <a:lnTo>
                        <a:pt x="55" y="48"/>
                      </a:lnTo>
                      <a:lnTo>
                        <a:pt x="50" y="52"/>
                      </a:lnTo>
                      <a:lnTo>
                        <a:pt x="0" y="8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4040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3" name="Freeform 12089"/>
                <p:cNvSpPr>
                  <a:spLocks/>
                </p:cNvSpPr>
                <p:nvPr/>
              </p:nvSpPr>
              <p:spPr bwMode="auto">
                <a:xfrm flipH="1">
                  <a:off x="2969" y="1376"/>
                  <a:ext cx="18" cy="17"/>
                </a:xfrm>
                <a:custGeom>
                  <a:avLst/>
                  <a:gdLst/>
                  <a:ahLst/>
                  <a:cxnLst>
                    <a:cxn ang="0">
                      <a:pos x="7" y="0"/>
                    </a:cxn>
                    <a:cxn ang="0">
                      <a:pos x="55" y="48"/>
                    </a:cxn>
                    <a:cxn ang="0">
                      <a:pos x="50" y="52"/>
                    </a:cxn>
                    <a:cxn ang="0">
                      <a:pos x="0" y="8"/>
                    </a:cxn>
                  </a:cxnLst>
                  <a:rect l="0" t="0" r="r" b="b"/>
                  <a:pathLst>
                    <a:path w="55" h="52">
                      <a:moveTo>
                        <a:pt x="7" y="0"/>
                      </a:moveTo>
                      <a:lnTo>
                        <a:pt x="55" y="48"/>
                      </a:lnTo>
                      <a:lnTo>
                        <a:pt x="50" y="52"/>
                      </a:lnTo>
                      <a:lnTo>
                        <a:pt x="0" y="8"/>
                      </a:lnTo>
                    </a:path>
                  </a:pathLst>
                </a:custGeom>
                <a:noFill/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4" name="Freeform 12090"/>
                <p:cNvSpPr>
                  <a:spLocks/>
                </p:cNvSpPr>
                <p:nvPr/>
              </p:nvSpPr>
              <p:spPr bwMode="auto">
                <a:xfrm flipH="1">
                  <a:off x="2865" y="1370"/>
                  <a:ext cx="33" cy="34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2" y="0"/>
                    </a:cxn>
                    <a:cxn ang="0">
                      <a:pos x="102" y="101"/>
                    </a:cxn>
                    <a:cxn ang="0">
                      <a:pos x="100" y="104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102" h="104">
                      <a:moveTo>
                        <a:pt x="0" y="2"/>
                      </a:moveTo>
                      <a:lnTo>
                        <a:pt x="2" y="0"/>
                      </a:lnTo>
                      <a:lnTo>
                        <a:pt x="102" y="101"/>
                      </a:lnTo>
                      <a:lnTo>
                        <a:pt x="100" y="104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404040"/>
                </a:solidFill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5" name="Freeform 12091"/>
                <p:cNvSpPr>
                  <a:spLocks/>
                </p:cNvSpPr>
                <p:nvPr/>
              </p:nvSpPr>
              <p:spPr bwMode="auto">
                <a:xfrm flipH="1">
                  <a:off x="2902" y="1360"/>
                  <a:ext cx="8" cy="9"/>
                </a:xfrm>
                <a:custGeom>
                  <a:avLst/>
                  <a:gdLst/>
                  <a:ahLst/>
                  <a:cxnLst>
                    <a:cxn ang="0">
                      <a:pos x="5" y="11"/>
                    </a:cxn>
                    <a:cxn ang="0">
                      <a:pos x="0" y="6"/>
                    </a:cxn>
                    <a:cxn ang="0">
                      <a:pos x="4" y="1"/>
                    </a:cxn>
                    <a:cxn ang="0">
                      <a:pos x="10" y="6"/>
                    </a:cxn>
                    <a:cxn ang="0">
                      <a:pos x="5" y="11"/>
                    </a:cxn>
                  </a:cxnLst>
                  <a:rect l="0" t="0" r="r" b="b"/>
                  <a:pathLst>
                    <a:path w="10" h="11">
                      <a:moveTo>
                        <a:pt x="5" y="11"/>
                      </a:moveTo>
                      <a:cubicBezTo>
                        <a:pt x="3" y="11"/>
                        <a:pt x="0" y="9"/>
                        <a:pt x="0" y="6"/>
                      </a:cubicBezTo>
                      <a:cubicBezTo>
                        <a:pt x="0" y="3"/>
                        <a:pt x="2" y="1"/>
                        <a:pt x="4" y="1"/>
                      </a:cubicBezTo>
                      <a:cubicBezTo>
                        <a:pt x="7" y="0"/>
                        <a:pt x="9" y="3"/>
                        <a:pt x="10" y="6"/>
                      </a:cubicBezTo>
                      <a:cubicBezTo>
                        <a:pt x="10" y="8"/>
                        <a:pt x="8" y="11"/>
                        <a:pt x="5" y="11"/>
                      </a:cubicBezTo>
                      <a:close/>
                    </a:path>
                  </a:pathLst>
                </a:custGeom>
                <a:solidFill>
                  <a:srgbClr val="4D4D4D"/>
                </a:solidFill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6" name="Freeform 12092"/>
                <p:cNvSpPr>
                  <a:spLocks/>
                </p:cNvSpPr>
                <p:nvPr/>
              </p:nvSpPr>
              <p:spPr bwMode="auto">
                <a:xfrm flipH="1">
                  <a:off x="2901" y="1361"/>
                  <a:ext cx="8" cy="9"/>
                </a:xfrm>
                <a:custGeom>
                  <a:avLst/>
                  <a:gdLst/>
                  <a:ahLst/>
                  <a:cxnLst>
                    <a:cxn ang="0">
                      <a:pos x="5" y="11"/>
                    </a:cxn>
                    <a:cxn ang="0">
                      <a:pos x="0" y="6"/>
                    </a:cxn>
                    <a:cxn ang="0">
                      <a:pos x="4" y="0"/>
                    </a:cxn>
                    <a:cxn ang="0">
                      <a:pos x="9" y="5"/>
                    </a:cxn>
                    <a:cxn ang="0">
                      <a:pos x="5" y="11"/>
                    </a:cxn>
                  </a:cxnLst>
                  <a:rect l="0" t="0" r="r" b="b"/>
                  <a:pathLst>
                    <a:path w="10" h="11">
                      <a:moveTo>
                        <a:pt x="5" y="11"/>
                      </a:moveTo>
                      <a:cubicBezTo>
                        <a:pt x="3" y="11"/>
                        <a:pt x="0" y="9"/>
                        <a:pt x="0" y="6"/>
                      </a:cubicBezTo>
                      <a:cubicBezTo>
                        <a:pt x="0" y="3"/>
                        <a:pt x="2" y="1"/>
                        <a:pt x="4" y="0"/>
                      </a:cubicBezTo>
                      <a:cubicBezTo>
                        <a:pt x="7" y="0"/>
                        <a:pt x="9" y="2"/>
                        <a:pt x="9" y="5"/>
                      </a:cubicBezTo>
                      <a:cubicBezTo>
                        <a:pt x="10" y="8"/>
                        <a:pt x="8" y="11"/>
                        <a:pt x="5" y="11"/>
                      </a:cubicBezTo>
                      <a:close/>
                    </a:path>
                  </a:pathLst>
                </a:custGeom>
                <a:solidFill>
                  <a:srgbClr val="404040"/>
                </a:solidFill>
                <a:ln w="0" cap="flat">
                  <a:solidFill>
                    <a:srgbClr val="40404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7" name="Freeform 12093"/>
                <p:cNvSpPr>
                  <a:spLocks/>
                </p:cNvSpPr>
                <p:nvPr/>
              </p:nvSpPr>
              <p:spPr bwMode="auto">
                <a:xfrm flipH="1">
                  <a:off x="2900" y="1362"/>
                  <a:ext cx="9" cy="10"/>
                </a:xfrm>
                <a:custGeom>
                  <a:avLst/>
                  <a:gdLst/>
                  <a:ahLst/>
                  <a:cxnLst>
                    <a:cxn ang="0">
                      <a:pos x="6" y="11"/>
                    </a:cxn>
                    <a:cxn ang="0">
                      <a:pos x="1" y="6"/>
                    </a:cxn>
                    <a:cxn ang="0">
                      <a:pos x="5" y="0"/>
                    </a:cxn>
                    <a:cxn ang="0">
                      <a:pos x="10" y="5"/>
                    </a:cxn>
                    <a:cxn ang="0">
                      <a:pos x="12" y="9"/>
                    </a:cxn>
                    <a:cxn ang="0">
                      <a:pos x="10" y="13"/>
                    </a:cxn>
                    <a:cxn ang="0">
                      <a:pos x="6" y="11"/>
                    </a:cxn>
                  </a:cxnLst>
                  <a:rect l="0" t="0" r="r" b="b"/>
                  <a:pathLst>
                    <a:path w="12" h="13">
                      <a:moveTo>
                        <a:pt x="6" y="11"/>
                      </a:moveTo>
                      <a:cubicBezTo>
                        <a:pt x="3" y="11"/>
                        <a:pt x="1" y="9"/>
                        <a:pt x="1" y="6"/>
                      </a:cubicBezTo>
                      <a:cubicBezTo>
                        <a:pt x="0" y="3"/>
                        <a:pt x="2" y="0"/>
                        <a:pt x="5" y="0"/>
                      </a:cubicBezTo>
                      <a:cubicBezTo>
                        <a:pt x="8" y="0"/>
                        <a:pt x="10" y="2"/>
                        <a:pt x="10" y="5"/>
                      </a:cubicBezTo>
                      <a:cubicBezTo>
                        <a:pt x="10" y="5"/>
                        <a:pt x="11" y="8"/>
                        <a:pt x="12" y="9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8" y="10"/>
                        <a:pt x="6" y="11"/>
                      </a:cubicBezTo>
                      <a:close/>
                    </a:path>
                  </a:pathLst>
                </a:custGeom>
                <a:solidFill>
                  <a:srgbClr val="404040"/>
                </a:solidFill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8" name="Freeform 12094"/>
                <p:cNvSpPr>
                  <a:spLocks/>
                </p:cNvSpPr>
                <p:nvPr/>
              </p:nvSpPr>
              <p:spPr bwMode="auto">
                <a:xfrm flipH="1">
                  <a:off x="2883" y="1369"/>
                  <a:ext cx="18" cy="16"/>
                </a:xfrm>
                <a:custGeom>
                  <a:avLst/>
                  <a:gdLst/>
                  <a:ahLst/>
                  <a:cxnLst>
                    <a:cxn ang="0">
                      <a:pos x="7" y="0"/>
                    </a:cxn>
                    <a:cxn ang="0">
                      <a:pos x="56" y="43"/>
                    </a:cxn>
                    <a:cxn ang="0">
                      <a:pos x="52" y="50"/>
                    </a:cxn>
                    <a:cxn ang="0">
                      <a:pos x="0" y="10"/>
                    </a:cxn>
                    <a:cxn ang="0">
                      <a:pos x="7" y="0"/>
                    </a:cxn>
                  </a:cxnLst>
                  <a:rect l="0" t="0" r="r" b="b"/>
                  <a:pathLst>
                    <a:path w="56" h="50">
                      <a:moveTo>
                        <a:pt x="7" y="0"/>
                      </a:moveTo>
                      <a:lnTo>
                        <a:pt x="56" y="43"/>
                      </a:lnTo>
                      <a:lnTo>
                        <a:pt x="52" y="50"/>
                      </a:lnTo>
                      <a:lnTo>
                        <a:pt x="0" y="10"/>
                      </a:ln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rgbClr val="4040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89" name="Freeform 12095"/>
                <p:cNvSpPr>
                  <a:spLocks/>
                </p:cNvSpPr>
                <p:nvPr/>
              </p:nvSpPr>
              <p:spPr bwMode="auto">
                <a:xfrm flipH="1">
                  <a:off x="2883" y="1369"/>
                  <a:ext cx="18" cy="16"/>
                </a:xfrm>
                <a:custGeom>
                  <a:avLst/>
                  <a:gdLst/>
                  <a:ahLst/>
                  <a:cxnLst>
                    <a:cxn ang="0">
                      <a:pos x="7" y="0"/>
                    </a:cxn>
                    <a:cxn ang="0">
                      <a:pos x="56" y="43"/>
                    </a:cxn>
                    <a:cxn ang="0">
                      <a:pos x="52" y="50"/>
                    </a:cxn>
                    <a:cxn ang="0">
                      <a:pos x="0" y="10"/>
                    </a:cxn>
                  </a:cxnLst>
                  <a:rect l="0" t="0" r="r" b="b"/>
                  <a:pathLst>
                    <a:path w="56" h="50">
                      <a:moveTo>
                        <a:pt x="7" y="0"/>
                      </a:moveTo>
                      <a:lnTo>
                        <a:pt x="56" y="43"/>
                      </a:lnTo>
                      <a:lnTo>
                        <a:pt x="52" y="50"/>
                      </a:lnTo>
                      <a:lnTo>
                        <a:pt x="0" y="10"/>
                      </a:lnTo>
                    </a:path>
                  </a:pathLst>
                </a:custGeom>
                <a:noFill/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0" name="Freeform 12096"/>
                <p:cNvSpPr>
                  <a:spLocks/>
                </p:cNvSpPr>
                <p:nvPr/>
              </p:nvSpPr>
              <p:spPr bwMode="auto">
                <a:xfrm flipH="1">
                  <a:off x="2917" y="1513"/>
                  <a:ext cx="18" cy="14"/>
                </a:xfrm>
                <a:custGeom>
                  <a:avLst/>
                  <a:gdLst/>
                  <a:ahLst/>
                  <a:cxnLst>
                    <a:cxn ang="0">
                      <a:pos x="54" y="42"/>
                    </a:cxn>
                    <a:cxn ang="0">
                      <a:pos x="54" y="16"/>
                    </a:cxn>
                    <a:cxn ang="0">
                      <a:pos x="0" y="0"/>
                    </a:cxn>
                    <a:cxn ang="0">
                      <a:pos x="0" y="26"/>
                    </a:cxn>
                    <a:cxn ang="0">
                      <a:pos x="54" y="42"/>
                    </a:cxn>
                  </a:cxnLst>
                  <a:rect l="0" t="0" r="r" b="b"/>
                  <a:pathLst>
                    <a:path w="54" h="42">
                      <a:moveTo>
                        <a:pt x="54" y="42"/>
                      </a:moveTo>
                      <a:lnTo>
                        <a:pt x="54" y="16"/>
                      </a:lnTo>
                      <a:lnTo>
                        <a:pt x="0" y="0"/>
                      </a:lnTo>
                      <a:lnTo>
                        <a:pt x="0" y="26"/>
                      </a:lnTo>
                      <a:lnTo>
                        <a:pt x="54" y="42"/>
                      </a:lnTo>
                      <a:close/>
                    </a:path>
                  </a:pathLst>
                </a:custGeom>
                <a:solidFill>
                  <a:srgbClr val="9B7741"/>
                </a:solidFill>
                <a:ln w="3175" cap="flat" cmpd="sng">
                  <a:solidFill>
                    <a:schemeClr val="tx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091" name="Freeform 12097"/>
                <p:cNvSpPr>
                  <a:spLocks/>
                </p:cNvSpPr>
                <p:nvPr/>
              </p:nvSpPr>
              <p:spPr bwMode="auto">
                <a:xfrm flipH="1">
                  <a:off x="2920" y="1516"/>
                  <a:ext cx="14" cy="10"/>
                </a:xfrm>
                <a:custGeom>
                  <a:avLst/>
                  <a:gdLst/>
                  <a:ahLst/>
                  <a:cxnLst>
                    <a:cxn ang="0">
                      <a:pos x="0" y="7"/>
                    </a:cxn>
                    <a:cxn ang="0">
                      <a:pos x="8" y="13"/>
                    </a:cxn>
                    <a:cxn ang="0">
                      <a:pos x="18" y="10"/>
                    </a:cxn>
                    <a:cxn ang="0">
                      <a:pos x="18" y="4"/>
                    </a:cxn>
                    <a:cxn ang="0">
                      <a:pos x="0" y="0"/>
                    </a:cxn>
                    <a:cxn ang="0">
                      <a:pos x="0" y="7"/>
                    </a:cxn>
                  </a:cxnLst>
                  <a:rect l="0" t="0" r="r" b="b"/>
                  <a:pathLst>
                    <a:path w="18" h="13">
                      <a:moveTo>
                        <a:pt x="0" y="7"/>
                      </a:moveTo>
                      <a:cubicBezTo>
                        <a:pt x="0" y="8"/>
                        <a:pt x="3" y="13"/>
                        <a:pt x="8" y="13"/>
                      </a:cubicBezTo>
                      <a:cubicBezTo>
                        <a:pt x="14" y="13"/>
                        <a:pt x="18" y="10"/>
                        <a:pt x="18" y="10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7"/>
                      </a:lnTo>
                      <a:close/>
                    </a:path>
                  </a:pathLst>
                </a:custGeom>
                <a:solidFill>
                  <a:srgbClr val="FD341F"/>
                </a:solidFill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2" name="Freeform 12098"/>
                <p:cNvSpPr>
                  <a:spLocks/>
                </p:cNvSpPr>
                <p:nvPr/>
              </p:nvSpPr>
              <p:spPr bwMode="auto">
                <a:xfrm flipH="1">
                  <a:off x="2920" y="1516"/>
                  <a:ext cx="14" cy="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8" y="6"/>
                    </a:cxn>
                    <a:cxn ang="0">
                      <a:pos x="18" y="4"/>
                    </a:cxn>
                  </a:cxnLst>
                  <a:rect l="0" t="0" r="r" b="b"/>
                  <a:pathLst>
                    <a:path w="18" h="6">
                      <a:moveTo>
                        <a:pt x="0" y="0"/>
                      </a:moveTo>
                      <a:cubicBezTo>
                        <a:pt x="0" y="1"/>
                        <a:pt x="3" y="6"/>
                        <a:pt x="8" y="6"/>
                      </a:cubicBezTo>
                      <a:cubicBezTo>
                        <a:pt x="14" y="6"/>
                        <a:pt x="18" y="4"/>
                        <a:pt x="18" y="4"/>
                      </a:cubicBezTo>
                    </a:path>
                  </a:pathLst>
                </a:custGeom>
                <a:solidFill>
                  <a:srgbClr val="FB6949"/>
                </a:solidFill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3" name="Freeform 12099"/>
                <p:cNvSpPr>
                  <a:spLocks/>
                </p:cNvSpPr>
                <p:nvPr/>
              </p:nvSpPr>
              <p:spPr bwMode="auto">
                <a:xfrm flipH="1">
                  <a:off x="2920" y="1516"/>
                  <a:ext cx="14" cy="4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8" y="6"/>
                    </a:cxn>
                    <a:cxn ang="0">
                      <a:pos x="18" y="4"/>
                    </a:cxn>
                  </a:cxnLst>
                  <a:rect l="0" t="0" r="r" b="b"/>
                  <a:pathLst>
                    <a:path w="18" h="6">
                      <a:moveTo>
                        <a:pt x="0" y="0"/>
                      </a:moveTo>
                      <a:cubicBezTo>
                        <a:pt x="0" y="1"/>
                        <a:pt x="3" y="6"/>
                        <a:pt x="8" y="6"/>
                      </a:cubicBezTo>
                      <a:cubicBezTo>
                        <a:pt x="14" y="6"/>
                        <a:pt x="18" y="4"/>
                        <a:pt x="18" y="4"/>
                      </a:cubicBezTo>
                    </a:path>
                  </a:pathLst>
                </a:custGeom>
                <a:noFill/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4" name="Freeform 12100"/>
                <p:cNvSpPr>
                  <a:spLocks/>
                </p:cNvSpPr>
                <p:nvPr/>
              </p:nvSpPr>
              <p:spPr bwMode="auto">
                <a:xfrm flipH="1">
                  <a:off x="2905" y="1529"/>
                  <a:ext cx="11" cy="17"/>
                </a:xfrm>
                <a:custGeom>
                  <a:avLst/>
                  <a:gdLst/>
                  <a:ahLst/>
                  <a:cxnLst>
                    <a:cxn ang="0">
                      <a:pos x="10" y="22"/>
                    </a:cxn>
                    <a:cxn ang="0">
                      <a:pos x="13" y="10"/>
                    </a:cxn>
                    <a:cxn ang="0">
                      <a:pos x="4" y="1"/>
                    </a:cxn>
                    <a:cxn ang="0">
                      <a:pos x="1" y="13"/>
                    </a:cxn>
                    <a:cxn ang="0">
                      <a:pos x="10" y="22"/>
                    </a:cxn>
                  </a:cxnLst>
                  <a:rect l="0" t="0" r="r" b="b"/>
                  <a:pathLst>
                    <a:path w="14" h="22">
                      <a:moveTo>
                        <a:pt x="10" y="22"/>
                      </a:moveTo>
                      <a:cubicBezTo>
                        <a:pt x="13" y="21"/>
                        <a:pt x="14" y="16"/>
                        <a:pt x="13" y="10"/>
                      </a:cubicBezTo>
                      <a:cubicBezTo>
                        <a:pt x="11" y="4"/>
                        <a:pt x="8" y="0"/>
                        <a:pt x="4" y="1"/>
                      </a:cubicBezTo>
                      <a:cubicBezTo>
                        <a:pt x="1" y="2"/>
                        <a:pt x="0" y="7"/>
                        <a:pt x="1" y="13"/>
                      </a:cubicBezTo>
                      <a:cubicBezTo>
                        <a:pt x="3" y="18"/>
                        <a:pt x="7" y="22"/>
                        <a:pt x="10" y="22"/>
                      </a:cubicBezTo>
                      <a:close/>
                    </a:path>
                  </a:pathLst>
                </a:custGeom>
                <a:solidFill>
                  <a:srgbClr val="FD341F"/>
                </a:solidFill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5" name="Line 12101"/>
                <p:cNvSpPr>
                  <a:spLocks noChangeShapeType="1"/>
                </p:cNvSpPr>
                <p:nvPr/>
              </p:nvSpPr>
              <p:spPr bwMode="auto">
                <a:xfrm flipH="1">
                  <a:off x="2911" y="1538"/>
                  <a:ext cx="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6" name="Freeform 12102"/>
                <p:cNvSpPr>
                  <a:spLocks/>
                </p:cNvSpPr>
                <p:nvPr/>
              </p:nvSpPr>
              <p:spPr bwMode="auto">
                <a:xfrm flipH="1">
                  <a:off x="2912" y="1527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2" y="5"/>
                    </a:cxn>
                    <a:cxn ang="0">
                      <a:pos x="0" y="3"/>
                    </a:cxn>
                    <a:cxn ang="0">
                      <a:pos x="1" y="0"/>
                    </a:cxn>
                    <a:cxn ang="0">
                      <a:pos x="3" y="2"/>
                    </a:cxn>
                    <a:cxn ang="0">
                      <a:pos x="2" y="5"/>
                    </a:cxn>
                  </a:cxnLst>
                  <a:rect l="0" t="0" r="r" b="b"/>
                  <a:pathLst>
                    <a:path w="3" h="5">
                      <a:moveTo>
                        <a:pt x="2" y="5"/>
                      </a:moveTo>
                      <a:cubicBezTo>
                        <a:pt x="1" y="5"/>
                        <a:pt x="1" y="4"/>
                        <a:pt x="0" y="3"/>
                      </a:cubicBezTo>
                      <a:cubicBezTo>
                        <a:pt x="0" y="2"/>
                        <a:pt x="1" y="1"/>
                        <a:pt x="1" y="0"/>
                      </a:cubicBezTo>
                      <a:cubicBezTo>
                        <a:pt x="2" y="0"/>
                        <a:pt x="2" y="1"/>
                        <a:pt x="3" y="2"/>
                      </a:cubicBezTo>
                      <a:cubicBezTo>
                        <a:pt x="3" y="4"/>
                        <a:pt x="2" y="5"/>
                        <a:pt x="2" y="5"/>
                      </a:cubicBezTo>
                      <a:close/>
                    </a:path>
                  </a:pathLst>
                </a:custGeom>
                <a:solidFill>
                  <a:srgbClr val="556808"/>
                </a:solidFill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7" name="Line 12103"/>
                <p:cNvSpPr>
                  <a:spLocks noChangeShapeType="1"/>
                </p:cNvSpPr>
                <p:nvPr/>
              </p:nvSpPr>
              <p:spPr bwMode="auto">
                <a:xfrm flipH="1">
                  <a:off x="2912" y="1529"/>
                  <a:ext cx="1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8" name="Freeform 12104"/>
                <p:cNvSpPr>
                  <a:spLocks/>
                </p:cNvSpPr>
                <p:nvPr/>
              </p:nvSpPr>
              <p:spPr bwMode="auto">
                <a:xfrm flipH="1">
                  <a:off x="2909" y="1546"/>
                  <a:ext cx="2" cy="4"/>
                </a:xfrm>
                <a:custGeom>
                  <a:avLst/>
                  <a:gdLst/>
                  <a:ahLst/>
                  <a:cxnLst>
                    <a:cxn ang="0">
                      <a:pos x="2" y="5"/>
                    </a:cxn>
                    <a:cxn ang="0">
                      <a:pos x="0" y="3"/>
                    </a:cxn>
                    <a:cxn ang="0">
                      <a:pos x="1" y="1"/>
                    </a:cxn>
                    <a:cxn ang="0">
                      <a:pos x="2" y="3"/>
                    </a:cxn>
                    <a:cxn ang="0">
                      <a:pos x="2" y="5"/>
                    </a:cxn>
                  </a:cxnLst>
                  <a:rect l="0" t="0" r="r" b="b"/>
                  <a:pathLst>
                    <a:path w="2" h="5">
                      <a:moveTo>
                        <a:pt x="2" y="5"/>
                      </a:moveTo>
                      <a:cubicBezTo>
                        <a:pt x="1" y="5"/>
                        <a:pt x="0" y="4"/>
                        <a:pt x="0" y="3"/>
                      </a:cubicBezTo>
                      <a:cubicBezTo>
                        <a:pt x="0" y="2"/>
                        <a:pt x="0" y="1"/>
                        <a:pt x="1" y="1"/>
                      </a:cubicBezTo>
                      <a:cubicBezTo>
                        <a:pt x="1" y="0"/>
                        <a:pt x="2" y="1"/>
                        <a:pt x="2" y="3"/>
                      </a:cubicBezTo>
                      <a:cubicBezTo>
                        <a:pt x="2" y="4"/>
                        <a:pt x="2" y="5"/>
                        <a:pt x="2" y="5"/>
                      </a:cubicBezTo>
                      <a:close/>
                    </a:path>
                  </a:pathLst>
                </a:custGeom>
                <a:solidFill>
                  <a:srgbClr val="556808"/>
                </a:solidFill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099" name="Line 12105"/>
                <p:cNvSpPr>
                  <a:spLocks noChangeShapeType="1"/>
                </p:cNvSpPr>
                <p:nvPr/>
              </p:nvSpPr>
              <p:spPr bwMode="auto">
                <a:xfrm flipH="1">
                  <a:off x="2910" y="1548"/>
                  <a:ext cx="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0" name="Freeform 12106"/>
                <p:cNvSpPr>
                  <a:spLocks/>
                </p:cNvSpPr>
                <p:nvPr/>
              </p:nvSpPr>
              <p:spPr bwMode="auto">
                <a:xfrm flipH="1">
                  <a:off x="2863" y="1519"/>
                  <a:ext cx="16" cy="17"/>
                </a:xfrm>
                <a:custGeom>
                  <a:avLst/>
                  <a:gdLst/>
                  <a:ahLst/>
                  <a:cxnLst>
                    <a:cxn ang="0">
                      <a:pos x="0" y="18"/>
                    </a:cxn>
                    <a:cxn ang="0">
                      <a:pos x="14" y="15"/>
                    </a:cxn>
                    <a:cxn ang="0">
                      <a:pos x="18" y="0"/>
                    </a:cxn>
                  </a:cxnLst>
                  <a:rect l="0" t="0" r="r" b="b"/>
                  <a:pathLst>
                    <a:path w="21" h="22">
                      <a:moveTo>
                        <a:pt x="0" y="18"/>
                      </a:moveTo>
                      <a:cubicBezTo>
                        <a:pt x="0" y="18"/>
                        <a:pt x="5" y="22"/>
                        <a:pt x="14" y="15"/>
                      </a:cubicBezTo>
                      <a:cubicBezTo>
                        <a:pt x="14" y="15"/>
                        <a:pt x="21" y="12"/>
                        <a:pt x="18" y="0"/>
                      </a:cubicBezTo>
                    </a:path>
                  </a:pathLst>
                </a:custGeom>
                <a:noFill/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1" name="Freeform 12107"/>
                <p:cNvSpPr>
                  <a:spLocks/>
                </p:cNvSpPr>
                <p:nvPr/>
              </p:nvSpPr>
              <p:spPr bwMode="auto">
                <a:xfrm flipH="1">
                  <a:off x="2863" y="1511"/>
                  <a:ext cx="24" cy="12"/>
                </a:xfrm>
                <a:custGeom>
                  <a:avLst/>
                  <a:gdLst/>
                  <a:ahLst/>
                  <a:cxnLst>
                    <a:cxn ang="0">
                      <a:pos x="31" y="15"/>
                    </a:cxn>
                    <a:cxn ang="0">
                      <a:pos x="16" y="0"/>
                    </a:cxn>
                    <a:cxn ang="0">
                      <a:pos x="0" y="5"/>
                    </a:cxn>
                  </a:cxnLst>
                  <a:rect l="0" t="0" r="r" b="b"/>
                  <a:pathLst>
                    <a:path w="31" h="15">
                      <a:moveTo>
                        <a:pt x="31" y="15"/>
                      </a:moveTo>
                      <a:cubicBezTo>
                        <a:pt x="31" y="15"/>
                        <a:pt x="27" y="0"/>
                        <a:pt x="16" y="0"/>
                      </a:cubicBezTo>
                      <a:cubicBezTo>
                        <a:pt x="16" y="0"/>
                        <a:pt x="4" y="0"/>
                        <a:pt x="0" y="5"/>
                      </a:cubicBezTo>
                    </a:path>
                  </a:pathLst>
                </a:custGeom>
                <a:noFill/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2" name="Freeform 12108"/>
                <p:cNvSpPr>
                  <a:spLocks/>
                </p:cNvSpPr>
                <p:nvPr/>
              </p:nvSpPr>
              <p:spPr bwMode="auto">
                <a:xfrm flipH="1">
                  <a:off x="2869" y="1512"/>
                  <a:ext cx="10" cy="17"/>
                </a:xfrm>
                <a:custGeom>
                  <a:avLst/>
                  <a:gdLst/>
                  <a:ahLst/>
                  <a:cxnLst>
                    <a:cxn ang="0">
                      <a:pos x="4" y="0"/>
                    </a:cxn>
                    <a:cxn ang="0">
                      <a:pos x="10" y="14"/>
                    </a:cxn>
                    <a:cxn ang="0">
                      <a:pos x="0" y="21"/>
                    </a:cxn>
                  </a:cxnLst>
                  <a:rect l="0" t="0" r="r" b="b"/>
                  <a:pathLst>
                    <a:path w="13" h="21">
                      <a:moveTo>
                        <a:pt x="4" y="0"/>
                      </a:moveTo>
                      <a:cubicBezTo>
                        <a:pt x="4" y="0"/>
                        <a:pt x="13" y="5"/>
                        <a:pt x="10" y="14"/>
                      </a:cubicBezTo>
                      <a:cubicBezTo>
                        <a:pt x="10" y="14"/>
                        <a:pt x="7" y="21"/>
                        <a:pt x="0" y="21"/>
                      </a:cubicBezTo>
                    </a:path>
                  </a:pathLst>
                </a:custGeom>
                <a:noFill/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3" name="Line 12109"/>
                <p:cNvSpPr>
                  <a:spLocks noChangeShapeType="1"/>
                </p:cNvSpPr>
                <p:nvPr/>
              </p:nvSpPr>
              <p:spPr bwMode="auto">
                <a:xfrm>
                  <a:off x="2705" y="1510"/>
                  <a:ext cx="9" cy="4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4" name="Line 12110"/>
                <p:cNvSpPr>
                  <a:spLocks noChangeShapeType="1"/>
                </p:cNvSpPr>
                <p:nvPr/>
              </p:nvSpPr>
              <p:spPr bwMode="auto">
                <a:xfrm>
                  <a:off x="2725" y="1517"/>
                  <a:ext cx="7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5" name="Oval 12111"/>
                <p:cNvSpPr>
                  <a:spLocks noChangeArrowheads="1"/>
                </p:cNvSpPr>
                <p:nvPr/>
              </p:nvSpPr>
              <p:spPr bwMode="auto">
                <a:xfrm flipH="1">
                  <a:off x="2755" y="1533"/>
                  <a:ext cx="2" cy="4"/>
                </a:xfrm>
                <a:prstGeom prst="ellips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6" name="Line 12112"/>
                <p:cNvSpPr>
                  <a:spLocks noChangeShapeType="1"/>
                </p:cNvSpPr>
                <p:nvPr/>
              </p:nvSpPr>
              <p:spPr bwMode="auto">
                <a:xfrm flipH="1">
                  <a:off x="2755" y="1535"/>
                  <a:ext cx="1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7" name="Oval 12113"/>
                <p:cNvSpPr>
                  <a:spLocks noChangeArrowheads="1"/>
                </p:cNvSpPr>
                <p:nvPr/>
              </p:nvSpPr>
              <p:spPr bwMode="auto">
                <a:xfrm flipH="1">
                  <a:off x="2785" y="1541"/>
                  <a:ext cx="2" cy="4"/>
                </a:xfrm>
                <a:prstGeom prst="ellips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8" name="Line 12114"/>
                <p:cNvSpPr>
                  <a:spLocks noChangeShapeType="1"/>
                </p:cNvSpPr>
                <p:nvPr/>
              </p:nvSpPr>
              <p:spPr bwMode="auto">
                <a:xfrm flipH="1">
                  <a:off x="2785" y="1543"/>
                  <a:ext cx="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09" name="Oval 12115"/>
                <p:cNvSpPr>
                  <a:spLocks noChangeArrowheads="1"/>
                </p:cNvSpPr>
                <p:nvPr/>
              </p:nvSpPr>
              <p:spPr bwMode="auto">
                <a:xfrm flipH="1">
                  <a:off x="2818" y="1548"/>
                  <a:ext cx="3" cy="4"/>
                </a:xfrm>
                <a:prstGeom prst="ellips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0" name="Line 12116"/>
                <p:cNvSpPr>
                  <a:spLocks noChangeShapeType="1"/>
                </p:cNvSpPr>
                <p:nvPr/>
              </p:nvSpPr>
              <p:spPr bwMode="auto">
                <a:xfrm flipH="1">
                  <a:off x="2819" y="1550"/>
                  <a:ext cx="0" cy="0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1" name="Freeform 12117"/>
                <p:cNvSpPr>
                  <a:spLocks/>
                </p:cNvSpPr>
                <p:nvPr/>
              </p:nvSpPr>
              <p:spPr bwMode="auto">
                <a:xfrm flipH="1">
                  <a:off x="2818" y="1578"/>
                  <a:ext cx="7" cy="15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3" y="19"/>
                    </a:cxn>
                  </a:cxnLst>
                  <a:rect l="0" t="0" r="r" b="b"/>
                  <a:pathLst>
                    <a:path w="8" h="19">
                      <a:moveTo>
                        <a:pt x="0" y="0"/>
                      </a:moveTo>
                      <a:cubicBezTo>
                        <a:pt x="0" y="0"/>
                        <a:pt x="8" y="6"/>
                        <a:pt x="3" y="19"/>
                      </a:cubicBezTo>
                    </a:path>
                  </a:pathLst>
                </a:custGeom>
                <a:noFill/>
                <a:ln w="4763" cap="flat">
                  <a:solidFill>
                    <a:srgbClr val="FFFFF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2" name="Freeform 12118"/>
                <p:cNvSpPr>
                  <a:spLocks/>
                </p:cNvSpPr>
                <p:nvPr/>
              </p:nvSpPr>
              <p:spPr bwMode="auto">
                <a:xfrm flipH="1">
                  <a:off x="2825" y="1567"/>
                  <a:ext cx="6" cy="24"/>
                </a:xfrm>
                <a:custGeom>
                  <a:avLst/>
                  <a:gdLst/>
                  <a:ahLst/>
                  <a:cxnLst>
                    <a:cxn ang="0">
                      <a:pos x="1" y="2"/>
                    </a:cxn>
                    <a:cxn ang="0">
                      <a:pos x="0" y="30"/>
                    </a:cxn>
                    <a:cxn ang="0">
                      <a:pos x="6" y="23"/>
                    </a:cxn>
                    <a:cxn ang="0">
                      <a:pos x="6" y="14"/>
                    </a:cxn>
                    <a:cxn ang="0">
                      <a:pos x="8" y="9"/>
                    </a:cxn>
                    <a:cxn ang="0">
                      <a:pos x="1" y="2"/>
                    </a:cxn>
                  </a:cxnLst>
                  <a:rect l="0" t="0" r="r" b="b"/>
                  <a:pathLst>
                    <a:path w="8" h="30">
                      <a:moveTo>
                        <a:pt x="1" y="2"/>
                      </a:move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0" y="30"/>
                        <a:pt x="6" y="29"/>
                        <a:pt x="6" y="23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0"/>
                        <a:pt x="1" y="2"/>
                      </a:cubicBezTo>
                      <a:close/>
                    </a:path>
                  </a:pathLst>
                </a:custGeom>
                <a:solidFill>
                  <a:srgbClr val="666666"/>
                </a:solidFill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3" name="Freeform 12119"/>
                <p:cNvSpPr>
                  <a:spLocks/>
                </p:cNvSpPr>
                <p:nvPr/>
              </p:nvSpPr>
              <p:spPr bwMode="auto">
                <a:xfrm flipH="1">
                  <a:off x="2828" y="1569"/>
                  <a:ext cx="7" cy="23"/>
                </a:xfrm>
                <a:custGeom>
                  <a:avLst/>
                  <a:gdLst/>
                  <a:ahLst/>
                  <a:cxnLst>
                    <a:cxn ang="0">
                      <a:pos x="0" y="2"/>
                    </a:cxn>
                    <a:cxn ang="0">
                      <a:pos x="0" y="30"/>
                    </a:cxn>
                    <a:cxn ang="0">
                      <a:pos x="5" y="23"/>
                    </a:cxn>
                    <a:cxn ang="0">
                      <a:pos x="5" y="14"/>
                    </a:cxn>
                    <a:cxn ang="0">
                      <a:pos x="8" y="9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8" h="30">
                      <a:moveTo>
                        <a:pt x="0" y="2"/>
                      </a:move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0" y="30"/>
                        <a:pt x="5" y="29"/>
                        <a:pt x="5" y="23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7" y="0"/>
                        <a:pt x="0" y="2"/>
                      </a:cubicBezTo>
                      <a:close/>
                    </a:path>
                  </a:pathLst>
                </a:custGeom>
                <a:solidFill>
                  <a:srgbClr val="1A1A1A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4" name="Freeform 12120"/>
                <p:cNvSpPr>
                  <a:spLocks/>
                </p:cNvSpPr>
                <p:nvPr/>
              </p:nvSpPr>
              <p:spPr bwMode="auto">
                <a:xfrm flipH="1">
                  <a:off x="2817" y="1574"/>
                  <a:ext cx="21" cy="27"/>
                </a:xfrm>
                <a:custGeom>
                  <a:avLst/>
                  <a:gdLst/>
                  <a:ahLst/>
                  <a:cxnLst>
                    <a:cxn ang="0">
                      <a:pos x="17" y="0"/>
                    </a:cxn>
                    <a:cxn ang="0">
                      <a:pos x="15" y="4"/>
                    </a:cxn>
                    <a:cxn ang="0">
                      <a:pos x="21" y="17"/>
                    </a:cxn>
                    <a:cxn ang="0">
                      <a:pos x="14" y="28"/>
                    </a:cxn>
                    <a:cxn ang="0">
                      <a:pos x="7" y="17"/>
                    </a:cxn>
                    <a:cxn ang="0">
                      <a:pos x="10" y="6"/>
                    </a:cxn>
                    <a:cxn ang="0">
                      <a:pos x="7" y="0"/>
                    </a:cxn>
                    <a:cxn ang="0">
                      <a:pos x="1" y="15"/>
                    </a:cxn>
                    <a:cxn ang="0">
                      <a:pos x="14" y="33"/>
                    </a:cxn>
                    <a:cxn ang="0">
                      <a:pos x="26" y="17"/>
                    </a:cxn>
                    <a:cxn ang="0">
                      <a:pos x="20" y="1"/>
                    </a:cxn>
                    <a:cxn ang="0">
                      <a:pos x="17" y="0"/>
                    </a:cxn>
                  </a:cxnLst>
                  <a:rect l="0" t="0" r="r" b="b"/>
                  <a:pathLst>
                    <a:path w="27" h="34">
                      <a:moveTo>
                        <a:pt x="17" y="0"/>
                      </a:move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21" y="6"/>
                        <a:pt x="21" y="17"/>
                      </a:cubicBezTo>
                      <a:cubicBezTo>
                        <a:pt x="21" y="17"/>
                        <a:pt x="21" y="26"/>
                        <a:pt x="14" y="28"/>
                      </a:cubicBezTo>
                      <a:cubicBezTo>
                        <a:pt x="14" y="28"/>
                        <a:pt x="7" y="25"/>
                        <a:pt x="7" y="17"/>
                      </a:cubicBezTo>
                      <a:cubicBezTo>
                        <a:pt x="7" y="17"/>
                        <a:pt x="5" y="13"/>
                        <a:pt x="10" y="6"/>
                      </a:cubicBezTo>
                      <a:cubicBezTo>
                        <a:pt x="10" y="6"/>
                        <a:pt x="11" y="2"/>
                        <a:pt x="7" y="0"/>
                      </a:cubicBezTo>
                      <a:cubicBezTo>
                        <a:pt x="7" y="0"/>
                        <a:pt x="0" y="7"/>
                        <a:pt x="1" y="15"/>
                      </a:cubicBezTo>
                      <a:cubicBezTo>
                        <a:pt x="1" y="15"/>
                        <a:pt x="2" y="33"/>
                        <a:pt x="14" y="33"/>
                      </a:cubicBezTo>
                      <a:cubicBezTo>
                        <a:pt x="14" y="33"/>
                        <a:pt x="25" y="34"/>
                        <a:pt x="26" y="17"/>
                      </a:cubicBezTo>
                      <a:cubicBezTo>
                        <a:pt x="26" y="17"/>
                        <a:pt x="27" y="5"/>
                        <a:pt x="20" y="1"/>
                      </a:cubicBezTo>
                      <a:cubicBezTo>
                        <a:pt x="20" y="1"/>
                        <a:pt x="19" y="1"/>
                        <a:pt x="17" y="0"/>
                      </a:cubicBezTo>
                      <a:close/>
                    </a:path>
                  </a:pathLst>
                </a:custGeom>
                <a:solidFill>
                  <a:srgbClr val="666666"/>
                </a:solidFill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5" name="Freeform 12121"/>
                <p:cNvSpPr>
                  <a:spLocks/>
                </p:cNvSpPr>
                <p:nvPr/>
              </p:nvSpPr>
              <p:spPr bwMode="auto">
                <a:xfrm flipH="1">
                  <a:off x="3140" y="1397"/>
                  <a:ext cx="139" cy="119"/>
                </a:xfrm>
                <a:custGeom>
                  <a:avLst/>
                  <a:gdLst/>
                  <a:ahLst/>
                  <a:cxnLst>
                    <a:cxn ang="0">
                      <a:pos x="464" y="396"/>
                    </a:cxn>
                    <a:cxn ang="0">
                      <a:pos x="311" y="332"/>
                    </a:cxn>
                    <a:cxn ang="0">
                      <a:pos x="278" y="124"/>
                    </a:cxn>
                    <a:cxn ang="0">
                      <a:pos x="0" y="0"/>
                    </a:cxn>
                    <a:cxn ang="0">
                      <a:pos x="0" y="171"/>
                    </a:cxn>
                  </a:cxnLst>
                  <a:rect l="0" t="0" r="r" b="b"/>
                  <a:pathLst>
                    <a:path w="464" h="396">
                      <a:moveTo>
                        <a:pt x="464" y="396"/>
                      </a:moveTo>
                      <a:lnTo>
                        <a:pt x="311" y="332"/>
                      </a:lnTo>
                      <a:cubicBezTo>
                        <a:pt x="280" y="287"/>
                        <a:pt x="296" y="168"/>
                        <a:pt x="278" y="124"/>
                      </a:cubicBezTo>
                      <a:cubicBezTo>
                        <a:pt x="226" y="69"/>
                        <a:pt x="122" y="42"/>
                        <a:pt x="0" y="0"/>
                      </a:cubicBezTo>
                      <a:cubicBezTo>
                        <a:pt x="0" y="85"/>
                        <a:pt x="0" y="171"/>
                        <a:pt x="0" y="171"/>
                      </a:cubicBezTo>
                    </a:path>
                  </a:pathLst>
                </a:custGeom>
                <a:noFill/>
                <a:ln w="9525" cap="flat" cmpd="sng">
                  <a:solidFill>
                    <a:srgbClr val="604A28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6" name="Freeform 12122"/>
                <p:cNvSpPr>
                  <a:spLocks/>
                </p:cNvSpPr>
                <p:nvPr/>
              </p:nvSpPr>
              <p:spPr bwMode="auto">
                <a:xfrm flipH="1">
                  <a:off x="2934" y="1349"/>
                  <a:ext cx="206" cy="18"/>
                </a:xfrm>
                <a:custGeom>
                  <a:avLst/>
                  <a:gdLst/>
                  <a:ahLst/>
                  <a:cxnLst>
                    <a:cxn ang="0">
                      <a:pos x="0" y="24"/>
                    </a:cxn>
                    <a:cxn ang="0">
                      <a:pos x="25" y="8"/>
                    </a:cxn>
                    <a:cxn ang="0">
                      <a:pos x="264" y="0"/>
                    </a:cxn>
                  </a:cxnLst>
                  <a:rect l="0" t="0" r="r" b="b"/>
                  <a:pathLst>
                    <a:path w="264" h="24">
                      <a:moveTo>
                        <a:pt x="0" y="24"/>
                      </a:moveTo>
                      <a:cubicBezTo>
                        <a:pt x="0" y="24"/>
                        <a:pt x="6" y="7"/>
                        <a:pt x="25" y="8"/>
                      </a:cubicBezTo>
                      <a:cubicBezTo>
                        <a:pt x="264" y="0"/>
                        <a:pt x="264" y="0"/>
                        <a:pt x="264" y="0"/>
                      </a:cubicBezTo>
                    </a:path>
                  </a:pathLst>
                </a:custGeom>
                <a:noFill/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7" name="Freeform 12123"/>
                <p:cNvSpPr>
                  <a:spLocks/>
                </p:cNvSpPr>
                <p:nvPr/>
              </p:nvSpPr>
              <p:spPr bwMode="auto">
                <a:xfrm flipH="1">
                  <a:off x="3061" y="1370"/>
                  <a:ext cx="81" cy="75"/>
                </a:xfrm>
                <a:custGeom>
                  <a:avLst/>
                  <a:gdLst/>
                  <a:ahLst/>
                  <a:cxnLst>
                    <a:cxn ang="0">
                      <a:pos x="246" y="42"/>
                    </a:cxn>
                    <a:cxn ang="0">
                      <a:pos x="9" y="0"/>
                    </a:cxn>
                    <a:cxn ang="0">
                      <a:pos x="0" y="191"/>
                    </a:cxn>
                    <a:cxn ang="0">
                      <a:pos x="161" y="229"/>
                    </a:cxn>
                  </a:cxnLst>
                  <a:rect l="0" t="0" r="r" b="b"/>
                  <a:pathLst>
                    <a:path w="246" h="229">
                      <a:moveTo>
                        <a:pt x="246" y="42"/>
                      </a:moveTo>
                      <a:lnTo>
                        <a:pt x="9" y="0"/>
                      </a:lnTo>
                      <a:lnTo>
                        <a:pt x="0" y="191"/>
                      </a:lnTo>
                      <a:lnTo>
                        <a:pt x="161" y="229"/>
                      </a:lnTo>
                    </a:path>
                  </a:pathLst>
                </a:custGeom>
                <a:noFill/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8" name="Freeform 12124"/>
                <p:cNvSpPr>
                  <a:spLocks/>
                </p:cNvSpPr>
                <p:nvPr/>
              </p:nvSpPr>
              <p:spPr bwMode="auto">
                <a:xfrm flipH="1">
                  <a:off x="3069" y="1433"/>
                  <a:ext cx="74" cy="112"/>
                </a:xfrm>
                <a:custGeom>
                  <a:avLst/>
                  <a:gdLst/>
                  <a:ahLst/>
                  <a:cxnLst>
                    <a:cxn ang="0">
                      <a:pos x="2" y="0"/>
                    </a:cxn>
                    <a:cxn ang="0">
                      <a:pos x="2" y="4"/>
                    </a:cxn>
                    <a:cxn ang="0">
                      <a:pos x="0" y="97"/>
                    </a:cxn>
                    <a:cxn ang="0">
                      <a:pos x="9" y="111"/>
                    </a:cxn>
                    <a:cxn ang="0">
                      <a:pos x="85" y="141"/>
                    </a:cxn>
                    <a:cxn ang="0">
                      <a:pos x="96" y="131"/>
                    </a:cxn>
                  </a:cxnLst>
                  <a:rect l="0" t="0" r="r" b="b"/>
                  <a:pathLst>
                    <a:path w="96" h="144">
                      <a:moveTo>
                        <a:pt x="2" y="0"/>
                      </a:move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0" y="97"/>
                        <a:pt x="0" y="97"/>
                        <a:pt x="0" y="97"/>
                      </a:cubicBezTo>
                      <a:cubicBezTo>
                        <a:pt x="0" y="97"/>
                        <a:pt x="0" y="107"/>
                        <a:pt x="9" y="111"/>
                      </a:cubicBezTo>
                      <a:cubicBezTo>
                        <a:pt x="85" y="141"/>
                        <a:pt x="85" y="141"/>
                        <a:pt x="85" y="141"/>
                      </a:cubicBezTo>
                      <a:cubicBezTo>
                        <a:pt x="85" y="141"/>
                        <a:pt x="96" y="144"/>
                        <a:pt x="96" y="131"/>
                      </a:cubicBezTo>
                    </a:path>
                  </a:pathLst>
                </a:custGeom>
                <a:noFill/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19" name="Freeform 12125"/>
                <p:cNvSpPr>
                  <a:spLocks/>
                </p:cNvSpPr>
                <p:nvPr/>
              </p:nvSpPr>
              <p:spPr bwMode="auto">
                <a:xfrm flipH="1">
                  <a:off x="3130" y="1445"/>
                  <a:ext cx="9" cy="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6" y="5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6" h="5">
                      <a:moveTo>
                        <a:pt x="0" y="0"/>
                      </a:moveTo>
                      <a:lnTo>
                        <a:pt x="26" y="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0" name="Freeform 12126"/>
                <p:cNvSpPr>
                  <a:spLocks/>
                </p:cNvSpPr>
                <p:nvPr/>
              </p:nvSpPr>
              <p:spPr bwMode="auto">
                <a:xfrm flipH="1">
                  <a:off x="3071" y="1382"/>
                  <a:ext cx="60" cy="60"/>
                </a:xfrm>
                <a:custGeom>
                  <a:avLst/>
                  <a:gdLst/>
                  <a:ahLst/>
                  <a:cxnLst>
                    <a:cxn ang="0">
                      <a:pos x="73" y="56"/>
                    </a:cxn>
                    <a:cxn ang="0">
                      <a:pos x="77" y="17"/>
                    </a:cxn>
                    <a:cxn ang="0">
                      <a:pos x="73" y="13"/>
                    </a:cxn>
                    <a:cxn ang="0">
                      <a:pos x="8" y="0"/>
                    </a:cxn>
                    <a:cxn ang="0">
                      <a:pos x="3" y="3"/>
                    </a:cxn>
                    <a:cxn ang="0">
                      <a:pos x="0" y="62"/>
                    </a:cxn>
                    <a:cxn ang="0">
                      <a:pos x="3" y="66"/>
                    </a:cxn>
                    <a:cxn ang="0">
                      <a:pos x="57" y="78"/>
                    </a:cxn>
                    <a:cxn ang="0">
                      <a:pos x="73" y="56"/>
                    </a:cxn>
                  </a:cxnLst>
                  <a:rect l="0" t="0" r="r" b="b"/>
                  <a:pathLst>
                    <a:path w="77" h="78">
                      <a:moveTo>
                        <a:pt x="73" y="56"/>
                      </a:moveTo>
                      <a:cubicBezTo>
                        <a:pt x="77" y="17"/>
                        <a:pt x="77" y="17"/>
                        <a:pt x="77" y="17"/>
                      </a:cubicBezTo>
                      <a:cubicBezTo>
                        <a:pt x="77" y="17"/>
                        <a:pt x="77" y="14"/>
                        <a:pt x="73" y="13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3" y="0"/>
                        <a:pt x="3" y="3"/>
                      </a:cubicBezTo>
                      <a:cubicBezTo>
                        <a:pt x="0" y="62"/>
                        <a:pt x="0" y="62"/>
                        <a:pt x="0" y="62"/>
                      </a:cubicBezTo>
                      <a:cubicBezTo>
                        <a:pt x="0" y="62"/>
                        <a:pt x="1" y="65"/>
                        <a:pt x="3" y="66"/>
                      </a:cubicBezTo>
                      <a:cubicBezTo>
                        <a:pt x="57" y="78"/>
                        <a:pt x="57" y="78"/>
                        <a:pt x="57" y="78"/>
                      </a:cubicBezTo>
                      <a:lnTo>
                        <a:pt x="73" y="56"/>
                      </a:lnTo>
                      <a:close/>
                    </a:path>
                  </a:pathLst>
                </a:custGeom>
                <a:solidFill>
                  <a:srgbClr val="404040"/>
                </a:solidFill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1" name="Freeform 12127"/>
                <p:cNvSpPr>
                  <a:spLocks/>
                </p:cNvSpPr>
                <p:nvPr/>
              </p:nvSpPr>
              <p:spPr bwMode="auto">
                <a:xfrm flipH="1">
                  <a:off x="3072" y="1393"/>
                  <a:ext cx="46" cy="48"/>
                </a:xfrm>
                <a:custGeom>
                  <a:avLst/>
                  <a:gdLst/>
                  <a:ahLst/>
                  <a:cxnLst>
                    <a:cxn ang="0">
                      <a:pos x="59" y="21"/>
                    </a:cxn>
                    <a:cxn ang="0">
                      <a:pos x="51" y="4"/>
                    </a:cxn>
                    <a:cxn ang="0">
                      <a:pos x="47" y="3"/>
                    </a:cxn>
                    <a:cxn ang="0">
                      <a:pos x="8" y="8"/>
                    </a:cxn>
                    <a:cxn ang="0">
                      <a:pos x="0" y="51"/>
                    </a:cxn>
                    <a:cxn ang="0">
                      <a:pos x="49" y="61"/>
                    </a:cxn>
                    <a:cxn ang="0">
                      <a:pos x="57" y="43"/>
                    </a:cxn>
                    <a:cxn ang="0">
                      <a:pos x="59" y="21"/>
                    </a:cxn>
                  </a:cxnLst>
                  <a:rect l="0" t="0" r="r" b="b"/>
                  <a:pathLst>
                    <a:path w="59" h="61">
                      <a:moveTo>
                        <a:pt x="59" y="21"/>
                      </a:moveTo>
                      <a:cubicBezTo>
                        <a:pt x="51" y="4"/>
                        <a:pt x="51" y="4"/>
                        <a:pt x="51" y="4"/>
                      </a:cubicBezTo>
                      <a:cubicBezTo>
                        <a:pt x="51" y="4"/>
                        <a:pt x="50" y="3"/>
                        <a:pt x="47" y="3"/>
                      </a:cubicBezTo>
                      <a:cubicBezTo>
                        <a:pt x="47" y="3"/>
                        <a:pt x="25" y="0"/>
                        <a:pt x="8" y="8"/>
                      </a:cubicBezTo>
                      <a:cubicBezTo>
                        <a:pt x="8" y="8"/>
                        <a:pt x="0" y="32"/>
                        <a:pt x="0" y="51"/>
                      </a:cubicBezTo>
                      <a:cubicBezTo>
                        <a:pt x="49" y="61"/>
                        <a:pt x="49" y="61"/>
                        <a:pt x="49" y="61"/>
                      </a:cubicBezTo>
                      <a:cubicBezTo>
                        <a:pt x="57" y="43"/>
                        <a:pt x="57" y="43"/>
                        <a:pt x="57" y="43"/>
                      </a:cubicBezTo>
                      <a:lnTo>
                        <a:pt x="59" y="2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2" name="Freeform 12128"/>
                <p:cNvSpPr>
                  <a:spLocks/>
                </p:cNvSpPr>
                <p:nvPr/>
              </p:nvSpPr>
              <p:spPr bwMode="auto">
                <a:xfrm flipH="1">
                  <a:off x="3087" y="1382"/>
                  <a:ext cx="45" cy="60"/>
                </a:xfrm>
                <a:custGeom>
                  <a:avLst/>
                  <a:gdLst/>
                  <a:ahLst/>
                  <a:cxnLst>
                    <a:cxn ang="0">
                      <a:pos x="9" y="0"/>
                    </a:cxn>
                    <a:cxn ang="0">
                      <a:pos x="6" y="62"/>
                    </a:cxn>
                    <a:cxn ang="0">
                      <a:pos x="58" y="74"/>
                    </a:cxn>
                    <a:cxn ang="0">
                      <a:pos x="58" y="78"/>
                    </a:cxn>
                    <a:cxn ang="0">
                      <a:pos x="4" y="66"/>
                    </a:cxn>
                    <a:cxn ang="0">
                      <a:pos x="1" y="61"/>
                    </a:cxn>
                    <a:cxn ang="0">
                      <a:pos x="4" y="3"/>
                    </a:cxn>
                    <a:cxn ang="0">
                      <a:pos x="9" y="0"/>
                    </a:cxn>
                  </a:cxnLst>
                  <a:rect l="0" t="0" r="r" b="b"/>
                  <a:pathLst>
                    <a:path w="58" h="78">
                      <a:moveTo>
                        <a:pt x="9" y="0"/>
                      </a:moveTo>
                      <a:cubicBezTo>
                        <a:pt x="6" y="62"/>
                        <a:pt x="6" y="62"/>
                        <a:pt x="6" y="62"/>
                      </a:cubicBezTo>
                      <a:cubicBezTo>
                        <a:pt x="58" y="74"/>
                        <a:pt x="58" y="74"/>
                        <a:pt x="58" y="74"/>
                      </a:cubicBezTo>
                      <a:cubicBezTo>
                        <a:pt x="58" y="78"/>
                        <a:pt x="58" y="78"/>
                        <a:pt x="58" y="78"/>
                      </a:cubicBezTo>
                      <a:cubicBezTo>
                        <a:pt x="4" y="66"/>
                        <a:pt x="4" y="66"/>
                        <a:pt x="4" y="66"/>
                      </a:cubicBezTo>
                      <a:cubicBezTo>
                        <a:pt x="4" y="66"/>
                        <a:pt x="0" y="63"/>
                        <a:pt x="1" y="61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6" y="0"/>
                        <a:pt x="9" y="0"/>
                      </a:cubicBezTo>
                      <a:close/>
                    </a:path>
                  </a:pathLst>
                </a:custGeom>
                <a:solidFill>
                  <a:srgbClr val="493620"/>
                </a:solidFill>
                <a:ln w="9525" cap="flat" cmpd="sng">
                  <a:noFill/>
                  <a:prstDash val="solid"/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23" name="Line 12129"/>
                <p:cNvSpPr>
                  <a:spLocks noChangeShapeType="1"/>
                </p:cNvSpPr>
                <p:nvPr/>
              </p:nvSpPr>
              <p:spPr bwMode="auto">
                <a:xfrm flipH="1">
                  <a:off x="3071" y="1455"/>
                  <a:ext cx="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4" name="Freeform 12130"/>
                <p:cNvSpPr>
                  <a:spLocks/>
                </p:cNvSpPr>
                <p:nvPr/>
              </p:nvSpPr>
              <p:spPr bwMode="auto">
                <a:xfrm flipH="1">
                  <a:off x="3063" y="1420"/>
                  <a:ext cx="26" cy="32"/>
                </a:xfrm>
                <a:custGeom>
                  <a:avLst/>
                  <a:gdLst/>
                  <a:ahLst/>
                  <a:cxnLst>
                    <a:cxn ang="0">
                      <a:pos x="32" y="3"/>
                    </a:cxn>
                    <a:cxn ang="0">
                      <a:pos x="27" y="0"/>
                    </a:cxn>
                    <a:cxn ang="0">
                      <a:pos x="10" y="2"/>
                    </a:cxn>
                    <a:cxn ang="0">
                      <a:pos x="2" y="16"/>
                    </a:cxn>
                    <a:cxn ang="0">
                      <a:pos x="0" y="37"/>
                    </a:cxn>
                    <a:cxn ang="0">
                      <a:pos x="7" y="41"/>
                    </a:cxn>
                    <a:cxn ang="0">
                      <a:pos x="33" y="5"/>
                    </a:cxn>
                    <a:cxn ang="0">
                      <a:pos x="32" y="3"/>
                    </a:cxn>
                  </a:cxnLst>
                  <a:rect l="0" t="0" r="r" b="b"/>
                  <a:pathLst>
                    <a:path w="33" h="41">
                      <a:moveTo>
                        <a:pt x="32" y="3"/>
                      </a:move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2" y="4"/>
                        <a:pt x="2" y="16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7" y="41"/>
                        <a:pt x="7" y="41"/>
                        <a:pt x="7" y="41"/>
                      </a:cubicBezTo>
                      <a:cubicBezTo>
                        <a:pt x="33" y="5"/>
                        <a:pt x="33" y="5"/>
                        <a:pt x="33" y="5"/>
                      </a:cubicBezTo>
                      <a:lnTo>
                        <a:pt x="32" y="3"/>
                      </a:lnTo>
                      <a:close/>
                    </a:path>
                  </a:pathLst>
                </a:custGeom>
                <a:solidFill>
                  <a:srgbClr val="604A28"/>
                </a:solidFill>
                <a:ln w="9525" cap="flat" cmpd="sng">
                  <a:noFill/>
                  <a:prstDash val="solid"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25" name="Freeform 12131"/>
                <p:cNvSpPr>
                  <a:spLocks/>
                </p:cNvSpPr>
                <p:nvPr/>
              </p:nvSpPr>
              <p:spPr bwMode="auto">
                <a:xfrm flipH="1">
                  <a:off x="3063" y="1422"/>
                  <a:ext cx="21" cy="30"/>
                </a:xfrm>
                <a:custGeom>
                  <a:avLst/>
                  <a:gdLst/>
                  <a:ahLst/>
                  <a:cxnLst>
                    <a:cxn ang="0">
                      <a:pos x="25" y="0"/>
                    </a:cxn>
                    <a:cxn ang="0">
                      <a:pos x="11" y="1"/>
                    </a:cxn>
                    <a:cxn ang="0">
                      <a:pos x="0" y="16"/>
                    </a:cxn>
                    <a:cxn ang="0">
                      <a:pos x="0" y="38"/>
                    </a:cxn>
                    <a:cxn ang="0">
                      <a:pos x="24" y="36"/>
                    </a:cxn>
                    <a:cxn ang="0">
                      <a:pos x="25" y="31"/>
                    </a:cxn>
                    <a:cxn ang="0">
                      <a:pos x="26" y="2"/>
                    </a:cxn>
                    <a:cxn ang="0">
                      <a:pos x="25" y="0"/>
                    </a:cxn>
                  </a:cxnLst>
                  <a:rect l="0" t="0" r="r" b="b"/>
                  <a:pathLst>
                    <a:path w="26" h="38">
                      <a:moveTo>
                        <a:pt x="25" y="0"/>
                      </a:move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0" y="0"/>
                        <a:pt x="0" y="16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24" y="36"/>
                        <a:pt x="24" y="36"/>
                        <a:pt x="24" y="36"/>
                      </a:cubicBezTo>
                      <a:cubicBezTo>
                        <a:pt x="24" y="36"/>
                        <a:pt x="25" y="35"/>
                        <a:pt x="25" y="31"/>
                      </a:cubicBezTo>
                      <a:cubicBezTo>
                        <a:pt x="26" y="2"/>
                        <a:pt x="26" y="2"/>
                        <a:pt x="26" y="2"/>
                      </a:cubicBezTo>
                      <a:lnTo>
                        <a:pt x="25" y="0"/>
                      </a:lnTo>
                      <a:close/>
                    </a:path>
                  </a:pathLst>
                </a:custGeom>
                <a:solidFill>
                  <a:srgbClr val="493620"/>
                </a:solidFill>
                <a:ln w="9525" cap="flat" cmpd="sng">
                  <a:noFill/>
                  <a:prstDash val="solid"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26" name="Line 12132"/>
                <p:cNvSpPr>
                  <a:spLocks noChangeShapeType="1"/>
                </p:cNvSpPr>
                <p:nvPr/>
              </p:nvSpPr>
              <p:spPr bwMode="auto">
                <a:xfrm>
                  <a:off x="3089" y="1399"/>
                  <a:ext cx="12" cy="2"/>
                </a:xfrm>
                <a:prstGeom prst="line">
                  <a:avLst/>
                </a:prstGeom>
                <a:noFill/>
                <a:ln w="7938">
                  <a:solidFill>
                    <a:srgbClr val="BFBFBF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7" name="Freeform 12133"/>
                <p:cNvSpPr>
                  <a:spLocks/>
                </p:cNvSpPr>
                <p:nvPr/>
              </p:nvSpPr>
              <p:spPr bwMode="auto">
                <a:xfrm flipH="1">
                  <a:off x="3107" y="1404"/>
                  <a:ext cx="4" cy="28"/>
                </a:xfrm>
                <a:custGeom>
                  <a:avLst/>
                  <a:gdLst/>
                  <a:ahLst/>
                  <a:cxnLst>
                    <a:cxn ang="0">
                      <a:pos x="6" y="0"/>
                    </a:cxn>
                    <a:cxn ang="0">
                      <a:pos x="1" y="36"/>
                    </a:cxn>
                  </a:cxnLst>
                  <a:rect l="0" t="0" r="r" b="b"/>
                  <a:pathLst>
                    <a:path w="6" h="36">
                      <a:moveTo>
                        <a:pt x="6" y="0"/>
                      </a:moveTo>
                      <a:cubicBezTo>
                        <a:pt x="6" y="0"/>
                        <a:pt x="0" y="17"/>
                        <a:pt x="1" y="36"/>
                      </a:cubicBezTo>
                    </a:path>
                  </a:pathLst>
                </a:custGeom>
                <a:noFill/>
                <a:ln w="7938" cap="rnd">
                  <a:solidFill>
                    <a:srgbClr val="BFBFBF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8" name="Freeform 12134"/>
                <p:cNvSpPr>
                  <a:spLocks/>
                </p:cNvSpPr>
                <p:nvPr/>
              </p:nvSpPr>
              <p:spPr bwMode="auto">
                <a:xfrm flipH="1">
                  <a:off x="3141" y="1293"/>
                  <a:ext cx="156" cy="135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474" y="122"/>
                    </a:cxn>
                    <a:cxn ang="0">
                      <a:pos x="474" y="411"/>
                    </a:cxn>
                  </a:cxnLst>
                  <a:rect l="0" t="0" r="r" b="b"/>
                  <a:pathLst>
                    <a:path w="474" h="411">
                      <a:moveTo>
                        <a:pt x="0" y="0"/>
                      </a:moveTo>
                      <a:lnTo>
                        <a:pt x="474" y="122"/>
                      </a:lnTo>
                      <a:lnTo>
                        <a:pt x="474" y="411"/>
                      </a:lnTo>
                    </a:path>
                  </a:pathLst>
                </a:custGeom>
                <a:noFill/>
                <a:ln w="0" cap="flat">
                  <a:solidFill>
                    <a:srgbClr val="000000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29" name="Freeform 12135"/>
                <p:cNvSpPr>
                  <a:spLocks/>
                </p:cNvSpPr>
                <p:nvPr/>
              </p:nvSpPr>
              <p:spPr bwMode="auto">
                <a:xfrm flipH="1">
                  <a:off x="2934" y="1329"/>
                  <a:ext cx="207" cy="4"/>
                </a:xfrm>
                <a:custGeom>
                  <a:avLst/>
                  <a:gdLst/>
                  <a:ahLst/>
                  <a:cxnLst>
                    <a:cxn ang="0">
                      <a:pos x="630" y="0"/>
                    </a:cxn>
                    <a:cxn ang="0">
                      <a:pos x="0" y="11"/>
                    </a:cxn>
                    <a:cxn ang="0">
                      <a:pos x="630" y="0"/>
                    </a:cxn>
                  </a:cxnLst>
                  <a:rect l="0" t="0" r="r" b="b"/>
                  <a:pathLst>
                    <a:path w="630" h="11">
                      <a:moveTo>
                        <a:pt x="630" y="0"/>
                      </a:moveTo>
                      <a:lnTo>
                        <a:pt x="0" y="11"/>
                      </a:lnTo>
                      <a:lnTo>
                        <a:pt x="63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0" name="Line 12136"/>
                <p:cNvSpPr>
                  <a:spLocks noChangeShapeType="1"/>
                </p:cNvSpPr>
                <p:nvPr/>
              </p:nvSpPr>
              <p:spPr bwMode="auto">
                <a:xfrm>
                  <a:off x="2934" y="1329"/>
                  <a:ext cx="207" cy="4"/>
                </a:xfrm>
                <a:prstGeom prst="line">
                  <a:avLst/>
                </a:prstGeom>
                <a:no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1" name="Freeform 12137"/>
                <p:cNvSpPr>
                  <a:spLocks/>
                </p:cNvSpPr>
                <p:nvPr/>
              </p:nvSpPr>
              <p:spPr bwMode="auto">
                <a:xfrm flipH="1">
                  <a:off x="3143" y="1439"/>
                  <a:ext cx="44" cy="48"/>
                </a:xfrm>
                <a:custGeom>
                  <a:avLst/>
                  <a:gdLst/>
                  <a:ahLst/>
                  <a:cxnLst>
                    <a:cxn ang="0">
                      <a:pos x="51" y="62"/>
                    </a:cxn>
                    <a:cxn ang="0">
                      <a:pos x="52" y="13"/>
                    </a:cxn>
                    <a:cxn ang="0">
                      <a:pos x="1" y="0"/>
                    </a:cxn>
                    <a:cxn ang="0">
                      <a:pos x="2" y="47"/>
                    </a:cxn>
                    <a:cxn ang="0">
                      <a:pos x="51" y="62"/>
                    </a:cxn>
                  </a:cxnLst>
                  <a:rect l="0" t="0" r="r" b="b"/>
                  <a:pathLst>
                    <a:path w="56" h="62">
                      <a:moveTo>
                        <a:pt x="51" y="62"/>
                      </a:moveTo>
                      <a:cubicBezTo>
                        <a:pt x="51" y="62"/>
                        <a:pt x="56" y="35"/>
                        <a:pt x="52" y="13"/>
                      </a:cubicBezTo>
                      <a:cubicBezTo>
                        <a:pt x="52" y="13"/>
                        <a:pt x="25" y="7"/>
                        <a:pt x="1" y="0"/>
                      </a:cubicBezTo>
                      <a:cubicBezTo>
                        <a:pt x="1" y="0"/>
                        <a:pt x="0" y="26"/>
                        <a:pt x="2" y="47"/>
                      </a:cubicBezTo>
                      <a:cubicBezTo>
                        <a:pt x="2" y="47"/>
                        <a:pt x="30" y="54"/>
                        <a:pt x="51" y="62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2" name="Freeform 12138"/>
                <p:cNvSpPr>
                  <a:spLocks/>
                </p:cNvSpPr>
                <p:nvPr/>
              </p:nvSpPr>
              <p:spPr bwMode="auto">
                <a:xfrm flipH="1">
                  <a:off x="3147" y="1483"/>
                  <a:ext cx="0" cy="1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3" name="Freeform 12139"/>
                <p:cNvSpPr>
                  <a:spLocks/>
                </p:cNvSpPr>
                <p:nvPr/>
              </p:nvSpPr>
              <p:spPr bwMode="auto">
                <a:xfrm flipH="1">
                  <a:off x="3147" y="1475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4" name="Freeform 12140"/>
                <p:cNvSpPr>
                  <a:spLocks/>
                </p:cNvSpPr>
                <p:nvPr/>
              </p:nvSpPr>
              <p:spPr bwMode="auto">
                <a:xfrm flipH="1">
                  <a:off x="3147" y="1466"/>
                  <a:ext cx="36" cy="17"/>
                </a:xfrm>
                <a:custGeom>
                  <a:avLst/>
                  <a:gdLst/>
                  <a:ahLst/>
                  <a:cxnLst>
                    <a:cxn ang="0">
                      <a:pos x="107" y="52"/>
                    </a:cxn>
                    <a:cxn ang="0">
                      <a:pos x="109" y="26"/>
                    </a:cxn>
                    <a:cxn ang="0">
                      <a:pos x="2" y="0"/>
                    </a:cxn>
                    <a:cxn ang="0">
                      <a:pos x="0" y="21"/>
                    </a:cxn>
                    <a:cxn ang="0">
                      <a:pos x="107" y="52"/>
                    </a:cxn>
                  </a:cxnLst>
                  <a:rect l="0" t="0" r="r" b="b"/>
                  <a:pathLst>
                    <a:path w="109" h="52">
                      <a:moveTo>
                        <a:pt x="107" y="52"/>
                      </a:moveTo>
                      <a:lnTo>
                        <a:pt x="109" y="26"/>
                      </a:lnTo>
                      <a:lnTo>
                        <a:pt x="2" y="0"/>
                      </a:lnTo>
                      <a:lnTo>
                        <a:pt x="0" y="21"/>
                      </a:lnTo>
                      <a:lnTo>
                        <a:pt x="107" y="52"/>
                      </a:lnTo>
                      <a:close/>
                    </a:path>
                  </a:pathLst>
                </a:custGeom>
                <a:solidFill>
                  <a:srgbClr val="9B7741"/>
                </a:solidFill>
                <a:ln w="9525" cap="flat" cmpd="sng">
                  <a:noFill/>
                  <a:prstDash val="solid"/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35" name="Freeform 12141"/>
                <p:cNvSpPr>
                  <a:spLocks/>
                </p:cNvSpPr>
                <p:nvPr/>
              </p:nvSpPr>
              <p:spPr bwMode="auto">
                <a:xfrm flipH="1">
                  <a:off x="3147" y="1466"/>
                  <a:ext cx="36" cy="17"/>
                </a:xfrm>
                <a:custGeom>
                  <a:avLst/>
                  <a:gdLst/>
                  <a:ahLst/>
                  <a:cxnLst>
                    <a:cxn ang="0">
                      <a:pos x="107" y="52"/>
                    </a:cxn>
                    <a:cxn ang="0">
                      <a:pos x="109" y="26"/>
                    </a:cxn>
                    <a:cxn ang="0">
                      <a:pos x="2" y="0"/>
                    </a:cxn>
                    <a:cxn ang="0">
                      <a:pos x="0" y="21"/>
                    </a:cxn>
                  </a:cxnLst>
                  <a:rect l="0" t="0" r="r" b="b"/>
                  <a:pathLst>
                    <a:path w="109" h="52">
                      <a:moveTo>
                        <a:pt x="107" y="52"/>
                      </a:moveTo>
                      <a:lnTo>
                        <a:pt x="109" y="26"/>
                      </a:lnTo>
                      <a:lnTo>
                        <a:pt x="2" y="0"/>
                      </a:lnTo>
                      <a:lnTo>
                        <a:pt x="0" y="21"/>
                      </a:lnTo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6" name="Freeform 12142"/>
                <p:cNvSpPr>
                  <a:spLocks/>
                </p:cNvSpPr>
                <p:nvPr/>
              </p:nvSpPr>
              <p:spPr bwMode="auto">
                <a:xfrm flipH="1">
                  <a:off x="3147" y="1455"/>
                  <a:ext cx="36" cy="17"/>
                </a:xfrm>
                <a:custGeom>
                  <a:avLst/>
                  <a:gdLst/>
                  <a:ahLst/>
                  <a:cxnLst>
                    <a:cxn ang="0">
                      <a:pos x="107" y="49"/>
                    </a:cxn>
                    <a:cxn ang="0">
                      <a:pos x="109" y="23"/>
                    </a:cxn>
                    <a:cxn ang="0">
                      <a:pos x="2" y="0"/>
                    </a:cxn>
                    <a:cxn ang="0">
                      <a:pos x="0" y="26"/>
                    </a:cxn>
                    <a:cxn ang="0">
                      <a:pos x="107" y="49"/>
                    </a:cxn>
                  </a:cxnLst>
                  <a:rect l="0" t="0" r="r" b="b"/>
                  <a:pathLst>
                    <a:path w="109" h="49">
                      <a:moveTo>
                        <a:pt x="107" y="49"/>
                      </a:moveTo>
                      <a:lnTo>
                        <a:pt x="109" y="23"/>
                      </a:lnTo>
                      <a:lnTo>
                        <a:pt x="2" y="0"/>
                      </a:lnTo>
                      <a:lnTo>
                        <a:pt x="0" y="26"/>
                      </a:lnTo>
                      <a:lnTo>
                        <a:pt x="107" y="49"/>
                      </a:lnTo>
                      <a:close/>
                    </a:path>
                  </a:pathLst>
                </a:custGeom>
                <a:solidFill>
                  <a:srgbClr val="9B7741"/>
                </a:solidFill>
                <a:ln w="9525" cap="flat" cmpd="sng">
                  <a:noFill/>
                  <a:prstDash val="solid"/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37" name="Freeform 12143"/>
                <p:cNvSpPr>
                  <a:spLocks/>
                </p:cNvSpPr>
                <p:nvPr/>
              </p:nvSpPr>
              <p:spPr bwMode="auto">
                <a:xfrm flipH="1">
                  <a:off x="3147" y="1455"/>
                  <a:ext cx="36" cy="17"/>
                </a:xfrm>
                <a:custGeom>
                  <a:avLst/>
                  <a:gdLst/>
                  <a:ahLst/>
                  <a:cxnLst>
                    <a:cxn ang="0">
                      <a:pos x="107" y="49"/>
                    </a:cxn>
                    <a:cxn ang="0">
                      <a:pos x="109" y="23"/>
                    </a:cxn>
                    <a:cxn ang="0">
                      <a:pos x="2" y="0"/>
                    </a:cxn>
                    <a:cxn ang="0">
                      <a:pos x="0" y="26"/>
                    </a:cxn>
                  </a:cxnLst>
                  <a:rect l="0" t="0" r="r" b="b"/>
                  <a:pathLst>
                    <a:path w="109" h="49">
                      <a:moveTo>
                        <a:pt x="107" y="49"/>
                      </a:moveTo>
                      <a:lnTo>
                        <a:pt x="109" y="23"/>
                      </a:lnTo>
                      <a:lnTo>
                        <a:pt x="2" y="0"/>
                      </a:lnTo>
                      <a:lnTo>
                        <a:pt x="0" y="26"/>
                      </a:lnTo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38" name="Freeform 12144"/>
                <p:cNvSpPr>
                  <a:spLocks/>
                </p:cNvSpPr>
                <p:nvPr/>
              </p:nvSpPr>
              <p:spPr bwMode="auto">
                <a:xfrm flipH="1">
                  <a:off x="3147" y="1443"/>
                  <a:ext cx="36" cy="18"/>
                </a:xfrm>
                <a:custGeom>
                  <a:avLst/>
                  <a:gdLst/>
                  <a:ahLst/>
                  <a:cxnLst>
                    <a:cxn ang="0">
                      <a:pos x="107" y="54"/>
                    </a:cxn>
                    <a:cxn ang="0">
                      <a:pos x="109" y="26"/>
                    </a:cxn>
                    <a:cxn ang="0">
                      <a:pos x="2" y="0"/>
                    </a:cxn>
                    <a:cxn ang="0">
                      <a:pos x="0" y="28"/>
                    </a:cxn>
                    <a:cxn ang="0">
                      <a:pos x="107" y="54"/>
                    </a:cxn>
                  </a:cxnLst>
                  <a:rect l="0" t="0" r="r" b="b"/>
                  <a:pathLst>
                    <a:path w="109" h="54">
                      <a:moveTo>
                        <a:pt x="107" y="54"/>
                      </a:moveTo>
                      <a:lnTo>
                        <a:pt x="109" y="26"/>
                      </a:lnTo>
                      <a:lnTo>
                        <a:pt x="2" y="0"/>
                      </a:lnTo>
                      <a:lnTo>
                        <a:pt x="0" y="28"/>
                      </a:lnTo>
                      <a:lnTo>
                        <a:pt x="107" y="54"/>
                      </a:lnTo>
                      <a:close/>
                    </a:path>
                  </a:pathLst>
                </a:custGeom>
                <a:solidFill>
                  <a:srgbClr val="9B7741"/>
                </a:solidFill>
                <a:ln w="9525" cap="flat" cmpd="sng">
                  <a:noFill/>
                  <a:prstDash val="solid"/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39" name="Freeform 12145"/>
                <p:cNvSpPr>
                  <a:spLocks/>
                </p:cNvSpPr>
                <p:nvPr/>
              </p:nvSpPr>
              <p:spPr bwMode="auto">
                <a:xfrm flipH="1">
                  <a:off x="3147" y="1443"/>
                  <a:ext cx="36" cy="18"/>
                </a:xfrm>
                <a:custGeom>
                  <a:avLst/>
                  <a:gdLst/>
                  <a:ahLst/>
                  <a:cxnLst>
                    <a:cxn ang="0">
                      <a:pos x="107" y="54"/>
                    </a:cxn>
                    <a:cxn ang="0">
                      <a:pos x="109" y="26"/>
                    </a:cxn>
                    <a:cxn ang="0">
                      <a:pos x="2" y="0"/>
                    </a:cxn>
                    <a:cxn ang="0">
                      <a:pos x="0" y="28"/>
                    </a:cxn>
                  </a:cxnLst>
                  <a:rect l="0" t="0" r="r" b="b"/>
                  <a:pathLst>
                    <a:path w="109" h="54">
                      <a:moveTo>
                        <a:pt x="107" y="54"/>
                      </a:moveTo>
                      <a:lnTo>
                        <a:pt x="109" y="26"/>
                      </a:lnTo>
                      <a:lnTo>
                        <a:pt x="2" y="0"/>
                      </a:lnTo>
                      <a:lnTo>
                        <a:pt x="0" y="28"/>
                      </a:lnTo>
                    </a:path>
                  </a:pathLst>
                </a:custGeom>
                <a:no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0" name="Group 12146"/>
                <p:cNvGrpSpPr>
                  <a:grpSpLocks/>
                </p:cNvGrpSpPr>
                <p:nvPr/>
              </p:nvGrpSpPr>
              <p:grpSpPr bwMode="auto">
                <a:xfrm flipH="1">
                  <a:off x="3277" y="1004"/>
                  <a:ext cx="7" cy="294"/>
                  <a:chOff x="560" y="343"/>
                  <a:chExt cx="26" cy="982"/>
                </a:xfrm>
              </p:grpSpPr>
              <p:sp>
                <p:nvSpPr>
                  <p:cNvPr id="3246" name="Freeform 12147"/>
                  <p:cNvSpPr>
                    <a:spLocks/>
                  </p:cNvSpPr>
                  <p:nvPr/>
                </p:nvSpPr>
                <p:spPr bwMode="auto">
                  <a:xfrm flipH="1">
                    <a:off x="562" y="343"/>
                    <a:ext cx="17" cy="622"/>
                  </a:xfrm>
                  <a:custGeom>
                    <a:avLst/>
                    <a:gdLst/>
                    <a:ahLst/>
                    <a:cxnLst>
                      <a:cxn ang="0">
                        <a:pos x="1" y="101"/>
                      </a:cxn>
                      <a:cxn ang="0">
                        <a:pos x="0" y="16"/>
                      </a:cxn>
                      <a:cxn ang="0">
                        <a:pos x="13" y="14"/>
                      </a:cxn>
                      <a:cxn ang="0">
                        <a:pos x="13" y="101"/>
                      </a:cxn>
                      <a:cxn ang="0">
                        <a:pos x="1" y="101"/>
                      </a:cxn>
                    </a:cxnLst>
                    <a:rect l="0" t="0" r="r" b="b"/>
                    <a:pathLst>
                      <a:path w="13" h="101">
                        <a:moveTo>
                          <a:pt x="1" y="101"/>
                        </a:moveTo>
                        <a:lnTo>
                          <a:pt x="0" y="16"/>
                        </a:lnTo>
                        <a:cubicBezTo>
                          <a:pt x="2" y="1"/>
                          <a:pt x="11" y="0"/>
                          <a:pt x="13" y="14"/>
                        </a:cubicBezTo>
                        <a:lnTo>
                          <a:pt x="13" y="101"/>
                        </a:lnTo>
                        <a:lnTo>
                          <a:pt x="1" y="101"/>
                        </a:lnTo>
                        <a:close/>
                      </a:path>
                    </a:pathLst>
                  </a:custGeom>
                  <a:solidFill>
                    <a:srgbClr val="D6BF9E"/>
                  </a:soli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247" name="Freeform 12148"/>
                  <p:cNvSpPr>
                    <a:spLocks/>
                  </p:cNvSpPr>
                  <p:nvPr/>
                </p:nvSpPr>
                <p:spPr bwMode="auto">
                  <a:xfrm>
                    <a:off x="563" y="716"/>
                    <a:ext cx="19" cy="609"/>
                  </a:xfrm>
                  <a:custGeom>
                    <a:avLst/>
                    <a:gdLst/>
                    <a:ahLst/>
                    <a:cxnLst>
                      <a:cxn ang="0">
                        <a:pos x="1" y="462"/>
                      </a:cxn>
                      <a:cxn ang="0">
                        <a:pos x="0" y="65"/>
                      </a:cxn>
                      <a:cxn ang="0">
                        <a:pos x="18" y="69"/>
                      </a:cxn>
                      <a:cxn ang="0">
                        <a:pos x="16" y="462"/>
                      </a:cxn>
                      <a:cxn ang="0">
                        <a:pos x="1" y="462"/>
                      </a:cxn>
                    </a:cxnLst>
                    <a:rect l="0" t="0" r="r" b="b"/>
                    <a:pathLst>
                      <a:path w="18" h="462">
                        <a:moveTo>
                          <a:pt x="1" y="462"/>
                        </a:moveTo>
                        <a:lnTo>
                          <a:pt x="0" y="65"/>
                        </a:lnTo>
                        <a:cubicBezTo>
                          <a:pt x="3" y="0"/>
                          <a:pt x="15" y="3"/>
                          <a:pt x="18" y="69"/>
                        </a:cubicBezTo>
                        <a:lnTo>
                          <a:pt x="16" y="462"/>
                        </a:lnTo>
                        <a:lnTo>
                          <a:pt x="1" y="462"/>
                        </a:lnTo>
                        <a:close/>
                      </a:path>
                    </a:pathLst>
                  </a:custGeom>
                  <a:solidFill>
                    <a:srgbClr val="604A28"/>
                  </a:soli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248" name="Freeform 12149"/>
                  <p:cNvSpPr>
                    <a:spLocks/>
                  </p:cNvSpPr>
                  <p:nvPr/>
                </p:nvSpPr>
                <p:spPr bwMode="auto">
                  <a:xfrm>
                    <a:off x="560" y="666"/>
                    <a:ext cx="26" cy="145"/>
                  </a:xfrm>
                  <a:custGeom>
                    <a:avLst/>
                    <a:gdLst/>
                    <a:ahLst/>
                    <a:cxnLst>
                      <a:cxn ang="0">
                        <a:pos x="0" y="110"/>
                      </a:cxn>
                      <a:cxn ang="0">
                        <a:pos x="0" y="15"/>
                      </a:cxn>
                      <a:cxn ang="0">
                        <a:pos x="25" y="20"/>
                      </a:cxn>
                      <a:cxn ang="0">
                        <a:pos x="24" y="108"/>
                      </a:cxn>
                      <a:cxn ang="0">
                        <a:pos x="0" y="110"/>
                      </a:cxn>
                    </a:cxnLst>
                    <a:rect l="0" t="0" r="r" b="b"/>
                    <a:pathLst>
                      <a:path w="25" h="110">
                        <a:moveTo>
                          <a:pt x="0" y="110"/>
                        </a:moveTo>
                        <a:lnTo>
                          <a:pt x="0" y="15"/>
                        </a:lnTo>
                        <a:cubicBezTo>
                          <a:pt x="4" y="0"/>
                          <a:pt x="21" y="5"/>
                          <a:pt x="25" y="20"/>
                        </a:cubicBezTo>
                        <a:lnTo>
                          <a:pt x="24" y="108"/>
                        </a:lnTo>
                        <a:lnTo>
                          <a:pt x="0" y="110"/>
                        </a:lnTo>
                        <a:close/>
                      </a:path>
                    </a:pathLst>
                  </a:custGeom>
                  <a:solidFill>
                    <a:srgbClr val="C4A270"/>
                  </a:soli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141" name="Freeform 12150"/>
                <p:cNvSpPr>
                  <a:spLocks/>
                </p:cNvSpPr>
                <p:nvPr/>
              </p:nvSpPr>
              <p:spPr bwMode="auto">
                <a:xfrm flipH="1">
                  <a:off x="2927" y="1329"/>
                  <a:ext cx="218" cy="42"/>
                </a:xfrm>
                <a:custGeom>
                  <a:avLst/>
                  <a:gdLst/>
                  <a:ahLst/>
                  <a:cxnLst>
                    <a:cxn ang="0">
                      <a:pos x="12" y="12"/>
                    </a:cxn>
                    <a:cxn ang="0">
                      <a:pos x="729" y="0"/>
                    </a:cxn>
                    <a:cxn ang="0">
                      <a:pos x="728" y="66"/>
                    </a:cxn>
                    <a:cxn ang="0">
                      <a:pos x="107" y="87"/>
                    </a:cxn>
                    <a:cxn ang="0">
                      <a:pos x="14" y="129"/>
                    </a:cxn>
                    <a:cxn ang="0">
                      <a:pos x="12" y="12"/>
                    </a:cxn>
                  </a:cxnLst>
                  <a:rect l="0" t="0" r="r" b="b"/>
                  <a:pathLst>
                    <a:path w="729" h="141">
                      <a:moveTo>
                        <a:pt x="12" y="12"/>
                      </a:moveTo>
                      <a:lnTo>
                        <a:pt x="729" y="0"/>
                      </a:lnTo>
                      <a:lnTo>
                        <a:pt x="728" y="66"/>
                      </a:lnTo>
                      <a:cubicBezTo>
                        <a:pt x="624" y="80"/>
                        <a:pt x="214" y="87"/>
                        <a:pt x="107" y="87"/>
                      </a:cubicBezTo>
                      <a:cubicBezTo>
                        <a:pt x="0" y="87"/>
                        <a:pt x="30" y="141"/>
                        <a:pt x="14" y="129"/>
                      </a:cubicBezTo>
                      <a:lnTo>
                        <a:pt x="12" y="12"/>
                      </a:lnTo>
                      <a:close/>
                    </a:path>
                  </a:pathLst>
                </a:custGeom>
                <a:solidFill>
                  <a:srgbClr val="9B7741"/>
                </a:solidFill>
                <a:ln w="3175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42" name="Freeform 12151"/>
                <p:cNvSpPr>
                  <a:spLocks/>
                </p:cNvSpPr>
                <p:nvPr/>
              </p:nvSpPr>
              <p:spPr bwMode="auto">
                <a:xfrm flipH="1">
                  <a:off x="2875" y="1348"/>
                  <a:ext cx="264" cy="36"/>
                </a:xfrm>
                <a:custGeom>
                  <a:avLst/>
                  <a:gdLst/>
                  <a:ahLst/>
                  <a:cxnLst>
                    <a:cxn ang="0">
                      <a:pos x="0" y="72"/>
                    </a:cxn>
                    <a:cxn ang="0">
                      <a:pos x="13" y="39"/>
                    </a:cxn>
                    <a:cxn ang="0">
                      <a:pos x="48" y="23"/>
                    </a:cxn>
                    <a:cxn ang="0">
                      <a:pos x="90" y="20"/>
                    </a:cxn>
                    <a:cxn ang="0">
                      <a:pos x="723" y="0"/>
                    </a:cxn>
                    <a:cxn ang="0">
                      <a:pos x="883" y="18"/>
                    </a:cxn>
                    <a:cxn ang="0">
                      <a:pos x="342" y="54"/>
                    </a:cxn>
                    <a:cxn ang="0">
                      <a:pos x="325" y="57"/>
                    </a:cxn>
                    <a:cxn ang="0">
                      <a:pos x="294" y="74"/>
                    </a:cxn>
                    <a:cxn ang="0">
                      <a:pos x="283" y="84"/>
                    </a:cxn>
                    <a:cxn ang="0">
                      <a:pos x="274" y="102"/>
                    </a:cxn>
                    <a:cxn ang="0">
                      <a:pos x="268" y="116"/>
                    </a:cxn>
                    <a:cxn ang="0">
                      <a:pos x="265" y="120"/>
                    </a:cxn>
                    <a:cxn ang="0">
                      <a:pos x="0" y="72"/>
                    </a:cxn>
                  </a:cxnLst>
                  <a:rect l="0" t="0" r="r" b="b"/>
                  <a:pathLst>
                    <a:path w="883" h="120">
                      <a:moveTo>
                        <a:pt x="0" y="72"/>
                      </a:moveTo>
                      <a:cubicBezTo>
                        <a:pt x="5" y="59"/>
                        <a:pt x="1" y="46"/>
                        <a:pt x="13" y="39"/>
                      </a:cubicBezTo>
                      <a:cubicBezTo>
                        <a:pt x="18" y="30"/>
                        <a:pt x="38" y="24"/>
                        <a:pt x="48" y="23"/>
                      </a:cubicBezTo>
                      <a:cubicBezTo>
                        <a:pt x="62" y="18"/>
                        <a:pt x="75" y="20"/>
                        <a:pt x="90" y="20"/>
                      </a:cubicBezTo>
                      <a:lnTo>
                        <a:pt x="723" y="0"/>
                      </a:lnTo>
                      <a:lnTo>
                        <a:pt x="883" y="18"/>
                      </a:lnTo>
                      <a:cubicBezTo>
                        <a:pt x="703" y="30"/>
                        <a:pt x="522" y="41"/>
                        <a:pt x="342" y="54"/>
                      </a:cubicBezTo>
                      <a:cubicBezTo>
                        <a:pt x="336" y="54"/>
                        <a:pt x="325" y="57"/>
                        <a:pt x="325" y="57"/>
                      </a:cubicBezTo>
                      <a:cubicBezTo>
                        <a:pt x="315" y="62"/>
                        <a:pt x="304" y="67"/>
                        <a:pt x="294" y="74"/>
                      </a:cubicBezTo>
                      <a:cubicBezTo>
                        <a:pt x="291" y="79"/>
                        <a:pt x="288" y="81"/>
                        <a:pt x="283" y="84"/>
                      </a:cubicBezTo>
                      <a:cubicBezTo>
                        <a:pt x="282" y="91"/>
                        <a:pt x="277" y="96"/>
                        <a:pt x="274" y="102"/>
                      </a:cubicBezTo>
                      <a:cubicBezTo>
                        <a:pt x="273" y="107"/>
                        <a:pt x="271" y="111"/>
                        <a:pt x="268" y="116"/>
                      </a:cubicBezTo>
                      <a:cubicBezTo>
                        <a:pt x="267" y="117"/>
                        <a:pt x="265" y="120"/>
                        <a:pt x="265" y="120"/>
                      </a:cubicBez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rgbClr val="EDE0C1"/>
                </a:solidFill>
                <a:ln w="317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1" name="Group 12152"/>
                <p:cNvGrpSpPr>
                  <a:grpSpLocks noChangeAspect="1"/>
                </p:cNvGrpSpPr>
                <p:nvPr/>
              </p:nvGrpSpPr>
              <p:grpSpPr bwMode="auto">
                <a:xfrm flipH="1">
                  <a:off x="3271" y="1316"/>
                  <a:ext cx="8" cy="10"/>
                  <a:chOff x="272" y="1491"/>
                  <a:chExt cx="14" cy="19"/>
                </a:xfrm>
              </p:grpSpPr>
              <p:sp>
                <p:nvSpPr>
                  <p:cNvPr id="3243" name="Freeform 12153"/>
                  <p:cNvSpPr>
                    <a:spLocks noChangeAspect="1"/>
                  </p:cNvSpPr>
                  <p:nvPr/>
                </p:nvSpPr>
                <p:spPr bwMode="auto">
                  <a:xfrm>
                    <a:off x="275" y="1491"/>
                    <a:ext cx="7" cy="19"/>
                  </a:xfrm>
                  <a:custGeom>
                    <a:avLst/>
                    <a:gdLst/>
                    <a:ahLst/>
                    <a:cxnLst>
                      <a:cxn ang="0">
                        <a:pos x="0" y="19"/>
                      </a:cxn>
                      <a:cxn ang="0">
                        <a:pos x="0" y="0"/>
                      </a:cxn>
                      <a:cxn ang="0">
                        <a:pos x="7" y="0"/>
                      </a:cxn>
                      <a:cxn ang="0">
                        <a:pos x="7" y="19"/>
                      </a:cxn>
                      <a:cxn ang="0">
                        <a:pos x="0" y="19"/>
                      </a:cxn>
                      <a:cxn ang="0">
                        <a:pos x="0" y="19"/>
                      </a:cxn>
                    </a:cxnLst>
                    <a:rect l="0" t="0" r="r" b="b"/>
                    <a:pathLst>
                      <a:path w="7" h="19">
                        <a:moveTo>
                          <a:pt x="0" y="19"/>
                        </a:move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7" y="19"/>
                        </a:lnTo>
                        <a:lnTo>
                          <a:pt x="0" y="19"/>
                        </a:lnTo>
                        <a:lnTo>
                          <a:pt x="0" y="19"/>
                        </a:lnTo>
                        <a:close/>
                      </a:path>
                    </a:pathLst>
                  </a:custGeom>
                  <a:solidFill>
                    <a:srgbClr val="070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44" name="Freeform 12154"/>
                  <p:cNvSpPr>
                    <a:spLocks noChangeAspect="1"/>
                  </p:cNvSpPr>
                  <p:nvPr/>
                </p:nvSpPr>
                <p:spPr bwMode="auto">
                  <a:xfrm>
                    <a:off x="275" y="1491"/>
                    <a:ext cx="7" cy="19"/>
                  </a:xfrm>
                  <a:custGeom>
                    <a:avLst/>
                    <a:gdLst/>
                    <a:ahLst/>
                    <a:cxnLst>
                      <a:cxn ang="0">
                        <a:pos x="0" y="19"/>
                      </a:cxn>
                      <a:cxn ang="0">
                        <a:pos x="0" y="0"/>
                      </a:cxn>
                      <a:cxn ang="0">
                        <a:pos x="7" y="0"/>
                      </a:cxn>
                      <a:cxn ang="0">
                        <a:pos x="7" y="19"/>
                      </a:cxn>
                      <a:cxn ang="0">
                        <a:pos x="0" y="19"/>
                      </a:cxn>
                      <a:cxn ang="0">
                        <a:pos x="0" y="19"/>
                      </a:cxn>
                    </a:cxnLst>
                    <a:rect l="0" t="0" r="r" b="b"/>
                    <a:pathLst>
                      <a:path w="7" h="19">
                        <a:moveTo>
                          <a:pt x="0" y="19"/>
                        </a:move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7" y="19"/>
                        </a:lnTo>
                        <a:lnTo>
                          <a:pt x="0" y="19"/>
                        </a:lnTo>
                        <a:lnTo>
                          <a:pt x="0" y="19"/>
                        </a:lnTo>
                        <a:close/>
                      </a:path>
                    </a:pathLst>
                  </a:custGeom>
                  <a:solidFill>
                    <a:srgbClr val="070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45" name="Freeform 12155"/>
                  <p:cNvSpPr>
                    <a:spLocks noChangeAspect="1"/>
                  </p:cNvSpPr>
                  <p:nvPr/>
                </p:nvSpPr>
                <p:spPr bwMode="auto">
                  <a:xfrm>
                    <a:off x="272" y="149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5"/>
                      </a:cxn>
                      <a:cxn ang="0">
                        <a:pos x="0" y="0"/>
                      </a:cxn>
                      <a:cxn ang="0">
                        <a:pos x="14" y="2"/>
                      </a:cxn>
                      <a:cxn ang="0">
                        <a:pos x="14" y="7"/>
                      </a:cxn>
                      <a:cxn ang="0">
                        <a:pos x="0" y="5"/>
                      </a:cxn>
                      <a:cxn ang="0">
                        <a:pos x="0" y="5"/>
                      </a:cxn>
                    </a:cxnLst>
                    <a:rect l="0" t="0" r="r" b="b"/>
                    <a:pathLst>
                      <a:path w="14" h="7">
                        <a:moveTo>
                          <a:pt x="0" y="5"/>
                        </a:moveTo>
                        <a:lnTo>
                          <a:pt x="0" y="0"/>
                        </a:lnTo>
                        <a:lnTo>
                          <a:pt x="14" y="2"/>
                        </a:lnTo>
                        <a:lnTo>
                          <a:pt x="14" y="7"/>
                        </a:lnTo>
                        <a:lnTo>
                          <a:pt x="0" y="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70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2" name="Group 12156"/>
                <p:cNvGrpSpPr>
                  <a:grpSpLocks noChangeAspect="1"/>
                </p:cNvGrpSpPr>
                <p:nvPr/>
              </p:nvGrpSpPr>
              <p:grpSpPr bwMode="auto">
                <a:xfrm flipH="1">
                  <a:off x="3271" y="1380"/>
                  <a:ext cx="8" cy="10"/>
                  <a:chOff x="272" y="1491"/>
                  <a:chExt cx="14" cy="19"/>
                </a:xfrm>
              </p:grpSpPr>
              <p:sp>
                <p:nvSpPr>
                  <p:cNvPr id="3240" name="Freeform 12157"/>
                  <p:cNvSpPr>
                    <a:spLocks noChangeAspect="1"/>
                  </p:cNvSpPr>
                  <p:nvPr/>
                </p:nvSpPr>
                <p:spPr bwMode="auto">
                  <a:xfrm>
                    <a:off x="275" y="1491"/>
                    <a:ext cx="7" cy="19"/>
                  </a:xfrm>
                  <a:custGeom>
                    <a:avLst/>
                    <a:gdLst/>
                    <a:ahLst/>
                    <a:cxnLst>
                      <a:cxn ang="0">
                        <a:pos x="0" y="19"/>
                      </a:cxn>
                      <a:cxn ang="0">
                        <a:pos x="0" y="0"/>
                      </a:cxn>
                      <a:cxn ang="0">
                        <a:pos x="7" y="0"/>
                      </a:cxn>
                      <a:cxn ang="0">
                        <a:pos x="7" y="19"/>
                      </a:cxn>
                      <a:cxn ang="0">
                        <a:pos x="0" y="19"/>
                      </a:cxn>
                      <a:cxn ang="0">
                        <a:pos x="0" y="19"/>
                      </a:cxn>
                    </a:cxnLst>
                    <a:rect l="0" t="0" r="r" b="b"/>
                    <a:pathLst>
                      <a:path w="7" h="19">
                        <a:moveTo>
                          <a:pt x="0" y="19"/>
                        </a:move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7" y="19"/>
                        </a:lnTo>
                        <a:lnTo>
                          <a:pt x="0" y="19"/>
                        </a:lnTo>
                        <a:lnTo>
                          <a:pt x="0" y="19"/>
                        </a:lnTo>
                        <a:close/>
                      </a:path>
                    </a:pathLst>
                  </a:custGeom>
                  <a:solidFill>
                    <a:srgbClr val="070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41" name="Freeform 12158"/>
                  <p:cNvSpPr>
                    <a:spLocks noChangeAspect="1"/>
                  </p:cNvSpPr>
                  <p:nvPr/>
                </p:nvSpPr>
                <p:spPr bwMode="auto">
                  <a:xfrm>
                    <a:off x="275" y="1491"/>
                    <a:ext cx="7" cy="19"/>
                  </a:xfrm>
                  <a:custGeom>
                    <a:avLst/>
                    <a:gdLst/>
                    <a:ahLst/>
                    <a:cxnLst>
                      <a:cxn ang="0">
                        <a:pos x="0" y="19"/>
                      </a:cxn>
                      <a:cxn ang="0">
                        <a:pos x="0" y="0"/>
                      </a:cxn>
                      <a:cxn ang="0">
                        <a:pos x="7" y="0"/>
                      </a:cxn>
                      <a:cxn ang="0">
                        <a:pos x="7" y="19"/>
                      </a:cxn>
                      <a:cxn ang="0">
                        <a:pos x="0" y="19"/>
                      </a:cxn>
                      <a:cxn ang="0">
                        <a:pos x="0" y="19"/>
                      </a:cxn>
                    </a:cxnLst>
                    <a:rect l="0" t="0" r="r" b="b"/>
                    <a:pathLst>
                      <a:path w="7" h="19">
                        <a:moveTo>
                          <a:pt x="0" y="19"/>
                        </a:move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7" y="19"/>
                        </a:lnTo>
                        <a:lnTo>
                          <a:pt x="0" y="19"/>
                        </a:lnTo>
                        <a:lnTo>
                          <a:pt x="0" y="19"/>
                        </a:lnTo>
                        <a:close/>
                      </a:path>
                    </a:pathLst>
                  </a:custGeom>
                  <a:solidFill>
                    <a:srgbClr val="070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42" name="Freeform 12159"/>
                  <p:cNvSpPr>
                    <a:spLocks noChangeAspect="1"/>
                  </p:cNvSpPr>
                  <p:nvPr/>
                </p:nvSpPr>
                <p:spPr bwMode="auto">
                  <a:xfrm>
                    <a:off x="272" y="149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5"/>
                      </a:cxn>
                      <a:cxn ang="0">
                        <a:pos x="0" y="0"/>
                      </a:cxn>
                      <a:cxn ang="0">
                        <a:pos x="14" y="2"/>
                      </a:cxn>
                      <a:cxn ang="0">
                        <a:pos x="14" y="7"/>
                      </a:cxn>
                      <a:cxn ang="0">
                        <a:pos x="0" y="5"/>
                      </a:cxn>
                      <a:cxn ang="0">
                        <a:pos x="0" y="5"/>
                      </a:cxn>
                    </a:cxnLst>
                    <a:rect l="0" t="0" r="r" b="b"/>
                    <a:pathLst>
                      <a:path w="14" h="7">
                        <a:moveTo>
                          <a:pt x="0" y="5"/>
                        </a:moveTo>
                        <a:lnTo>
                          <a:pt x="0" y="0"/>
                        </a:lnTo>
                        <a:lnTo>
                          <a:pt x="14" y="2"/>
                        </a:lnTo>
                        <a:lnTo>
                          <a:pt x="14" y="7"/>
                        </a:lnTo>
                        <a:lnTo>
                          <a:pt x="0" y="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70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3" name="Group 12160"/>
                <p:cNvGrpSpPr>
                  <a:grpSpLocks noChangeAspect="1"/>
                </p:cNvGrpSpPr>
                <p:nvPr/>
              </p:nvGrpSpPr>
              <p:grpSpPr bwMode="auto">
                <a:xfrm flipH="1">
                  <a:off x="3283" y="1392"/>
                  <a:ext cx="8" cy="10"/>
                  <a:chOff x="272" y="1491"/>
                  <a:chExt cx="14" cy="19"/>
                </a:xfrm>
              </p:grpSpPr>
              <p:sp>
                <p:nvSpPr>
                  <p:cNvPr id="3237" name="Freeform 12161"/>
                  <p:cNvSpPr>
                    <a:spLocks noChangeAspect="1"/>
                  </p:cNvSpPr>
                  <p:nvPr/>
                </p:nvSpPr>
                <p:spPr bwMode="auto">
                  <a:xfrm>
                    <a:off x="275" y="1491"/>
                    <a:ext cx="7" cy="19"/>
                  </a:xfrm>
                  <a:custGeom>
                    <a:avLst/>
                    <a:gdLst/>
                    <a:ahLst/>
                    <a:cxnLst>
                      <a:cxn ang="0">
                        <a:pos x="0" y="19"/>
                      </a:cxn>
                      <a:cxn ang="0">
                        <a:pos x="0" y="0"/>
                      </a:cxn>
                      <a:cxn ang="0">
                        <a:pos x="7" y="0"/>
                      </a:cxn>
                      <a:cxn ang="0">
                        <a:pos x="7" y="19"/>
                      </a:cxn>
                      <a:cxn ang="0">
                        <a:pos x="0" y="19"/>
                      </a:cxn>
                      <a:cxn ang="0">
                        <a:pos x="0" y="19"/>
                      </a:cxn>
                    </a:cxnLst>
                    <a:rect l="0" t="0" r="r" b="b"/>
                    <a:pathLst>
                      <a:path w="7" h="19">
                        <a:moveTo>
                          <a:pt x="0" y="19"/>
                        </a:move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7" y="19"/>
                        </a:lnTo>
                        <a:lnTo>
                          <a:pt x="0" y="19"/>
                        </a:lnTo>
                        <a:lnTo>
                          <a:pt x="0" y="19"/>
                        </a:lnTo>
                        <a:close/>
                      </a:path>
                    </a:pathLst>
                  </a:custGeom>
                  <a:solidFill>
                    <a:srgbClr val="070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38" name="Freeform 12162"/>
                  <p:cNvSpPr>
                    <a:spLocks noChangeAspect="1"/>
                  </p:cNvSpPr>
                  <p:nvPr/>
                </p:nvSpPr>
                <p:spPr bwMode="auto">
                  <a:xfrm>
                    <a:off x="275" y="1491"/>
                    <a:ext cx="7" cy="19"/>
                  </a:xfrm>
                  <a:custGeom>
                    <a:avLst/>
                    <a:gdLst/>
                    <a:ahLst/>
                    <a:cxnLst>
                      <a:cxn ang="0">
                        <a:pos x="0" y="19"/>
                      </a:cxn>
                      <a:cxn ang="0">
                        <a:pos x="0" y="0"/>
                      </a:cxn>
                      <a:cxn ang="0">
                        <a:pos x="7" y="0"/>
                      </a:cxn>
                      <a:cxn ang="0">
                        <a:pos x="7" y="19"/>
                      </a:cxn>
                      <a:cxn ang="0">
                        <a:pos x="0" y="19"/>
                      </a:cxn>
                      <a:cxn ang="0">
                        <a:pos x="0" y="19"/>
                      </a:cxn>
                    </a:cxnLst>
                    <a:rect l="0" t="0" r="r" b="b"/>
                    <a:pathLst>
                      <a:path w="7" h="19">
                        <a:moveTo>
                          <a:pt x="0" y="19"/>
                        </a:moveTo>
                        <a:lnTo>
                          <a:pt x="0" y="0"/>
                        </a:lnTo>
                        <a:lnTo>
                          <a:pt x="7" y="0"/>
                        </a:lnTo>
                        <a:lnTo>
                          <a:pt x="7" y="19"/>
                        </a:lnTo>
                        <a:lnTo>
                          <a:pt x="0" y="19"/>
                        </a:lnTo>
                        <a:lnTo>
                          <a:pt x="0" y="19"/>
                        </a:lnTo>
                        <a:close/>
                      </a:path>
                    </a:pathLst>
                  </a:custGeom>
                  <a:solidFill>
                    <a:srgbClr val="070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39" name="Freeform 12163"/>
                  <p:cNvSpPr>
                    <a:spLocks noChangeAspect="1"/>
                  </p:cNvSpPr>
                  <p:nvPr/>
                </p:nvSpPr>
                <p:spPr bwMode="auto">
                  <a:xfrm>
                    <a:off x="272" y="1499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5"/>
                      </a:cxn>
                      <a:cxn ang="0">
                        <a:pos x="0" y="0"/>
                      </a:cxn>
                      <a:cxn ang="0">
                        <a:pos x="14" y="2"/>
                      </a:cxn>
                      <a:cxn ang="0">
                        <a:pos x="14" y="7"/>
                      </a:cxn>
                      <a:cxn ang="0">
                        <a:pos x="0" y="5"/>
                      </a:cxn>
                      <a:cxn ang="0">
                        <a:pos x="0" y="5"/>
                      </a:cxn>
                    </a:cxnLst>
                    <a:rect l="0" t="0" r="r" b="b"/>
                    <a:pathLst>
                      <a:path w="14" h="7">
                        <a:moveTo>
                          <a:pt x="0" y="5"/>
                        </a:moveTo>
                        <a:lnTo>
                          <a:pt x="0" y="0"/>
                        </a:lnTo>
                        <a:lnTo>
                          <a:pt x="14" y="2"/>
                        </a:lnTo>
                        <a:lnTo>
                          <a:pt x="14" y="7"/>
                        </a:lnTo>
                        <a:lnTo>
                          <a:pt x="0" y="5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0709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4" name="Group 12164"/>
                <p:cNvGrpSpPr>
                  <a:grpSpLocks/>
                </p:cNvGrpSpPr>
                <p:nvPr/>
              </p:nvGrpSpPr>
              <p:grpSpPr bwMode="auto">
                <a:xfrm flipH="1">
                  <a:off x="3083" y="1469"/>
                  <a:ext cx="46" cy="45"/>
                  <a:chOff x="1080" y="1897"/>
                  <a:chExt cx="154" cy="152"/>
                </a:xfrm>
              </p:grpSpPr>
              <p:sp>
                <p:nvSpPr>
                  <p:cNvPr id="3235" name="Freeform 12165"/>
                  <p:cNvSpPr>
                    <a:spLocks/>
                  </p:cNvSpPr>
                  <p:nvPr/>
                </p:nvSpPr>
                <p:spPr bwMode="auto">
                  <a:xfrm>
                    <a:off x="1080" y="1897"/>
                    <a:ext cx="154" cy="152"/>
                  </a:xfrm>
                  <a:custGeom>
                    <a:avLst/>
                    <a:gdLst/>
                    <a:ahLst/>
                    <a:cxnLst>
                      <a:cxn ang="0">
                        <a:pos x="154" y="34"/>
                      </a:cxn>
                      <a:cxn ang="0">
                        <a:pos x="154" y="152"/>
                      </a:cxn>
                      <a:cxn ang="0">
                        <a:pos x="38" y="112"/>
                      </a:cxn>
                      <a:cxn ang="0">
                        <a:pos x="0" y="71"/>
                      </a:cxn>
                      <a:cxn ang="0">
                        <a:pos x="2" y="24"/>
                      </a:cxn>
                      <a:cxn ang="0">
                        <a:pos x="52" y="0"/>
                      </a:cxn>
                      <a:cxn ang="0">
                        <a:pos x="154" y="34"/>
                      </a:cxn>
                    </a:cxnLst>
                    <a:rect l="0" t="0" r="r" b="b"/>
                    <a:pathLst>
                      <a:path w="154" h="152">
                        <a:moveTo>
                          <a:pt x="154" y="34"/>
                        </a:moveTo>
                        <a:lnTo>
                          <a:pt x="154" y="152"/>
                        </a:lnTo>
                        <a:lnTo>
                          <a:pt x="38" y="112"/>
                        </a:lnTo>
                        <a:lnTo>
                          <a:pt x="0" y="71"/>
                        </a:lnTo>
                        <a:lnTo>
                          <a:pt x="2" y="24"/>
                        </a:lnTo>
                        <a:lnTo>
                          <a:pt x="52" y="0"/>
                        </a:lnTo>
                        <a:lnTo>
                          <a:pt x="154" y="34"/>
                        </a:lnTo>
                        <a:close/>
                      </a:path>
                    </a:pathLst>
                  </a:custGeom>
                  <a:solidFill>
                    <a:srgbClr val="CBA953"/>
                  </a:solidFill>
                  <a:ln w="9525" cap="flat" cmpd="sng">
                    <a:noFill/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36" name="Freeform 12166"/>
                  <p:cNvSpPr>
                    <a:spLocks/>
                  </p:cNvSpPr>
                  <p:nvPr/>
                </p:nvSpPr>
                <p:spPr bwMode="auto">
                  <a:xfrm>
                    <a:off x="1082" y="1923"/>
                    <a:ext cx="149" cy="123"/>
                  </a:xfrm>
                  <a:custGeom>
                    <a:avLst/>
                    <a:gdLst/>
                    <a:ahLst/>
                    <a:cxnLst>
                      <a:cxn ang="0">
                        <a:pos x="149" y="123"/>
                      </a:cxn>
                      <a:cxn ang="0">
                        <a:pos x="36" y="83"/>
                      </a:cxn>
                      <a:cxn ang="0">
                        <a:pos x="0" y="45"/>
                      </a:cxn>
                      <a:cxn ang="0">
                        <a:pos x="0" y="0"/>
                      </a:cxn>
                      <a:cxn ang="0">
                        <a:pos x="7" y="45"/>
                      </a:cxn>
                      <a:cxn ang="0">
                        <a:pos x="31" y="73"/>
                      </a:cxn>
                      <a:cxn ang="0">
                        <a:pos x="149" y="123"/>
                      </a:cxn>
                    </a:cxnLst>
                    <a:rect l="0" t="0" r="r" b="b"/>
                    <a:pathLst>
                      <a:path w="149" h="123">
                        <a:moveTo>
                          <a:pt x="149" y="123"/>
                        </a:moveTo>
                        <a:lnTo>
                          <a:pt x="36" y="83"/>
                        </a:lnTo>
                        <a:lnTo>
                          <a:pt x="0" y="45"/>
                        </a:lnTo>
                        <a:lnTo>
                          <a:pt x="0" y="0"/>
                        </a:lnTo>
                        <a:lnTo>
                          <a:pt x="7" y="45"/>
                        </a:lnTo>
                        <a:lnTo>
                          <a:pt x="31" y="73"/>
                        </a:lnTo>
                        <a:lnTo>
                          <a:pt x="149" y="123"/>
                        </a:lnTo>
                        <a:close/>
                      </a:path>
                    </a:pathLst>
                  </a:custGeom>
                  <a:solidFill>
                    <a:srgbClr val="9B7741"/>
                  </a:solidFill>
                  <a:ln w="9525" cap="flat" cmpd="sng">
                    <a:noFill/>
                    <a:prstDash val="solid"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5" name="Group 12167"/>
                <p:cNvGrpSpPr>
                  <a:grpSpLocks/>
                </p:cNvGrpSpPr>
                <p:nvPr/>
              </p:nvGrpSpPr>
              <p:grpSpPr bwMode="auto">
                <a:xfrm flipH="1">
                  <a:off x="3128" y="1439"/>
                  <a:ext cx="10" cy="18"/>
                  <a:chOff x="3796" y="3412"/>
                  <a:chExt cx="33" cy="59"/>
                </a:xfrm>
              </p:grpSpPr>
              <p:sp>
                <p:nvSpPr>
                  <p:cNvPr id="3231" name="Freeform 12168"/>
                  <p:cNvSpPr>
                    <a:spLocks/>
                  </p:cNvSpPr>
                  <p:nvPr/>
                </p:nvSpPr>
                <p:spPr bwMode="auto">
                  <a:xfrm>
                    <a:off x="3796" y="3412"/>
                    <a:ext cx="33" cy="59"/>
                  </a:xfrm>
                  <a:custGeom>
                    <a:avLst/>
                    <a:gdLst/>
                    <a:ahLst/>
                    <a:cxnLst>
                      <a:cxn ang="0">
                        <a:pos x="2" y="24"/>
                      </a:cxn>
                      <a:cxn ang="0">
                        <a:pos x="0" y="21"/>
                      </a:cxn>
                      <a:cxn ang="0">
                        <a:pos x="0" y="3"/>
                      </a:cxn>
                      <a:cxn ang="0">
                        <a:pos x="2" y="0"/>
                      </a:cxn>
                      <a:cxn ang="0">
                        <a:pos x="11" y="2"/>
                      </a:cxn>
                      <a:cxn ang="0">
                        <a:pos x="14" y="5"/>
                      </a:cxn>
                      <a:cxn ang="0">
                        <a:pos x="14" y="23"/>
                      </a:cxn>
                      <a:cxn ang="0">
                        <a:pos x="11" y="25"/>
                      </a:cxn>
                      <a:cxn ang="0">
                        <a:pos x="2" y="24"/>
                      </a:cxn>
                    </a:cxnLst>
                    <a:rect l="0" t="0" r="r" b="b"/>
                    <a:pathLst>
                      <a:path w="14" h="25">
                        <a:moveTo>
                          <a:pt x="2" y="24"/>
                        </a:moveTo>
                        <a:cubicBezTo>
                          <a:pt x="1" y="24"/>
                          <a:pt x="0" y="22"/>
                          <a:pt x="0" y="21"/>
                        </a:cubicBezTo>
                        <a:cubicBezTo>
                          <a:pt x="0" y="3"/>
                          <a:pt x="0" y="3"/>
                          <a:pt x="0" y="3"/>
                        </a:cubicBezTo>
                        <a:cubicBezTo>
                          <a:pt x="0" y="1"/>
                          <a:pt x="1" y="0"/>
                          <a:pt x="2" y="0"/>
                        </a:cubicBezTo>
                        <a:cubicBezTo>
                          <a:pt x="11" y="2"/>
                          <a:pt x="11" y="2"/>
                          <a:pt x="11" y="2"/>
                        </a:cubicBezTo>
                        <a:cubicBezTo>
                          <a:pt x="13" y="2"/>
                          <a:pt x="14" y="3"/>
                          <a:pt x="14" y="5"/>
                        </a:cubicBezTo>
                        <a:cubicBezTo>
                          <a:pt x="14" y="23"/>
                          <a:pt x="14" y="23"/>
                          <a:pt x="14" y="23"/>
                        </a:cubicBezTo>
                        <a:cubicBezTo>
                          <a:pt x="14" y="24"/>
                          <a:pt x="13" y="25"/>
                          <a:pt x="11" y="25"/>
                        </a:cubicBezTo>
                        <a:lnTo>
                          <a:pt x="2" y="24"/>
                        </a:lnTo>
                        <a:close/>
                      </a:path>
                    </a:pathLst>
                  </a:custGeom>
                  <a:solidFill>
                    <a:srgbClr val="DAC184"/>
                  </a:solidFill>
                  <a:ln w="3175" cap="flat" cmpd="sng">
                    <a:solidFill>
                      <a:srgbClr val="775B31"/>
                    </a:solidFill>
                    <a:prstDash val="solid"/>
                    <a:miter lim="800000"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32" name="Freeform 12169"/>
                  <p:cNvSpPr>
                    <a:spLocks/>
                  </p:cNvSpPr>
                  <p:nvPr/>
                </p:nvSpPr>
                <p:spPr bwMode="auto">
                  <a:xfrm>
                    <a:off x="3796" y="3417"/>
                    <a:ext cx="28" cy="54"/>
                  </a:xfrm>
                  <a:custGeom>
                    <a:avLst/>
                    <a:gdLst/>
                    <a:ahLst/>
                    <a:cxnLst>
                      <a:cxn ang="0">
                        <a:pos x="12" y="23"/>
                      </a:cxn>
                      <a:cxn ang="0">
                        <a:pos x="3" y="21"/>
                      </a:cxn>
                      <a:cxn ang="0">
                        <a:pos x="0" y="19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2" h="23">
                        <a:moveTo>
                          <a:pt x="12" y="23"/>
                        </a:moveTo>
                        <a:cubicBezTo>
                          <a:pt x="3" y="21"/>
                          <a:pt x="3" y="21"/>
                          <a:pt x="3" y="21"/>
                        </a:cubicBezTo>
                        <a:cubicBezTo>
                          <a:pt x="2" y="21"/>
                          <a:pt x="0" y="20"/>
                          <a:pt x="0" y="19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noFill/>
                  <a:ln w="4763" cap="flat">
                    <a:solidFill>
                      <a:srgbClr val="9B7741"/>
                    </a:solidFill>
                    <a:prstDash val="solid"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33" name="Freeform 12170"/>
                  <p:cNvSpPr>
                    <a:spLocks/>
                  </p:cNvSpPr>
                  <p:nvPr/>
                </p:nvSpPr>
                <p:spPr bwMode="auto">
                  <a:xfrm>
                    <a:off x="3800" y="3438"/>
                    <a:ext cx="26" cy="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6" y="5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6" h="5">
                        <a:moveTo>
                          <a:pt x="0" y="0"/>
                        </a:moveTo>
                        <a:lnTo>
                          <a:pt x="26" y="5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34" name="Line 12171"/>
                  <p:cNvSpPr>
                    <a:spLocks noChangeShapeType="1"/>
                  </p:cNvSpPr>
                  <p:nvPr/>
                </p:nvSpPr>
                <p:spPr bwMode="auto">
                  <a:xfrm>
                    <a:off x="3800" y="3438"/>
                    <a:ext cx="26" cy="5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148" name="Freeform 12172"/>
                <p:cNvSpPr>
                  <a:spLocks/>
                </p:cNvSpPr>
                <p:nvPr/>
              </p:nvSpPr>
              <p:spPr bwMode="auto">
                <a:xfrm flipH="1">
                  <a:off x="2881" y="1435"/>
                  <a:ext cx="95" cy="69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88" y="206"/>
                    </a:cxn>
                    <a:cxn ang="0">
                      <a:pos x="6" y="12"/>
                    </a:cxn>
                  </a:cxnLst>
                  <a:rect l="0" t="0" r="r" b="b"/>
                  <a:pathLst>
                    <a:path w="288" h="206">
                      <a:moveTo>
                        <a:pt x="0" y="0"/>
                      </a:moveTo>
                      <a:cubicBezTo>
                        <a:pt x="0" y="0"/>
                        <a:pt x="194" y="96"/>
                        <a:pt x="288" y="206"/>
                      </a:cubicBezTo>
                      <a:cubicBezTo>
                        <a:pt x="252" y="172"/>
                        <a:pt x="140" y="74"/>
                        <a:pt x="6" y="12"/>
                      </a:cubicBezTo>
                    </a:path>
                  </a:pathLst>
                </a:custGeom>
                <a:solidFill>
                  <a:srgbClr val="9B7741"/>
                </a:solidFill>
                <a:ln w="0" cap="flat">
                  <a:solidFill>
                    <a:srgbClr val="9B774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49" name="Freeform 12173"/>
                <p:cNvSpPr>
                  <a:spLocks/>
                </p:cNvSpPr>
                <p:nvPr/>
              </p:nvSpPr>
              <p:spPr bwMode="auto">
                <a:xfrm flipH="1">
                  <a:off x="2882" y="1453"/>
                  <a:ext cx="146" cy="52"/>
                </a:xfrm>
                <a:custGeom>
                  <a:avLst/>
                  <a:gdLst/>
                  <a:ahLst/>
                  <a:cxnLst>
                    <a:cxn ang="0">
                      <a:pos x="30" y="0"/>
                    </a:cxn>
                    <a:cxn ang="0">
                      <a:pos x="421" y="142"/>
                    </a:cxn>
                    <a:cxn ang="0">
                      <a:pos x="0" y="2"/>
                    </a:cxn>
                  </a:cxnLst>
                  <a:rect l="0" t="0" r="r" b="b"/>
                  <a:pathLst>
                    <a:path w="421" h="142">
                      <a:moveTo>
                        <a:pt x="30" y="0"/>
                      </a:moveTo>
                      <a:cubicBezTo>
                        <a:pt x="30" y="0"/>
                        <a:pt x="254" y="46"/>
                        <a:pt x="421" y="142"/>
                      </a:cubicBezTo>
                      <a:cubicBezTo>
                        <a:pt x="388" y="112"/>
                        <a:pt x="92" y="18"/>
                        <a:pt x="0" y="2"/>
                      </a:cubicBezTo>
                    </a:path>
                  </a:pathLst>
                </a:custGeom>
                <a:solidFill>
                  <a:srgbClr val="9B7741"/>
                </a:solidFill>
                <a:ln w="0" cap="flat">
                  <a:solidFill>
                    <a:srgbClr val="9B774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0" name="Freeform 12174"/>
                <p:cNvSpPr>
                  <a:spLocks/>
                </p:cNvSpPr>
                <p:nvPr/>
              </p:nvSpPr>
              <p:spPr bwMode="auto">
                <a:xfrm flipH="1">
                  <a:off x="2884" y="1439"/>
                  <a:ext cx="166" cy="63"/>
                </a:xfrm>
                <a:custGeom>
                  <a:avLst/>
                  <a:gdLst/>
                  <a:ahLst/>
                  <a:cxnLst>
                    <a:cxn ang="0">
                      <a:pos x="0" y="60"/>
                    </a:cxn>
                    <a:cxn ang="0">
                      <a:pos x="553" y="210"/>
                    </a:cxn>
                    <a:cxn ang="0">
                      <a:pos x="217" y="0"/>
                    </a:cxn>
                  </a:cxnLst>
                  <a:rect l="0" t="0" r="r" b="b"/>
                  <a:pathLst>
                    <a:path w="553" h="210">
                      <a:moveTo>
                        <a:pt x="0" y="60"/>
                      </a:moveTo>
                      <a:cubicBezTo>
                        <a:pt x="0" y="60"/>
                        <a:pt x="367" y="131"/>
                        <a:pt x="553" y="210"/>
                      </a:cubicBezTo>
                      <a:cubicBezTo>
                        <a:pt x="553" y="210"/>
                        <a:pt x="436" y="101"/>
                        <a:pt x="217" y="0"/>
                      </a:cubicBezTo>
                    </a:path>
                  </a:pathLst>
                </a:custGeom>
                <a:noFill/>
                <a:ln w="0" cap="flat">
                  <a:solidFill>
                    <a:srgbClr val="9B774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1" name="Freeform 12175"/>
                <p:cNvSpPr>
                  <a:spLocks/>
                </p:cNvSpPr>
                <p:nvPr/>
              </p:nvSpPr>
              <p:spPr bwMode="auto">
                <a:xfrm flipH="1">
                  <a:off x="2760" y="1430"/>
                  <a:ext cx="60" cy="57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202" y="188"/>
                    </a:cxn>
                    <a:cxn ang="0">
                      <a:pos x="0" y="10"/>
                    </a:cxn>
                  </a:cxnLst>
                  <a:rect l="0" t="0" r="r" b="b"/>
                  <a:pathLst>
                    <a:path w="202" h="188">
                      <a:moveTo>
                        <a:pt x="0" y="0"/>
                      </a:moveTo>
                      <a:cubicBezTo>
                        <a:pt x="8" y="4"/>
                        <a:pt x="132" y="62"/>
                        <a:pt x="202" y="188"/>
                      </a:cubicBezTo>
                      <a:cubicBezTo>
                        <a:pt x="162" y="144"/>
                        <a:pt x="130" y="80"/>
                        <a:pt x="0" y="10"/>
                      </a:cubicBezTo>
                    </a:path>
                  </a:pathLst>
                </a:custGeom>
                <a:solidFill>
                  <a:srgbClr val="9B7741"/>
                </a:solidFill>
                <a:ln w="0" cap="flat">
                  <a:solidFill>
                    <a:srgbClr val="9B7741"/>
                  </a:solidFill>
                  <a:prstDash val="solid"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6" name="Group 12176"/>
                <p:cNvGrpSpPr>
                  <a:grpSpLocks/>
                </p:cNvGrpSpPr>
                <p:nvPr/>
              </p:nvGrpSpPr>
              <p:grpSpPr bwMode="auto">
                <a:xfrm flipH="1">
                  <a:off x="2881" y="1512"/>
                  <a:ext cx="23" cy="29"/>
                  <a:chOff x="3066" y="3494"/>
                  <a:chExt cx="78" cy="96"/>
                </a:xfrm>
              </p:grpSpPr>
              <p:sp>
                <p:nvSpPr>
                  <p:cNvPr id="3227" name="Freeform 12177"/>
                  <p:cNvSpPr>
                    <a:spLocks/>
                  </p:cNvSpPr>
                  <p:nvPr/>
                </p:nvSpPr>
                <p:spPr bwMode="auto">
                  <a:xfrm>
                    <a:off x="3066" y="3494"/>
                    <a:ext cx="78" cy="96"/>
                  </a:xfrm>
                  <a:custGeom>
                    <a:avLst/>
                    <a:gdLst/>
                    <a:ahLst/>
                    <a:cxnLst>
                      <a:cxn ang="0">
                        <a:pos x="33" y="36"/>
                      </a:cxn>
                      <a:cxn ang="0">
                        <a:pos x="14" y="41"/>
                      </a:cxn>
                      <a:cxn ang="0">
                        <a:pos x="13" y="37"/>
                      </a:cxn>
                      <a:cxn ang="0">
                        <a:pos x="11" y="20"/>
                      </a:cxn>
                      <a:cxn ang="0">
                        <a:pos x="7" y="12"/>
                      </a:cxn>
                      <a:cxn ang="0">
                        <a:pos x="2" y="8"/>
                      </a:cxn>
                      <a:cxn ang="0">
                        <a:pos x="2" y="5"/>
                      </a:cxn>
                      <a:cxn ang="0">
                        <a:pos x="28" y="5"/>
                      </a:cxn>
                      <a:cxn ang="0">
                        <a:pos x="32" y="11"/>
                      </a:cxn>
                      <a:cxn ang="0">
                        <a:pos x="33" y="36"/>
                      </a:cxn>
                    </a:cxnLst>
                    <a:rect l="0" t="0" r="r" b="b"/>
                    <a:pathLst>
                      <a:path w="33" h="41">
                        <a:moveTo>
                          <a:pt x="33" y="36"/>
                        </a:moveTo>
                        <a:cubicBezTo>
                          <a:pt x="14" y="41"/>
                          <a:pt x="14" y="41"/>
                          <a:pt x="14" y="41"/>
                        </a:cubicBezTo>
                        <a:cubicBezTo>
                          <a:pt x="14" y="41"/>
                          <a:pt x="13" y="40"/>
                          <a:pt x="13" y="37"/>
                        </a:cubicBezTo>
                        <a:cubicBezTo>
                          <a:pt x="11" y="20"/>
                          <a:pt x="11" y="20"/>
                          <a:pt x="11" y="20"/>
                        </a:cubicBezTo>
                        <a:cubicBezTo>
                          <a:pt x="11" y="20"/>
                          <a:pt x="11" y="15"/>
                          <a:pt x="7" y="12"/>
                        </a:cubicBezTo>
                        <a:cubicBezTo>
                          <a:pt x="2" y="8"/>
                          <a:pt x="2" y="8"/>
                          <a:pt x="2" y="8"/>
                        </a:cubicBezTo>
                        <a:cubicBezTo>
                          <a:pt x="2" y="8"/>
                          <a:pt x="0" y="6"/>
                          <a:pt x="2" y="5"/>
                        </a:cubicBezTo>
                        <a:cubicBezTo>
                          <a:pt x="2" y="5"/>
                          <a:pt x="10" y="0"/>
                          <a:pt x="28" y="5"/>
                        </a:cubicBezTo>
                        <a:cubicBezTo>
                          <a:pt x="28" y="5"/>
                          <a:pt x="32" y="7"/>
                          <a:pt x="32" y="11"/>
                        </a:cubicBezTo>
                        <a:lnTo>
                          <a:pt x="33" y="36"/>
                        </a:lnTo>
                        <a:close/>
                      </a:path>
                    </a:pathLst>
                  </a:custGeom>
                  <a:solidFill>
                    <a:srgbClr val="DAC184"/>
                  </a:solidFill>
                  <a:ln w="3175" cap="flat" cmpd="sng">
                    <a:solidFill>
                      <a:srgbClr val="9B7741"/>
                    </a:solidFill>
                    <a:prstDash val="solid"/>
                    <a:miter lim="800000"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28" name="Line 12178"/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092" y="3515"/>
                    <a:ext cx="40" cy="7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29" name="Oval 12179"/>
                  <p:cNvSpPr>
                    <a:spLocks noChangeArrowheads="1"/>
                  </p:cNvSpPr>
                  <p:nvPr/>
                </p:nvSpPr>
                <p:spPr bwMode="auto">
                  <a:xfrm>
                    <a:off x="3106" y="3524"/>
                    <a:ext cx="28" cy="50"/>
                  </a:xfrm>
                  <a:prstGeom prst="ellipse">
                    <a:avLst/>
                  </a:prstGeom>
                  <a:solidFill>
                    <a:srgbClr val="9B7741"/>
                  </a:solidFill>
                  <a:ln w="9525">
                    <a:noFill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230" name="Freeform 12180"/>
                  <p:cNvSpPr>
                    <a:spLocks/>
                  </p:cNvSpPr>
                  <p:nvPr/>
                </p:nvSpPr>
                <p:spPr bwMode="auto">
                  <a:xfrm>
                    <a:off x="3106" y="3524"/>
                    <a:ext cx="26" cy="36"/>
                  </a:xfrm>
                  <a:custGeom>
                    <a:avLst/>
                    <a:gdLst/>
                    <a:ahLst/>
                    <a:cxnLst>
                      <a:cxn ang="0">
                        <a:pos x="11" y="13"/>
                      </a:cxn>
                      <a:cxn ang="0">
                        <a:pos x="7" y="0"/>
                      </a:cxn>
                      <a:cxn ang="0">
                        <a:pos x="1" y="5"/>
                      </a:cxn>
                      <a:cxn ang="0">
                        <a:pos x="1" y="15"/>
                      </a:cxn>
                      <a:cxn ang="0">
                        <a:pos x="11" y="13"/>
                      </a:cxn>
                    </a:cxnLst>
                    <a:rect l="0" t="0" r="r" b="b"/>
                    <a:pathLst>
                      <a:path w="11" h="15">
                        <a:moveTo>
                          <a:pt x="11" y="13"/>
                        </a:moveTo>
                        <a:cubicBezTo>
                          <a:pt x="11" y="13"/>
                          <a:pt x="10" y="1"/>
                          <a:pt x="7" y="0"/>
                        </a:cubicBezTo>
                        <a:cubicBezTo>
                          <a:pt x="7" y="0"/>
                          <a:pt x="2" y="0"/>
                          <a:pt x="1" y="5"/>
                        </a:cubicBezTo>
                        <a:cubicBezTo>
                          <a:pt x="1" y="5"/>
                          <a:pt x="0" y="13"/>
                          <a:pt x="1" y="15"/>
                        </a:cubicBezTo>
                        <a:lnTo>
                          <a:pt x="11" y="13"/>
                        </a:lnTo>
                        <a:close/>
                      </a:path>
                    </a:pathLst>
                  </a:custGeom>
                  <a:solidFill>
                    <a:srgbClr val="EA6345"/>
                  </a:solidFill>
                  <a:ln w="9525" cap="flat" cmpd="sng">
                    <a:noFill/>
                    <a:prstDash val="solid"/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153" name="Freeform 12181"/>
                <p:cNvSpPr>
                  <a:spLocks/>
                </p:cNvSpPr>
                <p:nvPr/>
              </p:nvSpPr>
              <p:spPr bwMode="auto">
                <a:xfrm flipH="1">
                  <a:off x="2709" y="1476"/>
                  <a:ext cx="19" cy="24"/>
                </a:xfrm>
                <a:custGeom>
                  <a:avLst/>
                  <a:gdLst/>
                  <a:ahLst/>
                  <a:cxnLst>
                    <a:cxn ang="0">
                      <a:pos x="27" y="28"/>
                    </a:cxn>
                    <a:cxn ang="0">
                      <a:pos x="12" y="33"/>
                    </a:cxn>
                    <a:cxn ang="0">
                      <a:pos x="10" y="30"/>
                    </a:cxn>
                    <a:cxn ang="0">
                      <a:pos x="9" y="16"/>
                    </a:cxn>
                    <a:cxn ang="0">
                      <a:pos x="6" y="9"/>
                    </a:cxn>
                    <a:cxn ang="0">
                      <a:pos x="1" y="6"/>
                    </a:cxn>
                    <a:cxn ang="0">
                      <a:pos x="2" y="3"/>
                    </a:cxn>
                    <a:cxn ang="0">
                      <a:pos x="23" y="4"/>
                    </a:cxn>
                    <a:cxn ang="0">
                      <a:pos x="26" y="9"/>
                    </a:cxn>
                    <a:cxn ang="0">
                      <a:pos x="27" y="28"/>
                    </a:cxn>
                  </a:cxnLst>
                  <a:rect l="0" t="0" r="r" b="b"/>
                  <a:pathLst>
                    <a:path w="27" h="33">
                      <a:moveTo>
                        <a:pt x="27" y="28"/>
                      </a:move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12" y="33"/>
                        <a:pt x="10" y="32"/>
                        <a:pt x="10" y="30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1"/>
                        <a:pt x="6" y="9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0" y="4"/>
                        <a:pt x="2" y="3"/>
                      </a:cubicBezTo>
                      <a:cubicBezTo>
                        <a:pt x="2" y="3"/>
                        <a:pt x="9" y="0"/>
                        <a:pt x="23" y="4"/>
                      </a:cubicBezTo>
                      <a:cubicBezTo>
                        <a:pt x="23" y="4"/>
                        <a:pt x="26" y="5"/>
                        <a:pt x="26" y="9"/>
                      </a:cubicBezTo>
                      <a:lnTo>
                        <a:pt x="27" y="28"/>
                      </a:lnTo>
                      <a:close/>
                    </a:path>
                  </a:pathLst>
                </a:custGeom>
                <a:solidFill>
                  <a:srgbClr val="DAC184"/>
                </a:solidFill>
                <a:ln w="3175" cap="flat" cmpd="sng">
                  <a:solidFill>
                    <a:srgbClr val="9B7741"/>
                  </a:solidFill>
                  <a:prstDash val="solid"/>
                  <a:miter lim="800000"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4" name="Oval 12182"/>
                <p:cNvSpPr>
                  <a:spLocks noChangeArrowheads="1"/>
                </p:cNvSpPr>
                <p:nvPr/>
              </p:nvSpPr>
              <p:spPr bwMode="auto">
                <a:xfrm flipH="1">
                  <a:off x="2711" y="1482"/>
                  <a:ext cx="8" cy="14"/>
                </a:xfrm>
                <a:prstGeom prst="ellipse">
                  <a:avLst/>
                </a:prstGeom>
                <a:solidFill>
                  <a:srgbClr val="9B7741"/>
                </a:solidFill>
                <a:ln w="3175">
                  <a:solidFill>
                    <a:srgbClr val="775B31"/>
                  </a:solidFill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55" name="Line 12183"/>
                <p:cNvSpPr>
                  <a:spLocks noChangeShapeType="1"/>
                </p:cNvSpPr>
                <p:nvPr/>
              </p:nvSpPr>
              <p:spPr bwMode="auto">
                <a:xfrm flipH="1">
                  <a:off x="2715" y="1489"/>
                  <a:ext cx="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6" name="Line 12184"/>
                <p:cNvSpPr>
                  <a:spLocks noChangeShapeType="1"/>
                </p:cNvSpPr>
                <p:nvPr/>
              </p:nvSpPr>
              <p:spPr bwMode="auto">
                <a:xfrm>
                  <a:off x="2711" y="1481"/>
                  <a:ext cx="10" cy="2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7" name="Oval 12185"/>
                <p:cNvSpPr>
                  <a:spLocks noChangeArrowheads="1"/>
                </p:cNvSpPr>
                <p:nvPr/>
              </p:nvSpPr>
              <p:spPr bwMode="auto">
                <a:xfrm flipH="1">
                  <a:off x="2711" y="1484"/>
                  <a:ext cx="7" cy="12"/>
                </a:xfrm>
                <a:prstGeom prst="ellipse">
                  <a:avLst/>
                </a:prstGeom>
                <a:solidFill>
                  <a:srgbClr val="9B7741"/>
                </a:solidFill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58" name="Line 12186"/>
                <p:cNvSpPr>
                  <a:spLocks noChangeShapeType="1"/>
                </p:cNvSpPr>
                <p:nvPr/>
              </p:nvSpPr>
              <p:spPr bwMode="auto">
                <a:xfrm flipH="1">
                  <a:off x="2715" y="1489"/>
                  <a:ext cx="0" cy="1"/>
                </a:xfrm>
                <a:prstGeom prst="line">
                  <a:avLst/>
                </a:prstGeom>
                <a:noFill/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59" name="Freeform 12187"/>
                <p:cNvSpPr>
                  <a:spLocks/>
                </p:cNvSpPr>
                <p:nvPr/>
              </p:nvSpPr>
              <p:spPr bwMode="auto">
                <a:xfrm flipH="1">
                  <a:off x="2711" y="1484"/>
                  <a:ext cx="7" cy="8"/>
                </a:xfrm>
                <a:custGeom>
                  <a:avLst/>
                  <a:gdLst/>
                  <a:ahLst/>
                  <a:cxnLst>
                    <a:cxn ang="0">
                      <a:pos x="9" y="11"/>
                    </a:cxn>
                    <a:cxn ang="0">
                      <a:pos x="5" y="0"/>
                    </a:cxn>
                    <a:cxn ang="0">
                      <a:pos x="1" y="4"/>
                    </a:cxn>
                    <a:cxn ang="0">
                      <a:pos x="1" y="12"/>
                    </a:cxn>
                    <a:cxn ang="0">
                      <a:pos x="9" y="11"/>
                    </a:cxn>
                  </a:cxnLst>
                  <a:rect l="0" t="0" r="r" b="b"/>
                  <a:pathLst>
                    <a:path w="9" h="12">
                      <a:moveTo>
                        <a:pt x="9" y="11"/>
                      </a:moveTo>
                      <a:cubicBezTo>
                        <a:pt x="9" y="11"/>
                        <a:pt x="8" y="1"/>
                        <a:pt x="5" y="0"/>
                      </a:cubicBezTo>
                      <a:cubicBezTo>
                        <a:pt x="5" y="0"/>
                        <a:pt x="2" y="0"/>
                        <a:pt x="1" y="4"/>
                      </a:cubicBezTo>
                      <a:cubicBezTo>
                        <a:pt x="1" y="4"/>
                        <a:pt x="0" y="11"/>
                        <a:pt x="1" y="12"/>
                      </a:cubicBezTo>
                      <a:lnTo>
                        <a:pt x="9" y="11"/>
                      </a:lnTo>
                      <a:close/>
                    </a:path>
                  </a:pathLst>
                </a:custGeom>
                <a:solidFill>
                  <a:srgbClr val="EA6345"/>
                </a:solidFill>
                <a:ln w="9525" cap="flat" cmpd="sng">
                  <a:noFill/>
                  <a:prstDash val="solid"/>
                  <a:miter lim="800000"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60" name="Freeform 12188"/>
                <p:cNvSpPr>
                  <a:spLocks/>
                </p:cNvSpPr>
                <p:nvPr/>
              </p:nvSpPr>
              <p:spPr bwMode="auto">
                <a:xfrm flipH="1">
                  <a:off x="3152" y="1338"/>
                  <a:ext cx="61" cy="80"/>
                </a:xfrm>
                <a:custGeom>
                  <a:avLst/>
                  <a:gdLst/>
                  <a:ahLst/>
                  <a:cxnLst>
                    <a:cxn ang="0">
                      <a:pos x="204" y="51"/>
                    </a:cxn>
                    <a:cxn ang="0">
                      <a:pos x="204" y="268"/>
                    </a:cxn>
                    <a:cxn ang="0">
                      <a:pos x="0" y="202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204" h="268">
                      <a:moveTo>
                        <a:pt x="204" y="51"/>
                      </a:moveTo>
                      <a:lnTo>
                        <a:pt x="204" y="268"/>
                      </a:lnTo>
                      <a:lnTo>
                        <a:pt x="0" y="202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CDAC59"/>
                </a:solidFill>
                <a:ln w="3175" cmpd="sng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1" name="Freeform 12189"/>
                <p:cNvSpPr>
                  <a:spLocks/>
                </p:cNvSpPr>
                <p:nvPr/>
              </p:nvSpPr>
              <p:spPr bwMode="auto">
                <a:xfrm flipH="1">
                  <a:off x="3277" y="1278"/>
                  <a:ext cx="19" cy="72"/>
                </a:xfrm>
                <a:custGeom>
                  <a:avLst/>
                  <a:gdLst/>
                  <a:ahLst/>
                  <a:cxnLst>
                    <a:cxn ang="0">
                      <a:pos x="61" y="81"/>
                    </a:cxn>
                    <a:cxn ang="0">
                      <a:pos x="55" y="23"/>
                    </a:cxn>
                    <a:cxn ang="0">
                      <a:pos x="4" y="32"/>
                    </a:cxn>
                    <a:cxn ang="0">
                      <a:pos x="2" y="293"/>
                    </a:cxn>
                    <a:cxn ang="0">
                      <a:pos x="16" y="293"/>
                    </a:cxn>
                    <a:cxn ang="0">
                      <a:pos x="16" y="56"/>
                    </a:cxn>
                    <a:cxn ang="0">
                      <a:pos x="49" y="56"/>
                    </a:cxn>
                    <a:cxn ang="0">
                      <a:pos x="49" y="81"/>
                    </a:cxn>
                    <a:cxn ang="0">
                      <a:pos x="61" y="81"/>
                    </a:cxn>
                  </a:cxnLst>
                  <a:rect l="0" t="0" r="r" b="b"/>
                  <a:pathLst>
                    <a:path w="64" h="293">
                      <a:moveTo>
                        <a:pt x="61" y="81"/>
                      </a:moveTo>
                      <a:cubicBezTo>
                        <a:pt x="62" y="71"/>
                        <a:pt x="64" y="31"/>
                        <a:pt x="55" y="23"/>
                      </a:cubicBezTo>
                      <a:cubicBezTo>
                        <a:pt x="53" y="8"/>
                        <a:pt x="7" y="3"/>
                        <a:pt x="4" y="32"/>
                      </a:cubicBezTo>
                      <a:cubicBezTo>
                        <a:pt x="1" y="61"/>
                        <a:pt x="0" y="250"/>
                        <a:pt x="2" y="293"/>
                      </a:cubicBezTo>
                      <a:lnTo>
                        <a:pt x="16" y="293"/>
                      </a:lnTo>
                      <a:cubicBezTo>
                        <a:pt x="18" y="254"/>
                        <a:pt x="13" y="112"/>
                        <a:pt x="16" y="56"/>
                      </a:cubicBezTo>
                      <a:cubicBezTo>
                        <a:pt x="19" y="0"/>
                        <a:pt x="50" y="20"/>
                        <a:pt x="49" y="56"/>
                      </a:cubicBezTo>
                      <a:cubicBezTo>
                        <a:pt x="48" y="92"/>
                        <a:pt x="47" y="77"/>
                        <a:pt x="49" y="81"/>
                      </a:cubicBezTo>
                      <a:lnTo>
                        <a:pt x="61" y="81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2" name="Freeform 12190"/>
                <p:cNvSpPr>
                  <a:spLocks/>
                </p:cNvSpPr>
                <p:nvPr/>
              </p:nvSpPr>
              <p:spPr bwMode="auto">
                <a:xfrm rot="240656" flipH="1">
                  <a:off x="3099" y="1332"/>
                  <a:ext cx="23" cy="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3" y="14"/>
                    </a:cxn>
                    <a:cxn ang="0">
                      <a:pos x="176" y="12"/>
                    </a:cxn>
                    <a:cxn ang="0">
                      <a:pos x="135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76" h="14">
                      <a:moveTo>
                        <a:pt x="0" y="0"/>
                      </a:moveTo>
                      <a:lnTo>
                        <a:pt x="63" y="14"/>
                      </a:lnTo>
                      <a:lnTo>
                        <a:pt x="176" y="12"/>
                      </a:lnTo>
                      <a:lnTo>
                        <a:pt x="13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16727"/>
                </a:solidFill>
                <a:ln w="9525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3" name="Freeform 12191"/>
                <p:cNvSpPr>
                  <a:spLocks/>
                </p:cNvSpPr>
                <p:nvPr/>
              </p:nvSpPr>
              <p:spPr bwMode="auto">
                <a:xfrm rot="240656" flipH="1">
                  <a:off x="3113" y="1332"/>
                  <a:ext cx="8" cy="1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3" y="93"/>
                    </a:cxn>
                    <a:cxn ang="0">
                      <a:pos x="64" y="15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64" h="93">
                      <a:moveTo>
                        <a:pt x="0" y="0"/>
                      </a:moveTo>
                      <a:lnTo>
                        <a:pt x="3" y="93"/>
                      </a:lnTo>
                      <a:lnTo>
                        <a:pt x="64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04A28"/>
                </a:solidFill>
                <a:ln w="9525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64" name="Freeform 12192"/>
                <p:cNvSpPr>
                  <a:spLocks/>
                </p:cNvSpPr>
                <p:nvPr/>
              </p:nvSpPr>
              <p:spPr bwMode="auto">
                <a:xfrm rot="173053" flipH="1">
                  <a:off x="2939" y="1329"/>
                  <a:ext cx="23" cy="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63" y="14"/>
                    </a:cxn>
                    <a:cxn ang="0">
                      <a:pos x="176" y="12"/>
                    </a:cxn>
                    <a:cxn ang="0">
                      <a:pos x="135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76" h="14">
                      <a:moveTo>
                        <a:pt x="0" y="0"/>
                      </a:moveTo>
                      <a:lnTo>
                        <a:pt x="63" y="14"/>
                      </a:lnTo>
                      <a:lnTo>
                        <a:pt x="176" y="12"/>
                      </a:lnTo>
                      <a:lnTo>
                        <a:pt x="13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816727"/>
                </a:solidFill>
                <a:ln w="9525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5" name="Freeform 12193"/>
                <p:cNvSpPr>
                  <a:spLocks/>
                </p:cNvSpPr>
                <p:nvPr/>
              </p:nvSpPr>
              <p:spPr bwMode="auto">
                <a:xfrm rot="173053" flipH="1">
                  <a:off x="2953" y="1329"/>
                  <a:ext cx="8" cy="12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3" y="93"/>
                    </a:cxn>
                    <a:cxn ang="0">
                      <a:pos x="64" y="15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64" h="93">
                      <a:moveTo>
                        <a:pt x="0" y="0"/>
                      </a:moveTo>
                      <a:lnTo>
                        <a:pt x="3" y="93"/>
                      </a:lnTo>
                      <a:lnTo>
                        <a:pt x="64" y="1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604A28"/>
                </a:solidFill>
                <a:ln w="9525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66" name="Freeform 12194"/>
                <p:cNvSpPr>
                  <a:spLocks/>
                </p:cNvSpPr>
                <p:nvPr/>
              </p:nvSpPr>
              <p:spPr bwMode="auto">
                <a:xfrm flipH="1">
                  <a:off x="3099" y="1333"/>
                  <a:ext cx="22" cy="12"/>
                </a:xfrm>
                <a:custGeom>
                  <a:avLst/>
                  <a:gdLst/>
                  <a:ahLst/>
                  <a:cxnLst>
                    <a:cxn ang="0">
                      <a:pos x="24" y="3"/>
                    </a:cxn>
                    <a:cxn ang="0">
                      <a:pos x="73" y="0"/>
                    </a:cxn>
                    <a:cxn ang="0">
                      <a:pos x="55" y="39"/>
                    </a:cxn>
                    <a:cxn ang="0">
                      <a:pos x="0" y="40"/>
                    </a:cxn>
                    <a:cxn ang="0">
                      <a:pos x="24" y="3"/>
                    </a:cxn>
                  </a:cxnLst>
                  <a:rect l="0" t="0" r="r" b="b"/>
                  <a:pathLst>
                    <a:path w="73" h="40">
                      <a:moveTo>
                        <a:pt x="24" y="3"/>
                      </a:moveTo>
                      <a:lnTo>
                        <a:pt x="73" y="0"/>
                      </a:lnTo>
                      <a:lnTo>
                        <a:pt x="55" y="39"/>
                      </a:lnTo>
                      <a:lnTo>
                        <a:pt x="0" y="40"/>
                      </a:lnTo>
                      <a:lnTo>
                        <a:pt x="24" y="3"/>
                      </a:lnTo>
                      <a:close/>
                    </a:path>
                  </a:pathLst>
                </a:custGeom>
                <a:solidFill>
                  <a:srgbClr val="71562F"/>
                </a:solidFill>
                <a:ln w="9525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67" name="Freeform 12195"/>
                <p:cNvSpPr>
                  <a:spLocks/>
                </p:cNvSpPr>
                <p:nvPr/>
              </p:nvSpPr>
              <p:spPr bwMode="auto">
                <a:xfrm flipH="1">
                  <a:off x="2951" y="1272"/>
                  <a:ext cx="9" cy="18"/>
                </a:xfrm>
                <a:custGeom>
                  <a:avLst/>
                  <a:gdLst/>
                  <a:ahLst/>
                  <a:cxnLst>
                    <a:cxn ang="0">
                      <a:pos x="0" y="60"/>
                    </a:cxn>
                    <a:cxn ang="0">
                      <a:pos x="32" y="60"/>
                    </a:cxn>
                    <a:cxn ang="0">
                      <a:pos x="32" y="0"/>
                    </a:cxn>
                    <a:cxn ang="0">
                      <a:pos x="0" y="0"/>
                    </a:cxn>
                    <a:cxn ang="0">
                      <a:pos x="0" y="60"/>
                    </a:cxn>
                  </a:cxnLst>
                  <a:rect l="0" t="0" r="r" b="b"/>
                  <a:pathLst>
                    <a:path w="32" h="60">
                      <a:moveTo>
                        <a:pt x="0" y="60"/>
                      </a:moveTo>
                      <a:lnTo>
                        <a:pt x="32" y="60"/>
                      </a:lnTo>
                      <a:lnTo>
                        <a:pt x="32" y="0"/>
                      </a:lnTo>
                      <a:lnTo>
                        <a:pt x="0" y="0"/>
                      </a:lnTo>
                      <a:lnTo>
                        <a:pt x="0" y="6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317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68" name="Freeform 12196"/>
                <p:cNvSpPr>
                  <a:spLocks/>
                </p:cNvSpPr>
                <p:nvPr/>
              </p:nvSpPr>
              <p:spPr bwMode="auto">
                <a:xfrm flipH="1">
                  <a:off x="2948" y="1272"/>
                  <a:ext cx="3" cy="64"/>
                </a:xfrm>
                <a:custGeom>
                  <a:avLst/>
                  <a:gdLst/>
                  <a:ahLst/>
                  <a:cxnLst>
                    <a:cxn ang="0">
                      <a:pos x="0" y="212"/>
                    </a:cxn>
                    <a:cxn ang="0">
                      <a:pos x="12" y="214"/>
                    </a:cxn>
                    <a:cxn ang="0">
                      <a:pos x="12" y="0"/>
                    </a:cxn>
                    <a:cxn ang="0">
                      <a:pos x="0" y="0"/>
                    </a:cxn>
                    <a:cxn ang="0">
                      <a:pos x="0" y="212"/>
                    </a:cxn>
                  </a:cxnLst>
                  <a:rect l="0" t="0" r="r" b="b"/>
                  <a:pathLst>
                    <a:path w="12" h="214">
                      <a:moveTo>
                        <a:pt x="0" y="212"/>
                      </a:moveTo>
                      <a:lnTo>
                        <a:pt x="12" y="214"/>
                      </a:lnTo>
                      <a:lnTo>
                        <a:pt x="12" y="0"/>
                      </a:lnTo>
                      <a:lnTo>
                        <a:pt x="0" y="0"/>
                      </a:lnTo>
                      <a:lnTo>
                        <a:pt x="0" y="212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3169" name="Freeform 12197"/>
                <p:cNvSpPr>
                  <a:spLocks/>
                </p:cNvSpPr>
                <p:nvPr/>
              </p:nvSpPr>
              <p:spPr bwMode="auto">
                <a:xfrm flipH="1">
                  <a:off x="2939" y="1330"/>
                  <a:ext cx="23" cy="11"/>
                </a:xfrm>
                <a:custGeom>
                  <a:avLst/>
                  <a:gdLst/>
                  <a:ahLst/>
                  <a:cxnLst>
                    <a:cxn ang="0">
                      <a:pos x="26" y="2"/>
                    </a:cxn>
                    <a:cxn ang="0">
                      <a:pos x="76" y="0"/>
                    </a:cxn>
                    <a:cxn ang="0">
                      <a:pos x="58" y="38"/>
                    </a:cxn>
                    <a:cxn ang="0">
                      <a:pos x="0" y="38"/>
                    </a:cxn>
                    <a:cxn ang="0">
                      <a:pos x="26" y="2"/>
                    </a:cxn>
                  </a:cxnLst>
                  <a:rect l="0" t="0" r="r" b="b"/>
                  <a:pathLst>
                    <a:path w="76" h="38">
                      <a:moveTo>
                        <a:pt x="26" y="2"/>
                      </a:moveTo>
                      <a:lnTo>
                        <a:pt x="76" y="0"/>
                      </a:lnTo>
                      <a:lnTo>
                        <a:pt x="58" y="38"/>
                      </a:lnTo>
                      <a:lnTo>
                        <a:pt x="0" y="38"/>
                      </a:lnTo>
                      <a:lnTo>
                        <a:pt x="26" y="2"/>
                      </a:lnTo>
                      <a:close/>
                    </a:path>
                  </a:pathLst>
                </a:custGeom>
                <a:solidFill>
                  <a:srgbClr val="71562F"/>
                </a:solidFill>
                <a:ln w="9525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27" name="Group 12198"/>
                <p:cNvGrpSpPr>
                  <a:grpSpLocks/>
                </p:cNvGrpSpPr>
                <p:nvPr/>
              </p:nvGrpSpPr>
              <p:grpSpPr bwMode="auto">
                <a:xfrm>
                  <a:off x="3165" y="1279"/>
                  <a:ext cx="94" cy="20"/>
                  <a:chOff x="3172" y="1279"/>
                  <a:chExt cx="94" cy="20"/>
                </a:xfrm>
              </p:grpSpPr>
              <p:sp>
                <p:nvSpPr>
                  <p:cNvPr id="3212" name="Freeform 12199"/>
                  <p:cNvSpPr>
                    <a:spLocks/>
                  </p:cNvSpPr>
                  <p:nvPr/>
                </p:nvSpPr>
                <p:spPr bwMode="auto">
                  <a:xfrm flipH="1">
                    <a:off x="3173" y="1293"/>
                    <a:ext cx="26" cy="4"/>
                  </a:xfrm>
                  <a:custGeom>
                    <a:avLst/>
                    <a:gdLst/>
                    <a:ahLst/>
                    <a:cxnLst>
                      <a:cxn ang="0">
                        <a:pos x="48" y="15"/>
                      </a:cxn>
                      <a:cxn ang="0">
                        <a:pos x="87" y="0"/>
                      </a:cxn>
                      <a:cxn ang="0">
                        <a:pos x="21" y="0"/>
                      </a:cxn>
                      <a:cxn ang="0">
                        <a:pos x="0" y="15"/>
                      </a:cxn>
                      <a:cxn ang="0">
                        <a:pos x="48" y="15"/>
                      </a:cxn>
                    </a:cxnLst>
                    <a:rect l="0" t="0" r="r" b="b"/>
                    <a:pathLst>
                      <a:path w="87" h="15">
                        <a:moveTo>
                          <a:pt x="48" y="15"/>
                        </a:moveTo>
                        <a:lnTo>
                          <a:pt x="87" y="0"/>
                        </a:lnTo>
                        <a:lnTo>
                          <a:pt x="21" y="0"/>
                        </a:lnTo>
                        <a:lnTo>
                          <a:pt x="0" y="15"/>
                        </a:lnTo>
                        <a:lnTo>
                          <a:pt x="48" y="15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 w="317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13" name="Freeform 12200"/>
                  <p:cNvSpPr>
                    <a:spLocks/>
                  </p:cNvSpPr>
                  <p:nvPr/>
                </p:nvSpPr>
                <p:spPr bwMode="auto">
                  <a:xfrm flipH="1">
                    <a:off x="3219" y="1289"/>
                    <a:ext cx="40" cy="5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24"/>
                      </a:cxn>
                      <a:cxn ang="0">
                        <a:pos x="0" y="24"/>
                      </a:cxn>
                      <a:cxn ang="0">
                        <a:pos x="166" y="24"/>
                      </a:cxn>
                      <a:cxn ang="0">
                        <a:pos x="166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66" h="24">
                        <a:moveTo>
                          <a:pt x="0" y="0"/>
                        </a:moveTo>
                        <a:cubicBezTo>
                          <a:pt x="0" y="24"/>
                          <a:pt x="0" y="24"/>
                          <a:pt x="0" y="24"/>
                        </a:cubicBezTo>
                        <a:cubicBezTo>
                          <a:pt x="0" y="24"/>
                          <a:pt x="0" y="24"/>
                          <a:pt x="0" y="24"/>
                        </a:cubicBezTo>
                        <a:cubicBezTo>
                          <a:pt x="13" y="24"/>
                          <a:pt x="166" y="24"/>
                          <a:pt x="166" y="24"/>
                        </a:cubicBezTo>
                        <a:cubicBezTo>
                          <a:pt x="166" y="0"/>
                          <a:pt x="166" y="0"/>
                          <a:pt x="166" y="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5F5F5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14" name="Freeform 12201"/>
                  <p:cNvSpPr>
                    <a:spLocks/>
                  </p:cNvSpPr>
                  <p:nvPr/>
                </p:nvSpPr>
                <p:spPr bwMode="auto">
                  <a:xfrm flipH="1">
                    <a:off x="3259" y="1285"/>
                    <a:ext cx="2" cy="9"/>
                  </a:xfrm>
                  <a:custGeom>
                    <a:avLst/>
                    <a:gdLst/>
                    <a:ahLst/>
                    <a:cxnLst>
                      <a:cxn ang="0">
                        <a:pos x="8" y="14"/>
                      </a:cxn>
                      <a:cxn ang="0">
                        <a:pos x="1" y="0"/>
                      </a:cxn>
                      <a:cxn ang="0">
                        <a:pos x="1" y="25"/>
                      </a:cxn>
                      <a:cxn ang="0">
                        <a:pos x="8" y="38"/>
                      </a:cxn>
                      <a:cxn ang="0">
                        <a:pos x="8" y="38"/>
                      </a:cxn>
                      <a:cxn ang="0">
                        <a:pos x="8" y="14"/>
                      </a:cxn>
                    </a:cxnLst>
                    <a:rect l="0" t="0" r="r" b="b"/>
                    <a:pathLst>
                      <a:path w="8" h="38">
                        <a:moveTo>
                          <a:pt x="8" y="14"/>
                        </a:move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1" y="25"/>
                          <a:pt x="1" y="25"/>
                          <a:pt x="1" y="25"/>
                        </a:cubicBezTo>
                        <a:cubicBezTo>
                          <a:pt x="1" y="25"/>
                          <a:pt x="0" y="38"/>
                          <a:pt x="8" y="38"/>
                        </a:cubicBezTo>
                        <a:cubicBezTo>
                          <a:pt x="8" y="38"/>
                          <a:pt x="8" y="38"/>
                          <a:pt x="8" y="38"/>
                        </a:cubicBezTo>
                        <a:lnTo>
                          <a:pt x="8" y="14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 w="317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15" name="Freeform 12202"/>
                  <p:cNvSpPr>
                    <a:spLocks/>
                  </p:cNvSpPr>
                  <p:nvPr/>
                </p:nvSpPr>
                <p:spPr bwMode="auto">
                  <a:xfrm flipH="1">
                    <a:off x="3180" y="1280"/>
                    <a:ext cx="86" cy="9"/>
                  </a:xfrm>
                  <a:custGeom>
                    <a:avLst/>
                    <a:gdLst/>
                    <a:ahLst/>
                    <a:cxnLst>
                      <a:cxn ang="0">
                        <a:pos x="0" y="33"/>
                      </a:cxn>
                      <a:cxn ang="0">
                        <a:pos x="0" y="36"/>
                      </a:cxn>
                      <a:cxn ang="0">
                        <a:pos x="362" y="40"/>
                      </a:cxn>
                      <a:cxn ang="0">
                        <a:pos x="362" y="36"/>
                      </a:cxn>
                      <a:cxn ang="0">
                        <a:pos x="354" y="4"/>
                      </a:cxn>
                      <a:cxn ang="0">
                        <a:pos x="8" y="0"/>
                      </a:cxn>
                      <a:cxn ang="0">
                        <a:pos x="0" y="33"/>
                      </a:cxn>
                    </a:cxnLst>
                    <a:rect l="0" t="0" r="r" b="b"/>
                    <a:pathLst>
                      <a:path w="362" h="40">
                        <a:moveTo>
                          <a:pt x="0" y="33"/>
                        </a:moveTo>
                        <a:cubicBezTo>
                          <a:pt x="0" y="34"/>
                          <a:pt x="0" y="35"/>
                          <a:pt x="0" y="36"/>
                        </a:cubicBezTo>
                        <a:cubicBezTo>
                          <a:pt x="362" y="40"/>
                          <a:pt x="362" y="40"/>
                          <a:pt x="362" y="40"/>
                        </a:cubicBezTo>
                        <a:cubicBezTo>
                          <a:pt x="362" y="39"/>
                          <a:pt x="362" y="37"/>
                          <a:pt x="362" y="36"/>
                        </a:cubicBezTo>
                        <a:cubicBezTo>
                          <a:pt x="362" y="22"/>
                          <a:pt x="359" y="9"/>
                          <a:pt x="354" y="4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4" y="5"/>
                          <a:pt x="0" y="18"/>
                          <a:pt x="0" y="33"/>
                        </a:cubicBezTo>
                        <a:close/>
                      </a:path>
                    </a:pathLst>
                  </a:custGeom>
                  <a:solidFill>
                    <a:srgbClr val="777777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16" name="Freeform 12203"/>
                  <p:cNvSpPr>
                    <a:spLocks/>
                  </p:cNvSpPr>
                  <p:nvPr/>
                </p:nvSpPr>
                <p:spPr bwMode="auto">
                  <a:xfrm flipH="1">
                    <a:off x="3181" y="1283"/>
                    <a:ext cx="84" cy="4"/>
                  </a:xfrm>
                  <a:custGeom>
                    <a:avLst/>
                    <a:gdLst/>
                    <a:ahLst/>
                    <a:cxnLst>
                      <a:cxn ang="0">
                        <a:pos x="0" y="15"/>
                      </a:cxn>
                      <a:cxn ang="0">
                        <a:pos x="0" y="18"/>
                      </a:cxn>
                      <a:cxn ang="0">
                        <a:pos x="357" y="20"/>
                      </a:cxn>
                      <a:cxn ang="0">
                        <a:pos x="357" y="16"/>
                      </a:cxn>
                      <a:cxn ang="0">
                        <a:pos x="353" y="2"/>
                      </a:cxn>
                      <a:cxn ang="0">
                        <a:pos x="6" y="0"/>
                      </a:cxn>
                      <a:cxn ang="0">
                        <a:pos x="0" y="15"/>
                      </a:cxn>
                    </a:cxnLst>
                    <a:rect l="0" t="0" r="r" b="b"/>
                    <a:pathLst>
                      <a:path w="357" h="20">
                        <a:moveTo>
                          <a:pt x="0" y="15"/>
                        </a:moveTo>
                        <a:cubicBezTo>
                          <a:pt x="0" y="16"/>
                          <a:pt x="0" y="17"/>
                          <a:pt x="0" y="18"/>
                        </a:cubicBezTo>
                        <a:cubicBezTo>
                          <a:pt x="357" y="20"/>
                          <a:pt x="357" y="20"/>
                          <a:pt x="357" y="20"/>
                        </a:cubicBezTo>
                        <a:cubicBezTo>
                          <a:pt x="357" y="18"/>
                          <a:pt x="357" y="17"/>
                          <a:pt x="357" y="16"/>
                        </a:cubicBezTo>
                        <a:cubicBezTo>
                          <a:pt x="357" y="1"/>
                          <a:pt x="357" y="8"/>
                          <a:pt x="353" y="2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1" y="5"/>
                          <a:pt x="0" y="0"/>
                          <a:pt x="0" y="15"/>
                        </a:cubicBezTo>
                        <a:close/>
                      </a:path>
                    </a:pathLst>
                  </a:custGeom>
                  <a:solidFill>
                    <a:schemeClr val="folHlink"/>
                  </a:solidFill>
                  <a:ln w="317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17" name="Oval 12204"/>
                  <p:cNvSpPr>
                    <a:spLocks noChangeArrowheads="1"/>
                  </p:cNvSpPr>
                  <p:nvPr/>
                </p:nvSpPr>
                <p:spPr bwMode="auto">
                  <a:xfrm flipH="1">
                    <a:off x="3260" y="1279"/>
                    <a:ext cx="6" cy="17"/>
                  </a:xfrm>
                  <a:prstGeom prst="ellipse">
                    <a:avLst/>
                  </a:prstGeom>
                  <a:solidFill>
                    <a:srgbClr val="333333"/>
                  </a:solidFill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18" name="Freeform 12205"/>
                  <p:cNvSpPr>
                    <a:spLocks/>
                  </p:cNvSpPr>
                  <p:nvPr/>
                </p:nvSpPr>
                <p:spPr bwMode="auto">
                  <a:xfrm flipH="1">
                    <a:off x="3195" y="1280"/>
                    <a:ext cx="4" cy="17"/>
                  </a:xfrm>
                  <a:custGeom>
                    <a:avLst/>
                    <a:gdLst/>
                    <a:ahLst/>
                    <a:cxnLst>
                      <a:cxn ang="0">
                        <a:pos x="9" y="0"/>
                      </a:cxn>
                      <a:cxn ang="0">
                        <a:pos x="0" y="0"/>
                      </a:cxn>
                      <a:cxn ang="0">
                        <a:pos x="5" y="21"/>
                      </a:cxn>
                      <a:cxn ang="0">
                        <a:pos x="5" y="73"/>
                      </a:cxn>
                      <a:cxn ang="0">
                        <a:pos x="13" y="73"/>
                      </a:cxn>
                      <a:cxn ang="0">
                        <a:pos x="13" y="21"/>
                      </a:cxn>
                      <a:cxn ang="0">
                        <a:pos x="9" y="0"/>
                      </a:cxn>
                    </a:cxnLst>
                    <a:rect l="0" t="0" r="r" b="b"/>
                    <a:pathLst>
                      <a:path w="14" h="73">
                        <a:moveTo>
                          <a:pt x="9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5" y="6"/>
                          <a:pt x="5" y="21"/>
                          <a:pt x="5" y="21"/>
                        </a:cubicBezTo>
                        <a:cubicBezTo>
                          <a:pt x="5" y="73"/>
                          <a:pt x="5" y="73"/>
                          <a:pt x="5" y="73"/>
                        </a:cubicBezTo>
                        <a:cubicBezTo>
                          <a:pt x="13" y="73"/>
                          <a:pt x="13" y="73"/>
                          <a:pt x="13" y="73"/>
                        </a:cubicBezTo>
                        <a:cubicBezTo>
                          <a:pt x="13" y="21"/>
                          <a:pt x="13" y="21"/>
                          <a:pt x="13" y="21"/>
                        </a:cubicBezTo>
                        <a:cubicBezTo>
                          <a:pt x="13" y="21"/>
                          <a:pt x="14" y="6"/>
                          <a:pt x="9" y="0"/>
                        </a:cubicBez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19" name="Freeform 12206"/>
                  <p:cNvSpPr>
                    <a:spLocks/>
                  </p:cNvSpPr>
                  <p:nvPr/>
                </p:nvSpPr>
                <p:spPr bwMode="auto">
                  <a:xfrm flipH="1">
                    <a:off x="3197" y="1280"/>
                    <a:ext cx="6" cy="17"/>
                  </a:xfrm>
                  <a:custGeom>
                    <a:avLst/>
                    <a:gdLst/>
                    <a:ahLst/>
                    <a:cxnLst>
                      <a:cxn ang="0">
                        <a:pos x="16" y="0"/>
                      </a:cxn>
                      <a:cxn ang="0">
                        <a:pos x="16" y="0"/>
                      </a:cxn>
                      <a:cxn ang="0">
                        <a:pos x="8" y="0"/>
                      </a:cxn>
                      <a:cxn ang="0">
                        <a:pos x="0" y="34"/>
                      </a:cxn>
                      <a:cxn ang="0">
                        <a:pos x="0" y="73"/>
                      </a:cxn>
                      <a:cxn ang="0">
                        <a:pos x="21" y="73"/>
                      </a:cxn>
                      <a:cxn ang="0">
                        <a:pos x="21" y="21"/>
                      </a:cxn>
                      <a:cxn ang="0">
                        <a:pos x="16" y="0"/>
                      </a:cxn>
                    </a:cxnLst>
                    <a:rect l="0" t="0" r="r" b="b"/>
                    <a:pathLst>
                      <a:path w="21" h="73">
                        <a:moveTo>
                          <a:pt x="16" y="0"/>
                        </a:move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12" y="31"/>
                          <a:pt x="0" y="34"/>
                        </a:cubicBezTo>
                        <a:cubicBezTo>
                          <a:pt x="0" y="73"/>
                          <a:pt x="0" y="73"/>
                          <a:pt x="0" y="73"/>
                        </a:cubicBezTo>
                        <a:cubicBezTo>
                          <a:pt x="21" y="73"/>
                          <a:pt x="21" y="73"/>
                          <a:pt x="21" y="73"/>
                        </a:cubicBezTo>
                        <a:cubicBezTo>
                          <a:pt x="21" y="21"/>
                          <a:pt x="21" y="21"/>
                          <a:pt x="21" y="21"/>
                        </a:cubicBezTo>
                        <a:cubicBezTo>
                          <a:pt x="21" y="21"/>
                          <a:pt x="21" y="6"/>
                          <a:pt x="16" y="0"/>
                        </a:cubicBezTo>
                        <a:close/>
                      </a:path>
                    </a:pathLst>
                  </a:custGeom>
                  <a:solidFill>
                    <a:srgbClr val="333333"/>
                  </a:solidFill>
                  <a:ln w="317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20" name="Freeform 12207"/>
                  <p:cNvSpPr>
                    <a:spLocks/>
                  </p:cNvSpPr>
                  <p:nvPr/>
                </p:nvSpPr>
                <p:spPr bwMode="auto">
                  <a:xfrm flipH="1">
                    <a:off x="3240" y="1279"/>
                    <a:ext cx="3" cy="18"/>
                  </a:xfrm>
                  <a:custGeom>
                    <a:avLst/>
                    <a:gdLst/>
                    <a:ahLst/>
                    <a:cxnLst>
                      <a:cxn ang="0">
                        <a:pos x="9" y="0"/>
                      </a:cxn>
                      <a:cxn ang="0">
                        <a:pos x="0" y="0"/>
                      </a:cxn>
                      <a:cxn ang="0">
                        <a:pos x="5" y="21"/>
                      </a:cxn>
                      <a:cxn ang="0">
                        <a:pos x="5" y="73"/>
                      </a:cxn>
                      <a:cxn ang="0">
                        <a:pos x="13" y="73"/>
                      </a:cxn>
                      <a:cxn ang="0">
                        <a:pos x="13" y="21"/>
                      </a:cxn>
                      <a:cxn ang="0">
                        <a:pos x="9" y="0"/>
                      </a:cxn>
                    </a:cxnLst>
                    <a:rect l="0" t="0" r="r" b="b"/>
                    <a:pathLst>
                      <a:path w="14" h="73">
                        <a:moveTo>
                          <a:pt x="9" y="0"/>
                        </a:move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5" y="6"/>
                          <a:pt x="5" y="21"/>
                          <a:pt x="5" y="21"/>
                        </a:cubicBezTo>
                        <a:cubicBezTo>
                          <a:pt x="5" y="73"/>
                          <a:pt x="5" y="73"/>
                          <a:pt x="5" y="73"/>
                        </a:cubicBezTo>
                        <a:cubicBezTo>
                          <a:pt x="13" y="73"/>
                          <a:pt x="13" y="73"/>
                          <a:pt x="13" y="73"/>
                        </a:cubicBezTo>
                        <a:cubicBezTo>
                          <a:pt x="13" y="21"/>
                          <a:pt x="13" y="21"/>
                          <a:pt x="13" y="21"/>
                        </a:cubicBezTo>
                        <a:cubicBezTo>
                          <a:pt x="13" y="21"/>
                          <a:pt x="14" y="6"/>
                          <a:pt x="9" y="0"/>
                        </a:cubicBez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21" name="Freeform 12208"/>
                  <p:cNvSpPr>
                    <a:spLocks/>
                  </p:cNvSpPr>
                  <p:nvPr/>
                </p:nvSpPr>
                <p:spPr bwMode="auto">
                  <a:xfrm flipH="1">
                    <a:off x="3242" y="1279"/>
                    <a:ext cx="5" cy="18"/>
                  </a:xfrm>
                  <a:custGeom>
                    <a:avLst/>
                    <a:gdLst/>
                    <a:ahLst/>
                    <a:cxnLst>
                      <a:cxn ang="0">
                        <a:pos x="16" y="0"/>
                      </a:cxn>
                      <a:cxn ang="0">
                        <a:pos x="16" y="0"/>
                      </a:cxn>
                      <a:cxn ang="0">
                        <a:pos x="8" y="0"/>
                      </a:cxn>
                      <a:cxn ang="0">
                        <a:pos x="0" y="34"/>
                      </a:cxn>
                      <a:cxn ang="0">
                        <a:pos x="0" y="73"/>
                      </a:cxn>
                      <a:cxn ang="0">
                        <a:pos x="21" y="73"/>
                      </a:cxn>
                      <a:cxn ang="0">
                        <a:pos x="21" y="21"/>
                      </a:cxn>
                      <a:cxn ang="0">
                        <a:pos x="16" y="0"/>
                      </a:cxn>
                    </a:cxnLst>
                    <a:rect l="0" t="0" r="r" b="b"/>
                    <a:pathLst>
                      <a:path w="21" h="73">
                        <a:moveTo>
                          <a:pt x="16" y="0"/>
                        </a:moveTo>
                        <a:cubicBezTo>
                          <a:pt x="16" y="0"/>
                          <a:pt x="16" y="0"/>
                          <a:pt x="16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0"/>
                          <a:pt x="12" y="31"/>
                          <a:pt x="0" y="34"/>
                        </a:cubicBezTo>
                        <a:cubicBezTo>
                          <a:pt x="0" y="73"/>
                          <a:pt x="0" y="73"/>
                          <a:pt x="0" y="73"/>
                        </a:cubicBezTo>
                        <a:cubicBezTo>
                          <a:pt x="21" y="73"/>
                          <a:pt x="21" y="73"/>
                          <a:pt x="21" y="73"/>
                        </a:cubicBezTo>
                        <a:cubicBezTo>
                          <a:pt x="21" y="21"/>
                          <a:pt x="21" y="21"/>
                          <a:pt x="21" y="21"/>
                        </a:cubicBezTo>
                        <a:cubicBezTo>
                          <a:pt x="21" y="21"/>
                          <a:pt x="21" y="6"/>
                          <a:pt x="16" y="0"/>
                        </a:cubicBezTo>
                        <a:close/>
                      </a:path>
                    </a:pathLst>
                  </a:custGeom>
                  <a:solidFill>
                    <a:srgbClr val="333333"/>
                  </a:solidFill>
                  <a:ln w="317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22" name="Freeform 12209"/>
                  <p:cNvSpPr>
                    <a:spLocks/>
                  </p:cNvSpPr>
                  <p:nvPr/>
                </p:nvSpPr>
                <p:spPr bwMode="auto">
                  <a:xfrm flipH="1">
                    <a:off x="3224" y="1292"/>
                    <a:ext cx="29" cy="6"/>
                  </a:xfrm>
                  <a:custGeom>
                    <a:avLst/>
                    <a:gdLst/>
                    <a:ahLst/>
                    <a:cxnLst>
                      <a:cxn ang="0">
                        <a:pos x="96" y="1"/>
                      </a:cxn>
                      <a:cxn ang="0">
                        <a:pos x="4" y="0"/>
                      </a:cxn>
                      <a:cxn ang="0">
                        <a:pos x="0" y="1"/>
                      </a:cxn>
                      <a:cxn ang="0">
                        <a:pos x="3" y="4"/>
                      </a:cxn>
                      <a:cxn ang="0">
                        <a:pos x="9" y="4"/>
                      </a:cxn>
                      <a:cxn ang="0">
                        <a:pos x="40" y="22"/>
                      </a:cxn>
                      <a:cxn ang="0">
                        <a:pos x="83" y="21"/>
                      </a:cxn>
                      <a:cxn ang="0">
                        <a:pos x="86" y="20"/>
                      </a:cxn>
                      <a:cxn ang="0">
                        <a:pos x="96" y="1"/>
                      </a:cxn>
                    </a:cxnLst>
                    <a:rect l="0" t="0" r="r" b="b"/>
                    <a:pathLst>
                      <a:path w="96" h="22">
                        <a:moveTo>
                          <a:pt x="96" y="1"/>
                        </a:moveTo>
                        <a:lnTo>
                          <a:pt x="4" y="0"/>
                        </a:lnTo>
                        <a:lnTo>
                          <a:pt x="0" y="1"/>
                        </a:lnTo>
                        <a:lnTo>
                          <a:pt x="3" y="4"/>
                        </a:lnTo>
                        <a:lnTo>
                          <a:pt x="9" y="4"/>
                        </a:lnTo>
                        <a:lnTo>
                          <a:pt x="40" y="22"/>
                        </a:lnTo>
                        <a:lnTo>
                          <a:pt x="83" y="21"/>
                        </a:lnTo>
                        <a:lnTo>
                          <a:pt x="86" y="20"/>
                        </a:lnTo>
                        <a:lnTo>
                          <a:pt x="96" y="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23" name="Freeform 12210"/>
                  <p:cNvSpPr>
                    <a:spLocks/>
                  </p:cNvSpPr>
                  <p:nvPr/>
                </p:nvSpPr>
                <p:spPr bwMode="auto">
                  <a:xfrm flipH="1">
                    <a:off x="3224" y="1292"/>
                    <a:ext cx="28" cy="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92" y="1"/>
                      </a:cxn>
                      <a:cxn ang="0">
                        <a:pos x="82" y="20"/>
                      </a:cxn>
                      <a:cxn ang="0">
                        <a:pos x="40" y="21"/>
                      </a:cxn>
                      <a:cxn ang="0">
                        <a:pos x="9" y="2"/>
                      </a:cxn>
                      <a:cxn ang="0">
                        <a:pos x="3" y="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92" h="21">
                        <a:moveTo>
                          <a:pt x="0" y="0"/>
                        </a:moveTo>
                        <a:lnTo>
                          <a:pt x="92" y="1"/>
                        </a:lnTo>
                        <a:lnTo>
                          <a:pt x="82" y="20"/>
                        </a:lnTo>
                        <a:lnTo>
                          <a:pt x="40" y="21"/>
                        </a:lnTo>
                        <a:lnTo>
                          <a:pt x="9" y="2"/>
                        </a:lnTo>
                        <a:lnTo>
                          <a:pt x="3" y="3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333333"/>
                  </a:solidFill>
                  <a:ln w="3175" cap="flat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24" name="Freeform 12211"/>
                  <p:cNvSpPr>
                    <a:spLocks/>
                  </p:cNvSpPr>
                  <p:nvPr/>
                </p:nvSpPr>
                <p:spPr bwMode="auto">
                  <a:xfrm flipH="1">
                    <a:off x="3217" y="1292"/>
                    <a:ext cx="29" cy="6"/>
                  </a:xfrm>
                  <a:custGeom>
                    <a:avLst/>
                    <a:gdLst/>
                    <a:ahLst/>
                    <a:cxnLst>
                      <a:cxn ang="0">
                        <a:pos x="95" y="0"/>
                      </a:cxn>
                      <a:cxn ang="0">
                        <a:pos x="4" y="0"/>
                      </a:cxn>
                      <a:cxn ang="0">
                        <a:pos x="0" y="0"/>
                      </a:cxn>
                      <a:cxn ang="0">
                        <a:pos x="3" y="3"/>
                      </a:cxn>
                      <a:cxn ang="0">
                        <a:pos x="8" y="3"/>
                      </a:cxn>
                      <a:cxn ang="0">
                        <a:pos x="39" y="21"/>
                      </a:cxn>
                      <a:cxn ang="0">
                        <a:pos x="81" y="21"/>
                      </a:cxn>
                      <a:cxn ang="0">
                        <a:pos x="85" y="19"/>
                      </a:cxn>
                      <a:cxn ang="0">
                        <a:pos x="95" y="0"/>
                      </a:cxn>
                    </a:cxnLst>
                    <a:rect l="0" t="0" r="r" b="b"/>
                    <a:pathLst>
                      <a:path w="95" h="21">
                        <a:moveTo>
                          <a:pt x="95" y="0"/>
                        </a:moveTo>
                        <a:lnTo>
                          <a:pt x="4" y="0"/>
                        </a:lnTo>
                        <a:lnTo>
                          <a:pt x="0" y="0"/>
                        </a:lnTo>
                        <a:lnTo>
                          <a:pt x="3" y="3"/>
                        </a:lnTo>
                        <a:lnTo>
                          <a:pt x="8" y="3"/>
                        </a:lnTo>
                        <a:lnTo>
                          <a:pt x="39" y="21"/>
                        </a:lnTo>
                        <a:lnTo>
                          <a:pt x="81" y="21"/>
                        </a:lnTo>
                        <a:lnTo>
                          <a:pt x="85" y="19"/>
                        </a:lnTo>
                        <a:lnTo>
                          <a:pt x="95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25" name="Freeform 12212"/>
                  <p:cNvSpPr>
                    <a:spLocks/>
                  </p:cNvSpPr>
                  <p:nvPr/>
                </p:nvSpPr>
                <p:spPr bwMode="auto">
                  <a:xfrm flipH="1">
                    <a:off x="3217" y="1293"/>
                    <a:ext cx="27" cy="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91" y="0"/>
                      </a:cxn>
                      <a:cxn ang="0">
                        <a:pos x="81" y="19"/>
                      </a:cxn>
                      <a:cxn ang="0">
                        <a:pos x="39" y="20"/>
                      </a:cxn>
                      <a:cxn ang="0">
                        <a:pos x="8" y="2"/>
                      </a:cxn>
                      <a:cxn ang="0">
                        <a:pos x="3" y="2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91" h="20">
                        <a:moveTo>
                          <a:pt x="0" y="0"/>
                        </a:moveTo>
                        <a:lnTo>
                          <a:pt x="91" y="0"/>
                        </a:lnTo>
                        <a:lnTo>
                          <a:pt x="81" y="19"/>
                        </a:lnTo>
                        <a:lnTo>
                          <a:pt x="39" y="20"/>
                        </a:lnTo>
                        <a:lnTo>
                          <a:pt x="8" y="2"/>
                        </a:lnTo>
                        <a:lnTo>
                          <a:pt x="3" y="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26" name="Freeform 12213"/>
                  <p:cNvSpPr>
                    <a:spLocks/>
                  </p:cNvSpPr>
                  <p:nvPr/>
                </p:nvSpPr>
                <p:spPr bwMode="auto">
                  <a:xfrm flipH="1">
                    <a:off x="3172" y="1292"/>
                    <a:ext cx="28" cy="5"/>
                  </a:xfrm>
                  <a:custGeom>
                    <a:avLst/>
                    <a:gdLst/>
                    <a:ahLst/>
                    <a:cxnLst>
                      <a:cxn ang="0">
                        <a:pos x="54" y="17"/>
                      </a:cxn>
                      <a:cxn ang="0">
                        <a:pos x="93" y="2"/>
                      </a:cxn>
                      <a:cxn ang="0">
                        <a:pos x="92" y="0"/>
                      </a:cxn>
                      <a:cxn ang="0">
                        <a:pos x="25" y="0"/>
                      </a:cxn>
                      <a:cxn ang="0">
                        <a:pos x="0" y="17"/>
                      </a:cxn>
                      <a:cxn ang="0">
                        <a:pos x="54" y="17"/>
                      </a:cxn>
                    </a:cxnLst>
                    <a:rect l="0" t="0" r="r" b="b"/>
                    <a:pathLst>
                      <a:path w="93" h="17">
                        <a:moveTo>
                          <a:pt x="54" y="17"/>
                        </a:moveTo>
                        <a:lnTo>
                          <a:pt x="93" y="2"/>
                        </a:lnTo>
                        <a:lnTo>
                          <a:pt x="92" y="0"/>
                        </a:lnTo>
                        <a:lnTo>
                          <a:pt x="25" y="0"/>
                        </a:lnTo>
                        <a:lnTo>
                          <a:pt x="0" y="17"/>
                        </a:lnTo>
                        <a:lnTo>
                          <a:pt x="54" y="17"/>
                        </a:lnTo>
                        <a:close/>
                      </a:path>
                    </a:pathLst>
                  </a:custGeom>
                  <a:solidFill>
                    <a:schemeClr val="bg2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8" name="Group 12214"/>
                <p:cNvGrpSpPr>
                  <a:grpSpLocks/>
                </p:cNvGrpSpPr>
                <p:nvPr/>
              </p:nvGrpSpPr>
              <p:grpSpPr bwMode="auto">
                <a:xfrm flipH="1">
                  <a:off x="3096" y="1275"/>
                  <a:ext cx="53" cy="25"/>
                  <a:chOff x="447" y="2888"/>
                  <a:chExt cx="176" cy="81"/>
                </a:xfrm>
              </p:grpSpPr>
              <p:sp>
                <p:nvSpPr>
                  <p:cNvPr id="3209" name="Freeform 12215"/>
                  <p:cNvSpPr>
                    <a:spLocks/>
                  </p:cNvSpPr>
                  <p:nvPr/>
                </p:nvSpPr>
                <p:spPr bwMode="auto">
                  <a:xfrm>
                    <a:off x="544" y="2912"/>
                    <a:ext cx="76" cy="56"/>
                  </a:xfrm>
                  <a:custGeom>
                    <a:avLst/>
                    <a:gdLst/>
                    <a:ahLst/>
                    <a:cxnLst>
                      <a:cxn ang="0">
                        <a:pos x="76" y="51"/>
                      </a:cxn>
                      <a:cxn ang="0">
                        <a:pos x="0" y="56"/>
                      </a:cxn>
                      <a:cxn ang="0">
                        <a:pos x="1" y="1"/>
                      </a:cxn>
                      <a:cxn ang="0">
                        <a:pos x="76" y="0"/>
                      </a:cxn>
                      <a:cxn ang="0">
                        <a:pos x="76" y="51"/>
                      </a:cxn>
                    </a:cxnLst>
                    <a:rect l="0" t="0" r="r" b="b"/>
                    <a:pathLst>
                      <a:path w="76" h="56">
                        <a:moveTo>
                          <a:pt x="76" y="51"/>
                        </a:moveTo>
                        <a:lnTo>
                          <a:pt x="0" y="56"/>
                        </a:lnTo>
                        <a:lnTo>
                          <a:pt x="1" y="1"/>
                        </a:lnTo>
                        <a:lnTo>
                          <a:pt x="76" y="0"/>
                        </a:lnTo>
                        <a:lnTo>
                          <a:pt x="76" y="51"/>
                        </a:lnTo>
                        <a:close/>
                      </a:path>
                    </a:pathLst>
                  </a:custGeom>
                  <a:solidFill>
                    <a:srgbClr val="E3D0A1"/>
                  </a:solidFill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10" name="Freeform 12216"/>
                  <p:cNvSpPr>
                    <a:spLocks/>
                  </p:cNvSpPr>
                  <p:nvPr/>
                </p:nvSpPr>
                <p:spPr bwMode="auto">
                  <a:xfrm>
                    <a:off x="449" y="2892"/>
                    <a:ext cx="96" cy="77"/>
                  </a:xfrm>
                  <a:custGeom>
                    <a:avLst/>
                    <a:gdLst/>
                    <a:ahLst/>
                    <a:cxnLst>
                      <a:cxn ang="0">
                        <a:pos x="101" y="23"/>
                      </a:cxn>
                      <a:cxn ang="0">
                        <a:pos x="0" y="0"/>
                      </a:cxn>
                      <a:cxn ang="0">
                        <a:pos x="0" y="50"/>
                      </a:cxn>
                      <a:cxn ang="0">
                        <a:pos x="101" y="77"/>
                      </a:cxn>
                      <a:cxn ang="0">
                        <a:pos x="101" y="23"/>
                      </a:cxn>
                    </a:cxnLst>
                    <a:rect l="0" t="0" r="r" b="b"/>
                    <a:pathLst>
                      <a:path w="101" h="77">
                        <a:moveTo>
                          <a:pt x="101" y="23"/>
                        </a:moveTo>
                        <a:lnTo>
                          <a:pt x="0" y="0"/>
                        </a:lnTo>
                        <a:lnTo>
                          <a:pt x="0" y="50"/>
                        </a:lnTo>
                        <a:lnTo>
                          <a:pt x="101" y="77"/>
                        </a:lnTo>
                        <a:lnTo>
                          <a:pt x="101" y="23"/>
                        </a:lnTo>
                        <a:close/>
                      </a:path>
                    </a:pathLst>
                  </a:custGeom>
                  <a:solidFill>
                    <a:srgbClr val="EDE0C1"/>
                  </a:solidFill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11" name="Freeform 12217"/>
                  <p:cNvSpPr>
                    <a:spLocks/>
                  </p:cNvSpPr>
                  <p:nvPr/>
                </p:nvSpPr>
                <p:spPr bwMode="auto">
                  <a:xfrm>
                    <a:off x="447" y="2888"/>
                    <a:ext cx="176" cy="26"/>
                  </a:xfrm>
                  <a:custGeom>
                    <a:avLst/>
                    <a:gdLst/>
                    <a:ahLst/>
                    <a:cxnLst>
                      <a:cxn ang="0">
                        <a:pos x="0" y="4"/>
                      </a:cxn>
                      <a:cxn ang="0">
                        <a:pos x="81" y="0"/>
                      </a:cxn>
                      <a:cxn ang="0">
                        <a:pos x="176" y="24"/>
                      </a:cxn>
                      <a:cxn ang="0">
                        <a:pos x="96" y="26"/>
                      </a:cxn>
                      <a:cxn ang="0">
                        <a:pos x="0" y="4"/>
                      </a:cxn>
                    </a:cxnLst>
                    <a:rect l="0" t="0" r="r" b="b"/>
                    <a:pathLst>
                      <a:path w="176" h="26">
                        <a:moveTo>
                          <a:pt x="0" y="4"/>
                        </a:moveTo>
                        <a:lnTo>
                          <a:pt x="81" y="0"/>
                        </a:lnTo>
                        <a:lnTo>
                          <a:pt x="176" y="24"/>
                        </a:lnTo>
                        <a:lnTo>
                          <a:pt x="96" y="26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EDE0C1"/>
                  </a:solidFill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172" name="Freeform 12218"/>
                <p:cNvSpPr>
                  <a:spLocks/>
                </p:cNvSpPr>
                <p:nvPr/>
              </p:nvSpPr>
              <p:spPr bwMode="auto">
                <a:xfrm flipH="1">
                  <a:off x="3099" y="1270"/>
                  <a:ext cx="9" cy="18"/>
                </a:xfrm>
                <a:custGeom>
                  <a:avLst/>
                  <a:gdLst/>
                  <a:ahLst/>
                  <a:cxnLst>
                    <a:cxn ang="0">
                      <a:pos x="32" y="60"/>
                    </a:cxn>
                    <a:cxn ang="0">
                      <a:pos x="0" y="60"/>
                    </a:cxn>
                    <a:cxn ang="0">
                      <a:pos x="0" y="0"/>
                    </a:cxn>
                    <a:cxn ang="0">
                      <a:pos x="32" y="0"/>
                    </a:cxn>
                    <a:cxn ang="0">
                      <a:pos x="32" y="60"/>
                    </a:cxn>
                  </a:cxnLst>
                  <a:rect l="0" t="0" r="r" b="b"/>
                  <a:pathLst>
                    <a:path w="32" h="60">
                      <a:moveTo>
                        <a:pt x="32" y="60"/>
                      </a:moveTo>
                      <a:lnTo>
                        <a:pt x="0" y="60"/>
                      </a:lnTo>
                      <a:lnTo>
                        <a:pt x="0" y="0"/>
                      </a:lnTo>
                      <a:lnTo>
                        <a:pt x="32" y="0"/>
                      </a:lnTo>
                      <a:lnTo>
                        <a:pt x="32" y="6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3175" cap="flat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3" name="Freeform 12219"/>
                <p:cNvSpPr>
                  <a:spLocks/>
                </p:cNvSpPr>
                <p:nvPr/>
              </p:nvSpPr>
              <p:spPr bwMode="auto">
                <a:xfrm>
                  <a:off x="3107" y="1270"/>
                  <a:ext cx="4" cy="65"/>
                </a:xfrm>
                <a:custGeom>
                  <a:avLst/>
                  <a:gdLst/>
                  <a:ahLst/>
                  <a:cxnLst>
                    <a:cxn ang="0">
                      <a:pos x="0" y="212"/>
                    </a:cxn>
                    <a:cxn ang="0">
                      <a:pos x="12" y="214"/>
                    </a:cxn>
                    <a:cxn ang="0">
                      <a:pos x="12" y="0"/>
                    </a:cxn>
                    <a:cxn ang="0">
                      <a:pos x="0" y="0"/>
                    </a:cxn>
                    <a:cxn ang="0">
                      <a:pos x="0" y="212"/>
                    </a:cxn>
                  </a:cxnLst>
                  <a:rect l="0" t="0" r="r" b="b"/>
                  <a:pathLst>
                    <a:path w="12" h="214">
                      <a:moveTo>
                        <a:pt x="0" y="212"/>
                      </a:moveTo>
                      <a:lnTo>
                        <a:pt x="12" y="214"/>
                      </a:lnTo>
                      <a:lnTo>
                        <a:pt x="12" y="0"/>
                      </a:lnTo>
                      <a:lnTo>
                        <a:pt x="0" y="0"/>
                      </a:lnTo>
                      <a:lnTo>
                        <a:pt x="0" y="212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 cap="flat" cmpd="sng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29" name="Group 12220"/>
                <p:cNvGrpSpPr>
                  <a:grpSpLocks/>
                </p:cNvGrpSpPr>
                <p:nvPr/>
              </p:nvGrpSpPr>
              <p:grpSpPr bwMode="auto">
                <a:xfrm>
                  <a:off x="2914" y="564"/>
                  <a:ext cx="176" cy="765"/>
                  <a:chOff x="3052" y="564"/>
                  <a:chExt cx="176" cy="765"/>
                </a:xfrm>
              </p:grpSpPr>
              <p:sp>
                <p:nvSpPr>
                  <p:cNvPr id="3177" name="Freeform 12221"/>
                  <p:cNvSpPr>
                    <a:spLocks/>
                  </p:cNvSpPr>
                  <p:nvPr/>
                </p:nvSpPr>
                <p:spPr bwMode="auto">
                  <a:xfrm flipH="1">
                    <a:off x="3117" y="613"/>
                    <a:ext cx="38" cy="712"/>
                  </a:xfrm>
                  <a:custGeom>
                    <a:avLst/>
                    <a:gdLst/>
                    <a:ahLst/>
                    <a:cxnLst>
                      <a:cxn ang="0">
                        <a:pos x="87" y="22"/>
                      </a:cxn>
                      <a:cxn ang="0">
                        <a:pos x="128" y="2356"/>
                      </a:cxn>
                      <a:cxn ang="0">
                        <a:pos x="66" y="2377"/>
                      </a:cxn>
                      <a:cxn ang="0">
                        <a:pos x="0" y="2350"/>
                      </a:cxn>
                      <a:cxn ang="0">
                        <a:pos x="47" y="15"/>
                      </a:cxn>
                      <a:cxn ang="0">
                        <a:pos x="51" y="6"/>
                      </a:cxn>
                      <a:cxn ang="0">
                        <a:pos x="64" y="0"/>
                      </a:cxn>
                      <a:cxn ang="0">
                        <a:pos x="83" y="11"/>
                      </a:cxn>
                    </a:cxnLst>
                    <a:rect l="0" t="0" r="r" b="b"/>
                    <a:pathLst>
                      <a:path w="128" h="2377">
                        <a:moveTo>
                          <a:pt x="87" y="22"/>
                        </a:moveTo>
                        <a:lnTo>
                          <a:pt x="128" y="2356"/>
                        </a:lnTo>
                        <a:cubicBezTo>
                          <a:pt x="96" y="2370"/>
                          <a:pt x="66" y="2377"/>
                          <a:pt x="66" y="2377"/>
                        </a:cubicBezTo>
                        <a:cubicBezTo>
                          <a:pt x="66" y="2377"/>
                          <a:pt x="35" y="2370"/>
                          <a:pt x="0" y="2350"/>
                        </a:cubicBezTo>
                        <a:lnTo>
                          <a:pt x="47" y="15"/>
                        </a:lnTo>
                        <a:lnTo>
                          <a:pt x="51" y="6"/>
                        </a:lnTo>
                        <a:lnTo>
                          <a:pt x="64" y="0"/>
                        </a:lnTo>
                        <a:lnTo>
                          <a:pt x="83" y="11"/>
                        </a:lnTo>
                      </a:path>
                    </a:pathLst>
                  </a:custGeom>
                  <a:solidFill>
                    <a:srgbClr val="C0C0C0"/>
                  </a:solidFill>
                  <a:ln w="3175" cmpd="sng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78" name="Freeform 12222"/>
                  <p:cNvSpPr>
                    <a:spLocks noChangeAspect="1"/>
                  </p:cNvSpPr>
                  <p:nvPr/>
                </p:nvSpPr>
                <p:spPr bwMode="auto">
                  <a:xfrm rot="17105386" flipH="1">
                    <a:off x="3161" y="668"/>
                    <a:ext cx="102" cy="32"/>
                  </a:xfrm>
                  <a:custGeom>
                    <a:avLst/>
                    <a:gdLst/>
                    <a:ahLst/>
                    <a:cxnLst>
                      <a:cxn ang="0">
                        <a:pos x="315" y="81"/>
                      </a:cxn>
                      <a:cxn ang="0">
                        <a:pos x="44" y="20"/>
                      </a:cxn>
                      <a:cxn ang="0">
                        <a:pos x="48" y="7"/>
                      </a:cxn>
                      <a:cxn ang="0">
                        <a:pos x="317" y="63"/>
                      </a:cxn>
                      <a:cxn ang="0">
                        <a:pos x="315" y="81"/>
                      </a:cxn>
                    </a:cxnLst>
                    <a:rect l="0" t="0" r="r" b="b"/>
                    <a:pathLst>
                      <a:path w="317" h="81">
                        <a:moveTo>
                          <a:pt x="315" y="81"/>
                        </a:moveTo>
                        <a:lnTo>
                          <a:pt x="44" y="20"/>
                        </a:lnTo>
                        <a:cubicBezTo>
                          <a:pt x="0" y="8"/>
                          <a:pt x="3" y="0"/>
                          <a:pt x="48" y="7"/>
                        </a:cubicBezTo>
                        <a:lnTo>
                          <a:pt x="317" y="63"/>
                        </a:lnTo>
                        <a:lnTo>
                          <a:pt x="315" y="8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 w="317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179" name="Freeform 12223"/>
                  <p:cNvSpPr>
                    <a:spLocks noChangeAspect="1"/>
                  </p:cNvSpPr>
                  <p:nvPr/>
                </p:nvSpPr>
                <p:spPr bwMode="auto">
                  <a:xfrm rot="21124590" flipH="1">
                    <a:off x="3133" y="737"/>
                    <a:ext cx="81" cy="4"/>
                  </a:xfrm>
                  <a:custGeom>
                    <a:avLst/>
                    <a:gdLst/>
                    <a:ahLst/>
                    <a:cxnLst>
                      <a:cxn ang="0">
                        <a:pos x="272" y="14"/>
                      </a:cxn>
                      <a:cxn ang="0">
                        <a:pos x="3" y="14"/>
                      </a:cxn>
                      <a:cxn ang="0">
                        <a:pos x="0" y="0"/>
                      </a:cxn>
                      <a:cxn ang="0">
                        <a:pos x="261" y="0"/>
                      </a:cxn>
                      <a:cxn ang="0">
                        <a:pos x="272" y="14"/>
                      </a:cxn>
                    </a:cxnLst>
                    <a:rect l="0" t="0" r="r" b="b"/>
                    <a:pathLst>
                      <a:path w="272" h="14">
                        <a:moveTo>
                          <a:pt x="272" y="14"/>
                        </a:moveTo>
                        <a:lnTo>
                          <a:pt x="3" y="14"/>
                        </a:lnTo>
                        <a:lnTo>
                          <a:pt x="0" y="0"/>
                        </a:lnTo>
                        <a:lnTo>
                          <a:pt x="261" y="0"/>
                        </a:lnTo>
                        <a:lnTo>
                          <a:pt x="272" y="14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 w="317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180" name="Oval 12224"/>
                  <p:cNvSpPr>
                    <a:spLocks noChangeArrowheads="1"/>
                  </p:cNvSpPr>
                  <p:nvPr/>
                </p:nvSpPr>
                <p:spPr bwMode="auto">
                  <a:xfrm rot="21124590" flipH="1">
                    <a:off x="3206" y="730"/>
                    <a:ext cx="9" cy="8"/>
                  </a:xfrm>
                  <a:prstGeom prst="ellipse">
                    <a:avLst/>
                  </a:prstGeom>
                  <a:solidFill>
                    <a:srgbClr val="4D4D4D"/>
                  </a:solidFill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181" name="Freeform 12225"/>
                  <p:cNvSpPr>
                    <a:spLocks/>
                  </p:cNvSpPr>
                  <p:nvPr/>
                </p:nvSpPr>
                <p:spPr bwMode="auto">
                  <a:xfrm flipH="1">
                    <a:off x="3128" y="636"/>
                    <a:ext cx="11" cy="680"/>
                  </a:xfrm>
                  <a:custGeom>
                    <a:avLst/>
                    <a:gdLst/>
                    <a:ahLst/>
                    <a:cxnLst>
                      <a:cxn ang="0">
                        <a:pos x="28" y="2"/>
                      </a:cxn>
                      <a:cxn ang="0">
                        <a:pos x="33" y="1078"/>
                      </a:cxn>
                      <a:cxn ang="0">
                        <a:pos x="24" y="1075"/>
                      </a:cxn>
                      <a:cxn ang="0">
                        <a:pos x="0" y="1072"/>
                      </a:cxn>
                      <a:cxn ang="0">
                        <a:pos x="1" y="0"/>
                      </a:cxn>
                      <a:cxn ang="0">
                        <a:pos x="28" y="2"/>
                      </a:cxn>
                    </a:cxnLst>
                    <a:rect l="0" t="0" r="r" b="b"/>
                    <a:pathLst>
                      <a:path w="33" h="1078">
                        <a:moveTo>
                          <a:pt x="28" y="2"/>
                        </a:moveTo>
                        <a:lnTo>
                          <a:pt x="33" y="1078"/>
                        </a:lnTo>
                        <a:lnTo>
                          <a:pt x="24" y="1075"/>
                        </a:lnTo>
                        <a:lnTo>
                          <a:pt x="0" y="1072"/>
                        </a:lnTo>
                        <a:lnTo>
                          <a:pt x="1" y="0"/>
                        </a:lnTo>
                        <a:lnTo>
                          <a:pt x="28" y="2"/>
                        </a:lnTo>
                        <a:close/>
                      </a:path>
                    </a:pathLst>
                  </a:custGeom>
                  <a:solidFill>
                    <a:srgbClr val="D1D1D1"/>
                  </a:solidFill>
                  <a:ln w="9525" cap="flat" cmpd="sng">
                    <a:noFill/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2" name="Freeform 12226"/>
                  <p:cNvSpPr>
                    <a:spLocks/>
                  </p:cNvSpPr>
                  <p:nvPr/>
                </p:nvSpPr>
                <p:spPr bwMode="auto">
                  <a:xfrm flipH="1">
                    <a:off x="3131" y="630"/>
                    <a:ext cx="8" cy="694"/>
                  </a:xfrm>
                  <a:custGeom>
                    <a:avLst/>
                    <a:gdLst/>
                    <a:ahLst/>
                    <a:cxnLst>
                      <a:cxn ang="0">
                        <a:pos x="12" y="12"/>
                      </a:cxn>
                      <a:cxn ang="0">
                        <a:pos x="15" y="1101"/>
                      </a:cxn>
                      <a:cxn ang="0">
                        <a:pos x="0" y="1101"/>
                      </a:cxn>
                      <a:cxn ang="0">
                        <a:pos x="3" y="0"/>
                      </a:cxn>
                      <a:cxn ang="0">
                        <a:pos x="12" y="12"/>
                      </a:cxn>
                    </a:cxnLst>
                    <a:rect l="0" t="0" r="r" b="b"/>
                    <a:pathLst>
                      <a:path w="15" h="1101">
                        <a:moveTo>
                          <a:pt x="12" y="12"/>
                        </a:moveTo>
                        <a:lnTo>
                          <a:pt x="15" y="1101"/>
                        </a:lnTo>
                        <a:lnTo>
                          <a:pt x="0" y="1101"/>
                        </a:lnTo>
                        <a:lnTo>
                          <a:pt x="3" y="0"/>
                        </a:lnTo>
                        <a:lnTo>
                          <a:pt x="12" y="12"/>
                        </a:lnTo>
                        <a:close/>
                      </a:path>
                    </a:pathLst>
                  </a:custGeom>
                  <a:solidFill>
                    <a:srgbClr val="EAEAEA"/>
                  </a:solidFill>
                  <a:ln w="9525">
                    <a:noFill/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3" name="Freeform 12227"/>
                  <p:cNvSpPr>
                    <a:spLocks/>
                  </p:cNvSpPr>
                  <p:nvPr/>
                </p:nvSpPr>
                <p:spPr bwMode="auto">
                  <a:xfrm flipH="1">
                    <a:off x="3122" y="1028"/>
                    <a:ext cx="27" cy="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99" y="3"/>
                      </a:cxn>
                    </a:cxnLst>
                    <a:rect l="0" t="0" r="r" b="b"/>
                    <a:pathLst>
                      <a:path w="99" h="24">
                        <a:moveTo>
                          <a:pt x="0" y="0"/>
                        </a:moveTo>
                        <a:cubicBezTo>
                          <a:pt x="15" y="24"/>
                          <a:pt x="82" y="24"/>
                          <a:pt x="99" y="3"/>
                        </a:cubicBez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4" name="Freeform 12228"/>
                  <p:cNvSpPr>
                    <a:spLocks/>
                  </p:cNvSpPr>
                  <p:nvPr/>
                </p:nvSpPr>
                <p:spPr bwMode="auto">
                  <a:xfrm flipH="1">
                    <a:off x="3123" y="958"/>
                    <a:ext cx="25" cy="12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82" y="1"/>
                      </a:cxn>
                    </a:cxnLst>
                    <a:rect l="0" t="0" r="r" b="b"/>
                    <a:pathLst>
                      <a:path w="82" h="39">
                        <a:moveTo>
                          <a:pt x="0" y="0"/>
                        </a:moveTo>
                        <a:cubicBezTo>
                          <a:pt x="8" y="25"/>
                          <a:pt x="69" y="39"/>
                          <a:pt x="82" y="1"/>
                        </a:cubicBez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5" name="Freeform 12229"/>
                  <p:cNvSpPr>
                    <a:spLocks/>
                  </p:cNvSpPr>
                  <p:nvPr/>
                </p:nvSpPr>
                <p:spPr bwMode="auto">
                  <a:xfrm flipH="1">
                    <a:off x="3124" y="890"/>
                    <a:ext cx="22" cy="9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75" y="1"/>
                      </a:cxn>
                    </a:cxnLst>
                    <a:rect l="0" t="0" r="r" b="b"/>
                    <a:pathLst>
                      <a:path w="75" h="31">
                        <a:moveTo>
                          <a:pt x="0" y="0"/>
                        </a:moveTo>
                        <a:cubicBezTo>
                          <a:pt x="6" y="27"/>
                          <a:pt x="60" y="31"/>
                          <a:pt x="75" y="1"/>
                        </a:cubicBez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6" name="Freeform 12230"/>
                  <p:cNvSpPr>
                    <a:spLocks/>
                  </p:cNvSpPr>
                  <p:nvPr/>
                </p:nvSpPr>
                <p:spPr bwMode="auto">
                  <a:xfrm flipH="1">
                    <a:off x="3125" y="819"/>
                    <a:ext cx="20" cy="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66" y="0"/>
                      </a:cxn>
                    </a:cxnLst>
                    <a:rect l="0" t="0" r="r" b="b"/>
                    <a:pathLst>
                      <a:path w="66" h="27">
                        <a:moveTo>
                          <a:pt x="0" y="0"/>
                        </a:moveTo>
                        <a:cubicBezTo>
                          <a:pt x="7" y="22"/>
                          <a:pt x="57" y="27"/>
                          <a:pt x="66" y="0"/>
                        </a:cubicBez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7" name="Freeform 12231"/>
                  <p:cNvSpPr>
                    <a:spLocks/>
                  </p:cNvSpPr>
                  <p:nvPr/>
                </p:nvSpPr>
                <p:spPr bwMode="auto">
                  <a:xfrm flipH="1">
                    <a:off x="3128" y="606"/>
                    <a:ext cx="3" cy="24"/>
                  </a:xfrm>
                  <a:custGeom>
                    <a:avLst/>
                    <a:gdLst/>
                    <a:ahLst/>
                    <a:cxnLst>
                      <a:cxn ang="0">
                        <a:pos x="4" y="78"/>
                      </a:cxn>
                      <a:cxn ang="0">
                        <a:pos x="12" y="71"/>
                      </a:cxn>
                      <a:cxn ang="0">
                        <a:pos x="12" y="0"/>
                      </a:cxn>
                      <a:cxn ang="0">
                        <a:pos x="0" y="0"/>
                      </a:cxn>
                      <a:cxn ang="0">
                        <a:pos x="2" y="29"/>
                      </a:cxn>
                      <a:cxn ang="0">
                        <a:pos x="4" y="78"/>
                      </a:cxn>
                    </a:cxnLst>
                    <a:rect l="0" t="0" r="r" b="b"/>
                    <a:pathLst>
                      <a:path w="12" h="78">
                        <a:moveTo>
                          <a:pt x="4" y="78"/>
                        </a:moveTo>
                        <a:lnTo>
                          <a:pt x="12" y="71"/>
                        </a:lnTo>
                        <a:lnTo>
                          <a:pt x="12" y="0"/>
                        </a:lnTo>
                        <a:lnTo>
                          <a:pt x="0" y="0"/>
                        </a:lnTo>
                        <a:lnTo>
                          <a:pt x="2" y="29"/>
                        </a:lnTo>
                        <a:lnTo>
                          <a:pt x="4" y="7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3175" cmpd="sng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8" name="Freeform 12232"/>
                  <p:cNvSpPr>
                    <a:spLocks/>
                  </p:cNvSpPr>
                  <p:nvPr/>
                </p:nvSpPr>
                <p:spPr bwMode="auto">
                  <a:xfrm flipH="1">
                    <a:off x="3139" y="617"/>
                    <a:ext cx="1" cy="9"/>
                  </a:xfrm>
                  <a:custGeom>
                    <a:avLst/>
                    <a:gdLst/>
                    <a:ahLst/>
                    <a:cxnLst>
                      <a:cxn ang="0">
                        <a:pos x="2" y="12"/>
                      </a:cxn>
                      <a:cxn ang="0">
                        <a:pos x="0" y="13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2" h="13">
                        <a:moveTo>
                          <a:pt x="2" y="12"/>
                        </a:moveTo>
                        <a:cubicBezTo>
                          <a:pt x="0" y="13"/>
                          <a:pt x="0" y="13"/>
                          <a:pt x="0" y="13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</a:path>
                    </a:pathLst>
                  </a:custGeom>
                  <a:solidFill>
                    <a:srgbClr val="000000"/>
                  </a:solidFill>
                  <a:ln w="3175" cmpd="sng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89" name="Freeform 12233"/>
                  <p:cNvSpPr>
                    <a:spLocks/>
                  </p:cNvSpPr>
                  <p:nvPr/>
                </p:nvSpPr>
                <p:spPr bwMode="auto">
                  <a:xfrm flipH="1">
                    <a:off x="3129" y="604"/>
                    <a:ext cx="12" cy="15"/>
                  </a:xfrm>
                  <a:custGeom>
                    <a:avLst/>
                    <a:gdLst/>
                    <a:ahLst/>
                    <a:cxnLst>
                      <a:cxn ang="0">
                        <a:pos x="1" y="0"/>
                      </a:cxn>
                      <a:cxn ang="0">
                        <a:pos x="0" y="8"/>
                      </a:cxn>
                      <a:cxn ang="0">
                        <a:pos x="1" y="17"/>
                      </a:cxn>
                      <a:cxn ang="0">
                        <a:pos x="22" y="18"/>
                      </a:cxn>
                      <a:cxn ang="0">
                        <a:pos x="23" y="14"/>
                      </a:cxn>
                      <a:cxn ang="0">
                        <a:pos x="23" y="0"/>
                      </a:cxn>
                      <a:cxn ang="0">
                        <a:pos x="1" y="0"/>
                      </a:cxn>
                    </a:cxnLst>
                    <a:rect l="0" t="0" r="r" b="b"/>
                    <a:pathLst>
                      <a:path w="24" h="20">
                        <a:moveTo>
                          <a:pt x="1" y="0"/>
                        </a:move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0" y="12"/>
                          <a:pt x="0" y="16"/>
                          <a:pt x="1" y="17"/>
                        </a:cubicBezTo>
                        <a:cubicBezTo>
                          <a:pt x="9" y="20"/>
                          <a:pt x="22" y="18"/>
                          <a:pt x="22" y="18"/>
                        </a:cubicBezTo>
                        <a:cubicBezTo>
                          <a:pt x="24" y="15"/>
                          <a:pt x="22" y="15"/>
                          <a:pt x="23" y="14"/>
                        </a:cubicBezTo>
                        <a:cubicBezTo>
                          <a:pt x="23" y="0"/>
                          <a:pt x="23" y="0"/>
                          <a:pt x="23" y="0"/>
                        </a:cubicBez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475344"/>
                  </a:solidFill>
                  <a:ln w="3175" cmpd="sng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0" name="Freeform 12234"/>
                  <p:cNvSpPr>
                    <a:spLocks/>
                  </p:cNvSpPr>
                  <p:nvPr/>
                </p:nvSpPr>
                <p:spPr bwMode="auto">
                  <a:xfrm flipH="1">
                    <a:off x="3130" y="616"/>
                    <a:ext cx="11" cy="16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22" y="1"/>
                      </a:cxn>
                      <a:cxn ang="0">
                        <a:pos x="23" y="3"/>
                      </a:cxn>
                      <a:cxn ang="0">
                        <a:pos x="23" y="19"/>
                      </a:cxn>
                      <a:cxn ang="0">
                        <a:pos x="15" y="21"/>
                      </a:cxn>
                      <a:cxn ang="0">
                        <a:pos x="0" y="17"/>
                      </a:cxn>
                    </a:cxnLst>
                    <a:rect l="0" t="0" r="r" b="b"/>
                    <a:pathLst>
                      <a:path w="23" h="21">
                        <a:moveTo>
                          <a:pt x="0" y="0"/>
                        </a:moveTo>
                        <a:cubicBezTo>
                          <a:pt x="8" y="3"/>
                          <a:pt x="22" y="1"/>
                          <a:pt x="22" y="1"/>
                        </a:cubicBezTo>
                        <a:cubicBezTo>
                          <a:pt x="23" y="1"/>
                          <a:pt x="23" y="3"/>
                          <a:pt x="23" y="3"/>
                        </a:cubicBezTo>
                        <a:cubicBezTo>
                          <a:pt x="23" y="19"/>
                          <a:pt x="23" y="19"/>
                          <a:pt x="23" y="19"/>
                        </a:cubicBezTo>
                        <a:cubicBezTo>
                          <a:pt x="23" y="19"/>
                          <a:pt x="22" y="21"/>
                          <a:pt x="15" y="21"/>
                        </a:cubicBezTo>
                        <a:cubicBezTo>
                          <a:pt x="9" y="21"/>
                          <a:pt x="0" y="20"/>
                          <a:pt x="0" y="17"/>
                        </a:cubicBezTo>
                      </a:path>
                    </a:pathLst>
                  </a:custGeom>
                  <a:solidFill>
                    <a:srgbClr val="60584B"/>
                  </a:solidFill>
                  <a:ln w="3175" cmpd="sng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1" name="Freeform 12235"/>
                  <p:cNvSpPr>
                    <a:spLocks/>
                  </p:cNvSpPr>
                  <p:nvPr/>
                </p:nvSpPr>
                <p:spPr bwMode="auto">
                  <a:xfrm flipH="1">
                    <a:off x="3140" y="604"/>
                    <a:ext cx="1" cy="26"/>
                  </a:xfrm>
                  <a:custGeom>
                    <a:avLst/>
                    <a:gdLst/>
                    <a:ahLst/>
                    <a:cxnLst>
                      <a:cxn ang="0">
                        <a:pos x="4" y="0"/>
                      </a:cxn>
                      <a:cxn ang="0">
                        <a:pos x="0" y="0"/>
                      </a:cxn>
                      <a:cxn ang="0">
                        <a:pos x="0" y="80"/>
                      </a:cxn>
                      <a:cxn ang="0">
                        <a:pos x="4" y="82"/>
                      </a:cxn>
                      <a:cxn ang="0">
                        <a:pos x="4" y="0"/>
                      </a:cxn>
                    </a:cxnLst>
                    <a:rect l="0" t="0" r="r" b="b"/>
                    <a:pathLst>
                      <a:path w="4" h="82">
                        <a:moveTo>
                          <a:pt x="4" y="0"/>
                        </a:moveTo>
                        <a:lnTo>
                          <a:pt x="0" y="0"/>
                        </a:lnTo>
                        <a:lnTo>
                          <a:pt x="0" y="80"/>
                        </a:lnTo>
                        <a:lnTo>
                          <a:pt x="4" y="82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rgbClr val="A2B8A7"/>
                  </a:solidFill>
                  <a:ln w="3175" cmpd="sng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2" name="Freeform 12236"/>
                  <p:cNvSpPr>
                    <a:spLocks/>
                  </p:cNvSpPr>
                  <p:nvPr/>
                </p:nvSpPr>
                <p:spPr bwMode="auto">
                  <a:xfrm flipH="1">
                    <a:off x="3130" y="615"/>
                    <a:ext cx="3" cy="17"/>
                  </a:xfrm>
                  <a:custGeom>
                    <a:avLst/>
                    <a:gdLst/>
                    <a:ahLst/>
                    <a:cxnLst>
                      <a:cxn ang="0">
                        <a:pos x="7" y="0"/>
                      </a:cxn>
                      <a:cxn ang="0">
                        <a:pos x="7" y="20"/>
                      </a:cxn>
                      <a:cxn ang="0">
                        <a:pos x="5" y="21"/>
                      </a:cxn>
                      <a:cxn ang="0">
                        <a:pos x="0" y="23"/>
                      </a:cxn>
                      <a:cxn ang="0">
                        <a:pos x="0" y="2"/>
                      </a:cxn>
                    </a:cxnLst>
                    <a:rect l="0" t="0" r="r" b="b"/>
                    <a:pathLst>
                      <a:path w="7" h="23">
                        <a:moveTo>
                          <a:pt x="7" y="0"/>
                        </a:moveTo>
                        <a:cubicBezTo>
                          <a:pt x="7" y="20"/>
                          <a:pt x="7" y="20"/>
                          <a:pt x="7" y="20"/>
                        </a:cubicBezTo>
                        <a:cubicBezTo>
                          <a:pt x="7" y="20"/>
                          <a:pt x="7" y="20"/>
                          <a:pt x="5" y="21"/>
                        </a:cubicBezTo>
                        <a:cubicBezTo>
                          <a:pt x="4" y="22"/>
                          <a:pt x="0" y="23"/>
                          <a:pt x="0" y="23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</a:path>
                    </a:pathLst>
                  </a:custGeom>
                  <a:solidFill>
                    <a:srgbClr val="413E30"/>
                  </a:solidFill>
                  <a:ln w="3175" cmpd="sng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3" name="Freeform 12237"/>
                  <p:cNvSpPr>
                    <a:spLocks/>
                  </p:cNvSpPr>
                  <p:nvPr/>
                </p:nvSpPr>
                <p:spPr bwMode="auto">
                  <a:xfrm flipH="1">
                    <a:off x="3130" y="604"/>
                    <a:ext cx="3" cy="13"/>
                  </a:xfrm>
                  <a:custGeom>
                    <a:avLst/>
                    <a:gdLst/>
                    <a:ahLst/>
                    <a:cxnLst>
                      <a:cxn ang="0">
                        <a:pos x="7" y="16"/>
                      </a:cxn>
                      <a:cxn ang="0">
                        <a:pos x="0" y="17"/>
                      </a:cxn>
                      <a:cxn ang="0">
                        <a:pos x="0" y="0"/>
                      </a:cxn>
                      <a:cxn ang="0">
                        <a:pos x="7" y="0"/>
                      </a:cxn>
                    </a:cxnLst>
                    <a:rect l="0" t="0" r="r" b="b"/>
                    <a:pathLst>
                      <a:path w="7" h="17">
                        <a:moveTo>
                          <a:pt x="7" y="16"/>
                        </a:moveTo>
                        <a:cubicBezTo>
                          <a:pt x="7" y="16"/>
                          <a:pt x="5" y="17"/>
                          <a:pt x="0" y="17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</a:path>
                    </a:pathLst>
                  </a:custGeom>
                  <a:solidFill>
                    <a:srgbClr val="3B4739"/>
                  </a:solidFill>
                  <a:ln w="3175" cmpd="sng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4" name="Freeform 12238"/>
                  <p:cNvSpPr>
                    <a:spLocks/>
                  </p:cNvSpPr>
                  <p:nvPr/>
                </p:nvSpPr>
                <p:spPr bwMode="auto">
                  <a:xfrm flipH="1">
                    <a:off x="3119" y="564"/>
                    <a:ext cx="29" cy="23"/>
                  </a:xfrm>
                  <a:custGeom>
                    <a:avLst/>
                    <a:gdLst/>
                    <a:ahLst/>
                    <a:cxnLst>
                      <a:cxn ang="0">
                        <a:pos x="0" y="1"/>
                      </a:cxn>
                      <a:cxn ang="0">
                        <a:pos x="58" y="1"/>
                      </a:cxn>
                      <a:cxn ang="0">
                        <a:pos x="58" y="10"/>
                      </a:cxn>
                      <a:cxn ang="0">
                        <a:pos x="0" y="10"/>
                      </a:cxn>
                      <a:cxn ang="0">
                        <a:pos x="0" y="1"/>
                      </a:cxn>
                    </a:cxnLst>
                    <a:rect l="0" t="0" r="r" b="b"/>
                    <a:pathLst>
                      <a:path w="58" h="10">
                        <a:moveTo>
                          <a:pt x="0" y="1"/>
                        </a:moveTo>
                        <a:cubicBezTo>
                          <a:pt x="10" y="0"/>
                          <a:pt x="48" y="0"/>
                          <a:pt x="58" y="1"/>
                        </a:cubicBezTo>
                        <a:cubicBezTo>
                          <a:pt x="58" y="10"/>
                          <a:pt x="58" y="10"/>
                          <a:pt x="58" y="10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708D75"/>
                  </a:solidFill>
                  <a:ln w="3175" cmpd="sng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5" name="Freeform 12239"/>
                  <p:cNvSpPr>
                    <a:spLocks/>
                  </p:cNvSpPr>
                  <p:nvPr/>
                </p:nvSpPr>
                <p:spPr bwMode="auto">
                  <a:xfrm flipH="1">
                    <a:off x="3103" y="598"/>
                    <a:ext cx="63" cy="11"/>
                  </a:xfrm>
                  <a:custGeom>
                    <a:avLst/>
                    <a:gdLst/>
                    <a:ahLst/>
                    <a:cxnLst>
                      <a:cxn ang="0">
                        <a:pos x="2" y="14"/>
                      </a:cxn>
                      <a:cxn ang="0">
                        <a:pos x="92" y="14"/>
                      </a:cxn>
                      <a:cxn ang="0">
                        <a:pos x="94" y="12"/>
                      </a:cxn>
                      <a:cxn ang="0">
                        <a:pos x="97" y="0"/>
                      </a:cxn>
                      <a:cxn ang="0">
                        <a:pos x="0" y="0"/>
                      </a:cxn>
                      <a:cxn ang="0">
                        <a:pos x="2" y="14"/>
                      </a:cxn>
                    </a:cxnLst>
                    <a:rect l="0" t="0" r="r" b="b"/>
                    <a:pathLst>
                      <a:path w="97" h="14">
                        <a:moveTo>
                          <a:pt x="2" y="14"/>
                        </a:moveTo>
                        <a:lnTo>
                          <a:pt x="92" y="14"/>
                        </a:lnTo>
                        <a:lnTo>
                          <a:pt x="94" y="12"/>
                        </a:lnTo>
                        <a:lnTo>
                          <a:pt x="97" y="0"/>
                        </a:lnTo>
                        <a:lnTo>
                          <a:pt x="0" y="0"/>
                        </a:lnTo>
                        <a:lnTo>
                          <a:pt x="2" y="14"/>
                        </a:lnTo>
                        <a:close/>
                      </a:path>
                    </a:pathLst>
                  </a:custGeom>
                  <a:solidFill>
                    <a:srgbClr val="3B4739"/>
                  </a:solidFill>
                  <a:ln w="3175" cmpd="sng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6" name="Freeform 12240"/>
                  <p:cNvSpPr>
                    <a:spLocks/>
                  </p:cNvSpPr>
                  <p:nvPr/>
                </p:nvSpPr>
                <p:spPr bwMode="auto">
                  <a:xfrm flipH="1">
                    <a:off x="3133" y="569"/>
                    <a:ext cx="32" cy="32"/>
                  </a:xfrm>
                  <a:custGeom>
                    <a:avLst/>
                    <a:gdLst/>
                    <a:ahLst/>
                    <a:cxnLst>
                      <a:cxn ang="0">
                        <a:pos x="16" y="0"/>
                      </a:cxn>
                      <a:cxn ang="0">
                        <a:pos x="0" y="49"/>
                      </a:cxn>
                      <a:cxn ang="0">
                        <a:pos x="60" y="55"/>
                      </a:cxn>
                      <a:cxn ang="0">
                        <a:pos x="59" y="3"/>
                      </a:cxn>
                      <a:cxn ang="0">
                        <a:pos x="16" y="0"/>
                      </a:cxn>
                    </a:cxnLst>
                    <a:rect l="0" t="0" r="r" b="b"/>
                    <a:pathLst>
                      <a:path w="60" h="55">
                        <a:moveTo>
                          <a:pt x="16" y="0"/>
                        </a:moveTo>
                        <a:lnTo>
                          <a:pt x="0" y="49"/>
                        </a:lnTo>
                        <a:lnTo>
                          <a:pt x="60" y="55"/>
                        </a:lnTo>
                        <a:lnTo>
                          <a:pt x="59" y="3"/>
                        </a:lnTo>
                        <a:lnTo>
                          <a:pt x="16" y="0"/>
                        </a:lnTo>
                        <a:close/>
                      </a:path>
                    </a:pathLst>
                  </a:custGeom>
                  <a:solidFill>
                    <a:srgbClr val="B3D1E5"/>
                  </a:solidFill>
                  <a:ln w="317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7" name="Freeform 12241"/>
                  <p:cNvSpPr>
                    <a:spLocks/>
                  </p:cNvSpPr>
                  <p:nvPr/>
                </p:nvSpPr>
                <p:spPr bwMode="auto">
                  <a:xfrm flipH="1">
                    <a:off x="3102" y="569"/>
                    <a:ext cx="32" cy="32"/>
                  </a:xfrm>
                  <a:custGeom>
                    <a:avLst/>
                    <a:gdLst/>
                    <a:ahLst/>
                    <a:cxnLst>
                      <a:cxn ang="0">
                        <a:pos x="0" y="3"/>
                      </a:cxn>
                      <a:cxn ang="0">
                        <a:pos x="3" y="55"/>
                      </a:cxn>
                      <a:cxn ang="0">
                        <a:pos x="61" y="48"/>
                      </a:cxn>
                      <a:cxn ang="0">
                        <a:pos x="43" y="0"/>
                      </a:cxn>
                      <a:cxn ang="0">
                        <a:pos x="0" y="3"/>
                      </a:cxn>
                    </a:cxnLst>
                    <a:rect l="0" t="0" r="r" b="b"/>
                    <a:pathLst>
                      <a:path w="61" h="55">
                        <a:moveTo>
                          <a:pt x="0" y="3"/>
                        </a:moveTo>
                        <a:lnTo>
                          <a:pt x="3" y="55"/>
                        </a:lnTo>
                        <a:lnTo>
                          <a:pt x="61" y="48"/>
                        </a:lnTo>
                        <a:lnTo>
                          <a:pt x="43" y="0"/>
                        </a:lnTo>
                        <a:lnTo>
                          <a:pt x="0" y="3"/>
                        </a:lnTo>
                        <a:close/>
                      </a:path>
                    </a:pathLst>
                  </a:custGeom>
                  <a:solidFill>
                    <a:srgbClr val="A1C6DF"/>
                  </a:solidFill>
                  <a:ln w="317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198" name="Freeform 12242"/>
                  <p:cNvSpPr>
                    <a:spLocks noChangeAspect="1"/>
                  </p:cNvSpPr>
                  <p:nvPr/>
                </p:nvSpPr>
                <p:spPr bwMode="auto">
                  <a:xfrm rot="17114224" flipH="1">
                    <a:off x="3017" y="683"/>
                    <a:ext cx="101" cy="32"/>
                  </a:xfrm>
                  <a:custGeom>
                    <a:avLst/>
                    <a:gdLst/>
                    <a:ahLst/>
                    <a:cxnLst>
                      <a:cxn ang="0">
                        <a:pos x="315" y="81"/>
                      </a:cxn>
                      <a:cxn ang="0">
                        <a:pos x="44" y="20"/>
                      </a:cxn>
                      <a:cxn ang="0">
                        <a:pos x="48" y="7"/>
                      </a:cxn>
                      <a:cxn ang="0">
                        <a:pos x="317" y="63"/>
                      </a:cxn>
                      <a:cxn ang="0">
                        <a:pos x="315" y="81"/>
                      </a:cxn>
                    </a:cxnLst>
                    <a:rect l="0" t="0" r="r" b="b"/>
                    <a:pathLst>
                      <a:path w="317" h="81">
                        <a:moveTo>
                          <a:pt x="315" y="81"/>
                        </a:moveTo>
                        <a:lnTo>
                          <a:pt x="44" y="20"/>
                        </a:lnTo>
                        <a:cubicBezTo>
                          <a:pt x="0" y="8"/>
                          <a:pt x="3" y="0"/>
                          <a:pt x="48" y="7"/>
                        </a:cubicBezTo>
                        <a:lnTo>
                          <a:pt x="317" y="63"/>
                        </a:lnTo>
                        <a:lnTo>
                          <a:pt x="315" y="81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 w="317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199" name="Freeform 12243"/>
                  <p:cNvSpPr>
                    <a:spLocks/>
                  </p:cNvSpPr>
                  <p:nvPr/>
                </p:nvSpPr>
                <p:spPr bwMode="auto">
                  <a:xfrm flipH="1">
                    <a:off x="3128" y="672"/>
                    <a:ext cx="14" cy="7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46" y="0"/>
                      </a:cxn>
                    </a:cxnLst>
                    <a:rect l="0" t="0" r="r" b="b"/>
                    <a:pathLst>
                      <a:path w="46" h="24">
                        <a:moveTo>
                          <a:pt x="0" y="0"/>
                        </a:moveTo>
                        <a:cubicBezTo>
                          <a:pt x="3" y="17"/>
                          <a:pt x="42" y="24"/>
                          <a:pt x="46" y="0"/>
                        </a:cubicBez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00" name="Freeform 12244"/>
                  <p:cNvSpPr>
                    <a:spLocks/>
                  </p:cNvSpPr>
                  <p:nvPr/>
                </p:nvSpPr>
                <p:spPr bwMode="auto">
                  <a:xfrm flipH="1">
                    <a:off x="3127" y="744"/>
                    <a:ext cx="17" cy="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57" y="1"/>
                      </a:cxn>
                    </a:cxnLst>
                    <a:rect l="0" t="0" r="r" b="b"/>
                    <a:pathLst>
                      <a:path w="57" h="28">
                        <a:moveTo>
                          <a:pt x="0" y="0"/>
                        </a:moveTo>
                        <a:cubicBezTo>
                          <a:pt x="10" y="28"/>
                          <a:pt x="55" y="25"/>
                          <a:pt x="57" y="1"/>
                        </a:cubicBezTo>
                      </a:path>
                    </a:pathLst>
                  </a:custGeom>
                  <a:noFill/>
                  <a:ln w="3175" cmpd="sng">
                    <a:solidFill>
                      <a:schemeClr val="tx1"/>
                    </a:solidFill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3201" name="Freeform 12245"/>
                  <p:cNvSpPr>
                    <a:spLocks/>
                  </p:cNvSpPr>
                  <p:nvPr/>
                </p:nvSpPr>
                <p:spPr bwMode="auto">
                  <a:xfrm rot="21124590" flipH="1">
                    <a:off x="3144" y="742"/>
                    <a:ext cx="8" cy="8"/>
                  </a:xfrm>
                  <a:custGeom>
                    <a:avLst/>
                    <a:gdLst/>
                    <a:ahLst/>
                    <a:cxnLst>
                      <a:cxn ang="0">
                        <a:pos x="0" y="13"/>
                      </a:cxn>
                      <a:cxn ang="0">
                        <a:pos x="0" y="0"/>
                      </a:cxn>
                      <a:cxn ang="0">
                        <a:pos x="22" y="0"/>
                      </a:cxn>
                      <a:cxn ang="0">
                        <a:pos x="22" y="13"/>
                      </a:cxn>
                      <a:cxn ang="0">
                        <a:pos x="0" y="13"/>
                      </a:cxn>
                    </a:cxnLst>
                    <a:rect l="0" t="0" r="r" b="b"/>
                    <a:pathLst>
                      <a:path w="22" h="13">
                        <a:moveTo>
                          <a:pt x="0" y="13"/>
                        </a:moveTo>
                        <a:lnTo>
                          <a:pt x="0" y="0"/>
                        </a:lnTo>
                        <a:lnTo>
                          <a:pt x="22" y="0"/>
                        </a:lnTo>
                        <a:lnTo>
                          <a:pt x="22" y="13"/>
                        </a:lnTo>
                        <a:lnTo>
                          <a:pt x="0" y="13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317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202" name="Freeform 12246"/>
                  <p:cNvSpPr>
                    <a:spLocks/>
                  </p:cNvSpPr>
                  <p:nvPr/>
                </p:nvSpPr>
                <p:spPr bwMode="auto">
                  <a:xfrm rot="21124590" flipH="1">
                    <a:off x="3143" y="740"/>
                    <a:ext cx="23" cy="4"/>
                  </a:xfrm>
                  <a:custGeom>
                    <a:avLst/>
                    <a:gdLst/>
                    <a:ahLst/>
                    <a:cxnLst>
                      <a:cxn ang="0">
                        <a:pos x="0" y="15"/>
                      </a:cxn>
                      <a:cxn ang="0">
                        <a:pos x="0" y="0"/>
                      </a:cxn>
                      <a:cxn ang="0">
                        <a:pos x="79" y="0"/>
                      </a:cxn>
                      <a:cxn ang="0">
                        <a:pos x="79" y="14"/>
                      </a:cxn>
                      <a:cxn ang="0">
                        <a:pos x="0" y="15"/>
                      </a:cxn>
                    </a:cxnLst>
                    <a:rect l="0" t="0" r="r" b="b"/>
                    <a:pathLst>
                      <a:path w="79" h="15">
                        <a:moveTo>
                          <a:pt x="0" y="15"/>
                        </a:moveTo>
                        <a:lnTo>
                          <a:pt x="0" y="0"/>
                        </a:lnTo>
                        <a:lnTo>
                          <a:pt x="79" y="0"/>
                        </a:lnTo>
                        <a:lnTo>
                          <a:pt x="79" y="14"/>
                        </a:lnTo>
                        <a:lnTo>
                          <a:pt x="0" y="15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317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203" name="Freeform 12247"/>
                  <p:cNvSpPr>
                    <a:spLocks/>
                  </p:cNvSpPr>
                  <p:nvPr/>
                </p:nvSpPr>
                <p:spPr bwMode="auto">
                  <a:xfrm rot="21178564" flipH="1">
                    <a:off x="3120" y="745"/>
                    <a:ext cx="8" cy="9"/>
                  </a:xfrm>
                  <a:custGeom>
                    <a:avLst/>
                    <a:gdLst/>
                    <a:ahLst/>
                    <a:cxnLst>
                      <a:cxn ang="0">
                        <a:pos x="0" y="13"/>
                      </a:cxn>
                      <a:cxn ang="0">
                        <a:pos x="0" y="0"/>
                      </a:cxn>
                      <a:cxn ang="0">
                        <a:pos x="22" y="0"/>
                      </a:cxn>
                      <a:cxn ang="0">
                        <a:pos x="22" y="13"/>
                      </a:cxn>
                      <a:cxn ang="0">
                        <a:pos x="0" y="13"/>
                      </a:cxn>
                    </a:cxnLst>
                    <a:rect l="0" t="0" r="r" b="b"/>
                    <a:pathLst>
                      <a:path w="22" h="13">
                        <a:moveTo>
                          <a:pt x="0" y="13"/>
                        </a:moveTo>
                        <a:lnTo>
                          <a:pt x="0" y="0"/>
                        </a:lnTo>
                        <a:lnTo>
                          <a:pt x="22" y="0"/>
                        </a:lnTo>
                        <a:lnTo>
                          <a:pt x="22" y="13"/>
                        </a:lnTo>
                        <a:lnTo>
                          <a:pt x="0" y="13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317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204" name="Freeform 12248"/>
                  <p:cNvSpPr>
                    <a:spLocks noChangeAspect="1"/>
                  </p:cNvSpPr>
                  <p:nvPr/>
                </p:nvSpPr>
                <p:spPr bwMode="auto">
                  <a:xfrm flipH="1">
                    <a:off x="3064" y="742"/>
                    <a:ext cx="74" cy="12"/>
                  </a:xfrm>
                  <a:custGeom>
                    <a:avLst/>
                    <a:gdLst/>
                    <a:ahLst/>
                    <a:cxnLst>
                      <a:cxn ang="0">
                        <a:pos x="247" y="42"/>
                      </a:cxn>
                      <a:cxn ang="0">
                        <a:pos x="5" y="12"/>
                      </a:cxn>
                      <a:cxn ang="0">
                        <a:pos x="0" y="0"/>
                      </a:cxn>
                      <a:cxn ang="0">
                        <a:pos x="246" y="29"/>
                      </a:cxn>
                      <a:cxn ang="0">
                        <a:pos x="247" y="42"/>
                      </a:cxn>
                    </a:cxnLst>
                    <a:rect l="0" t="0" r="r" b="b"/>
                    <a:pathLst>
                      <a:path w="247" h="42">
                        <a:moveTo>
                          <a:pt x="247" y="42"/>
                        </a:moveTo>
                        <a:lnTo>
                          <a:pt x="5" y="12"/>
                        </a:lnTo>
                        <a:lnTo>
                          <a:pt x="0" y="0"/>
                        </a:lnTo>
                        <a:lnTo>
                          <a:pt x="246" y="29"/>
                        </a:lnTo>
                        <a:lnTo>
                          <a:pt x="247" y="42"/>
                        </a:lnTo>
                        <a:close/>
                      </a:path>
                    </a:pathLst>
                  </a:custGeom>
                  <a:solidFill>
                    <a:schemeClr val="folHlink"/>
                  </a:solidFill>
                  <a:ln w="317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205" name="Oval 12249"/>
                  <p:cNvSpPr>
                    <a:spLocks noChangeArrowheads="1"/>
                  </p:cNvSpPr>
                  <p:nvPr/>
                </p:nvSpPr>
                <p:spPr bwMode="auto">
                  <a:xfrm rot="21178564" flipH="1">
                    <a:off x="3063" y="748"/>
                    <a:ext cx="9" cy="8"/>
                  </a:xfrm>
                  <a:prstGeom prst="ellipse">
                    <a:avLst/>
                  </a:prstGeom>
                  <a:solidFill>
                    <a:srgbClr val="4D4D4D"/>
                  </a:solidFill>
                  <a:ln w="3175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206" name="Freeform 12250"/>
                  <p:cNvSpPr>
                    <a:spLocks/>
                  </p:cNvSpPr>
                  <p:nvPr/>
                </p:nvSpPr>
                <p:spPr bwMode="auto">
                  <a:xfrm rot="21178564" flipH="1">
                    <a:off x="3103" y="745"/>
                    <a:ext cx="24" cy="4"/>
                  </a:xfrm>
                  <a:custGeom>
                    <a:avLst/>
                    <a:gdLst/>
                    <a:ahLst/>
                    <a:cxnLst>
                      <a:cxn ang="0">
                        <a:pos x="0" y="15"/>
                      </a:cxn>
                      <a:cxn ang="0">
                        <a:pos x="0" y="0"/>
                      </a:cxn>
                      <a:cxn ang="0">
                        <a:pos x="79" y="0"/>
                      </a:cxn>
                      <a:cxn ang="0">
                        <a:pos x="79" y="14"/>
                      </a:cxn>
                      <a:cxn ang="0">
                        <a:pos x="0" y="15"/>
                      </a:cxn>
                    </a:cxnLst>
                    <a:rect l="0" t="0" r="r" b="b"/>
                    <a:pathLst>
                      <a:path w="79" h="15">
                        <a:moveTo>
                          <a:pt x="0" y="15"/>
                        </a:moveTo>
                        <a:lnTo>
                          <a:pt x="0" y="0"/>
                        </a:lnTo>
                        <a:lnTo>
                          <a:pt x="79" y="0"/>
                        </a:lnTo>
                        <a:lnTo>
                          <a:pt x="79" y="14"/>
                        </a:lnTo>
                        <a:lnTo>
                          <a:pt x="0" y="15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 w="317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207" name="Freeform 12251"/>
                  <p:cNvSpPr>
                    <a:spLocks/>
                  </p:cNvSpPr>
                  <p:nvPr/>
                </p:nvSpPr>
                <p:spPr bwMode="auto">
                  <a:xfrm flipH="1">
                    <a:off x="3127" y="738"/>
                    <a:ext cx="17" cy="23"/>
                  </a:xfrm>
                  <a:custGeom>
                    <a:avLst/>
                    <a:gdLst/>
                    <a:ahLst/>
                    <a:cxnLst>
                      <a:cxn ang="0">
                        <a:pos x="2" y="0"/>
                      </a:cxn>
                      <a:cxn ang="0">
                        <a:pos x="0" y="56"/>
                      </a:cxn>
                      <a:cxn ang="0">
                        <a:pos x="58" y="60"/>
                      </a:cxn>
                      <a:cxn ang="0">
                        <a:pos x="58" y="3"/>
                      </a:cxn>
                      <a:cxn ang="0">
                        <a:pos x="2" y="0"/>
                      </a:cxn>
                    </a:cxnLst>
                    <a:rect l="0" t="0" r="r" b="b"/>
                    <a:pathLst>
                      <a:path w="58" h="75">
                        <a:moveTo>
                          <a:pt x="2" y="0"/>
                        </a:moveTo>
                        <a:lnTo>
                          <a:pt x="0" y="56"/>
                        </a:lnTo>
                        <a:cubicBezTo>
                          <a:pt x="23" y="71"/>
                          <a:pt x="36" y="75"/>
                          <a:pt x="58" y="60"/>
                        </a:cubicBezTo>
                        <a:lnTo>
                          <a:pt x="58" y="3"/>
                        </a:lnTo>
                        <a:cubicBezTo>
                          <a:pt x="28" y="15"/>
                          <a:pt x="32" y="10"/>
                          <a:pt x="2" y="0"/>
                        </a:cubicBezTo>
                        <a:close/>
                      </a:path>
                    </a:pathLst>
                  </a:custGeom>
                  <a:solidFill>
                    <a:srgbClr val="4D4D4D"/>
                  </a:solidFill>
                  <a:ln w="317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3208" name="Freeform 12252"/>
                  <p:cNvSpPr>
                    <a:spLocks/>
                  </p:cNvSpPr>
                  <p:nvPr/>
                </p:nvSpPr>
                <p:spPr bwMode="auto">
                  <a:xfrm flipH="1">
                    <a:off x="3116" y="1309"/>
                    <a:ext cx="40" cy="20"/>
                  </a:xfrm>
                  <a:custGeom>
                    <a:avLst/>
                    <a:gdLst/>
                    <a:ahLst/>
                    <a:cxnLst>
                      <a:cxn ang="0">
                        <a:pos x="2" y="3"/>
                      </a:cxn>
                      <a:cxn ang="0">
                        <a:pos x="0" y="51"/>
                      </a:cxn>
                      <a:cxn ang="0">
                        <a:pos x="131" y="51"/>
                      </a:cxn>
                      <a:cxn ang="0">
                        <a:pos x="131" y="0"/>
                      </a:cxn>
                      <a:cxn ang="0">
                        <a:pos x="2" y="3"/>
                      </a:cxn>
                    </a:cxnLst>
                    <a:rect l="0" t="0" r="r" b="b"/>
                    <a:pathLst>
                      <a:path w="131" h="66">
                        <a:moveTo>
                          <a:pt x="2" y="3"/>
                        </a:moveTo>
                        <a:lnTo>
                          <a:pt x="0" y="51"/>
                        </a:lnTo>
                        <a:cubicBezTo>
                          <a:pt x="23" y="66"/>
                          <a:pt x="109" y="66"/>
                          <a:pt x="131" y="51"/>
                        </a:cubicBezTo>
                        <a:lnTo>
                          <a:pt x="131" y="0"/>
                        </a:lnTo>
                        <a:cubicBezTo>
                          <a:pt x="95" y="30"/>
                          <a:pt x="29" y="24"/>
                          <a:pt x="2" y="3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 w="9525" cap="flat" cmpd="sng">
                    <a:noFill/>
                    <a:prstDash val="solid"/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3175" name="Freeform 12253"/>
                <p:cNvSpPr>
                  <a:spLocks/>
                </p:cNvSpPr>
                <p:nvPr/>
              </p:nvSpPr>
              <p:spPr bwMode="auto">
                <a:xfrm flipH="1">
                  <a:off x="3213" y="1295"/>
                  <a:ext cx="19" cy="72"/>
                </a:xfrm>
                <a:custGeom>
                  <a:avLst/>
                  <a:gdLst/>
                  <a:ahLst/>
                  <a:cxnLst>
                    <a:cxn ang="0">
                      <a:pos x="61" y="81"/>
                    </a:cxn>
                    <a:cxn ang="0">
                      <a:pos x="55" y="23"/>
                    </a:cxn>
                    <a:cxn ang="0">
                      <a:pos x="4" y="32"/>
                    </a:cxn>
                    <a:cxn ang="0">
                      <a:pos x="2" y="293"/>
                    </a:cxn>
                    <a:cxn ang="0">
                      <a:pos x="16" y="293"/>
                    </a:cxn>
                    <a:cxn ang="0">
                      <a:pos x="16" y="56"/>
                    </a:cxn>
                    <a:cxn ang="0">
                      <a:pos x="49" y="56"/>
                    </a:cxn>
                    <a:cxn ang="0">
                      <a:pos x="49" y="81"/>
                    </a:cxn>
                    <a:cxn ang="0">
                      <a:pos x="61" y="81"/>
                    </a:cxn>
                  </a:cxnLst>
                  <a:rect l="0" t="0" r="r" b="b"/>
                  <a:pathLst>
                    <a:path w="64" h="293">
                      <a:moveTo>
                        <a:pt x="61" y="81"/>
                      </a:moveTo>
                      <a:cubicBezTo>
                        <a:pt x="62" y="71"/>
                        <a:pt x="64" y="31"/>
                        <a:pt x="55" y="23"/>
                      </a:cubicBezTo>
                      <a:cubicBezTo>
                        <a:pt x="53" y="8"/>
                        <a:pt x="7" y="3"/>
                        <a:pt x="4" y="32"/>
                      </a:cubicBezTo>
                      <a:cubicBezTo>
                        <a:pt x="1" y="61"/>
                        <a:pt x="0" y="250"/>
                        <a:pt x="2" y="293"/>
                      </a:cubicBezTo>
                      <a:lnTo>
                        <a:pt x="16" y="293"/>
                      </a:lnTo>
                      <a:cubicBezTo>
                        <a:pt x="18" y="254"/>
                        <a:pt x="13" y="112"/>
                        <a:pt x="16" y="56"/>
                      </a:cubicBezTo>
                      <a:cubicBezTo>
                        <a:pt x="19" y="0"/>
                        <a:pt x="50" y="20"/>
                        <a:pt x="49" y="56"/>
                      </a:cubicBezTo>
                      <a:cubicBezTo>
                        <a:pt x="48" y="92"/>
                        <a:pt x="47" y="77"/>
                        <a:pt x="49" y="81"/>
                      </a:cubicBezTo>
                      <a:lnTo>
                        <a:pt x="61" y="81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/>
                <a:lstStyle/>
                <a:p>
                  <a:endParaRPr lang="en-US"/>
                </a:p>
              </p:txBody>
            </p:sp>
            <p:pic>
              <p:nvPicPr>
                <p:cNvPr id="3176" name="Picture 12254"/>
                <p:cNvPicPr>
                  <a:picLocks noChangeAspect="1" noChangeArrowheads="1"/>
                </p:cNvPicPr>
                <p:nvPr/>
              </p:nvPicPr>
              <p:blipFill>
                <a:blip r:embed="rId2" cstate="print"/>
                <a:srcRect/>
                <a:stretch>
                  <a:fillRect/>
                </a:stretch>
              </p:blipFill>
              <p:spPr bwMode="auto">
                <a:xfrm>
                  <a:off x="2939" y="1321"/>
                  <a:ext cx="152" cy="4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</p:pic>
          </p:grpSp>
          <p:grpSp>
            <p:nvGrpSpPr>
              <p:cNvPr id="30" name="Group 13329"/>
              <p:cNvGrpSpPr>
                <a:grpSpLocks/>
              </p:cNvGrpSpPr>
              <p:nvPr/>
            </p:nvGrpSpPr>
            <p:grpSpPr bwMode="auto">
              <a:xfrm>
                <a:off x="2528584" y="4568025"/>
                <a:ext cx="152400" cy="331787"/>
                <a:chOff x="1042" y="2799"/>
                <a:chExt cx="231" cy="434"/>
              </a:xfrm>
            </p:grpSpPr>
            <p:sp>
              <p:nvSpPr>
                <p:cNvPr id="2652" name="AutoShape 13330"/>
                <p:cNvSpPr>
                  <a:spLocks noChangeArrowheads="1"/>
                </p:cNvSpPr>
                <p:nvPr/>
              </p:nvSpPr>
              <p:spPr bwMode="auto">
                <a:xfrm rot="960000">
                  <a:off x="1058" y="2862"/>
                  <a:ext cx="168" cy="371"/>
                </a:xfrm>
                <a:prstGeom prst="roundRect">
                  <a:avLst>
                    <a:gd name="adj" fmla="val 13421"/>
                  </a:avLst>
                </a:prstGeom>
                <a:solidFill>
                  <a:srgbClr val="F6BF69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31" name="Group 13331"/>
                <p:cNvGrpSpPr>
                  <a:grpSpLocks/>
                </p:cNvGrpSpPr>
                <p:nvPr/>
              </p:nvGrpSpPr>
              <p:grpSpPr bwMode="auto">
                <a:xfrm>
                  <a:off x="1042" y="2799"/>
                  <a:ext cx="231" cy="418"/>
                  <a:chOff x="1042" y="2799"/>
                  <a:chExt cx="231" cy="418"/>
                </a:xfrm>
              </p:grpSpPr>
              <p:grpSp>
                <p:nvGrpSpPr>
                  <p:cNvPr id="3789" name="Group 13332"/>
                  <p:cNvGrpSpPr>
                    <a:grpSpLocks/>
                  </p:cNvGrpSpPr>
                  <p:nvPr/>
                </p:nvGrpSpPr>
                <p:grpSpPr bwMode="auto">
                  <a:xfrm>
                    <a:off x="1042" y="3169"/>
                    <a:ext cx="119" cy="48"/>
                    <a:chOff x="1042" y="3169"/>
                    <a:chExt cx="119" cy="48"/>
                  </a:xfrm>
                </p:grpSpPr>
                <p:sp>
                  <p:nvSpPr>
                    <p:cNvPr id="2671" name="AutoShape 13333"/>
                    <p:cNvSpPr>
                      <a:spLocks noChangeArrowheads="1"/>
                    </p:cNvSpPr>
                    <p:nvPr/>
                  </p:nvSpPr>
                  <p:spPr bwMode="auto">
                    <a:xfrm rot="960000">
                      <a:off x="1042" y="3169"/>
                      <a:ext cx="33" cy="25"/>
                    </a:xfrm>
                    <a:prstGeom prst="roundRect">
                      <a:avLst>
                        <a:gd name="adj" fmla="val 45306"/>
                      </a:avLst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72" name="AutoShape 13334"/>
                    <p:cNvSpPr>
                      <a:spLocks noChangeArrowheads="1"/>
                    </p:cNvSpPr>
                    <p:nvPr/>
                  </p:nvSpPr>
                  <p:spPr bwMode="auto">
                    <a:xfrm rot="960000">
                      <a:off x="1087" y="3181"/>
                      <a:ext cx="31" cy="24"/>
                    </a:xfrm>
                    <a:prstGeom prst="roundRect">
                      <a:avLst>
                        <a:gd name="adj" fmla="val 45306"/>
                      </a:avLst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73" name="AutoShape 13335"/>
                    <p:cNvSpPr>
                      <a:spLocks noChangeArrowheads="1"/>
                    </p:cNvSpPr>
                    <p:nvPr/>
                  </p:nvSpPr>
                  <p:spPr bwMode="auto">
                    <a:xfrm rot="960000">
                      <a:off x="1130" y="3195"/>
                      <a:ext cx="31" cy="22"/>
                    </a:xfrm>
                    <a:prstGeom prst="roundRect">
                      <a:avLst>
                        <a:gd name="adj" fmla="val 45306"/>
                      </a:avLst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3790" name="Group 13336"/>
                  <p:cNvGrpSpPr>
                    <a:grpSpLocks/>
                  </p:cNvGrpSpPr>
                  <p:nvPr/>
                </p:nvGrpSpPr>
                <p:grpSpPr bwMode="auto">
                  <a:xfrm>
                    <a:off x="1054" y="3134"/>
                    <a:ext cx="119" cy="46"/>
                    <a:chOff x="1054" y="3134"/>
                    <a:chExt cx="119" cy="46"/>
                  </a:xfrm>
                </p:grpSpPr>
                <p:sp>
                  <p:nvSpPr>
                    <p:cNvPr id="2668" name="AutoShape 13337"/>
                    <p:cNvSpPr>
                      <a:spLocks noChangeArrowheads="1"/>
                    </p:cNvSpPr>
                    <p:nvPr/>
                  </p:nvSpPr>
                  <p:spPr bwMode="auto">
                    <a:xfrm rot="960000">
                      <a:off x="1054" y="3134"/>
                      <a:ext cx="31" cy="22"/>
                    </a:xfrm>
                    <a:prstGeom prst="roundRect">
                      <a:avLst>
                        <a:gd name="adj" fmla="val 45306"/>
                      </a:avLst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69" name="AutoShape 13338"/>
                    <p:cNvSpPr>
                      <a:spLocks noChangeArrowheads="1"/>
                    </p:cNvSpPr>
                    <p:nvPr/>
                  </p:nvSpPr>
                  <p:spPr bwMode="auto">
                    <a:xfrm rot="960000">
                      <a:off x="1099" y="3145"/>
                      <a:ext cx="31" cy="24"/>
                    </a:xfrm>
                    <a:prstGeom prst="roundRect">
                      <a:avLst>
                        <a:gd name="adj" fmla="val 45306"/>
                      </a:avLst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70" name="AutoShape 13339"/>
                    <p:cNvSpPr>
                      <a:spLocks noChangeArrowheads="1"/>
                    </p:cNvSpPr>
                    <p:nvPr/>
                  </p:nvSpPr>
                  <p:spPr bwMode="auto">
                    <a:xfrm rot="960000">
                      <a:off x="1142" y="3157"/>
                      <a:ext cx="31" cy="23"/>
                    </a:xfrm>
                    <a:prstGeom prst="roundRect">
                      <a:avLst>
                        <a:gd name="adj" fmla="val 45306"/>
                      </a:avLst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3791" name="Group 13340"/>
                  <p:cNvGrpSpPr>
                    <a:grpSpLocks/>
                  </p:cNvGrpSpPr>
                  <p:nvPr/>
                </p:nvGrpSpPr>
                <p:grpSpPr bwMode="auto">
                  <a:xfrm>
                    <a:off x="1065" y="3096"/>
                    <a:ext cx="121" cy="46"/>
                    <a:chOff x="1065" y="3096"/>
                    <a:chExt cx="121" cy="46"/>
                  </a:xfrm>
                </p:grpSpPr>
                <p:sp>
                  <p:nvSpPr>
                    <p:cNvPr id="2665" name="AutoShape 13341"/>
                    <p:cNvSpPr>
                      <a:spLocks noChangeArrowheads="1"/>
                    </p:cNvSpPr>
                    <p:nvPr/>
                  </p:nvSpPr>
                  <p:spPr bwMode="auto">
                    <a:xfrm rot="960000">
                      <a:off x="1065" y="3096"/>
                      <a:ext cx="33" cy="20"/>
                    </a:xfrm>
                    <a:prstGeom prst="roundRect">
                      <a:avLst>
                        <a:gd name="adj" fmla="val 45306"/>
                      </a:avLst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66" name="AutoShape 13342"/>
                    <p:cNvSpPr>
                      <a:spLocks noChangeArrowheads="1"/>
                    </p:cNvSpPr>
                    <p:nvPr/>
                  </p:nvSpPr>
                  <p:spPr bwMode="auto">
                    <a:xfrm rot="960000">
                      <a:off x="1110" y="3108"/>
                      <a:ext cx="30" cy="22"/>
                    </a:xfrm>
                    <a:prstGeom prst="roundRect">
                      <a:avLst>
                        <a:gd name="adj" fmla="val 45306"/>
                      </a:avLst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67" name="AutoShape 13343"/>
                    <p:cNvSpPr>
                      <a:spLocks noChangeArrowheads="1"/>
                    </p:cNvSpPr>
                    <p:nvPr/>
                  </p:nvSpPr>
                  <p:spPr bwMode="auto">
                    <a:xfrm rot="960000">
                      <a:off x="1152" y="3119"/>
                      <a:ext cx="34" cy="23"/>
                    </a:xfrm>
                    <a:prstGeom prst="roundRect">
                      <a:avLst>
                        <a:gd name="adj" fmla="val 45306"/>
                      </a:avLst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3792" name="Group 13344"/>
                  <p:cNvGrpSpPr>
                    <a:grpSpLocks/>
                  </p:cNvGrpSpPr>
                  <p:nvPr/>
                </p:nvGrpSpPr>
                <p:grpSpPr bwMode="auto">
                  <a:xfrm>
                    <a:off x="1077" y="3058"/>
                    <a:ext cx="116" cy="45"/>
                    <a:chOff x="1077" y="3058"/>
                    <a:chExt cx="116" cy="45"/>
                  </a:xfrm>
                </p:grpSpPr>
                <p:sp>
                  <p:nvSpPr>
                    <p:cNvPr id="2662" name="AutoShape 13345"/>
                    <p:cNvSpPr>
                      <a:spLocks noChangeArrowheads="1"/>
                    </p:cNvSpPr>
                    <p:nvPr/>
                  </p:nvSpPr>
                  <p:spPr bwMode="auto">
                    <a:xfrm rot="960000">
                      <a:off x="1077" y="3058"/>
                      <a:ext cx="31" cy="23"/>
                    </a:xfrm>
                    <a:prstGeom prst="roundRect">
                      <a:avLst>
                        <a:gd name="adj" fmla="val 45306"/>
                      </a:avLst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63" name="AutoShape 13346"/>
                    <p:cNvSpPr>
                      <a:spLocks noChangeArrowheads="1"/>
                    </p:cNvSpPr>
                    <p:nvPr/>
                  </p:nvSpPr>
                  <p:spPr bwMode="auto">
                    <a:xfrm rot="960000">
                      <a:off x="1122" y="3070"/>
                      <a:ext cx="29" cy="23"/>
                    </a:xfrm>
                    <a:prstGeom prst="roundRect">
                      <a:avLst>
                        <a:gd name="adj" fmla="val 45306"/>
                      </a:avLst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64" name="AutoShape 13347"/>
                    <p:cNvSpPr>
                      <a:spLocks noChangeArrowheads="1"/>
                    </p:cNvSpPr>
                    <p:nvPr/>
                  </p:nvSpPr>
                  <p:spPr bwMode="auto">
                    <a:xfrm rot="960000">
                      <a:off x="1164" y="3081"/>
                      <a:ext cx="29" cy="22"/>
                    </a:xfrm>
                    <a:prstGeom prst="roundRect">
                      <a:avLst>
                        <a:gd name="adj" fmla="val 45306"/>
                      </a:avLst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658" name="AutoShape 13348"/>
                  <p:cNvSpPr>
                    <a:spLocks noChangeArrowheads="1"/>
                  </p:cNvSpPr>
                  <p:nvPr/>
                </p:nvSpPr>
                <p:spPr bwMode="auto">
                  <a:xfrm rot="960000">
                    <a:off x="1090" y="3014"/>
                    <a:ext cx="50" cy="23"/>
                  </a:xfrm>
                  <a:prstGeom prst="roundRect">
                    <a:avLst>
                      <a:gd name="adj" fmla="val 45306"/>
                    </a:avLst>
                  </a:prstGeom>
                  <a:solidFill>
                    <a:schemeClr val="bg2"/>
                  </a:solidFill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59" name="AutoShape 13349"/>
                  <p:cNvSpPr>
                    <a:spLocks noChangeArrowheads="1"/>
                  </p:cNvSpPr>
                  <p:nvPr/>
                </p:nvSpPr>
                <p:spPr bwMode="auto">
                  <a:xfrm rot="960000">
                    <a:off x="1158" y="3033"/>
                    <a:ext cx="51" cy="22"/>
                  </a:xfrm>
                  <a:prstGeom prst="roundRect">
                    <a:avLst>
                      <a:gd name="adj" fmla="val 45306"/>
                    </a:avLst>
                  </a:prstGeom>
                  <a:solidFill>
                    <a:schemeClr val="bg2"/>
                  </a:solidFill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60" name="Rectangle 13350" descr="寬右斜對角線"/>
                  <p:cNvSpPr>
                    <a:spLocks noChangeArrowheads="1"/>
                  </p:cNvSpPr>
                  <p:nvPr/>
                </p:nvSpPr>
                <p:spPr bwMode="auto">
                  <a:xfrm rot="960000">
                    <a:off x="1112" y="2903"/>
                    <a:ext cx="117" cy="102"/>
                  </a:xfrm>
                  <a:prstGeom prst="rect">
                    <a:avLst/>
                  </a:prstGeom>
                  <a:pattFill prst="wdUpDiag">
                    <a:fgClr>
                      <a:schemeClr val="bg2"/>
                    </a:fgClr>
                    <a:bgClr>
                      <a:schemeClr val="bg1"/>
                    </a:bgClr>
                  </a:pattFill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61" name="Rectangle 13351"/>
                  <p:cNvSpPr>
                    <a:spLocks noChangeArrowheads="1"/>
                  </p:cNvSpPr>
                  <p:nvPr/>
                </p:nvSpPr>
                <p:spPr bwMode="auto">
                  <a:xfrm rot="960000">
                    <a:off x="1255" y="2799"/>
                    <a:ext cx="18" cy="77"/>
                  </a:xfrm>
                  <a:prstGeom prst="rect">
                    <a:avLst/>
                  </a:prstGeom>
                  <a:solidFill>
                    <a:schemeClr val="tx1"/>
                  </a:solidFill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3793" name="Group 13329"/>
              <p:cNvGrpSpPr>
                <a:grpSpLocks/>
              </p:cNvGrpSpPr>
              <p:nvPr/>
            </p:nvGrpSpPr>
            <p:grpSpPr bwMode="auto">
              <a:xfrm>
                <a:off x="2022616" y="5049609"/>
                <a:ext cx="152400" cy="331787"/>
                <a:chOff x="1042" y="2799"/>
                <a:chExt cx="231" cy="434"/>
              </a:xfrm>
            </p:grpSpPr>
            <p:sp>
              <p:nvSpPr>
                <p:cNvPr id="2630" name="AutoShape 13330"/>
                <p:cNvSpPr>
                  <a:spLocks noChangeArrowheads="1"/>
                </p:cNvSpPr>
                <p:nvPr/>
              </p:nvSpPr>
              <p:spPr bwMode="auto">
                <a:xfrm rot="960000">
                  <a:off x="1058" y="2862"/>
                  <a:ext cx="168" cy="371"/>
                </a:xfrm>
                <a:prstGeom prst="roundRect">
                  <a:avLst>
                    <a:gd name="adj" fmla="val 13421"/>
                  </a:avLst>
                </a:prstGeom>
                <a:solidFill>
                  <a:srgbClr val="F6BF69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3794" name="Group 13331"/>
                <p:cNvGrpSpPr>
                  <a:grpSpLocks/>
                </p:cNvGrpSpPr>
                <p:nvPr/>
              </p:nvGrpSpPr>
              <p:grpSpPr bwMode="auto">
                <a:xfrm>
                  <a:off x="1042" y="2799"/>
                  <a:ext cx="231" cy="418"/>
                  <a:chOff x="1042" y="2799"/>
                  <a:chExt cx="231" cy="418"/>
                </a:xfrm>
              </p:grpSpPr>
              <p:grpSp>
                <p:nvGrpSpPr>
                  <p:cNvPr id="3795" name="Group 13332"/>
                  <p:cNvGrpSpPr>
                    <a:grpSpLocks/>
                  </p:cNvGrpSpPr>
                  <p:nvPr/>
                </p:nvGrpSpPr>
                <p:grpSpPr bwMode="auto">
                  <a:xfrm>
                    <a:off x="1042" y="3169"/>
                    <a:ext cx="119" cy="48"/>
                    <a:chOff x="1042" y="3169"/>
                    <a:chExt cx="119" cy="48"/>
                  </a:xfrm>
                </p:grpSpPr>
                <p:sp>
                  <p:nvSpPr>
                    <p:cNvPr id="2649" name="AutoShape 13333"/>
                    <p:cNvSpPr>
                      <a:spLocks noChangeArrowheads="1"/>
                    </p:cNvSpPr>
                    <p:nvPr/>
                  </p:nvSpPr>
                  <p:spPr bwMode="auto">
                    <a:xfrm rot="960000">
                      <a:off x="1042" y="3169"/>
                      <a:ext cx="33" cy="25"/>
                    </a:xfrm>
                    <a:prstGeom prst="roundRect">
                      <a:avLst>
                        <a:gd name="adj" fmla="val 45306"/>
                      </a:avLst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50" name="AutoShape 13334"/>
                    <p:cNvSpPr>
                      <a:spLocks noChangeArrowheads="1"/>
                    </p:cNvSpPr>
                    <p:nvPr/>
                  </p:nvSpPr>
                  <p:spPr bwMode="auto">
                    <a:xfrm rot="960000">
                      <a:off x="1087" y="3181"/>
                      <a:ext cx="31" cy="24"/>
                    </a:xfrm>
                    <a:prstGeom prst="roundRect">
                      <a:avLst>
                        <a:gd name="adj" fmla="val 45306"/>
                      </a:avLst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51" name="AutoShape 13335"/>
                    <p:cNvSpPr>
                      <a:spLocks noChangeArrowheads="1"/>
                    </p:cNvSpPr>
                    <p:nvPr/>
                  </p:nvSpPr>
                  <p:spPr bwMode="auto">
                    <a:xfrm rot="960000">
                      <a:off x="1130" y="3195"/>
                      <a:ext cx="31" cy="22"/>
                    </a:xfrm>
                    <a:prstGeom prst="roundRect">
                      <a:avLst>
                        <a:gd name="adj" fmla="val 45306"/>
                      </a:avLst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3796" name="Group 13336"/>
                  <p:cNvGrpSpPr>
                    <a:grpSpLocks/>
                  </p:cNvGrpSpPr>
                  <p:nvPr/>
                </p:nvGrpSpPr>
                <p:grpSpPr bwMode="auto">
                  <a:xfrm>
                    <a:off x="1054" y="3134"/>
                    <a:ext cx="119" cy="46"/>
                    <a:chOff x="1054" y="3134"/>
                    <a:chExt cx="119" cy="46"/>
                  </a:xfrm>
                </p:grpSpPr>
                <p:sp>
                  <p:nvSpPr>
                    <p:cNvPr id="2646" name="AutoShape 13337"/>
                    <p:cNvSpPr>
                      <a:spLocks noChangeArrowheads="1"/>
                    </p:cNvSpPr>
                    <p:nvPr/>
                  </p:nvSpPr>
                  <p:spPr bwMode="auto">
                    <a:xfrm rot="960000">
                      <a:off x="1054" y="3134"/>
                      <a:ext cx="31" cy="22"/>
                    </a:xfrm>
                    <a:prstGeom prst="roundRect">
                      <a:avLst>
                        <a:gd name="adj" fmla="val 45306"/>
                      </a:avLst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47" name="AutoShape 13338"/>
                    <p:cNvSpPr>
                      <a:spLocks noChangeArrowheads="1"/>
                    </p:cNvSpPr>
                    <p:nvPr/>
                  </p:nvSpPr>
                  <p:spPr bwMode="auto">
                    <a:xfrm rot="960000">
                      <a:off x="1099" y="3145"/>
                      <a:ext cx="31" cy="24"/>
                    </a:xfrm>
                    <a:prstGeom prst="roundRect">
                      <a:avLst>
                        <a:gd name="adj" fmla="val 45306"/>
                      </a:avLst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48" name="AutoShape 13339"/>
                    <p:cNvSpPr>
                      <a:spLocks noChangeArrowheads="1"/>
                    </p:cNvSpPr>
                    <p:nvPr/>
                  </p:nvSpPr>
                  <p:spPr bwMode="auto">
                    <a:xfrm rot="960000">
                      <a:off x="1142" y="3157"/>
                      <a:ext cx="31" cy="23"/>
                    </a:xfrm>
                    <a:prstGeom prst="roundRect">
                      <a:avLst>
                        <a:gd name="adj" fmla="val 45306"/>
                      </a:avLst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3797" name="Group 13340"/>
                  <p:cNvGrpSpPr>
                    <a:grpSpLocks/>
                  </p:cNvGrpSpPr>
                  <p:nvPr/>
                </p:nvGrpSpPr>
                <p:grpSpPr bwMode="auto">
                  <a:xfrm>
                    <a:off x="1065" y="3096"/>
                    <a:ext cx="121" cy="46"/>
                    <a:chOff x="1065" y="3096"/>
                    <a:chExt cx="121" cy="46"/>
                  </a:xfrm>
                </p:grpSpPr>
                <p:sp>
                  <p:nvSpPr>
                    <p:cNvPr id="2643" name="AutoShape 13341"/>
                    <p:cNvSpPr>
                      <a:spLocks noChangeArrowheads="1"/>
                    </p:cNvSpPr>
                    <p:nvPr/>
                  </p:nvSpPr>
                  <p:spPr bwMode="auto">
                    <a:xfrm rot="960000">
                      <a:off x="1065" y="3096"/>
                      <a:ext cx="33" cy="20"/>
                    </a:xfrm>
                    <a:prstGeom prst="roundRect">
                      <a:avLst>
                        <a:gd name="adj" fmla="val 45306"/>
                      </a:avLst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44" name="AutoShape 13342"/>
                    <p:cNvSpPr>
                      <a:spLocks noChangeArrowheads="1"/>
                    </p:cNvSpPr>
                    <p:nvPr/>
                  </p:nvSpPr>
                  <p:spPr bwMode="auto">
                    <a:xfrm rot="960000">
                      <a:off x="1110" y="3108"/>
                      <a:ext cx="30" cy="22"/>
                    </a:xfrm>
                    <a:prstGeom prst="roundRect">
                      <a:avLst>
                        <a:gd name="adj" fmla="val 45306"/>
                      </a:avLst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45" name="AutoShape 13343"/>
                    <p:cNvSpPr>
                      <a:spLocks noChangeArrowheads="1"/>
                    </p:cNvSpPr>
                    <p:nvPr/>
                  </p:nvSpPr>
                  <p:spPr bwMode="auto">
                    <a:xfrm rot="960000">
                      <a:off x="1152" y="3119"/>
                      <a:ext cx="34" cy="23"/>
                    </a:xfrm>
                    <a:prstGeom prst="roundRect">
                      <a:avLst>
                        <a:gd name="adj" fmla="val 45306"/>
                      </a:avLst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3798" name="Group 13344"/>
                  <p:cNvGrpSpPr>
                    <a:grpSpLocks/>
                  </p:cNvGrpSpPr>
                  <p:nvPr/>
                </p:nvGrpSpPr>
                <p:grpSpPr bwMode="auto">
                  <a:xfrm>
                    <a:off x="1077" y="3058"/>
                    <a:ext cx="116" cy="45"/>
                    <a:chOff x="1077" y="3058"/>
                    <a:chExt cx="116" cy="45"/>
                  </a:xfrm>
                </p:grpSpPr>
                <p:sp>
                  <p:nvSpPr>
                    <p:cNvPr id="2640" name="AutoShape 13345"/>
                    <p:cNvSpPr>
                      <a:spLocks noChangeArrowheads="1"/>
                    </p:cNvSpPr>
                    <p:nvPr/>
                  </p:nvSpPr>
                  <p:spPr bwMode="auto">
                    <a:xfrm rot="960000">
                      <a:off x="1077" y="3058"/>
                      <a:ext cx="31" cy="23"/>
                    </a:xfrm>
                    <a:prstGeom prst="roundRect">
                      <a:avLst>
                        <a:gd name="adj" fmla="val 45306"/>
                      </a:avLst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41" name="AutoShape 13346"/>
                    <p:cNvSpPr>
                      <a:spLocks noChangeArrowheads="1"/>
                    </p:cNvSpPr>
                    <p:nvPr/>
                  </p:nvSpPr>
                  <p:spPr bwMode="auto">
                    <a:xfrm rot="960000">
                      <a:off x="1122" y="3070"/>
                      <a:ext cx="29" cy="23"/>
                    </a:xfrm>
                    <a:prstGeom prst="roundRect">
                      <a:avLst>
                        <a:gd name="adj" fmla="val 45306"/>
                      </a:avLst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42" name="AutoShape 13347"/>
                    <p:cNvSpPr>
                      <a:spLocks noChangeArrowheads="1"/>
                    </p:cNvSpPr>
                    <p:nvPr/>
                  </p:nvSpPr>
                  <p:spPr bwMode="auto">
                    <a:xfrm rot="960000">
                      <a:off x="1164" y="3081"/>
                      <a:ext cx="29" cy="22"/>
                    </a:xfrm>
                    <a:prstGeom prst="roundRect">
                      <a:avLst>
                        <a:gd name="adj" fmla="val 45306"/>
                      </a:avLst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636" name="AutoShape 13348"/>
                  <p:cNvSpPr>
                    <a:spLocks noChangeArrowheads="1"/>
                  </p:cNvSpPr>
                  <p:nvPr/>
                </p:nvSpPr>
                <p:spPr bwMode="auto">
                  <a:xfrm rot="960000">
                    <a:off x="1090" y="3014"/>
                    <a:ext cx="50" cy="23"/>
                  </a:xfrm>
                  <a:prstGeom prst="roundRect">
                    <a:avLst>
                      <a:gd name="adj" fmla="val 45306"/>
                    </a:avLst>
                  </a:prstGeom>
                  <a:solidFill>
                    <a:schemeClr val="bg2"/>
                  </a:solidFill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37" name="AutoShape 13349"/>
                  <p:cNvSpPr>
                    <a:spLocks noChangeArrowheads="1"/>
                  </p:cNvSpPr>
                  <p:nvPr/>
                </p:nvSpPr>
                <p:spPr bwMode="auto">
                  <a:xfrm rot="960000">
                    <a:off x="1158" y="3033"/>
                    <a:ext cx="51" cy="22"/>
                  </a:xfrm>
                  <a:prstGeom prst="roundRect">
                    <a:avLst>
                      <a:gd name="adj" fmla="val 45306"/>
                    </a:avLst>
                  </a:prstGeom>
                  <a:solidFill>
                    <a:schemeClr val="bg2"/>
                  </a:solidFill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38" name="Rectangle 13350" descr="寬右斜對角線"/>
                  <p:cNvSpPr>
                    <a:spLocks noChangeArrowheads="1"/>
                  </p:cNvSpPr>
                  <p:nvPr/>
                </p:nvSpPr>
                <p:spPr bwMode="auto">
                  <a:xfrm rot="960000">
                    <a:off x="1112" y="2903"/>
                    <a:ext cx="117" cy="102"/>
                  </a:xfrm>
                  <a:prstGeom prst="rect">
                    <a:avLst/>
                  </a:prstGeom>
                  <a:pattFill prst="wdUpDiag">
                    <a:fgClr>
                      <a:schemeClr val="bg2"/>
                    </a:fgClr>
                    <a:bgClr>
                      <a:schemeClr val="bg1"/>
                    </a:bgClr>
                  </a:pattFill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39" name="Rectangle 13351"/>
                  <p:cNvSpPr>
                    <a:spLocks noChangeArrowheads="1"/>
                  </p:cNvSpPr>
                  <p:nvPr/>
                </p:nvSpPr>
                <p:spPr bwMode="auto">
                  <a:xfrm rot="960000">
                    <a:off x="1255" y="2799"/>
                    <a:ext cx="18" cy="77"/>
                  </a:xfrm>
                  <a:prstGeom prst="rect">
                    <a:avLst/>
                  </a:prstGeom>
                  <a:solidFill>
                    <a:schemeClr val="tx1"/>
                  </a:solidFill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3799" name="Group 13329"/>
              <p:cNvGrpSpPr>
                <a:grpSpLocks/>
              </p:cNvGrpSpPr>
              <p:nvPr/>
            </p:nvGrpSpPr>
            <p:grpSpPr bwMode="auto">
              <a:xfrm>
                <a:off x="1174053" y="5130076"/>
                <a:ext cx="152400" cy="331787"/>
                <a:chOff x="1042" y="2799"/>
                <a:chExt cx="231" cy="434"/>
              </a:xfrm>
            </p:grpSpPr>
            <p:sp>
              <p:nvSpPr>
                <p:cNvPr id="2608" name="AutoShape 13330"/>
                <p:cNvSpPr>
                  <a:spLocks noChangeArrowheads="1"/>
                </p:cNvSpPr>
                <p:nvPr/>
              </p:nvSpPr>
              <p:spPr bwMode="auto">
                <a:xfrm rot="960000">
                  <a:off x="1058" y="2862"/>
                  <a:ext cx="168" cy="371"/>
                </a:xfrm>
                <a:prstGeom prst="roundRect">
                  <a:avLst>
                    <a:gd name="adj" fmla="val 13421"/>
                  </a:avLst>
                </a:prstGeom>
                <a:solidFill>
                  <a:srgbClr val="F6BF69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3800" name="Group 13331"/>
                <p:cNvGrpSpPr>
                  <a:grpSpLocks/>
                </p:cNvGrpSpPr>
                <p:nvPr/>
              </p:nvGrpSpPr>
              <p:grpSpPr bwMode="auto">
                <a:xfrm>
                  <a:off x="1042" y="2799"/>
                  <a:ext cx="231" cy="418"/>
                  <a:chOff x="1042" y="2799"/>
                  <a:chExt cx="231" cy="418"/>
                </a:xfrm>
              </p:grpSpPr>
              <p:grpSp>
                <p:nvGrpSpPr>
                  <p:cNvPr id="3801" name="Group 13332"/>
                  <p:cNvGrpSpPr>
                    <a:grpSpLocks/>
                  </p:cNvGrpSpPr>
                  <p:nvPr/>
                </p:nvGrpSpPr>
                <p:grpSpPr bwMode="auto">
                  <a:xfrm>
                    <a:off x="1042" y="3169"/>
                    <a:ext cx="119" cy="48"/>
                    <a:chOff x="1042" y="3169"/>
                    <a:chExt cx="119" cy="48"/>
                  </a:xfrm>
                </p:grpSpPr>
                <p:sp>
                  <p:nvSpPr>
                    <p:cNvPr id="2627" name="AutoShape 13333"/>
                    <p:cNvSpPr>
                      <a:spLocks noChangeArrowheads="1"/>
                    </p:cNvSpPr>
                    <p:nvPr/>
                  </p:nvSpPr>
                  <p:spPr bwMode="auto">
                    <a:xfrm rot="960000">
                      <a:off x="1042" y="3169"/>
                      <a:ext cx="33" cy="25"/>
                    </a:xfrm>
                    <a:prstGeom prst="roundRect">
                      <a:avLst>
                        <a:gd name="adj" fmla="val 45306"/>
                      </a:avLst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28" name="AutoShape 13334"/>
                    <p:cNvSpPr>
                      <a:spLocks noChangeArrowheads="1"/>
                    </p:cNvSpPr>
                    <p:nvPr/>
                  </p:nvSpPr>
                  <p:spPr bwMode="auto">
                    <a:xfrm rot="960000">
                      <a:off x="1087" y="3181"/>
                      <a:ext cx="31" cy="24"/>
                    </a:xfrm>
                    <a:prstGeom prst="roundRect">
                      <a:avLst>
                        <a:gd name="adj" fmla="val 45306"/>
                      </a:avLst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29" name="AutoShape 13335"/>
                    <p:cNvSpPr>
                      <a:spLocks noChangeArrowheads="1"/>
                    </p:cNvSpPr>
                    <p:nvPr/>
                  </p:nvSpPr>
                  <p:spPr bwMode="auto">
                    <a:xfrm rot="960000">
                      <a:off x="1130" y="3195"/>
                      <a:ext cx="31" cy="22"/>
                    </a:xfrm>
                    <a:prstGeom prst="roundRect">
                      <a:avLst>
                        <a:gd name="adj" fmla="val 45306"/>
                      </a:avLst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3802" name="Group 13336"/>
                  <p:cNvGrpSpPr>
                    <a:grpSpLocks/>
                  </p:cNvGrpSpPr>
                  <p:nvPr/>
                </p:nvGrpSpPr>
                <p:grpSpPr bwMode="auto">
                  <a:xfrm>
                    <a:off x="1054" y="3134"/>
                    <a:ext cx="119" cy="46"/>
                    <a:chOff x="1054" y="3134"/>
                    <a:chExt cx="119" cy="46"/>
                  </a:xfrm>
                </p:grpSpPr>
                <p:sp>
                  <p:nvSpPr>
                    <p:cNvPr id="2624" name="AutoShape 13337"/>
                    <p:cNvSpPr>
                      <a:spLocks noChangeArrowheads="1"/>
                    </p:cNvSpPr>
                    <p:nvPr/>
                  </p:nvSpPr>
                  <p:spPr bwMode="auto">
                    <a:xfrm rot="960000">
                      <a:off x="1054" y="3134"/>
                      <a:ext cx="31" cy="22"/>
                    </a:xfrm>
                    <a:prstGeom prst="roundRect">
                      <a:avLst>
                        <a:gd name="adj" fmla="val 45306"/>
                      </a:avLst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25" name="AutoShape 13338"/>
                    <p:cNvSpPr>
                      <a:spLocks noChangeArrowheads="1"/>
                    </p:cNvSpPr>
                    <p:nvPr/>
                  </p:nvSpPr>
                  <p:spPr bwMode="auto">
                    <a:xfrm rot="960000">
                      <a:off x="1099" y="3145"/>
                      <a:ext cx="31" cy="24"/>
                    </a:xfrm>
                    <a:prstGeom prst="roundRect">
                      <a:avLst>
                        <a:gd name="adj" fmla="val 45306"/>
                      </a:avLst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26" name="AutoShape 13339"/>
                    <p:cNvSpPr>
                      <a:spLocks noChangeArrowheads="1"/>
                    </p:cNvSpPr>
                    <p:nvPr/>
                  </p:nvSpPr>
                  <p:spPr bwMode="auto">
                    <a:xfrm rot="960000">
                      <a:off x="1142" y="3157"/>
                      <a:ext cx="31" cy="23"/>
                    </a:xfrm>
                    <a:prstGeom prst="roundRect">
                      <a:avLst>
                        <a:gd name="adj" fmla="val 45306"/>
                      </a:avLst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3803" name="Group 13340"/>
                  <p:cNvGrpSpPr>
                    <a:grpSpLocks/>
                  </p:cNvGrpSpPr>
                  <p:nvPr/>
                </p:nvGrpSpPr>
                <p:grpSpPr bwMode="auto">
                  <a:xfrm>
                    <a:off x="1065" y="3096"/>
                    <a:ext cx="121" cy="46"/>
                    <a:chOff x="1065" y="3096"/>
                    <a:chExt cx="121" cy="46"/>
                  </a:xfrm>
                </p:grpSpPr>
                <p:sp>
                  <p:nvSpPr>
                    <p:cNvPr id="2621" name="AutoShape 13341"/>
                    <p:cNvSpPr>
                      <a:spLocks noChangeArrowheads="1"/>
                    </p:cNvSpPr>
                    <p:nvPr/>
                  </p:nvSpPr>
                  <p:spPr bwMode="auto">
                    <a:xfrm rot="960000">
                      <a:off x="1065" y="3096"/>
                      <a:ext cx="33" cy="20"/>
                    </a:xfrm>
                    <a:prstGeom prst="roundRect">
                      <a:avLst>
                        <a:gd name="adj" fmla="val 45306"/>
                      </a:avLst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22" name="AutoShape 13342"/>
                    <p:cNvSpPr>
                      <a:spLocks noChangeArrowheads="1"/>
                    </p:cNvSpPr>
                    <p:nvPr/>
                  </p:nvSpPr>
                  <p:spPr bwMode="auto">
                    <a:xfrm rot="960000">
                      <a:off x="1110" y="3108"/>
                      <a:ext cx="30" cy="22"/>
                    </a:xfrm>
                    <a:prstGeom prst="roundRect">
                      <a:avLst>
                        <a:gd name="adj" fmla="val 45306"/>
                      </a:avLst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23" name="AutoShape 13343"/>
                    <p:cNvSpPr>
                      <a:spLocks noChangeArrowheads="1"/>
                    </p:cNvSpPr>
                    <p:nvPr/>
                  </p:nvSpPr>
                  <p:spPr bwMode="auto">
                    <a:xfrm rot="960000">
                      <a:off x="1152" y="3119"/>
                      <a:ext cx="34" cy="23"/>
                    </a:xfrm>
                    <a:prstGeom prst="roundRect">
                      <a:avLst>
                        <a:gd name="adj" fmla="val 45306"/>
                      </a:avLst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3804" name="Group 13344"/>
                  <p:cNvGrpSpPr>
                    <a:grpSpLocks/>
                  </p:cNvGrpSpPr>
                  <p:nvPr/>
                </p:nvGrpSpPr>
                <p:grpSpPr bwMode="auto">
                  <a:xfrm>
                    <a:off x="1077" y="3058"/>
                    <a:ext cx="116" cy="45"/>
                    <a:chOff x="1077" y="3058"/>
                    <a:chExt cx="116" cy="45"/>
                  </a:xfrm>
                </p:grpSpPr>
                <p:sp>
                  <p:nvSpPr>
                    <p:cNvPr id="2618" name="AutoShape 13345"/>
                    <p:cNvSpPr>
                      <a:spLocks noChangeArrowheads="1"/>
                    </p:cNvSpPr>
                    <p:nvPr/>
                  </p:nvSpPr>
                  <p:spPr bwMode="auto">
                    <a:xfrm rot="960000">
                      <a:off x="1077" y="3058"/>
                      <a:ext cx="31" cy="23"/>
                    </a:xfrm>
                    <a:prstGeom prst="roundRect">
                      <a:avLst>
                        <a:gd name="adj" fmla="val 45306"/>
                      </a:avLst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19" name="AutoShape 13346"/>
                    <p:cNvSpPr>
                      <a:spLocks noChangeArrowheads="1"/>
                    </p:cNvSpPr>
                    <p:nvPr/>
                  </p:nvSpPr>
                  <p:spPr bwMode="auto">
                    <a:xfrm rot="960000">
                      <a:off x="1122" y="3070"/>
                      <a:ext cx="29" cy="23"/>
                    </a:xfrm>
                    <a:prstGeom prst="roundRect">
                      <a:avLst>
                        <a:gd name="adj" fmla="val 45306"/>
                      </a:avLst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20" name="AutoShape 13347"/>
                    <p:cNvSpPr>
                      <a:spLocks noChangeArrowheads="1"/>
                    </p:cNvSpPr>
                    <p:nvPr/>
                  </p:nvSpPr>
                  <p:spPr bwMode="auto">
                    <a:xfrm rot="960000">
                      <a:off x="1164" y="3081"/>
                      <a:ext cx="29" cy="22"/>
                    </a:xfrm>
                    <a:prstGeom prst="roundRect">
                      <a:avLst>
                        <a:gd name="adj" fmla="val 45306"/>
                      </a:avLst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614" name="AutoShape 13348"/>
                  <p:cNvSpPr>
                    <a:spLocks noChangeArrowheads="1"/>
                  </p:cNvSpPr>
                  <p:nvPr/>
                </p:nvSpPr>
                <p:spPr bwMode="auto">
                  <a:xfrm rot="960000">
                    <a:off x="1090" y="3014"/>
                    <a:ext cx="50" cy="23"/>
                  </a:xfrm>
                  <a:prstGeom prst="roundRect">
                    <a:avLst>
                      <a:gd name="adj" fmla="val 45306"/>
                    </a:avLst>
                  </a:prstGeom>
                  <a:solidFill>
                    <a:schemeClr val="bg2"/>
                  </a:solidFill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15" name="AutoShape 13349"/>
                  <p:cNvSpPr>
                    <a:spLocks noChangeArrowheads="1"/>
                  </p:cNvSpPr>
                  <p:nvPr/>
                </p:nvSpPr>
                <p:spPr bwMode="auto">
                  <a:xfrm rot="960000">
                    <a:off x="1158" y="3033"/>
                    <a:ext cx="51" cy="22"/>
                  </a:xfrm>
                  <a:prstGeom prst="roundRect">
                    <a:avLst>
                      <a:gd name="adj" fmla="val 45306"/>
                    </a:avLst>
                  </a:prstGeom>
                  <a:solidFill>
                    <a:schemeClr val="bg2"/>
                  </a:solidFill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16" name="Rectangle 13350" descr="寬右斜對角線"/>
                  <p:cNvSpPr>
                    <a:spLocks noChangeArrowheads="1"/>
                  </p:cNvSpPr>
                  <p:nvPr/>
                </p:nvSpPr>
                <p:spPr bwMode="auto">
                  <a:xfrm rot="960000">
                    <a:off x="1112" y="2903"/>
                    <a:ext cx="117" cy="102"/>
                  </a:xfrm>
                  <a:prstGeom prst="rect">
                    <a:avLst/>
                  </a:prstGeom>
                  <a:pattFill prst="wdUpDiag">
                    <a:fgClr>
                      <a:schemeClr val="bg2"/>
                    </a:fgClr>
                    <a:bgClr>
                      <a:schemeClr val="bg1"/>
                    </a:bgClr>
                  </a:pattFill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617" name="Rectangle 13351"/>
                  <p:cNvSpPr>
                    <a:spLocks noChangeArrowheads="1"/>
                  </p:cNvSpPr>
                  <p:nvPr/>
                </p:nvSpPr>
                <p:spPr bwMode="auto">
                  <a:xfrm rot="960000">
                    <a:off x="1255" y="2799"/>
                    <a:ext cx="18" cy="77"/>
                  </a:xfrm>
                  <a:prstGeom prst="rect">
                    <a:avLst/>
                  </a:prstGeom>
                  <a:solidFill>
                    <a:schemeClr val="tx1"/>
                  </a:solidFill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3805" name="Group 13329"/>
              <p:cNvGrpSpPr>
                <a:grpSpLocks/>
              </p:cNvGrpSpPr>
              <p:nvPr/>
            </p:nvGrpSpPr>
            <p:grpSpPr bwMode="auto">
              <a:xfrm>
                <a:off x="866815" y="4383925"/>
                <a:ext cx="152400" cy="331787"/>
                <a:chOff x="1042" y="2799"/>
                <a:chExt cx="231" cy="434"/>
              </a:xfrm>
            </p:grpSpPr>
            <p:sp>
              <p:nvSpPr>
                <p:cNvPr id="2586" name="AutoShape 13330"/>
                <p:cNvSpPr>
                  <a:spLocks noChangeArrowheads="1"/>
                </p:cNvSpPr>
                <p:nvPr/>
              </p:nvSpPr>
              <p:spPr bwMode="auto">
                <a:xfrm rot="960000">
                  <a:off x="1058" y="2862"/>
                  <a:ext cx="168" cy="371"/>
                </a:xfrm>
                <a:prstGeom prst="roundRect">
                  <a:avLst>
                    <a:gd name="adj" fmla="val 13421"/>
                  </a:avLst>
                </a:prstGeom>
                <a:solidFill>
                  <a:srgbClr val="F6BF69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3806" name="Group 13331"/>
                <p:cNvGrpSpPr>
                  <a:grpSpLocks/>
                </p:cNvGrpSpPr>
                <p:nvPr/>
              </p:nvGrpSpPr>
              <p:grpSpPr bwMode="auto">
                <a:xfrm>
                  <a:off x="1042" y="2799"/>
                  <a:ext cx="231" cy="418"/>
                  <a:chOff x="1042" y="2799"/>
                  <a:chExt cx="231" cy="418"/>
                </a:xfrm>
              </p:grpSpPr>
              <p:grpSp>
                <p:nvGrpSpPr>
                  <p:cNvPr id="3807" name="Group 13332"/>
                  <p:cNvGrpSpPr>
                    <a:grpSpLocks/>
                  </p:cNvGrpSpPr>
                  <p:nvPr/>
                </p:nvGrpSpPr>
                <p:grpSpPr bwMode="auto">
                  <a:xfrm>
                    <a:off x="1042" y="3169"/>
                    <a:ext cx="119" cy="48"/>
                    <a:chOff x="1042" y="3169"/>
                    <a:chExt cx="119" cy="48"/>
                  </a:xfrm>
                </p:grpSpPr>
                <p:sp>
                  <p:nvSpPr>
                    <p:cNvPr id="2605" name="AutoShape 13333"/>
                    <p:cNvSpPr>
                      <a:spLocks noChangeArrowheads="1"/>
                    </p:cNvSpPr>
                    <p:nvPr/>
                  </p:nvSpPr>
                  <p:spPr bwMode="auto">
                    <a:xfrm rot="960000">
                      <a:off x="1042" y="3169"/>
                      <a:ext cx="33" cy="25"/>
                    </a:xfrm>
                    <a:prstGeom prst="roundRect">
                      <a:avLst>
                        <a:gd name="adj" fmla="val 45306"/>
                      </a:avLst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06" name="AutoShape 13334"/>
                    <p:cNvSpPr>
                      <a:spLocks noChangeArrowheads="1"/>
                    </p:cNvSpPr>
                    <p:nvPr/>
                  </p:nvSpPr>
                  <p:spPr bwMode="auto">
                    <a:xfrm rot="960000">
                      <a:off x="1087" y="3181"/>
                      <a:ext cx="31" cy="24"/>
                    </a:xfrm>
                    <a:prstGeom prst="roundRect">
                      <a:avLst>
                        <a:gd name="adj" fmla="val 45306"/>
                      </a:avLst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07" name="AutoShape 13335"/>
                    <p:cNvSpPr>
                      <a:spLocks noChangeArrowheads="1"/>
                    </p:cNvSpPr>
                    <p:nvPr/>
                  </p:nvSpPr>
                  <p:spPr bwMode="auto">
                    <a:xfrm rot="960000">
                      <a:off x="1130" y="3195"/>
                      <a:ext cx="31" cy="22"/>
                    </a:xfrm>
                    <a:prstGeom prst="roundRect">
                      <a:avLst>
                        <a:gd name="adj" fmla="val 45306"/>
                      </a:avLst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32" name="Group 13336"/>
                  <p:cNvGrpSpPr>
                    <a:grpSpLocks/>
                  </p:cNvGrpSpPr>
                  <p:nvPr/>
                </p:nvGrpSpPr>
                <p:grpSpPr bwMode="auto">
                  <a:xfrm>
                    <a:off x="1054" y="3134"/>
                    <a:ext cx="119" cy="46"/>
                    <a:chOff x="1054" y="3134"/>
                    <a:chExt cx="119" cy="46"/>
                  </a:xfrm>
                </p:grpSpPr>
                <p:sp>
                  <p:nvSpPr>
                    <p:cNvPr id="2602" name="AutoShape 13337"/>
                    <p:cNvSpPr>
                      <a:spLocks noChangeArrowheads="1"/>
                    </p:cNvSpPr>
                    <p:nvPr/>
                  </p:nvSpPr>
                  <p:spPr bwMode="auto">
                    <a:xfrm rot="960000">
                      <a:off x="1054" y="3134"/>
                      <a:ext cx="31" cy="22"/>
                    </a:xfrm>
                    <a:prstGeom prst="roundRect">
                      <a:avLst>
                        <a:gd name="adj" fmla="val 45306"/>
                      </a:avLst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03" name="AutoShape 13338"/>
                    <p:cNvSpPr>
                      <a:spLocks noChangeArrowheads="1"/>
                    </p:cNvSpPr>
                    <p:nvPr/>
                  </p:nvSpPr>
                  <p:spPr bwMode="auto">
                    <a:xfrm rot="960000">
                      <a:off x="1099" y="3145"/>
                      <a:ext cx="31" cy="24"/>
                    </a:xfrm>
                    <a:prstGeom prst="roundRect">
                      <a:avLst>
                        <a:gd name="adj" fmla="val 45306"/>
                      </a:avLst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04" name="AutoShape 13339"/>
                    <p:cNvSpPr>
                      <a:spLocks noChangeArrowheads="1"/>
                    </p:cNvSpPr>
                    <p:nvPr/>
                  </p:nvSpPr>
                  <p:spPr bwMode="auto">
                    <a:xfrm rot="960000">
                      <a:off x="1142" y="3157"/>
                      <a:ext cx="31" cy="23"/>
                    </a:xfrm>
                    <a:prstGeom prst="roundRect">
                      <a:avLst>
                        <a:gd name="adj" fmla="val 45306"/>
                      </a:avLst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33" name="Group 13340"/>
                  <p:cNvGrpSpPr>
                    <a:grpSpLocks/>
                  </p:cNvGrpSpPr>
                  <p:nvPr/>
                </p:nvGrpSpPr>
                <p:grpSpPr bwMode="auto">
                  <a:xfrm>
                    <a:off x="1065" y="3096"/>
                    <a:ext cx="121" cy="46"/>
                    <a:chOff x="1065" y="3096"/>
                    <a:chExt cx="121" cy="46"/>
                  </a:xfrm>
                </p:grpSpPr>
                <p:sp>
                  <p:nvSpPr>
                    <p:cNvPr id="2599" name="AutoShape 13341"/>
                    <p:cNvSpPr>
                      <a:spLocks noChangeArrowheads="1"/>
                    </p:cNvSpPr>
                    <p:nvPr/>
                  </p:nvSpPr>
                  <p:spPr bwMode="auto">
                    <a:xfrm rot="960000">
                      <a:off x="1065" y="3096"/>
                      <a:ext cx="33" cy="20"/>
                    </a:xfrm>
                    <a:prstGeom prst="roundRect">
                      <a:avLst>
                        <a:gd name="adj" fmla="val 45306"/>
                      </a:avLst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00" name="AutoShape 13342"/>
                    <p:cNvSpPr>
                      <a:spLocks noChangeArrowheads="1"/>
                    </p:cNvSpPr>
                    <p:nvPr/>
                  </p:nvSpPr>
                  <p:spPr bwMode="auto">
                    <a:xfrm rot="960000">
                      <a:off x="1110" y="3108"/>
                      <a:ext cx="30" cy="22"/>
                    </a:xfrm>
                    <a:prstGeom prst="roundRect">
                      <a:avLst>
                        <a:gd name="adj" fmla="val 45306"/>
                      </a:avLst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601" name="AutoShape 13343"/>
                    <p:cNvSpPr>
                      <a:spLocks noChangeArrowheads="1"/>
                    </p:cNvSpPr>
                    <p:nvPr/>
                  </p:nvSpPr>
                  <p:spPr bwMode="auto">
                    <a:xfrm rot="960000">
                      <a:off x="1152" y="3119"/>
                      <a:ext cx="34" cy="23"/>
                    </a:xfrm>
                    <a:prstGeom prst="roundRect">
                      <a:avLst>
                        <a:gd name="adj" fmla="val 45306"/>
                      </a:avLst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34" name="Group 13344"/>
                  <p:cNvGrpSpPr>
                    <a:grpSpLocks/>
                  </p:cNvGrpSpPr>
                  <p:nvPr/>
                </p:nvGrpSpPr>
                <p:grpSpPr bwMode="auto">
                  <a:xfrm>
                    <a:off x="1077" y="3058"/>
                    <a:ext cx="116" cy="45"/>
                    <a:chOff x="1077" y="3058"/>
                    <a:chExt cx="116" cy="45"/>
                  </a:xfrm>
                </p:grpSpPr>
                <p:sp>
                  <p:nvSpPr>
                    <p:cNvPr id="2596" name="AutoShape 13345"/>
                    <p:cNvSpPr>
                      <a:spLocks noChangeArrowheads="1"/>
                    </p:cNvSpPr>
                    <p:nvPr/>
                  </p:nvSpPr>
                  <p:spPr bwMode="auto">
                    <a:xfrm rot="960000">
                      <a:off x="1077" y="3058"/>
                      <a:ext cx="31" cy="23"/>
                    </a:xfrm>
                    <a:prstGeom prst="roundRect">
                      <a:avLst>
                        <a:gd name="adj" fmla="val 45306"/>
                      </a:avLst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97" name="AutoShape 13346"/>
                    <p:cNvSpPr>
                      <a:spLocks noChangeArrowheads="1"/>
                    </p:cNvSpPr>
                    <p:nvPr/>
                  </p:nvSpPr>
                  <p:spPr bwMode="auto">
                    <a:xfrm rot="960000">
                      <a:off x="1122" y="3070"/>
                      <a:ext cx="29" cy="23"/>
                    </a:xfrm>
                    <a:prstGeom prst="roundRect">
                      <a:avLst>
                        <a:gd name="adj" fmla="val 45306"/>
                      </a:avLst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98" name="AutoShape 13347"/>
                    <p:cNvSpPr>
                      <a:spLocks noChangeArrowheads="1"/>
                    </p:cNvSpPr>
                    <p:nvPr/>
                  </p:nvSpPr>
                  <p:spPr bwMode="auto">
                    <a:xfrm rot="960000">
                      <a:off x="1164" y="3081"/>
                      <a:ext cx="29" cy="22"/>
                    </a:xfrm>
                    <a:prstGeom prst="roundRect">
                      <a:avLst>
                        <a:gd name="adj" fmla="val 45306"/>
                      </a:avLst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592" name="AutoShape 13348"/>
                  <p:cNvSpPr>
                    <a:spLocks noChangeArrowheads="1"/>
                  </p:cNvSpPr>
                  <p:nvPr/>
                </p:nvSpPr>
                <p:spPr bwMode="auto">
                  <a:xfrm rot="960000">
                    <a:off x="1090" y="3014"/>
                    <a:ext cx="50" cy="23"/>
                  </a:xfrm>
                  <a:prstGeom prst="roundRect">
                    <a:avLst>
                      <a:gd name="adj" fmla="val 45306"/>
                    </a:avLst>
                  </a:prstGeom>
                  <a:solidFill>
                    <a:schemeClr val="bg2"/>
                  </a:solidFill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93" name="AutoShape 13349"/>
                  <p:cNvSpPr>
                    <a:spLocks noChangeArrowheads="1"/>
                  </p:cNvSpPr>
                  <p:nvPr/>
                </p:nvSpPr>
                <p:spPr bwMode="auto">
                  <a:xfrm rot="960000">
                    <a:off x="1158" y="3033"/>
                    <a:ext cx="51" cy="22"/>
                  </a:xfrm>
                  <a:prstGeom prst="roundRect">
                    <a:avLst>
                      <a:gd name="adj" fmla="val 45306"/>
                    </a:avLst>
                  </a:prstGeom>
                  <a:solidFill>
                    <a:schemeClr val="bg2"/>
                  </a:solidFill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94" name="Rectangle 13350" descr="寬右斜對角線"/>
                  <p:cNvSpPr>
                    <a:spLocks noChangeArrowheads="1"/>
                  </p:cNvSpPr>
                  <p:nvPr/>
                </p:nvSpPr>
                <p:spPr bwMode="auto">
                  <a:xfrm rot="960000">
                    <a:off x="1112" y="2903"/>
                    <a:ext cx="117" cy="102"/>
                  </a:xfrm>
                  <a:prstGeom prst="rect">
                    <a:avLst/>
                  </a:prstGeom>
                  <a:pattFill prst="wdUpDiag">
                    <a:fgClr>
                      <a:schemeClr val="bg2"/>
                    </a:fgClr>
                    <a:bgClr>
                      <a:schemeClr val="bg1"/>
                    </a:bgClr>
                  </a:pattFill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95" name="Rectangle 13351"/>
                  <p:cNvSpPr>
                    <a:spLocks noChangeArrowheads="1"/>
                  </p:cNvSpPr>
                  <p:nvPr/>
                </p:nvSpPr>
                <p:spPr bwMode="auto">
                  <a:xfrm rot="960000">
                    <a:off x="1255" y="2799"/>
                    <a:ext cx="18" cy="77"/>
                  </a:xfrm>
                  <a:prstGeom prst="rect">
                    <a:avLst/>
                  </a:prstGeom>
                  <a:solidFill>
                    <a:schemeClr val="tx1"/>
                  </a:solidFill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35" name="Group 13329"/>
              <p:cNvGrpSpPr>
                <a:grpSpLocks/>
              </p:cNvGrpSpPr>
              <p:nvPr/>
            </p:nvGrpSpPr>
            <p:grpSpPr bwMode="auto">
              <a:xfrm>
                <a:off x="2073823" y="3901123"/>
                <a:ext cx="152400" cy="331787"/>
                <a:chOff x="1042" y="2799"/>
                <a:chExt cx="231" cy="434"/>
              </a:xfrm>
            </p:grpSpPr>
            <p:sp>
              <p:nvSpPr>
                <p:cNvPr id="2564" name="AutoShape 13330"/>
                <p:cNvSpPr>
                  <a:spLocks noChangeArrowheads="1"/>
                </p:cNvSpPr>
                <p:nvPr/>
              </p:nvSpPr>
              <p:spPr bwMode="auto">
                <a:xfrm rot="960000">
                  <a:off x="1058" y="2862"/>
                  <a:ext cx="168" cy="371"/>
                </a:xfrm>
                <a:prstGeom prst="roundRect">
                  <a:avLst>
                    <a:gd name="adj" fmla="val 13421"/>
                  </a:avLst>
                </a:prstGeom>
                <a:solidFill>
                  <a:srgbClr val="F6BF69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/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grpSp>
              <p:nvGrpSpPr>
                <p:cNvPr id="36" name="Group 13331"/>
                <p:cNvGrpSpPr>
                  <a:grpSpLocks/>
                </p:cNvGrpSpPr>
                <p:nvPr/>
              </p:nvGrpSpPr>
              <p:grpSpPr bwMode="auto">
                <a:xfrm>
                  <a:off x="1042" y="2799"/>
                  <a:ext cx="231" cy="418"/>
                  <a:chOff x="1042" y="2799"/>
                  <a:chExt cx="231" cy="418"/>
                </a:xfrm>
              </p:grpSpPr>
              <p:grpSp>
                <p:nvGrpSpPr>
                  <p:cNvPr id="37" name="Group 13332"/>
                  <p:cNvGrpSpPr>
                    <a:grpSpLocks/>
                  </p:cNvGrpSpPr>
                  <p:nvPr/>
                </p:nvGrpSpPr>
                <p:grpSpPr bwMode="auto">
                  <a:xfrm>
                    <a:off x="1042" y="3169"/>
                    <a:ext cx="119" cy="48"/>
                    <a:chOff x="1042" y="3169"/>
                    <a:chExt cx="119" cy="48"/>
                  </a:xfrm>
                </p:grpSpPr>
                <p:sp>
                  <p:nvSpPr>
                    <p:cNvPr id="2583" name="AutoShape 13333"/>
                    <p:cNvSpPr>
                      <a:spLocks noChangeArrowheads="1"/>
                    </p:cNvSpPr>
                    <p:nvPr/>
                  </p:nvSpPr>
                  <p:spPr bwMode="auto">
                    <a:xfrm rot="960000">
                      <a:off x="1042" y="3169"/>
                      <a:ext cx="33" cy="25"/>
                    </a:xfrm>
                    <a:prstGeom prst="roundRect">
                      <a:avLst>
                        <a:gd name="adj" fmla="val 45306"/>
                      </a:avLst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84" name="AutoShape 13334"/>
                    <p:cNvSpPr>
                      <a:spLocks noChangeArrowheads="1"/>
                    </p:cNvSpPr>
                    <p:nvPr/>
                  </p:nvSpPr>
                  <p:spPr bwMode="auto">
                    <a:xfrm rot="960000">
                      <a:off x="1087" y="3181"/>
                      <a:ext cx="31" cy="24"/>
                    </a:xfrm>
                    <a:prstGeom prst="roundRect">
                      <a:avLst>
                        <a:gd name="adj" fmla="val 45306"/>
                      </a:avLst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85" name="AutoShape 13335"/>
                    <p:cNvSpPr>
                      <a:spLocks noChangeArrowheads="1"/>
                    </p:cNvSpPr>
                    <p:nvPr/>
                  </p:nvSpPr>
                  <p:spPr bwMode="auto">
                    <a:xfrm rot="960000">
                      <a:off x="1130" y="3195"/>
                      <a:ext cx="31" cy="22"/>
                    </a:xfrm>
                    <a:prstGeom prst="roundRect">
                      <a:avLst>
                        <a:gd name="adj" fmla="val 45306"/>
                      </a:avLst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38" name="Group 13336"/>
                  <p:cNvGrpSpPr>
                    <a:grpSpLocks/>
                  </p:cNvGrpSpPr>
                  <p:nvPr/>
                </p:nvGrpSpPr>
                <p:grpSpPr bwMode="auto">
                  <a:xfrm>
                    <a:off x="1054" y="3134"/>
                    <a:ext cx="119" cy="46"/>
                    <a:chOff x="1054" y="3134"/>
                    <a:chExt cx="119" cy="46"/>
                  </a:xfrm>
                </p:grpSpPr>
                <p:sp>
                  <p:nvSpPr>
                    <p:cNvPr id="2580" name="AutoShape 13337"/>
                    <p:cNvSpPr>
                      <a:spLocks noChangeArrowheads="1"/>
                    </p:cNvSpPr>
                    <p:nvPr/>
                  </p:nvSpPr>
                  <p:spPr bwMode="auto">
                    <a:xfrm rot="960000">
                      <a:off x="1054" y="3134"/>
                      <a:ext cx="31" cy="22"/>
                    </a:xfrm>
                    <a:prstGeom prst="roundRect">
                      <a:avLst>
                        <a:gd name="adj" fmla="val 45306"/>
                      </a:avLst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81" name="AutoShape 13338"/>
                    <p:cNvSpPr>
                      <a:spLocks noChangeArrowheads="1"/>
                    </p:cNvSpPr>
                    <p:nvPr/>
                  </p:nvSpPr>
                  <p:spPr bwMode="auto">
                    <a:xfrm rot="960000">
                      <a:off x="1099" y="3145"/>
                      <a:ext cx="31" cy="24"/>
                    </a:xfrm>
                    <a:prstGeom prst="roundRect">
                      <a:avLst>
                        <a:gd name="adj" fmla="val 45306"/>
                      </a:avLst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82" name="AutoShape 13339"/>
                    <p:cNvSpPr>
                      <a:spLocks noChangeArrowheads="1"/>
                    </p:cNvSpPr>
                    <p:nvPr/>
                  </p:nvSpPr>
                  <p:spPr bwMode="auto">
                    <a:xfrm rot="960000">
                      <a:off x="1142" y="3157"/>
                      <a:ext cx="31" cy="23"/>
                    </a:xfrm>
                    <a:prstGeom prst="roundRect">
                      <a:avLst>
                        <a:gd name="adj" fmla="val 45306"/>
                      </a:avLst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39" name="Group 13340"/>
                  <p:cNvGrpSpPr>
                    <a:grpSpLocks/>
                  </p:cNvGrpSpPr>
                  <p:nvPr/>
                </p:nvGrpSpPr>
                <p:grpSpPr bwMode="auto">
                  <a:xfrm>
                    <a:off x="1065" y="3096"/>
                    <a:ext cx="121" cy="46"/>
                    <a:chOff x="1065" y="3096"/>
                    <a:chExt cx="121" cy="46"/>
                  </a:xfrm>
                </p:grpSpPr>
                <p:sp>
                  <p:nvSpPr>
                    <p:cNvPr id="2577" name="AutoShape 13341"/>
                    <p:cNvSpPr>
                      <a:spLocks noChangeArrowheads="1"/>
                    </p:cNvSpPr>
                    <p:nvPr/>
                  </p:nvSpPr>
                  <p:spPr bwMode="auto">
                    <a:xfrm rot="960000">
                      <a:off x="1065" y="3096"/>
                      <a:ext cx="33" cy="20"/>
                    </a:xfrm>
                    <a:prstGeom prst="roundRect">
                      <a:avLst>
                        <a:gd name="adj" fmla="val 45306"/>
                      </a:avLst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78" name="AutoShape 13342"/>
                    <p:cNvSpPr>
                      <a:spLocks noChangeArrowheads="1"/>
                    </p:cNvSpPr>
                    <p:nvPr/>
                  </p:nvSpPr>
                  <p:spPr bwMode="auto">
                    <a:xfrm rot="960000">
                      <a:off x="1110" y="3108"/>
                      <a:ext cx="30" cy="22"/>
                    </a:xfrm>
                    <a:prstGeom prst="roundRect">
                      <a:avLst>
                        <a:gd name="adj" fmla="val 45306"/>
                      </a:avLst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79" name="AutoShape 13343"/>
                    <p:cNvSpPr>
                      <a:spLocks noChangeArrowheads="1"/>
                    </p:cNvSpPr>
                    <p:nvPr/>
                  </p:nvSpPr>
                  <p:spPr bwMode="auto">
                    <a:xfrm rot="960000">
                      <a:off x="1152" y="3119"/>
                      <a:ext cx="34" cy="23"/>
                    </a:xfrm>
                    <a:prstGeom prst="roundRect">
                      <a:avLst>
                        <a:gd name="adj" fmla="val 45306"/>
                      </a:avLst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  <p:grpSp>
                <p:nvGrpSpPr>
                  <p:cNvPr id="40" name="Group 13344"/>
                  <p:cNvGrpSpPr>
                    <a:grpSpLocks/>
                  </p:cNvGrpSpPr>
                  <p:nvPr/>
                </p:nvGrpSpPr>
                <p:grpSpPr bwMode="auto">
                  <a:xfrm>
                    <a:off x="1077" y="3058"/>
                    <a:ext cx="116" cy="45"/>
                    <a:chOff x="1077" y="3058"/>
                    <a:chExt cx="116" cy="45"/>
                  </a:xfrm>
                </p:grpSpPr>
                <p:sp>
                  <p:nvSpPr>
                    <p:cNvPr id="2574" name="AutoShape 13345"/>
                    <p:cNvSpPr>
                      <a:spLocks noChangeArrowheads="1"/>
                    </p:cNvSpPr>
                    <p:nvPr/>
                  </p:nvSpPr>
                  <p:spPr bwMode="auto">
                    <a:xfrm rot="960000">
                      <a:off x="1077" y="3058"/>
                      <a:ext cx="31" cy="23"/>
                    </a:xfrm>
                    <a:prstGeom prst="roundRect">
                      <a:avLst>
                        <a:gd name="adj" fmla="val 45306"/>
                      </a:avLst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75" name="AutoShape 13346"/>
                    <p:cNvSpPr>
                      <a:spLocks noChangeArrowheads="1"/>
                    </p:cNvSpPr>
                    <p:nvPr/>
                  </p:nvSpPr>
                  <p:spPr bwMode="auto">
                    <a:xfrm rot="960000">
                      <a:off x="1122" y="3070"/>
                      <a:ext cx="29" cy="23"/>
                    </a:xfrm>
                    <a:prstGeom prst="roundRect">
                      <a:avLst>
                        <a:gd name="adj" fmla="val 45306"/>
                      </a:avLst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  <p:sp>
                  <p:nvSpPr>
                    <p:cNvPr id="2576" name="AutoShape 13347"/>
                    <p:cNvSpPr>
                      <a:spLocks noChangeArrowheads="1"/>
                    </p:cNvSpPr>
                    <p:nvPr/>
                  </p:nvSpPr>
                  <p:spPr bwMode="auto">
                    <a:xfrm rot="960000">
                      <a:off x="1164" y="3081"/>
                      <a:ext cx="29" cy="22"/>
                    </a:xfrm>
                    <a:prstGeom prst="roundRect">
                      <a:avLst>
                        <a:gd name="adj" fmla="val 45306"/>
                      </a:avLst>
                    </a:prstGeom>
                    <a:solidFill>
                      <a:schemeClr val="bg2"/>
                    </a:solidFill>
                    <a:ln w="127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</p:spPr>
                  <p:txBody>
                    <a:bodyPr wrap="none" anchor="ctr"/>
                    <a:lstStyle/>
                    <a:p>
                      <a:endParaRPr lang="en-US"/>
                    </a:p>
                  </p:txBody>
                </p:sp>
              </p:grpSp>
              <p:sp>
                <p:nvSpPr>
                  <p:cNvPr id="2570" name="AutoShape 13348"/>
                  <p:cNvSpPr>
                    <a:spLocks noChangeArrowheads="1"/>
                  </p:cNvSpPr>
                  <p:nvPr/>
                </p:nvSpPr>
                <p:spPr bwMode="auto">
                  <a:xfrm rot="960000">
                    <a:off x="1090" y="3014"/>
                    <a:ext cx="50" cy="23"/>
                  </a:xfrm>
                  <a:prstGeom prst="roundRect">
                    <a:avLst>
                      <a:gd name="adj" fmla="val 45306"/>
                    </a:avLst>
                  </a:prstGeom>
                  <a:solidFill>
                    <a:schemeClr val="bg2"/>
                  </a:solidFill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1" name="AutoShape 13349"/>
                  <p:cNvSpPr>
                    <a:spLocks noChangeArrowheads="1"/>
                  </p:cNvSpPr>
                  <p:nvPr/>
                </p:nvSpPr>
                <p:spPr bwMode="auto">
                  <a:xfrm rot="960000">
                    <a:off x="1158" y="3033"/>
                    <a:ext cx="51" cy="22"/>
                  </a:xfrm>
                  <a:prstGeom prst="roundRect">
                    <a:avLst>
                      <a:gd name="adj" fmla="val 45306"/>
                    </a:avLst>
                  </a:prstGeom>
                  <a:solidFill>
                    <a:schemeClr val="bg2"/>
                  </a:solidFill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2" name="Rectangle 13350" descr="寬右斜對角線"/>
                  <p:cNvSpPr>
                    <a:spLocks noChangeArrowheads="1"/>
                  </p:cNvSpPr>
                  <p:nvPr/>
                </p:nvSpPr>
                <p:spPr bwMode="auto">
                  <a:xfrm rot="960000">
                    <a:off x="1112" y="2903"/>
                    <a:ext cx="117" cy="102"/>
                  </a:xfrm>
                  <a:prstGeom prst="rect">
                    <a:avLst/>
                  </a:prstGeom>
                  <a:pattFill prst="wdUpDiag">
                    <a:fgClr>
                      <a:schemeClr val="bg2"/>
                    </a:fgClr>
                    <a:bgClr>
                      <a:schemeClr val="bg1"/>
                    </a:bgClr>
                  </a:pattFill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  <p:sp>
                <p:nvSpPr>
                  <p:cNvPr id="2573" name="Rectangle 13351"/>
                  <p:cNvSpPr>
                    <a:spLocks noChangeArrowheads="1"/>
                  </p:cNvSpPr>
                  <p:nvPr/>
                </p:nvSpPr>
                <p:spPr bwMode="auto">
                  <a:xfrm rot="960000">
                    <a:off x="1255" y="2799"/>
                    <a:ext cx="18" cy="77"/>
                  </a:xfrm>
                  <a:prstGeom prst="rect">
                    <a:avLst/>
                  </a:prstGeom>
                  <a:solidFill>
                    <a:schemeClr val="tx1"/>
                  </a:solidFill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</p:spPr>
                <p:txBody>
                  <a:bodyPr wrap="none" anchor="ctr"/>
                  <a:lstStyle/>
                  <a:p>
                    <a:endParaRPr lang="en-US"/>
                  </a:p>
                </p:txBody>
              </p:sp>
            </p:grpSp>
          </p:grpSp>
        </p:grpSp>
        <p:cxnSp>
          <p:nvCxnSpPr>
            <p:cNvPr id="3874" name="Straight Connector 3873"/>
            <p:cNvCxnSpPr/>
            <p:nvPr/>
          </p:nvCxnSpPr>
          <p:spPr bwMode="auto">
            <a:xfrm flipV="1">
              <a:off x="5655084" y="4747537"/>
              <a:ext cx="581457" cy="206324"/>
            </a:xfrm>
            <a:prstGeom prst="lin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76" name="Straight Connector 3875"/>
            <p:cNvCxnSpPr/>
            <p:nvPr/>
          </p:nvCxnSpPr>
          <p:spPr bwMode="auto">
            <a:xfrm flipH="1" flipV="1">
              <a:off x="5466474" y="5228379"/>
              <a:ext cx="159324" cy="259401"/>
            </a:xfrm>
            <a:prstGeom prst="lin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79" name="Straight Connector 3878"/>
            <p:cNvCxnSpPr/>
            <p:nvPr/>
          </p:nvCxnSpPr>
          <p:spPr bwMode="auto">
            <a:xfrm flipH="1">
              <a:off x="5803932" y="5513087"/>
              <a:ext cx="379501" cy="30580"/>
            </a:xfrm>
            <a:prstGeom prst="lin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81" name="Straight Connector 3880"/>
            <p:cNvCxnSpPr/>
            <p:nvPr/>
          </p:nvCxnSpPr>
          <p:spPr bwMode="auto">
            <a:xfrm flipH="1">
              <a:off x="6387016" y="5367569"/>
              <a:ext cx="188090" cy="130755"/>
            </a:xfrm>
            <a:prstGeom prst="lin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83" name="Straight Connector 3882"/>
            <p:cNvCxnSpPr/>
            <p:nvPr/>
          </p:nvCxnSpPr>
          <p:spPr bwMode="auto">
            <a:xfrm flipH="1" flipV="1">
              <a:off x="6379272" y="4845604"/>
              <a:ext cx="156003" cy="224604"/>
            </a:xfrm>
            <a:prstGeom prst="line">
              <a:avLst/>
            </a:prstGeom>
            <a:noFill/>
            <a:ln w="9525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grpSp>
          <p:nvGrpSpPr>
            <p:cNvPr id="41" name="Group 4173"/>
            <p:cNvGrpSpPr/>
            <p:nvPr/>
          </p:nvGrpSpPr>
          <p:grpSpPr>
            <a:xfrm>
              <a:off x="5670842" y="4463011"/>
              <a:ext cx="312992" cy="211402"/>
              <a:chOff x="1052513" y="1527175"/>
              <a:chExt cx="684213" cy="377825"/>
            </a:xfrm>
          </p:grpSpPr>
          <p:sp>
            <p:nvSpPr>
              <p:cNvPr id="4175" name="Oval 139"/>
              <p:cNvSpPr>
                <a:spLocks noChangeArrowheads="1"/>
              </p:cNvSpPr>
              <p:nvPr/>
            </p:nvSpPr>
            <p:spPr bwMode="auto">
              <a:xfrm>
                <a:off x="1054100" y="1685925"/>
                <a:ext cx="677863" cy="219075"/>
              </a:xfrm>
              <a:prstGeom prst="ellipse">
                <a:avLst/>
              </a:prstGeom>
              <a:solidFill>
                <a:srgbClr val="0078AA"/>
              </a:solidFill>
              <a:ln w="3175">
                <a:solidFill>
                  <a:srgbClr val="AAE6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6" name="Rectangle 140"/>
              <p:cNvSpPr>
                <a:spLocks noChangeArrowheads="1"/>
              </p:cNvSpPr>
              <p:nvPr/>
            </p:nvSpPr>
            <p:spPr bwMode="auto">
              <a:xfrm>
                <a:off x="1052513" y="1641475"/>
                <a:ext cx="682625" cy="157163"/>
              </a:xfrm>
              <a:prstGeom prst="rect">
                <a:avLst/>
              </a:prstGeom>
              <a:solidFill>
                <a:srgbClr val="0078A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7" name="Rectangle 141"/>
              <p:cNvSpPr>
                <a:spLocks noChangeArrowheads="1"/>
              </p:cNvSpPr>
              <p:nvPr/>
            </p:nvSpPr>
            <p:spPr bwMode="auto">
              <a:xfrm>
                <a:off x="1052513" y="1641475"/>
                <a:ext cx="682625" cy="157163"/>
              </a:xfrm>
              <a:prstGeom prst="rect">
                <a:avLst/>
              </a:prstGeom>
              <a:solidFill>
                <a:srgbClr val="0078A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8" name="Oval 142"/>
              <p:cNvSpPr>
                <a:spLocks noChangeArrowheads="1"/>
              </p:cNvSpPr>
              <p:nvPr/>
            </p:nvSpPr>
            <p:spPr bwMode="auto">
              <a:xfrm>
                <a:off x="1054100" y="1527175"/>
                <a:ext cx="677863" cy="217488"/>
              </a:xfrm>
              <a:prstGeom prst="ellipse">
                <a:avLst/>
              </a:prstGeom>
              <a:solidFill>
                <a:srgbClr val="00B4FF"/>
              </a:solidFill>
              <a:ln w="3175">
                <a:solidFill>
                  <a:srgbClr val="AAE6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79" name="Freeform 143"/>
              <p:cNvSpPr>
                <a:spLocks/>
              </p:cNvSpPr>
              <p:nvPr/>
            </p:nvSpPr>
            <p:spPr bwMode="auto">
              <a:xfrm>
                <a:off x="1401763" y="1557338"/>
                <a:ext cx="227013" cy="71438"/>
              </a:xfrm>
              <a:custGeom>
                <a:avLst/>
                <a:gdLst/>
                <a:ahLst/>
                <a:cxnLst>
                  <a:cxn ang="0">
                    <a:pos x="0" y="71"/>
                  </a:cxn>
                  <a:cxn ang="0">
                    <a:pos x="63" y="90"/>
                  </a:cxn>
                  <a:cxn ang="0">
                    <a:pos x="215" y="31"/>
                  </a:cxn>
                  <a:cxn ang="0">
                    <a:pos x="285" y="49"/>
                  </a:cxn>
                  <a:cxn ang="0">
                    <a:pos x="248" y="0"/>
                  </a:cxn>
                  <a:cxn ang="0">
                    <a:pos x="68" y="0"/>
                  </a:cxn>
                  <a:cxn ang="0">
                    <a:pos x="141" y="15"/>
                  </a:cxn>
                  <a:cxn ang="0">
                    <a:pos x="0" y="71"/>
                  </a:cxn>
                </a:cxnLst>
                <a:rect l="0" t="0" r="r" b="b"/>
                <a:pathLst>
                  <a:path w="285" h="90">
                    <a:moveTo>
                      <a:pt x="0" y="71"/>
                    </a:moveTo>
                    <a:lnTo>
                      <a:pt x="63" y="90"/>
                    </a:lnTo>
                    <a:lnTo>
                      <a:pt x="215" y="31"/>
                    </a:lnTo>
                    <a:lnTo>
                      <a:pt x="285" y="49"/>
                    </a:lnTo>
                    <a:lnTo>
                      <a:pt x="248" y="0"/>
                    </a:lnTo>
                    <a:lnTo>
                      <a:pt x="68" y="0"/>
                    </a:lnTo>
                    <a:lnTo>
                      <a:pt x="141" y="15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0" name="Freeform 144"/>
              <p:cNvSpPr>
                <a:spLocks/>
              </p:cNvSpPr>
              <p:nvPr/>
            </p:nvSpPr>
            <p:spPr bwMode="auto">
              <a:xfrm>
                <a:off x="1401763" y="1557338"/>
                <a:ext cx="227013" cy="71438"/>
              </a:xfrm>
              <a:custGeom>
                <a:avLst/>
                <a:gdLst/>
                <a:ahLst/>
                <a:cxnLst>
                  <a:cxn ang="0">
                    <a:pos x="0" y="71"/>
                  </a:cxn>
                  <a:cxn ang="0">
                    <a:pos x="63" y="90"/>
                  </a:cxn>
                  <a:cxn ang="0">
                    <a:pos x="215" y="31"/>
                  </a:cxn>
                  <a:cxn ang="0">
                    <a:pos x="285" y="49"/>
                  </a:cxn>
                  <a:cxn ang="0">
                    <a:pos x="248" y="0"/>
                  </a:cxn>
                  <a:cxn ang="0">
                    <a:pos x="68" y="0"/>
                  </a:cxn>
                  <a:cxn ang="0">
                    <a:pos x="141" y="15"/>
                  </a:cxn>
                  <a:cxn ang="0">
                    <a:pos x="0" y="71"/>
                  </a:cxn>
                </a:cxnLst>
                <a:rect l="0" t="0" r="r" b="b"/>
                <a:pathLst>
                  <a:path w="285" h="90">
                    <a:moveTo>
                      <a:pt x="0" y="71"/>
                    </a:moveTo>
                    <a:lnTo>
                      <a:pt x="63" y="90"/>
                    </a:lnTo>
                    <a:lnTo>
                      <a:pt x="215" y="31"/>
                    </a:lnTo>
                    <a:lnTo>
                      <a:pt x="285" y="49"/>
                    </a:lnTo>
                    <a:lnTo>
                      <a:pt x="248" y="0"/>
                    </a:lnTo>
                    <a:lnTo>
                      <a:pt x="68" y="0"/>
                    </a:lnTo>
                    <a:lnTo>
                      <a:pt x="141" y="15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1" name="Freeform 145"/>
              <p:cNvSpPr>
                <a:spLocks/>
              </p:cNvSpPr>
              <p:nvPr/>
            </p:nvSpPr>
            <p:spPr bwMode="auto">
              <a:xfrm>
                <a:off x="1157288" y="1641475"/>
                <a:ext cx="223838" cy="73025"/>
              </a:xfrm>
              <a:custGeom>
                <a:avLst/>
                <a:gdLst/>
                <a:ahLst/>
                <a:cxnLst>
                  <a:cxn ang="0">
                    <a:pos x="284" y="20"/>
                  </a:cxn>
                  <a:cxn ang="0">
                    <a:pos x="221" y="0"/>
                  </a:cxn>
                  <a:cxn ang="0">
                    <a:pos x="73" y="59"/>
                  </a:cxn>
                  <a:cxn ang="0">
                    <a:pos x="0" y="40"/>
                  </a:cxn>
                  <a:cxn ang="0">
                    <a:pos x="38" y="94"/>
                  </a:cxn>
                  <a:cxn ang="0">
                    <a:pos x="221" y="94"/>
                  </a:cxn>
                  <a:cxn ang="0">
                    <a:pos x="143" y="72"/>
                  </a:cxn>
                  <a:cxn ang="0">
                    <a:pos x="284" y="20"/>
                  </a:cxn>
                </a:cxnLst>
                <a:rect l="0" t="0" r="r" b="b"/>
                <a:pathLst>
                  <a:path w="284" h="94">
                    <a:moveTo>
                      <a:pt x="284" y="20"/>
                    </a:moveTo>
                    <a:lnTo>
                      <a:pt x="221" y="0"/>
                    </a:lnTo>
                    <a:lnTo>
                      <a:pt x="73" y="59"/>
                    </a:lnTo>
                    <a:lnTo>
                      <a:pt x="0" y="40"/>
                    </a:lnTo>
                    <a:lnTo>
                      <a:pt x="38" y="94"/>
                    </a:lnTo>
                    <a:lnTo>
                      <a:pt x="221" y="94"/>
                    </a:lnTo>
                    <a:lnTo>
                      <a:pt x="143" y="72"/>
                    </a:lnTo>
                    <a:lnTo>
                      <a:pt x="284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2" name="Freeform 146"/>
              <p:cNvSpPr>
                <a:spLocks/>
              </p:cNvSpPr>
              <p:nvPr/>
            </p:nvSpPr>
            <p:spPr bwMode="auto">
              <a:xfrm>
                <a:off x="1157288" y="1641475"/>
                <a:ext cx="223838" cy="73025"/>
              </a:xfrm>
              <a:custGeom>
                <a:avLst/>
                <a:gdLst/>
                <a:ahLst/>
                <a:cxnLst>
                  <a:cxn ang="0">
                    <a:pos x="284" y="20"/>
                  </a:cxn>
                  <a:cxn ang="0">
                    <a:pos x="221" y="0"/>
                  </a:cxn>
                  <a:cxn ang="0">
                    <a:pos x="73" y="59"/>
                  </a:cxn>
                  <a:cxn ang="0">
                    <a:pos x="0" y="40"/>
                  </a:cxn>
                  <a:cxn ang="0">
                    <a:pos x="38" y="94"/>
                  </a:cxn>
                  <a:cxn ang="0">
                    <a:pos x="221" y="94"/>
                  </a:cxn>
                  <a:cxn ang="0">
                    <a:pos x="143" y="72"/>
                  </a:cxn>
                  <a:cxn ang="0">
                    <a:pos x="284" y="20"/>
                  </a:cxn>
                </a:cxnLst>
                <a:rect l="0" t="0" r="r" b="b"/>
                <a:pathLst>
                  <a:path w="284" h="94">
                    <a:moveTo>
                      <a:pt x="284" y="20"/>
                    </a:moveTo>
                    <a:lnTo>
                      <a:pt x="221" y="0"/>
                    </a:lnTo>
                    <a:lnTo>
                      <a:pt x="73" y="59"/>
                    </a:lnTo>
                    <a:lnTo>
                      <a:pt x="0" y="40"/>
                    </a:lnTo>
                    <a:lnTo>
                      <a:pt x="38" y="94"/>
                    </a:lnTo>
                    <a:lnTo>
                      <a:pt x="221" y="94"/>
                    </a:lnTo>
                    <a:lnTo>
                      <a:pt x="143" y="72"/>
                    </a:lnTo>
                    <a:lnTo>
                      <a:pt x="284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3" name="Freeform 147"/>
              <p:cNvSpPr>
                <a:spLocks/>
              </p:cNvSpPr>
              <p:nvPr/>
            </p:nvSpPr>
            <p:spPr bwMode="auto">
              <a:xfrm>
                <a:off x="1169988" y="1552575"/>
                <a:ext cx="223838" cy="73025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63" y="0"/>
                  </a:cxn>
                  <a:cxn ang="0">
                    <a:pos x="216" y="54"/>
                  </a:cxn>
                  <a:cxn ang="0">
                    <a:pos x="283" y="41"/>
                  </a:cxn>
                  <a:cxn ang="0">
                    <a:pos x="248" y="90"/>
                  </a:cxn>
                  <a:cxn ang="0">
                    <a:pos x="67" y="90"/>
                  </a:cxn>
                  <a:cxn ang="0">
                    <a:pos x="143" y="76"/>
                  </a:cxn>
                  <a:cxn ang="0">
                    <a:pos x="0" y="20"/>
                  </a:cxn>
                </a:cxnLst>
                <a:rect l="0" t="0" r="r" b="b"/>
                <a:pathLst>
                  <a:path w="283" h="90">
                    <a:moveTo>
                      <a:pt x="0" y="20"/>
                    </a:moveTo>
                    <a:lnTo>
                      <a:pt x="63" y="0"/>
                    </a:lnTo>
                    <a:lnTo>
                      <a:pt x="216" y="54"/>
                    </a:lnTo>
                    <a:lnTo>
                      <a:pt x="283" y="41"/>
                    </a:lnTo>
                    <a:lnTo>
                      <a:pt x="248" y="90"/>
                    </a:lnTo>
                    <a:lnTo>
                      <a:pt x="67" y="90"/>
                    </a:lnTo>
                    <a:lnTo>
                      <a:pt x="143" y="76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4" name="Freeform 148"/>
              <p:cNvSpPr>
                <a:spLocks/>
              </p:cNvSpPr>
              <p:nvPr/>
            </p:nvSpPr>
            <p:spPr bwMode="auto">
              <a:xfrm>
                <a:off x="1169988" y="1552575"/>
                <a:ext cx="223838" cy="73025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63" y="0"/>
                  </a:cxn>
                  <a:cxn ang="0">
                    <a:pos x="216" y="54"/>
                  </a:cxn>
                  <a:cxn ang="0">
                    <a:pos x="283" y="41"/>
                  </a:cxn>
                  <a:cxn ang="0">
                    <a:pos x="248" y="90"/>
                  </a:cxn>
                  <a:cxn ang="0">
                    <a:pos x="67" y="90"/>
                  </a:cxn>
                  <a:cxn ang="0">
                    <a:pos x="143" y="76"/>
                  </a:cxn>
                  <a:cxn ang="0">
                    <a:pos x="0" y="20"/>
                  </a:cxn>
                </a:cxnLst>
                <a:rect l="0" t="0" r="r" b="b"/>
                <a:pathLst>
                  <a:path w="283" h="90">
                    <a:moveTo>
                      <a:pt x="0" y="20"/>
                    </a:moveTo>
                    <a:lnTo>
                      <a:pt x="63" y="0"/>
                    </a:lnTo>
                    <a:lnTo>
                      <a:pt x="216" y="54"/>
                    </a:lnTo>
                    <a:lnTo>
                      <a:pt x="283" y="41"/>
                    </a:lnTo>
                    <a:lnTo>
                      <a:pt x="248" y="90"/>
                    </a:lnTo>
                    <a:lnTo>
                      <a:pt x="67" y="90"/>
                    </a:lnTo>
                    <a:lnTo>
                      <a:pt x="143" y="76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5" name="Freeform 149"/>
              <p:cNvSpPr>
                <a:spLocks/>
              </p:cNvSpPr>
              <p:nvPr/>
            </p:nvSpPr>
            <p:spPr bwMode="auto">
              <a:xfrm>
                <a:off x="1393825" y="1647825"/>
                <a:ext cx="225425" cy="71438"/>
              </a:xfrm>
              <a:custGeom>
                <a:avLst/>
                <a:gdLst/>
                <a:ahLst/>
                <a:cxnLst>
                  <a:cxn ang="0">
                    <a:pos x="284" y="69"/>
                  </a:cxn>
                  <a:cxn ang="0">
                    <a:pos x="224" y="89"/>
                  </a:cxn>
                  <a:cxn ang="0">
                    <a:pos x="73" y="30"/>
                  </a:cxn>
                  <a:cxn ang="0">
                    <a:pos x="0" y="49"/>
                  </a:cxn>
                  <a:cxn ang="0">
                    <a:pos x="38" y="0"/>
                  </a:cxn>
                  <a:cxn ang="0">
                    <a:pos x="224" y="0"/>
                  </a:cxn>
                  <a:cxn ang="0">
                    <a:pos x="143" y="15"/>
                  </a:cxn>
                  <a:cxn ang="0">
                    <a:pos x="284" y="69"/>
                  </a:cxn>
                </a:cxnLst>
                <a:rect l="0" t="0" r="r" b="b"/>
                <a:pathLst>
                  <a:path w="284" h="89">
                    <a:moveTo>
                      <a:pt x="284" y="69"/>
                    </a:moveTo>
                    <a:lnTo>
                      <a:pt x="224" y="89"/>
                    </a:lnTo>
                    <a:lnTo>
                      <a:pt x="73" y="30"/>
                    </a:lnTo>
                    <a:lnTo>
                      <a:pt x="0" y="49"/>
                    </a:lnTo>
                    <a:lnTo>
                      <a:pt x="38" y="0"/>
                    </a:lnTo>
                    <a:lnTo>
                      <a:pt x="224" y="0"/>
                    </a:lnTo>
                    <a:lnTo>
                      <a:pt x="143" y="15"/>
                    </a:lnTo>
                    <a:lnTo>
                      <a:pt x="284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6" name="Freeform 150"/>
              <p:cNvSpPr>
                <a:spLocks/>
              </p:cNvSpPr>
              <p:nvPr/>
            </p:nvSpPr>
            <p:spPr bwMode="auto">
              <a:xfrm>
                <a:off x="1393825" y="1647825"/>
                <a:ext cx="225425" cy="71438"/>
              </a:xfrm>
              <a:custGeom>
                <a:avLst/>
                <a:gdLst/>
                <a:ahLst/>
                <a:cxnLst>
                  <a:cxn ang="0">
                    <a:pos x="284" y="69"/>
                  </a:cxn>
                  <a:cxn ang="0">
                    <a:pos x="224" y="89"/>
                  </a:cxn>
                  <a:cxn ang="0">
                    <a:pos x="73" y="30"/>
                  </a:cxn>
                  <a:cxn ang="0">
                    <a:pos x="0" y="49"/>
                  </a:cxn>
                  <a:cxn ang="0">
                    <a:pos x="38" y="0"/>
                  </a:cxn>
                  <a:cxn ang="0">
                    <a:pos x="224" y="0"/>
                  </a:cxn>
                  <a:cxn ang="0">
                    <a:pos x="143" y="15"/>
                  </a:cxn>
                  <a:cxn ang="0">
                    <a:pos x="284" y="69"/>
                  </a:cxn>
                </a:cxnLst>
                <a:rect l="0" t="0" r="r" b="b"/>
                <a:pathLst>
                  <a:path w="284" h="89">
                    <a:moveTo>
                      <a:pt x="284" y="69"/>
                    </a:moveTo>
                    <a:lnTo>
                      <a:pt x="224" y="89"/>
                    </a:lnTo>
                    <a:lnTo>
                      <a:pt x="73" y="30"/>
                    </a:lnTo>
                    <a:lnTo>
                      <a:pt x="0" y="49"/>
                    </a:lnTo>
                    <a:lnTo>
                      <a:pt x="38" y="0"/>
                    </a:lnTo>
                    <a:lnTo>
                      <a:pt x="224" y="0"/>
                    </a:lnTo>
                    <a:lnTo>
                      <a:pt x="143" y="15"/>
                    </a:lnTo>
                    <a:lnTo>
                      <a:pt x="284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7" name="Freeform 151"/>
              <p:cNvSpPr>
                <a:spLocks/>
              </p:cNvSpPr>
              <p:nvPr/>
            </p:nvSpPr>
            <p:spPr bwMode="auto">
              <a:xfrm>
                <a:off x="1406525" y="1560513"/>
                <a:ext cx="225425" cy="71438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3" y="89"/>
                  </a:cxn>
                  <a:cxn ang="0">
                    <a:pos x="215" y="29"/>
                  </a:cxn>
                  <a:cxn ang="0">
                    <a:pos x="285" y="49"/>
                  </a:cxn>
                  <a:cxn ang="0">
                    <a:pos x="248" y="0"/>
                  </a:cxn>
                  <a:cxn ang="0">
                    <a:pos x="67" y="0"/>
                  </a:cxn>
                  <a:cxn ang="0">
                    <a:pos x="142" y="15"/>
                  </a:cxn>
                  <a:cxn ang="0">
                    <a:pos x="0" y="69"/>
                  </a:cxn>
                </a:cxnLst>
                <a:rect l="0" t="0" r="r" b="b"/>
                <a:pathLst>
                  <a:path w="285" h="89">
                    <a:moveTo>
                      <a:pt x="0" y="69"/>
                    </a:moveTo>
                    <a:lnTo>
                      <a:pt x="63" y="89"/>
                    </a:lnTo>
                    <a:lnTo>
                      <a:pt x="215" y="29"/>
                    </a:lnTo>
                    <a:lnTo>
                      <a:pt x="285" y="49"/>
                    </a:lnTo>
                    <a:lnTo>
                      <a:pt x="248" y="0"/>
                    </a:lnTo>
                    <a:lnTo>
                      <a:pt x="67" y="0"/>
                    </a:lnTo>
                    <a:lnTo>
                      <a:pt x="142" y="15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8" name="Freeform 152"/>
              <p:cNvSpPr>
                <a:spLocks/>
              </p:cNvSpPr>
              <p:nvPr/>
            </p:nvSpPr>
            <p:spPr bwMode="auto">
              <a:xfrm>
                <a:off x="1406525" y="1560513"/>
                <a:ext cx="225425" cy="71438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3" y="89"/>
                  </a:cxn>
                  <a:cxn ang="0">
                    <a:pos x="215" y="29"/>
                  </a:cxn>
                  <a:cxn ang="0">
                    <a:pos x="285" y="49"/>
                  </a:cxn>
                  <a:cxn ang="0">
                    <a:pos x="248" y="0"/>
                  </a:cxn>
                  <a:cxn ang="0">
                    <a:pos x="67" y="0"/>
                  </a:cxn>
                  <a:cxn ang="0">
                    <a:pos x="142" y="15"/>
                  </a:cxn>
                  <a:cxn ang="0">
                    <a:pos x="0" y="69"/>
                  </a:cxn>
                </a:cxnLst>
                <a:rect l="0" t="0" r="r" b="b"/>
                <a:pathLst>
                  <a:path w="285" h="89">
                    <a:moveTo>
                      <a:pt x="0" y="69"/>
                    </a:moveTo>
                    <a:lnTo>
                      <a:pt x="63" y="89"/>
                    </a:lnTo>
                    <a:lnTo>
                      <a:pt x="215" y="29"/>
                    </a:lnTo>
                    <a:lnTo>
                      <a:pt x="285" y="49"/>
                    </a:lnTo>
                    <a:lnTo>
                      <a:pt x="248" y="0"/>
                    </a:lnTo>
                    <a:lnTo>
                      <a:pt x="67" y="0"/>
                    </a:lnTo>
                    <a:lnTo>
                      <a:pt x="142" y="15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89" name="Freeform 153"/>
              <p:cNvSpPr>
                <a:spLocks/>
              </p:cNvSpPr>
              <p:nvPr/>
            </p:nvSpPr>
            <p:spPr bwMode="auto">
              <a:xfrm>
                <a:off x="1162050" y="1644650"/>
                <a:ext cx="225425" cy="74613"/>
              </a:xfrm>
              <a:custGeom>
                <a:avLst/>
                <a:gdLst/>
                <a:ahLst/>
                <a:cxnLst>
                  <a:cxn ang="0">
                    <a:pos x="285" y="20"/>
                  </a:cxn>
                  <a:cxn ang="0">
                    <a:pos x="220" y="0"/>
                  </a:cxn>
                  <a:cxn ang="0">
                    <a:pos x="73" y="59"/>
                  </a:cxn>
                  <a:cxn ang="0">
                    <a:pos x="0" y="40"/>
                  </a:cxn>
                  <a:cxn ang="0">
                    <a:pos x="36" y="94"/>
                  </a:cxn>
                  <a:cxn ang="0">
                    <a:pos x="220" y="94"/>
                  </a:cxn>
                  <a:cxn ang="0">
                    <a:pos x="140" y="74"/>
                  </a:cxn>
                  <a:cxn ang="0">
                    <a:pos x="285" y="20"/>
                  </a:cxn>
                </a:cxnLst>
                <a:rect l="0" t="0" r="r" b="b"/>
                <a:pathLst>
                  <a:path w="285" h="94">
                    <a:moveTo>
                      <a:pt x="285" y="20"/>
                    </a:moveTo>
                    <a:lnTo>
                      <a:pt x="220" y="0"/>
                    </a:lnTo>
                    <a:lnTo>
                      <a:pt x="73" y="59"/>
                    </a:lnTo>
                    <a:lnTo>
                      <a:pt x="0" y="40"/>
                    </a:lnTo>
                    <a:lnTo>
                      <a:pt x="36" y="94"/>
                    </a:lnTo>
                    <a:lnTo>
                      <a:pt x="220" y="94"/>
                    </a:lnTo>
                    <a:lnTo>
                      <a:pt x="140" y="74"/>
                    </a:lnTo>
                    <a:lnTo>
                      <a:pt x="285" y="2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0" name="Freeform 154"/>
              <p:cNvSpPr>
                <a:spLocks/>
              </p:cNvSpPr>
              <p:nvPr/>
            </p:nvSpPr>
            <p:spPr bwMode="auto">
              <a:xfrm>
                <a:off x="1162050" y="1644650"/>
                <a:ext cx="225425" cy="74613"/>
              </a:xfrm>
              <a:custGeom>
                <a:avLst/>
                <a:gdLst/>
                <a:ahLst/>
                <a:cxnLst>
                  <a:cxn ang="0">
                    <a:pos x="285" y="20"/>
                  </a:cxn>
                  <a:cxn ang="0">
                    <a:pos x="220" y="0"/>
                  </a:cxn>
                  <a:cxn ang="0">
                    <a:pos x="73" y="59"/>
                  </a:cxn>
                  <a:cxn ang="0">
                    <a:pos x="0" y="40"/>
                  </a:cxn>
                  <a:cxn ang="0">
                    <a:pos x="36" y="94"/>
                  </a:cxn>
                  <a:cxn ang="0">
                    <a:pos x="220" y="94"/>
                  </a:cxn>
                  <a:cxn ang="0">
                    <a:pos x="140" y="74"/>
                  </a:cxn>
                  <a:cxn ang="0">
                    <a:pos x="285" y="20"/>
                  </a:cxn>
                </a:cxnLst>
                <a:rect l="0" t="0" r="r" b="b"/>
                <a:pathLst>
                  <a:path w="285" h="94">
                    <a:moveTo>
                      <a:pt x="285" y="20"/>
                    </a:moveTo>
                    <a:lnTo>
                      <a:pt x="220" y="0"/>
                    </a:lnTo>
                    <a:lnTo>
                      <a:pt x="73" y="59"/>
                    </a:lnTo>
                    <a:lnTo>
                      <a:pt x="0" y="40"/>
                    </a:lnTo>
                    <a:lnTo>
                      <a:pt x="36" y="94"/>
                    </a:lnTo>
                    <a:lnTo>
                      <a:pt x="220" y="94"/>
                    </a:lnTo>
                    <a:lnTo>
                      <a:pt x="140" y="74"/>
                    </a:lnTo>
                    <a:lnTo>
                      <a:pt x="285" y="2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1" name="Freeform 155"/>
              <p:cNvSpPr>
                <a:spLocks/>
              </p:cNvSpPr>
              <p:nvPr/>
            </p:nvSpPr>
            <p:spPr bwMode="auto">
              <a:xfrm>
                <a:off x="1173163" y="1557338"/>
                <a:ext cx="225425" cy="71438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63" y="0"/>
                  </a:cxn>
                  <a:cxn ang="0">
                    <a:pos x="216" y="54"/>
                  </a:cxn>
                  <a:cxn ang="0">
                    <a:pos x="283" y="41"/>
                  </a:cxn>
                  <a:cxn ang="0">
                    <a:pos x="247" y="90"/>
                  </a:cxn>
                  <a:cxn ang="0">
                    <a:pos x="70" y="90"/>
                  </a:cxn>
                  <a:cxn ang="0">
                    <a:pos x="143" y="76"/>
                  </a:cxn>
                  <a:cxn ang="0">
                    <a:pos x="0" y="20"/>
                  </a:cxn>
                </a:cxnLst>
                <a:rect l="0" t="0" r="r" b="b"/>
                <a:pathLst>
                  <a:path w="283" h="90">
                    <a:moveTo>
                      <a:pt x="0" y="20"/>
                    </a:moveTo>
                    <a:lnTo>
                      <a:pt x="63" y="0"/>
                    </a:lnTo>
                    <a:lnTo>
                      <a:pt x="216" y="54"/>
                    </a:lnTo>
                    <a:lnTo>
                      <a:pt x="283" y="41"/>
                    </a:lnTo>
                    <a:lnTo>
                      <a:pt x="247" y="90"/>
                    </a:lnTo>
                    <a:lnTo>
                      <a:pt x="70" y="90"/>
                    </a:lnTo>
                    <a:lnTo>
                      <a:pt x="143" y="76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2" name="Freeform 156"/>
              <p:cNvSpPr>
                <a:spLocks/>
              </p:cNvSpPr>
              <p:nvPr/>
            </p:nvSpPr>
            <p:spPr bwMode="auto">
              <a:xfrm>
                <a:off x="1173163" y="1557338"/>
                <a:ext cx="225425" cy="71438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63" y="0"/>
                  </a:cxn>
                  <a:cxn ang="0">
                    <a:pos x="216" y="54"/>
                  </a:cxn>
                  <a:cxn ang="0">
                    <a:pos x="283" y="41"/>
                  </a:cxn>
                  <a:cxn ang="0">
                    <a:pos x="247" y="90"/>
                  </a:cxn>
                  <a:cxn ang="0">
                    <a:pos x="70" y="90"/>
                  </a:cxn>
                  <a:cxn ang="0">
                    <a:pos x="143" y="76"/>
                  </a:cxn>
                  <a:cxn ang="0">
                    <a:pos x="0" y="20"/>
                  </a:cxn>
                </a:cxnLst>
                <a:rect l="0" t="0" r="r" b="b"/>
                <a:pathLst>
                  <a:path w="283" h="90">
                    <a:moveTo>
                      <a:pt x="0" y="20"/>
                    </a:moveTo>
                    <a:lnTo>
                      <a:pt x="63" y="0"/>
                    </a:lnTo>
                    <a:lnTo>
                      <a:pt x="216" y="54"/>
                    </a:lnTo>
                    <a:lnTo>
                      <a:pt x="283" y="41"/>
                    </a:lnTo>
                    <a:lnTo>
                      <a:pt x="247" y="90"/>
                    </a:lnTo>
                    <a:lnTo>
                      <a:pt x="70" y="90"/>
                    </a:lnTo>
                    <a:lnTo>
                      <a:pt x="143" y="76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3" name="Freeform 157"/>
              <p:cNvSpPr>
                <a:spLocks/>
              </p:cNvSpPr>
              <p:nvPr/>
            </p:nvSpPr>
            <p:spPr bwMode="auto">
              <a:xfrm>
                <a:off x="1398588" y="1652588"/>
                <a:ext cx="225425" cy="69850"/>
              </a:xfrm>
              <a:custGeom>
                <a:avLst/>
                <a:gdLst/>
                <a:ahLst/>
                <a:cxnLst>
                  <a:cxn ang="0">
                    <a:pos x="285" y="69"/>
                  </a:cxn>
                  <a:cxn ang="0">
                    <a:pos x="220" y="89"/>
                  </a:cxn>
                  <a:cxn ang="0">
                    <a:pos x="73" y="30"/>
                  </a:cxn>
                  <a:cxn ang="0">
                    <a:pos x="0" y="49"/>
                  </a:cxn>
                  <a:cxn ang="0">
                    <a:pos x="37" y="0"/>
                  </a:cxn>
                  <a:cxn ang="0">
                    <a:pos x="220" y="0"/>
                  </a:cxn>
                  <a:cxn ang="0">
                    <a:pos x="142" y="15"/>
                  </a:cxn>
                  <a:cxn ang="0">
                    <a:pos x="285" y="69"/>
                  </a:cxn>
                </a:cxnLst>
                <a:rect l="0" t="0" r="r" b="b"/>
                <a:pathLst>
                  <a:path w="285" h="89">
                    <a:moveTo>
                      <a:pt x="285" y="69"/>
                    </a:moveTo>
                    <a:lnTo>
                      <a:pt x="220" y="89"/>
                    </a:lnTo>
                    <a:lnTo>
                      <a:pt x="73" y="30"/>
                    </a:lnTo>
                    <a:lnTo>
                      <a:pt x="0" y="49"/>
                    </a:lnTo>
                    <a:lnTo>
                      <a:pt x="37" y="0"/>
                    </a:lnTo>
                    <a:lnTo>
                      <a:pt x="220" y="0"/>
                    </a:lnTo>
                    <a:lnTo>
                      <a:pt x="142" y="15"/>
                    </a:lnTo>
                    <a:lnTo>
                      <a:pt x="285" y="6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4" name="Freeform 158"/>
              <p:cNvSpPr>
                <a:spLocks/>
              </p:cNvSpPr>
              <p:nvPr/>
            </p:nvSpPr>
            <p:spPr bwMode="auto">
              <a:xfrm>
                <a:off x="1398588" y="1652588"/>
                <a:ext cx="225425" cy="69850"/>
              </a:xfrm>
              <a:custGeom>
                <a:avLst/>
                <a:gdLst/>
                <a:ahLst/>
                <a:cxnLst>
                  <a:cxn ang="0">
                    <a:pos x="285" y="69"/>
                  </a:cxn>
                  <a:cxn ang="0">
                    <a:pos x="220" y="89"/>
                  </a:cxn>
                  <a:cxn ang="0">
                    <a:pos x="73" y="30"/>
                  </a:cxn>
                  <a:cxn ang="0">
                    <a:pos x="0" y="49"/>
                  </a:cxn>
                  <a:cxn ang="0">
                    <a:pos x="37" y="0"/>
                  </a:cxn>
                  <a:cxn ang="0">
                    <a:pos x="220" y="0"/>
                  </a:cxn>
                  <a:cxn ang="0">
                    <a:pos x="142" y="15"/>
                  </a:cxn>
                  <a:cxn ang="0">
                    <a:pos x="285" y="69"/>
                  </a:cxn>
                </a:cxnLst>
                <a:rect l="0" t="0" r="r" b="b"/>
                <a:pathLst>
                  <a:path w="285" h="89">
                    <a:moveTo>
                      <a:pt x="285" y="69"/>
                    </a:moveTo>
                    <a:lnTo>
                      <a:pt x="220" y="89"/>
                    </a:lnTo>
                    <a:lnTo>
                      <a:pt x="73" y="30"/>
                    </a:lnTo>
                    <a:lnTo>
                      <a:pt x="0" y="49"/>
                    </a:lnTo>
                    <a:lnTo>
                      <a:pt x="37" y="0"/>
                    </a:lnTo>
                    <a:lnTo>
                      <a:pt x="220" y="0"/>
                    </a:lnTo>
                    <a:lnTo>
                      <a:pt x="142" y="15"/>
                    </a:lnTo>
                    <a:lnTo>
                      <a:pt x="285" y="6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5" name="Line 159"/>
              <p:cNvSpPr>
                <a:spLocks noChangeShapeType="1"/>
              </p:cNvSpPr>
              <p:nvPr/>
            </p:nvSpPr>
            <p:spPr bwMode="auto">
              <a:xfrm>
                <a:off x="1052513" y="1635125"/>
                <a:ext cx="1588" cy="160338"/>
              </a:xfrm>
              <a:prstGeom prst="line">
                <a:avLst/>
              </a:prstGeom>
              <a:noFill/>
              <a:ln w="3175">
                <a:solidFill>
                  <a:srgbClr val="AAE6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6" name="Line 160"/>
              <p:cNvSpPr>
                <a:spLocks noChangeShapeType="1"/>
              </p:cNvSpPr>
              <p:nvPr/>
            </p:nvSpPr>
            <p:spPr bwMode="auto">
              <a:xfrm>
                <a:off x="1735138" y="1635125"/>
                <a:ext cx="1588" cy="160338"/>
              </a:xfrm>
              <a:prstGeom prst="line">
                <a:avLst/>
              </a:prstGeom>
              <a:noFill/>
              <a:ln w="3175">
                <a:solidFill>
                  <a:srgbClr val="AAE6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7" name="Oval 161"/>
              <p:cNvSpPr>
                <a:spLocks noChangeArrowheads="1"/>
              </p:cNvSpPr>
              <p:nvPr/>
            </p:nvSpPr>
            <p:spPr bwMode="auto">
              <a:xfrm>
                <a:off x="1054100" y="1685925"/>
                <a:ext cx="677863" cy="219075"/>
              </a:xfrm>
              <a:prstGeom prst="ellipse">
                <a:avLst/>
              </a:prstGeom>
              <a:solidFill>
                <a:srgbClr val="0078AA"/>
              </a:solidFill>
              <a:ln w="3175">
                <a:solidFill>
                  <a:srgbClr val="AAE6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8" name="Rectangle 162"/>
              <p:cNvSpPr>
                <a:spLocks noChangeArrowheads="1"/>
              </p:cNvSpPr>
              <p:nvPr/>
            </p:nvSpPr>
            <p:spPr bwMode="auto">
              <a:xfrm>
                <a:off x="1052513" y="1641475"/>
                <a:ext cx="682625" cy="157163"/>
              </a:xfrm>
              <a:prstGeom prst="rect">
                <a:avLst/>
              </a:prstGeom>
              <a:solidFill>
                <a:srgbClr val="0078A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99" name="Rectangle 163"/>
              <p:cNvSpPr>
                <a:spLocks noChangeArrowheads="1"/>
              </p:cNvSpPr>
              <p:nvPr/>
            </p:nvSpPr>
            <p:spPr bwMode="auto">
              <a:xfrm>
                <a:off x="1052513" y="1641475"/>
                <a:ext cx="682625" cy="157163"/>
              </a:xfrm>
              <a:prstGeom prst="rect">
                <a:avLst/>
              </a:prstGeom>
              <a:solidFill>
                <a:srgbClr val="0078AA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0" name="Oval 164"/>
              <p:cNvSpPr>
                <a:spLocks noChangeArrowheads="1"/>
              </p:cNvSpPr>
              <p:nvPr/>
            </p:nvSpPr>
            <p:spPr bwMode="auto">
              <a:xfrm>
                <a:off x="1054100" y="1527175"/>
                <a:ext cx="677863" cy="217488"/>
              </a:xfrm>
              <a:prstGeom prst="ellipse">
                <a:avLst/>
              </a:prstGeom>
              <a:solidFill>
                <a:srgbClr val="00B4FF"/>
              </a:solidFill>
              <a:ln w="3175">
                <a:solidFill>
                  <a:srgbClr val="AAE6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1" name="Freeform 165"/>
              <p:cNvSpPr>
                <a:spLocks/>
              </p:cNvSpPr>
              <p:nvPr/>
            </p:nvSpPr>
            <p:spPr bwMode="auto">
              <a:xfrm>
                <a:off x="1401763" y="1557338"/>
                <a:ext cx="227013" cy="71438"/>
              </a:xfrm>
              <a:custGeom>
                <a:avLst/>
                <a:gdLst/>
                <a:ahLst/>
                <a:cxnLst>
                  <a:cxn ang="0">
                    <a:pos x="0" y="71"/>
                  </a:cxn>
                  <a:cxn ang="0">
                    <a:pos x="63" y="90"/>
                  </a:cxn>
                  <a:cxn ang="0">
                    <a:pos x="215" y="31"/>
                  </a:cxn>
                  <a:cxn ang="0">
                    <a:pos x="285" y="49"/>
                  </a:cxn>
                  <a:cxn ang="0">
                    <a:pos x="248" y="0"/>
                  </a:cxn>
                  <a:cxn ang="0">
                    <a:pos x="68" y="0"/>
                  </a:cxn>
                  <a:cxn ang="0">
                    <a:pos x="141" y="15"/>
                  </a:cxn>
                  <a:cxn ang="0">
                    <a:pos x="0" y="71"/>
                  </a:cxn>
                </a:cxnLst>
                <a:rect l="0" t="0" r="r" b="b"/>
                <a:pathLst>
                  <a:path w="285" h="90">
                    <a:moveTo>
                      <a:pt x="0" y="71"/>
                    </a:moveTo>
                    <a:lnTo>
                      <a:pt x="63" y="90"/>
                    </a:lnTo>
                    <a:lnTo>
                      <a:pt x="215" y="31"/>
                    </a:lnTo>
                    <a:lnTo>
                      <a:pt x="285" y="49"/>
                    </a:lnTo>
                    <a:lnTo>
                      <a:pt x="248" y="0"/>
                    </a:lnTo>
                    <a:lnTo>
                      <a:pt x="68" y="0"/>
                    </a:lnTo>
                    <a:lnTo>
                      <a:pt x="141" y="15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2" name="Freeform 166"/>
              <p:cNvSpPr>
                <a:spLocks/>
              </p:cNvSpPr>
              <p:nvPr/>
            </p:nvSpPr>
            <p:spPr bwMode="auto">
              <a:xfrm>
                <a:off x="1401763" y="1557338"/>
                <a:ext cx="227013" cy="71438"/>
              </a:xfrm>
              <a:custGeom>
                <a:avLst/>
                <a:gdLst/>
                <a:ahLst/>
                <a:cxnLst>
                  <a:cxn ang="0">
                    <a:pos x="0" y="71"/>
                  </a:cxn>
                  <a:cxn ang="0">
                    <a:pos x="63" y="90"/>
                  </a:cxn>
                  <a:cxn ang="0">
                    <a:pos x="215" y="31"/>
                  </a:cxn>
                  <a:cxn ang="0">
                    <a:pos x="285" y="49"/>
                  </a:cxn>
                  <a:cxn ang="0">
                    <a:pos x="248" y="0"/>
                  </a:cxn>
                  <a:cxn ang="0">
                    <a:pos x="68" y="0"/>
                  </a:cxn>
                  <a:cxn ang="0">
                    <a:pos x="141" y="15"/>
                  </a:cxn>
                  <a:cxn ang="0">
                    <a:pos x="0" y="71"/>
                  </a:cxn>
                </a:cxnLst>
                <a:rect l="0" t="0" r="r" b="b"/>
                <a:pathLst>
                  <a:path w="285" h="90">
                    <a:moveTo>
                      <a:pt x="0" y="71"/>
                    </a:moveTo>
                    <a:lnTo>
                      <a:pt x="63" y="90"/>
                    </a:lnTo>
                    <a:lnTo>
                      <a:pt x="215" y="31"/>
                    </a:lnTo>
                    <a:lnTo>
                      <a:pt x="285" y="49"/>
                    </a:lnTo>
                    <a:lnTo>
                      <a:pt x="248" y="0"/>
                    </a:lnTo>
                    <a:lnTo>
                      <a:pt x="68" y="0"/>
                    </a:lnTo>
                    <a:lnTo>
                      <a:pt x="141" y="15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3" name="Freeform 167"/>
              <p:cNvSpPr>
                <a:spLocks/>
              </p:cNvSpPr>
              <p:nvPr/>
            </p:nvSpPr>
            <p:spPr bwMode="auto">
              <a:xfrm>
                <a:off x="1157288" y="1641475"/>
                <a:ext cx="223838" cy="73025"/>
              </a:xfrm>
              <a:custGeom>
                <a:avLst/>
                <a:gdLst/>
                <a:ahLst/>
                <a:cxnLst>
                  <a:cxn ang="0">
                    <a:pos x="284" y="20"/>
                  </a:cxn>
                  <a:cxn ang="0">
                    <a:pos x="221" y="0"/>
                  </a:cxn>
                  <a:cxn ang="0">
                    <a:pos x="73" y="59"/>
                  </a:cxn>
                  <a:cxn ang="0">
                    <a:pos x="0" y="40"/>
                  </a:cxn>
                  <a:cxn ang="0">
                    <a:pos x="38" y="94"/>
                  </a:cxn>
                  <a:cxn ang="0">
                    <a:pos x="221" y="94"/>
                  </a:cxn>
                  <a:cxn ang="0">
                    <a:pos x="143" y="72"/>
                  </a:cxn>
                  <a:cxn ang="0">
                    <a:pos x="284" y="20"/>
                  </a:cxn>
                </a:cxnLst>
                <a:rect l="0" t="0" r="r" b="b"/>
                <a:pathLst>
                  <a:path w="284" h="94">
                    <a:moveTo>
                      <a:pt x="284" y="20"/>
                    </a:moveTo>
                    <a:lnTo>
                      <a:pt x="221" y="0"/>
                    </a:lnTo>
                    <a:lnTo>
                      <a:pt x="73" y="59"/>
                    </a:lnTo>
                    <a:lnTo>
                      <a:pt x="0" y="40"/>
                    </a:lnTo>
                    <a:lnTo>
                      <a:pt x="38" y="94"/>
                    </a:lnTo>
                    <a:lnTo>
                      <a:pt x="221" y="94"/>
                    </a:lnTo>
                    <a:lnTo>
                      <a:pt x="143" y="72"/>
                    </a:lnTo>
                    <a:lnTo>
                      <a:pt x="284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4" name="Freeform 168"/>
              <p:cNvSpPr>
                <a:spLocks/>
              </p:cNvSpPr>
              <p:nvPr/>
            </p:nvSpPr>
            <p:spPr bwMode="auto">
              <a:xfrm>
                <a:off x="1157288" y="1641475"/>
                <a:ext cx="223838" cy="73025"/>
              </a:xfrm>
              <a:custGeom>
                <a:avLst/>
                <a:gdLst/>
                <a:ahLst/>
                <a:cxnLst>
                  <a:cxn ang="0">
                    <a:pos x="284" y="20"/>
                  </a:cxn>
                  <a:cxn ang="0">
                    <a:pos x="221" y="0"/>
                  </a:cxn>
                  <a:cxn ang="0">
                    <a:pos x="73" y="59"/>
                  </a:cxn>
                  <a:cxn ang="0">
                    <a:pos x="0" y="40"/>
                  </a:cxn>
                  <a:cxn ang="0">
                    <a:pos x="38" y="94"/>
                  </a:cxn>
                  <a:cxn ang="0">
                    <a:pos x="221" y="94"/>
                  </a:cxn>
                  <a:cxn ang="0">
                    <a:pos x="143" y="72"/>
                  </a:cxn>
                  <a:cxn ang="0">
                    <a:pos x="284" y="20"/>
                  </a:cxn>
                </a:cxnLst>
                <a:rect l="0" t="0" r="r" b="b"/>
                <a:pathLst>
                  <a:path w="284" h="94">
                    <a:moveTo>
                      <a:pt x="284" y="20"/>
                    </a:moveTo>
                    <a:lnTo>
                      <a:pt x="221" y="0"/>
                    </a:lnTo>
                    <a:lnTo>
                      <a:pt x="73" y="59"/>
                    </a:lnTo>
                    <a:lnTo>
                      <a:pt x="0" y="40"/>
                    </a:lnTo>
                    <a:lnTo>
                      <a:pt x="38" y="94"/>
                    </a:lnTo>
                    <a:lnTo>
                      <a:pt x="221" y="94"/>
                    </a:lnTo>
                    <a:lnTo>
                      <a:pt x="143" y="72"/>
                    </a:lnTo>
                    <a:lnTo>
                      <a:pt x="284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5" name="Freeform 169"/>
              <p:cNvSpPr>
                <a:spLocks/>
              </p:cNvSpPr>
              <p:nvPr/>
            </p:nvSpPr>
            <p:spPr bwMode="auto">
              <a:xfrm>
                <a:off x="1169988" y="1552575"/>
                <a:ext cx="223838" cy="73025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63" y="0"/>
                  </a:cxn>
                  <a:cxn ang="0">
                    <a:pos x="216" y="54"/>
                  </a:cxn>
                  <a:cxn ang="0">
                    <a:pos x="283" y="41"/>
                  </a:cxn>
                  <a:cxn ang="0">
                    <a:pos x="248" y="90"/>
                  </a:cxn>
                  <a:cxn ang="0">
                    <a:pos x="67" y="90"/>
                  </a:cxn>
                  <a:cxn ang="0">
                    <a:pos x="143" y="76"/>
                  </a:cxn>
                  <a:cxn ang="0">
                    <a:pos x="0" y="20"/>
                  </a:cxn>
                </a:cxnLst>
                <a:rect l="0" t="0" r="r" b="b"/>
                <a:pathLst>
                  <a:path w="283" h="90">
                    <a:moveTo>
                      <a:pt x="0" y="20"/>
                    </a:moveTo>
                    <a:lnTo>
                      <a:pt x="63" y="0"/>
                    </a:lnTo>
                    <a:lnTo>
                      <a:pt x="216" y="54"/>
                    </a:lnTo>
                    <a:lnTo>
                      <a:pt x="283" y="41"/>
                    </a:lnTo>
                    <a:lnTo>
                      <a:pt x="248" y="90"/>
                    </a:lnTo>
                    <a:lnTo>
                      <a:pt x="67" y="90"/>
                    </a:lnTo>
                    <a:lnTo>
                      <a:pt x="143" y="76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6" name="Freeform 170"/>
              <p:cNvSpPr>
                <a:spLocks/>
              </p:cNvSpPr>
              <p:nvPr/>
            </p:nvSpPr>
            <p:spPr bwMode="auto">
              <a:xfrm>
                <a:off x="1169988" y="1552575"/>
                <a:ext cx="223838" cy="73025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63" y="0"/>
                  </a:cxn>
                  <a:cxn ang="0">
                    <a:pos x="216" y="54"/>
                  </a:cxn>
                  <a:cxn ang="0">
                    <a:pos x="283" y="41"/>
                  </a:cxn>
                  <a:cxn ang="0">
                    <a:pos x="248" y="90"/>
                  </a:cxn>
                  <a:cxn ang="0">
                    <a:pos x="67" y="90"/>
                  </a:cxn>
                  <a:cxn ang="0">
                    <a:pos x="143" y="76"/>
                  </a:cxn>
                  <a:cxn ang="0">
                    <a:pos x="0" y="20"/>
                  </a:cxn>
                </a:cxnLst>
                <a:rect l="0" t="0" r="r" b="b"/>
                <a:pathLst>
                  <a:path w="283" h="90">
                    <a:moveTo>
                      <a:pt x="0" y="20"/>
                    </a:moveTo>
                    <a:lnTo>
                      <a:pt x="63" y="0"/>
                    </a:lnTo>
                    <a:lnTo>
                      <a:pt x="216" y="54"/>
                    </a:lnTo>
                    <a:lnTo>
                      <a:pt x="283" y="41"/>
                    </a:lnTo>
                    <a:lnTo>
                      <a:pt x="248" y="90"/>
                    </a:lnTo>
                    <a:lnTo>
                      <a:pt x="67" y="90"/>
                    </a:lnTo>
                    <a:lnTo>
                      <a:pt x="143" y="76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7" name="Freeform 171"/>
              <p:cNvSpPr>
                <a:spLocks/>
              </p:cNvSpPr>
              <p:nvPr/>
            </p:nvSpPr>
            <p:spPr bwMode="auto">
              <a:xfrm>
                <a:off x="1393825" y="1647825"/>
                <a:ext cx="225425" cy="71438"/>
              </a:xfrm>
              <a:custGeom>
                <a:avLst/>
                <a:gdLst/>
                <a:ahLst/>
                <a:cxnLst>
                  <a:cxn ang="0">
                    <a:pos x="284" y="69"/>
                  </a:cxn>
                  <a:cxn ang="0">
                    <a:pos x="224" y="89"/>
                  </a:cxn>
                  <a:cxn ang="0">
                    <a:pos x="73" y="30"/>
                  </a:cxn>
                  <a:cxn ang="0">
                    <a:pos x="0" y="49"/>
                  </a:cxn>
                  <a:cxn ang="0">
                    <a:pos x="38" y="0"/>
                  </a:cxn>
                  <a:cxn ang="0">
                    <a:pos x="224" y="0"/>
                  </a:cxn>
                  <a:cxn ang="0">
                    <a:pos x="143" y="15"/>
                  </a:cxn>
                  <a:cxn ang="0">
                    <a:pos x="284" y="69"/>
                  </a:cxn>
                </a:cxnLst>
                <a:rect l="0" t="0" r="r" b="b"/>
                <a:pathLst>
                  <a:path w="284" h="89">
                    <a:moveTo>
                      <a:pt x="284" y="69"/>
                    </a:moveTo>
                    <a:lnTo>
                      <a:pt x="224" y="89"/>
                    </a:lnTo>
                    <a:lnTo>
                      <a:pt x="73" y="30"/>
                    </a:lnTo>
                    <a:lnTo>
                      <a:pt x="0" y="49"/>
                    </a:lnTo>
                    <a:lnTo>
                      <a:pt x="38" y="0"/>
                    </a:lnTo>
                    <a:lnTo>
                      <a:pt x="224" y="0"/>
                    </a:lnTo>
                    <a:lnTo>
                      <a:pt x="143" y="15"/>
                    </a:lnTo>
                    <a:lnTo>
                      <a:pt x="284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8" name="Freeform 172"/>
              <p:cNvSpPr>
                <a:spLocks/>
              </p:cNvSpPr>
              <p:nvPr/>
            </p:nvSpPr>
            <p:spPr bwMode="auto">
              <a:xfrm>
                <a:off x="1393825" y="1647825"/>
                <a:ext cx="225425" cy="71438"/>
              </a:xfrm>
              <a:custGeom>
                <a:avLst/>
                <a:gdLst/>
                <a:ahLst/>
                <a:cxnLst>
                  <a:cxn ang="0">
                    <a:pos x="284" y="69"/>
                  </a:cxn>
                  <a:cxn ang="0">
                    <a:pos x="224" y="89"/>
                  </a:cxn>
                  <a:cxn ang="0">
                    <a:pos x="73" y="30"/>
                  </a:cxn>
                  <a:cxn ang="0">
                    <a:pos x="0" y="49"/>
                  </a:cxn>
                  <a:cxn ang="0">
                    <a:pos x="38" y="0"/>
                  </a:cxn>
                  <a:cxn ang="0">
                    <a:pos x="224" y="0"/>
                  </a:cxn>
                  <a:cxn ang="0">
                    <a:pos x="143" y="15"/>
                  </a:cxn>
                  <a:cxn ang="0">
                    <a:pos x="284" y="69"/>
                  </a:cxn>
                </a:cxnLst>
                <a:rect l="0" t="0" r="r" b="b"/>
                <a:pathLst>
                  <a:path w="284" h="89">
                    <a:moveTo>
                      <a:pt x="284" y="69"/>
                    </a:moveTo>
                    <a:lnTo>
                      <a:pt x="224" y="89"/>
                    </a:lnTo>
                    <a:lnTo>
                      <a:pt x="73" y="30"/>
                    </a:lnTo>
                    <a:lnTo>
                      <a:pt x="0" y="49"/>
                    </a:lnTo>
                    <a:lnTo>
                      <a:pt x="38" y="0"/>
                    </a:lnTo>
                    <a:lnTo>
                      <a:pt x="224" y="0"/>
                    </a:lnTo>
                    <a:lnTo>
                      <a:pt x="143" y="15"/>
                    </a:lnTo>
                    <a:lnTo>
                      <a:pt x="284" y="6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09" name="Freeform 173"/>
              <p:cNvSpPr>
                <a:spLocks/>
              </p:cNvSpPr>
              <p:nvPr/>
            </p:nvSpPr>
            <p:spPr bwMode="auto">
              <a:xfrm>
                <a:off x="1406525" y="1560513"/>
                <a:ext cx="225425" cy="71438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3" y="89"/>
                  </a:cxn>
                  <a:cxn ang="0">
                    <a:pos x="215" y="29"/>
                  </a:cxn>
                  <a:cxn ang="0">
                    <a:pos x="285" y="49"/>
                  </a:cxn>
                  <a:cxn ang="0">
                    <a:pos x="248" y="0"/>
                  </a:cxn>
                  <a:cxn ang="0">
                    <a:pos x="67" y="0"/>
                  </a:cxn>
                  <a:cxn ang="0">
                    <a:pos x="142" y="15"/>
                  </a:cxn>
                  <a:cxn ang="0">
                    <a:pos x="0" y="69"/>
                  </a:cxn>
                </a:cxnLst>
                <a:rect l="0" t="0" r="r" b="b"/>
                <a:pathLst>
                  <a:path w="285" h="89">
                    <a:moveTo>
                      <a:pt x="0" y="69"/>
                    </a:moveTo>
                    <a:lnTo>
                      <a:pt x="63" y="89"/>
                    </a:lnTo>
                    <a:lnTo>
                      <a:pt x="215" y="29"/>
                    </a:lnTo>
                    <a:lnTo>
                      <a:pt x="285" y="49"/>
                    </a:lnTo>
                    <a:lnTo>
                      <a:pt x="248" y="0"/>
                    </a:lnTo>
                    <a:lnTo>
                      <a:pt x="67" y="0"/>
                    </a:lnTo>
                    <a:lnTo>
                      <a:pt x="142" y="15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0" name="Freeform 174"/>
              <p:cNvSpPr>
                <a:spLocks/>
              </p:cNvSpPr>
              <p:nvPr/>
            </p:nvSpPr>
            <p:spPr bwMode="auto">
              <a:xfrm>
                <a:off x="1406525" y="1560513"/>
                <a:ext cx="225425" cy="71438"/>
              </a:xfrm>
              <a:custGeom>
                <a:avLst/>
                <a:gdLst/>
                <a:ahLst/>
                <a:cxnLst>
                  <a:cxn ang="0">
                    <a:pos x="0" y="69"/>
                  </a:cxn>
                  <a:cxn ang="0">
                    <a:pos x="63" y="89"/>
                  </a:cxn>
                  <a:cxn ang="0">
                    <a:pos x="215" y="29"/>
                  </a:cxn>
                  <a:cxn ang="0">
                    <a:pos x="285" y="49"/>
                  </a:cxn>
                  <a:cxn ang="0">
                    <a:pos x="248" y="0"/>
                  </a:cxn>
                  <a:cxn ang="0">
                    <a:pos x="67" y="0"/>
                  </a:cxn>
                  <a:cxn ang="0">
                    <a:pos x="142" y="15"/>
                  </a:cxn>
                  <a:cxn ang="0">
                    <a:pos x="0" y="69"/>
                  </a:cxn>
                </a:cxnLst>
                <a:rect l="0" t="0" r="r" b="b"/>
                <a:pathLst>
                  <a:path w="285" h="89">
                    <a:moveTo>
                      <a:pt x="0" y="69"/>
                    </a:moveTo>
                    <a:lnTo>
                      <a:pt x="63" y="89"/>
                    </a:lnTo>
                    <a:lnTo>
                      <a:pt x="215" y="29"/>
                    </a:lnTo>
                    <a:lnTo>
                      <a:pt x="285" y="49"/>
                    </a:lnTo>
                    <a:lnTo>
                      <a:pt x="248" y="0"/>
                    </a:lnTo>
                    <a:lnTo>
                      <a:pt x="67" y="0"/>
                    </a:lnTo>
                    <a:lnTo>
                      <a:pt x="142" y="15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1" name="Freeform 175"/>
              <p:cNvSpPr>
                <a:spLocks/>
              </p:cNvSpPr>
              <p:nvPr/>
            </p:nvSpPr>
            <p:spPr bwMode="auto">
              <a:xfrm>
                <a:off x="1162050" y="1644650"/>
                <a:ext cx="225425" cy="74613"/>
              </a:xfrm>
              <a:custGeom>
                <a:avLst/>
                <a:gdLst/>
                <a:ahLst/>
                <a:cxnLst>
                  <a:cxn ang="0">
                    <a:pos x="285" y="20"/>
                  </a:cxn>
                  <a:cxn ang="0">
                    <a:pos x="220" y="0"/>
                  </a:cxn>
                  <a:cxn ang="0">
                    <a:pos x="73" y="59"/>
                  </a:cxn>
                  <a:cxn ang="0">
                    <a:pos x="0" y="40"/>
                  </a:cxn>
                  <a:cxn ang="0">
                    <a:pos x="36" y="94"/>
                  </a:cxn>
                  <a:cxn ang="0">
                    <a:pos x="220" y="94"/>
                  </a:cxn>
                  <a:cxn ang="0">
                    <a:pos x="140" y="74"/>
                  </a:cxn>
                  <a:cxn ang="0">
                    <a:pos x="285" y="20"/>
                  </a:cxn>
                </a:cxnLst>
                <a:rect l="0" t="0" r="r" b="b"/>
                <a:pathLst>
                  <a:path w="285" h="94">
                    <a:moveTo>
                      <a:pt x="285" y="20"/>
                    </a:moveTo>
                    <a:lnTo>
                      <a:pt x="220" y="0"/>
                    </a:lnTo>
                    <a:lnTo>
                      <a:pt x="73" y="59"/>
                    </a:lnTo>
                    <a:lnTo>
                      <a:pt x="0" y="40"/>
                    </a:lnTo>
                    <a:lnTo>
                      <a:pt x="36" y="94"/>
                    </a:lnTo>
                    <a:lnTo>
                      <a:pt x="220" y="94"/>
                    </a:lnTo>
                    <a:lnTo>
                      <a:pt x="140" y="74"/>
                    </a:lnTo>
                    <a:lnTo>
                      <a:pt x="285" y="2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2" name="Freeform 176"/>
              <p:cNvSpPr>
                <a:spLocks/>
              </p:cNvSpPr>
              <p:nvPr/>
            </p:nvSpPr>
            <p:spPr bwMode="auto">
              <a:xfrm>
                <a:off x="1162050" y="1644650"/>
                <a:ext cx="225425" cy="74613"/>
              </a:xfrm>
              <a:custGeom>
                <a:avLst/>
                <a:gdLst/>
                <a:ahLst/>
                <a:cxnLst>
                  <a:cxn ang="0">
                    <a:pos x="285" y="20"/>
                  </a:cxn>
                  <a:cxn ang="0">
                    <a:pos x="220" y="0"/>
                  </a:cxn>
                  <a:cxn ang="0">
                    <a:pos x="73" y="59"/>
                  </a:cxn>
                  <a:cxn ang="0">
                    <a:pos x="0" y="40"/>
                  </a:cxn>
                  <a:cxn ang="0">
                    <a:pos x="36" y="94"/>
                  </a:cxn>
                  <a:cxn ang="0">
                    <a:pos x="220" y="94"/>
                  </a:cxn>
                  <a:cxn ang="0">
                    <a:pos x="140" y="74"/>
                  </a:cxn>
                  <a:cxn ang="0">
                    <a:pos x="285" y="20"/>
                  </a:cxn>
                </a:cxnLst>
                <a:rect l="0" t="0" r="r" b="b"/>
                <a:pathLst>
                  <a:path w="285" h="94">
                    <a:moveTo>
                      <a:pt x="285" y="20"/>
                    </a:moveTo>
                    <a:lnTo>
                      <a:pt x="220" y="0"/>
                    </a:lnTo>
                    <a:lnTo>
                      <a:pt x="73" y="59"/>
                    </a:lnTo>
                    <a:lnTo>
                      <a:pt x="0" y="40"/>
                    </a:lnTo>
                    <a:lnTo>
                      <a:pt x="36" y="94"/>
                    </a:lnTo>
                    <a:lnTo>
                      <a:pt x="220" y="94"/>
                    </a:lnTo>
                    <a:lnTo>
                      <a:pt x="140" y="74"/>
                    </a:lnTo>
                    <a:lnTo>
                      <a:pt x="285" y="2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3" name="Freeform 177"/>
              <p:cNvSpPr>
                <a:spLocks/>
              </p:cNvSpPr>
              <p:nvPr/>
            </p:nvSpPr>
            <p:spPr bwMode="auto">
              <a:xfrm>
                <a:off x="1173163" y="1557338"/>
                <a:ext cx="225425" cy="71438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63" y="0"/>
                  </a:cxn>
                  <a:cxn ang="0">
                    <a:pos x="216" y="54"/>
                  </a:cxn>
                  <a:cxn ang="0">
                    <a:pos x="283" y="41"/>
                  </a:cxn>
                  <a:cxn ang="0">
                    <a:pos x="247" y="90"/>
                  </a:cxn>
                  <a:cxn ang="0">
                    <a:pos x="70" y="90"/>
                  </a:cxn>
                  <a:cxn ang="0">
                    <a:pos x="143" y="76"/>
                  </a:cxn>
                  <a:cxn ang="0">
                    <a:pos x="0" y="20"/>
                  </a:cxn>
                </a:cxnLst>
                <a:rect l="0" t="0" r="r" b="b"/>
                <a:pathLst>
                  <a:path w="283" h="90">
                    <a:moveTo>
                      <a:pt x="0" y="20"/>
                    </a:moveTo>
                    <a:lnTo>
                      <a:pt x="63" y="0"/>
                    </a:lnTo>
                    <a:lnTo>
                      <a:pt x="216" y="54"/>
                    </a:lnTo>
                    <a:lnTo>
                      <a:pt x="283" y="41"/>
                    </a:lnTo>
                    <a:lnTo>
                      <a:pt x="247" y="90"/>
                    </a:lnTo>
                    <a:lnTo>
                      <a:pt x="70" y="90"/>
                    </a:lnTo>
                    <a:lnTo>
                      <a:pt x="143" y="76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4" name="Freeform 178"/>
              <p:cNvSpPr>
                <a:spLocks/>
              </p:cNvSpPr>
              <p:nvPr/>
            </p:nvSpPr>
            <p:spPr bwMode="auto">
              <a:xfrm>
                <a:off x="1173163" y="1557338"/>
                <a:ext cx="225425" cy="71438"/>
              </a:xfrm>
              <a:custGeom>
                <a:avLst/>
                <a:gdLst/>
                <a:ahLst/>
                <a:cxnLst>
                  <a:cxn ang="0">
                    <a:pos x="0" y="20"/>
                  </a:cxn>
                  <a:cxn ang="0">
                    <a:pos x="63" y="0"/>
                  </a:cxn>
                  <a:cxn ang="0">
                    <a:pos x="216" y="54"/>
                  </a:cxn>
                  <a:cxn ang="0">
                    <a:pos x="283" y="41"/>
                  </a:cxn>
                  <a:cxn ang="0">
                    <a:pos x="247" y="90"/>
                  </a:cxn>
                  <a:cxn ang="0">
                    <a:pos x="70" y="90"/>
                  </a:cxn>
                  <a:cxn ang="0">
                    <a:pos x="143" y="76"/>
                  </a:cxn>
                  <a:cxn ang="0">
                    <a:pos x="0" y="20"/>
                  </a:cxn>
                </a:cxnLst>
                <a:rect l="0" t="0" r="r" b="b"/>
                <a:pathLst>
                  <a:path w="283" h="90">
                    <a:moveTo>
                      <a:pt x="0" y="20"/>
                    </a:moveTo>
                    <a:lnTo>
                      <a:pt x="63" y="0"/>
                    </a:lnTo>
                    <a:lnTo>
                      <a:pt x="216" y="54"/>
                    </a:lnTo>
                    <a:lnTo>
                      <a:pt x="283" y="41"/>
                    </a:lnTo>
                    <a:lnTo>
                      <a:pt x="247" y="90"/>
                    </a:lnTo>
                    <a:lnTo>
                      <a:pt x="70" y="90"/>
                    </a:lnTo>
                    <a:lnTo>
                      <a:pt x="143" y="76"/>
                    </a:lnTo>
                    <a:lnTo>
                      <a:pt x="0" y="2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5" name="Freeform 179"/>
              <p:cNvSpPr>
                <a:spLocks/>
              </p:cNvSpPr>
              <p:nvPr/>
            </p:nvSpPr>
            <p:spPr bwMode="auto">
              <a:xfrm>
                <a:off x="1398588" y="1652588"/>
                <a:ext cx="225425" cy="69850"/>
              </a:xfrm>
              <a:custGeom>
                <a:avLst/>
                <a:gdLst/>
                <a:ahLst/>
                <a:cxnLst>
                  <a:cxn ang="0">
                    <a:pos x="285" y="69"/>
                  </a:cxn>
                  <a:cxn ang="0">
                    <a:pos x="220" y="89"/>
                  </a:cxn>
                  <a:cxn ang="0">
                    <a:pos x="73" y="30"/>
                  </a:cxn>
                  <a:cxn ang="0">
                    <a:pos x="0" y="49"/>
                  </a:cxn>
                  <a:cxn ang="0">
                    <a:pos x="37" y="0"/>
                  </a:cxn>
                  <a:cxn ang="0">
                    <a:pos x="220" y="0"/>
                  </a:cxn>
                  <a:cxn ang="0">
                    <a:pos x="142" y="15"/>
                  </a:cxn>
                  <a:cxn ang="0">
                    <a:pos x="285" y="69"/>
                  </a:cxn>
                </a:cxnLst>
                <a:rect l="0" t="0" r="r" b="b"/>
                <a:pathLst>
                  <a:path w="285" h="89">
                    <a:moveTo>
                      <a:pt x="285" y="69"/>
                    </a:moveTo>
                    <a:lnTo>
                      <a:pt x="220" y="89"/>
                    </a:lnTo>
                    <a:lnTo>
                      <a:pt x="73" y="30"/>
                    </a:lnTo>
                    <a:lnTo>
                      <a:pt x="0" y="49"/>
                    </a:lnTo>
                    <a:lnTo>
                      <a:pt x="37" y="0"/>
                    </a:lnTo>
                    <a:lnTo>
                      <a:pt x="220" y="0"/>
                    </a:lnTo>
                    <a:lnTo>
                      <a:pt x="142" y="15"/>
                    </a:lnTo>
                    <a:lnTo>
                      <a:pt x="285" y="6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6" name="Freeform 180"/>
              <p:cNvSpPr>
                <a:spLocks/>
              </p:cNvSpPr>
              <p:nvPr/>
            </p:nvSpPr>
            <p:spPr bwMode="auto">
              <a:xfrm>
                <a:off x="1398588" y="1652588"/>
                <a:ext cx="225425" cy="69850"/>
              </a:xfrm>
              <a:custGeom>
                <a:avLst/>
                <a:gdLst/>
                <a:ahLst/>
                <a:cxnLst>
                  <a:cxn ang="0">
                    <a:pos x="285" y="69"/>
                  </a:cxn>
                  <a:cxn ang="0">
                    <a:pos x="220" y="89"/>
                  </a:cxn>
                  <a:cxn ang="0">
                    <a:pos x="73" y="30"/>
                  </a:cxn>
                  <a:cxn ang="0">
                    <a:pos x="0" y="49"/>
                  </a:cxn>
                  <a:cxn ang="0">
                    <a:pos x="37" y="0"/>
                  </a:cxn>
                  <a:cxn ang="0">
                    <a:pos x="220" y="0"/>
                  </a:cxn>
                  <a:cxn ang="0">
                    <a:pos x="142" y="15"/>
                  </a:cxn>
                  <a:cxn ang="0">
                    <a:pos x="285" y="69"/>
                  </a:cxn>
                </a:cxnLst>
                <a:rect l="0" t="0" r="r" b="b"/>
                <a:pathLst>
                  <a:path w="285" h="89">
                    <a:moveTo>
                      <a:pt x="285" y="69"/>
                    </a:moveTo>
                    <a:lnTo>
                      <a:pt x="220" y="89"/>
                    </a:lnTo>
                    <a:lnTo>
                      <a:pt x="73" y="30"/>
                    </a:lnTo>
                    <a:lnTo>
                      <a:pt x="0" y="49"/>
                    </a:lnTo>
                    <a:lnTo>
                      <a:pt x="37" y="0"/>
                    </a:lnTo>
                    <a:lnTo>
                      <a:pt x="220" y="0"/>
                    </a:lnTo>
                    <a:lnTo>
                      <a:pt x="142" y="15"/>
                    </a:lnTo>
                    <a:lnTo>
                      <a:pt x="285" y="69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7" name="Line 181"/>
              <p:cNvSpPr>
                <a:spLocks noChangeShapeType="1"/>
              </p:cNvSpPr>
              <p:nvPr/>
            </p:nvSpPr>
            <p:spPr bwMode="auto">
              <a:xfrm>
                <a:off x="1052513" y="1635125"/>
                <a:ext cx="1588" cy="160338"/>
              </a:xfrm>
              <a:prstGeom prst="line">
                <a:avLst/>
              </a:prstGeom>
              <a:noFill/>
              <a:ln w="3175">
                <a:solidFill>
                  <a:srgbClr val="AAE6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18" name="Line 182"/>
              <p:cNvSpPr>
                <a:spLocks noChangeShapeType="1"/>
              </p:cNvSpPr>
              <p:nvPr/>
            </p:nvSpPr>
            <p:spPr bwMode="auto">
              <a:xfrm>
                <a:off x="1735138" y="1635125"/>
                <a:ext cx="1588" cy="160338"/>
              </a:xfrm>
              <a:prstGeom prst="line">
                <a:avLst/>
              </a:prstGeom>
              <a:noFill/>
              <a:ln w="3175">
                <a:solidFill>
                  <a:srgbClr val="AAE6FF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66" name="Group 446"/>
          <p:cNvGrpSpPr>
            <a:grpSpLocks/>
          </p:cNvGrpSpPr>
          <p:nvPr/>
        </p:nvGrpSpPr>
        <p:grpSpPr bwMode="auto">
          <a:xfrm>
            <a:off x="5010351" y="3398236"/>
            <a:ext cx="477940" cy="447074"/>
            <a:chOff x="4628" y="1341"/>
            <a:chExt cx="313" cy="227"/>
          </a:xfrm>
        </p:grpSpPr>
        <p:pic>
          <p:nvPicPr>
            <p:cNvPr id="8" name="Picture 447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4628" y="1341"/>
              <a:ext cx="313" cy="22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9" name="Picture 448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4628" y="1341"/>
              <a:ext cx="313" cy="22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67" name="Group 4263"/>
          <p:cNvGrpSpPr/>
          <p:nvPr/>
        </p:nvGrpSpPr>
        <p:grpSpPr>
          <a:xfrm>
            <a:off x="5511128" y="3748947"/>
            <a:ext cx="339813" cy="208964"/>
            <a:chOff x="1052513" y="1527175"/>
            <a:chExt cx="684213" cy="377825"/>
          </a:xfrm>
        </p:grpSpPr>
        <p:sp>
          <p:nvSpPr>
            <p:cNvPr id="4265" name="Oval 139"/>
            <p:cNvSpPr>
              <a:spLocks noChangeArrowheads="1"/>
            </p:cNvSpPr>
            <p:nvPr/>
          </p:nvSpPr>
          <p:spPr bwMode="auto">
            <a:xfrm>
              <a:off x="1054100" y="1685925"/>
              <a:ext cx="677863" cy="219075"/>
            </a:xfrm>
            <a:prstGeom prst="ellipse">
              <a:avLst/>
            </a:prstGeom>
            <a:solidFill>
              <a:srgbClr val="0078AA"/>
            </a:solidFill>
            <a:ln w="3175">
              <a:solidFill>
                <a:srgbClr val="AAE6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66" name="Rectangle 140"/>
            <p:cNvSpPr>
              <a:spLocks noChangeArrowheads="1"/>
            </p:cNvSpPr>
            <p:nvPr/>
          </p:nvSpPr>
          <p:spPr bwMode="auto">
            <a:xfrm>
              <a:off x="1052513" y="1641475"/>
              <a:ext cx="682625" cy="157163"/>
            </a:xfrm>
            <a:prstGeom prst="rect">
              <a:avLst/>
            </a:prstGeom>
            <a:solidFill>
              <a:srgbClr val="0078A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67" name="Rectangle 141"/>
            <p:cNvSpPr>
              <a:spLocks noChangeArrowheads="1"/>
            </p:cNvSpPr>
            <p:nvPr/>
          </p:nvSpPr>
          <p:spPr bwMode="auto">
            <a:xfrm>
              <a:off x="1052513" y="1641475"/>
              <a:ext cx="682625" cy="157163"/>
            </a:xfrm>
            <a:prstGeom prst="rect">
              <a:avLst/>
            </a:prstGeom>
            <a:solidFill>
              <a:srgbClr val="0078A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68" name="Oval 142"/>
            <p:cNvSpPr>
              <a:spLocks noChangeArrowheads="1"/>
            </p:cNvSpPr>
            <p:nvPr/>
          </p:nvSpPr>
          <p:spPr bwMode="auto">
            <a:xfrm>
              <a:off x="1054100" y="1527175"/>
              <a:ext cx="677863" cy="217488"/>
            </a:xfrm>
            <a:prstGeom prst="ellipse">
              <a:avLst/>
            </a:prstGeom>
            <a:solidFill>
              <a:srgbClr val="00B4FF"/>
            </a:solidFill>
            <a:ln w="3175">
              <a:solidFill>
                <a:srgbClr val="AAE6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69" name="Freeform 143"/>
            <p:cNvSpPr>
              <a:spLocks/>
            </p:cNvSpPr>
            <p:nvPr/>
          </p:nvSpPr>
          <p:spPr bwMode="auto">
            <a:xfrm>
              <a:off x="1401763" y="1557338"/>
              <a:ext cx="227013" cy="71438"/>
            </a:xfrm>
            <a:custGeom>
              <a:avLst/>
              <a:gdLst/>
              <a:ahLst/>
              <a:cxnLst>
                <a:cxn ang="0">
                  <a:pos x="0" y="71"/>
                </a:cxn>
                <a:cxn ang="0">
                  <a:pos x="63" y="90"/>
                </a:cxn>
                <a:cxn ang="0">
                  <a:pos x="215" y="31"/>
                </a:cxn>
                <a:cxn ang="0">
                  <a:pos x="285" y="49"/>
                </a:cxn>
                <a:cxn ang="0">
                  <a:pos x="248" y="0"/>
                </a:cxn>
                <a:cxn ang="0">
                  <a:pos x="68" y="0"/>
                </a:cxn>
                <a:cxn ang="0">
                  <a:pos x="141" y="15"/>
                </a:cxn>
                <a:cxn ang="0">
                  <a:pos x="0" y="71"/>
                </a:cxn>
              </a:cxnLst>
              <a:rect l="0" t="0" r="r" b="b"/>
              <a:pathLst>
                <a:path w="285" h="90">
                  <a:moveTo>
                    <a:pt x="0" y="71"/>
                  </a:moveTo>
                  <a:lnTo>
                    <a:pt x="63" y="90"/>
                  </a:lnTo>
                  <a:lnTo>
                    <a:pt x="215" y="31"/>
                  </a:lnTo>
                  <a:lnTo>
                    <a:pt x="285" y="49"/>
                  </a:lnTo>
                  <a:lnTo>
                    <a:pt x="248" y="0"/>
                  </a:lnTo>
                  <a:lnTo>
                    <a:pt x="68" y="0"/>
                  </a:lnTo>
                  <a:lnTo>
                    <a:pt x="141" y="1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70" name="Freeform 144"/>
            <p:cNvSpPr>
              <a:spLocks/>
            </p:cNvSpPr>
            <p:nvPr/>
          </p:nvSpPr>
          <p:spPr bwMode="auto">
            <a:xfrm>
              <a:off x="1401763" y="1557338"/>
              <a:ext cx="227013" cy="71438"/>
            </a:xfrm>
            <a:custGeom>
              <a:avLst/>
              <a:gdLst/>
              <a:ahLst/>
              <a:cxnLst>
                <a:cxn ang="0">
                  <a:pos x="0" y="71"/>
                </a:cxn>
                <a:cxn ang="0">
                  <a:pos x="63" y="90"/>
                </a:cxn>
                <a:cxn ang="0">
                  <a:pos x="215" y="31"/>
                </a:cxn>
                <a:cxn ang="0">
                  <a:pos x="285" y="49"/>
                </a:cxn>
                <a:cxn ang="0">
                  <a:pos x="248" y="0"/>
                </a:cxn>
                <a:cxn ang="0">
                  <a:pos x="68" y="0"/>
                </a:cxn>
                <a:cxn ang="0">
                  <a:pos x="141" y="15"/>
                </a:cxn>
                <a:cxn ang="0">
                  <a:pos x="0" y="71"/>
                </a:cxn>
              </a:cxnLst>
              <a:rect l="0" t="0" r="r" b="b"/>
              <a:pathLst>
                <a:path w="285" h="90">
                  <a:moveTo>
                    <a:pt x="0" y="71"/>
                  </a:moveTo>
                  <a:lnTo>
                    <a:pt x="63" y="90"/>
                  </a:lnTo>
                  <a:lnTo>
                    <a:pt x="215" y="31"/>
                  </a:lnTo>
                  <a:lnTo>
                    <a:pt x="285" y="49"/>
                  </a:lnTo>
                  <a:lnTo>
                    <a:pt x="248" y="0"/>
                  </a:lnTo>
                  <a:lnTo>
                    <a:pt x="68" y="0"/>
                  </a:lnTo>
                  <a:lnTo>
                    <a:pt x="141" y="1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71" name="Freeform 145"/>
            <p:cNvSpPr>
              <a:spLocks/>
            </p:cNvSpPr>
            <p:nvPr/>
          </p:nvSpPr>
          <p:spPr bwMode="auto">
            <a:xfrm>
              <a:off x="1157288" y="1641475"/>
              <a:ext cx="223838" cy="73025"/>
            </a:xfrm>
            <a:custGeom>
              <a:avLst/>
              <a:gdLst/>
              <a:ahLst/>
              <a:cxnLst>
                <a:cxn ang="0">
                  <a:pos x="284" y="20"/>
                </a:cxn>
                <a:cxn ang="0">
                  <a:pos x="221" y="0"/>
                </a:cxn>
                <a:cxn ang="0">
                  <a:pos x="73" y="59"/>
                </a:cxn>
                <a:cxn ang="0">
                  <a:pos x="0" y="40"/>
                </a:cxn>
                <a:cxn ang="0">
                  <a:pos x="38" y="94"/>
                </a:cxn>
                <a:cxn ang="0">
                  <a:pos x="221" y="94"/>
                </a:cxn>
                <a:cxn ang="0">
                  <a:pos x="143" y="72"/>
                </a:cxn>
                <a:cxn ang="0">
                  <a:pos x="284" y="20"/>
                </a:cxn>
              </a:cxnLst>
              <a:rect l="0" t="0" r="r" b="b"/>
              <a:pathLst>
                <a:path w="284" h="94">
                  <a:moveTo>
                    <a:pt x="284" y="20"/>
                  </a:moveTo>
                  <a:lnTo>
                    <a:pt x="221" y="0"/>
                  </a:lnTo>
                  <a:lnTo>
                    <a:pt x="73" y="59"/>
                  </a:lnTo>
                  <a:lnTo>
                    <a:pt x="0" y="40"/>
                  </a:lnTo>
                  <a:lnTo>
                    <a:pt x="38" y="94"/>
                  </a:lnTo>
                  <a:lnTo>
                    <a:pt x="221" y="94"/>
                  </a:lnTo>
                  <a:lnTo>
                    <a:pt x="143" y="72"/>
                  </a:lnTo>
                  <a:lnTo>
                    <a:pt x="284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72" name="Freeform 146"/>
            <p:cNvSpPr>
              <a:spLocks/>
            </p:cNvSpPr>
            <p:nvPr/>
          </p:nvSpPr>
          <p:spPr bwMode="auto">
            <a:xfrm>
              <a:off x="1157288" y="1641475"/>
              <a:ext cx="223838" cy="73025"/>
            </a:xfrm>
            <a:custGeom>
              <a:avLst/>
              <a:gdLst/>
              <a:ahLst/>
              <a:cxnLst>
                <a:cxn ang="0">
                  <a:pos x="284" y="20"/>
                </a:cxn>
                <a:cxn ang="0">
                  <a:pos x="221" y="0"/>
                </a:cxn>
                <a:cxn ang="0">
                  <a:pos x="73" y="59"/>
                </a:cxn>
                <a:cxn ang="0">
                  <a:pos x="0" y="40"/>
                </a:cxn>
                <a:cxn ang="0">
                  <a:pos x="38" y="94"/>
                </a:cxn>
                <a:cxn ang="0">
                  <a:pos x="221" y="94"/>
                </a:cxn>
                <a:cxn ang="0">
                  <a:pos x="143" y="72"/>
                </a:cxn>
                <a:cxn ang="0">
                  <a:pos x="284" y="20"/>
                </a:cxn>
              </a:cxnLst>
              <a:rect l="0" t="0" r="r" b="b"/>
              <a:pathLst>
                <a:path w="284" h="94">
                  <a:moveTo>
                    <a:pt x="284" y="20"/>
                  </a:moveTo>
                  <a:lnTo>
                    <a:pt x="221" y="0"/>
                  </a:lnTo>
                  <a:lnTo>
                    <a:pt x="73" y="59"/>
                  </a:lnTo>
                  <a:lnTo>
                    <a:pt x="0" y="40"/>
                  </a:lnTo>
                  <a:lnTo>
                    <a:pt x="38" y="94"/>
                  </a:lnTo>
                  <a:lnTo>
                    <a:pt x="221" y="94"/>
                  </a:lnTo>
                  <a:lnTo>
                    <a:pt x="143" y="72"/>
                  </a:lnTo>
                  <a:lnTo>
                    <a:pt x="284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73" name="Freeform 147"/>
            <p:cNvSpPr>
              <a:spLocks/>
            </p:cNvSpPr>
            <p:nvPr/>
          </p:nvSpPr>
          <p:spPr bwMode="auto">
            <a:xfrm>
              <a:off x="1169988" y="1552575"/>
              <a:ext cx="223838" cy="73025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63" y="0"/>
                </a:cxn>
                <a:cxn ang="0">
                  <a:pos x="216" y="54"/>
                </a:cxn>
                <a:cxn ang="0">
                  <a:pos x="283" y="41"/>
                </a:cxn>
                <a:cxn ang="0">
                  <a:pos x="248" y="90"/>
                </a:cxn>
                <a:cxn ang="0">
                  <a:pos x="67" y="90"/>
                </a:cxn>
                <a:cxn ang="0">
                  <a:pos x="143" y="76"/>
                </a:cxn>
                <a:cxn ang="0">
                  <a:pos x="0" y="20"/>
                </a:cxn>
              </a:cxnLst>
              <a:rect l="0" t="0" r="r" b="b"/>
              <a:pathLst>
                <a:path w="283" h="90">
                  <a:moveTo>
                    <a:pt x="0" y="20"/>
                  </a:moveTo>
                  <a:lnTo>
                    <a:pt x="63" y="0"/>
                  </a:lnTo>
                  <a:lnTo>
                    <a:pt x="216" y="54"/>
                  </a:lnTo>
                  <a:lnTo>
                    <a:pt x="283" y="41"/>
                  </a:lnTo>
                  <a:lnTo>
                    <a:pt x="248" y="90"/>
                  </a:lnTo>
                  <a:lnTo>
                    <a:pt x="67" y="90"/>
                  </a:lnTo>
                  <a:lnTo>
                    <a:pt x="143" y="76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74" name="Freeform 148"/>
            <p:cNvSpPr>
              <a:spLocks/>
            </p:cNvSpPr>
            <p:nvPr/>
          </p:nvSpPr>
          <p:spPr bwMode="auto">
            <a:xfrm>
              <a:off x="1169988" y="1552575"/>
              <a:ext cx="223838" cy="73025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63" y="0"/>
                </a:cxn>
                <a:cxn ang="0">
                  <a:pos x="216" y="54"/>
                </a:cxn>
                <a:cxn ang="0">
                  <a:pos x="283" y="41"/>
                </a:cxn>
                <a:cxn ang="0">
                  <a:pos x="248" y="90"/>
                </a:cxn>
                <a:cxn ang="0">
                  <a:pos x="67" y="90"/>
                </a:cxn>
                <a:cxn ang="0">
                  <a:pos x="143" y="76"/>
                </a:cxn>
                <a:cxn ang="0">
                  <a:pos x="0" y="20"/>
                </a:cxn>
              </a:cxnLst>
              <a:rect l="0" t="0" r="r" b="b"/>
              <a:pathLst>
                <a:path w="283" h="90">
                  <a:moveTo>
                    <a:pt x="0" y="20"/>
                  </a:moveTo>
                  <a:lnTo>
                    <a:pt x="63" y="0"/>
                  </a:lnTo>
                  <a:lnTo>
                    <a:pt x="216" y="54"/>
                  </a:lnTo>
                  <a:lnTo>
                    <a:pt x="283" y="41"/>
                  </a:lnTo>
                  <a:lnTo>
                    <a:pt x="248" y="90"/>
                  </a:lnTo>
                  <a:lnTo>
                    <a:pt x="67" y="90"/>
                  </a:lnTo>
                  <a:lnTo>
                    <a:pt x="143" y="76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75" name="Freeform 149"/>
            <p:cNvSpPr>
              <a:spLocks/>
            </p:cNvSpPr>
            <p:nvPr/>
          </p:nvSpPr>
          <p:spPr bwMode="auto">
            <a:xfrm>
              <a:off x="1393825" y="1647825"/>
              <a:ext cx="225425" cy="71438"/>
            </a:xfrm>
            <a:custGeom>
              <a:avLst/>
              <a:gdLst/>
              <a:ahLst/>
              <a:cxnLst>
                <a:cxn ang="0">
                  <a:pos x="284" y="69"/>
                </a:cxn>
                <a:cxn ang="0">
                  <a:pos x="224" y="89"/>
                </a:cxn>
                <a:cxn ang="0">
                  <a:pos x="73" y="30"/>
                </a:cxn>
                <a:cxn ang="0">
                  <a:pos x="0" y="49"/>
                </a:cxn>
                <a:cxn ang="0">
                  <a:pos x="38" y="0"/>
                </a:cxn>
                <a:cxn ang="0">
                  <a:pos x="224" y="0"/>
                </a:cxn>
                <a:cxn ang="0">
                  <a:pos x="143" y="15"/>
                </a:cxn>
                <a:cxn ang="0">
                  <a:pos x="284" y="69"/>
                </a:cxn>
              </a:cxnLst>
              <a:rect l="0" t="0" r="r" b="b"/>
              <a:pathLst>
                <a:path w="284" h="89">
                  <a:moveTo>
                    <a:pt x="284" y="69"/>
                  </a:moveTo>
                  <a:lnTo>
                    <a:pt x="224" y="89"/>
                  </a:lnTo>
                  <a:lnTo>
                    <a:pt x="73" y="30"/>
                  </a:lnTo>
                  <a:lnTo>
                    <a:pt x="0" y="49"/>
                  </a:lnTo>
                  <a:lnTo>
                    <a:pt x="38" y="0"/>
                  </a:lnTo>
                  <a:lnTo>
                    <a:pt x="224" y="0"/>
                  </a:lnTo>
                  <a:lnTo>
                    <a:pt x="143" y="15"/>
                  </a:lnTo>
                  <a:lnTo>
                    <a:pt x="284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76" name="Freeform 150"/>
            <p:cNvSpPr>
              <a:spLocks/>
            </p:cNvSpPr>
            <p:nvPr/>
          </p:nvSpPr>
          <p:spPr bwMode="auto">
            <a:xfrm>
              <a:off x="1393825" y="1647825"/>
              <a:ext cx="225425" cy="71438"/>
            </a:xfrm>
            <a:custGeom>
              <a:avLst/>
              <a:gdLst/>
              <a:ahLst/>
              <a:cxnLst>
                <a:cxn ang="0">
                  <a:pos x="284" y="69"/>
                </a:cxn>
                <a:cxn ang="0">
                  <a:pos x="224" y="89"/>
                </a:cxn>
                <a:cxn ang="0">
                  <a:pos x="73" y="30"/>
                </a:cxn>
                <a:cxn ang="0">
                  <a:pos x="0" y="49"/>
                </a:cxn>
                <a:cxn ang="0">
                  <a:pos x="38" y="0"/>
                </a:cxn>
                <a:cxn ang="0">
                  <a:pos x="224" y="0"/>
                </a:cxn>
                <a:cxn ang="0">
                  <a:pos x="143" y="15"/>
                </a:cxn>
                <a:cxn ang="0">
                  <a:pos x="284" y="69"/>
                </a:cxn>
              </a:cxnLst>
              <a:rect l="0" t="0" r="r" b="b"/>
              <a:pathLst>
                <a:path w="284" h="89">
                  <a:moveTo>
                    <a:pt x="284" y="69"/>
                  </a:moveTo>
                  <a:lnTo>
                    <a:pt x="224" y="89"/>
                  </a:lnTo>
                  <a:lnTo>
                    <a:pt x="73" y="30"/>
                  </a:lnTo>
                  <a:lnTo>
                    <a:pt x="0" y="49"/>
                  </a:lnTo>
                  <a:lnTo>
                    <a:pt x="38" y="0"/>
                  </a:lnTo>
                  <a:lnTo>
                    <a:pt x="224" y="0"/>
                  </a:lnTo>
                  <a:lnTo>
                    <a:pt x="143" y="15"/>
                  </a:lnTo>
                  <a:lnTo>
                    <a:pt x="284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77" name="Freeform 151"/>
            <p:cNvSpPr>
              <a:spLocks/>
            </p:cNvSpPr>
            <p:nvPr/>
          </p:nvSpPr>
          <p:spPr bwMode="auto">
            <a:xfrm>
              <a:off x="1406525" y="1560513"/>
              <a:ext cx="225425" cy="71438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3" y="89"/>
                </a:cxn>
                <a:cxn ang="0">
                  <a:pos x="215" y="29"/>
                </a:cxn>
                <a:cxn ang="0">
                  <a:pos x="285" y="49"/>
                </a:cxn>
                <a:cxn ang="0">
                  <a:pos x="248" y="0"/>
                </a:cxn>
                <a:cxn ang="0">
                  <a:pos x="67" y="0"/>
                </a:cxn>
                <a:cxn ang="0">
                  <a:pos x="142" y="15"/>
                </a:cxn>
                <a:cxn ang="0">
                  <a:pos x="0" y="69"/>
                </a:cxn>
              </a:cxnLst>
              <a:rect l="0" t="0" r="r" b="b"/>
              <a:pathLst>
                <a:path w="285" h="89">
                  <a:moveTo>
                    <a:pt x="0" y="69"/>
                  </a:moveTo>
                  <a:lnTo>
                    <a:pt x="63" y="89"/>
                  </a:lnTo>
                  <a:lnTo>
                    <a:pt x="215" y="29"/>
                  </a:lnTo>
                  <a:lnTo>
                    <a:pt x="285" y="49"/>
                  </a:lnTo>
                  <a:lnTo>
                    <a:pt x="248" y="0"/>
                  </a:lnTo>
                  <a:lnTo>
                    <a:pt x="67" y="0"/>
                  </a:lnTo>
                  <a:lnTo>
                    <a:pt x="142" y="15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78" name="Freeform 152"/>
            <p:cNvSpPr>
              <a:spLocks/>
            </p:cNvSpPr>
            <p:nvPr/>
          </p:nvSpPr>
          <p:spPr bwMode="auto">
            <a:xfrm>
              <a:off x="1406525" y="1560513"/>
              <a:ext cx="225425" cy="71438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3" y="89"/>
                </a:cxn>
                <a:cxn ang="0">
                  <a:pos x="215" y="29"/>
                </a:cxn>
                <a:cxn ang="0">
                  <a:pos x="285" y="49"/>
                </a:cxn>
                <a:cxn ang="0">
                  <a:pos x="248" y="0"/>
                </a:cxn>
                <a:cxn ang="0">
                  <a:pos x="67" y="0"/>
                </a:cxn>
                <a:cxn ang="0">
                  <a:pos x="142" y="15"/>
                </a:cxn>
                <a:cxn ang="0">
                  <a:pos x="0" y="69"/>
                </a:cxn>
              </a:cxnLst>
              <a:rect l="0" t="0" r="r" b="b"/>
              <a:pathLst>
                <a:path w="285" h="89">
                  <a:moveTo>
                    <a:pt x="0" y="69"/>
                  </a:moveTo>
                  <a:lnTo>
                    <a:pt x="63" y="89"/>
                  </a:lnTo>
                  <a:lnTo>
                    <a:pt x="215" y="29"/>
                  </a:lnTo>
                  <a:lnTo>
                    <a:pt x="285" y="49"/>
                  </a:lnTo>
                  <a:lnTo>
                    <a:pt x="248" y="0"/>
                  </a:lnTo>
                  <a:lnTo>
                    <a:pt x="67" y="0"/>
                  </a:lnTo>
                  <a:lnTo>
                    <a:pt x="142" y="15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79" name="Freeform 153"/>
            <p:cNvSpPr>
              <a:spLocks/>
            </p:cNvSpPr>
            <p:nvPr/>
          </p:nvSpPr>
          <p:spPr bwMode="auto">
            <a:xfrm>
              <a:off x="1162050" y="1644650"/>
              <a:ext cx="225425" cy="74613"/>
            </a:xfrm>
            <a:custGeom>
              <a:avLst/>
              <a:gdLst/>
              <a:ahLst/>
              <a:cxnLst>
                <a:cxn ang="0">
                  <a:pos x="285" y="20"/>
                </a:cxn>
                <a:cxn ang="0">
                  <a:pos x="220" y="0"/>
                </a:cxn>
                <a:cxn ang="0">
                  <a:pos x="73" y="59"/>
                </a:cxn>
                <a:cxn ang="0">
                  <a:pos x="0" y="40"/>
                </a:cxn>
                <a:cxn ang="0">
                  <a:pos x="36" y="94"/>
                </a:cxn>
                <a:cxn ang="0">
                  <a:pos x="220" y="94"/>
                </a:cxn>
                <a:cxn ang="0">
                  <a:pos x="140" y="74"/>
                </a:cxn>
                <a:cxn ang="0">
                  <a:pos x="285" y="20"/>
                </a:cxn>
              </a:cxnLst>
              <a:rect l="0" t="0" r="r" b="b"/>
              <a:pathLst>
                <a:path w="285" h="94">
                  <a:moveTo>
                    <a:pt x="285" y="20"/>
                  </a:moveTo>
                  <a:lnTo>
                    <a:pt x="220" y="0"/>
                  </a:lnTo>
                  <a:lnTo>
                    <a:pt x="73" y="59"/>
                  </a:lnTo>
                  <a:lnTo>
                    <a:pt x="0" y="40"/>
                  </a:lnTo>
                  <a:lnTo>
                    <a:pt x="36" y="94"/>
                  </a:lnTo>
                  <a:lnTo>
                    <a:pt x="220" y="94"/>
                  </a:lnTo>
                  <a:lnTo>
                    <a:pt x="140" y="74"/>
                  </a:lnTo>
                  <a:lnTo>
                    <a:pt x="285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80" name="Freeform 154"/>
            <p:cNvSpPr>
              <a:spLocks/>
            </p:cNvSpPr>
            <p:nvPr/>
          </p:nvSpPr>
          <p:spPr bwMode="auto">
            <a:xfrm>
              <a:off x="1162050" y="1644650"/>
              <a:ext cx="225425" cy="74613"/>
            </a:xfrm>
            <a:custGeom>
              <a:avLst/>
              <a:gdLst/>
              <a:ahLst/>
              <a:cxnLst>
                <a:cxn ang="0">
                  <a:pos x="285" y="20"/>
                </a:cxn>
                <a:cxn ang="0">
                  <a:pos x="220" y="0"/>
                </a:cxn>
                <a:cxn ang="0">
                  <a:pos x="73" y="59"/>
                </a:cxn>
                <a:cxn ang="0">
                  <a:pos x="0" y="40"/>
                </a:cxn>
                <a:cxn ang="0">
                  <a:pos x="36" y="94"/>
                </a:cxn>
                <a:cxn ang="0">
                  <a:pos x="220" y="94"/>
                </a:cxn>
                <a:cxn ang="0">
                  <a:pos x="140" y="74"/>
                </a:cxn>
                <a:cxn ang="0">
                  <a:pos x="285" y="20"/>
                </a:cxn>
              </a:cxnLst>
              <a:rect l="0" t="0" r="r" b="b"/>
              <a:pathLst>
                <a:path w="285" h="94">
                  <a:moveTo>
                    <a:pt x="285" y="20"/>
                  </a:moveTo>
                  <a:lnTo>
                    <a:pt x="220" y="0"/>
                  </a:lnTo>
                  <a:lnTo>
                    <a:pt x="73" y="59"/>
                  </a:lnTo>
                  <a:lnTo>
                    <a:pt x="0" y="40"/>
                  </a:lnTo>
                  <a:lnTo>
                    <a:pt x="36" y="94"/>
                  </a:lnTo>
                  <a:lnTo>
                    <a:pt x="220" y="94"/>
                  </a:lnTo>
                  <a:lnTo>
                    <a:pt x="140" y="74"/>
                  </a:lnTo>
                  <a:lnTo>
                    <a:pt x="285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81" name="Freeform 155"/>
            <p:cNvSpPr>
              <a:spLocks/>
            </p:cNvSpPr>
            <p:nvPr/>
          </p:nvSpPr>
          <p:spPr bwMode="auto">
            <a:xfrm>
              <a:off x="1173163" y="1557338"/>
              <a:ext cx="225425" cy="71438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63" y="0"/>
                </a:cxn>
                <a:cxn ang="0">
                  <a:pos x="216" y="54"/>
                </a:cxn>
                <a:cxn ang="0">
                  <a:pos x="283" y="41"/>
                </a:cxn>
                <a:cxn ang="0">
                  <a:pos x="247" y="90"/>
                </a:cxn>
                <a:cxn ang="0">
                  <a:pos x="70" y="90"/>
                </a:cxn>
                <a:cxn ang="0">
                  <a:pos x="143" y="76"/>
                </a:cxn>
                <a:cxn ang="0">
                  <a:pos x="0" y="20"/>
                </a:cxn>
              </a:cxnLst>
              <a:rect l="0" t="0" r="r" b="b"/>
              <a:pathLst>
                <a:path w="283" h="90">
                  <a:moveTo>
                    <a:pt x="0" y="20"/>
                  </a:moveTo>
                  <a:lnTo>
                    <a:pt x="63" y="0"/>
                  </a:lnTo>
                  <a:lnTo>
                    <a:pt x="216" y="54"/>
                  </a:lnTo>
                  <a:lnTo>
                    <a:pt x="283" y="41"/>
                  </a:lnTo>
                  <a:lnTo>
                    <a:pt x="247" y="90"/>
                  </a:lnTo>
                  <a:lnTo>
                    <a:pt x="70" y="90"/>
                  </a:lnTo>
                  <a:lnTo>
                    <a:pt x="143" y="76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82" name="Freeform 156"/>
            <p:cNvSpPr>
              <a:spLocks/>
            </p:cNvSpPr>
            <p:nvPr/>
          </p:nvSpPr>
          <p:spPr bwMode="auto">
            <a:xfrm>
              <a:off x="1173163" y="1557338"/>
              <a:ext cx="225425" cy="71438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63" y="0"/>
                </a:cxn>
                <a:cxn ang="0">
                  <a:pos x="216" y="54"/>
                </a:cxn>
                <a:cxn ang="0">
                  <a:pos x="283" y="41"/>
                </a:cxn>
                <a:cxn ang="0">
                  <a:pos x="247" y="90"/>
                </a:cxn>
                <a:cxn ang="0">
                  <a:pos x="70" y="90"/>
                </a:cxn>
                <a:cxn ang="0">
                  <a:pos x="143" y="76"/>
                </a:cxn>
                <a:cxn ang="0">
                  <a:pos x="0" y="20"/>
                </a:cxn>
              </a:cxnLst>
              <a:rect l="0" t="0" r="r" b="b"/>
              <a:pathLst>
                <a:path w="283" h="90">
                  <a:moveTo>
                    <a:pt x="0" y="20"/>
                  </a:moveTo>
                  <a:lnTo>
                    <a:pt x="63" y="0"/>
                  </a:lnTo>
                  <a:lnTo>
                    <a:pt x="216" y="54"/>
                  </a:lnTo>
                  <a:lnTo>
                    <a:pt x="283" y="41"/>
                  </a:lnTo>
                  <a:lnTo>
                    <a:pt x="247" y="90"/>
                  </a:lnTo>
                  <a:lnTo>
                    <a:pt x="70" y="90"/>
                  </a:lnTo>
                  <a:lnTo>
                    <a:pt x="143" y="76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83" name="Freeform 157"/>
            <p:cNvSpPr>
              <a:spLocks/>
            </p:cNvSpPr>
            <p:nvPr/>
          </p:nvSpPr>
          <p:spPr bwMode="auto">
            <a:xfrm>
              <a:off x="1398588" y="1652588"/>
              <a:ext cx="225425" cy="69850"/>
            </a:xfrm>
            <a:custGeom>
              <a:avLst/>
              <a:gdLst/>
              <a:ahLst/>
              <a:cxnLst>
                <a:cxn ang="0">
                  <a:pos x="285" y="69"/>
                </a:cxn>
                <a:cxn ang="0">
                  <a:pos x="220" y="89"/>
                </a:cxn>
                <a:cxn ang="0">
                  <a:pos x="73" y="30"/>
                </a:cxn>
                <a:cxn ang="0">
                  <a:pos x="0" y="49"/>
                </a:cxn>
                <a:cxn ang="0">
                  <a:pos x="37" y="0"/>
                </a:cxn>
                <a:cxn ang="0">
                  <a:pos x="220" y="0"/>
                </a:cxn>
                <a:cxn ang="0">
                  <a:pos x="142" y="15"/>
                </a:cxn>
                <a:cxn ang="0">
                  <a:pos x="285" y="69"/>
                </a:cxn>
              </a:cxnLst>
              <a:rect l="0" t="0" r="r" b="b"/>
              <a:pathLst>
                <a:path w="285" h="89">
                  <a:moveTo>
                    <a:pt x="285" y="69"/>
                  </a:moveTo>
                  <a:lnTo>
                    <a:pt x="220" y="89"/>
                  </a:lnTo>
                  <a:lnTo>
                    <a:pt x="73" y="30"/>
                  </a:lnTo>
                  <a:lnTo>
                    <a:pt x="0" y="49"/>
                  </a:lnTo>
                  <a:lnTo>
                    <a:pt x="37" y="0"/>
                  </a:lnTo>
                  <a:lnTo>
                    <a:pt x="220" y="0"/>
                  </a:lnTo>
                  <a:lnTo>
                    <a:pt x="142" y="15"/>
                  </a:lnTo>
                  <a:lnTo>
                    <a:pt x="285" y="6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84" name="Freeform 158"/>
            <p:cNvSpPr>
              <a:spLocks/>
            </p:cNvSpPr>
            <p:nvPr/>
          </p:nvSpPr>
          <p:spPr bwMode="auto">
            <a:xfrm>
              <a:off x="1398588" y="1652588"/>
              <a:ext cx="225425" cy="69850"/>
            </a:xfrm>
            <a:custGeom>
              <a:avLst/>
              <a:gdLst/>
              <a:ahLst/>
              <a:cxnLst>
                <a:cxn ang="0">
                  <a:pos x="285" y="69"/>
                </a:cxn>
                <a:cxn ang="0">
                  <a:pos x="220" y="89"/>
                </a:cxn>
                <a:cxn ang="0">
                  <a:pos x="73" y="30"/>
                </a:cxn>
                <a:cxn ang="0">
                  <a:pos x="0" y="49"/>
                </a:cxn>
                <a:cxn ang="0">
                  <a:pos x="37" y="0"/>
                </a:cxn>
                <a:cxn ang="0">
                  <a:pos x="220" y="0"/>
                </a:cxn>
                <a:cxn ang="0">
                  <a:pos x="142" y="15"/>
                </a:cxn>
                <a:cxn ang="0">
                  <a:pos x="285" y="69"/>
                </a:cxn>
              </a:cxnLst>
              <a:rect l="0" t="0" r="r" b="b"/>
              <a:pathLst>
                <a:path w="285" h="89">
                  <a:moveTo>
                    <a:pt x="285" y="69"/>
                  </a:moveTo>
                  <a:lnTo>
                    <a:pt x="220" y="89"/>
                  </a:lnTo>
                  <a:lnTo>
                    <a:pt x="73" y="30"/>
                  </a:lnTo>
                  <a:lnTo>
                    <a:pt x="0" y="49"/>
                  </a:lnTo>
                  <a:lnTo>
                    <a:pt x="37" y="0"/>
                  </a:lnTo>
                  <a:lnTo>
                    <a:pt x="220" y="0"/>
                  </a:lnTo>
                  <a:lnTo>
                    <a:pt x="142" y="15"/>
                  </a:lnTo>
                  <a:lnTo>
                    <a:pt x="285" y="6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85" name="Line 159"/>
            <p:cNvSpPr>
              <a:spLocks noChangeShapeType="1"/>
            </p:cNvSpPr>
            <p:nvPr/>
          </p:nvSpPr>
          <p:spPr bwMode="auto">
            <a:xfrm>
              <a:off x="1052513" y="1635125"/>
              <a:ext cx="1588" cy="160338"/>
            </a:xfrm>
            <a:prstGeom prst="line">
              <a:avLst/>
            </a:prstGeom>
            <a:noFill/>
            <a:ln w="3175">
              <a:solidFill>
                <a:srgbClr val="AAE6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86" name="Line 160"/>
            <p:cNvSpPr>
              <a:spLocks noChangeShapeType="1"/>
            </p:cNvSpPr>
            <p:nvPr/>
          </p:nvSpPr>
          <p:spPr bwMode="auto">
            <a:xfrm>
              <a:off x="1735138" y="1635125"/>
              <a:ext cx="1588" cy="160338"/>
            </a:xfrm>
            <a:prstGeom prst="line">
              <a:avLst/>
            </a:prstGeom>
            <a:noFill/>
            <a:ln w="3175">
              <a:solidFill>
                <a:srgbClr val="AAE6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87" name="Oval 161"/>
            <p:cNvSpPr>
              <a:spLocks noChangeArrowheads="1"/>
            </p:cNvSpPr>
            <p:nvPr/>
          </p:nvSpPr>
          <p:spPr bwMode="auto">
            <a:xfrm>
              <a:off x="1054100" y="1685925"/>
              <a:ext cx="677863" cy="219075"/>
            </a:xfrm>
            <a:prstGeom prst="ellipse">
              <a:avLst/>
            </a:prstGeom>
            <a:solidFill>
              <a:srgbClr val="0078AA"/>
            </a:solidFill>
            <a:ln w="3175">
              <a:solidFill>
                <a:srgbClr val="AAE6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88" name="Rectangle 162"/>
            <p:cNvSpPr>
              <a:spLocks noChangeArrowheads="1"/>
            </p:cNvSpPr>
            <p:nvPr/>
          </p:nvSpPr>
          <p:spPr bwMode="auto">
            <a:xfrm>
              <a:off x="1052513" y="1641475"/>
              <a:ext cx="682625" cy="157163"/>
            </a:xfrm>
            <a:prstGeom prst="rect">
              <a:avLst/>
            </a:prstGeom>
            <a:solidFill>
              <a:srgbClr val="0078A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89" name="Rectangle 163"/>
            <p:cNvSpPr>
              <a:spLocks noChangeArrowheads="1"/>
            </p:cNvSpPr>
            <p:nvPr/>
          </p:nvSpPr>
          <p:spPr bwMode="auto">
            <a:xfrm>
              <a:off x="1052513" y="1641475"/>
              <a:ext cx="682625" cy="157163"/>
            </a:xfrm>
            <a:prstGeom prst="rect">
              <a:avLst/>
            </a:prstGeom>
            <a:solidFill>
              <a:srgbClr val="0078A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90" name="Oval 164"/>
            <p:cNvSpPr>
              <a:spLocks noChangeArrowheads="1"/>
            </p:cNvSpPr>
            <p:nvPr/>
          </p:nvSpPr>
          <p:spPr bwMode="auto">
            <a:xfrm>
              <a:off x="1054100" y="1527175"/>
              <a:ext cx="677863" cy="217488"/>
            </a:xfrm>
            <a:prstGeom prst="ellipse">
              <a:avLst/>
            </a:prstGeom>
            <a:solidFill>
              <a:srgbClr val="00B4FF"/>
            </a:solidFill>
            <a:ln w="3175">
              <a:solidFill>
                <a:srgbClr val="AAE6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91" name="Freeform 165"/>
            <p:cNvSpPr>
              <a:spLocks/>
            </p:cNvSpPr>
            <p:nvPr/>
          </p:nvSpPr>
          <p:spPr bwMode="auto">
            <a:xfrm>
              <a:off x="1401763" y="1557338"/>
              <a:ext cx="227013" cy="71438"/>
            </a:xfrm>
            <a:custGeom>
              <a:avLst/>
              <a:gdLst/>
              <a:ahLst/>
              <a:cxnLst>
                <a:cxn ang="0">
                  <a:pos x="0" y="71"/>
                </a:cxn>
                <a:cxn ang="0">
                  <a:pos x="63" y="90"/>
                </a:cxn>
                <a:cxn ang="0">
                  <a:pos x="215" y="31"/>
                </a:cxn>
                <a:cxn ang="0">
                  <a:pos x="285" y="49"/>
                </a:cxn>
                <a:cxn ang="0">
                  <a:pos x="248" y="0"/>
                </a:cxn>
                <a:cxn ang="0">
                  <a:pos x="68" y="0"/>
                </a:cxn>
                <a:cxn ang="0">
                  <a:pos x="141" y="15"/>
                </a:cxn>
                <a:cxn ang="0">
                  <a:pos x="0" y="71"/>
                </a:cxn>
              </a:cxnLst>
              <a:rect l="0" t="0" r="r" b="b"/>
              <a:pathLst>
                <a:path w="285" h="90">
                  <a:moveTo>
                    <a:pt x="0" y="71"/>
                  </a:moveTo>
                  <a:lnTo>
                    <a:pt x="63" y="90"/>
                  </a:lnTo>
                  <a:lnTo>
                    <a:pt x="215" y="31"/>
                  </a:lnTo>
                  <a:lnTo>
                    <a:pt x="285" y="49"/>
                  </a:lnTo>
                  <a:lnTo>
                    <a:pt x="248" y="0"/>
                  </a:lnTo>
                  <a:lnTo>
                    <a:pt x="68" y="0"/>
                  </a:lnTo>
                  <a:lnTo>
                    <a:pt x="141" y="1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92" name="Freeform 166"/>
            <p:cNvSpPr>
              <a:spLocks/>
            </p:cNvSpPr>
            <p:nvPr/>
          </p:nvSpPr>
          <p:spPr bwMode="auto">
            <a:xfrm>
              <a:off x="1401763" y="1557338"/>
              <a:ext cx="227013" cy="71438"/>
            </a:xfrm>
            <a:custGeom>
              <a:avLst/>
              <a:gdLst/>
              <a:ahLst/>
              <a:cxnLst>
                <a:cxn ang="0">
                  <a:pos x="0" y="71"/>
                </a:cxn>
                <a:cxn ang="0">
                  <a:pos x="63" y="90"/>
                </a:cxn>
                <a:cxn ang="0">
                  <a:pos x="215" y="31"/>
                </a:cxn>
                <a:cxn ang="0">
                  <a:pos x="285" y="49"/>
                </a:cxn>
                <a:cxn ang="0">
                  <a:pos x="248" y="0"/>
                </a:cxn>
                <a:cxn ang="0">
                  <a:pos x="68" y="0"/>
                </a:cxn>
                <a:cxn ang="0">
                  <a:pos x="141" y="15"/>
                </a:cxn>
                <a:cxn ang="0">
                  <a:pos x="0" y="71"/>
                </a:cxn>
              </a:cxnLst>
              <a:rect l="0" t="0" r="r" b="b"/>
              <a:pathLst>
                <a:path w="285" h="90">
                  <a:moveTo>
                    <a:pt x="0" y="71"/>
                  </a:moveTo>
                  <a:lnTo>
                    <a:pt x="63" y="90"/>
                  </a:lnTo>
                  <a:lnTo>
                    <a:pt x="215" y="31"/>
                  </a:lnTo>
                  <a:lnTo>
                    <a:pt x="285" y="49"/>
                  </a:lnTo>
                  <a:lnTo>
                    <a:pt x="248" y="0"/>
                  </a:lnTo>
                  <a:lnTo>
                    <a:pt x="68" y="0"/>
                  </a:lnTo>
                  <a:lnTo>
                    <a:pt x="141" y="1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93" name="Freeform 167"/>
            <p:cNvSpPr>
              <a:spLocks/>
            </p:cNvSpPr>
            <p:nvPr/>
          </p:nvSpPr>
          <p:spPr bwMode="auto">
            <a:xfrm>
              <a:off x="1157288" y="1641475"/>
              <a:ext cx="223838" cy="73025"/>
            </a:xfrm>
            <a:custGeom>
              <a:avLst/>
              <a:gdLst/>
              <a:ahLst/>
              <a:cxnLst>
                <a:cxn ang="0">
                  <a:pos x="284" y="20"/>
                </a:cxn>
                <a:cxn ang="0">
                  <a:pos x="221" y="0"/>
                </a:cxn>
                <a:cxn ang="0">
                  <a:pos x="73" y="59"/>
                </a:cxn>
                <a:cxn ang="0">
                  <a:pos x="0" y="40"/>
                </a:cxn>
                <a:cxn ang="0">
                  <a:pos x="38" y="94"/>
                </a:cxn>
                <a:cxn ang="0">
                  <a:pos x="221" y="94"/>
                </a:cxn>
                <a:cxn ang="0">
                  <a:pos x="143" y="72"/>
                </a:cxn>
                <a:cxn ang="0">
                  <a:pos x="284" y="20"/>
                </a:cxn>
              </a:cxnLst>
              <a:rect l="0" t="0" r="r" b="b"/>
              <a:pathLst>
                <a:path w="284" h="94">
                  <a:moveTo>
                    <a:pt x="284" y="20"/>
                  </a:moveTo>
                  <a:lnTo>
                    <a:pt x="221" y="0"/>
                  </a:lnTo>
                  <a:lnTo>
                    <a:pt x="73" y="59"/>
                  </a:lnTo>
                  <a:lnTo>
                    <a:pt x="0" y="40"/>
                  </a:lnTo>
                  <a:lnTo>
                    <a:pt x="38" y="94"/>
                  </a:lnTo>
                  <a:lnTo>
                    <a:pt x="221" y="94"/>
                  </a:lnTo>
                  <a:lnTo>
                    <a:pt x="143" y="72"/>
                  </a:lnTo>
                  <a:lnTo>
                    <a:pt x="284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94" name="Freeform 168"/>
            <p:cNvSpPr>
              <a:spLocks/>
            </p:cNvSpPr>
            <p:nvPr/>
          </p:nvSpPr>
          <p:spPr bwMode="auto">
            <a:xfrm>
              <a:off x="1157288" y="1641475"/>
              <a:ext cx="223838" cy="73025"/>
            </a:xfrm>
            <a:custGeom>
              <a:avLst/>
              <a:gdLst/>
              <a:ahLst/>
              <a:cxnLst>
                <a:cxn ang="0">
                  <a:pos x="284" y="20"/>
                </a:cxn>
                <a:cxn ang="0">
                  <a:pos x="221" y="0"/>
                </a:cxn>
                <a:cxn ang="0">
                  <a:pos x="73" y="59"/>
                </a:cxn>
                <a:cxn ang="0">
                  <a:pos x="0" y="40"/>
                </a:cxn>
                <a:cxn ang="0">
                  <a:pos x="38" y="94"/>
                </a:cxn>
                <a:cxn ang="0">
                  <a:pos x="221" y="94"/>
                </a:cxn>
                <a:cxn ang="0">
                  <a:pos x="143" y="72"/>
                </a:cxn>
                <a:cxn ang="0">
                  <a:pos x="284" y="20"/>
                </a:cxn>
              </a:cxnLst>
              <a:rect l="0" t="0" r="r" b="b"/>
              <a:pathLst>
                <a:path w="284" h="94">
                  <a:moveTo>
                    <a:pt x="284" y="20"/>
                  </a:moveTo>
                  <a:lnTo>
                    <a:pt x="221" y="0"/>
                  </a:lnTo>
                  <a:lnTo>
                    <a:pt x="73" y="59"/>
                  </a:lnTo>
                  <a:lnTo>
                    <a:pt x="0" y="40"/>
                  </a:lnTo>
                  <a:lnTo>
                    <a:pt x="38" y="94"/>
                  </a:lnTo>
                  <a:lnTo>
                    <a:pt x="221" y="94"/>
                  </a:lnTo>
                  <a:lnTo>
                    <a:pt x="143" y="72"/>
                  </a:lnTo>
                  <a:lnTo>
                    <a:pt x="284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95" name="Freeform 169"/>
            <p:cNvSpPr>
              <a:spLocks/>
            </p:cNvSpPr>
            <p:nvPr/>
          </p:nvSpPr>
          <p:spPr bwMode="auto">
            <a:xfrm>
              <a:off x="1169988" y="1552575"/>
              <a:ext cx="223838" cy="73025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63" y="0"/>
                </a:cxn>
                <a:cxn ang="0">
                  <a:pos x="216" y="54"/>
                </a:cxn>
                <a:cxn ang="0">
                  <a:pos x="283" y="41"/>
                </a:cxn>
                <a:cxn ang="0">
                  <a:pos x="248" y="90"/>
                </a:cxn>
                <a:cxn ang="0">
                  <a:pos x="67" y="90"/>
                </a:cxn>
                <a:cxn ang="0">
                  <a:pos x="143" y="76"/>
                </a:cxn>
                <a:cxn ang="0">
                  <a:pos x="0" y="20"/>
                </a:cxn>
              </a:cxnLst>
              <a:rect l="0" t="0" r="r" b="b"/>
              <a:pathLst>
                <a:path w="283" h="90">
                  <a:moveTo>
                    <a:pt x="0" y="20"/>
                  </a:moveTo>
                  <a:lnTo>
                    <a:pt x="63" y="0"/>
                  </a:lnTo>
                  <a:lnTo>
                    <a:pt x="216" y="54"/>
                  </a:lnTo>
                  <a:lnTo>
                    <a:pt x="283" y="41"/>
                  </a:lnTo>
                  <a:lnTo>
                    <a:pt x="248" y="90"/>
                  </a:lnTo>
                  <a:lnTo>
                    <a:pt x="67" y="90"/>
                  </a:lnTo>
                  <a:lnTo>
                    <a:pt x="143" y="76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96" name="Freeform 170"/>
            <p:cNvSpPr>
              <a:spLocks/>
            </p:cNvSpPr>
            <p:nvPr/>
          </p:nvSpPr>
          <p:spPr bwMode="auto">
            <a:xfrm>
              <a:off x="1169988" y="1552575"/>
              <a:ext cx="223838" cy="73025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63" y="0"/>
                </a:cxn>
                <a:cxn ang="0">
                  <a:pos x="216" y="54"/>
                </a:cxn>
                <a:cxn ang="0">
                  <a:pos x="283" y="41"/>
                </a:cxn>
                <a:cxn ang="0">
                  <a:pos x="248" y="90"/>
                </a:cxn>
                <a:cxn ang="0">
                  <a:pos x="67" y="90"/>
                </a:cxn>
                <a:cxn ang="0">
                  <a:pos x="143" y="76"/>
                </a:cxn>
                <a:cxn ang="0">
                  <a:pos x="0" y="20"/>
                </a:cxn>
              </a:cxnLst>
              <a:rect l="0" t="0" r="r" b="b"/>
              <a:pathLst>
                <a:path w="283" h="90">
                  <a:moveTo>
                    <a:pt x="0" y="20"/>
                  </a:moveTo>
                  <a:lnTo>
                    <a:pt x="63" y="0"/>
                  </a:lnTo>
                  <a:lnTo>
                    <a:pt x="216" y="54"/>
                  </a:lnTo>
                  <a:lnTo>
                    <a:pt x="283" y="41"/>
                  </a:lnTo>
                  <a:lnTo>
                    <a:pt x="248" y="90"/>
                  </a:lnTo>
                  <a:lnTo>
                    <a:pt x="67" y="90"/>
                  </a:lnTo>
                  <a:lnTo>
                    <a:pt x="143" y="76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97" name="Freeform 171"/>
            <p:cNvSpPr>
              <a:spLocks/>
            </p:cNvSpPr>
            <p:nvPr/>
          </p:nvSpPr>
          <p:spPr bwMode="auto">
            <a:xfrm>
              <a:off x="1393825" y="1647825"/>
              <a:ext cx="225425" cy="71438"/>
            </a:xfrm>
            <a:custGeom>
              <a:avLst/>
              <a:gdLst/>
              <a:ahLst/>
              <a:cxnLst>
                <a:cxn ang="0">
                  <a:pos x="284" y="69"/>
                </a:cxn>
                <a:cxn ang="0">
                  <a:pos x="224" y="89"/>
                </a:cxn>
                <a:cxn ang="0">
                  <a:pos x="73" y="30"/>
                </a:cxn>
                <a:cxn ang="0">
                  <a:pos x="0" y="49"/>
                </a:cxn>
                <a:cxn ang="0">
                  <a:pos x="38" y="0"/>
                </a:cxn>
                <a:cxn ang="0">
                  <a:pos x="224" y="0"/>
                </a:cxn>
                <a:cxn ang="0">
                  <a:pos x="143" y="15"/>
                </a:cxn>
                <a:cxn ang="0">
                  <a:pos x="284" y="69"/>
                </a:cxn>
              </a:cxnLst>
              <a:rect l="0" t="0" r="r" b="b"/>
              <a:pathLst>
                <a:path w="284" h="89">
                  <a:moveTo>
                    <a:pt x="284" y="69"/>
                  </a:moveTo>
                  <a:lnTo>
                    <a:pt x="224" y="89"/>
                  </a:lnTo>
                  <a:lnTo>
                    <a:pt x="73" y="30"/>
                  </a:lnTo>
                  <a:lnTo>
                    <a:pt x="0" y="49"/>
                  </a:lnTo>
                  <a:lnTo>
                    <a:pt x="38" y="0"/>
                  </a:lnTo>
                  <a:lnTo>
                    <a:pt x="224" y="0"/>
                  </a:lnTo>
                  <a:lnTo>
                    <a:pt x="143" y="15"/>
                  </a:lnTo>
                  <a:lnTo>
                    <a:pt x="284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98" name="Freeform 172"/>
            <p:cNvSpPr>
              <a:spLocks/>
            </p:cNvSpPr>
            <p:nvPr/>
          </p:nvSpPr>
          <p:spPr bwMode="auto">
            <a:xfrm>
              <a:off x="1393825" y="1647825"/>
              <a:ext cx="225425" cy="71438"/>
            </a:xfrm>
            <a:custGeom>
              <a:avLst/>
              <a:gdLst/>
              <a:ahLst/>
              <a:cxnLst>
                <a:cxn ang="0">
                  <a:pos x="284" y="69"/>
                </a:cxn>
                <a:cxn ang="0">
                  <a:pos x="224" y="89"/>
                </a:cxn>
                <a:cxn ang="0">
                  <a:pos x="73" y="30"/>
                </a:cxn>
                <a:cxn ang="0">
                  <a:pos x="0" y="49"/>
                </a:cxn>
                <a:cxn ang="0">
                  <a:pos x="38" y="0"/>
                </a:cxn>
                <a:cxn ang="0">
                  <a:pos x="224" y="0"/>
                </a:cxn>
                <a:cxn ang="0">
                  <a:pos x="143" y="15"/>
                </a:cxn>
                <a:cxn ang="0">
                  <a:pos x="284" y="69"/>
                </a:cxn>
              </a:cxnLst>
              <a:rect l="0" t="0" r="r" b="b"/>
              <a:pathLst>
                <a:path w="284" h="89">
                  <a:moveTo>
                    <a:pt x="284" y="69"/>
                  </a:moveTo>
                  <a:lnTo>
                    <a:pt x="224" y="89"/>
                  </a:lnTo>
                  <a:lnTo>
                    <a:pt x="73" y="30"/>
                  </a:lnTo>
                  <a:lnTo>
                    <a:pt x="0" y="49"/>
                  </a:lnTo>
                  <a:lnTo>
                    <a:pt x="38" y="0"/>
                  </a:lnTo>
                  <a:lnTo>
                    <a:pt x="224" y="0"/>
                  </a:lnTo>
                  <a:lnTo>
                    <a:pt x="143" y="15"/>
                  </a:lnTo>
                  <a:lnTo>
                    <a:pt x="284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99" name="Freeform 173"/>
            <p:cNvSpPr>
              <a:spLocks/>
            </p:cNvSpPr>
            <p:nvPr/>
          </p:nvSpPr>
          <p:spPr bwMode="auto">
            <a:xfrm>
              <a:off x="1406525" y="1560513"/>
              <a:ext cx="225425" cy="71438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3" y="89"/>
                </a:cxn>
                <a:cxn ang="0">
                  <a:pos x="215" y="29"/>
                </a:cxn>
                <a:cxn ang="0">
                  <a:pos x="285" y="49"/>
                </a:cxn>
                <a:cxn ang="0">
                  <a:pos x="248" y="0"/>
                </a:cxn>
                <a:cxn ang="0">
                  <a:pos x="67" y="0"/>
                </a:cxn>
                <a:cxn ang="0">
                  <a:pos x="142" y="15"/>
                </a:cxn>
                <a:cxn ang="0">
                  <a:pos x="0" y="69"/>
                </a:cxn>
              </a:cxnLst>
              <a:rect l="0" t="0" r="r" b="b"/>
              <a:pathLst>
                <a:path w="285" h="89">
                  <a:moveTo>
                    <a:pt x="0" y="69"/>
                  </a:moveTo>
                  <a:lnTo>
                    <a:pt x="63" y="89"/>
                  </a:lnTo>
                  <a:lnTo>
                    <a:pt x="215" y="29"/>
                  </a:lnTo>
                  <a:lnTo>
                    <a:pt x="285" y="49"/>
                  </a:lnTo>
                  <a:lnTo>
                    <a:pt x="248" y="0"/>
                  </a:lnTo>
                  <a:lnTo>
                    <a:pt x="67" y="0"/>
                  </a:lnTo>
                  <a:lnTo>
                    <a:pt x="142" y="15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0" name="Freeform 174"/>
            <p:cNvSpPr>
              <a:spLocks/>
            </p:cNvSpPr>
            <p:nvPr/>
          </p:nvSpPr>
          <p:spPr bwMode="auto">
            <a:xfrm>
              <a:off x="1406525" y="1560513"/>
              <a:ext cx="225425" cy="71438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3" y="89"/>
                </a:cxn>
                <a:cxn ang="0">
                  <a:pos x="215" y="29"/>
                </a:cxn>
                <a:cxn ang="0">
                  <a:pos x="285" y="49"/>
                </a:cxn>
                <a:cxn ang="0">
                  <a:pos x="248" y="0"/>
                </a:cxn>
                <a:cxn ang="0">
                  <a:pos x="67" y="0"/>
                </a:cxn>
                <a:cxn ang="0">
                  <a:pos x="142" y="15"/>
                </a:cxn>
                <a:cxn ang="0">
                  <a:pos x="0" y="69"/>
                </a:cxn>
              </a:cxnLst>
              <a:rect l="0" t="0" r="r" b="b"/>
              <a:pathLst>
                <a:path w="285" h="89">
                  <a:moveTo>
                    <a:pt x="0" y="69"/>
                  </a:moveTo>
                  <a:lnTo>
                    <a:pt x="63" y="89"/>
                  </a:lnTo>
                  <a:lnTo>
                    <a:pt x="215" y="29"/>
                  </a:lnTo>
                  <a:lnTo>
                    <a:pt x="285" y="49"/>
                  </a:lnTo>
                  <a:lnTo>
                    <a:pt x="248" y="0"/>
                  </a:lnTo>
                  <a:lnTo>
                    <a:pt x="67" y="0"/>
                  </a:lnTo>
                  <a:lnTo>
                    <a:pt x="142" y="15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1" name="Freeform 175"/>
            <p:cNvSpPr>
              <a:spLocks/>
            </p:cNvSpPr>
            <p:nvPr/>
          </p:nvSpPr>
          <p:spPr bwMode="auto">
            <a:xfrm>
              <a:off x="1162050" y="1644650"/>
              <a:ext cx="225425" cy="74613"/>
            </a:xfrm>
            <a:custGeom>
              <a:avLst/>
              <a:gdLst/>
              <a:ahLst/>
              <a:cxnLst>
                <a:cxn ang="0">
                  <a:pos x="285" y="20"/>
                </a:cxn>
                <a:cxn ang="0">
                  <a:pos x="220" y="0"/>
                </a:cxn>
                <a:cxn ang="0">
                  <a:pos x="73" y="59"/>
                </a:cxn>
                <a:cxn ang="0">
                  <a:pos x="0" y="40"/>
                </a:cxn>
                <a:cxn ang="0">
                  <a:pos x="36" y="94"/>
                </a:cxn>
                <a:cxn ang="0">
                  <a:pos x="220" y="94"/>
                </a:cxn>
                <a:cxn ang="0">
                  <a:pos x="140" y="74"/>
                </a:cxn>
                <a:cxn ang="0">
                  <a:pos x="285" y="20"/>
                </a:cxn>
              </a:cxnLst>
              <a:rect l="0" t="0" r="r" b="b"/>
              <a:pathLst>
                <a:path w="285" h="94">
                  <a:moveTo>
                    <a:pt x="285" y="20"/>
                  </a:moveTo>
                  <a:lnTo>
                    <a:pt x="220" y="0"/>
                  </a:lnTo>
                  <a:lnTo>
                    <a:pt x="73" y="59"/>
                  </a:lnTo>
                  <a:lnTo>
                    <a:pt x="0" y="40"/>
                  </a:lnTo>
                  <a:lnTo>
                    <a:pt x="36" y="94"/>
                  </a:lnTo>
                  <a:lnTo>
                    <a:pt x="220" y="94"/>
                  </a:lnTo>
                  <a:lnTo>
                    <a:pt x="140" y="74"/>
                  </a:lnTo>
                  <a:lnTo>
                    <a:pt x="285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2" name="Freeform 176"/>
            <p:cNvSpPr>
              <a:spLocks/>
            </p:cNvSpPr>
            <p:nvPr/>
          </p:nvSpPr>
          <p:spPr bwMode="auto">
            <a:xfrm>
              <a:off x="1162050" y="1644650"/>
              <a:ext cx="225425" cy="74613"/>
            </a:xfrm>
            <a:custGeom>
              <a:avLst/>
              <a:gdLst/>
              <a:ahLst/>
              <a:cxnLst>
                <a:cxn ang="0">
                  <a:pos x="285" y="20"/>
                </a:cxn>
                <a:cxn ang="0">
                  <a:pos x="220" y="0"/>
                </a:cxn>
                <a:cxn ang="0">
                  <a:pos x="73" y="59"/>
                </a:cxn>
                <a:cxn ang="0">
                  <a:pos x="0" y="40"/>
                </a:cxn>
                <a:cxn ang="0">
                  <a:pos x="36" y="94"/>
                </a:cxn>
                <a:cxn ang="0">
                  <a:pos x="220" y="94"/>
                </a:cxn>
                <a:cxn ang="0">
                  <a:pos x="140" y="74"/>
                </a:cxn>
                <a:cxn ang="0">
                  <a:pos x="285" y="20"/>
                </a:cxn>
              </a:cxnLst>
              <a:rect l="0" t="0" r="r" b="b"/>
              <a:pathLst>
                <a:path w="285" h="94">
                  <a:moveTo>
                    <a:pt x="285" y="20"/>
                  </a:moveTo>
                  <a:lnTo>
                    <a:pt x="220" y="0"/>
                  </a:lnTo>
                  <a:lnTo>
                    <a:pt x="73" y="59"/>
                  </a:lnTo>
                  <a:lnTo>
                    <a:pt x="0" y="40"/>
                  </a:lnTo>
                  <a:lnTo>
                    <a:pt x="36" y="94"/>
                  </a:lnTo>
                  <a:lnTo>
                    <a:pt x="220" y="94"/>
                  </a:lnTo>
                  <a:lnTo>
                    <a:pt x="140" y="74"/>
                  </a:lnTo>
                  <a:lnTo>
                    <a:pt x="285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3" name="Freeform 177"/>
            <p:cNvSpPr>
              <a:spLocks/>
            </p:cNvSpPr>
            <p:nvPr/>
          </p:nvSpPr>
          <p:spPr bwMode="auto">
            <a:xfrm>
              <a:off x="1173163" y="1557338"/>
              <a:ext cx="225425" cy="71438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63" y="0"/>
                </a:cxn>
                <a:cxn ang="0">
                  <a:pos x="216" y="54"/>
                </a:cxn>
                <a:cxn ang="0">
                  <a:pos x="283" y="41"/>
                </a:cxn>
                <a:cxn ang="0">
                  <a:pos x="247" y="90"/>
                </a:cxn>
                <a:cxn ang="0">
                  <a:pos x="70" y="90"/>
                </a:cxn>
                <a:cxn ang="0">
                  <a:pos x="143" y="76"/>
                </a:cxn>
                <a:cxn ang="0">
                  <a:pos x="0" y="20"/>
                </a:cxn>
              </a:cxnLst>
              <a:rect l="0" t="0" r="r" b="b"/>
              <a:pathLst>
                <a:path w="283" h="90">
                  <a:moveTo>
                    <a:pt x="0" y="20"/>
                  </a:moveTo>
                  <a:lnTo>
                    <a:pt x="63" y="0"/>
                  </a:lnTo>
                  <a:lnTo>
                    <a:pt x="216" y="54"/>
                  </a:lnTo>
                  <a:lnTo>
                    <a:pt x="283" y="41"/>
                  </a:lnTo>
                  <a:lnTo>
                    <a:pt x="247" y="90"/>
                  </a:lnTo>
                  <a:lnTo>
                    <a:pt x="70" y="90"/>
                  </a:lnTo>
                  <a:lnTo>
                    <a:pt x="143" y="76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4" name="Freeform 178"/>
            <p:cNvSpPr>
              <a:spLocks/>
            </p:cNvSpPr>
            <p:nvPr/>
          </p:nvSpPr>
          <p:spPr bwMode="auto">
            <a:xfrm>
              <a:off x="1173163" y="1557338"/>
              <a:ext cx="225425" cy="71438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63" y="0"/>
                </a:cxn>
                <a:cxn ang="0">
                  <a:pos x="216" y="54"/>
                </a:cxn>
                <a:cxn ang="0">
                  <a:pos x="283" y="41"/>
                </a:cxn>
                <a:cxn ang="0">
                  <a:pos x="247" y="90"/>
                </a:cxn>
                <a:cxn ang="0">
                  <a:pos x="70" y="90"/>
                </a:cxn>
                <a:cxn ang="0">
                  <a:pos x="143" y="76"/>
                </a:cxn>
                <a:cxn ang="0">
                  <a:pos x="0" y="20"/>
                </a:cxn>
              </a:cxnLst>
              <a:rect l="0" t="0" r="r" b="b"/>
              <a:pathLst>
                <a:path w="283" h="90">
                  <a:moveTo>
                    <a:pt x="0" y="20"/>
                  </a:moveTo>
                  <a:lnTo>
                    <a:pt x="63" y="0"/>
                  </a:lnTo>
                  <a:lnTo>
                    <a:pt x="216" y="54"/>
                  </a:lnTo>
                  <a:lnTo>
                    <a:pt x="283" y="41"/>
                  </a:lnTo>
                  <a:lnTo>
                    <a:pt x="247" y="90"/>
                  </a:lnTo>
                  <a:lnTo>
                    <a:pt x="70" y="90"/>
                  </a:lnTo>
                  <a:lnTo>
                    <a:pt x="143" y="76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5" name="Freeform 179"/>
            <p:cNvSpPr>
              <a:spLocks/>
            </p:cNvSpPr>
            <p:nvPr/>
          </p:nvSpPr>
          <p:spPr bwMode="auto">
            <a:xfrm>
              <a:off x="1398588" y="1652588"/>
              <a:ext cx="225425" cy="69850"/>
            </a:xfrm>
            <a:custGeom>
              <a:avLst/>
              <a:gdLst/>
              <a:ahLst/>
              <a:cxnLst>
                <a:cxn ang="0">
                  <a:pos x="285" y="69"/>
                </a:cxn>
                <a:cxn ang="0">
                  <a:pos x="220" y="89"/>
                </a:cxn>
                <a:cxn ang="0">
                  <a:pos x="73" y="30"/>
                </a:cxn>
                <a:cxn ang="0">
                  <a:pos x="0" y="49"/>
                </a:cxn>
                <a:cxn ang="0">
                  <a:pos x="37" y="0"/>
                </a:cxn>
                <a:cxn ang="0">
                  <a:pos x="220" y="0"/>
                </a:cxn>
                <a:cxn ang="0">
                  <a:pos x="142" y="15"/>
                </a:cxn>
                <a:cxn ang="0">
                  <a:pos x="285" y="69"/>
                </a:cxn>
              </a:cxnLst>
              <a:rect l="0" t="0" r="r" b="b"/>
              <a:pathLst>
                <a:path w="285" h="89">
                  <a:moveTo>
                    <a:pt x="285" y="69"/>
                  </a:moveTo>
                  <a:lnTo>
                    <a:pt x="220" y="89"/>
                  </a:lnTo>
                  <a:lnTo>
                    <a:pt x="73" y="30"/>
                  </a:lnTo>
                  <a:lnTo>
                    <a:pt x="0" y="49"/>
                  </a:lnTo>
                  <a:lnTo>
                    <a:pt x="37" y="0"/>
                  </a:lnTo>
                  <a:lnTo>
                    <a:pt x="220" y="0"/>
                  </a:lnTo>
                  <a:lnTo>
                    <a:pt x="142" y="15"/>
                  </a:lnTo>
                  <a:lnTo>
                    <a:pt x="285" y="6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6" name="Freeform 180"/>
            <p:cNvSpPr>
              <a:spLocks/>
            </p:cNvSpPr>
            <p:nvPr/>
          </p:nvSpPr>
          <p:spPr bwMode="auto">
            <a:xfrm>
              <a:off x="1398588" y="1652588"/>
              <a:ext cx="225425" cy="69850"/>
            </a:xfrm>
            <a:custGeom>
              <a:avLst/>
              <a:gdLst/>
              <a:ahLst/>
              <a:cxnLst>
                <a:cxn ang="0">
                  <a:pos x="285" y="69"/>
                </a:cxn>
                <a:cxn ang="0">
                  <a:pos x="220" y="89"/>
                </a:cxn>
                <a:cxn ang="0">
                  <a:pos x="73" y="30"/>
                </a:cxn>
                <a:cxn ang="0">
                  <a:pos x="0" y="49"/>
                </a:cxn>
                <a:cxn ang="0">
                  <a:pos x="37" y="0"/>
                </a:cxn>
                <a:cxn ang="0">
                  <a:pos x="220" y="0"/>
                </a:cxn>
                <a:cxn ang="0">
                  <a:pos x="142" y="15"/>
                </a:cxn>
                <a:cxn ang="0">
                  <a:pos x="285" y="69"/>
                </a:cxn>
              </a:cxnLst>
              <a:rect l="0" t="0" r="r" b="b"/>
              <a:pathLst>
                <a:path w="285" h="89">
                  <a:moveTo>
                    <a:pt x="285" y="69"/>
                  </a:moveTo>
                  <a:lnTo>
                    <a:pt x="220" y="89"/>
                  </a:lnTo>
                  <a:lnTo>
                    <a:pt x="73" y="30"/>
                  </a:lnTo>
                  <a:lnTo>
                    <a:pt x="0" y="49"/>
                  </a:lnTo>
                  <a:lnTo>
                    <a:pt x="37" y="0"/>
                  </a:lnTo>
                  <a:lnTo>
                    <a:pt x="220" y="0"/>
                  </a:lnTo>
                  <a:lnTo>
                    <a:pt x="142" y="15"/>
                  </a:lnTo>
                  <a:lnTo>
                    <a:pt x="285" y="6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7" name="Line 181"/>
            <p:cNvSpPr>
              <a:spLocks noChangeShapeType="1"/>
            </p:cNvSpPr>
            <p:nvPr/>
          </p:nvSpPr>
          <p:spPr bwMode="auto">
            <a:xfrm>
              <a:off x="1052513" y="1635125"/>
              <a:ext cx="1588" cy="160338"/>
            </a:xfrm>
            <a:prstGeom prst="line">
              <a:avLst/>
            </a:prstGeom>
            <a:noFill/>
            <a:ln w="3175">
              <a:solidFill>
                <a:srgbClr val="AAE6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8" name="Line 182"/>
            <p:cNvSpPr>
              <a:spLocks noChangeShapeType="1"/>
            </p:cNvSpPr>
            <p:nvPr/>
          </p:nvSpPr>
          <p:spPr bwMode="auto">
            <a:xfrm>
              <a:off x="1735138" y="1635125"/>
              <a:ext cx="1588" cy="160338"/>
            </a:xfrm>
            <a:prstGeom prst="line">
              <a:avLst/>
            </a:prstGeom>
            <a:noFill/>
            <a:ln w="3175">
              <a:solidFill>
                <a:srgbClr val="AAE6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890" name="Cloud 3889"/>
          <p:cNvSpPr/>
          <p:nvPr/>
        </p:nvSpPr>
        <p:spPr bwMode="auto">
          <a:xfrm>
            <a:off x="5271073" y="4257318"/>
            <a:ext cx="1346994" cy="1033179"/>
          </a:xfrm>
          <a:prstGeom prst="cloud">
            <a:avLst/>
          </a:prstGeom>
          <a:solidFill>
            <a:schemeClr val="bg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grpSp>
        <p:nvGrpSpPr>
          <p:cNvPr id="70" name="Group 141"/>
          <p:cNvGrpSpPr>
            <a:grpSpLocks/>
          </p:cNvGrpSpPr>
          <p:nvPr/>
        </p:nvGrpSpPr>
        <p:grpSpPr bwMode="auto">
          <a:xfrm>
            <a:off x="6129888" y="4677192"/>
            <a:ext cx="157019" cy="155866"/>
            <a:chOff x="1219092" y="2260093"/>
            <a:chExt cx="457200" cy="457200"/>
          </a:xfrm>
        </p:grpSpPr>
        <p:sp>
          <p:nvSpPr>
            <p:cNvPr id="3909" name="Oval 128"/>
            <p:cNvSpPr>
              <a:spLocks noChangeArrowheads="1"/>
            </p:cNvSpPr>
            <p:nvPr/>
          </p:nvSpPr>
          <p:spPr bwMode="auto">
            <a:xfrm>
              <a:off x="1219092" y="2260093"/>
              <a:ext cx="457200" cy="457200"/>
            </a:xfrm>
            <a:prstGeom prst="ellipse">
              <a:avLst/>
            </a:prstGeom>
            <a:ln>
              <a:headEnd type="none" w="sm" len="sm"/>
              <a:tailEnd type="none" w="sm" len="sm"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GB" sz="2400"/>
            </a:p>
          </p:txBody>
        </p:sp>
        <p:sp>
          <p:nvSpPr>
            <p:cNvPr id="3910" name="Oval 128"/>
            <p:cNvSpPr>
              <a:spLocks noChangeArrowheads="1"/>
            </p:cNvSpPr>
            <p:nvPr/>
          </p:nvSpPr>
          <p:spPr bwMode="auto">
            <a:xfrm>
              <a:off x="1317517" y="2347406"/>
              <a:ext cx="274638" cy="274637"/>
            </a:xfrm>
            <a:prstGeom prst="ellipse">
              <a:avLst/>
            </a:prstGeom>
            <a:ln>
              <a:solidFill>
                <a:schemeClr val="tx1"/>
              </a:solidFill>
              <a:headEnd type="none" w="sm" len="sm"/>
              <a:tailEnd type="none" w="sm" len="sm"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GB" sz="2400"/>
            </a:p>
          </p:txBody>
        </p:sp>
      </p:grpSp>
      <p:grpSp>
        <p:nvGrpSpPr>
          <p:cNvPr id="71" name="Group 164"/>
          <p:cNvGrpSpPr>
            <a:grpSpLocks/>
          </p:cNvGrpSpPr>
          <p:nvPr/>
        </p:nvGrpSpPr>
        <p:grpSpPr bwMode="auto">
          <a:xfrm>
            <a:off x="5500628" y="4761520"/>
            <a:ext cx="157019" cy="155866"/>
            <a:chOff x="1219092" y="2260093"/>
            <a:chExt cx="457200" cy="457200"/>
          </a:xfrm>
        </p:grpSpPr>
        <p:sp>
          <p:nvSpPr>
            <p:cNvPr id="3907" name="Oval 128"/>
            <p:cNvSpPr>
              <a:spLocks noChangeArrowheads="1"/>
            </p:cNvSpPr>
            <p:nvPr/>
          </p:nvSpPr>
          <p:spPr bwMode="auto">
            <a:xfrm>
              <a:off x="1219092" y="2260093"/>
              <a:ext cx="457200" cy="457200"/>
            </a:xfrm>
            <a:prstGeom prst="ellipse">
              <a:avLst/>
            </a:prstGeom>
            <a:ln>
              <a:headEnd type="none" w="sm" len="sm"/>
              <a:tailEnd type="none" w="sm" len="sm"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GB" sz="2400"/>
            </a:p>
          </p:txBody>
        </p:sp>
        <p:sp>
          <p:nvSpPr>
            <p:cNvPr id="3908" name="Oval 128"/>
            <p:cNvSpPr>
              <a:spLocks noChangeArrowheads="1"/>
            </p:cNvSpPr>
            <p:nvPr/>
          </p:nvSpPr>
          <p:spPr bwMode="auto">
            <a:xfrm>
              <a:off x="1317517" y="2347405"/>
              <a:ext cx="274638" cy="274638"/>
            </a:xfrm>
            <a:prstGeom prst="ellipse">
              <a:avLst/>
            </a:prstGeom>
            <a:ln>
              <a:solidFill>
                <a:schemeClr val="tx1"/>
              </a:solidFill>
              <a:headEnd type="none" w="sm" len="sm"/>
              <a:tailEnd type="none" w="sm" len="sm"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GB" sz="2400"/>
            </a:p>
          </p:txBody>
        </p:sp>
      </p:grpSp>
      <p:grpSp>
        <p:nvGrpSpPr>
          <p:cNvPr id="72" name="Group 167"/>
          <p:cNvGrpSpPr>
            <a:grpSpLocks/>
          </p:cNvGrpSpPr>
          <p:nvPr/>
        </p:nvGrpSpPr>
        <p:grpSpPr bwMode="auto">
          <a:xfrm>
            <a:off x="5705174" y="4448806"/>
            <a:ext cx="157019" cy="155866"/>
            <a:chOff x="1219092" y="2260093"/>
            <a:chExt cx="457200" cy="457200"/>
          </a:xfrm>
        </p:grpSpPr>
        <p:sp>
          <p:nvSpPr>
            <p:cNvPr id="3905" name="Oval 128"/>
            <p:cNvSpPr>
              <a:spLocks noChangeArrowheads="1"/>
            </p:cNvSpPr>
            <p:nvPr/>
          </p:nvSpPr>
          <p:spPr bwMode="auto">
            <a:xfrm>
              <a:off x="1219092" y="2260093"/>
              <a:ext cx="457200" cy="457200"/>
            </a:xfrm>
            <a:prstGeom prst="ellipse">
              <a:avLst/>
            </a:prstGeom>
            <a:ln>
              <a:headEnd type="none" w="sm" len="sm"/>
              <a:tailEnd type="none" w="sm" len="sm"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GB" sz="2400"/>
            </a:p>
          </p:txBody>
        </p:sp>
        <p:sp>
          <p:nvSpPr>
            <p:cNvPr id="3906" name="Oval 128"/>
            <p:cNvSpPr>
              <a:spLocks noChangeArrowheads="1"/>
            </p:cNvSpPr>
            <p:nvPr/>
          </p:nvSpPr>
          <p:spPr bwMode="auto">
            <a:xfrm>
              <a:off x="1317517" y="2347406"/>
              <a:ext cx="274637" cy="274637"/>
            </a:xfrm>
            <a:prstGeom prst="ellipse">
              <a:avLst/>
            </a:prstGeom>
            <a:ln>
              <a:solidFill>
                <a:schemeClr val="tx1"/>
              </a:solidFill>
              <a:headEnd type="none" w="sm" len="sm"/>
              <a:tailEnd type="none" w="sm" len="sm"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GB" sz="2400"/>
            </a:p>
          </p:txBody>
        </p:sp>
      </p:grpSp>
      <p:grpSp>
        <p:nvGrpSpPr>
          <p:cNvPr id="73" name="Group 173"/>
          <p:cNvGrpSpPr>
            <a:grpSpLocks/>
          </p:cNvGrpSpPr>
          <p:nvPr/>
        </p:nvGrpSpPr>
        <p:grpSpPr bwMode="auto">
          <a:xfrm>
            <a:off x="6057376" y="4480737"/>
            <a:ext cx="274238" cy="155866"/>
            <a:chOff x="6849366" y="4878739"/>
            <a:chExt cx="798928" cy="457200"/>
          </a:xfrm>
        </p:grpSpPr>
        <p:grpSp>
          <p:nvGrpSpPr>
            <p:cNvPr id="74" name="Group 174"/>
            <p:cNvGrpSpPr>
              <a:grpSpLocks/>
            </p:cNvGrpSpPr>
            <p:nvPr/>
          </p:nvGrpSpPr>
          <p:grpSpPr bwMode="auto">
            <a:xfrm>
              <a:off x="6849366" y="4878739"/>
              <a:ext cx="798928" cy="457200"/>
              <a:chOff x="1843042" y="3520969"/>
              <a:chExt cx="790524" cy="457200"/>
            </a:xfrm>
          </p:grpSpPr>
          <p:sp>
            <p:nvSpPr>
              <p:cNvPr id="3903" name="Rounded Rectangle 3902"/>
              <p:cNvSpPr/>
              <p:nvPr/>
            </p:nvSpPr>
            <p:spPr bwMode="auto">
              <a:xfrm>
                <a:off x="1843042" y="3520969"/>
                <a:ext cx="790524" cy="457200"/>
              </a:xfrm>
              <a:prstGeom prst="roundRect">
                <a:avLst/>
              </a:prstGeom>
              <a:ln>
                <a:headEnd type="none" w="sm" len="sm"/>
                <a:tailEnd type="none" w="sm" len="sm"/>
              </a:ln>
            </p:spPr>
            <p:style>
              <a:lnRef idx="1">
                <a:schemeClr val="accent4"/>
              </a:lnRef>
              <a:fillRef idx="2">
                <a:schemeClr val="accent4"/>
              </a:fillRef>
              <a:effectRef idx="1">
                <a:schemeClr val="accent4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>
                  <a:defRPr/>
                </a:pPr>
                <a:endParaRPr lang="en-GB" sz="2400"/>
              </a:p>
            </p:txBody>
          </p:sp>
          <p:sp>
            <p:nvSpPr>
              <p:cNvPr id="3904" name="Oval 128"/>
              <p:cNvSpPr>
                <a:spLocks noChangeArrowheads="1"/>
              </p:cNvSpPr>
              <p:nvPr/>
            </p:nvSpPr>
            <p:spPr bwMode="auto">
              <a:xfrm>
                <a:off x="1931053" y="3613044"/>
                <a:ext cx="273462" cy="274637"/>
              </a:xfrm>
              <a:prstGeom prst="ellipse">
                <a:avLst/>
              </a:prstGeom>
              <a:ln>
                <a:solidFill>
                  <a:schemeClr val="tx1"/>
                </a:solidFill>
                <a:headEnd type="none" w="sm" len="sm"/>
                <a:tailEnd type="none" w="sm" len="sm"/>
              </a:ln>
            </p:spPr>
            <p:style>
              <a:lnRef idx="1">
                <a:schemeClr val="accent3"/>
              </a:lnRef>
              <a:fillRef idx="2">
                <a:schemeClr val="accent3"/>
              </a:fillRef>
              <a:effectRef idx="1">
                <a:schemeClr val="accent3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>
                  <a:defRPr/>
                </a:pPr>
                <a:endParaRPr lang="en-GB" sz="2400"/>
              </a:p>
            </p:txBody>
          </p:sp>
        </p:grpSp>
        <p:sp>
          <p:nvSpPr>
            <p:cNvPr id="3902" name="Oval 128"/>
            <p:cNvSpPr>
              <a:spLocks noChangeArrowheads="1"/>
            </p:cNvSpPr>
            <p:nvPr/>
          </p:nvSpPr>
          <p:spPr bwMode="auto">
            <a:xfrm>
              <a:off x="7281391" y="4972401"/>
              <a:ext cx="276369" cy="274638"/>
            </a:xfrm>
            <a:prstGeom prst="ellipse">
              <a:avLst/>
            </a:prstGeom>
            <a:ln>
              <a:solidFill>
                <a:schemeClr val="tx1"/>
              </a:solidFill>
              <a:headEnd type="none" w="sm" len="sm"/>
              <a:tailEnd type="none" w="sm" len="sm"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GB" sz="2400"/>
            </a:p>
          </p:txBody>
        </p:sp>
      </p:grpSp>
      <p:grpSp>
        <p:nvGrpSpPr>
          <p:cNvPr id="75" name="Group 180"/>
          <p:cNvGrpSpPr>
            <a:grpSpLocks/>
          </p:cNvGrpSpPr>
          <p:nvPr/>
        </p:nvGrpSpPr>
        <p:grpSpPr bwMode="auto">
          <a:xfrm>
            <a:off x="5830025" y="4915319"/>
            <a:ext cx="274238" cy="155866"/>
            <a:chOff x="6849366" y="4878739"/>
            <a:chExt cx="798928" cy="457200"/>
          </a:xfrm>
        </p:grpSpPr>
        <p:grpSp>
          <p:nvGrpSpPr>
            <p:cNvPr id="76" name="Group 181"/>
            <p:cNvGrpSpPr>
              <a:grpSpLocks/>
            </p:cNvGrpSpPr>
            <p:nvPr/>
          </p:nvGrpSpPr>
          <p:grpSpPr bwMode="auto">
            <a:xfrm>
              <a:off x="6849366" y="4878739"/>
              <a:ext cx="798928" cy="457200"/>
              <a:chOff x="1843042" y="3520969"/>
              <a:chExt cx="790524" cy="457200"/>
            </a:xfrm>
          </p:grpSpPr>
          <p:sp>
            <p:nvSpPr>
              <p:cNvPr id="3899" name="Rounded Rectangle 3898"/>
              <p:cNvSpPr/>
              <p:nvPr/>
            </p:nvSpPr>
            <p:spPr bwMode="auto">
              <a:xfrm>
                <a:off x="1843042" y="3520969"/>
                <a:ext cx="790524" cy="457200"/>
              </a:xfrm>
              <a:prstGeom prst="roundRect">
                <a:avLst/>
              </a:prstGeom>
              <a:ln>
                <a:headEnd type="none" w="sm" len="sm"/>
                <a:tailEnd type="none" w="sm" len="sm"/>
              </a:ln>
            </p:spPr>
            <p:style>
              <a:lnRef idx="1">
                <a:schemeClr val="accent4"/>
              </a:lnRef>
              <a:fillRef idx="2">
                <a:schemeClr val="accent4"/>
              </a:fillRef>
              <a:effectRef idx="1">
                <a:schemeClr val="accent4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>
                  <a:defRPr/>
                </a:pPr>
                <a:endParaRPr lang="en-GB" sz="2400"/>
              </a:p>
            </p:txBody>
          </p:sp>
          <p:sp>
            <p:nvSpPr>
              <p:cNvPr id="3900" name="Oval 128"/>
              <p:cNvSpPr>
                <a:spLocks noChangeArrowheads="1"/>
              </p:cNvSpPr>
              <p:nvPr/>
            </p:nvSpPr>
            <p:spPr bwMode="auto">
              <a:xfrm>
                <a:off x="1931053" y="3613044"/>
                <a:ext cx="273461" cy="274638"/>
              </a:xfrm>
              <a:prstGeom prst="ellipse">
                <a:avLst/>
              </a:prstGeom>
              <a:ln>
                <a:solidFill>
                  <a:schemeClr val="tx1"/>
                </a:solidFill>
                <a:headEnd type="none" w="sm" len="sm"/>
                <a:tailEnd type="none" w="sm" len="sm"/>
              </a:ln>
            </p:spPr>
            <p:style>
              <a:lnRef idx="1">
                <a:schemeClr val="accent3"/>
              </a:lnRef>
              <a:fillRef idx="2">
                <a:schemeClr val="accent3"/>
              </a:fillRef>
              <a:effectRef idx="1">
                <a:schemeClr val="accent3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>
                  <a:defRPr/>
                </a:pPr>
                <a:endParaRPr lang="en-GB" sz="2400"/>
              </a:p>
            </p:txBody>
          </p:sp>
        </p:grpSp>
        <p:sp>
          <p:nvSpPr>
            <p:cNvPr id="3898" name="Oval 128"/>
            <p:cNvSpPr>
              <a:spLocks noChangeArrowheads="1"/>
            </p:cNvSpPr>
            <p:nvPr/>
          </p:nvSpPr>
          <p:spPr bwMode="auto">
            <a:xfrm>
              <a:off x="7281390" y="4972402"/>
              <a:ext cx="276369" cy="274637"/>
            </a:xfrm>
            <a:prstGeom prst="ellipse">
              <a:avLst/>
            </a:prstGeom>
            <a:ln>
              <a:solidFill>
                <a:schemeClr val="tx1"/>
              </a:solidFill>
              <a:headEnd type="none" w="sm" len="sm"/>
              <a:tailEnd type="none" w="sm" len="sm"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GB" sz="2400"/>
            </a:p>
          </p:txBody>
        </p:sp>
      </p:grpSp>
      <p:grpSp>
        <p:nvGrpSpPr>
          <p:cNvPr id="77" name="Group 4083"/>
          <p:cNvGrpSpPr/>
          <p:nvPr/>
        </p:nvGrpSpPr>
        <p:grpSpPr>
          <a:xfrm>
            <a:off x="5751405" y="4666886"/>
            <a:ext cx="299860" cy="191030"/>
            <a:chOff x="1052513" y="1527175"/>
            <a:chExt cx="684213" cy="377825"/>
          </a:xfrm>
        </p:grpSpPr>
        <p:sp>
          <p:nvSpPr>
            <p:cNvPr id="4085" name="Oval 139"/>
            <p:cNvSpPr>
              <a:spLocks noChangeArrowheads="1"/>
            </p:cNvSpPr>
            <p:nvPr/>
          </p:nvSpPr>
          <p:spPr bwMode="auto">
            <a:xfrm>
              <a:off x="1054100" y="1685925"/>
              <a:ext cx="677863" cy="219075"/>
            </a:xfrm>
            <a:prstGeom prst="ellipse">
              <a:avLst/>
            </a:prstGeom>
            <a:solidFill>
              <a:srgbClr val="0078AA"/>
            </a:solidFill>
            <a:ln w="3175">
              <a:solidFill>
                <a:srgbClr val="AAE6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86" name="Rectangle 140"/>
            <p:cNvSpPr>
              <a:spLocks noChangeArrowheads="1"/>
            </p:cNvSpPr>
            <p:nvPr/>
          </p:nvSpPr>
          <p:spPr bwMode="auto">
            <a:xfrm>
              <a:off x="1052513" y="1641475"/>
              <a:ext cx="682625" cy="157163"/>
            </a:xfrm>
            <a:prstGeom prst="rect">
              <a:avLst/>
            </a:prstGeom>
            <a:solidFill>
              <a:srgbClr val="0078A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87" name="Rectangle 141"/>
            <p:cNvSpPr>
              <a:spLocks noChangeArrowheads="1"/>
            </p:cNvSpPr>
            <p:nvPr/>
          </p:nvSpPr>
          <p:spPr bwMode="auto">
            <a:xfrm>
              <a:off x="1052513" y="1641475"/>
              <a:ext cx="682625" cy="157163"/>
            </a:xfrm>
            <a:prstGeom prst="rect">
              <a:avLst/>
            </a:prstGeom>
            <a:solidFill>
              <a:srgbClr val="0078A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88" name="Oval 142"/>
            <p:cNvSpPr>
              <a:spLocks noChangeArrowheads="1"/>
            </p:cNvSpPr>
            <p:nvPr/>
          </p:nvSpPr>
          <p:spPr bwMode="auto">
            <a:xfrm>
              <a:off x="1054100" y="1527175"/>
              <a:ext cx="677863" cy="217488"/>
            </a:xfrm>
            <a:prstGeom prst="ellipse">
              <a:avLst/>
            </a:prstGeom>
            <a:solidFill>
              <a:srgbClr val="00B4FF"/>
            </a:solidFill>
            <a:ln w="3175">
              <a:solidFill>
                <a:srgbClr val="AAE6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89" name="Freeform 143"/>
            <p:cNvSpPr>
              <a:spLocks/>
            </p:cNvSpPr>
            <p:nvPr/>
          </p:nvSpPr>
          <p:spPr bwMode="auto">
            <a:xfrm>
              <a:off x="1401763" y="1557338"/>
              <a:ext cx="227013" cy="71438"/>
            </a:xfrm>
            <a:custGeom>
              <a:avLst/>
              <a:gdLst/>
              <a:ahLst/>
              <a:cxnLst>
                <a:cxn ang="0">
                  <a:pos x="0" y="71"/>
                </a:cxn>
                <a:cxn ang="0">
                  <a:pos x="63" y="90"/>
                </a:cxn>
                <a:cxn ang="0">
                  <a:pos x="215" y="31"/>
                </a:cxn>
                <a:cxn ang="0">
                  <a:pos x="285" y="49"/>
                </a:cxn>
                <a:cxn ang="0">
                  <a:pos x="248" y="0"/>
                </a:cxn>
                <a:cxn ang="0">
                  <a:pos x="68" y="0"/>
                </a:cxn>
                <a:cxn ang="0">
                  <a:pos x="141" y="15"/>
                </a:cxn>
                <a:cxn ang="0">
                  <a:pos x="0" y="71"/>
                </a:cxn>
              </a:cxnLst>
              <a:rect l="0" t="0" r="r" b="b"/>
              <a:pathLst>
                <a:path w="285" h="90">
                  <a:moveTo>
                    <a:pt x="0" y="71"/>
                  </a:moveTo>
                  <a:lnTo>
                    <a:pt x="63" y="90"/>
                  </a:lnTo>
                  <a:lnTo>
                    <a:pt x="215" y="31"/>
                  </a:lnTo>
                  <a:lnTo>
                    <a:pt x="285" y="49"/>
                  </a:lnTo>
                  <a:lnTo>
                    <a:pt x="248" y="0"/>
                  </a:lnTo>
                  <a:lnTo>
                    <a:pt x="68" y="0"/>
                  </a:lnTo>
                  <a:lnTo>
                    <a:pt x="141" y="1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0" name="Freeform 144"/>
            <p:cNvSpPr>
              <a:spLocks/>
            </p:cNvSpPr>
            <p:nvPr/>
          </p:nvSpPr>
          <p:spPr bwMode="auto">
            <a:xfrm>
              <a:off x="1401763" y="1557338"/>
              <a:ext cx="227013" cy="71438"/>
            </a:xfrm>
            <a:custGeom>
              <a:avLst/>
              <a:gdLst/>
              <a:ahLst/>
              <a:cxnLst>
                <a:cxn ang="0">
                  <a:pos x="0" y="71"/>
                </a:cxn>
                <a:cxn ang="0">
                  <a:pos x="63" y="90"/>
                </a:cxn>
                <a:cxn ang="0">
                  <a:pos x="215" y="31"/>
                </a:cxn>
                <a:cxn ang="0">
                  <a:pos x="285" y="49"/>
                </a:cxn>
                <a:cxn ang="0">
                  <a:pos x="248" y="0"/>
                </a:cxn>
                <a:cxn ang="0">
                  <a:pos x="68" y="0"/>
                </a:cxn>
                <a:cxn ang="0">
                  <a:pos x="141" y="15"/>
                </a:cxn>
                <a:cxn ang="0">
                  <a:pos x="0" y="71"/>
                </a:cxn>
              </a:cxnLst>
              <a:rect l="0" t="0" r="r" b="b"/>
              <a:pathLst>
                <a:path w="285" h="90">
                  <a:moveTo>
                    <a:pt x="0" y="71"/>
                  </a:moveTo>
                  <a:lnTo>
                    <a:pt x="63" y="90"/>
                  </a:lnTo>
                  <a:lnTo>
                    <a:pt x="215" y="31"/>
                  </a:lnTo>
                  <a:lnTo>
                    <a:pt x="285" y="49"/>
                  </a:lnTo>
                  <a:lnTo>
                    <a:pt x="248" y="0"/>
                  </a:lnTo>
                  <a:lnTo>
                    <a:pt x="68" y="0"/>
                  </a:lnTo>
                  <a:lnTo>
                    <a:pt x="141" y="1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1" name="Freeform 145"/>
            <p:cNvSpPr>
              <a:spLocks/>
            </p:cNvSpPr>
            <p:nvPr/>
          </p:nvSpPr>
          <p:spPr bwMode="auto">
            <a:xfrm>
              <a:off x="1157288" y="1641475"/>
              <a:ext cx="223838" cy="73025"/>
            </a:xfrm>
            <a:custGeom>
              <a:avLst/>
              <a:gdLst/>
              <a:ahLst/>
              <a:cxnLst>
                <a:cxn ang="0">
                  <a:pos x="284" y="20"/>
                </a:cxn>
                <a:cxn ang="0">
                  <a:pos x="221" y="0"/>
                </a:cxn>
                <a:cxn ang="0">
                  <a:pos x="73" y="59"/>
                </a:cxn>
                <a:cxn ang="0">
                  <a:pos x="0" y="40"/>
                </a:cxn>
                <a:cxn ang="0">
                  <a:pos x="38" y="94"/>
                </a:cxn>
                <a:cxn ang="0">
                  <a:pos x="221" y="94"/>
                </a:cxn>
                <a:cxn ang="0">
                  <a:pos x="143" y="72"/>
                </a:cxn>
                <a:cxn ang="0">
                  <a:pos x="284" y="20"/>
                </a:cxn>
              </a:cxnLst>
              <a:rect l="0" t="0" r="r" b="b"/>
              <a:pathLst>
                <a:path w="284" h="94">
                  <a:moveTo>
                    <a:pt x="284" y="20"/>
                  </a:moveTo>
                  <a:lnTo>
                    <a:pt x="221" y="0"/>
                  </a:lnTo>
                  <a:lnTo>
                    <a:pt x="73" y="59"/>
                  </a:lnTo>
                  <a:lnTo>
                    <a:pt x="0" y="40"/>
                  </a:lnTo>
                  <a:lnTo>
                    <a:pt x="38" y="94"/>
                  </a:lnTo>
                  <a:lnTo>
                    <a:pt x="221" y="94"/>
                  </a:lnTo>
                  <a:lnTo>
                    <a:pt x="143" y="72"/>
                  </a:lnTo>
                  <a:lnTo>
                    <a:pt x="284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2" name="Freeform 146"/>
            <p:cNvSpPr>
              <a:spLocks/>
            </p:cNvSpPr>
            <p:nvPr/>
          </p:nvSpPr>
          <p:spPr bwMode="auto">
            <a:xfrm>
              <a:off x="1157288" y="1641475"/>
              <a:ext cx="223838" cy="73025"/>
            </a:xfrm>
            <a:custGeom>
              <a:avLst/>
              <a:gdLst/>
              <a:ahLst/>
              <a:cxnLst>
                <a:cxn ang="0">
                  <a:pos x="284" y="20"/>
                </a:cxn>
                <a:cxn ang="0">
                  <a:pos x="221" y="0"/>
                </a:cxn>
                <a:cxn ang="0">
                  <a:pos x="73" y="59"/>
                </a:cxn>
                <a:cxn ang="0">
                  <a:pos x="0" y="40"/>
                </a:cxn>
                <a:cxn ang="0">
                  <a:pos x="38" y="94"/>
                </a:cxn>
                <a:cxn ang="0">
                  <a:pos x="221" y="94"/>
                </a:cxn>
                <a:cxn ang="0">
                  <a:pos x="143" y="72"/>
                </a:cxn>
                <a:cxn ang="0">
                  <a:pos x="284" y="20"/>
                </a:cxn>
              </a:cxnLst>
              <a:rect l="0" t="0" r="r" b="b"/>
              <a:pathLst>
                <a:path w="284" h="94">
                  <a:moveTo>
                    <a:pt x="284" y="20"/>
                  </a:moveTo>
                  <a:lnTo>
                    <a:pt x="221" y="0"/>
                  </a:lnTo>
                  <a:lnTo>
                    <a:pt x="73" y="59"/>
                  </a:lnTo>
                  <a:lnTo>
                    <a:pt x="0" y="40"/>
                  </a:lnTo>
                  <a:lnTo>
                    <a:pt x="38" y="94"/>
                  </a:lnTo>
                  <a:lnTo>
                    <a:pt x="221" y="94"/>
                  </a:lnTo>
                  <a:lnTo>
                    <a:pt x="143" y="72"/>
                  </a:lnTo>
                  <a:lnTo>
                    <a:pt x="284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3" name="Freeform 147"/>
            <p:cNvSpPr>
              <a:spLocks/>
            </p:cNvSpPr>
            <p:nvPr/>
          </p:nvSpPr>
          <p:spPr bwMode="auto">
            <a:xfrm>
              <a:off x="1169988" y="1552575"/>
              <a:ext cx="223838" cy="73025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63" y="0"/>
                </a:cxn>
                <a:cxn ang="0">
                  <a:pos x="216" y="54"/>
                </a:cxn>
                <a:cxn ang="0">
                  <a:pos x="283" y="41"/>
                </a:cxn>
                <a:cxn ang="0">
                  <a:pos x="248" y="90"/>
                </a:cxn>
                <a:cxn ang="0">
                  <a:pos x="67" y="90"/>
                </a:cxn>
                <a:cxn ang="0">
                  <a:pos x="143" y="76"/>
                </a:cxn>
                <a:cxn ang="0">
                  <a:pos x="0" y="20"/>
                </a:cxn>
              </a:cxnLst>
              <a:rect l="0" t="0" r="r" b="b"/>
              <a:pathLst>
                <a:path w="283" h="90">
                  <a:moveTo>
                    <a:pt x="0" y="20"/>
                  </a:moveTo>
                  <a:lnTo>
                    <a:pt x="63" y="0"/>
                  </a:lnTo>
                  <a:lnTo>
                    <a:pt x="216" y="54"/>
                  </a:lnTo>
                  <a:lnTo>
                    <a:pt x="283" y="41"/>
                  </a:lnTo>
                  <a:lnTo>
                    <a:pt x="248" y="90"/>
                  </a:lnTo>
                  <a:lnTo>
                    <a:pt x="67" y="90"/>
                  </a:lnTo>
                  <a:lnTo>
                    <a:pt x="143" y="76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4" name="Freeform 148"/>
            <p:cNvSpPr>
              <a:spLocks/>
            </p:cNvSpPr>
            <p:nvPr/>
          </p:nvSpPr>
          <p:spPr bwMode="auto">
            <a:xfrm>
              <a:off x="1169988" y="1552575"/>
              <a:ext cx="223838" cy="73025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63" y="0"/>
                </a:cxn>
                <a:cxn ang="0">
                  <a:pos x="216" y="54"/>
                </a:cxn>
                <a:cxn ang="0">
                  <a:pos x="283" y="41"/>
                </a:cxn>
                <a:cxn ang="0">
                  <a:pos x="248" y="90"/>
                </a:cxn>
                <a:cxn ang="0">
                  <a:pos x="67" y="90"/>
                </a:cxn>
                <a:cxn ang="0">
                  <a:pos x="143" y="76"/>
                </a:cxn>
                <a:cxn ang="0">
                  <a:pos x="0" y="20"/>
                </a:cxn>
              </a:cxnLst>
              <a:rect l="0" t="0" r="r" b="b"/>
              <a:pathLst>
                <a:path w="283" h="90">
                  <a:moveTo>
                    <a:pt x="0" y="20"/>
                  </a:moveTo>
                  <a:lnTo>
                    <a:pt x="63" y="0"/>
                  </a:lnTo>
                  <a:lnTo>
                    <a:pt x="216" y="54"/>
                  </a:lnTo>
                  <a:lnTo>
                    <a:pt x="283" y="41"/>
                  </a:lnTo>
                  <a:lnTo>
                    <a:pt x="248" y="90"/>
                  </a:lnTo>
                  <a:lnTo>
                    <a:pt x="67" y="90"/>
                  </a:lnTo>
                  <a:lnTo>
                    <a:pt x="143" y="76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5" name="Freeform 149"/>
            <p:cNvSpPr>
              <a:spLocks/>
            </p:cNvSpPr>
            <p:nvPr/>
          </p:nvSpPr>
          <p:spPr bwMode="auto">
            <a:xfrm>
              <a:off x="1393825" y="1647825"/>
              <a:ext cx="225425" cy="71438"/>
            </a:xfrm>
            <a:custGeom>
              <a:avLst/>
              <a:gdLst/>
              <a:ahLst/>
              <a:cxnLst>
                <a:cxn ang="0">
                  <a:pos x="284" y="69"/>
                </a:cxn>
                <a:cxn ang="0">
                  <a:pos x="224" y="89"/>
                </a:cxn>
                <a:cxn ang="0">
                  <a:pos x="73" y="30"/>
                </a:cxn>
                <a:cxn ang="0">
                  <a:pos x="0" y="49"/>
                </a:cxn>
                <a:cxn ang="0">
                  <a:pos x="38" y="0"/>
                </a:cxn>
                <a:cxn ang="0">
                  <a:pos x="224" y="0"/>
                </a:cxn>
                <a:cxn ang="0">
                  <a:pos x="143" y="15"/>
                </a:cxn>
                <a:cxn ang="0">
                  <a:pos x="284" y="69"/>
                </a:cxn>
              </a:cxnLst>
              <a:rect l="0" t="0" r="r" b="b"/>
              <a:pathLst>
                <a:path w="284" h="89">
                  <a:moveTo>
                    <a:pt x="284" y="69"/>
                  </a:moveTo>
                  <a:lnTo>
                    <a:pt x="224" y="89"/>
                  </a:lnTo>
                  <a:lnTo>
                    <a:pt x="73" y="30"/>
                  </a:lnTo>
                  <a:lnTo>
                    <a:pt x="0" y="49"/>
                  </a:lnTo>
                  <a:lnTo>
                    <a:pt x="38" y="0"/>
                  </a:lnTo>
                  <a:lnTo>
                    <a:pt x="224" y="0"/>
                  </a:lnTo>
                  <a:lnTo>
                    <a:pt x="143" y="15"/>
                  </a:lnTo>
                  <a:lnTo>
                    <a:pt x="284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6" name="Freeform 150"/>
            <p:cNvSpPr>
              <a:spLocks/>
            </p:cNvSpPr>
            <p:nvPr/>
          </p:nvSpPr>
          <p:spPr bwMode="auto">
            <a:xfrm>
              <a:off x="1393825" y="1647825"/>
              <a:ext cx="225425" cy="71438"/>
            </a:xfrm>
            <a:custGeom>
              <a:avLst/>
              <a:gdLst/>
              <a:ahLst/>
              <a:cxnLst>
                <a:cxn ang="0">
                  <a:pos x="284" y="69"/>
                </a:cxn>
                <a:cxn ang="0">
                  <a:pos x="224" y="89"/>
                </a:cxn>
                <a:cxn ang="0">
                  <a:pos x="73" y="30"/>
                </a:cxn>
                <a:cxn ang="0">
                  <a:pos x="0" y="49"/>
                </a:cxn>
                <a:cxn ang="0">
                  <a:pos x="38" y="0"/>
                </a:cxn>
                <a:cxn ang="0">
                  <a:pos x="224" y="0"/>
                </a:cxn>
                <a:cxn ang="0">
                  <a:pos x="143" y="15"/>
                </a:cxn>
                <a:cxn ang="0">
                  <a:pos x="284" y="69"/>
                </a:cxn>
              </a:cxnLst>
              <a:rect l="0" t="0" r="r" b="b"/>
              <a:pathLst>
                <a:path w="284" h="89">
                  <a:moveTo>
                    <a:pt x="284" y="69"/>
                  </a:moveTo>
                  <a:lnTo>
                    <a:pt x="224" y="89"/>
                  </a:lnTo>
                  <a:lnTo>
                    <a:pt x="73" y="30"/>
                  </a:lnTo>
                  <a:lnTo>
                    <a:pt x="0" y="49"/>
                  </a:lnTo>
                  <a:lnTo>
                    <a:pt x="38" y="0"/>
                  </a:lnTo>
                  <a:lnTo>
                    <a:pt x="224" y="0"/>
                  </a:lnTo>
                  <a:lnTo>
                    <a:pt x="143" y="15"/>
                  </a:lnTo>
                  <a:lnTo>
                    <a:pt x="284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7" name="Freeform 151"/>
            <p:cNvSpPr>
              <a:spLocks/>
            </p:cNvSpPr>
            <p:nvPr/>
          </p:nvSpPr>
          <p:spPr bwMode="auto">
            <a:xfrm>
              <a:off x="1406525" y="1560513"/>
              <a:ext cx="225425" cy="71438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3" y="89"/>
                </a:cxn>
                <a:cxn ang="0">
                  <a:pos x="215" y="29"/>
                </a:cxn>
                <a:cxn ang="0">
                  <a:pos x="285" y="49"/>
                </a:cxn>
                <a:cxn ang="0">
                  <a:pos x="248" y="0"/>
                </a:cxn>
                <a:cxn ang="0">
                  <a:pos x="67" y="0"/>
                </a:cxn>
                <a:cxn ang="0">
                  <a:pos x="142" y="15"/>
                </a:cxn>
                <a:cxn ang="0">
                  <a:pos x="0" y="69"/>
                </a:cxn>
              </a:cxnLst>
              <a:rect l="0" t="0" r="r" b="b"/>
              <a:pathLst>
                <a:path w="285" h="89">
                  <a:moveTo>
                    <a:pt x="0" y="69"/>
                  </a:moveTo>
                  <a:lnTo>
                    <a:pt x="63" y="89"/>
                  </a:lnTo>
                  <a:lnTo>
                    <a:pt x="215" y="29"/>
                  </a:lnTo>
                  <a:lnTo>
                    <a:pt x="285" y="49"/>
                  </a:lnTo>
                  <a:lnTo>
                    <a:pt x="248" y="0"/>
                  </a:lnTo>
                  <a:lnTo>
                    <a:pt x="67" y="0"/>
                  </a:lnTo>
                  <a:lnTo>
                    <a:pt x="142" y="15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8" name="Freeform 152"/>
            <p:cNvSpPr>
              <a:spLocks/>
            </p:cNvSpPr>
            <p:nvPr/>
          </p:nvSpPr>
          <p:spPr bwMode="auto">
            <a:xfrm>
              <a:off x="1406525" y="1560513"/>
              <a:ext cx="225425" cy="71438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3" y="89"/>
                </a:cxn>
                <a:cxn ang="0">
                  <a:pos x="215" y="29"/>
                </a:cxn>
                <a:cxn ang="0">
                  <a:pos x="285" y="49"/>
                </a:cxn>
                <a:cxn ang="0">
                  <a:pos x="248" y="0"/>
                </a:cxn>
                <a:cxn ang="0">
                  <a:pos x="67" y="0"/>
                </a:cxn>
                <a:cxn ang="0">
                  <a:pos x="142" y="15"/>
                </a:cxn>
                <a:cxn ang="0">
                  <a:pos x="0" y="69"/>
                </a:cxn>
              </a:cxnLst>
              <a:rect l="0" t="0" r="r" b="b"/>
              <a:pathLst>
                <a:path w="285" h="89">
                  <a:moveTo>
                    <a:pt x="0" y="69"/>
                  </a:moveTo>
                  <a:lnTo>
                    <a:pt x="63" y="89"/>
                  </a:lnTo>
                  <a:lnTo>
                    <a:pt x="215" y="29"/>
                  </a:lnTo>
                  <a:lnTo>
                    <a:pt x="285" y="49"/>
                  </a:lnTo>
                  <a:lnTo>
                    <a:pt x="248" y="0"/>
                  </a:lnTo>
                  <a:lnTo>
                    <a:pt x="67" y="0"/>
                  </a:lnTo>
                  <a:lnTo>
                    <a:pt x="142" y="15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9" name="Freeform 153"/>
            <p:cNvSpPr>
              <a:spLocks/>
            </p:cNvSpPr>
            <p:nvPr/>
          </p:nvSpPr>
          <p:spPr bwMode="auto">
            <a:xfrm>
              <a:off x="1162050" y="1644650"/>
              <a:ext cx="225425" cy="74613"/>
            </a:xfrm>
            <a:custGeom>
              <a:avLst/>
              <a:gdLst/>
              <a:ahLst/>
              <a:cxnLst>
                <a:cxn ang="0">
                  <a:pos x="285" y="20"/>
                </a:cxn>
                <a:cxn ang="0">
                  <a:pos x="220" y="0"/>
                </a:cxn>
                <a:cxn ang="0">
                  <a:pos x="73" y="59"/>
                </a:cxn>
                <a:cxn ang="0">
                  <a:pos x="0" y="40"/>
                </a:cxn>
                <a:cxn ang="0">
                  <a:pos x="36" y="94"/>
                </a:cxn>
                <a:cxn ang="0">
                  <a:pos x="220" y="94"/>
                </a:cxn>
                <a:cxn ang="0">
                  <a:pos x="140" y="74"/>
                </a:cxn>
                <a:cxn ang="0">
                  <a:pos x="285" y="20"/>
                </a:cxn>
              </a:cxnLst>
              <a:rect l="0" t="0" r="r" b="b"/>
              <a:pathLst>
                <a:path w="285" h="94">
                  <a:moveTo>
                    <a:pt x="285" y="20"/>
                  </a:moveTo>
                  <a:lnTo>
                    <a:pt x="220" y="0"/>
                  </a:lnTo>
                  <a:lnTo>
                    <a:pt x="73" y="59"/>
                  </a:lnTo>
                  <a:lnTo>
                    <a:pt x="0" y="40"/>
                  </a:lnTo>
                  <a:lnTo>
                    <a:pt x="36" y="94"/>
                  </a:lnTo>
                  <a:lnTo>
                    <a:pt x="220" y="94"/>
                  </a:lnTo>
                  <a:lnTo>
                    <a:pt x="140" y="74"/>
                  </a:lnTo>
                  <a:lnTo>
                    <a:pt x="285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0" name="Freeform 154"/>
            <p:cNvSpPr>
              <a:spLocks/>
            </p:cNvSpPr>
            <p:nvPr/>
          </p:nvSpPr>
          <p:spPr bwMode="auto">
            <a:xfrm>
              <a:off x="1162050" y="1644650"/>
              <a:ext cx="225425" cy="74613"/>
            </a:xfrm>
            <a:custGeom>
              <a:avLst/>
              <a:gdLst/>
              <a:ahLst/>
              <a:cxnLst>
                <a:cxn ang="0">
                  <a:pos x="285" y="20"/>
                </a:cxn>
                <a:cxn ang="0">
                  <a:pos x="220" y="0"/>
                </a:cxn>
                <a:cxn ang="0">
                  <a:pos x="73" y="59"/>
                </a:cxn>
                <a:cxn ang="0">
                  <a:pos x="0" y="40"/>
                </a:cxn>
                <a:cxn ang="0">
                  <a:pos x="36" y="94"/>
                </a:cxn>
                <a:cxn ang="0">
                  <a:pos x="220" y="94"/>
                </a:cxn>
                <a:cxn ang="0">
                  <a:pos x="140" y="74"/>
                </a:cxn>
                <a:cxn ang="0">
                  <a:pos x="285" y="20"/>
                </a:cxn>
              </a:cxnLst>
              <a:rect l="0" t="0" r="r" b="b"/>
              <a:pathLst>
                <a:path w="285" h="94">
                  <a:moveTo>
                    <a:pt x="285" y="20"/>
                  </a:moveTo>
                  <a:lnTo>
                    <a:pt x="220" y="0"/>
                  </a:lnTo>
                  <a:lnTo>
                    <a:pt x="73" y="59"/>
                  </a:lnTo>
                  <a:lnTo>
                    <a:pt x="0" y="40"/>
                  </a:lnTo>
                  <a:lnTo>
                    <a:pt x="36" y="94"/>
                  </a:lnTo>
                  <a:lnTo>
                    <a:pt x="220" y="94"/>
                  </a:lnTo>
                  <a:lnTo>
                    <a:pt x="140" y="74"/>
                  </a:lnTo>
                  <a:lnTo>
                    <a:pt x="285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1" name="Freeform 155"/>
            <p:cNvSpPr>
              <a:spLocks/>
            </p:cNvSpPr>
            <p:nvPr/>
          </p:nvSpPr>
          <p:spPr bwMode="auto">
            <a:xfrm>
              <a:off x="1173163" y="1557338"/>
              <a:ext cx="225425" cy="71438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63" y="0"/>
                </a:cxn>
                <a:cxn ang="0">
                  <a:pos x="216" y="54"/>
                </a:cxn>
                <a:cxn ang="0">
                  <a:pos x="283" y="41"/>
                </a:cxn>
                <a:cxn ang="0">
                  <a:pos x="247" y="90"/>
                </a:cxn>
                <a:cxn ang="0">
                  <a:pos x="70" y="90"/>
                </a:cxn>
                <a:cxn ang="0">
                  <a:pos x="143" y="76"/>
                </a:cxn>
                <a:cxn ang="0">
                  <a:pos x="0" y="20"/>
                </a:cxn>
              </a:cxnLst>
              <a:rect l="0" t="0" r="r" b="b"/>
              <a:pathLst>
                <a:path w="283" h="90">
                  <a:moveTo>
                    <a:pt x="0" y="20"/>
                  </a:moveTo>
                  <a:lnTo>
                    <a:pt x="63" y="0"/>
                  </a:lnTo>
                  <a:lnTo>
                    <a:pt x="216" y="54"/>
                  </a:lnTo>
                  <a:lnTo>
                    <a:pt x="283" y="41"/>
                  </a:lnTo>
                  <a:lnTo>
                    <a:pt x="247" y="90"/>
                  </a:lnTo>
                  <a:lnTo>
                    <a:pt x="70" y="90"/>
                  </a:lnTo>
                  <a:lnTo>
                    <a:pt x="143" y="76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2" name="Freeform 156"/>
            <p:cNvSpPr>
              <a:spLocks/>
            </p:cNvSpPr>
            <p:nvPr/>
          </p:nvSpPr>
          <p:spPr bwMode="auto">
            <a:xfrm>
              <a:off x="1173163" y="1557338"/>
              <a:ext cx="225425" cy="71438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63" y="0"/>
                </a:cxn>
                <a:cxn ang="0">
                  <a:pos x="216" y="54"/>
                </a:cxn>
                <a:cxn ang="0">
                  <a:pos x="283" y="41"/>
                </a:cxn>
                <a:cxn ang="0">
                  <a:pos x="247" y="90"/>
                </a:cxn>
                <a:cxn ang="0">
                  <a:pos x="70" y="90"/>
                </a:cxn>
                <a:cxn ang="0">
                  <a:pos x="143" y="76"/>
                </a:cxn>
                <a:cxn ang="0">
                  <a:pos x="0" y="20"/>
                </a:cxn>
              </a:cxnLst>
              <a:rect l="0" t="0" r="r" b="b"/>
              <a:pathLst>
                <a:path w="283" h="90">
                  <a:moveTo>
                    <a:pt x="0" y="20"/>
                  </a:moveTo>
                  <a:lnTo>
                    <a:pt x="63" y="0"/>
                  </a:lnTo>
                  <a:lnTo>
                    <a:pt x="216" y="54"/>
                  </a:lnTo>
                  <a:lnTo>
                    <a:pt x="283" y="41"/>
                  </a:lnTo>
                  <a:lnTo>
                    <a:pt x="247" y="90"/>
                  </a:lnTo>
                  <a:lnTo>
                    <a:pt x="70" y="90"/>
                  </a:lnTo>
                  <a:lnTo>
                    <a:pt x="143" y="76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3" name="Freeform 157"/>
            <p:cNvSpPr>
              <a:spLocks/>
            </p:cNvSpPr>
            <p:nvPr/>
          </p:nvSpPr>
          <p:spPr bwMode="auto">
            <a:xfrm>
              <a:off x="1398588" y="1652588"/>
              <a:ext cx="225425" cy="69850"/>
            </a:xfrm>
            <a:custGeom>
              <a:avLst/>
              <a:gdLst/>
              <a:ahLst/>
              <a:cxnLst>
                <a:cxn ang="0">
                  <a:pos x="285" y="69"/>
                </a:cxn>
                <a:cxn ang="0">
                  <a:pos x="220" y="89"/>
                </a:cxn>
                <a:cxn ang="0">
                  <a:pos x="73" y="30"/>
                </a:cxn>
                <a:cxn ang="0">
                  <a:pos x="0" y="49"/>
                </a:cxn>
                <a:cxn ang="0">
                  <a:pos x="37" y="0"/>
                </a:cxn>
                <a:cxn ang="0">
                  <a:pos x="220" y="0"/>
                </a:cxn>
                <a:cxn ang="0">
                  <a:pos x="142" y="15"/>
                </a:cxn>
                <a:cxn ang="0">
                  <a:pos x="285" y="69"/>
                </a:cxn>
              </a:cxnLst>
              <a:rect l="0" t="0" r="r" b="b"/>
              <a:pathLst>
                <a:path w="285" h="89">
                  <a:moveTo>
                    <a:pt x="285" y="69"/>
                  </a:moveTo>
                  <a:lnTo>
                    <a:pt x="220" y="89"/>
                  </a:lnTo>
                  <a:lnTo>
                    <a:pt x="73" y="30"/>
                  </a:lnTo>
                  <a:lnTo>
                    <a:pt x="0" y="49"/>
                  </a:lnTo>
                  <a:lnTo>
                    <a:pt x="37" y="0"/>
                  </a:lnTo>
                  <a:lnTo>
                    <a:pt x="220" y="0"/>
                  </a:lnTo>
                  <a:lnTo>
                    <a:pt x="142" y="15"/>
                  </a:lnTo>
                  <a:lnTo>
                    <a:pt x="285" y="6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4" name="Freeform 158"/>
            <p:cNvSpPr>
              <a:spLocks/>
            </p:cNvSpPr>
            <p:nvPr/>
          </p:nvSpPr>
          <p:spPr bwMode="auto">
            <a:xfrm>
              <a:off x="1398588" y="1652588"/>
              <a:ext cx="225425" cy="69850"/>
            </a:xfrm>
            <a:custGeom>
              <a:avLst/>
              <a:gdLst/>
              <a:ahLst/>
              <a:cxnLst>
                <a:cxn ang="0">
                  <a:pos x="285" y="69"/>
                </a:cxn>
                <a:cxn ang="0">
                  <a:pos x="220" y="89"/>
                </a:cxn>
                <a:cxn ang="0">
                  <a:pos x="73" y="30"/>
                </a:cxn>
                <a:cxn ang="0">
                  <a:pos x="0" y="49"/>
                </a:cxn>
                <a:cxn ang="0">
                  <a:pos x="37" y="0"/>
                </a:cxn>
                <a:cxn ang="0">
                  <a:pos x="220" y="0"/>
                </a:cxn>
                <a:cxn ang="0">
                  <a:pos x="142" y="15"/>
                </a:cxn>
                <a:cxn ang="0">
                  <a:pos x="285" y="69"/>
                </a:cxn>
              </a:cxnLst>
              <a:rect l="0" t="0" r="r" b="b"/>
              <a:pathLst>
                <a:path w="285" h="89">
                  <a:moveTo>
                    <a:pt x="285" y="69"/>
                  </a:moveTo>
                  <a:lnTo>
                    <a:pt x="220" y="89"/>
                  </a:lnTo>
                  <a:lnTo>
                    <a:pt x="73" y="30"/>
                  </a:lnTo>
                  <a:lnTo>
                    <a:pt x="0" y="49"/>
                  </a:lnTo>
                  <a:lnTo>
                    <a:pt x="37" y="0"/>
                  </a:lnTo>
                  <a:lnTo>
                    <a:pt x="220" y="0"/>
                  </a:lnTo>
                  <a:lnTo>
                    <a:pt x="142" y="15"/>
                  </a:lnTo>
                  <a:lnTo>
                    <a:pt x="285" y="6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5" name="Line 159"/>
            <p:cNvSpPr>
              <a:spLocks noChangeShapeType="1"/>
            </p:cNvSpPr>
            <p:nvPr/>
          </p:nvSpPr>
          <p:spPr bwMode="auto">
            <a:xfrm>
              <a:off x="1052513" y="1635125"/>
              <a:ext cx="1588" cy="160338"/>
            </a:xfrm>
            <a:prstGeom prst="line">
              <a:avLst/>
            </a:prstGeom>
            <a:noFill/>
            <a:ln w="3175">
              <a:solidFill>
                <a:srgbClr val="AAE6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6" name="Line 160"/>
            <p:cNvSpPr>
              <a:spLocks noChangeShapeType="1"/>
            </p:cNvSpPr>
            <p:nvPr/>
          </p:nvSpPr>
          <p:spPr bwMode="auto">
            <a:xfrm>
              <a:off x="1735138" y="1635125"/>
              <a:ext cx="1588" cy="160338"/>
            </a:xfrm>
            <a:prstGeom prst="line">
              <a:avLst/>
            </a:prstGeom>
            <a:noFill/>
            <a:ln w="3175">
              <a:solidFill>
                <a:srgbClr val="AAE6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7" name="Oval 161"/>
            <p:cNvSpPr>
              <a:spLocks noChangeArrowheads="1"/>
            </p:cNvSpPr>
            <p:nvPr/>
          </p:nvSpPr>
          <p:spPr bwMode="auto">
            <a:xfrm>
              <a:off x="1054100" y="1685925"/>
              <a:ext cx="677863" cy="219075"/>
            </a:xfrm>
            <a:prstGeom prst="ellipse">
              <a:avLst/>
            </a:prstGeom>
            <a:solidFill>
              <a:srgbClr val="0078AA"/>
            </a:solidFill>
            <a:ln w="3175">
              <a:solidFill>
                <a:srgbClr val="AAE6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8" name="Rectangle 162"/>
            <p:cNvSpPr>
              <a:spLocks noChangeArrowheads="1"/>
            </p:cNvSpPr>
            <p:nvPr/>
          </p:nvSpPr>
          <p:spPr bwMode="auto">
            <a:xfrm>
              <a:off x="1052513" y="1641475"/>
              <a:ext cx="682625" cy="157163"/>
            </a:xfrm>
            <a:prstGeom prst="rect">
              <a:avLst/>
            </a:prstGeom>
            <a:solidFill>
              <a:srgbClr val="0078A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9" name="Rectangle 163"/>
            <p:cNvSpPr>
              <a:spLocks noChangeArrowheads="1"/>
            </p:cNvSpPr>
            <p:nvPr/>
          </p:nvSpPr>
          <p:spPr bwMode="auto">
            <a:xfrm>
              <a:off x="1052513" y="1641475"/>
              <a:ext cx="682625" cy="157163"/>
            </a:xfrm>
            <a:prstGeom prst="rect">
              <a:avLst/>
            </a:prstGeom>
            <a:solidFill>
              <a:srgbClr val="0078A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0" name="Oval 164"/>
            <p:cNvSpPr>
              <a:spLocks noChangeArrowheads="1"/>
            </p:cNvSpPr>
            <p:nvPr/>
          </p:nvSpPr>
          <p:spPr bwMode="auto">
            <a:xfrm>
              <a:off x="1054100" y="1527175"/>
              <a:ext cx="677863" cy="217488"/>
            </a:xfrm>
            <a:prstGeom prst="ellipse">
              <a:avLst/>
            </a:prstGeom>
            <a:solidFill>
              <a:srgbClr val="00B4FF"/>
            </a:solidFill>
            <a:ln w="3175">
              <a:solidFill>
                <a:srgbClr val="AAE6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1" name="Freeform 165"/>
            <p:cNvSpPr>
              <a:spLocks/>
            </p:cNvSpPr>
            <p:nvPr/>
          </p:nvSpPr>
          <p:spPr bwMode="auto">
            <a:xfrm>
              <a:off x="1401763" y="1557338"/>
              <a:ext cx="227013" cy="71438"/>
            </a:xfrm>
            <a:custGeom>
              <a:avLst/>
              <a:gdLst/>
              <a:ahLst/>
              <a:cxnLst>
                <a:cxn ang="0">
                  <a:pos x="0" y="71"/>
                </a:cxn>
                <a:cxn ang="0">
                  <a:pos x="63" y="90"/>
                </a:cxn>
                <a:cxn ang="0">
                  <a:pos x="215" y="31"/>
                </a:cxn>
                <a:cxn ang="0">
                  <a:pos x="285" y="49"/>
                </a:cxn>
                <a:cxn ang="0">
                  <a:pos x="248" y="0"/>
                </a:cxn>
                <a:cxn ang="0">
                  <a:pos x="68" y="0"/>
                </a:cxn>
                <a:cxn ang="0">
                  <a:pos x="141" y="15"/>
                </a:cxn>
                <a:cxn ang="0">
                  <a:pos x="0" y="71"/>
                </a:cxn>
              </a:cxnLst>
              <a:rect l="0" t="0" r="r" b="b"/>
              <a:pathLst>
                <a:path w="285" h="90">
                  <a:moveTo>
                    <a:pt x="0" y="71"/>
                  </a:moveTo>
                  <a:lnTo>
                    <a:pt x="63" y="90"/>
                  </a:lnTo>
                  <a:lnTo>
                    <a:pt x="215" y="31"/>
                  </a:lnTo>
                  <a:lnTo>
                    <a:pt x="285" y="49"/>
                  </a:lnTo>
                  <a:lnTo>
                    <a:pt x="248" y="0"/>
                  </a:lnTo>
                  <a:lnTo>
                    <a:pt x="68" y="0"/>
                  </a:lnTo>
                  <a:lnTo>
                    <a:pt x="141" y="1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2" name="Freeform 166"/>
            <p:cNvSpPr>
              <a:spLocks/>
            </p:cNvSpPr>
            <p:nvPr/>
          </p:nvSpPr>
          <p:spPr bwMode="auto">
            <a:xfrm>
              <a:off x="1401763" y="1557338"/>
              <a:ext cx="227013" cy="71438"/>
            </a:xfrm>
            <a:custGeom>
              <a:avLst/>
              <a:gdLst/>
              <a:ahLst/>
              <a:cxnLst>
                <a:cxn ang="0">
                  <a:pos x="0" y="71"/>
                </a:cxn>
                <a:cxn ang="0">
                  <a:pos x="63" y="90"/>
                </a:cxn>
                <a:cxn ang="0">
                  <a:pos x="215" y="31"/>
                </a:cxn>
                <a:cxn ang="0">
                  <a:pos x="285" y="49"/>
                </a:cxn>
                <a:cxn ang="0">
                  <a:pos x="248" y="0"/>
                </a:cxn>
                <a:cxn ang="0">
                  <a:pos x="68" y="0"/>
                </a:cxn>
                <a:cxn ang="0">
                  <a:pos x="141" y="15"/>
                </a:cxn>
                <a:cxn ang="0">
                  <a:pos x="0" y="71"/>
                </a:cxn>
              </a:cxnLst>
              <a:rect l="0" t="0" r="r" b="b"/>
              <a:pathLst>
                <a:path w="285" h="90">
                  <a:moveTo>
                    <a:pt x="0" y="71"/>
                  </a:moveTo>
                  <a:lnTo>
                    <a:pt x="63" y="90"/>
                  </a:lnTo>
                  <a:lnTo>
                    <a:pt x="215" y="31"/>
                  </a:lnTo>
                  <a:lnTo>
                    <a:pt x="285" y="49"/>
                  </a:lnTo>
                  <a:lnTo>
                    <a:pt x="248" y="0"/>
                  </a:lnTo>
                  <a:lnTo>
                    <a:pt x="68" y="0"/>
                  </a:lnTo>
                  <a:lnTo>
                    <a:pt x="141" y="1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3" name="Freeform 167"/>
            <p:cNvSpPr>
              <a:spLocks/>
            </p:cNvSpPr>
            <p:nvPr/>
          </p:nvSpPr>
          <p:spPr bwMode="auto">
            <a:xfrm>
              <a:off x="1157288" y="1641475"/>
              <a:ext cx="223838" cy="73025"/>
            </a:xfrm>
            <a:custGeom>
              <a:avLst/>
              <a:gdLst/>
              <a:ahLst/>
              <a:cxnLst>
                <a:cxn ang="0">
                  <a:pos x="284" y="20"/>
                </a:cxn>
                <a:cxn ang="0">
                  <a:pos x="221" y="0"/>
                </a:cxn>
                <a:cxn ang="0">
                  <a:pos x="73" y="59"/>
                </a:cxn>
                <a:cxn ang="0">
                  <a:pos x="0" y="40"/>
                </a:cxn>
                <a:cxn ang="0">
                  <a:pos x="38" y="94"/>
                </a:cxn>
                <a:cxn ang="0">
                  <a:pos x="221" y="94"/>
                </a:cxn>
                <a:cxn ang="0">
                  <a:pos x="143" y="72"/>
                </a:cxn>
                <a:cxn ang="0">
                  <a:pos x="284" y="20"/>
                </a:cxn>
              </a:cxnLst>
              <a:rect l="0" t="0" r="r" b="b"/>
              <a:pathLst>
                <a:path w="284" h="94">
                  <a:moveTo>
                    <a:pt x="284" y="20"/>
                  </a:moveTo>
                  <a:lnTo>
                    <a:pt x="221" y="0"/>
                  </a:lnTo>
                  <a:lnTo>
                    <a:pt x="73" y="59"/>
                  </a:lnTo>
                  <a:lnTo>
                    <a:pt x="0" y="40"/>
                  </a:lnTo>
                  <a:lnTo>
                    <a:pt x="38" y="94"/>
                  </a:lnTo>
                  <a:lnTo>
                    <a:pt x="221" y="94"/>
                  </a:lnTo>
                  <a:lnTo>
                    <a:pt x="143" y="72"/>
                  </a:lnTo>
                  <a:lnTo>
                    <a:pt x="284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4" name="Freeform 168"/>
            <p:cNvSpPr>
              <a:spLocks/>
            </p:cNvSpPr>
            <p:nvPr/>
          </p:nvSpPr>
          <p:spPr bwMode="auto">
            <a:xfrm>
              <a:off x="1157288" y="1641475"/>
              <a:ext cx="223838" cy="73025"/>
            </a:xfrm>
            <a:custGeom>
              <a:avLst/>
              <a:gdLst/>
              <a:ahLst/>
              <a:cxnLst>
                <a:cxn ang="0">
                  <a:pos x="284" y="20"/>
                </a:cxn>
                <a:cxn ang="0">
                  <a:pos x="221" y="0"/>
                </a:cxn>
                <a:cxn ang="0">
                  <a:pos x="73" y="59"/>
                </a:cxn>
                <a:cxn ang="0">
                  <a:pos x="0" y="40"/>
                </a:cxn>
                <a:cxn ang="0">
                  <a:pos x="38" y="94"/>
                </a:cxn>
                <a:cxn ang="0">
                  <a:pos x="221" y="94"/>
                </a:cxn>
                <a:cxn ang="0">
                  <a:pos x="143" y="72"/>
                </a:cxn>
                <a:cxn ang="0">
                  <a:pos x="284" y="20"/>
                </a:cxn>
              </a:cxnLst>
              <a:rect l="0" t="0" r="r" b="b"/>
              <a:pathLst>
                <a:path w="284" h="94">
                  <a:moveTo>
                    <a:pt x="284" y="20"/>
                  </a:moveTo>
                  <a:lnTo>
                    <a:pt x="221" y="0"/>
                  </a:lnTo>
                  <a:lnTo>
                    <a:pt x="73" y="59"/>
                  </a:lnTo>
                  <a:lnTo>
                    <a:pt x="0" y="40"/>
                  </a:lnTo>
                  <a:lnTo>
                    <a:pt x="38" y="94"/>
                  </a:lnTo>
                  <a:lnTo>
                    <a:pt x="221" y="94"/>
                  </a:lnTo>
                  <a:lnTo>
                    <a:pt x="143" y="72"/>
                  </a:lnTo>
                  <a:lnTo>
                    <a:pt x="284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5" name="Freeform 169"/>
            <p:cNvSpPr>
              <a:spLocks/>
            </p:cNvSpPr>
            <p:nvPr/>
          </p:nvSpPr>
          <p:spPr bwMode="auto">
            <a:xfrm>
              <a:off x="1169988" y="1552575"/>
              <a:ext cx="223838" cy="73025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63" y="0"/>
                </a:cxn>
                <a:cxn ang="0">
                  <a:pos x="216" y="54"/>
                </a:cxn>
                <a:cxn ang="0">
                  <a:pos x="283" y="41"/>
                </a:cxn>
                <a:cxn ang="0">
                  <a:pos x="248" y="90"/>
                </a:cxn>
                <a:cxn ang="0">
                  <a:pos x="67" y="90"/>
                </a:cxn>
                <a:cxn ang="0">
                  <a:pos x="143" y="76"/>
                </a:cxn>
                <a:cxn ang="0">
                  <a:pos x="0" y="20"/>
                </a:cxn>
              </a:cxnLst>
              <a:rect l="0" t="0" r="r" b="b"/>
              <a:pathLst>
                <a:path w="283" h="90">
                  <a:moveTo>
                    <a:pt x="0" y="20"/>
                  </a:moveTo>
                  <a:lnTo>
                    <a:pt x="63" y="0"/>
                  </a:lnTo>
                  <a:lnTo>
                    <a:pt x="216" y="54"/>
                  </a:lnTo>
                  <a:lnTo>
                    <a:pt x="283" y="41"/>
                  </a:lnTo>
                  <a:lnTo>
                    <a:pt x="248" y="90"/>
                  </a:lnTo>
                  <a:lnTo>
                    <a:pt x="67" y="90"/>
                  </a:lnTo>
                  <a:lnTo>
                    <a:pt x="143" y="76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6" name="Freeform 170"/>
            <p:cNvSpPr>
              <a:spLocks/>
            </p:cNvSpPr>
            <p:nvPr/>
          </p:nvSpPr>
          <p:spPr bwMode="auto">
            <a:xfrm>
              <a:off x="1169988" y="1552575"/>
              <a:ext cx="223838" cy="73025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63" y="0"/>
                </a:cxn>
                <a:cxn ang="0">
                  <a:pos x="216" y="54"/>
                </a:cxn>
                <a:cxn ang="0">
                  <a:pos x="283" y="41"/>
                </a:cxn>
                <a:cxn ang="0">
                  <a:pos x="248" y="90"/>
                </a:cxn>
                <a:cxn ang="0">
                  <a:pos x="67" y="90"/>
                </a:cxn>
                <a:cxn ang="0">
                  <a:pos x="143" y="76"/>
                </a:cxn>
                <a:cxn ang="0">
                  <a:pos x="0" y="20"/>
                </a:cxn>
              </a:cxnLst>
              <a:rect l="0" t="0" r="r" b="b"/>
              <a:pathLst>
                <a:path w="283" h="90">
                  <a:moveTo>
                    <a:pt x="0" y="20"/>
                  </a:moveTo>
                  <a:lnTo>
                    <a:pt x="63" y="0"/>
                  </a:lnTo>
                  <a:lnTo>
                    <a:pt x="216" y="54"/>
                  </a:lnTo>
                  <a:lnTo>
                    <a:pt x="283" y="41"/>
                  </a:lnTo>
                  <a:lnTo>
                    <a:pt x="248" y="90"/>
                  </a:lnTo>
                  <a:lnTo>
                    <a:pt x="67" y="90"/>
                  </a:lnTo>
                  <a:lnTo>
                    <a:pt x="143" y="76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7" name="Freeform 171"/>
            <p:cNvSpPr>
              <a:spLocks/>
            </p:cNvSpPr>
            <p:nvPr/>
          </p:nvSpPr>
          <p:spPr bwMode="auto">
            <a:xfrm>
              <a:off x="1393825" y="1647825"/>
              <a:ext cx="225425" cy="71438"/>
            </a:xfrm>
            <a:custGeom>
              <a:avLst/>
              <a:gdLst/>
              <a:ahLst/>
              <a:cxnLst>
                <a:cxn ang="0">
                  <a:pos x="284" y="69"/>
                </a:cxn>
                <a:cxn ang="0">
                  <a:pos x="224" y="89"/>
                </a:cxn>
                <a:cxn ang="0">
                  <a:pos x="73" y="30"/>
                </a:cxn>
                <a:cxn ang="0">
                  <a:pos x="0" y="49"/>
                </a:cxn>
                <a:cxn ang="0">
                  <a:pos x="38" y="0"/>
                </a:cxn>
                <a:cxn ang="0">
                  <a:pos x="224" y="0"/>
                </a:cxn>
                <a:cxn ang="0">
                  <a:pos x="143" y="15"/>
                </a:cxn>
                <a:cxn ang="0">
                  <a:pos x="284" y="69"/>
                </a:cxn>
              </a:cxnLst>
              <a:rect l="0" t="0" r="r" b="b"/>
              <a:pathLst>
                <a:path w="284" h="89">
                  <a:moveTo>
                    <a:pt x="284" y="69"/>
                  </a:moveTo>
                  <a:lnTo>
                    <a:pt x="224" y="89"/>
                  </a:lnTo>
                  <a:lnTo>
                    <a:pt x="73" y="30"/>
                  </a:lnTo>
                  <a:lnTo>
                    <a:pt x="0" y="49"/>
                  </a:lnTo>
                  <a:lnTo>
                    <a:pt x="38" y="0"/>
                  </a:lnTo>
                  <a:lnTo>
                    <a:pt x="224" y="0"/>
                  </a:lnTo>
                  <a:lnTo>
                    <a:pt x="143" y="15"/>
                  </a:lnTo>
                  <a:lnTo>
                    <a:pt x="284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8" name="Freeform 172"/>
            <p:cNvSpPr>
              <a:spLocks/>
            </p:cNvSpPr>
            <p:nvPr/>
          </p:nvSpPr>
          <p:spPr bwMode="auto">
            <a:xfrm>
              <a:off x="1393825" y="1647825"/>
              <a:ext cx="225425" cy="71438"/>
            </a:xfrm>
            <a:custGeom>
              <a:avLst/>
              <a:gdLst/>
              <a:ahLst/>
              <a:cxnLst>
                <a:cxn ang="0">
                  <a:pos x="284" y="69"/>
                </a:cxn>
                <a:cxn ang="0">
                  <a:pos x="224" y="89"/>
                </a:cxn>
                <a:cxn ang="0">
                  <a:pos x="73" y="30"/>
                </a:cxn>
                <a:cxn ang="0">
                  <a:pos x="0" y="49"/>
                </a:cxn>
                <a:cxn ang="0">
                  <a:pos x="38" y="0"/>
                </a:cxn>
                <a:cxn ang="0">
                  <a:pos x="224" y="0"/>
                </a:cxn>
                <a:cxn ang="0">
                  <a:pos x="143" y="15"/>
                </a:cxn>
                <a:cxn ang="0">
                  <a:pos x="284" y="69"/>
                </a:cxn>
              </a:cxnLst>
              <a:rect l="0" t="0" r="r" b="b"/>
              <a:pathLst>
                <a:path w="284" h="89">
                  <a:moveTo>
                    <a:pt x="284" y="69"/>
                  </a:moveTo>
                  <a:lnTo>
                    <a:pt x="224" y="89"/>
                  </a:lnTo>
                  <a:lnTo>
                    <a:pt x="73" y="30"/>
                  </a:lnTo>
                  <a:lnTo>
                    <a:pt x="0" y="49"/>
                  </a:lnTo>
                  <a:lnTo>
                    <a:pt x="38" y="0"/>
                  </a:lnTo>
                  <a:lnTo>
                    <a:pt x="224" y="0"/>
                  </a:lnTo>
                  <a:lnTo>
                    <a:pt x="143" y="15"/>
                  </a:lnTo>
                  <a:lnTo>
                    <a:pt x="284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9" name="Freeform 173"/>
            <p:cNvSpPr>
              <a:spLocks/>
            </p:cNvSpPr>
            <p:nvPr/>
          </p:nvSpPr>
          <p:spPr bwMode="auto">
            <a:xfrm>
              <a:off x="1406525" y="1560513"/>
              <a:ext cx="225425" cy="71438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3" y="89"/>
                </a:cxn>
                <a:cxn ang="0">
                  <a:pos x="215" y="29"/>
                </a:cxn>
                <a:cxn ang="0">
                  <a:pos x="285" y="49"/>
                </a:cxn>
                <a:cxn ang="0">
                  <a:pos x="248" y="0"/>
                </a:cxn>
                <a:cxn ang="0">
                  <a:pos x="67" y="0"/>
                </a:cxn>
                <a:cxn ang="0">
                  <a:pos x="142" y="15"/>
                </a:cxn>
                <a:cxn ang="0">
                  <a:pos x="0" y="69"/>
                </a:cxn>
              </a:cxnLst>
              <a:rect l="0" t="0" r="r" b="b"/>
              <a:pathLst>
                <a:path w="285" h="89">
                  <a:moveTo>
                    <a:pt x="0" y="69"/>
                  </a:moveTo>
                  <a:lnTo>
                    <a:pt x="63" y="89"/>
                  </a:lnTo>
                  <a:lnTo>
                    <a:pt x="215" y="29"/>
                  </a:lnTo>
                  <a:lnTo>
                    <a:pt x="285" y="49"/>
                  </a:lnTo>
                  <a:lnTo>
                    <a:pt x="248" y="0"/>
                  </a:lnTo>
                  <a:lnTo>
                    <a:pt x="67" y="0"/>
                  </a:lnTo>
                  <a:lnTo>
                    <a:pt x="142" y="15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0" name="Freeform 174"/>
            <p:cNvSpPr>
              <a:spLocks/>
            </p:cNvSpPr>
            <p:nvPr/>
          </p:nvSpPr>
          <p:spPr bwMode="auto">
            <a:xfrm>
              <a:off x="1406525" y="1560513"/>
              <a:ext cx="225425" cy="71438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3" y="89"/>
                </a:cxn>
                <a:cxn ang="0">
                  <a:pos x="215" y="29"/>
                </a:cxn>
                <a:cxn ang="0">
                  <a:pos x="285" y="49"/>
                </a:cxn>
                <a:cxn ang="0">
                  <a:pos x="248" y="0"/>
                </a:cxn>
                <a:cxn ang="0">
                  <a:pos x="67" y="0"/>
                </a:cxn>
                <a:cxn ang="0">
                  <a:pos x="142" y="15"/>
                </a:cxn>
                <a:cxn ang="0">
                  <a:pos x="0" y="69"/>
                </a:cxn>
              </a:cxnLst>
              <a:rect l="0" t="0" r="r" b="b"/>
              <a:pathLst>
                <a:path w="285" h="89">
                  <a:moveTo>
                    <a:pt x="0" y="69"/>
                  </a:moveTo>
                  <a:lnTo>
                    <a:pt x="63" y="89"/>
                  </a:lnTo>
                  <a:lnTo>
                    <a:pt x="215" y="29"/>
                  </a:lnTo>
                  <a:lnTo>
                    <a:pt x="285" y="49"/>
                  </a:lnTo>
                  <a:lnTo>
                    <a:pt x="248" y="0"/>
                  </a:lnTo>
                  <a:lnTo>
                    <a:pt x="67" y="0"/>
                  </a:lnTo>
                  <a:lnTo>
                    <a:pt x="142" y="15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1" name="Freeform 175"/>
            <p:cNvSpPr>
              <a:spLocks/>
            </p:cNvSpPr>
            <p:nvPr/>
          </p:nvSpPr>
          <p:spPr bwMode="auto">
            <a:xfrm>
              <a:off x="1162050" y="1644650"/>
              <a:ext cx="225425" cy="74613"/>
            </a:xfrm>
            <a:custGeom>
              <a:avLst/>
              <a:gdLst/>
              <a:ahLst/>
              <a:cxnLst>
                <a:cxn ang="0">
                  <a:pos x="285" y="20"/>
                </a:cxn>
                <a:cxn ang="0">
                  <a:pos x="220" y="0"/>
                </a:cxn>
                <a:cxn ang="0">
                  <a:pos x="73" y="59"/>
                </a:cxn>
                <a:cxn ang="0">
                  <a:pos x="0" y="40"/>
                </a:cxn>
                <a:cxn ang="0">
                  <a:pos x="36" y="94"/>
                </a:cxn>
                <a:cxn ang="0">
                  <a:pos x="220" y="94"/>
                </a:cxn>
                <a:cxn ang="0">
                  <a:pos x="140" y="74"/>
                </a:cxn>
                <a:cxn ang="0">
                  <a:pos x="285" y="20"/>
                </a:cxn>
              </a:cxnLst>
              <a:rect l="0" t="0" r="r" b="b"/>
              <a:pathLst>
                <a:path w="285" h="94">
                  <a:moveTo>
                    <a:pt x="285" y="20"/>
                  </a:moveTo>
                  <a:lnTo>
                    <a:pt x="220" y="0"/>
                  </a:lnTo>
                  <a:lnTo>
                    <a:pt x="73" y="59"/>
                  </a:lnTo>
                  <a:lnTo>
                    <a:pt x="0" y="40"/>
                  </a:lnTo>
                  <a:lnTo>
                    <a:pt x="36" y="94"/>
                  </a:lnTo>
                  <a:lnTo>
                    <a:pt x="220" y="94"/>
                  </a:lnTo>
                  <a:lnTo>
                    <a:pt x="140" y="74"/>
                  </a:lnTo>
                  <a:lnTo>
                    <a:pt x="285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2" name="Freeform 176"/>
            <p:cNvSpPr>
              <a:spLocks/>
            </p:cNvSpPr>
            <p:nvPr/>
          </p:nvSpPr>
          <p:spPr bwMode="auto">
            <a:xfrm>
              <a:off x="1162050" y="1644650"/>
              <a:ext cx="225425" cy="74613"/>
            </a:xfrm>
            <a:custGeom>
              <a:avLst/>
              <a:gdLst/>
              <a:ahLst/>
              <a:cxnLst>
                <a:cxn ang="0">
                  <a:pos x="285" y="20"/>
                </a:cxn>
                <a:cxn ang="0">
                  <a:pos x="220" y="0"/>
                </a:cxn>
                <a:cxn ang="0">
                  <a:pos x="73" y="59"/>
                </a:cxn>
                <a:cxn ang="0">
                  <a:pos x="0" y="40"/>
                </a:cxn>
                <a:cxn ang="0">
                  <a:pos x="36" y="94"/>
                </a:cxn>
                <a:cxn ang="0">
                  <a:pos x="220" y="94"/>
                </a:cxn>
                <a:cxn ang="0">
                  <a:pos x="140" y="74"/>
                </a:cxn>
                <a:cxn ang="0">
                  <a:pos x="285" y="20"/>
                </a:cxn>
              </a:cxnLst>
              <a:rect l="0" t="0" r="r" b="b"/>
              <a:pathLst>
                <a:path w="285" h="94">
                  <a:moveTo>
                    <a:pt x="285" y="20"/>
                  </a:moveTo>
                  <a:lnTo>
                    <a:pt x="220" y="0"/>
                  </a:lnTo>
                  <a:lnTo>
                    <a:pt x="73" y="59"/>
                  </a:lnTo>
                  <a:lnTo>
                    <a:pt x="0" y="40"/>
                  </a:lnTo>
                  <a:lnTo>
                    <a:pt x="36" y="94"/>
                  </a:lnTo>
                  <a:lnTo>
                    <a:pt x="220" y="94"/>
                  </a:lnTo>
                  <a:lnTo>
                    <a:pt x="140" y="74"/>
                  </a:lnTo>
                  <a:lnTo>
                    <a:pt x="285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3" name="Freeform 177"/>
            <p:cNvSpPr>
              <a:spLocks/>
            </p:cNvSpPr>
            <p:nvPr/>
          </p:nvSpPr>
          <p:spPr bwMode="auto">
            <a:xfrm>
              <a:off x="1173163" y="1557338"/>
              <a:ext cx="225425" cy="71438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63" y="0"/>
                </a:cxn>
                <a:cxn ang="0">
                  <a:pos x="216" y="54"/>
                </a:cxn>
                <a:cxn ang="0">
                  <a:pos x="283" y="41"/>
                </a:cxn>
                <a:cxn ang="0">
                  <a:pos x="247" y="90"/>
                </a:cxn>
                <a:cxn ang="0">
                  <a:pos x="70" y="90"/>
                </a:cxn>
                <a:cxn ang="0">
                  <a:pos x="143" y="76"/>
                </a:cxn>
                <a:cxn ang="0">
                  <a:pos x="0" y="20"/>
                </a:cxn>
              </a:cxnLst>
              <a:rect l="0" t="0" r="r" b="b"/>
              <a:pathLst>
                <a:path w="283" h="90">
                  <a:moveTo>
                    <a:pt x="0" y="20"/>
                  </a:moveTo>
                  <a:lnTo>
                    <a:pt x="63" y="0"/>
                  </a:lnTo>
                  <a:lnTo>
                    <a:pt x="216" y="54"/>
                  </a:lnTo>
                  <a:lnTo>
                    <a:pt x="283" y="41"/>
                  </a:lnTo>
                  <a:lnTo>
                    <a:pt x="247" y="90"/>
                  </a:lnTo>
                  <a:lnTo>
                    <a:pt x="70" y="90"/>
                  </a:lnTo>
                  <a:lnTo>
                    <a:pt x="143" y="76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4" name="Freeform 178"/>
            <p:cNvSpPr>
              <a:spLocks/>
            </p:cNvSpPr>
            <p:nvPr/>
          </p:nvSpPr>
          <p:spPr bwMode="auto">
            <a:xfrm>
              <a:off x="1173163" y="1557338"/>
              <a:ext cx="225425" cy="71438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63" y="0"/>
                </a:cxn>
                <a:cxn ang="0">
                  <a:pos x="216" y="54"/>
                </a:cxn>
                <a:cxn ang="0">
                  <a:pos x="283" y="41"/>
                </a:cxn>
                <a:cxn ang="0">
                  <a:pos x="247" y="90"/>
                </a:cxn>
                <a:cxn ang="0">
                  <a:pos x="70" y="90"/>
                </a:cxn>
                <a:cxn ang="0">
                  <a:pos x="143" y="76"/>
                </a:cxn>
                <a:cxn ang="0">
                  <a:pos x="0" y="20"/>
                </a:cxn>
              </a:cxnLst>
              <a:rect l="0" t="0" r="r" b="b"/>
              <a:pathLst>
                <a:path w="283" h="90">
                  <a:moveTo>
                    <a:pt x="0" y="20"/>
                  </a:moveTo>
                  <a:lnTo>
                    <a:pt x="63" y="0"/>
                  </a:lnTo>
                  <a:lnTo>
                    <a:pt x="216" y="54"/>
                  </a:lnTo>
                  <a:lnTo>
                    <a:pt x="283" y="41"/>
                  </a:lnTo>
                  <a:lnTo>
                    <a:pt x="247" y="90"/>
                  </a:lnTo>
                  <a:lnTo>
                    <a:pt x="70" y="90"/>
                  </a:lnTo>
                  <a:lnTo>
                    <a:pt x="143" y="76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5" name="Freeform 179"/>
            <p:cNvSpPr>
              <a:spLocks/>
            </p:cNvSpPr>
            <p:nvPr/>
          </p:nvSpPr>
          <p:spPr bwMode="auto">
            <a:xfrm>
              <a:off x="1398588" y="1652588"/>
              <a:ext cx="225425" cy="69850"/>
            </a:xfrm>
            <a:custGeom>
              <a:avLst/>
              <a:gdLst/>
              <a:ahLst/>
              <a:cxnLst>
                <a:cxn ang="0">
                  <a:pos x="285" y="69"/>
                </a:cxn>
                <a:cxn ang="0">
                  <a:pos x="220" y="89"/>
                </a:cxn>
                <a:cxn ang="0">
                  <a:pos x="73" y="30"/>
                </a:cxn>
                <a:cxn ang="0">
                  <a:pos x="0" y="49"/>
                </a:cxn>
                <a:cxn ang="0">
                  <a:pos x="37" y="0"/>
                </a:cxn>
                <a:cxn ang="0">
                  <a:pos x="220" y="0"/>
                </a:cxn>
                <a:cxn ang="0">
                  <a:pos x="142" y="15"/>
                </a:cxn>
                <a:cxn ang="0">
                  <a:pos x="285" y="69"/>
                </a:cxn>
              </a:cxnLst>
              <a:rect l="0" t="0" r="r" b="b"/>
              <a:pathLst>
                <a:path w="285" h="89">
                  <a:moveTo>
                    <a:pt x="285" y="69"/>
                  </a:moveTo>
                  <a:lnTo>
                    <a:pt x="220" y="89"/>
                  </a:lnTo>
                  <a:lnTo>
                    <a:pt x="73" y="30"/>
                  </a:lnTo>
                  <a:lnTo>
                    <a:pt x="0" y="49"/>
                  </a:lnTo>
                  <a:lnTo>
                    <a:pt x="37" y="0"/>
                  </a:lnTo>
                  <a:lnTo>
                    <a:pt x="220" y="0"/>
                  </a:lnTo>
                  <a:lnTo>
                    <a:pt x="142" y="15"/>
                  </a:lnTo>
                  <a:lnTo>
                    <a:pt x="285" y="6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6" name="Freeform 180"/>
            <p:cNvSpPr>
              <a:spLocks/>
            </p:cNvSpPr>
            <p:nvPr/>
          </p:nvSpPr>
          <p:spPr bwMode="auto">
            <a:xfrm>
              <a:off x="1398588" y="1652588"/>
              <a:ext cx="225425" cy="69850"/>
            </a:xfrm>
            <a:custGeom>
              <a:avLst/>
              <a:gdLst/>
              <a:ahLst/>
              <a:cxnLst>
                <a:cxn ang="0">
                  <a:pos x="285" y="69"/>
                </a:cxn>
                <a:cxn ang="0">
                  <a:pos x="220" y="89"/>
                </a:cxn>
                <a:cxn ang="0">
                  <a:pos x="73" y="30"/>
                </a:cxn>
                <a:cxn ang="0">
                  <a:pos x="0" y="49"/>
                </a:cxn>
                <a:cxn ang="0">
                  <a:pos x="37" y="0"/>
                </a:cxn>
                <a:cxn ang="0">
                  <a:pos x="220" y="0"/>
                </a:cxn>
                <a:cxn ang="0">
                  <a:pos x="142" y="15"/>
                </a:cxn>
                <a:cxn ang="0">
                  <a:pos x="285" y="69"/>
                </a:cxn>
              </a:cxnLst>
              <a:rect l="0" t="0" r="r" b="b"/>
              <a:pathLst>
                <a:path w="285" h="89">
                  <a:moveTo>
                    <a:pt x="285" y="69"/>
                  </a:moveTo>
                  <a:lnTo>
                    <a:pt x="220" y="89"/>
                  </a:lnTo>
                  <a:lnTo>
                    <a:pt x="73" y="30"/>
                  </a:lnTo>
                  <a:lnTo>
                    <a:pt x="0" y="49"/>
                  </a:lnTo>
                  <a:lnTo>
                    <a:pt x="37" y="0"/>
                  </a:lnTo>
                  <a:lnTo>
                    <a:pt x="220" y="0"/>
                  </a:lnTo>
                  <a:lnTo>
                    <a:pt x="142" y="15"/>
                  </a:lnTo>
                  <a:lnTo>
                    <a:pt x="285" y="6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7" name="Line 181"/>
            <p:cNvSpPr>
              <a:spLocks noChangeShapeType="1"/>
            </p:cNvSpPr>
            <p:nvPr/>
          </p:nvSpPr>
          <p:spPr bwMode="auto">
            <a:xfrm>
              <a:off x="1052513" y="1635125"/>
              <a:ext cx="1588" cy="160338"/>
            </a:xfrm>
            <a:prstGeom prst="line">
              <a:avLst/>
            </a:prstGeom>
            <a:noFill/>
            <a:ln w="3175">
              <a:solidFill>
                <a:srgbClr val="AAE6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8" name="Line 182"/>
            <p:cNvSpPr>
              <a:spLocks noChangeShapeType="1"/>
            </p:cNvSpPr>
            <p:nvPr/>
          </p:nvSpPr>
          <p:spPr bwMode="auto">
            <a:xfrm>
              <a:off x="1735138" y="1635125"/>
              <a:ext cx="1588" cy="160338"/>
            </a:xfrm>
            <a:prstGeom prst="line">
              <a:avLst/>
            </a:prstGeom>
            <a:noFill/>
            <a:ln w="3175">
              <a:solidFill>
                <a:srgbClr val="AAE6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368" name="TextBox 4367"/>
          <p:cNvSpPr txBox="1"/>
          <p:nvPr/>
        </p:nvSpPr>
        <p:spPr>
          <a:xfrm>
            <a:off x="5221833" y="3972543"/>
            <a:ext cx="1669086" cy="2819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b="1" dirty="0" smtClean="0"/>
              <a:t>Cloud Component</a:t>
            </a:r>
            <a:endParaRPr lang="en-US" sz="1100" b="1" dirty="0"/>
          </a:p>
        </p:txBody>
      </p:sp>
      <p:sp>
        <p:nvSpPr>
          <p:cNvPr id="4371" name="TextBox 4370"/>
          <p:cNvSpPr txBox="1"/>
          <p:nvPr/>
        </p:nvSpPr>
        <p:spPr>
          <a:xfrm>
            <a:off x="4957266" y="3115443"/>
            <a:ext cx="601447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b="1" dirty="0" smtClean="0"/>
              <a:t>Space</a:t>
            </a:r>
            <a:endParaRPr lang="en-US" sz="1100" b="1" dirty="0"/>
          </a:p>
        </p:txBody>
      </p:sp>
      <p:grpSp>
        <p:nvGrpSpPr>
          <p:cNvPr id="79" name="Group 45"/>
          <p:cNvGrpSpPr>
            <a:grpSpLocks/>
          </p:cNvGrpSpPr>
          <p:nvPr/>
        </p:nvGrpSpPr>
        <p:grpSpPr bwMode="auto">
          <a:xfrm>
            <a:off x="4335596" y="3641824"/>
            <a:ext cx="370352" cy="172366"/>
            <a:chOff x="653" y="914"/>
            <a:chExt cx="288" cy="185"/>
          </a:xfrm>
        </p:grpSpPr>
        <p:sp>
          <p:nvSpPr>
            <p:cNvPr id="42" name="Freeform 46"/>
            <p:cNvSpPr>
              <a:spLocks/>
            </p:cNvSpPr>
            <p:nvPr/>
          </p:nvSpPr>
          <p:spPr bwMode="auto">
            <a:xfrm>
              <a:off x="821" y="914"/>
              <a:ext cx="116" cy="41"/>
            </a:xfrm>
            <a:custGeom>
              <a:avLst/>
              <a:gdLst/>
              <a:ahLst/>
              <a:cxnLst>
                <a:cxn ang="0">
                  <a:pos x="0" y="39"/>
                </a:cxn>
                <a:cxn ang="0">
                  <a:pos x="4" y="37"/>
                </a:cxn>
                <a:cxn ang="0">
                  <a:pos x="5" y="35"/>
                </a:cxn>
                <a:cxn ang="0">
                  <a:pos x="10" y="34"/>
                </a:cxn>
                <a:cxn ang="0">
                  <a:pos x="13" y="33"/>
                </a:cxn>
                <a:cxn ang="0">
                  <a:pos x="15" y="31"/>
                </a:cxn>
                <a:cxn ang="0">
                  <a:pos x="20" y="31"/>
                </a:cxn>
                <a:cxn ang="0">
                  <a:pos x="23" y="31"/>
                </a:cxn>
                <a:cxn ang="0">
                  <a:pos x="26" y="29"/>
                </a:cxn>
                <a:cxn ang="0">
                  <a:pos x="28" y="27"/>
                </a:cxn>
                <a:cxn ang="0">
                  <a:pos x="32" y="26"/>
                </a:cxn>
                <a:cxn ang="0">
                  <a:pos x="36" y="25"/>
                </a:cxn>
                <a:cxn ang="0">
                  <a:pos x="39" y="23"/>
                </a:cxn>
                <a:cxn ang="0">
                  <a:pos x="43" y="23"/>
                </a:cxn>
                <a:cxn ang="0">
                  <a:pos x="45" y="22"/>
                </a:cxn>
                <a:cxn ang="0">
                  <a:pos x="47" y="21"/>
                </a:cxn>
                <a:cxn ang="0">
                  <a:pos x="51" y="19"/>
                </a:cxn>
                <a:cxn ang="0">
                  <a:pos x="55" y="19"/>
                </a:cxn>
                <a:cxn ang="0">
                  <a:pos x="58" y="17"/>
                </a:cxn>
                <a:cxn ang="0">
                  <a:pos x="62" y="16"/>
                </a:cxn>
                <a:cxn ang="0">
                  <a:pos x="65" y="15"/>
                </a:cxn>
                <a:cxn ang="0">
                  <a:pos x="68" y="14"/>
                </a:cxn>
                <a:cxn ang="0">
                  <a:pos x="72" y="13"/>
                </a:cxn>
                <a:cxn ang="0">
                  <a:pos x="74" y="11"/>
                </a:cxn>
                <a:cxn ang="0">
                  <a:pos x="79" y="10"/>
                </a:cxn>
                <a:cxn ang="0">
                  <a:pos x="82" y="9"/>
                </a:cxn>
                <a:cxn ang="0">
                  <a:pos x="86" y="8"/>
                </a:cxn>
                <a:cxn ang="0">
                  <a:pos x="88" y="6"/>
                </a:cxn>
                <a:cxn ang="0">
                  <a:pos x="91" y="6"/>
                </a:cxn>
                <a:cxn ang="0">
                  <a:pos x="93" y="4"/>
                </a:cxn>
                <a:cxn ang="0">
                  <a:pos x="97" y="3"/>
                </a:cxn>
                <a:cxn ang="0">
                  <a:pos x="100" y="2"/>
                </a:cxn>
                <a:cxn ang="0">
                  <a:pos x="105" y="1"/>
                </a:cxn>
                <a:cxn ang="0">
                  <a:pos x="105" y="1"/>
                </a:cxn>
                <a:cxn ang="0">
                  <a:pos x="106" y="0"/>
                </a:cxn>
                <a:cxn ang="0">
                  <a:pos x="106" y="1"/>
                </a:cxn>
                <a:cxn ang="0">
                  <a:pos x="108" y="1"/>
                </a:cxn>
                <a:cxn ang="0">
                  <a:pos x="109" y="2"/>
                </a:cxn>
                <a:cxn ang="0">
                  <a:pos x="109" y="1"/>
                </a:cxn>
                <a:cxn ang="0">
                  <a:pos x="110" y="1"/>
                </a:cxn>
                <a:cxn ang="0">
                  <a:pos x="112" y="2"/>
                </a:cxn>
                <a:cxn ang="0">
                  <a:pos x="113" y="2"/>
                </a:cxn>
                <a:cxn ang="0">
                  <a:pos x="113" y="3"/>
                </a:cxn>
                <a:cxn ang="0">
                  <a:pos x="114" y="3"/>
                </a:cxn>
                <a:cxn ang="0">
                  <a:pos x="114" y="2"/>
                </a:cxn>
                <a:cxn ang="0">
                  <a:pos x="114" y="3"/>
                </a:cxn>
                <a:cxn ang="0">
                  <a:pos x="115" y="3"/>
                </a:cxn>
                <a:cxn ang="0">
                  <a:pos x="32" y="40"/>
                </a:cxn>
                <a:cxn ang="0">
                  <a:pos x="0" y="39"/>
                </a:cxn>
              </a:cxnLst>
              <a:rect l="0" t="0" r="r" b="b"/>
              <a:pathLst>
                <a:path w="116" h="41">
                  <a:moveTo>
                    <a:pt x="0" y="39"/>
                  </a:moveTo>
                  <a:lnTo>
                    <a:pt x="4" y="37"/>
                  </a:lnTo>
                  <a:lnTo>
                    <a:pt x="5" y="35"/>
                  </a:lnTo>
                  <a:lnTo>
                    <a:pt x="10" y="34"/>
                  </a:lnTo>
                  <a:lnTo>
                    <a:pt x="13" y="33"/>
                  </a:lnTo>
                  <a:lnTo>
                    <a:pt x="15" y="31"/>
                  </a:lnTo>
                  <a:lnTo>
                    <a:pt x="20" y="31"/>
                  </a:lnTo>
                  <a:lnTo>
                    <a:pt x="23" y="31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32" y="26"/>
                  </a:lnTo>
                  <a:lnTo>
                    <a:pt x="36" y="25"/>
                  </a:lnTo>
                  <a:lnTo>
                    <a:pt x="39" y="23"/>
                  </a:lnTo>
                  <a:lnTo>
                    <a:pt x="43" y="23"/>
                  </a:lnTo>
                  <a:lnTo>
                    <a:pt x="45" y="22"/>
                  </a:lnTo>
                  <a:lnTo>
                    <a:pt x="47" y="21"/>
                  </a:lnTo>
                  <a:lnTo>
                    <a:pt x="51" y="19"/>
                  </a:lnTo>
                  <a:lnTo>
                    <a:pt x="55" y="19"/>
                  </a:lnTo>
                  <a:lnTo>
                    <a:pt x="58" y="17"/>
                  </a:lnTo>
                  <a:lnTo>
                    <a:pt x="62" y="16"/>
                  </a:lnTo>
                  <a:lnTo>
                    <a:pt x="65" y="15"/>
                  </a:lnTo>
                  <a:lnTo>
                    <a:pt x="68" y="14"/>
                  </a:lnTo>
                  <a:lnTo>
                    <a:pt x="72" y="13"/>
                  </a:lnTo>
                  <a:lnTo>
                    <a:pt x="74" y="11"/>
                  </a:lnTo>
                  <a:lnTo>
                    <a:pt x="79" y="10"/>
                  </a:lnTo>
                  <a:lnTo>
                    <a:pt x="82" y="9"/>
                  </a:lnTo>
                  <a:lnTo>
                    <a:pt x="86" y="8"/>
                  </a:lnTo>
                  <a:lnTo>
                    <a:pt x="88" y="6"/>
                  </a:lnTo>
                  <a:lnTo>
                    <a:pt x="91" y="6"/>
                  </a:lnTo>
                  <a:lnTo>
                    <a:pt x="93" y="4"/>
                  </a:lnTo>
                  <a:lnTo>
                    <a:pt x="97" y="3"/>
                  </a:lnTo>
                  <a:lnTo>
                    <a:pt x="100" y="2"/>
                  </a:lnTo>
                  <a:lnTo>
                    <a:pt x="105" y="1"/>
                  </a:lnTo>
                  <a:lnTo>
                    <a:pt x="105" y="1"/>
                  </a:lnTo>
                  <a:lnTo>
                    <a:pt x="106" y="0"/>
                  </a:lnTo>
                  <a:lnTo>
                    <a:pt x="106" y="1"/>
                  </a:lnTo>
                  <a:lnTo>
                    <a:pt x="108" y="1"/>
                  </a:lnTo>
                  <a:lnTo>
                    <a:pt x="109" y="2"/>
                  </a:lnTo>
                  <a:lnTo>
                    <a:pt x="109" y="1"/>
                  </a:lnTo>
                  <a:lnTo>
                    <a:pt x="110" y="1"/>
                  </a:lnTo>
                  <a:lnTo>
                    <a:pt x="112" y="2"/>
                  </a:lnTo>
                  <a:lnTo>
                    <a:pt x="113" y="2"/>
                  </a:lnTo>
                  <a:lnTo>
                    <a:pt x="113" y="3"/>
                  </a:lnTo>
                  <a:lnTo>
                    <a:pt x="114" y="3"/>
                  </a:lnTo>
                  <a:lnTo>
                    <a:pt x="114" y="2"/>
                  </a:lnTo>
                  <a:lnTo>
                    <a:pt x="114" y="3"/>
                  </a:lnTo>
                  <a:lnTo>
                    <a:pt x="115" y="3"/>
                  </a:lnTo>
                  <a:lnTo>
                    <a:pt x="32" y="40"/>
                  </a:lnTo>
                  <a:lnTo>
                    <a:pt x="0" y="39"/>
                  </a:lnTo>
                </a:path>
              </a:pathLst>
            </a:custGeom>
            <a:solidFill>
              <a:srgbClr val="4C4C4C"/>
            </a:solidFill>
            <a:ln w="12700" cap="rnd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43" name="Freeform 47"/>
            <p:cNvSpPr>
              <a:spLocks/>
            </p:cNvSpPr>
            <p:nvPr/>
          </p:nvSpPr>
          <p:spPr bwMode="auto">
            <a:xfrm>
              <a:off x="821" y="914"/>
              <a:ext cx="120" cy="45"/>
            </a:xfrm>
            <a:custGeom>
              <a:avLst/>
              <a:gdLst/>
              <a:ahLst/>
              <a:cxnLst>
                <a:cxn ang="0">
                  <a:pos x="0" y="41"/>
                </a:cxn>
                <a:cxn ang="0">
                  <a:pos x="0" y="41"/>
                </a:cxn>
                <a:cxn ang="0">
                  <a:pos x="2" y="39"/>
                </a:cxn>
                <a:cxn ang="0">
                  <a:pos x="5" y="37"/>
                </a:cxn>
                <a:cxn ang="0">
                  <a:pos x="9" y="37"/>
                </a:cxn>
                <a:cxn ang="0">
                  <a:pos x="13" y="35"/>
                </a:cxn>
                <a:cxn ang="0">
                  <a:pos x="16" y="35"/>
                </a:cxn>
                <a:cxn ang="0">
                  <a:pos x="20" y="33"/>
                </a:cxn>
                <a:cxn ang="0">
                  <a:pos x="23" y="32"/>
                </a:cxn>
                <a:cxn ang="0">
                  <a:pos x="26" y="31"/>
                </a:cxn>
                <a:cxn ang="0">
                  <a:pos x="30" y="30"/>
                </a:cxn>
                <a:cxn ang="0">
                  <a:pos x="34" y="28"/>
                </a:cxn>
                <a:cxn ang="0">
                  <a:pos x="37" y="27"/>
                </a:cxn>
                <a:cxn ang="0">
                  <a:pos x="39" y="25"/>
                </a:cxn>
                <a:cxn ang="0">
                  <a:pos x="42" y="25"/>
                </a:cxn>
                <a:cxn ang="0">
                  <a:pos x="46" y="24"/>
                </a:cxn>
                <a:cxn ang="0">
                  <a:pos x="49" y="22"/>
                </a:cxn>
                <a:cxn ang="0">
                  <a:pos x="53" y="20"/>
                </a:cxn>
                <a:cxn ang="0">
                  <a:pos x="56" y="19"/>
                </a:cxn>
                <a:cxn ang="0">
                  <a:pos x="60" y="18"/>
                </a:cxn>
                <a:cxn ang="0">
                  <a:pos x="63" y="17"/>
                </a:cxn>
                <a:cxn ang="0">
                  <a:pos x="67" y="16"/>
                </a:cxn>
                <a:cxn ang="0">
                  <a:pos x="70" y="14"/>
                </a:cxn>
                <a:cxn ang="0">
                  <a:pos x="73" y="14"/>
                </a:cxn>
                <a:cxn ang="0">
                  <a:pos x="78" y="12"/>
                </a:cxn>
                <a:cxn ang="0">
                  <a:pos x="79" y="11"/>
                </a:cxn>
                <a:cxn ang="0">
                  <a:pos x="84" y="9"/>
                </a:cxn>
                <a:cxn ang="0">
                  <a:pos x="86" y="8"/>
                </a:cxn>
                <a:cxn ang="0">
                  <a:pos x="89" y="7"/>
                </a:cxn>
                <a:cxn ang="0">
                  <a:pos x="94" y="6"/>
                </a:cxn>
                <a:cxn ang="0">
                  <a:pos x="96" y="4"/>
                </a:cxn>
                <a:cxn ang="0">
                  <a:pos x="100" y="3"/>
                </a:cxn>
                <a:cxn ang="0">
                  <a:pos x="103" y="2"/>
                </a:cxn>
                <a:cxn ang="0">
                  <a:pos x="107" y="1"/>
                </a:cxn>
                <a:cxn ang="0">
                  <a:pos x="108" y="1"/>
                </a:cxn>
                <a:cxn ang="0">
                  <a:pos x="109" y="1"/>
                </a:cxn>
                <a:cxn ang="0">
                  <a:pos x="110" y="0"/>
                </a:cxn>
                <a:cxn ang="0">
                  <a:pos x="110" y="1"/>
                </a:cxn>
                <a:cxn ang="0">
                  <a:pos x="110" y="1"/>
                </a:cxn>
                <a:cxn ang="0">
                  <a:pos x="112" y="1"/>
                </a:cxn>
                <a:cxn ang="0">
                  <a:pos x="112" y="2"/>
                </a:cxn>
                <a:cxn ang="0">
                  <a:pos x="113" y="1"/>
                </a:cxn>
                <a:cxn ang="0">
                  <a:pos x="114" y="1"/>
                </a:cxn>
                <a:cxn ang="0">
                  <a:pos x="115" y="1"/>
                </a:cxn>
                <a:cxn ang="0">
                  <a:pos x="116" y="2"/>
                </a:cxn>
                <a:cxn ang="0">
                  <a:pos x="117" y="3"/>
                </a:cxn>
                <a:cxn ang="0">
                  <a:pos x="118" y="2"/>
                </a:cxn>
                <a:cxn ang="0">
                  <a:pos x="118" y="3"/>
                </a:cxn>
                <a:cxn ang="0">
                  <a:pos x="119" y="3"/>
                </a:cxn>
                <a:cxn ang="0">
                  <a:pos x="33" y="44"/>
                </a:cxn>
                <a:cxn ang="0">
                  <a:pos x="0" y="41"/>
                </a:cxn>
              </a:cxnLst>
              <a:rect l="0" t="0" r="r" b="b"/>
              <a:pathLst>
                <a:path w="120" h="45">
                  <a:moveTo>
                    <a:pt x="0" y="41"/>
                  </a:moveTo>
                  <a:lnTo>
                    <a:pt x="0" y="41"/>
                  </a:lnTo>
                  <a:lnTo>
                    <a:pt x="2" y="39"/>
                  </a:lnTo>
                  <a:lnTo>
                    <a:pt x="5" y="37"/>
                  </a:lnTo>
                  <a:lnTo>
                    <a:pt x="9" y="37"/>
                  </a:lnTo>
                  <a:lnTo>
                    <a:pt x="13" y="35"/>
                  </a:lnTo>
                  <a:lnTo>
                    <a:pt x="16" y="35"/>
                  </a:lnTo>
                  <a:lnTo>
                    <a:pt x="20" y="33"/>
                  </a:lnTo>
                  <a:lnTo>
                    <a:pt x="23" y="32"/>
                  </a:lnTo>
                  <a:lnTo>
                    <a:pt x="26" y="31"/>
                  </a:lnTo>
                  <a:lnTo>
                    <a:pt x="30" y="30"/>
                  </a:lnTo>
                  <a:lnTo>
                    <a:pt x="34" y="28"/>
                  </a:lnTo>
                  <a:lnTo>
                    <a:pt x="37" y="27"/>
                  </a:lnTo>
                  <a:lnTo>
                    <a:pt x="39" y="25"/>
                  </a:lnTo>
                  <a:lnTo>
                    <a:pt x="42" y="25"/>
                  </a:lnTo>
                  <a:lnTo>
                    <a:pt x="46" y="24"/>
                  </a:lnTo>
                  <a:lnTo>
                    <a:pt x="49" y="22"/>
                  </a:lnTo>
                  <a:lnTo>
                    <a:pt x="53" y="20"/>
                  </a:lnTo>
                  <a:lnTo>
                    <a:pt x="56" y="19"/>
                  </a:lnTo>
                  <a:lnTo>
                    <a:pt x="60" y="18"/>
                  </a:lnTo>
                  <a:lnTo>
                    <a:pt x="63" y="17"/>
                  </a:lnTo>
                  <a:lnTo>
                    <a:pt x="67" y="16"/>
                  </a:lnTo>
                  <a:lnTo>
                    <a:pt x="70" y="14"/>
                  </a:lnTo>
                  <a:lnTo>
                    <a:pt x="73" y="14"/>
                  </a:lnTo>
                  <a:lnTo>
                    <a:pt x="78" y="12"/>
                  </a:lnTo>
                  <a:lnTo>
                    <a:pt x="79" y="11"/>
                  </a:lnTo>
                  <a:lnTo>
                    <a:pt x="84" y="9"/>
                  </a:lnTo>
                  <a:lnTo>
                    <a:pt x="86" y="8"/>
                  </a:lnTo>
                  <a:lnTo>
                    <a:pt x="89" y="7"/>
                  </a:lnTo>
                  <a:lnTo>
                    <a:pt x="94" y="6"/>
                  </a:lnTo>
                  <a:lnTo>
                    <a:pt x="96" y="4"/>
                  </a:lnTo>
                  <a:lnTo>
                    <a:pt x="100" y="3"/>
                  </a:lnTo>
                  <a:lnTo>
                    <a:pt x="103" y="2"/>
                  </a:lnTo>
                  <a:lnTo>
                    <a:pt x="107" y="1"/>
                  </a:lnTo>
                  <a:lnTo>
                    <a:pt x="108" y="1"/>
                  </a:lnTo>
                  <a:lnTo>
                    <a:pt x="109" y="1"/>
                  </a:lnTo>
                  <a:lnTo>
                    <a:pt x="110" y="0"/>
                  </a:lnTo>
                  <a:lnTo>
                    <a:pt x="110" y="1"/>
                  </a:lnTo>
                  <a:lnTo>
                    <a:pt x="110" y="1"/>
                  </a:lnTo>
                  <a:lnTo>
                    <a:pt x="112" y="1"/>
                  </a:lnTo>
                  <a:lnTo>
                    <a:pt x="112" y="2"/>
                  </a:lnTo>
                  <a:lnTo>
                    <a:pt x="113" y="1"/>
                  </a:lnTo>
                  <a:lnTo>
                    <a:pt x="114" y="1"/>
                  </a:lnTo>
                  <a:lnTo>
                    <a:pt x="115" y="1"/>
                  </a:lnTo>
                  <a:lnTo>
                    <a:pt x="116" y="2"/>
                  </a:lnTo>
                  <a:lnTo>
                    <a:pt x="117" y="3"/>
                  </a:lnTo>
                  <a:lnTo>
                    <a:pt x="118" y="2"/>
                  </a:lnTo>
                  <a:lnTo>
                    <a:pt x="118" y="3"/>
                  </a:lnTo>
                  <a:lnTo>
                    <a:pt x="119" y="3"/>
                  </a:lnTo>
                  <a:lnTo>
                    <a:pt x="33" y="44"/>
                  </a:lnTo>
                  <a:lnTo>
                    <a:pt x="0" y="41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44" name="Freeform 48"/>
            <p:cNvSpPr>
              <a:spLocks/>
            </p:cNvSpPr>
            <p:nvPr/>
          </p:nvSpPr>
          <p:spPr bwMode="auto">
            <a:xfrm>
              <a:off x="867" y="986"/>
              <a:ext cx="27" cy="9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0"/>
                </a:cxn>
                <a:cxn ang="0">
                  <a:pos x="1" y="1"/>
                </a:cxn>
                <a:cxn ang="0">
                  <a:pos x="0" y="1"/>
                </a:cxn>
                <a:cxn ang="0">
                  <a:pos x="0" y="2"/>
                </a:cxn>
                <a:cxn ang="0">
                  <a:pos x="0" y="4"/>
                </a:cxn>
                <a:cxn ang="0">
                  <a:pos x="1" y="4"/>
                </a:cxn>
                <a:cxn ang="0">
                  <a:pos x="1" y="4"/>
                </a:cxn>
                <a:cxn ang="0">
                  <a:pos x="2" y="6"/>
                </a:cxn>
                <a:cxn ang="0">
                  <a:pos x="2" y="6"/>
                </a:cxn>
                <a:cxn ang="0">
                  <a:pos x="3" y="6"/>
                </a:cxn>
                <a:cxn ang="0">
                  <a:pos x="3" y="7"/>
                </a:cxn>
                <a:cxn ang="0">
                  <a:pos x="4" y="8"/>
                </a:cxn>
                <a:cxn ang="0">
                  <a:pos x="5" y="8"/>
                </a:cxn>
                <a:cxn ang="0">
                  <a:pos x="7" y="7"/>
                </a:cxn>
                <a:cxn ang="0">
                  <a:pos x="26" y="1"/>
                </a:cxn>
                <a:cxn ang="0">
                  <a:pos x="1" y="0"/>
                </a:cxn>
              </a:cxnLst>
              <a:rect l="0" t="0" r="r" b="b"/>
              <a:pathLst>
                <a:path w="27" h="9">
                  <a:moveTo>
                    <a:pt x="1" y="0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4"/>
                  </a:lnTo>
                  <a:lnTo>
                    <a:pt x="2" y="6"/>
                  </a:lnTo>
                  <a:lnTo>
                    <a:pt x="2" y="6"/>
                  </a:lnTo>
                  <a:lnTo>
                    <a:pt x="3" y="6"/>
                  </a:lnTo>
                  <a:lnTo>
                    <a:pt x="3" y="7"/>
                  </a:lnTo>
                  <a:lnTo>
                    <a:pt x="4" y="8"/>
                  </a:lnTo>
                  <a:lnTo>
                    <a:pt x="5" y="8"/>
                  </a:lnTo>
                  <a:lnTo>
                    <a:pt x="7" y="7"/>
                  </a:lnTo>
                  <a:lnTo>
                    <a:pt x="26" y="1"/>
                  </a:lnTo>
                  <a:lnTo>
                    <a:pt x="1" y="0"/>
                  </a:lnTo>
                </a:path>
              </a:pathLst>
            </a:custGeom>
            <a:solidFill>
              <a:srgbClr val="4C4C4C"/>
            </a:solidFill>
            <a:ln w="12700" cap="rnd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45" name="Freeform 49"/>
            <p:cNvSpPr>
              <a:spLocks/>
            </p:cNvSpPr>
            <p:nvPr/>
          </p:nvSpPr>
          <p:spPr bwMode="auto">
            <a:xfrm>
              <a:off x="867" y="986"/>
              <a:ext cx="30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1"/>
                </a:cxn>
                <a:cxn ang="0">
                  <a:pos x="0" y="1"/>
                </a:cxn>
                <a:cxn ang="0">
                  <a:pos x="0" y="3"/>
                </a:cxn>
                <a:cxn ang="0">
                  <a:pos x="0" y="4"/>
                </a:cxn>
                <a:cxn ang="0">
                  <a:pos x="0" y="5"/>
                </a:cxn>
                <a:cxn ang="0">
                  <a:pos x="1" y="5"/>
                </a:cxn>
                <a:cxn ang="0">
                  <a:pos x="1" y="6"/>
                </a:cxn>
                <a:cxn ang="0">
                  <a:pos x="1" y="6"/>
                </a:cxn>
                <a:cxn ang="0">
                  <a:pos x="1" y="7"/>
                </a:cxn>
                <a:cxn ang="0">
                  <a:pos x="1" y="9"/>
                </a:cxn>
                <a:cxn ang="0">
                  <a:pos x="2" y="9"/>
                </a:cxn>
                <a:cxn ang="0">
                  <a:pos x="3" y="9"/>
                </a:cxn>
                <a:cxn ang="0">
                  <a:pos x="5" y="11"/>
                </a:cxn>
                <a:cxn ang="0">
                  <a:pos x="7" y="10"/>
                </a:cxn>
                <a:cxn ang="0">
                  <a:pos x="8" y="10"/>
                </a:cxn>
                <a:cxn ang="0">
                  <a:pos x="29" y="5"/>
                </a:cxn>
                <a:cxn ang="0">
                  <a:pos x="0" y="0"/>
                </a:cxn>
              </a:cxnLst>
              <a:rect l="0" t="0" r="r" b="b"/>
              <a:pathLst>
                <a:path w="30" h="12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9"/>
                  </a:lnTo>
                  <a:lnTo>
                    <a:pt x="2" y="9"/>
                  </a:lnTo>
                  <a:lnTo>
                    <a:pt x="3" y="9"/>
                  </a:lnTo>
                  <a:lnTo>
                    <a:pt x="5" y="11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29" y="5"/>
                  </a:lnTo>
                  <a:lnTo>
                    <a:pt x="0" y="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46" name="Freeform 50"/>
            <p:cNvSpPr>
              <a:spLocks/>
            </p:cNvSpPr>
            <p:nvPr/>
          </p:nvSpPr>
          <p:spPr bwMode="auto">
            <a:xfrm>
              <a:off x="896" y="929"/>
              <a:ext cx="38" cy="54"/>
            </a:xfrm>
            <a:custGeom>
              <a:avLst/>
              <a:gdLst/>
              <a:ahLst/>
              <a:cxnLst>
                <a:cxn ang="0">
                  <a:pos x="0" y="46"/>
                </a:cxn>
                <a:cxn ang="0">
                  <a:pos x="26" y="3"/>
                </a:cxn>
                <a:cxn ang="0">
                  <a:pos x="25" y="2"/>
                </a:cxn>
                <a:cxn ang="0">
                  <a:pos x="24" y="1"/>
                </a:cxn>
                <a:cxn ang="0">
                  <a:pos x="26" y="2"/>
                </a:cxn>
                <a:cxn ang="0">
                  <a:pos x="27" y="1"/>
                </a:cxn>
                <a:cxn ang="0">
                  <a:pos x="27" y="0"/>
                </a:cxn>
                <a:cxn ang="0">
                  <a:pos x="28" y="0"/>
                </a:cxn>
                <a:cxn ang="0">
                  <a:pos x="29" y="1"/>
                </a:cxn>
                <a:cxn ang="0">
                  <a:pos x="29" y="0"/>
                </a:cxn>
                <a:cxn ang="0">
                  <a:pos x="31" y="0"/>
                </a:cxn>
                <a:cxn ang="0">
                  <a:pos x="32" y="1"/>
                </a:cxn>
                <a:cxn ang="0">
                  <a:pos x="34" y="1"/>
                </a:cxn>
                <a:cxn ang="0">
                  <a:pos x="35" y="1"/>
                </a:cxn>
                <a:cxn ang="0">
                  <a:pos x="36" y="2"/>
                </a:cxn>
                <a:cxn ang="0">
                  <a:pos x="37" y="3"/>
                </a:cxn>
                <a:cxn ang="0">
                  <a:pos x="22" y="53"/>
                </a:cxn>
                <a:cxn ang="0">
                  <a:pos x="0" y="46"/>
                </a:cxn>
              </a:cxnLst>
              <a:rect l="0" t="0" r="r" b="b"/>
              <a:pathLst>
                <a:path w="38" h="54">
                  <a:moveTo>
                    <a:pt x="0" y="46"/>
                  </a:moveTo>
                  <a:lnTo>
                    <a:pt x="26" y="3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6" y="2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2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6" y="2"/>
                  </a:lnTo>
                  <a:lnTo>
                    <a:pt x="37" y="3"/>
                  </a:lnTo>
                  <a:lnTo>
                    <a:pt x="22" y="53"/>
                  </a:lnTo>
                  <a:lnTo>
                    <a:pt x="0" y="46"/>
                  </a:lnTo>
                </a:path>
              </a:pathLst>
            </a:custGeom>
            <a:solidFill>
              <a:srgbClr val="4C4C4C"/>
            </a:solidFill>
            <a:ln w="12700" cap="rnd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47" name="Freeform 51"/>
            <p:cNvSpPr>
              <a:spLocks/>
            </p:cNvSpPr>
            <p:nvPr/>
          </p:nvSpPr>
          <p:spPr bwMode="auto">
            <a:xfrm>
              <a:off x="896" y="929"/>
              <a:ext cx="41" cy="56"/>
            </a:xfrm>
            <a:custGeom>
              <a:avLst/>
              <a:gdLst/>
              <a:ahLst/>
              <a:cxnLst>
                <a:cxn ang="0">
                  <a:pos x="0" y="49"/>
                </a:cxn>
                <a:cxn ang="0">
                  <a:pos x="27" y="2"/>
                </a:cxn>
                <a:cxn ang="0">
                  <a:pos x="28" y="3"/>
                </a:cxn>
                <a:cxn ang="0">
                  <a:pos x="28" y="1"/>
                </a:cxn>
                <a:cxn ang="0">
                  <a:pos x="28" y="2"/>
                </a:cxn>
                <a:cxn ang="0">
                  <a:pos x="29" y="1"/>
                </a:cxn>
                <a:cxn ang="0">
                  <a:pos x="30" y="1"/>
                </a:cxn>
                <a:cxn ang="0">
                  <a:pos x="33" y="1"/>
                </a:cxn>
                <a:cxn ang="0">
                  <a:pos x="33" y="0"/>
                </a:cxn>
                <a:cxn ang="0">
                  <a:pos x="34" y="1"/>
                </a:cxn>
                <a:cxn ang="0">
                  <a:pos x="37" y="0"/>
                </a:cxn>
                <a:cxn ang="0">
                  <a:pos x="38" y="0"/>
                </a:cxn>
                <a:cxn ang="0">
                  <a:pos x="39" y="2"/>
                </a:cxn>
                <a:cxn ang="0">
                  <a:pos x="40" y="3"/>
                </a:cxn>
                <a:cxn ang="0">
                  <a:pos x="25" y="55"/>
                </a:cxn>
                <a:cxn ang="0">
                  <a:pos x="0" y="49"/>
                </a:cxn>
              </a:cxnLst>
              <a:rect l="0" t="0" r="r" b="b"/>
              <a:pathLst>
                <a:path w="41" h="56">
                  <a:moveTo>
                    <a:pt x="0" y="49"/>
                  </a:moveTo>
                  <a:lnTo>
                    <a:pt x="27" y="2"/>
                  </a:lnTo>
                  <a:lnTo>
                    <a:pt x="28" y="3"/>
                  </a:lnTo>
                  <a:lnTo>
                    <a:pt x="28" y="1"/>
                  </a:lnTo>
                  <a:lnTo>
                    <a:pt x="28" y="2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3" y="1"/>
                  </a:lnTo>
                  <a:lnTo>
                    <a:pt x="33" y="0"/>
                  </a:lnTo>
                  <a:lnTo>
                    <a:pt x="34" y="1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39" y="2"/>
                  </a:lnTo>
                  <a:lnTo>
                    <a:pt x="40" y="3"/>
                  </a:lnTo>
                  <a:lnTo>
                    <a:pt x="25" y="55"/>
                  </a:lnTo>
                  <a:lnTo>
                    <a:pt x="0" y="49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48" name="Freeform 52"/>
            <p:cNvSpPr>
              <a:spLocks/>
            </p:cNvSpPr>
            <p:nvPr/>
          </p:nvSpPr>
          <p:spPr bwMode="auto">
            <a:xfrm>
              <a:off x="699" y="936"/>
              <a:ext cx="222" cy="55"/>
            </a:xfrm>
            <a:custGeom>
              <a:avLst/>
              <a:gdLst/>
              <a:ahLst/>
              <a:cxnLst>
                <a:cxn ang="0">
                  <a:pos x="115" y="18"/>
                </a:cxn>
                <a:cxn ang="0">
                  <a:pos x="118" y="12"/>
                </a:cxn>
                <a:cxn ang="0">
                  <a:pos x="124" y="9"/>
                </a:cxn>
                <a:cxn ang="0">
                  <a:pos x="130" y="11"/>
                </a:cxn>
                <a:cxn ang="0">
                  <a:pos x="138" y="12"/>
                </a:cxn>
                <a:cxn ang="0">
                  <a:pos x="147" y="13"/>
                </a:cxn>
                <a:cxn ang="0">
                  <a:pos x="153" y="16"/>
                </a:cxn>
                <a:cxn ang="0">
                  <a:pos x="160" y="18"/>
                </a:cxn>
                <a:cxn ang="0">
                  <a:pos x="169" y="21"/>
                </a:cxn>
                <a:cxn ang="0">
                  <a:pos x="176" y="24"/>
                </a:cxn>
                <a:cxn ang="0">
                  <a:pos x="184" y="26"/>
                </a:cxn>
                <a:cxn ang="0">
                  <a:pos x="190" y="30"/>
                </a:cxn>
                <a:cxn ang="0">
                  <a:pos x="196" y="32"/>
                </a:cxn>
                <a:cxn ang="0">
                  <a:pos x="196" y="36"/>
                </a:cxn>
                <a:cxn ang="0">
                  <a:pos x="202" y="40"/>
                </a:cxn>
                <a:cxn ang="0">
                  <a:pos x="213" y="44"/>
                </a:cxn>
                <a:cxn ang="0">
                  <a:pos x="219" y="47"/>
                </a:cxn>
                <a:cxn ang="0">
                  <a:pos x="220" y="49"/>
                </a:cxn>
                <a:cxn ang="0">
                  <a:pos x="215" y="50"/>
                </a:cxn>
                <a:cxn ang="0">
                  <a:pos x="209" y="51"/>
                </a:cxn>
                <a:cxn ang="0">
                  <a:pos x="204" y="53"/>
                </a:cxn>
                <a:cxn ang="0">
                  <a:pos x="195" y="53"/>
                </a:cxn>
                <a:cxn ang="0">
                  <a:pos x="187" y="53"/>
                </a:cxn>
                <a:cxn ang="0">
                  <a:pos x="175" y="53"/>
                </a:cxn>
                <a:cxn ang="0">
                  <a:pos x="160" y="53"/>
                </a:cxn>
                <a:cxn ang="0">
                  <a:pos x="143" y="51"/>
                </a:cxn>
                <a:cxn ang="0">
                  <a:pos x="127" y="49"/>
                </a:cxn>
                <a:cxn ang="0">
                  <a:pos x="108" y="47"/>
                </a:cxn>
                <a:cxn ang="0">
                  <a:pos x="97" y="45"/>
                </a:cxn>
                <a:cxn ang="0">
                  <a:pos x="92" y="44"/>
                </a:cxn>
                <a:cxn ang="0">
                  <a:pos x="85" y="43"/>
                </a:cxn>
                <a:cxn ang="0">
                  <a:pos x="79" y="42"/>
                </a:cxn>
                <a:cxn ang="0">
                  <a:pos x="70" y="41"/>
                </a:cxn>
                <a:cxn ang="0">
                  <a:pos x="52" y="36"/>
                </a:cxn>
                <a:cxn ang="0">
                  <a:pos x="31" y="33"/>
                </a:cxn>
                <a:cxn ang="0">
                  <a:pos x="16" y="28"/>
                </a:cxn>
                <a:cxn ang="0">
                  <a:pos x="7" y="24"/>
                </a:cxn>
                <a:cxn ang="0">
                  <a:pos x="0" y="20"/>
                </a:cxn>
                <a:cxn ang="0">
                  <a:pos x="1" y="16"/>
                </a:cxn>
                <a:cxn ang="0">
                  <a:pos x="6" y="12"/>
                </a:cxn>
                <a:cxn ang="0">
                  <a:pos x="13" y="7"/>
                </a:cxn>
                <a:cxn ang="0">
                  <a:pos x="20" y="3"/>
                </a:cxn>
                <a:cxn ang="0">
                  <a:pos x="30" y="1"/>
                </a:cxn>
                <a:cxn ang="0">
                  <a:pos x="40" y="1"/>
                </a:cxn>
                <a:cxn ang="0">
                  <a:pos x="49" y="4"/>
                </a:cxn>
                <a:cxn ang="0">
                  <a:pos x="55" y="8"/>
                </a:cxn>
                <a:cxn ang="0">
                  <a:pos x="61" y="12"/>
                </a:cxn>
                <a:cxn ang="0">
                  <a:pos x="67" y="15"/>
                </a:cxn>
                <a:cxn ang="0">
                  <a:pos x="74" y="16"/>
                </a:cxn>
                <a:cxn ang="0">
                  <a:pos x="83" y="18"/>
                </a:cxn>
                <a:cxn ang="0">
                  <a:pos x="91" y="19"/>
                </a:cxn>
                <a:cxn ang="0">
                  <a:pos x="100" y="22"/>
                </a:cxn>
                <a:cxn ang="0">
                  <a:pos x="109" y="22"/>
                </a:cxn>
              </a:cxnLst>
              <a:rect l="0" t="0" r="r" b="b"/>
              <a:pathLst>
                <a:path w="222" h="55">
                  <a:moveTo>
                    <a:pt x="116" y="24"/>
                  </a:moveTo>
                  <a:lnTo>
                    <a:pt x="115" y="23"/>
                  </a:lnTo>
                  <a:lnTo>
                    <a:pt x="115" y="22"/>
                  </a:lnTo>
                  <a:lnTo>
                    <a:pt x="115" y="21"/>
                  </a:lnTo>
                  <a:lnTo>
                    <a:pt x="115" y="19"/>
                  </a:lnTo>
                  <a:lnTo>
                    <a:pt x="115" y="18"/>
                  </a:lnTo>
                  <a:lnTo>
                    <a:pt x="115" y="17"/>
                  </a:lnTo>
                  <a:lnTo>
                    <a:pt x="115" y="16"/>
                  </a:lnTo>
                  <a:lnTo>
                    <a:pt x="116" y="15"/>
                  </a:lnTo>
                  <a:lnTo>
                    <a:pt x="117" y="15"/>
                  </a:lnTo>
                  <a:lnTo>
                    <a:pt x="117" y="13"/>
                  </a:lnTo>
                  <a:lnTo>
                    <a:pt x="118" y="12"/>
                  </a:lnTo>
                  <a:lnTo>
                    <a:pt x="119" y="12"/>
                  </a:lnTo>
                  <a:lnTo>
                    <a:pt x="120" y="12"/>
                  </a:lnTo>
                  <a:lnTo>
                    <a:pt x="121" y="10"/>
                  </a:lnTo>
                  <a:lnTo>
                    <a:pt x="122" y="10"/>
                  </a:lnTo>
                  <a:lnTo>
                    <a:pt x="124" y="10"/>
                  </a:lnTo>
                  <a:lnTo>
                    <a:pt x="124" y="9"/>
                  </a:lnTo>
                  <a:lnTo>
                    <a:pt x="124" y="10"/>
                  </a:lnTo>
                  <a:lnTo>
                    <a:pt x="124" y="10"/>
                  </a:lnTo>
                  <a:lnTo>
                    <a:pt x="125" y="10"/>
                  </a:lnTo>
                  <a:lnTo>
                    <a:pt x="127" y="10"/>
                  </a:lnTo>
                  <a:lnTo>
                    <a:pt x="127" y="11"/>
                  </a:lnTo>
                  <a:lnTo>
                    <a:pt x="130" y="11"/>
                  </a:lnTo>
                  <a:lnTo>
                    <a:pt x="132" y="12"/>
                  </a:lnTo>
                  <a:lnTo>
                    <a:pt x="133" y="10"/>
                  </a:lnTo>
                  <a:lnTo>
                    <a:pt x="133" y="12"/>
                  </a:lnTo>
                  <a:lnTo>
                    <a:pt x="135" y="12"/>
                  </a:lnTo>
                  <a:lnTo>
                    <a:pt x="136" y="13"/>
                  </a:lnTo>
                  <a:lnTo>
                    <a:pt x="138" y="12"/>
                  </a:lnTo>
                  <a:lnTo>
                    <a:pt x="139" y="12"/>
                  </a:lnTo>
                  <a:lnTo>
                    <a:pt x="139" y="13"/>
                  </a:lnTo>
                  <a:lnTo>
                    <a:pt x="141" y="13"/>
                  </a:lnTo>
                  <a:lnTo>
                    <a:pt x="143" y="13"/>
                  </a:lnTo>
                  <a:lnTo>
                    <a:pt x="145" y="14"/>
                  </a:lnTo>
                  <a:lnTo>
                    <a:pt x="147" y="13"/>
                  </a:lnTo>
                  <a:lnTo>
                    <a:pt x="148" y="15"/>
                  </a:lnTo>
                  <a:lnTo>
                    <a:pt x="148" y="15"/>
                  </a:lnTo>
                  <a:lnTo>
                    <a:pt x="150" y="15"/>
                  </a:lnTo>
                  <a:lnTo>
                    <a:pt x="151" y="15"/>
                  </a:lnTo>
                  <a:lnTo>
                    <a:pt x="152" y="16"/>
                  </a:lnTo>
                  <a:lnTo>
                    <a:pt x="153" y="16"/>
                  </a:lnTo>
                  <a:lnTo>
                    <a:pt x="154" y="16"/>
                  </a:lnTo>
                  <a:lnTo>
                    <a:pt x="154" y="17"/>
                  </a:lnTo>
                  <a:lnTo>
                    <a:pt x="154" y="16"/>
                  </a:lnTo>
                  <a:lnTo>
                    <a:pt x="155" y="17"/>
                  </a:lnTo>
                  <a:lnTo>
                    <a:pt x="158" y="17"/>
                  </a:lnTo>
                  <a:lnTo>
                    <a:pt x="160" y="18"/>
                  </a:lnTo>
                  <a:lnTo>
                    <a:pt x="162" y="18"/>
                  </a:lnTo>
                  <a:lnTo>
                    <a:pt x="162" y="19"/>
                  </a:lnTo>
                  <a:lnTo>
                    <a:pt x="163" y="20"/>
                  </a:lnTo>
                  <a:lnTo>
                    <a:pt x="165" y="21"/>
                  </a:lnTo>
                  <a:lnTo>
                    <a:pt x="167" y="21"/>
                  </a:lnTo>
                  <a:lnTo>
                    <a:pt x="169" y="21"/>
                  </a:lnTo>
                  <a:lnTo>
                    <a:pt x="170" y="22"/>
                  </a:lnTo>
                  <a:lnTo>
                    <a:pt x="171" y="22"/>
                  </a:lnTo>
                  <a:lnTo>
                    <a:pt x="172" y="22"/>
                  </a:lnTo>
                  <a:lnTo>
                    <a:pt x="173" y="22"/>
                  </a:lnTo>
                  <a:lnTo>
                    <a:pt x="175" y="22"/>
                  </a:lnTo>
                  <a:lnTo>
                    <a:pt x="176" y="24"/>
                  </a:lnTo>
                  <a:lnTo>
                    <a:pt x="178" y="25"/>
                  </a:lnTo>
                  <a:lnTo>
                    <a:pt x="178" y="25"/>
                  </a:lnTo>
                  <a:lnTo>
                    <a:pt x="179" y="26"/>
                  </a:lnTo>
                  <a:lnTo>
                    <a:pt x="181" y="26"/>
                  </a:lnTo>
                  <a:lnTo>
                    <a:pt x="182" y="27"/>
                  </a:lnTo>
                  <a:lnTo>
                    <a:pt x="184" y="26"/>
                  </a:lnTo>
                  <a:lnTo>
                    <a:pt x="185" y="27"/>
                  </a:lnTo>
                  <a:lnTo>
                    <a:pt x="186" y="28"/>
                  </a:lnTo>
                  <a:lnTo>
                    <a:pt x="187" y="29"/>
                  </a:lnTo>
                  <a:lnTo>
                    <a:pt x="189" y="29"/>
                  </a:lnTo>
                  <a:lnTo>
                    <a:pt x="190" y="29"/>
                  </a:lnTo>
                  <a:lnTo>
                    <a:pt x="190" y="30"/>
                  </a:lnTo>
                  <a:lnTo>
                    <a:pt x="192" y="31"/>
                  </a:lnTo>
                  <a:lnTo>
                    <a:pt x="193" y="31"/>
                  </a:lnTo>
                  <a:lnTo>
                    <a:pt x="194" y="32"/>
                  </a:lnTo>
                  <a:lnTo>
                    <a:pt x="195" y="32"/>
                  </a:lnTo>
                  <a:lnTo>
                    <a:pt x="196" y="32"/>
                  </a:lnTo>
                  <a:lnTo>
                    <a:pt x="196" y="32"/>
                  </a:lnTo>
                  <a:lnTo>
                    <a:pt x="196" y="33"/>
                  </a:lnTo>
                  <a:lnTo>
                    <a:pt x="196" y="33"/>
                  </a:lnTo>
                  <a:lnTo>
                    <a:pt x="196" y="35"/>
                  </a:lnTo>
                  <a:lnTo>
                    <a:pt x="196" y="35"/>
                  </a:lnTo>
                  <a:lnTo>
                    <a:pt x="196" y="36"/>
                  </a:lnTo>
                  <a:lnTo>
                    <a:pt x="196" y="36"/>
                  </a:lnTo>
                  <a:lnTo>
                    <a:pt x="196" y="37"/>
                  </a:lnTo>
                  <a:lnTo>
                    <a:pt x="197" y="37"/>
                  </a:lnTo>
                  <a:lnTo>
                    <a:pt x="199" y="38"/>
                  </a:lnTo>
                  <a:lnTo>
                    <a:pt x="199" y="38"/>
                  </a:lnTo>
                  <a:lnTo>
                    <a:pt x="202" y="39"/>
                  </a:lnTo>
                  <a:lnTo>
                    <a:pt x="202" y="40"/>
                  </a:lnTo>
                  <a:lnTo>
                    <a:pt x="205" y="41"/>
                  </a:lnTo>
                  <a:lnTo>
                    <a:pt x="208" y="41"/>
                  </a:lnTo>
                  <a:lnTo>
                    <a:pt x="209" y="43"/>
                  </a:lnTo>
                  <a:lnTo>
                    <a:pt x="210" y="43"/>
                  </a:lnTo>
                  <a:lnTo>
                    <a:pt x="212" y="43"/>
                  </a:lnTo>
                  <a:lnTo>
                    <a:pt x="213" y="44"/>
                  </a:lnTo>
                  <a:lnTo>
                    <a:pt x="214" y="45"/>
                  </a:lnTo>
                  <a:lnTo>
                    <a:pt x="216" y="46"/>
                  </a:lnTo>
                  <a:lnTo>
                    <a:pt x="217" y="45"/>
                  </a:lnTo>
                  <a:lnTo>
                    <a:pt x="217" y="46"/>
                  </a:lnTo>
                  <a:lnTo>
                    <a:pt x="218" y="47"/>
                  </a:lnTo>
                  <a:lnTo>
                    <a:pt x="219" y="47"/>
                  </a:lnTo>
                  <a:lnTo>
                    <a:pt x="220" y="46"/>
                  </a:lnTo>
                  <a:lnTo>
                    <a:pt x="220" y="46"/>
                  </a:lnTo>
                  <a:lnTo>
                    <a:pt x="221" y="47"/>
                  </a:lnTo>
                  <a:lnTo>
                    <a:pt x="220" y="48"/>
                  </a:lnTo>
                  <a:lnTo>
                    <a:pt x="220" y="48"/>
                  </a:lnTo>
                  <a:lnTo>
                    <a:pt x="220" y="49"/>
                  </a:lnTo>
                  <a:lnTo>
                    <a:pt x="219" y="49"/>
                  </a:lnTo>
                  <a:lnTo>
                    <a:pt x="218" y="50"/>
                  </a:lnTo>
                  <a:lnTo>
                    <a:pt x="217" y="49"/>
                  </a:lnTo>
                  <a:lnTo>
                    <a:pt x="217" y="49"/>
                  </a:lnTo>
                  <a:lnTo>
                    <a:pt x="216" y="49"/>
                  </a:lnTo>
                  <a:lnTo>
                    <a:pt x="215" y="50"/>
                  </a:lnTo>
                  <a:lnTo>
                    <a:pt x="214" y="50"/>
                  </a:lnTo>
                  <a:lnTo>
                    <a:pt x="214" y="50"/>
                  </a:lnTo>
                  <a:lnTo>
                    <a:pt x="213" y="50"/>
                  </a:lnTo>
                  <a:lnTo>
                    <a:pt x="211" y="50"/>
                  </a:lnTo>
                  <a:lnTo>
                    <a:pt x="211" y="51"/>
                  </a:lnTo>
                  <a:lnTo>
                    <a:pt x="209" y="51"/>
                  </a:lnTo>
                  <a:lnTo>
                    <a:pt x="208" y="51"/>
                  </a:lnTo>
                  <a:lnTo>
                    <a:pt x="208" y="52"/>
                  </a:lnTo>
                  <a:lnTo>
                    <a:pt x="207" y="52"/>
                  </a:lnTo>
                  <a:lnTo>
                    <a:pt x="205" y="52"/>
                  </a:lnTo>
                  <a:lnTo>
                    <a:pt x="205" y="52"/>
                  </a:lnTo>
                  <a:lnTo>
                    <a:pt x="204" y="53"/>
                  </a:lnTo>
                  <a:lnTo>
                    <a:pt x="202" y="52"/>
                  </a:lnTo>
                  <a:lnTo>
                    <a:pt x="202" y="52"/>
                  </a:lnTo>
                  <a:lnTo>
                    <a:pt x="200" y="52"/>
                  </a:lnTo>
                  <a:lnTo>
                    <a:pt x="199" y="53"/>
                  </a:lnTo>
                  <a:lnTo>
                    <a:pt x="197" y="53"/>
                  </a:lnTo>
                  <a:lnTo>
                    <a:pt x="195" y="53"/>
                  </a:lnTo>
                  <a:lnTo>
                    <a:pt x="194" y="53"/>
                  </a:lnTo>
                  <a:lnTo>
                    <a:pt x="193" y="53"/>
                  </a:lnTo>
                  <a:lnTo>
                    <a:pt x="193" y="53"/>
                  </a:lnTo>
                  <a:lnTo>
                    <a:pt x="192" y="53"/>
                  </a:lnTo>
                  <a:lnTo>
                    <a:pt x="190" y="53"/>
                  </a:lnTo>
                  <a:lnTo>
                    <a:pt x="187" y="53"/>
                  </a:lnTo>
                  <a:lnTo>
                    <a:pt x="186" y="53"/>
                  </a:lnTo>
                  <a:lnTo>
                    <a:pt x="184" y="54"/>
                  </a:lnTo>
                  <a:lnTo>
                    <a:pt x="181" y="53"/>
                  </a:lnTo>
                  <a:lnTo>
                    <a:pt x="178" y="53"/>
                  </a:lnTo>
                  <a:lnTo>
                    <a:pt x="177" y="53"/>
                  </a:lnTo>
                  <a:lnTo>
                    <a:pt x="175" y="53"/>
                  </a:lnTo>
                  <a:lnTo>
                    <a:pt x="172" y="52"/>
                  </a:lnTo>
                  <a:lnTo>
                    <a:pt x="169" y="53"/>
                  </a:lnTo>
                  <a:lnTo>
                    <a:pt x="169" y="52"/>
                  </a:lnTo>
                  <a:lnTo>
                    <a:pt x="166" y="53"/>
                  </a:lnTo>
                  <a:lnTo>
                    <a:pt x="163" y="53"/>
                  </a:lnTo>
                  <a:lnTo>
                    <a:pt x="160" y="53"/>
                  </a:lnTo>
                  <a:lnTo>
                    <a:pt x="157" y="52"/>
                  </a:lnTo>
                  <a:lnTo>
                    <a:pt x="154" y="52"/>
                  </a:lnTo>
                  <a:lnTo>
                    <a:pt x="152" y="52"/>
                  </a:lnTo>
                  <a:lnTo>
                    <a:pt x="149" y="52"/>
                  </a:lnTo>
                  <a:lnTo>
                    <a:pt x="146" y="51"/>
                  </a:lnTo>
                  <a:lnTo>
                    <a:pt x="143" y="51"/>
                  </a:lnTo>
                  <a:lnTo>
                    <a:pt x="140" y="50"/>
                  </a:lnTo>
                  <a:lnTo>
                    <a:pt x="138" y="52"/>
                  </a:lnTo>
                  <a:lnTo>
                    <a:pt x="136" y="50"/>
                  </a:lnTo>
                  <a:lnTo>
                    <a:pt x="132" y="49"/>
                  </a:lnTo>
                  <a:lnTo>
                    <a:pt x="129" y="49"/>
                  </a:lnTo>
                  <a:lnTo>
                    <a:pt x="127" y="49"/>
                  </a:lnTo>
                  <a:lnTo>
                    <a:pt x="124" y="48"/>
                  </a:lnTo>
                  <a:lnTo>
                    <a:pt x="119" y="48"/>
                  </a:lnTo>
                  <a:lnTo>
                    <a:pt x="117" y="48"/>
                  </a:lnTo>
                  <a:lnTo>
                    <a:pt x="114" y="47"/>
                  </a:lnTo>
                  <a:lnTo>
                    <a:pt x="112" y="48"/>
                  </a:lnTo>
                  <a:lnTo>
                    <a:pt x="108" y="47"/>
                  </a:lnTo>
                  <a:lnTo>
                    <a:pt x="105" y="47"/>
                  </a:lnTo>
                  <a:lnTo>
                    <a:pt x="103" y="47"/>
                  </a:lnTo>
                  <a:lnTo>
                    <a:pt x="103" y="47"/>
                  </a:lnTo>
                  <a:lnTo>
                    <a:pt x="100" y="47"/>
                  </a:lnTo>
                  <a:lnTo>
                    <a:pt x="99" y="46"/>
                  </a:lnTo>
                  <a:lnTo>
                    <a:pt x="97" y="45"/>
                  </a:lnTo>
                  <a:lnTo>
                    <a:pt x="97" y="46"/>
                  </a:lnTo>
                  <a:lnTo>
                    <a:pt x="96" y="46"/>
                  </a:lnTo>
                  <a:lnTo>
                    <a:pt x="94" y="45"/>
                  </a:lnTo>
                  <a:lnTo>
                    <a:pt x="94" y="44"/>
                  </a:lnTo>
                  <a:lnTo>
                    <a:pt x="93" y="45"/>
                  </a:lnTo>
                  <a:lnTo>
                    <a:pt x="92" y="44"/>
                  </a:lnTo>
                  <a:lnTo>
                    <a:pt x="91" y="44"/>
                  </a:lnTo>
                  <a:lnTo>
                    <a:pt x="88" y="44"/>
                  </a:lnTo>
                  <a:lnTo>
                    <a:pt x="88" y="45"/>
                  </a:lnTo>
                  <a:lnTo>
                    <a:pt x="87" y="44"/>
                  </a:lnTo>
                  <a:lnTo>
                    <a:pt x="86" y="44"/>
                  </a:lnTo>
                  <a:lnTo>
                    <a:pt x="85" y="43"/>
                  </a:lnTo>
                  <a:lnTo>
                    <a:pt x="84" y="44"/>
                  </a:lnTo>
                  <a:lnTo>
                    <a:pt x="82" y="43"/>
                  </a:lnTo>
                  <a:lnTo>
                    <a:pt x="81" y="42"/>
                  </a:lnTo>
                  <a:lnTo>
                    <a:pt x="80" y="42"/>
                  </a:lnTo>
                  <a:lnTo>
                    <a:pt x="79" y="43"/>
                  </a:lnTo>
                  <a:lnTo>
                    <a:pt x="79" y="42"/>
                  </a:lnTo>
                  <a:lnTo>
                    <a:pt x="77" y="41"/>
                  </a:lnTo>
                  <a:lnTo>
                    <a:pt x="76" y="42"/>
                  </a:lnTo>
                  <a:lnTo>
                    <a:pt x="75" y="42"/>
                  </a:lnTo>
                  <a:lnTo>
                    <a:pt x="74" y="42"/>
                  </a:lnTo>
                  <a:lnTo>
                    <a:pt x="72" y="42"/>
                  </a:lnTo>
                  <a:lnTo>
                    <a:pt x="70" y="41"/>
                  </a:lnTo>
                  <a:lnTo>
                    <a:pt x="70" y="41"/>
                  </a:lnTo>
                  <a:lnTo>
                    <a:pt x="66" y="41"/>
                  </a:lnTo>
                  <a:lnTo>
                    <a:pt x="61" y="40"/>
                  </a:lnTo>
                  <a:lnTo>
                    <a:pt x="58" y="39"/>
                  </a:lnTo>
                  <a:lnTo>
                    <a:pt x="54" y="37"/>
                  </a:lnTo>
                  <a:lnTo>
                    <a:pt x="52" y="36"/>
                  </a:lnTo>
                  <a:lnTo>
                    <a:pt x="48" y="36"/>
                  </a:lnTo>
                  <a:lnTo>
                    <a:pt x="44" y="35"/>
                  </a:lnTo>
                  <a:lnTo>
                    <a:pt x="41" y="35"/>
                  </a:lnTo>
                  <a:lnTo>
                    <a:pt x="38" y="34"/>
                  </a:lnTo>
                  <a:lnTo>
                    <a:pt x="34" y="33"/>
                  </a:lnTo>
                  <a:lnTo>
                    <a:pt x="31" y="33"/>
                  </a:lnTo>
                  <a:lnTo>
                    <a:pt x="29" y="32"/>
                  </a:lnTo>
                  <a:lnTo>
                    <a:pt x="26" y="30"/>
                  </a:lnTo>
                  <a:lnTo>
                    <a:pt x="23" y="30"/>
                  </a:lnTo>
                  <a:lnTo>
                    <a:pt x="21" y="28"/>
                  </a:lnTo>
                  <a:lnTo>
                    <a:pt x="19" y="28"/>
                  </a:lnTo>
                  <a:lnTo>
                    <a:pt x="16" y="28"/>
                  </a:lnTo>
                  <a:lnTo>
                    <a:pt x="14" y="27"/>
                  </a:lnTo>
                  <a:lnTo>
                    <a:pt x="13" y="27"/>
                  </a:lnTo>
                  <a:lnTo>
                    <a:pt x="12" y="26"/>
                  </a:lnTo>
                  <a:lnTo>
                    <a:pt x="9" y="26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5" y="23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1" y="21"/>
                  </a:lnTo>
                  <a:lnTo>
                    <a:pt x="1" y="21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1" y="18"/>
                  </a:lnTo>
                  <a:lnTo>
                    <a:pt x="0" y="17"/>
                  </a:lnTo>
                  <a:lnTo>
                    <a:pt x="1" y="16"/>
                  </a:lnTo>
                  <a:lnTo>
                    <a:pt x="1" y="16"/>
                  </a:lnTo>
                  <a:lnTo>
                    <a:pt x="3" y="15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7" y="9"/>
                  </a:lnTo>
                  <a:lnTo>
                    <a:pt x="9" y="8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13" y="7"/>
                  </a:lnTo>
                  <a:lnTo>
                    <a:pt x="14" y="6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5" y="1"/>
                  </a:lnTo>
                  <a:lnTo>
                    <a:pt x="38" y="1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1" y="2"/>
                  </a:lnTo>
                  <a:lnTo>
                    <a:pt x="43" y="2"/>
                  </a:lnTo>
                  <a:lnTo>
                    <a:pt x="45" y="2"/>
                  </a:lnTo>
                  <a:lnTo>
                    <a:pt x="46" y="3"/>
                  </a:lnTo>
                  <a:lnTo>
                    <a:pt x="49" y="4"/>
                  </a:lnTo>
                  <a:lnTo>
                    <a:pt x="49" y="4"/>
                  </a:lnTo>
                  <a:lnTo>
                    <a:pt x="51" y="5"/>
                  </a:lnTo>
                  <a:lnTo>
                    <a:pt x="52" y="6"/>
                  </a:lnTo>
                  <a:lnTo>
                    <a:pt x="54" y="6"/>
                  </a:lnTo>
                  <a:lnTo>
                    <a:pt x="54" y="7"/>
                  </a:lnTo>
                  <a:lnTo>
                    <a:pt x="54" y="8"/>
                  </a:lnTo>
                  <a:lnTo>
                    <a:pt x="55" y="8"/>
                  </a:lnTo>
                  <a:lnTo>
                    <a:pt x="56" y="8"/>
                  </a:lnTo>
                  <a:lnTo>
                    <a:pt x="57" y="9"/>
                  </a:lnTo>
                  <a:lnTo>
                    <a:pt x="58" y="10"/>
                  </a:lnTo>
                  <a:lnTo>
                    <a:pt x="58" y="10"/>
                  </a:lnTo>
                  <a:lnTo>
                    <a:pt x="61" y="11"/>
                  </a:lnTo>
                  <a:lnTo>
                    <a:pt x="61" y="12"/>
                  </a:lnTo>
                  <a:lnTo>
                    <a:pt x="62" y="12"/>
                  </a:lnTo>
                  <a:lnTo>
                    <a:pt x="64" y="12"/>
                  </a:lnTo>
                  <a:lnTo>
                    <a:pt x="64" y="13"/>
                  </a:lnTo>
                  <a:lnTo>
                    <a:pt x="64" y="13"/>
                  </a:lnTo>
                  <a:lnTo>
                    <a:pt x="66" y="14"/>
                  </a:lnTo>
                  <a:lnTo>
                    <a:pt x="67" y="15"/>
                  </a:lnTo>
                  <a:lnTo>
                    <a:pt x="68" y="15"/>
                  </a:lnTo>
                  <a:lnTo>
                    <a:pt x="69" y="15"/>
                  </a:lnTo>
                  <a:lnTo>
                    <a:pt x="70" y="15"/>
                  </a:lnTo>
                  <a:lnTo>
                    <a:pt x="72" y="14"/>
                  </a:lnTo>
                  <a:lnTo>
                    <a:pt x="73" y="15"/>
                  </a:lnTo>
                  <a:lnTo>
                    <a:pt x="74" y="16"/>
                  </a:lnTo>
                  <a:lnTo>
                    <a:pt x="76" y="16"/>
                  </a:lnTo>
                  <a:lnTo>
                    <a:pt x="77" y="16"/>
                  </a:lnTo>
                  <a:lnTo>
                    <a:pt x="79" y="16"/>
                  </a:lnTo>
                  <a:lnTo>
                    <a:pt x="80" y="17"/>
                  </a:lnTo>
                  <a:lnTo>
                    <a:pt x="82" y="16"/>
                  </a:lnTo>
                  <a:lnTo>
                    <a:pt x="83" y="18"/>
                  </a:lnTo>
                  <a:lnTo>
                    <a:pt x="84" y="18"/>
                  </a:lnTo>
                  <a:lnTo>
                    <a:pt x="85" y="18"/>
                  </a:lnTo>
                  <a:lnTo>
                    <a:pt x="87" y="18"/>
                  </a:lnTo>
                  <a:lnTo>
                    <a:pt x="89" y="18"/>
                  </a:lnTo>
                  <a:lnTo>
                    <a:pt x="90" y="19"/>
                  </a:lnTo>
                  <a:lnTo>
                    <a:pt x="91" y="19"/>
                  </a:lnTo>
                  <a:lnTo>
                    <a:pt x="92" y="20"/>
                  </a:lnTo>
                  <a:lnTo>
                    <a:pt x="94" y="20"/>
                  </a:lnTo>
                  <a:lnTo>
                    <a:pt x="95" y="21"/>
                  </a:lnTo>
                  <a:lnTo>
                    <a:pt x="97" y="21"/>
                  </a:lnTo>
                  <a:lnTo>
                    <a:pt x="98" y="21"/>
                  </a:lnTo>
                  <a:lnTo>
                    <a:pt x="100" y="22"/>
                  </a:lnTo>
                  <a:lnTo>
                    <a:pt x="101" y="22"/>
                  </a:lnTo>
                  <a:lnTo>
                    <a:pt x="103" y="22"/>
                  </a:lnTo>
                  <a:lnTo>
                    <a:pt x="105" y="21"/>
                  </a:lnTo>
                  <a:lnTo>
                    <a:pt x="106" y="22"/>
                  </a:lnTo>
                  <a:lnTo>
                    <a:pt x="108" y="22"/>
                  </a:lnTo>
                  <a:lnTo>
                    <a:pt x="109" y="22"/>
                  </a:lnTo>
                  <a:lnTo>
                    <a:pt x="110" y="22"/>
                  </a:lnTo>
                  <a:lnTo>
                    <a:pt x="112" y="24"/>
                  </a:lnTo>
                  <a:lnTo>
                    <a:pt x="115" y="23"/>
                  </a:lnTo>
                  <a:lnTo>
                    <a:pt x="116" y="24"/>
                  </a:lnTo>
                </a:path>
              </a:pathLst>
            </a:custGeom>
            <a:solidFill>
              <a:srgbClr val="999999"/>
            </a:solidFill>
            <a:ln w="12700" cap="rnd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49" name="Freeform 53"/>
            <p:cNvSpPr>
              <a:spLocks/>
            </p:cNvSpPr>
            <p:nvPr/>
          </p:nvSpPr>
          <p:spPr bwMode="auto">
            <a:xfrm>
              <a:off x="699" y="936"/>
              <a:ext cx="224" cy="55"/>
            </a:xfrm>
            <a:custGeom>
              <a:avLst/>
              <a:gdLst/>
              <a:ahLst/>
              <a:cxnLst>
                <a:cxn ang="0">
                  <a:pos x="118" y="21"/>
                </a:cxn>
                <a:cxn ang="0">
                  <a:pos x="118" y="16"/>
                </a:cxn>
                <a:cxn ang="0">
                  <a:pos x="121" y="12"/>
                </a:cxn>
                <a:cxn ang="0">
                  <a:pos x="126" y="10"/>
                </a:cxn>
                <a:cxn ang="0">
                  <a:pos x="131" y="11"/>
                </a:cxn>
                <a:cxn ang="0">
                  <a:pos x="137" y="12"/>
                </a:cxn>
                <a:cxn ang="0">
                  <a:pos x="144" y="13"/>
                </a:cxn>
                <a:cxn ang="0">
                  <a:pos x="150" y="15"/>
                </a:cxn>
                <a:cxn ang="0">
                  <a:pos x="156" y="17"/>
                </a:cxn>
                <a:cxn ang="0">
                  <a:pos x="163" y="19"/>
                </a:cxn>
                <a:cxn ang="0">
                  <a:pos x="171" y="22"/>
                </a:cxn>
                <a:cxn ang="0">
                  <a:pos x="178" y="25"/>
                </a:cxn>
                <a:cxn ang="0">
                  <a:pos x="184" y="27"/>
                </a:cxn>
                <a:cxn ang="0">
                  <a:pos x="190" y="30"/>
                </a:cxn>
                <a:cxn ang="0">
                  <a:pos x="196" y="31"/>
                </a:cxn>
                <a:cxn ang="0">
                  <a:pos x="198" y="34"/>
                </a:cxn>
                <a:cxn ang="0">
                  <a:pos x="199" y="36"/>
                </a:cxn>
                <a:cxn ang="0">
                  <a:pos x="205" y="40"/>
                </a:cxn>
                <a:cxn ang="0">
                  <a:pos x="214" y="45"/>
                </a:cxn>
                <a:cxn ang="0">
                  <a:pos x="220" y="46"/>
                </a:cxn>
                <a:cxn ang="0">
                  <a:pos x="222" y="47"/>
                </a:cxn>
                <a:cxn ang="0">
                  <a:pos x="219" y="50"/>
                </a:cxn>
                <a:cxn ang="0">
                  <a:pos x="214" y="50"/>
                </a:cxn>
                <a:cxn ang="0">
                  <a:pos x="208" y="51"/>
                </a:cxn>
                <a:cxn ang="0">
                  <a:pos x="201" y="53"/>
                </a:cxn>
                <a:cxn ang="0">
                  <a:pos x="196" y="53"/>
                </a:cxn>
                <a:cxn ang="0">
                  <a:pos x="186" y="53"/>
                </a:cxn>
                <a:cxn ang="0">
                  <a:pos x="174" y="53"/>
                </a:cxn>
                <a:cxn ang="0">
                  <a:pos x="163" y="52"/>
                </a:cxn>
                <a:cxn ang="0">
                  <a:pos x="149" y="51"/>
                </a:cxn>
                <a:cxn ang="0">
                  <a:pos x="134" y="49"/>
                </a:cxn>
                <a:cxn ang="0">
                  <a:pos x="119" y="48"/>
                </a:cxn>
                <a:cxn ang="0">
                  <a:pos x="105" y="46"/>
                </a:cxn>
                <a:cxn ang="0">
                  <a:pos x="99" y="45"/>
                </a:cxn>
                <a:cxn ang="0">
                  <a:pos x="94" y="45"/>
                </a:cxn>
                <a:cxn ang="0">
                  <a:pos x="87" y="43"/>
                </a:cxn>
                <a:cxn ang="0">
                  <a:pos x="83" y="43"/>
                </a:cxn>
                <a:cxn ang="0">
                  <a:pos x="77" y="43"/>
                </a:cxn>
                <a:cxn ang="0">
                  <a:pos x="63" y="39"/>
                </a:cxn>
                <a:cxn ang="0">
                  <a:pos x="45" y="36"/>
                </a:cxn>
                <a:cxn ang="0">
                  <a:pos x="30" y="32"/>
                </a:cxn>
                <a:cxn ang="0">
                  <a:pos x="18" y="27"/>
                </a:cxn>
                <a:cxn ang="0">
                  <a:pos x="8" y="24"/>
                </a:cxn>
                <a:cxn ang="0">
                  <a:pos x="2" y="20"/>
                </a:cxn>
                <a:cxn ang="0">
                  <a:pos x="0" y="17"/>
                </a:cxn>
                <a:cxn ang="0">
                  <a:pos x="2" y="15"/>
                </a:cxn>
                <a:cxn ang="0">
                  <a:pos x="6" y="11"/>
                </a:cxn>
                <a:cxn ang="0">
                  <a:pos x="12" y="7"/>
                </a:cxn>
                <a:cxn ang="0">
                  <a:pos x="20" y="3"/>
                </a:cxn>
                <a:cxn ang="0">
                  <a:pos x="27" y="1"/>
                </a:cxn>
                <a:cxn ang="0">
                  <a:pos x="36" y="1"/>
                </a:cxn>
                <a:cxn ang="0">
                  <a:pos x="42" y="3"/>
                </a:cxn>
                <a:cxn ang="0">
                  <a:pos x="49" y="4"/>
                </a:cxn>
                <a:cxn ang="0">
                  <a:pos x="55" y="8"/>
                </a:cxn>
                <a:cxn ang="0">
                  <a:pos x="60" y="11"/>
                </a:cxn>
                <a:cxn ang="0">
                  <a:pos x="64" y="13"/>
                </a:cxn>
                <a:cxn ang="0">
                  <a:pos x="69" y="15"/>
                </a:cxn>
                <a:cxn ang="0">
                  <a:pos x="77" y="17"/>
                </a:cxn>
                <a:cxn ang="0">
                  <a:pos x="83" y="18"/>
                </a:cxn>
                <a:cxn ang="0">
                  <a:pos x="91" y="19"/>
                </a:cxn>
                <a:cxn ang="0">
                  <a:pos x="99" y="21"/>
                </a:cxn>
                <a:cxn ang="0">
                  <a:pos x="105" y="22"/>
                </a:cxn>
                <a:cxn ang="0">
                  <a:pos x="114" y="24"/>
                </a:cxn>
              </a:cxnLst>
              <a:rect l="0" t="0" r="r" b="b"/>
              <a:pathLst>
                <a:path w="224" h="55">
                  <a:moveTo>
                    <a:pt x="118" y="24"/>
                  </a:moveTo>
                  <a:lnTo>
                    <a:pt x="118" y="24"/>
                  </a:lnTo>
                  <a:lnTo>
                    <a:pt x="118" y="23"/>
                  </a:lnTo>
                  <a:lnTo>
                    <a:pt x="118" y="22"/>
                  </a:lnTo>
                  <a:lnTo>
                    <a:pt x="118" y="21"/>
                  </a:lnTo>
                  <a:lnTo>
                    <a:pt x="116" y="20"/>
                  </a:lnTo>
                  <a:lnTo>
                    <a:pt x="116" y="18"/>
                  </a:lnTo>
                  <a:lnTo>
                    <a:pt x="117" y="17"/>
                  </a:lnTo>
                  <a:lnTo>
                    <a:pt x="117" y="17"/>
                  </a:lnTo>
                  <a:lnTo>
                    <a:pt x="118" y="16"/>
                  </a:lnTo>
                  <a:lnTo>
                    <a:pt x="118" y="15"/>
                  </a:lnTo>
                  <a:lnTo>
                    <a:pt x="118" y="13"/>
                  </a:lnTo>
                  <a:lnTo>
                    <a:pt x="119" y="13"/>
                  </a:lnTo>
                  <a:lnTo>
                    <a:pt x="120" y="12"/>
                  </a:lnTo>
                  <a:lnTo>
                    <a:pt x="121" y="12"/>
                  </a:lnTo>
                  <a:lnTo>
                    <a:pt x="122" y="11"/>
                  </a:lnTo>
                  <a:lnTo>
                    <a:pt x="123" y="10"/>
                  </a:lnTo>
                  <a:lnTo>
                    <a:pt x="125" y="10"/>
                  </a:lnTo>
                  <a:lnTo>
                    <a:pt x="126" y="11"/>
                  </a:lnTo>
                  <a:lnTo>
                    <a:pt x="126" y="10"/>
                  </a:lnTo>
                  <a:lnTo>
                    <a:pt x="127" y="11"/>
                  </a:lnTo>
                  <a:lnTo>
                    <a:pt x="128" y="11"/>
                  </a:lnTo>
                  <a:lnTo>
                    <a:pt x="128" y="11"/>
                  </a:lnTo>
                  <a:lnTo>
                    <a:pt x="131" y="11"/>
                  </a:lnTo>
                  <a:lnTo>
                    <a:pt x="131" y="11"/>
                  </a:lnTo>
                  <a:lnTo>
                    <a:pt x="134" y="12"/>
                  </a:lnTo>
                  <a:lnTo>
                    <a:pt x="134" y="11"/>
                  </a:lnTo>
                  <a:lnTo>
                    <a:pt x="134" y="12"/>
                  </a:lnTo>
                  <a:lnTo>
                    <a:pt x="136" y="11"/>
                  </a:lnTo>
                  <a:lnTo>
                    <a:pt x="137" y="12"/>
                  </a:lnTo>
                  <a:lnTo>
                    <a:pt x="139" y="12"/>
                  </a:lnTo>
                  <a:lnTo>
                    <a:pt x="141" y="13"/>
                  </a:lnTo>
                  <a:lnTo>
                    <a:pt x="142" y="12"/>
                  </a:lnTo>
                  <a:lnTo>
                    <a:pt x="142" y="13"/>
                  </a:lnTo>
                  <a:lnTo>
                    <a:pt x="144" y="13"/>
                  </a:lnTo>
                  <a:lnTo>
                    <a:pt x="145" y="13"/>
                  </a:lnTo>
                  <a:lnTo>
                    <a:pt x="147" y="15"/>
                  </a:lnTo>
                  <a:lnTo>
                    <a:pt x="148" y="15"/>
                  </a:lnTo>
                  <a:lnTo>
                    <a:pt x="150" y="16"/>
                  </a:lnTo>
                  <a:lnTo>
                    <a:pt x="150" y="15"/>
                  </a:lnTo>
                  <a:lnTo>
                    <a:pt x="152" y="17"/>
                  </a:lnTo>
                  <a:lnTo>
                    <a:pt x="153" y="17"/>
                  </a:lnTo>
                  <a:lnTo>
                    <a:pt x="154" y="17"/>
                  </a:lnTo>
                  <a:lnTo>
                    <a:pt x="155" y="17"/>
                  </a:lnTo>
                  <a:lnTo>
                    <a:pt x="156" y="17"/>
                  </a:lnTo>
                  <a:lnTo>
                    <a:pt x="157" y="17"/>
                  </a:lnTo>
                  <a:lnTo>
                    <a:pt x="158" y="17"/>
                  </a:lnTo>
                  <a:lnTo>
                    <a:pt x="160" y="17"/>
                  </a:lnTo>
                  <a:lnTo>
                    <a:pt x="160" y="18"/>
                  </a:lnTo>
                  <a:lnTo>
                    <a:pt x="163" y="19"/>
                  </a:lnTo>
                  <a:lnTo>
                    <a:pt x="164" y="20"/>
                  </a:lnTo>
                  <a:lnTo>
                    <a:pt x="166" y="20"/>
                  </a:lnTo>
                  <a:lnTo>
                    <a:pt x="167" y="20"/>
                  </a:lnTo>
                  <a:lnTo>
                    <a:pt x="169" y="21"/>
                  </a:lnTo>
                  <a:lnTo>
                    <a:pt x="171" y="22"/>
                  </a:lnTo>
                  <a:lnTo>
                    <a:pt x="173" y="22"/>
                  </a:lnTo>
                  <a:lnTo>
                    <a:pt x="174" y="22"/>
                  </a:lnTo>
                  <a:lnTo>
                    <a:pt x="175" y="23"/>
                  </a:lnTo>
                  <a:lnTo>
                    <a:pt x="176" y="24"/>
                  </a:lnTo>
                  <a:lnTo>
                    <a:pt x="178" y="25"/>
                  </a:lnTo>
                  <a:lnTo>
                    <a:pt x="179" y="25"/>
                  </a:lnTo>
                  <a:lnTo>
                    <a:pt x="181" y="24"/>
                  </a:lnTo>
                  <a:lnTo>
                    <a:pt x="182" y="25"/>
                  </a:lnTo>
                  <a:lnTo>
                    <a:pt x="183" y="26"/>
                  </a:lnTo>
                  <a:lnTo>
                    <a:pt x="184" y="27"/>
                  </a:lnTo>
                  <a:lnTo>
                    <a:pt x="185" y="27"/>
                  </a:lnTo>
                  <a:lnTo>
                    <a:pt x="187" y="29"/>
                  </a:lnTo>
                  <a:lnTo>
                    <a:pt x="188" y="28"/>
                  </a:lnTo>
                  <a:lnTo>
                    <a:pt x="189" y="29"/>
                  </a:lnTo>
                  <a:lnTo>
                    <a:pt x="190" y="30"/>
                  </a:lnTo>
                  <a:lnTo>
                    <a:pt x="191" y="29"/>
                  </a:lnTo>
                  <a:lnTo>
                    <a:pt x="192" y="30"/>
                  </a:lnTo>
                  <a:lnTo>
                    <a:pt x="193" y="31"/>
                  </a:lnTo>
                  <a:lnTo>
                    <a:pt x="195" y="30"/>
                  </a:lnTo>
                  <a:lnTo>
                    <a:pt x="196" y="31"/>
                  </a:lnTo>
                  <a:lnTo>
                    <a:pt x="196" y="32"/>
                  </a:lnTo>
                  <a:lnTo>
                    <a:pt x="197" y="32"/>
                  </a:lnTo>
                  <a:lnTo>
                    <a:pt x="198" y="32"/>
                  </a:lnTo>
                  <a:lnTo>
                    <a:pt x="198" y="33"/>
                  </a:lnTo>
                  <a:lnTo>
                    <a:pt x="198" y="34"/>
                  </a:lnTo>
                  <a:lnTo>
                    <a:pt x="198" y="34"/>
                  </a:lnTo>
                  <a:lnTo>
                    <a:pt x="198" y="35"/>
                  </a:lnTo>
                  <a:lnTo>
                    <a:pt x="198" y="36"/>
                  </a:lnTo>
                  <a:lnTo>
                    <a:pt x="198" y="36"/>
                  </a:lnTo>
                  <a:lnTo>
                    <a:pt x="199" y="36"/>
                  </a:lnTo>
                  <a:lnTo>
                    <a:pt x="200" y="37"/>
                  </a:lnTo>
                  <a:lnTo>
                    <a:pt x="200" y="36"/>
                  </a:lnTo>
                  <a:lnTo>
                    <a:pt x="201" y="38"/>
                  </a:lnTo>
                  <a:lnTo>
                    <a:pt x="203" y="40"/>
                  </a:lnTo>
                  <a:lnTo>
                    <a:pt x="205" y="40"/>
                  </a:lnTo>
                  <a:lnTo>
                    <a:pt x="207" y="42"/>
                  </a:lnTo>
                  <a:lnTo>
                    <a:pt x="210" y="42"/>
                  </a:lnTo>
                  <a:lnTo>
                    <a:pt x="212" y="43"/>
                  </a:lnTo>
                  <a:lnTo>
                    <a:pt x="213" y="44"/>
                  </a:lnTo>
                  <a:lnTo>
                    <a:pt x="214" y="45"/>
                  </a:lnTo>
                  <a:lnTo>
                    <a:pt x="216" y="45"/>
                  </a:lnTo>
                  <a:lnTo>
                    <a:pt x="218" y="45"/>
                  </a:lnTo>
                  <a:lnTo>
                    <a:pt x="218" y="46"/>
                  </a:lnTo>
                  <a:lnTo>
                    <a:pt x="219" y="46"/>
                  </a:lnTo>
                  <a:lnTo>
                    <a:pt x="220" y="46"/>
                  </a:lnTo>
                  <a:lnTo>
                    <a:pt x="221" y="46"/>
                  </a:lnTo>
                  <a:lnTo>
                    <a:pt x="221" y="46"/>
                  </a:lnTo>
                  <a:lnTo>
                    <a:pt x="223" y="46"/>
                  </a:lnTo>
                  <a:lnTo>
                    <a:pt x="221" y="46"/>
                  </a:lnTo>
                  <a:lnTo>
                    <a:pt x="222" y="47"/>
                  </a:lnTo>
                  <a:lnTo>
                    <a:pt x="222" y="49"/>
                  </a:lnTo>
                  <a:lnTo>
                    <a:pt x="223" y="49"/>
                  </a:lnTo>
                  <a:lnTo>
                    <a:pt x="221" y="49"/>
                  </a:lnTo>
                  <a:lnTo>
                    <a:pt x="220" y="49"/>
                  </a:lnTo>
                  <a:lnTo>
                    <a:pt x="219" y="50"/>
                  </a:lnTo>
                  <a:lnTo>
                    <a:pt x="218" y="50"/>
                  </a:lnTo>
                  <a:lnTo>
                    <a:pt x="216" y="49"/>
                  </a:lnTo>
                  <a:lnTo>
                    <a:pt x="215" y="50"/>
                  </a:lnTo>
                  <a:lnTo>
                    <a:pt x="215" y="50"/>
                  </a:lnTo>
                  <a:lnTo>
                    <a:pt x="214" y="50"/>
                  </a:lnTo>
                  <a:lnTo>
                    <a:pt x="213" y="51"/>
                  </a:lnTo>
                  <a:lnTo>
                    <a:pt x="212" y="51"/>
                  </a:lnTo>
                  <a:lnTo>
                    <a:pt x="210" y="51"/>
                  </a:lnTo>
                  <a:lnTo>
                    <a:pt x="208" y="51"/>
                  </a:lnTo>
                  <a:lnTo>
                    <a:pt x="208" y="51"/>
                  </a:lnTo>
                  <a:lnTo>
                    <a:pt x="205" y="52"/>
                  </a:lnTo>
                  <a:lnTo>
                    <a:pt x="205" y="53"/>
                  </a:lnTo>
                  <a:lnTo>
                    <a:pt x="203" y="51"/>
                  </a:lnTo>
                  <a:lnTo>
                    <a:pt x="202" y="51"/>
                  </a:lnTo>
                  <a:lnTo>
                    <a:pt x="201" y="53"/>
                  </a:lnTo>
                  <a:lnTo>
                    <a:pt x="200" y="53"/>
                  </a:lnTo>
                  <a:lnTo>
                    <a:pt x="199" y="53"/>
                  </a:lnTo>
                  <a:lnTo>
                    <a:pt x="198" y="53"/>
                  </a:lnTo>
                  <a:lnTo>
                    <a:pt x="198" y="52"/>
                  </a:lnTo>
                  <a:lnTo>
                    <a:pt x="196" y="53"/>
                  </a:lnTo>
                  <a:lnTo>
                    <a:pt x="195" y="53"/>
                  </a:lnTo>
                  <a:lnTo>
                    <a:pt x="192" y="53"/>
                  </a:lnTo>
                  <a:lnTo>
                    <a:pt x="189" y="53"/>
                  </a:lnTo>
                  <a:lnTo>
                    <a:pt x="189" y="53"/>
                  </a:lnTo>
                  <a:lnTo>
                    <a:pt x="186" y="53"/>
                  </a:lnTo>
                  <a:lnTo>
                    <a:pt x="184" y="54"/>
                  </a:lnTo>
                  <a:lnTo>
                    <a:pt x="182" y="53"/>
                  </a:lnTo>
                  <a:lnTo>
                    <a:pt x="179" y="54"/>
                  </a:lnTo>
                  <a:lnTo>
                    <a:pt x="176" y="53"/>
                  </a:lnTo>
                  <a:lnTo>
                    <a:pt x="174" y="53"/>
                  </a:lnTo>
                  <a:lnTo>
                    <a:pt x="173" y="53"/>
                  </a:lnTo>
                  <a:lnTo>
                    <a:pt x="170" y="53"/>
                  </a:lnTo>
                  <a:lnTo>
                    <a:pt x="167" y="53"/>
                  </a:lnTo>
                  <a:lnTo>
                    <a:pt x="165" y="52"/>
                  </a:lnTo>
                  <a:lnTo>
                    <a:pt x="163" y="52"/>
                  </a:lnTo>
                  <a:lnTo>
                    <a:pt x="159" y="52"/>
                  </a:lnTo>
                  <a:lnTo>
                    <a:pt x="157" y="52"/>
                  </a:lnTo>
                  <a:lnTo>
                    <a:pt x="154" y="51"/>
                  </a:lnTo>
                  <a:lnTo>
                    <a:pt x="151" y="52"/>
                  </a:lnTo>
                  <a:lnTo>
                    <a:pt x="149" y="51"/>
                  </a:lnTo>
                  <a:lnTo>
                    <a:pt x="145" y="51"/>
                  </a:lnTo>
                  <a:lnTo>
                    <a:pt x="144" y="51"/>
                  </a:lnTo>
                  <a:lnTo>
                    <a:pt x="140" y="51"/>
                  </a:lnTo>
                  <a:lnTo>
                    <a:pt x="136" y="50"/>
                  </a:lnTo>
                  <a:lnTo>
                    <a:pt x="134" y="49"/>
                  </a:lnTo>
                  <a:lnTo>
                    <a:pt x="131" y="49"/>
                  </a:lnTo>
                  <a:lnTo>
                    <a:pt x="128" y="50"/>
                  </a:lnTo>
                  <a:lnTo>
                    <a:pt x="124" y="49"/>
                  </a:lnTo>
                  <a:lnTo>
                    <a:pt x="121" y="48"/>
                  </a:lnTo>
                  <a:lnTo>
                    <a:pt x="119" y="48"/>
                  </a:lnTo>
                  <a:lnTo>
                    <a:pt x="115" y="47"/>
                  </a:lnTo>
                  <a:lnTo>
                    <a:pt x="112" y="48"/>
                  </a:lnTo>
                  <a:lnTo>
                    <a:pt x="110" y="48"/>
                  </a:lnTo>
                  <a:lnTo>
                    <a:pt x="106" y="46"/>
                  </a:lnTo>
                  <a:lnTo>
                    <a:pt x="105" y="46"/>
                  </a:lnTo>
                  <a:lnTo>
                    <a:pt x="104" y="46"/>
                  </a:lnTo>
                  <a:lnTo>
                    <a:pt x="103" y="46"/>
                  </a:lnTo>
                  <a:lnTo>
                    <a:pt x="102" y="46"/>
                  </a:lnTo>
                  <a:lnTo>
                    <a:pt x="100" y="46"/>
                  </a:lnTo>
                  <a:lnTo>
                    <a:pt x="99" y="45"/>
                  </a:lnTo>
                  <a:lnTo>
                    <a:pt x="98" y="46"/>
                  </a:lnTo>
                  <a:lnTo>
                    <a:pt x="96" y="46"/>
                  </a:lnTo>
                  <a:lnTo>
                    <a:pt x="95" y="46"/>
                  </a:lnTo>
                  <a:lnTo>
                    <a:pt x="95" y="44"/>
                  </a:lnTo>
                  <a:lnTo>
                    <a:pt x="94" y="45"/>
                  </a:lnTo>
                  <a:lnTo>
                    <a:pt x="93" y="44"/>
                  </a:lnTo>
                  <a:lnTo>
                    <a:pt x="92" y="44"/>
                  </a:lnTo>
                  <a:lnTo>
                    <a:pt x="90" y="44"/>
                  </a:lnTo>
                  <a:lnTo>
                    <a:pt x="89" y="44"/>
                  </a:lnTo>
                  <a:lnTo>
                    <a:pt x="87" y="43"/>
                  </a:lnTo>
                  <a:lnTo>
                    <a:pt x="87" y="43"/>
                  </a:lnTo>
                  <a:lnTo>
                    <a:pt x="86" y="44"/>
                  </a:lnTo>
                  <a:lnTo>
                    <a:pt x="85" y="44"/>
                  </a:lnTo>
                  <a:lnTo>
                    <a:pt x="84" y="43"/>
                  </a:lnTo>
                  <a:lnTo>
                    <a:pt x="83" y="43"/>
                  </a:lnTo>
                  <a:lnTo>
                    <a:pt x="82" y="43"/>
                  </a:lnTo>
                  <a:lnTo>
                    <a:pt x="79" y="43"/>
                  </a:lnTo>
                  <a:lnTo>
                    <a:pt x="79" y="42"/>
                  </a:lnTo>
                  <a:lnTo>
                    <a:pt x="77" y="42"/>
                  </a:lnTo>
                  <a:lnTo>
                    <a:pt x="77" y="43"/>
                  </a:lnTo>
                  <a:lnTo>
                    <a:pt x="76" y="42"/>
                  </a:lnTo>
                  <a:lnTo>
                    <a:pt x="73" y="42"/>
                  </a:lnTo>
                  <a:lnTo>
                    <a:pt x="71" y="41"/>
                  </a:lnTo>
                  <a:lnTo>
                    <a:pt x="66" y="40"/>
                  </a:lnTo>
                  <a:lnTo>
                    <a:pt x="63" y="39"/>
                  </a:lnTo>
                  <a:lnTo>
                    <a:pt x="59" y="39"/>
                  </a:lnTo>
                  <a:lnTo>
                    <a:pt x="55" y="37"/>
                  </a:lnTo>
                  <a:lnTo>
                    <a:pt x="52" y="36"/>
                  </a:lnTo>
                  <a:lnTo>
                    <a:pt x="49" y="36"/>
                  </a:lnTo>
                  <a:lnTo>
                    <a:pt x="45" y="36"/>
                  </a:lnTo>
                  <a:lnTo>
                    <a:pt x="41" y="35"/>
                  </a:lnTo>
                  <a:lnTo>
                    <a:pt x="39" y="34"/>
                  </a:lnTo>
                  <a:lnTo>
                    <a:pt x="35" y="33"/>
                  </a:lnTo>
                  <a:lnTo>
                    <a:pt x="32" y="33"/>
                  </a:lnTo>
                  <a:lnTo>
                    <a:pt x="30" y="32"/>
                  </a:lnTo>
                  <a:lnTo>
                    <a:pt x="27" y="30"/>
                  </a:lnTo>
                  <a:lnTo>
                    <a:pt x="24" y="30"/>
                  </a:lnTo>
                  <a:lnTo>
                    <a:pt x="21" y="29"/>
                  </a:lnTo>
                  <a:lnTo>
                    <a:pt x="19" y="29"/>
                  </a:lnTo>
                  <a:lnTo>
                    <a:pt x="18" y="27"/>
                  </a:lnTo>
                  <a:lnTo>
                    <a:pt x="15" y="27"/>
                  </a:lnTo>
                  <a:lnTo>
                    <a:pt x="13" y="27"/>
                  </a:lnTo>
                  <a:lnTo>
                    <a:pt x="12" y="25"/>
                  </a:lnTo>
                  <a:lnTo>
                    <a:pt x="9" y="25"/>
                  </a:lnTo>
                  <a:lnTo>
                    <a:pt x="8" y="24"/>
                  </a:lnTo>
                  <a:lnTo>
                    <a:pt x="7" y="24"/>
                  </a:lnTo>
                  <a:lnTo>
                    <a:pt x="5" y="23"/>
                  </a:lnTo>
                  <a:lnTo>
                    <a:pt x="5" y="22"/>
                  </a:lnTo>
                  <a:lnTo>
                    <a:pt x="3" y="22"/>
                  </a:lnTo>
                  <a:lnTo>
                    <a:pt x="2" y="20"/>
                  </a:lnTo>
                  <a:lnTo>
                    <a:pt x="2" y="20"/>
                  </a:lnTo>
                  <a:lnTo>
                    <a:pt x="1" y="2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1" y="17"/>
                  </a:lnTo>
                  <a:lnTo>
                    <a:pt x="2" y="17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5"/>
                  </a:lnTo>
                  <a:lnTo>
                    <a:pt x="4" y="13"/>
                  </a:lnTo>
                  <a:lnTo>
                    <a:pt x="3" y="13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8" y="10"/>
                  </a:lnTo>
                  <a:lnTo>
                    <a:pt x="9" y="8"/>
                  </a:lnTo>
                  <a:lnTo>
                    <a:pt x="9" y="9"/>
                  </a:lnTo>
                  <a:lnTo>
                    <a:pt x="11" y="8"/>
                  </a:lnTo>
                  <a:lnTo>
                    <a:pt x="12" y="7"/>
                  </a:lnTo>
                  <a:lnTo>
                    <a:pt x="14" y="6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8" y="4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2" y="3"/>
                  </a:lnTo>
                  <a:lnTo>
                    <a:pt x="24" y="3"/>
                  </a:lnTo>
                  <a:lnTo>
                    <a:pt x="26" y="2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6" y="1"/>
                  </a:lnTo>
                  <a:lnTo>
                    <a:pt x="38" y="1"/>
                  </a:lnTo>
                  <a:lnTo>
                    <a:pt x="39" y="2"/>
                  </a:lnTo>
                  <a:lnTo>
                    <a:pt x="40" y="3"/>
                  </a:lnTo>
                  <a:lnTo>
                    <a:pt x="40" y="2"/>
                  </a:lnTo>
                  <a:lnTo>
                    <a:pt x="42" y="3"/>
                  </a:lnTo>
                  <a:lnTo>
                    <a:pt x="44" y="3"/>
                  </a:lnTo>
                  <a:lnTo>
                    <a:pt x="45" y="3"/>
                  </a:lnTo>
                  <a:lnTo>
                    <a:pt x="47" y="3"/>
                  </a:lnTo>
                  <a:lnTo>
                    <a:pt x="47" y="5"/>
                  </a:lnTo>
                  <a:lnTo>
                    <a:pt x="49" y="4"/>
                  </a:lnTo>
                  <a:lnTo>
                    <a:pt x="50" y="5"/>
                  </a:lnTo>
                  <a:lnTo>
                    <a:pt x="52" y="6"/>
                  </a:lnTo>
                  <a:lnTo>
                    <a:pt x="53" y="6"/>
                  </a:lnTo>
                  <a:lnTo>
                    <a:pt x="54" y="6"/>
                  </a:lnTo>
                  <a:lnTo>
                    <a:pt x="55" y="8"/>
                  </a:lnTo>
                  <a:lnTo>
                    <a:pt x="57" y="8"/>
                  </a:lnTo>
                  <a:lnTo>
                    <a:pt x="57" y="9"/>
                  </a:lnTo>
                  <a:lnTo>
                    <a:pt x="58" y="10"/>
                  </a:lnTo>
                  <a:lnTo>
                    <a:pt x="59" y="11"/>
                  </a:lnTo>
                  <a:lnTo>
                    <a:pt x="60" y="11"/>
                  </a:lnTo>
                  <a:lnTo>
                    <a:pt x="61" y="11"/>
                  </a:lnTo>
                  <a:lnTo>
                    <a:pt x="63" y="11"/>
                  </a:lnTo>
                  <a:lnTo>
                    <a:pt x="63" y="12"/>
                  </a:lnTo>
                  <a:lnTo>
                    <a:pt x="64" y="12"/>
                  </a:lnTo>
                  <a:lnTo>
                    <a:pt x="64" y="13"/>
                  </a:lnTo>
                  <a:lnTo>
                    <a:pt x="66" y="13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5"/>
                  </a:lnTo>
                  <a:lnTo>
                    <a:pt x="69" y="15"/>
                  </a:lnTo>
                  <a:lnTo>
                    <a:pt x="71" y="15"/>
                  </a:lnTo>
                  <a:lnTo>
                    <a:pt x="73" y="15"/>
                  </a:lnTo>
                  <a:lnTo>
                    <a:pt x="73" y="16"/>
                  </a:lnTo>
                  <a:lnTo>
                    <a:pt x="76" y="16"/>
                  </a:lnTo>
                  <a:lnTo>
                    <a:pt x="77" y="17"/>
                  </a:lnTo>
                  <a:lnTo>
                    <a:pt x="78" y="16"/>
                  </a:lnTo>
                  <a:lnTo>
                    <a:pt x="79" y="17"/>
                  </a:lnTo>
                  <a:lnTo>
                    <a:pt x="82" y="17"/>
                  </a:lnTo>
                  <a:lnTo>
                    <a:pt x="82" y="17"/>
                  </a:lnTo>
                  <a:lnTo>
                    <a:pt x="83" y="18"/>
                  </a:lnTo>
                  <a:lnTo>
                    <a:pt x="85" y="18"/>
                  </a:lnTo>
                  <a:lnTo>
                    <a:pt x="87" y="18"/>
                  </a:lnTo>
                  <a:lnTo>
                    <a:pt x="88" y="18"/>
                  </a:lnTo>
                  <a:lnTo>
                    <a:pt x="90" y="18"/>
                  </a:lnTo>
                  <a:lnTo>
                    <a:pt x="91" y="19"/>
                  </a:lnTo>
                  <a:lnTo>
                    <a:pt x="92" y="19"/>
                  </a:lnTo>
                  <a:lnTo>
                    <a:pt x="95" y="20"/>
                  </a:lnTo>
                  <a:lnTo>
                    <a:pt x="95" y="20"/>
                  </a:lnTo>
                  <a:lnTo>
                    <a:pt x="98" y="20"/>
                  </a:lnTo>
                  <a:lnTo>
                    <a:pt x="99" y="21"/>
                  </a:lnTo>
                  <a:lnTo>
                    <a:pt x="100" y="21"/>
                  </a:lnTo>
                  <a:lnTo>
                    <a:pt x="102" y="21"/>
                  </a:lnTo>
                  <a:lnTo>
                    <a:pt x="102" y="22"/>
                  </a:lnTo>
                  <a:lnTo>
                    <a:pt x="104" y="22"/>
                  </a:lnTo>
                  <a:lnTo>
                    <a:pt x="105" y="22"/>
                  </a:lnTo>
                  <a:lnTo>
                    <a:pt x="108" y="22"/>
                  </a:lnTo>
                  <a:lnTo>
                    <a:pt x="109" y="22"/>
                  </a:lnTo>
                  <a:lnTo>
                    <a:pt x="111" y="23"/>
                  </a:lnTo>
                  <a:lnTo>
                    <a:pt x="112" y="22"/>
                  </a:lnTo>
                  <a:lnTo>
                    <a:pt x="114" y="24"/>
                  </a:lnTo>
                  <a:lnTo>
                    <a:pt x="115" y="24"/>
                  </a:lnTo>
                  <a:lnTo>
                    <a:pt x="118" y="24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50" name="Freeform 54"/>
            <p:cNvSpPr>
              <a:spLocks/>
            </p:cNvSpPr>
            <p:nvPr/>
          </p:nvSpPr>
          <p:spPr bwMode="auto">
            <a:xfrm>
              <a:off x="701" y="936"/>
              <a:ext cx="219" cy="55"/>
            </a:xfrm>
            <a:custGeom>
              <a:avLst/>
              <a:gdLst/>
              <a:ahLst/>
              <a:cxnLst>
                <a:cxn ang="0">
                  <a:pos x="113" y="16"/>
                </a:cxn>
                <a:cxn ang="0">
                  <a:pos x="116" y="12"/>
                </a:cxn>
                <a:cxn ang="0">
                  <a:pos x="122" y="10"/>
                </a:cxn>
                <a:cxn ang="0">
                  <a:pos x="130" y="12"/>
                </a:cxn>
                <a:cxn ang="0">
                  <a:pos x="138" y="13"/>
                </a:cxn>
                <a:cxn ang="0">
                  <a:pos x="145" y="14"/>
                </a:cxn>
                <a:cxn ang="0">
                  <a:pos x="152" y="16"/>
                </a:cxn>
                <a:cxn ang="0">
                  <a:pos x="157" y="17"/>
                </a:cxn>
                <a:cxn ang="0">
                  <a:pos x="166" y="22"/>
                </a:cxn>
                <a:cxn ang="0">
                  <a:pos x="174" y="23"/>
                </a:cxn>
                <a:cxn ang="0">
                  <a:pos x="181" y="27"/>
                </a:cxn>
                <a:cxn ang="0">
                  <a:pos x="188" y="29"/>
                </a:cxn>
                <a:cxn ang="0">
                  <a:pos x="193" y="32"/>
                </a:cxn>
                <a:cxn ang="0">
                  <a:pos x="193" y="35"/>
                </a:cxn>
                <a:cxn ang="0">
                  <a:pos x="196" y="38"/>
                </a:cxn>
                <a:cxn ang="0">
                  <a:pos x="205" y="43"/>
                </a:cxn>
                <a:cxn ang="0">
                  <a:pos x="214" y="46"/>
                </a:cxn>
                <a:cxn ang="0">
                  <a:pos x="217" y="47"/>
                </a:cxn>
                <a:cxn ang="0">
                  <a:pos x="215" y="49"/>
                </a:cxn>
                <a:cxn ang="0">
                  <a:pos x="208" y="51"/>
                </a:cxn>
                <a:cxn ang="0">
                  <a:pos x="202" y="51"/>
                </a:cxn>
                <a:cxn ang="0">
                  <a:pos x="196" y="53"/>
                </a:cxn>
                <a:cxn ang="0">
                  <a:pos x="189" y="53"/>
                </a:cxn>
                <a:cxn ang="0">
                  <a:pos x="179" y="53"/>
                </a:cxn>
                <a:cxn ang="0">
                  <a:pos x="168" y="53"/>
                </a:cxn>
                <a:cxn ang="0">
                  <a:pos x="155" y="53"/>
                </a:cxn>
                <a:cxn ang="0">
                  <a:pos x="141" y="52"/>
                </a:cxn>
                <a:cxn ang="0">
                  <a:pos x="125" y="49"/>
                </a:cxn>
                <a:cxn ang="0">
                  <a:pos x="111" y="47"/>
                </a:cxn>
                <a:cxn ang="0">
                  <a:pos x="102" y="46"/>
                </a:cxn>
                <a:cxn ang="0">
                  <a:pos x="93" y="42"/>
                </a:cxn>
                <a:cxn ang="0">
                  <a:pos x="86" y="41"/>
                </a:cxn>
                <a:cxn ang="0">
                  <a:pos x="78" y="40"/>
                </a:cxn>
                <a:cxn ang="0">
                  <a:pos x="69" y="38"/>
                </a:cxn>
                <a:cxn ang="0">
                  <a:pos x="53" y="35"/>
                </a:cxn>
                <a:cxn ang="0">
                  <a:pos x="35" y="30"/>
                </a:cxn>
                <a:cxn ang="0">
                  <a:pos x="19" y="25"/>
                </a:cxn>
                <a:cxn ang="0">
                  <a:pos x="7" y="21"/>
                </a:cxn>
                <a:cxn ang="0">
                  <a:pos x="0" y="17"/>
                </a:cxn>
                <a:cxn ang="0">
                  <a:pos x="2" y="13"/>
                </a:cxn>
                <a:cxn ang="0">
                  <a:pos x="7" y="9"/>
                </a:cxn>
                <a:cxn ang="0">
                  <a:pos x="16" y="4"/>
                </a:cxn>
                <a:cxn ang="0">
                  <a:pos x="25" y="1"/>
                </a:cxn>
                <a:cxn ang="0">
                  <a:pos x="34" y="1"/>
                </a:cxn>
                <a:cxn ang="0">
                  <a:pos x="43" y="2"/>
                </a:cxn>
                <a:cxn ang="0">
                  <a:pos x="49" y="5"/>
                </a:cxn>
                <a:cxn ang="0">
                  <a:pos x="54" y="8"/>
                </a:cxn>
                <a:cxn ang="0">
                  <a:pos x="60" y="12"/>
                </a:cxn>
                <a:cxn ang="0">
                  <a:pos x="65" y="15"/>
                </a:cxn>
                <a:cxn ang="0">
                  <a:pos x="72" y="16"/>
                </a:cxn>
                <a:cxn ang="0">
                  <a:pos x="82" y="17"/>
                </a:cxn>
                <a:cxn ang="0">
                  <a:pos x="90" y="19"/>
                </a:cxn>
                <a:cxn ang="0">
                  <a:pos x="99" y="22"/>
                </a:cxn>
                <a:cxn ang="0">
                  <a:pos x="108" y="22"/>
                </a:cxn>
              </a:cxnLst>
              <a:rect l="0" t="0" r="r" b="b"/>
              <a:pathLst>
                <a:path w="219" h="55">
                  <a:moveTo>
                    <a:pt x="115" y="24"/>
                  </a:moveTo>
                  <a:lnTo>
                    <a:pt x="114" y="23"/>
                  </a:lnTo>
                  <a:lnTo>
                    <a:pt x="113" y="22"/>
                  </a:lnTo>
                  <a:lnTo>
                    <a:pt x="113" y="21"/>
                  </a:lnTo>
                  <a:lnTo>
                    <a:pt x="113" y="18"/>
                  </a:lnTo>
                  <a:lnTo>
                    <a:pt x="113" y="16"/>
                  </a:lnTo>
                  <a:lnTo>
                    <a:pt x="114" y="16"/>
                  </a:lnTo>
                  <a:lnTo>
                    <a:pt x="114" y="15"/>
                  </a:lnTo>
                  <a:lnTo>
                    <a:pt x="114" y="14"/>
                  </a:lnTo>
                  <a:lnTo>
                    <a:pt x="115" y="14"/>
                  </a:lnTo>
                  <a:lnTo>
                    <a:pt x="116" y="13"/>
                  </a:lnTo>
                  <a:lnTo>
                    <a:pt x="116" y="12"/>
                  </a:lnTo>
                  <a:lnTo>
                    <a:pt x="116" y="12"/>
                  </a:lnTo>
                  <a:lnTo>
                    <a:pt x="117" y="11"/>
                  </a:lnTo>
                  <a:lnTo>
                    <a:pt x="119" y="10"/>
                  </a:lnTo>
                  <a:lnTo>
                    <a:pt x="121" y="10"/>
                  </a:lnTo>
                  <a:lnTo>
                    <a:pt x="121" y="11"/>
                  </a:lnTo>
                  <a:lnTo>
                    <a:pt x="122" y="10"/>
                  </a:lnTo>
                  <a:lnTo>
                    <a:pt x="122" y="11"/>
                  </a:lnTo>
                  <a:lnTo>
                    <a:pt x="123" y="10"/>
                  </a:lnTo>
                  <a:lnTo>
                    <a:pt x="125" y="10"/>
                  </a:lnTo>
                  <a:lnTo>
                    <a:pt x="125" y="12"/>
                  </a:lnTo>
                  <a:lnTo>
                    <a:pt x="128" y="12"/>
                  </a:lnTo>
                  <a:lnTo>
                    <a:pt x="130" y="12"/>
                  </a:lnTo>
                  <a:lnTo>
                    <a:pt x="131" y="11"/>
                  </a:lnTo>
                  <a:lnTo>
                    <a:pt x="131" y="12"/>
                  </a:lnTo>
                  <a:lnTo>
                    <a:pt x="134" y="12"/>
                  </a:lnTo>
                  <a:lnTo>
                    <a:pt x="134" y="13"/>
                  </a:lnTo>
                  <a:lnTo>
                    <a:pt x="136" y="13"/>
                  </a:lnTo>
                  <a:lnTo>
                    <a:pt x="138" y="13"/>
                  </a:lnTo>
                  <a:lnTo>
                    <a:pt x="138" y="13"/>
                  </a:lnTo>
                  <a:lnTo>
                    <a:pt x="140" y="13"/>
                  </a:lnTo>
                  <a:lnTo>
                    <a:pt x="141" y="13"/>
                  </a:lnTo>
                  <a:lnTo>
                    <a:pt x="142" y="13"/>
                  </a:lnTo>
                  <a:lnTo>
                    <a:pt x="144" y="14"/>
                  </a:lnTo>
                  <a:lnTo>
                    <a:pt x="145" y="14"/>
                  </a:lnTo>
                  <a:lnTo>
                    <a:pt x="146" y="15"/>
                  </a:lnTo>
                  <a:lnTo>
                    <a:pt x="147" y="15"/>
                  </a:lnTo>
                  <a:lnTo>
                    <a:pt x="149" y="15"/>
                  </a:lnTo>
                  <a:lnTo>
                    <a:pt x="149" y="16"/>
                  </a:lnTo>
                  <a:lnTo>
                    <a:pt x="150" y="16"/>
                  </a:lnTo>
                  <a:lnTo>
                    <a:pt x="152" y="16"/>
                  </a:lnTo>
                  <a:lnTo>
                    <a:pt x="152" y="16"/>
                  </a:lnTo>
                  <a:lnTo>
                    <a:pt x="152" y="17"/>
                  </a:lnTo>
                  <a:lnTo>
                    <a:pt x="153" y="16"/>
                  </a:lnTo>
                  <a:lnTo>
                    <a:pt x="153" y="16"/>
                  </a:lnTo>
                  <a:lnTo>
                    <a:pt x="155" y="16"/>
                  </a:lnTo>
                  <a:lnTo>
                    <a:pt x="157" y="17"/>
                  </a:lnTo>
                  <a:lnTo>
                    <a:pt x="158" y="18"/>
                  </a:lnTo>
                  <a:lnTo>
                    <a:pt x="160" y="18"/>
                  </a:lnTo>
                  <a:lnTo>
                    <a:pt x="161" y="19"/>
                  </a:lnTo>
                  <a:lnTo>
                    <a:pt x="162" y="20"/>
                  </a:lnTo>
                  <a:lnTo>
                    <a:pt x="164" y="20"/>
                  </a:lnTo>
                  <a:lnTo>
                    <a:pt x="166" y="22"/>
                  </a:lnTo>
                  <a:lnTo>
                    <a:pt x="166" y="21"/>
                  </a:lnTo>
                  <a:lnTo>
                    <a:pt x="168" y="22"/>
                  </a:lnTo>
                  <a:lnTo>
                    <a:pt x="169" y="22"/>
                  </a:lnTo>
                  <a:lnTo>
                    <a:pt x="171" y="22"/>
                  </a:lnTo>
                  <a:lnTo>
                    <a:pt x="172" y="22"/>
                  </a:lnTo>
                  <a:lnTo>
                    <a:pt x="174" y="23"/>
                  </a:lnTo>
                  <a:lnTo>
                    <a:pt x="175" y="24"/>
                  </a:lnTo>
                  <a:lnTo>
                    <a:pt x="177" y="24"/>
                  </a:lnTo>
                  <a:lnTo>
                    <a:pt x="177" y="25"/>
                  </a:lnTo>
                  <a:lnTo>
                    <a:pt x="179" y="25"/>
                  </a:lnTo>
                  <a:lnTo>
                    <a:pt x="181" y="26"/>
                  </a:lnTo>
                  <a:lnTo>
                    <a:pt x="181" y="27"/>
                  </a:lnTo>
                  <a:lnTo>
                    <a:pt x="183" y="27"/>
                  </a:lnTo>
                  <a:lnTo>
                    <a:pt x="184" y="28"/>
                  </a:lnTo>
                  <a:lnTo>
                    <a:pt x="184" y="28"/>
                  </a:lnTo>
                  <a:lnTo>
                    <a:pt x="185" y="29"/>
                  </a:lnTo>
                  <a:lnTo>
                    <a:pt x="186" y="29"/>
                  </a:lnTo>
                  <a:lnTo>
                    <a:pt x="188" y="29"/>
                  </a:lnTo>
                  <a:lnTo>
                    <a:pt x="189" y="30"/>
                  </a:lnTo>
                  <a:lnTo>
                    <a:pt x="190" y="32"/>
                  </a:lnTo>
                  <a:lnTo>
                    <a:pt x="191" y="32"/>
                  </a:lnTo>
                  <a:lnTo>
                    <a:pt x="192" y="32"/>
                  </a:lnTo>
                  <a:lnTo>
                    <a:pt x="193" y="33"/>
                  </a:lnTo>
                  <a:lnTo>
                    <a:pt x="193" y="32"/>
                  </a:lnTo>
                  <a:lnTo>
                    <a:pt x="193" y="32"/>
                  </a:lnTo>
                  <a:lnTo>
                    <a:pt x="193" y="32"/>
                  </a:lnTo>
                  <a:lnTo>
                    <a:pt x="193" y="33"/>
                  </a:lnTo>
                  <a:lnTo>
                    <a:pt x="193" y="33"/>
                  </a:lnTo>
                  <a:lnTo>
                    <a:pt x="194" y="34"/>
                  </a:lnTo>
                  <a:lnTo>
                    <a:pt x="193" y="35"/>
                  </a:lnTo>
                  <a:lnTo>
                    <a:pt x="193" y="35"/>
                  </a:lnTo>
                  <a:lnTo>
                    <a:pt x="193" y="36"/>
                  </a:lnTo>
                  <a:lnTo>
                    <a:pt x="193" y="37"/>
                  </a:lnTo>
                  <a:lnTo>
                    <a:pt x="194" y="38"/>
                  </a:lnTo>
                  <a:lnTo>
                    <a:pt x="194" y="38"/>
                  </a:lnTo>
                  <a:lnTo>
                    <a:pt x="196" y="38"/>
                  </a:lnTo>
                  <a:lnTo>
                    <a:pt x="196" y="39"/>
                  </a:lnTo>
                  <a:lnTo>
                    <a:pt x="199" y="39"/>
                  </a:lnTo>
                  <a:lnTo>
                    <a:pt x="200" y="41"/>
                  </a:lnTo>
                  <a:lnTo>
                    <a:pt x="202" y="41"/>
                  </a:lnTo>
                  <a:lnTo>
                    <a:pt x="204" y="42"/>
                  </a:lnTo>
                  <a:lnTo>
                    <a:pt x="205" y="43"/>
                  </a:lnTo>
                  <a:lnTo>
                    <a:pt x="207" y="43"/>
                  </a:lnTo>
                  <a:lnTo>
                    <a:pt x="209" y="43"/>
                  </a:lnTo>
                  <a:lnTo>
                    <a:pt x="211" y="43"/>
                  </a:lnTo>
                  <a:lnTo>
                    <a:pt x="211" y="44"/>
                  </a:lnTo>
                  <a:lnTo>
                    <a:pt x="213" y="45"/>
                  </a:lnTo>
                  <a:lnTo>
                    <a:pt x="214" y="46"/>
                  </a:lnTo>
                  <a:lnTo>
                    <a:pt x="214" y="46"/>
                  </a:lnTo>
                  <a:lnTo>
                    <a:pt x="216" y="46"/>
                  </a:lnTo>
                  <a:lnTo>
                    <a:pt x="216" y="46"/>
                  </a:lnTo>
                  <a:lnTo>
                    <a:pt x="217" y="47"/>
                  </a:lnTo>
                  <a:lnTo>
                    <a:pt x="217" y="46"/>
                  </a:lnTo>
                  <a:lnTo>
                    <a:pt x="217" y="47"/>
                  </a:lnTo>
                  <a:lnTo>
                    <a:pt x="217" y="47"/>
                  </a:lnTo>
                  <a:lnTo>
                    <a:pt x="218" y="48"/>
                  </a:lnTo>
                  <a:lnTo>
                    <a:pt x="217" y="49"/>
                  </a:lnTo>
                  <a:lnTo>
                    <a:pt x="217" y="49"/>
                  </a:lnTo>
                  <a:lnTo>
                    <a:pt x="216" y="49"/>
                  </a:lnTo>
                  <a:lnTo>
                    <a:pt x="215" y="49"/>
                  </a:lnTo>
                  <a:lnTo>
                    <a:pt x="214" y="49"/>
                  </a:lnTo>
                  <a:lnTo>
                    <a:pt x="214" y="50"/>
                  </a:lnTo>
                  <a:lnTo>
                    <a:pt x="212" y="50"/>
                  </a:lnTo>
                  <a:lnTo>
                    <a:pt x="211" y="50"/>
                  </a:lnTo>
                  <a:lnTo>
                    <a:pt x="210" y="50"/>
                  </a:lnTo>
                  <a:lnTo>
                    <a:pt x="208" y="51"/>
                  </a:lnTo>
                  <a:lnTo>
                    <a:pt x="208" y="51"/>
                  </a:lnTo>
                  <a:lnTo>
                    <a:pt x="208" y="50"/>
                  </a:lnTo>
                  <a:lnTo>
                    <a:pt x="206" y="52"/>
                  </a:lnTo>
                  <a:lnTo>
                    <a:pt x="205" y="52"/>
                  </a:lnTo>
                  <a:lnTo>
                    <a:pt x="204" y="51"/>
                  </a:lnTo>
                  <a:lnTo>
                    <a:pt x="202" y="51"/>
                  </a:lnTo>
                  <a:lnTo>
                    <a:pt x="202" y="52"/>
                  </a:lnTo>
                  <a:lnTo>
                    <a:pt x="201" y="52"/>
                  </a:lnTo>
                  <a:lnTo>
                    <a:pt x="199" y="52"/>
                  </a:lnTo>
                  <a:lnTo>
                    <a:pt x="199" y="52"/>
                  </a:lnTo>
                  <a:lnTo>
                    <a:pt x="197" y="53"/>
                  </a:lnTo>
                  <a:lnTo>
                    <a:pt x="196" y="53"/>
                  </a:lnTo>
                  <a:lnTo>
                    <a:pt x="195" y="53"/>
                  </a:lnTo>
                  <a:lnTo>
                    <a:pt x="193" y="53"/>
                  </a:lnTo>
                  <a:lnTo>
                    <a:pt x="193" y="53"/>
                  </a:lnTo>
                  <a:lnTo>
                    <a:pt x="191" y="53"/>
                  </a:lnTo>
                  <a:lnTo>
                    <a:pt x="190" y="53"/>
                  </a:lnTo>
                  <a:lnTo>
                    <a:pt x="189" y="53"/>
                  </a:lnTo>
                  <a:lnTo>
                    <a:pt x="188" y="53"/>
                  </a:lnTo>
                  <a:lnTo>
                    <a:pt x="187" y="53"/>
                  </a:lnTo>
                  <a:lnTo>
                    <a:pt x="184" y="53"/>
                  </a:lnTo>
                  <a:lnTo>
                    <a:pt x="183" y="53"/>
                  </a:lnTo>
                  <a:lnTo>
                    <a:pt x="181" y="54"/>
                  </a:lnTo>
                  <a:lnTo>
                    <a:pt x="179" y="53"/>
                  </a:lnTo>
                  <a:lnTo>
                    <a:pt x="177" y="53"/>
                  </a:lnTo>
                  <a:lnTo>
                    <a:pt x="175" y="53"/>
                  </a:lnTo>
                  <a:lnTo>
                    <a:pt x="174" y="53"/>
                  </a:lnTo>
                  <a:lnTo>
                    <a:pt x="171" y="52"/>
                  </a:lnTo>
                  <a:lnTo>
                    <a:pt x="169" y="53"/>
                  </a:lnTo>
                  <a:lnTo>
                    <a:pt x="168" y="53"/>
                  </a:lnTo>
                  <a:lnTo>
                    <a:pt x="166" y="52"/>
                  </a:lnTo>
                  <a:lnTo>
                    <a:pt x="164" y="52"/>
                  </a:lnTo>
                  <a:lnTo>
                    <a:pt x="161" y="53"/>
                  </a:lnTo>
                  <a:lnTo>
                    <a:pt x="159" y="53"/>
                  </a:lnTo>
                  <a:lnTo>
                    <a:pt x="156" y="53"/>
                  </a:lnTo>
                  <a:lnTo>
                    <a:pt x="155" y="53"/>
                  </a:lnTo>
                  <a:lnTo>
                    <a:pt x="153" y="52"/>
                  </a:lnTo>
                  <a:lnTo>
                    <a:pt x="150" y="53"/>
                  </a:lnTo>
                  <a:lnTo>
                    <a:pt x="148" y="52"/>
                  </a:lnTo>
                  <a:lnTo>
                    <a:pt x="145" y="52"/>
                  </a:lnTo>
                  <a:lnTo>
                    <a:pt x="143" y="51"/>
                  </a:lnTo>
                  <a:lnTo>
                    <a:pt x="141" y="52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4" y="50"/>
                  </a:lnTo>
                  <a:lnTo>
                    <a:pt x="131" y="49"/>
                  </a:lnTo>
                  <a:lnTo>
                    <a:pt x="128" y="50"/>
                  </a:lnTo>
                  <a:lnTo>
                    <a:pt x="125" y="49"/>
                  </a:lnTo>
                  <a:lnTo>
                    <a:pt x="122" y="48"/>
                  </a:lnTo>
                  <a:lnTo>
                    <a:pt x="119" y="49"/>
                  </a:lnTo>
                  <a:lnTo>
                    <a:pt x="116" y="47"/>
                  </a:lnTo>
                  <a:lnTo>
                    <a:pt x="113" y="47"/>
                  </a:lnTo>
                  <a:lnTo>
                    <a:pt x="112" y="47"/>
                  </a:lnTo>
                  <a:lnTo>
                    <a:pt x="111" y="47"/>
                  </a:lnTo>
                  <a:lnTo>
                    <a:pt x="110" y="48"/>
                  </a:lnTo>
                  <a:lnTo>
                    <a:pt x="109" y="47"/>
                  </a:lnTo>
                  <a:lnTo>
                    <a:pt x="108" y="47"/>
                  </a:lnTo>
                  <a:lnTo>
                    <a:pt x="105" y="46"/>
                  </a:lnTo>
                  <a:lnTo>
                    <a:pt x="104" y="46"/>
                  </a:lnTo>
                  <a:lnTo>
                    <a:pt x="102" y="46"/>
                  </a:lnTo>
                  <a:lnTo>
                    <a:pt x="101" y="44"/>
                  </a:lnTo>
                  <a:lnTo>
                    <a:pt x="100" y="44"/>
                  </a:lnTo>
                  <a:lnTo>
                    <a:pt x="99" y="44"/>
                  </a:lnTo>
                  <a:lnTo>
                    <a:pt x="96" y="44"/>
                  </a:lnTo>
                  <a:lnTo>
                    <a:pt x="95" y="42"/>
                  </a:lnTo>
                  <a:lnTo>
                    <a:pt x="93" y="42"/>
                  </a:lnTo>
                  <a:lnTo>
                    <a:pt x="93" y="42"/>
                  </a:lnTo>
                  <a:lnTo>
                    <a:pt x="92" y="41"/>
                  </a:lnTo>
                  <a:lnTo>
                    <a:pt x="90" y="41"/>
                  </a:lnTo>
                  <a:lnTo>
                    <a:pt x="90" y="41"/>
                  </a:lnTo>
                  <a:lnTo>
                    <a:pt x="87" y="41"/>
                  </a:lnTo>
                  <a:lnTo>
                    <a:pt x="86" y="41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3" y="39"/>
                  </a:lnTo>
                  <a:lnTo>
                    <a:pt x="82" y="39"/>
                  </a:lnTo>
                  <a:lnTo>
                    <a:pt x="81" y="39"/>
                  </a:lnTo>
                  <a:lnTo>
                    <a:pt x="78" y="40"/>
                  </a:lnTo>
                  <a:lnTo>
                    <a:pt x="77" y="39"/>
                  </a:lnTo>
                  <a:lnTo>
                    <a:pt x="76" y="38"/>
                  </a:lnTo>
                  <a:lnTo>
                    <a:pt x="75" y="38"/>
                  </a:lnTo>
                  <a:lnTo>
                    <a:pt x="74" y="39"/>
                  </a:lnTo>
                  <a:lnTo>
                    <a:pt x="73" y="38"/>
                  </a:lnTo>
                  <a:lnTo>
                    <a:pt x="69" y="38"/>
                  </a:lnTo>
                  <a:lnTo>
                    <a:pt x="68" y="37"/>
                  </a:lnTo>
                  <a:lnTo>
                    <a:pt x="65" y="36"/>
                  </a:lnTo>
                  <a:lnTo>
                    <a:pt x="61" y="36"/>
                  </a:lnTo>
                  <a:lnTo>
                    <a:pt x="59" y="36"/>
                  </a:lnTo>
                  <a:lnTo>
                    <a:pt x="56" y="35"/>
                  </a:lnTo>
                  <a:lnTo>
                    <a:pt x="53" y="35"/>
                  </a:lnTo>
                  <a:lnTo>
                    <a:pt x="50" y="34"/>
                  </a:lnTo>
                  <a:lnTo>
                    <a:pt x="47" y="33"/>
                  </a:lnTo>
                  <a:lnTo>
                    <a:pt x="44" y="33"/>
                  </a:lnTo>
                  <a:lnTo>
                    <a:pt x="41" y="32"/>
                  </a:lnTo>
                  <a:lnTo>
                    <a:pt x="38" y="32"/>
                  </a:lnTo>
                  <a:lnTo>
                    <a:pt x="35" y="30"/>
                  </a:lnTo>
                  <a:lnTo>
                    <a:pt x="31" y="29"/>
                  </a:lnTo>
                  <a:lnTo>
                    <a:pt x="29" y="29"/>
                  </a:lnTo>
                  <a:lnTo>
                    <a:pt x="26" y="28"/>
                  </a:lnTo>
                  <a:lnTo>
                    <a:pt x="23" y="28"/>
                  </a:lnTo>
                  <a:lnTo>
                    <a:pt x="20" y="26"/>
                  </a:lnTo>
                  <a:lnTo>
                    <a:pt x="19" y="25"/>
                  </a:lnTo>
                  <a:lnTo>
                    <a:pt x="16" y="24"/>
                  </a:lnTo>
                  <a:lnTo>
                    <a:pt x="14" y="24"/>
                  </a:lnTo>
                  <a:lnTo>
                    <a:pt x="11" y="22"/>
                  </a:lnTo>
                  <a:lnTo>
                    <a:pt x="10" y="22"/>
                  </a:lnTo>
                  <a:lnTo>
                    <a:pt x="7" y="22"/>
                  </a:lnTo>
                  <a:lnTo>
                    <a:pt x="7" y="21"/>
                  </a:lnTo>
                  <a:lnTo>
                    <a:pt x="5" y="21"/>
                  </a:lnTo>
                  <a:lnTo>
                    <a:pt x="3" y="20"/>
                  </a:lnTo>
                  <a:lnTo>
                    <a:pt x="1" y="19"/>
                  </a:lnTo>
                  <a:lnTo>
                    <a:pt x="1" y="19"/>
                  </a:lnTo>
                  <a:lnTo>
                    <a:pt x="0" y="18"/>
                  </a:lnTo>
                  <a:lnTo>
                    <a:pt x="0" y="17"/>
                  </a:lnTo>
                  <a:lnTo>
                    <a:pt x="0" y="16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3" y="6"/>
                  </a:lnTo>
                  <a:lnTo>
                    <a:pt x="14" y="5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9" y="3"/>
                  </a:lnTo>
                  <a:lnTo>
                    <a:pt x="20" y="2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4" y="1"/>
                  </a:lnTo>
                  <a:lnTo>
                    <a:pt x="36" y="1"/>
                  </a:lnTo>
                  <a:lnTo>
                    <a:pt x="37" y="2"/>
                  </a:lnTo>
                  <a:lnTo>
                    <a:pt x="38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3" y="2"/>
                  </a:lnTo>
                  <a:lnTo>
                    <a:pt x="43" y="2"/>
                  </a:lnTo>
                  <a:lnTo>
                    <a:pt x="44" y="3"/>
                  </a:lnTo>
                  <a:lnTo>
                    <a:pt x="45" y="4"/>
                  </a:lnTo>
                  <a:lnTo>
                    <a:pt x="47" y="5"/>
                  </a:lnTo>
                  <a:lnTo>
                    <a:pt x="48" y="5"/>
                  </a:lnTo>
                  <a:lnTo>
                    <a:pt x="49" y="5"/>
                  </a:lnTo>
                  <a:lnTo>
                    <a:pt x="50" y="6"/>
                  </a:lnTo>
                  <a:lnTo>
                    <a:pt x="50" y="7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3" y="7"/>
                  </a:lnTo>
                  <a:lnTo>
                    <a:pt x="54" y="8"/>
                  </a:lnTo>
                  <a:lnTo>
                    <a:pt x="55" y="9"/>
                  </a:lnTo>
                  <a:lnTo>
                    <a:pt x="55" y="10"/>
                  </a:lnTo>
                  <a:lnTo>
                    <a:pt x="56" y="10"/>
                  </a:lnTo>
                  <a:lnTo>
                    <a:pt x="57" y="11"/>
                  </a:lnTo>
                  <a:lnTo>
                    <a:pt x="58" y="12"/>
                  </a:lnTo>
                  <a:lnTo>
                    <a:pt x="60" y="12"/>
                  </a:lnTo>
                  <a:lnTo>
                    <a:pt x="61" y="13"/>
                  </a:lnTo>
                  <a:lnTo>
                    <a:pt x="62" y="13"/>
                  </a:lnTo>
                  <a:lnTo>
                    <a:pt x="62" y="13"/>
                  </a:lnTo>
                  <a:lnTo>
                    <a:pt x="63" y="14"/>
                  </a:lnTo>
                  <a:lnTo>
                    <a:pt x="64" y="14"/>
                  </a:lnTo>
                  <a:lnTo>
                    <a:pt x="65" y="15"/>
                  </a:lnTo>
                  <a:lnTo>
                    <a:pt x="66" y="14"/>
                  </a:lnTo>
                  <a:lnTo>
                    <a:pt x="67" y="15"/>
                  </a:lnTo>
                  <a:lnTo>
                    <a:pt x="69" y="15"/>
                  </a:lnTo>
                  <a:lnTo>
                    <a:pt x="70" y="15"/>
                  </a:lnTo>
                  <a:lnTo>
                    <a:pt x="71" y="16"/>
                  </a:lnTo>
                  <a:lnTo>
                    <a:pt x="72" y="16"/>
                  </a:lnTo>
                  <a:lnTo>
                    <a:pt x="75" y="16"/>
                  </a:lnTo>
                  <a:lnTo>
                    <a:pt x="76" y="16"/>
                  </a:lnTo>
                  <a:lnTo>
                    <a:pt x="77" y="16"/>
                  </a:lnTo>
                  <a:lnTo>
                    <a:pt x="79" y="16"/>
                  </a:lnTo>
                  <a:lnTo>
                    <a:pt x="81" y="17"/>
                  </a:lnTo>
                  <a:lnTo>
                    <a:pt x="82" y="17"/>
                  </a:lnTo>
                  <a:lnTo>
                    <a:pt x="84" y="18"/>
                  </a:lnTo>
                  <a:lnTo>
                    <a:pt x="84" y="18"/>
                  </a:lnTo>
                  <a:lnTo>
                    <a:pt x="86" y="18"/>
                  </a:lnTo>
                  <a:lnTo>
                    <a:pt x="88" y="19"/>
                  </a:lnTo>
                  <a:lnTo>
                    <a:pt x="89" y="19"/>
                  </a:lnTo>
                  <a:lnTo>
                    <a:pt x="90" y="19"/>
                  </a:lnTo>
                  <a:lnTo>
                    <a:pt x="92" y="20"/>
                  </a:lnTo>
                  <a:lnTo>
                    <a:pt x="93" y="20"/>
                  </a:lnTo>
                  <a:lnTo>
                    <a:pt x="95" y="21"/>
                  </a:lnTo>
                  <a:lnTo>
                    <a:pt x="96" y="21"/>
                  </a:lnTo>
                  <a:lnTo>
                    <a:pt x="98" y="22"/>
                  </a:lnTo>
                  <a:lnTo>
                    <a:pt x="99" y="22"/>
                  </a:lnTo>
                  <a:lnTo>
                    <a:pt x="101" y="21"/>
                  </a:lnTo>
                  <a:lnTo>
                    <a:pt x="103" y="21"/>
                  </a:lnTo>
                  <a:lnTo>
                    <a:pt x="105" y="22"/>
                  </a:lnTo>
                  <a:lnTo>
                    <a:pt x="106" y="22"/>
                  </a:lnTo>
                  <a:lnTo>
                    <a:pt x="108" y="22"/>
                  </a:lnTo>
                  <a:lnTo>
                    <a:pt x="108" y="22"/>
                  </a:lnTo>
                  <a:lnTo>
                    <a:pt x="110" y="22"/>
                  </a:lnTo>
                  <a:lnTo>
                    <a:pt x="112" y="22"/>
                  </a:lnTo>
                  <a:lnTo>
                    <a:pt x="115" y="24"/>
                  </a:lnTo>
                </a:path>
              </a:pathLst>
            </a:custGeom>
            <a:solidFill>
              <a:srgbClr val="666666"/>
            </a:solidFill>
            <a:ln w="12700" cap="rnd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51" name="Freeform 55"/>
            <p:cNvSpPr>
              <a:spLocks/>
            </p:cNvSpPr>
            <p:nvPr/>
          </p:nvSpPr>
          <p:spPr bwMode="auto">
            <a:xfrm>
              <a:off x="701" y="936"/>
              <a:ext cx="222" cy="56"/>
            </a:xfrm>
            <a:custGeom>
              <a:avLst/>
              <a:gdLst/>
              <a:ahLst/>
              <a:cxnLst>
                <a:cxn ang="0">
                  <a:pos x="115" y="20"/>
                </a:cxn>
                <a:cxn ang="0">
                  <a:pos x="117" y="14"/>
                </a:cxn>
                <a:cxn ang="0">
                  <a:pos x="123" y="10"/>
                </a:cxn>
                <a:cxn ang="0">
                  <a:pos x="126" y="11"/>
                </a:cxn>
                <a:cxn ang="0">
                  <a:pos x="133" y="13"/>
                </a:cxn>
                <a:cxn ang="0">
                  <a:pos x="142" y="14"/>
                </a:cxn>
                <a:cxn ang="0">
                  <a:pos x="149" y="16"/>
                </a:cxn>
                <a:cxn ang="0">
                  <a:pos x="156" y="16"/>
                </a:cxn>
                <a:cxn ang="0">
                  <a:pos x="164" y="19"/>
                </a:cxn>
                <a:cxn ang="0">
                  <a:pos x="173" y="22"/>
                </a:cxn>
                <a:cxn ang="0">
                  <a:pos x="181" y="25"/>
                </a:cxn>
                <a:cxn ang="0">
                  <a:pos x="188" y="29"/>
                </a:cxn>
                <a:cxn ang="0">
                  <a:pos x="195" y="31"/>
                </a:cxn>
                <a:cxn ang="0">
                  <a:pos x="197" y="35"/>
                </a:cxn>
                <a:cxn ang="0">
                  <a:pos x="198" y="38"/>
                </a:cxn>
                <a:cxn ang="0">
                  <a:pos x="210" y="42"/>
                </a:cxn>
                <a:cxn ang="0">
                  <a:pos x="217" y="46"/>
                </a:cxn>
                <a:cxn ang="0">
                  <a:pos x="220" y="47"/>
                </a:cxn>
                <a:cxn ang="0">
                  <a:pos x="218" y="49"/>
                </a:cxn>
                <a:cxn ang="0">
                  <a:pos x="213" y="51"/>
                </a:cxn>
                <a:cxn ang="0">
                  <a:pos x="207" y="52"/>
                </a:cxn>
                <a:cxn ang="0">
                  <a:pos x="200" y="53"/>
                </a:cxn>
                <a:cxn ang="0">
                  <a:pos x="193" y="53"/>
                </a:cxn>
                <a:cxn ang="0">
                  <a:pos x="184" y="54"/>
                </a:cxn>
                <a:cxn ang="0">
                  <a:pos x="173" y="52"/>
                </a:cxn>
                <a:cxn ang="0">
                  <a:pos x="160" y="52"/>
                </a:cxn>
                <a:cxn ang="0">
                  <a:pos x="146" y="52"/>
                </a:cxn>
                <a:cxn ang="0">
                  <a:pos x="130" y="49"/>
                </a:cxn>
                <a:cxn ang="0">
                  <a:pos x="114" y="47"/>
                </a:cxn>
                <a:cxn ang="0">
                  <a:pos x="106" y="46"/>
                </a:cxn>
                <a:cxn ang="0">
                  <a:pos x="98" y="42"/>
                </a:cxn>
                <a:cxn ang="0">
                  <a:pos x="88" y="41"/>
                </a:cxn>
                <a:cxn ang="0">
                  <a:pos x="78" y="38"/>
                </a:cxn>
                <a:cxn ang="0">
                  <a:pos x="69" y="37"/>
                </a:cxn>
                <a:cxn ang="0">
                  <a:pos x="52" y="33"/>
                </a:cxn>
                <a:cxn ang="0">
                  <a:pos x="32" y="29"/>
                </a:cxn>
                <a:cxn ang="0">
                  <a:pos x="17" y="25"/>
                </a:cxn>
                <a:cxn ang="0">
                  <a:pos x="5" y="20"/>
                </a:cxn>
                <a:cxn ang="0">
                  <a:pos x="1" y="17"/>
                </a:cxn>
                <a:cxn ang="0">
                  <a:pos x="2" y="14"/>
                </a:cxn>
                <a:cxn ang="0">
                  <a:pos x="8" y="9"/>
                </a:cxn>
                <a:cxn ang="0">
                  <a:pos x="16" y="4"/>
                </a:cxn>
                <a:cxn ang="0">
                  <a:pos x="24" y="2"/>
                </a:cxn>
                <a:cxn ang="0">
                  <a:pos x="34" y="0"/>
                </a:cxn>
                <a:cxn ang="0">
                  <a:pos x="42" y="3"/>
                </a:cxn>
                <a:cxn ang="0">
                  <a:pos x="50" y="5"/>
                </a:cxn>
                <a:cxn ang="0">
                  <a:pos x="56" y="8"/>
                </a:cxn>
                <a:cxn ang="0">
                  <a:pos x="62" y="11"/>
                </a:cxn>
                <a:cxn ang="0">
                  <a:pos x="68" y="15"/>
                </a:cxn>
                <a:cxn ang="0">
                  <a:pos x="75" y="16"/>
                </a:cxn>
                <a:cxn ang="0">
                  <a:pos x="85" y="18"/>
                </a:cxn>
                <a:cxn ang="0">
                  <a:pos x="94" y="20"/>
                </a:cxn>
                <a:cxn ang="0">
                  <a:pos x="103" y="21"/>
                </a:cxn>
                <a:cxn ang="0">
                  <a:pos x="114" y="23"/>
                </a:cxn>
              </a:cxnLst>
              <a:rect l="0" t="0" r="r" b="b"/>
              <a:pathLst>
                <a:path w="222" h="56">
                  <a:moveTo>
                    <a:pt x="117" y="24"/>
                  </a:moveTo>
                  <a:lnTo>
                    <a:pt x="117" y="24"/>
                  </a:lnTo>
                  <a:lnTo>
                    <a:pt x="117" y="23"/>
                  </a:lnTo>
                  <a:lnTo>
                    <a:pt x="117" y="22"/>
                  </a:lnTo>
                  <a:lnTo>
                    <a:pt x="116" y="20"/>
                  </a:lnTo>
                  <a:lnTo>
                    <a:pt x="115" y="20"/>
                  </a:lnTo>
                  <a:lnTo>
                    <a:pt x="114" y="18"/>
                  </a:lnTo>
                  <a:lnTo>
                    <a:pt x="115" y="18"/>
                  </a:lnTo>
                  <a:lnTo>
                    <a:pt x="116" y="16"/>
                  </a:lnTo>
                  <a:lnTo>
                    <a:pt x="116" y="15"/>
                  </a:lnTo>
                  <a:lnTo>
                    <a:pt x="117" y="15"/>
                  </a:lnTo>
                  <a:lnTo>
                    <a:pt x="117" y="14"/>
                  </a:lnTo>
                  <a:lnTo>
                    <a:pt x="118" y="13"/>
                  </a:lnTo>
                  <a:lnTo>
                    <a:pt x="117" y="13"/>
                  </a:lnTo>
                  <a:lnTo>
                    <a:pt x="119" y="11"/>
                  </a:lnTo>
                  <a:lnTo>
                    <a:pt x="120" y="11"/>
                  </a:lnTo>
                  <a:lnTo>
                    <a:pt x="122" y="11"/>
                  </a:lnTo>
                  <a:lnTo>
                    <a:pt x="123" y="10"/>
                  </a:lnTo>
                  <a:lnTo>
                    <a:pt x="123" y="11"/>
                  </a:lnTo>
                  <a:lnTo>
                    <a:pt x="125" y="10"/>
                  </a:lnTo>
                  <a:lnTo>
                    <a:pt x="125" y="9"/>
                  </a:lnTo>
                  <a:lnTo>
                    <a:pt x="125" y="10"/>
                  </a:lnTo>
                  <a:lnTo>
                    <a:pt x="126" y="11"/>
                  </a:lnTo>
                  <a:lnTo>
                    <a:pt x="126" y="11"/>
                  </a:lnTo>
                  <a:lnTo>
                    <a:pt x="127" y="11"/>
                  </a:lnTo>
                  <a:lnTo>
                    <a:pt x="130" y="11"/>
                  </a:lnTo>
                  <a:lnTo>
                    <a:pt x="130" y="11"/>
                  </a:lnTo>
                  <a:lnTo>
                    <a:pt x="133" y="12"/>
                  </a:lnTo>
                  <a:lnTo>
                    <a:pt x="133" y="11"/>
                  </a:lnTo>
                  <a:lnTo>
                    <a:pt x="133" y="13"/>
                  </a:lnTo>
                  <a:lnTo>
                    <a:pt x="136" y="12"/>
                  </a:lnTo>
                  <a:lnTo>
                    <a:pt x="137" y="12"/>
                  </a:lnTo>
                  <a:lnTo>
                    <a:pt x="138" y="13"/>
                  </a:lnTo>
                  <a:lnTo>
                    <a:pt x="140" y="13"/>
                  </a:lnTo>
                  <a:lnTo>
                    <a:pt x="141" y="13"/>
                  </a:lnTo>
                  <a:lnTo>
                    <a:pt x="142" y="14"/>
                  </a:lnTo>
                  <a:lnTo>
                    <a:pt x="143" y="14"/>
                  </a:lnTo>
                  <a:lnTo>
                    <a:pt x="145" y="14"/>
                  </a:lnTo>
                  <a:lnTo>
                    <a:pt x="146" y="15"/>
                  </a:lnTo>
                  <a:lnTo>
                    <a:pt x="148" y="15"/>
                  </a:lnTo>
                  <a:lnTo>
                    <a:pt x="149" y="15"/>
                  </a:lnTo>
                  <a:lnTo>
                    <a:pt x="149" y="16"/>
                  </a:lnTo>
                  <a:lnTo>
                    <a:pt x="151" y="16"/>
                  </a:lnTo>
                  <a:lnTo>
                    <a:pt x="152" y="16"/>
                  </a:lnTo>
                  <a:lnTo>
                    <a:pt x="153" y="16"/>
                  </a:lnTo>
                  <a:lnTo>
                    <a:pt x="154" y="16"/>
                  </a:lnTo>
                  <a:lnTo>
                    <a:pt x="155" y="16"/>
                  </a:lnTo>
                  <a:lnTo>
                    <a:pt x="156" y="16"/>
                  </a:lnTo>
                  <a:lnTo>
                    <a:pt x="157" y="16"/>
                  </a:lnTo>
                  <a:lnTo>
                    <a:pt x="157" y="18"/>
                  </a:lnTo>
                  <a:lnTo>
                    <a:pt x="160" y="18"/>
                  </a:lnTo>
                  <a:lnTo>
                    <a:pt x="160" y="19"/>
                  </a:lnTo>
                  <a:lnTo>
                    <a:pt x="162" y="19"/>
                  </a:lnTo>
                  <a:lnTo>
                    <a:pt x="164" y="19"/>
                  </a:lnTo>
                  <a:lnTo>
                    <a:pt x="165" y="21"/>
                  </a:lnTo>
                  <a:lnTo>
                    <a:pt x="166" y="20"/>
                  </a:lnTo>
                  <a:lnTo>
                    <a:pt x="168" y="21"/>
                  </a:lnTo>
                  <a:lnTo>
                    <a:pt x="170" y="21"/>
                  </a:lnTo>
                  <a:lnTo>
                    <a:pt x="171" y="22"/>
                  </a:lnTo>
                  <a:lnTo>
                    <a:pt x="173" y="22"/>
                  </a:lnTo>
                  <a:lnTo>
                    <a:pt x="174" y="23"/>
                  </a:lnTo>
                  <a:lnTo>
                    <a:pt x="175" y="24"/>
                  </a:lnTo>
                  <a:lnTo>
                    <a:pt x="176" y="25"/>
                  </a:lnTo>
                  <a:lnTo>
                    <a:pt x="178" y="25"/>
                  </a:lnTo>
                  <a:lnTo>
                    <a:pt x="180" y="25"/>
                  </a:lnTo>
                  <a:lnTo>
                    <a:pt x="181" y="25"/>
                  </a:lnTo>
                  <a:lnTo>
                    <a:pt x="182" y="25"/>
                  </a:lnTo>
                  <a:lnTo>
                    <a:pt x="183" y="27"/>
                  </a:lnTo>
                  <a:lnTo>
                    <a:pt x="184" y="27"/>
                  </a:lnTo>
                  <a:lnTo>
                    <a:pt x="185" y="28"/>
                  </a:lnTo>
                  <a:lnTo>
                    <a:pt x="187" y="28"/>
                  </a:lnTo>
                  <a:lnTo>
                    <a:pt x="188" y="29"/>
                  </a:lnTo>
                  <a:lnTo>
                    <a:pt x="190" y="30"/>
                  </a:lnTo>
                  <a:lnTo>
                    <a:pt x="191" y="30"/>
                  </a:lnTo>
                  <a:lnTo>
                    <a:pt x="193" y="31"/>
                  </a:lnTo>
                  <a:lnTo>
                    <a:pt x="194" y="30"/>
                  </a:lnTo>
                  <a:lnTo>
                    <a:pt x="194" y="31"/>
                  </a:lnTo>
                  <a:lnTo>
                    <a:pt x="195" y="31"/>
                  </a:lnTo>
                  <a:lnTo>
                    <a:pt x="196" y="32"/>
                  </a:lnTo>
                  <a:lnTo>
                    <a:pt x="197" y="33"/>
                  </a:lnTo>
                  <a:lnTo>
                    <a:pt x="197" y="34"/>
                  </a:lnTo>
                  <a:lnTo>
                    <a:pt x="197" y="34"/>
                  </a:lnTo>
                  <a:lnTo>
                    <a:pt x="197" y="35"/>
                  </a:lnTo>
                  <a:lnTo>
                    <a:pt x="197" y="35"/>
                  </a:lnTo>
                  <a:lnTo>
                    <a:pt x="197" y="36"/>
                  </a:lnTo>
                  <a:lnTo>
                    <a:pt x="197" y="36"/>
                  </a:lnTo>
                  <a:lnTo>
                    <a:pt x="197" y="37"/>
                  </a:lnTo>
                  <a:lnTo>
                    <a:pt x="197" y="37"/>
                  </a:lnTo>
                  <a:lnTo>
                    <a:pt x="198" y="37"/>
                  </a:lnTo>
                  <a:lnTo>
                    <a:pt x="198" y="38"/>
                  </a:lnTo>
                  <a:lnTo>
                    <a:pt x="200" y="39"/>
                  </a:lnTo>
                  <a:lnTo>
                    <a:pt x="203" y="40"/>
                  </a:lnTo>
                  <a:lnTo>
                    <a:pt x="204" y="41"/>
                  </a:lnTo>
                  <a:lnTo>
                    <a:pt x="206" y="42"/>
                  </a:lnTo>
                  <a:lnTo>
                    <a:pt x="207" y="42"/>
                  </a:lnTo>
                  <a:lnTo>
                    <a:pt x="210" y="42"/>
                  </a:lnTo>
                  <a:lnTo>
                    <a:pt x="211" y="43"/>
                  </a:lnTo>
                  <a:lnTo>
                    <a:pt x="212" y="45"/>
                  </a:lnTo>
                  <a:lnTo>
                    <a:pt x="213" y="46"/>
                  </a:lnTo>
                  <a:lnTo>
                    <a:pt x="215" y="46"/>
                  </a:lnTo>
                  <a:lnTo>
                    <a:pt x="217" y="46"/>
                  </a:lnTo>
                  <a:lnTo>
                    <a:pt x="217" y="46"/>
                  </a:lnTo>
                  <a:lnTo>
                    <a:pt x="219" y="47"/>
                  </a:lnTo>
                  <a:lnTo>
                    <a:pt x="219" y="47"/>
                  </a:lnTo>
                  <a:lnTo>
                    <a:pt x="220" y="47"/>
                  </a:lnTo>
                  <a:lnTo>
                    <a:pt x="220" y="46"/>
                  </a:lnTo>
                  <a:lnTo>
                    <a:pt x="220" y="46"/>
                  </a:lnTo>
                  <a:lnTo>
                    <a:pt x="220" y="47"/>
                  </a:lnTo>
                  <a:lnTo>
                    <a:pt x="220" y="48"/>
                  </a:lnTo>
                  <a:lnTo>
                    <a:pt x="221" y="49"/>
                  </a:lnTo>
                  <a:lnTo>
                    <a:pt x="220" y="49"/>
                  </a:lnTo>
                  <a:lnTo>
                    <a:pt x="220" y="49"/>
                  </a:lnTo>
                  <a:lnTo>
                    <a:pt x="219" y="49"/>
                  </a:lnTo>
                  <a:lnTo>
                    <a:pt x="218" y="49"/>
                  </a:lnTo>
                  <a:lnTo>
                    <a:pt x="217" y="50"/>
                  </a:lnTo>
                  <a:lnTo>
                    <a:pt x="216" y="49"/>
                  </a:lnTo>
                  <a:lnTo>
                    <a:pt x="216" y="49"/>
                  </a:lnTo>
                  <a:lnTo>
                    <a:pt x="214" y="50"/>
                  </a:lnTo>
                  <a:lnTo>
                    <a:pt x="213" y="50"/>
                  </a:lnTo>
                  <a:lnTo>
                    <a:pt x="213" y="51"/>
                  </a:lnTo>
                  <a:lnTo>
                    <a:pt x="212" y="51"/>
                  </a:lnTo>
                  <a:lnTo>
                    <a:pt x="210" y="51"/>
                  </a:lnTo>
                  <a:lnTo>
                    <a:pt x="211" y="52"/>
                  </a:lnTo>
                  <a:lnTo>
                    <a:pt x="210" y="52"/>
                  </a:lnTo>
                  <a:lnTo>
                    <a:pt x="209" y="51"/>
                  </a:lnTo>
                  <a:lnTo>
                    <a:pt x="207" y="52"/>
                  </a:lnTo>
                  <a:lnTo>
                    <a:pt x="206" y="52"/>
                  </a:lnTo>
                  <a:lnTo>
                    <a:pt x="205" y="52"/>
                  </a:lnTo>
                  <a:lnTo>
                    <a:pt x="204" y="52"/>
                  </a:lnTo>
                  <a:lnTo>
                    <a:pt x="203" y="52"/>
                  </a:lnTo>
                  <a:lnTo>
                    <a:pt x="201" y="52"/>
                  </a:lnTo>
                  <a:lnTo>
                    <a:pt x="200" y="53"/>
                  </a:lnTo>
                  <a:lnTo>
                    <a:pt x="198" y="52"/>
                  </a:lnTo>
                  <a:lnTo>
                    <a:pt x="197" y="53"/>
                  </a:lnTo>
                  <a:lnTo>
                    <a:pt x="197" y="52"/>
                  </a:lnTo>
                  <a:lnTo>
                    <a:pt x="195" y="53"/>
                  </a:lnTo>
                  <a:lnTo>
                    <a:pt x="194" y="52"/>
                  </a:lnTo>
                  <a:lnTo>
                    <a:pt x="193" y="53"/>
                  </a:lnTo>
                  <a:lnTo>
                    <a:pt x="191" y="54"/>
                  </a:lnTo>
                  <a:lnTo>
                    <a:pt x="190" y="54"/>
                  </a:lnTo>
                  <a:lnTo>
                    <a:pt x="190" y="53"/>
                  </a:lnTo>
                  <a:lnTo>
                    <a:pt x="187" y="53"/>
                  </a:lnTo>
                  <a:lnTo>
                    <a:pt x="185" y="53"/>
                  </a:lnTo>
                  <a:lnTo>
                    <a:pt x="184" y="54"/>
                  </a:lnTo>
                  <a:lnTo>
                    <a:pt x="183" y="55"/>
                  </a:lnTo>
                  <a:lnTo>
                    <a:pt x="181" y="53"/>
                  </a:lnTo>
                  <a:lnTo>
                    <a:pt x="178" y="54"/>
                  </a:lnTo>
                  <a:lnTo>
                    <a:pt x="177" y="54"/>
                  </a:lnTo>
                  <a:lnTo>
                    <a:pt x="173" y="54"/>
                  </a:lnTo>
                  <a:lnTo>
                    <a:pt x="173" y="52"/>
                  </a:lnTo>
                  <a:lnTo>
                    <a:pt x="171" y="54"/>
                  </a:lnTo>
                  <a:lnTo>
                    <a:pt x="168" y="53"/>
                  </a:lnTo>
                  <a:lnTo>
                    <a:pt x="166" y="53"/>
                  </a:lnTo>
                  <a:lnTo>
                    <a:pt x="165" y="52"/>
                  </a:lnTo>
                  <a:lnTo>
                    <a:pt x="162" y="52"/>
                  </a:lnTo>
                  <a:lnTo>
                    <a:pt x="160" y="52"/>
                  </a:lnTo>
                  <a:lnTo>
                    <a:pt x="157" y="52"/>
                  </a:lnTo>
                  <a:lnTo>
                    <a:pt x="155" y="52"/>
                  </a:lnTo>
                  <a:lnTo>
                    <a:pt x="152" y="52"/>
                  </a:lnTo>
                  <a:lnTo>
                    <a:pt x="151" y="52"/>
                  </a:lnTo>
                  <a:lnTo>
                    <a:pt x="149" y="51"/>
                  </a:lnTo>
                  <a:lnTo>
                    <a:pt x="146" y="52"/>
                  </a:lnTo>
                  <a:lnTo>
                    <a:pt x="143" y="52"/>
                  </a:lnTo>
                  <a:lnTo>
                    <a:pt x="141" y="51"/>
                  </a:lnTo>
                  <a:lnTo>
                    <a:pt x="139" y="51"/>
                  </a:lnTo>
                  <a:lnTo>
                    <a:pt x="135" y="51"/>
                  </a:lnTo>
                  <a:lnTo>
                    <a:pt x="133" y="50"/>
                  </a:lnTo>
                  <a:lnTo>
                    <a:pt x="130" y="49"/>
                  </a:lnTo>
                  <a:lnTo>
                    <a:pt x="127" y="49"/>
                  </a:lnTo>
                  <a:lnTo>
                    <a:pt x="125" y="49"/>
                  </a:lnTo>
                  <a:lnTo>
                    <a:pt x="122" y="49"/>
                  </a:lnTo>
                  <a:lnTo>
                    <a:pt x="119" y="49"/>
                  </a:lnTo>
                  <a:lnTo>
                    <a:pt x="117" y="47"/>
                  </a:lnTo>
                  <a:lnTo>
                    <a:pt x="114" y="47"/>
                  </a:lnTo>
                  <a:lnTo>
                    <a:pt x="114" y="47"/>
                  </a:lnTo>
                  <a:lnTo>
                    <a:pt x="112" y="47"/>
                  </a:lnTo>
                  <a:lnTo>
                    <a:pt x="111" y="47"/>
                  </a:lnTo>
                  <a:lnTo>
                    <a:pt x="110" y="47"/>
                  </a:lnTo>
                  <a:lnTo>
                    <a:pt x="107" y="46"/>
                  </a:lnTo>
                  <a:lnTo>
                    <a:pt x="106" y="46"/>
                  </a:lnTo>
                  <a:lnTo>
                    <a:pt x="105" y="46"/>
                  </a:lnTo>
                  <a:lnTo>
                    <a:pt x="103" y="46"/>
                  </a:lnTo>
                  <a:lnTo>
                    <a:pt x="101" y="45"/>
                  </a:lnTo>
                  <a:lnTo>
                    <a:pt x="100" y="44"/>
                  </a:lnTo>
                  <a:lnTo>
                    <a:pt x="99" y="44"/>
                  </a:lnTo>
                  <a:lnTo>
                    <a:pt x="98" y="42"/>
                  </a:lnTo>
                  <a:lnTo>
                    <a:pt x="96" y="42"/>
                  </a:lnTo>
                  <a:lnTo>
                    <a:pt x="94" y="42"/>
                  </a:lnTo>
                  <a:lnTo>
                    <a:pt x="92" y="42"/>
                  </a:lnTo>
                  <a:lnTo>
                    <a:pt x="92" y="41"/>
                  </a:lnTo>
                  <a:lnTo>
                    <a:pt x="89" y="41"/>
                  </a:lnTo>
                  <a:lnTo>
                    <a:pt x="88" y="41"/>
                  </a:lnTo>
                  <a:lnTo>
                    <a:pt x="86" y="40"/>
                  </a:lnTo>
                  <a:lnTo>
                    <a:pt x="85" y="39"/>
                  </a:lnTo>
                  <a:lnTo>
                    <a:pt x="83" y="39"/>
                  </a:lnTo>
                  <a:lnTo>
                    <a:pt x="82" y="39"/>
                  </a:lnTo>
                  <a:lnTo>
                    <a:pt x="80" y="38"/>
                  </a:lnTo>
                  <a:lnTo>
                    <a:pt x="78" y="38"/>
                  </a:lnTo>
                  <a:lnTo>
                    <a:pt x="78" y="37"/>
                  </a:lnTo>
                  <a:lnTo>
                    <a:pt x="77" y="38"/>
                  </a:lnTo>
                  <a:lnTo>
                    <a:pt x="76" y="39"/>
                  </a:lnTo>
                  <a:lnTo>
                    <a:pt x="75" y="37"/>
                  </a:lnTo>
                  <a:lnTo>
                    <a:pt x="72" y="38"/>
                  </a:lnTo>
                  <a:lnTo>
                    <a:pt x="69" y="37"/>
                  </a:lnTo>
                  <a:lnTo>
                    <a:pt x="66" y="36"/>
                  </a:lnTo>
                  <a:lnTo>
                    <a:pt x="62" y="36"/>
                  </a:lnTo>
                  <a:lnTo>
                    <a:pt x="60" y="36"/>
                  </a:lnTo>
                  <a:lnTo>
                    <a:pt x="57" y="36"/>
                  </a:lnTo>
                  <a:lnTo>
                    <a:pt x="54" y="35"/>
                  </a:lnTo>
                  <a:lnTo>
                    <a:pt x="52" y="33"/>
                  </a:lnTo>
                  <a:lnTo>
                    <a:pt x="47" y="34"/>
                  </a:lnTo>
                  <a:lnTo>
                    <a:pt x="46" y="33"/>
                  </a:lnTo>
                  <a:lnTo>
                    <a:pt x="42" y="31"/>
                  </a:lnTo>
                  <a:lnTo>
                    <a:pt x="39" y="31"/>
                  </a:lnTo>
                  <a:lnTo>
                    <a:pt x="37" y="30"/>
                  </a:lnTo>
                  <a:lnTo>
                    <a:pt x="32" y="29"/>
                  </a:lnTo>
                  <a:lnTo>
                    <a:pt x="30" y="29"/>
                  </a:lnTo>
                  <a:lnTo>
                    <a:pt x="27" y="27"/>
                  </a:lnTo>
                  <a:lnTo>
                    <a:pt x="25" y="28"/>
                  </a:lnTo>
                  <a:lnTo>
                    <a:pt x="21" y="27"/>
                  </a:lnTo>
                  <a:lnTo>
                    <a:pt x="19" y="25"/>
                  </a:lnTo>
                  <a:lnTo>
                    <a:pt x="17" y="25"/>
                  </a:lnTo>
                  <a:lnTo>
                    <a:pt x="14" y="24"/>
                  </a:lnTo>
                  <a:lnTo>
                    <a:pt x="12" y="23"/>
                  </a:lnTo>
                  <a:lnTo>
                    <a:pt x="11" y="22"/>
                  </a:lnTo>
                  <a:lnTo>
                    <a:pt x="8" y="22"/>
                  </a:lnTo>
                  <a:lnTo>
                    <a:pt x="7" y="21"/>
                  </a:lnTo>
                  <a:lnTo>
                    <a:pt x="5" y="20"/>
                  </a:lnTo>
                  <a:lnTo>
                    <a:pt x="4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0" y="18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2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4" y="12"/>
                  </a:lnTo>
                  <a:lnTo>
                    <a:pt x="5" y="11"/>
                  </a:lnTo>
                  <a:lnTo>
                    <a:pt x="6" y="10"/>
                  </a:lnTo>
                  <a:lnTo>
                    <a:pt x="7" y="9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3" y="6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7" y="4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1" y="3"/>
                  </a:lnTo>
                  <a:lnTo>
                    <a:pt x="22" y="3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4" y="1"/>
                  </a:lnTo>
                  <a:lnTo>
                    <a:pt x="37" y="1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2" y="3"/>
                  </a:lnTo>
                  <a:lnTo>
                    <a:pt x="43" y="3"/>
                  </a:lnTo>
                  <a:lnTo>
                    <a:pt x="44" y="3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8" y="4"/>
                  </a:lnTo>
                  <a:lnTo>
                    <a:pt x="50" y="5"/>
                  </a:lnTo>
                  <a:lnTo>
                    <a:pt x="51" y="6"/>
                  </a:lnTo>
                  <a:lnTo>
                    <a:pt x="53" y="6"/>
                  </a:lnTo>
                  <a:lnTo>
                    <a:pt x="53" y="6"/>
                  </a:lnTo>
                  <a:lnTo>
                    <a:pt x="54" y="8"/>
                  </a:lnTo>
                  <a:lnTo>
                    <a:pt x="54" y="8"/>
                  </a:lnTo>
                  <a:lnTo>
                    <a:pt x="56" y="8"/>
                  </a:lnTo>
                  <a:lnTo>
                    <a:pt x="56" y="9"/>
                  </a:lnTo>
                  <a:lnTo>
                    <a:pt x="57" y="9"/>
                  </a:lnTo>
                  <a:lnTo>
                    <a:pt x="58" y="11"/>
                  </a:lnTo>
                  <a:lnTo>
                    <a:pt x="59" y="11"/>
                  </a:lnTo>
                  <a:lnTo>
                    <a:pt x="59" y="11"/>
                  </a:lnTo>
                  <a:lnTo>
                    <a:pt x="62" y="11"/>
                  </a:lnTo>
                  <a:lnTo>
                    <a:pt x="62" y="12"/>
                  </a:lnTo>
                  <a:lnTo>
                    <a:pt x="63" y="12"/>
                  </a:lnTo>
                  <a:lnTo>
                    <a:pt x="63" y="13"/>
                  </a:lnTo>
                  <a:lnTo>
                    <a:pt x="65" y="14"/>
                  </a:lnTo>
                  <a:lnTo>
                    <a:pt x="67" y="14"/>
                  </a:lnTo>
                  <a:lnTo>
                    <a:pt x="68" y="15"/>
                  </a:lnTo>
                  <a:lnTo>
                    <a:pt x="70" y="15"/>
                  </a:lnTo>
                  <a:lnTo>
                    <a:pt x="70" y="15"/>
                  </a:lnTo>
                  <a:lnTo>
                    <a:pt x="72" y="16"/>
                  </a:lnTo>
                  <a:lnTo>
                    <a:pt x="72" y="16"/>
                  </a:lnTo>
                  <a:lnTo>
                    <a:pt x="75" y="16"/>
                  </a:lnTo>
                  <a:lnTo>
                    <a:pt x="75" y="16"/>
                  </a:lnTo>
                  <a:lnTo>
                    <a:pt x="78" y="16"/>
                  </a:lnTo>
                  <a:lnTo>
                    <a:pt x="79" y="17"/>
                  </a:lnTo>
                  <a:lnTo>
                    <a:pt x="81" y="17"/>
                  </a:lnTo>
                  <a:lnTo>
                    <a:pt x="81" y="18"/>
                  </a:lnTo>
                  <a:lnTo>
                    <a:pt x="84" y="18"/>
                  </a:lnTo>
                  <a:lnTo>
                    <a:pt x="85" y="18"/>
                  </a:lnTo>
                  <a:lnTo>
                    <a:pt x="86" y="19"/>
                  </a:lnTo>
                  <a:lnTo>
                    <a:pt x="88" y="18"/>
                  </a:lnTo>
                  <a:lnTo>
                    <a:pt x="89" y="19"/>
                  </a:lnTo>
                  <a:lnTo>
                    <a:pt x="90" y="20"/>
                  </a:lnTo>
                  <a:lnTo>
                    <a:pt x="93" y="19"/>
                  </a:lnTo>
                  <a:lnTo>
                    <a:pt x="94" y="20"/>
                  </a:lnTo>
                  <a:lnTo>
                    <a:pt x="94" y="20"/>
                  </a:lnTo>
                  <a:lnTo>
                    <a:pt x="97" y="21"/>
                  </a:lnTo>
                  <a:lnTo>
                    <a:pt x="98" y="21"/>
                  </a:lnTo>
                  <a:lnTo>
                    <a:pt x="101" y="21"/>
                  </a:lnTo>
                  <a:lnTo>
                    <a:pt x="101" y="22"/>
                  </a:lnTo>
                  <a:lnTo>
                    <a:pt x="103" y="21"/>
                  </a:lnTo>
                  <a:lnTo>
                    <a:pt x="104" y="21"/>
                  </a:lnTo>
                  <a:lnTo>
                    <a:pt x="106" y="23"/>
                  </a:lnTo>
                  <a:lnTo>
                    <a:pt x="108" y="23"/>
                  </a:lnTo>
                  <a:lnTo>
                    <a:pt x="110" y="23"/>
                  </a:lnTo>
                  <a:lnTo>
                    <a:pt x="111" y="23"/>
                  </a:lnTo>
                  <a:lnTo>
                    <a:pt x="114" y="23"/>
                  </a:lnTo>
                  <a:lnTo>
                    <a:pt x="114" y="24"/>
                  </a:lnTo>
                  <a:lnTo>
                    <a:pt x="117" y="24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52" name="Freeform 56"/>
            <p:cNvSpPr>
              <a:spLocks/>
            </p:cNvSpPr>
            <p:nvPr/>
          </p:nvSpPr>
          <p:spPr bwMode="auto">
            <a:xfrm>
              <a:off x="701" y="937"/>
              <a:ext cx="219" cy="53"/>
            </a:xfrm>
            <a:custGeom>
              <a:avLst/>
              <a:gdLst/>
              <a:ahLst/>
              <a:cxnLst>
                <a:cxn ang="0">
                  <a:pos x="114" y="13"/>
                </a:cxn>
                <a:cxn ang="0">
                  <a:pos x="124" y="9"/>
                </a:cxn>
                <a:cxn ang="0">
                  <a:pos x="135" y="11"/>
                </a:cxn>
                <a:cxn ang="0">
                  <a:pos x="149" y="15"/>
                </a:cxn>
                <a:cxn ang="0">
                  <a:pos x="159" y="17"/>
                </a:cxn>
                <a:cxn ang="0">
                  <a:pos x="173" y="22"/>
                </a:cxn>
                <a:cxn ang="0">
                  <a:pos x="184" y="28"/>
                </a:cxn>
                <a:cxn ang="0">
                  <a:pos x="193" y="31"/>
                </a:cxn>
                <a:cxn ang="0">
                  <a:pos x="196" y="37"/>
                </a:cxn>
                <a:cxn ang="0">
                  <a:pos x="211" y="43"/>
                </a:cxn>
                <a:cxn ang="0">
                  <a:pos x="218" y="47"/>
                </a:cxn>
                <a:cxn ang="0">
                  <a:pos x="211" y="49"/>
                </a:cxn>
                <a:cxn ang="0">
                  <a:pos x="200" y="51"/>
                </a:cxn>
                <a:cxn ang="0">
                  <a:pos x="188" y="51"/>
                </a:cxn>
                <a:cxn ang="0">
                  <a:pos x="180" y="44"/>
                </a:cxn>
                <a:cxn ang="0">
                  <a:pos x="171" y="37"/>
                </a:cxn>
                <a:cxn ang="0">
                  <a:pos x="161" y="36"/>
                </a:cxn>
                <a:cxn ang="0">
                  <a:pos x="149" y="36"/>
                </a:cxn>
                <a:cxn ang="0">
                  <a:pos x="134" y="34"/>
                </a:cxn>
                <a:cxn ang="0">
                  <a:pos x="122" y="33"/>
                </a:cxn>
                <a:cxn ang="0">
                  <a:pos x="112" y="33"/>
                </a:cxn>
                <a:cxn ang="0">
                  <a:pos x="99" y="37"/>
                </a:cxn>
                <a:cxn ang="0">
                  <a:pos x="95" y="38"/>
                </a:cxn>
                <a:cxn ang="0">
                  <a:pos x="99" y="34"/>
                </a:cxn>
                <a:cxn ang="0">
                  <a:pos x="105" y="31"/>
                </a:cxn>
                <a:cxn ang="0">
                  <a:pos x="96" y="28"/>
                </a:cxn>
                <a:cxn ang="0">
                  <a:pos x="82" y="24"/>
                </a:cxn>
                <a:cxn ang="0">
                  <a:pos x="69" y="21"/>
                </a:cxn>
                <a:cxn ang="0">
                  <a:pos x="58" y="18"/>
                </a:cxn>
                <a:cxn ang="0">
                  <a:pos x="48" y="11"/>
                </a:cxn>
                <a:cxn ang="0">
                  <a:pos x="38" y="7"/>
                </a:cxn>
                <a:cxn ang="0">
                  <a:pos x="26" y="5"/>
                </a:cxn>
                <a:cxn ang="0">
                  <a:pos x="20" y="5"/>
                </a:cxn>
                <a:cxn ang="0">
                  <a:pos x="13" y="8"/>
                </a:cxn>
                <a:cxn ang="0">
                  <a:pos x="7" y="11"/>
                </a:cxn>
                <a:cxn ang="0">
                  <a:pos x="4" y="15"/>
                </a:cxn>
                <a:cxn ang="0">
                  <a:pos x="8" y="18"/>
                </a:cxn>
                <a:cxn ang="0">
                  <a:pos x="16" y="21"/>
                </a:cxn>
                <a:cxn ang="0">
                  <a:pos x="25" y="25"/>
                </a:cxn>
                <a:cxn ang="0">
                  <a:pos x="40" y="28"/>
                </a:cxn>
                <a:cxn ang="0">
                  <a:pos x="55" y="33"/>
                </a:cxn>
                <a:cxn ang="0">
                  <a:pos x="67" y="36"/>
                </a:cxn>
                <a:cxn ang="0">
                  <a:pos x="74" y="37"/>
                </a:cxn>
                <a:cxn ang="0">
                  <a:pos x="66" y="35"/>
                </a:cxn>
                <a:cxn ang="0">
                  <a:pos x="51" y="33"/>
                </a:cxn>
                <a:cxn ang="0">
                  <a:pos x="33" y="28"/>
                </a:cxn>
                <a:cxn ang="0">
                  <a:pos x="25" y="27"/>
                </a:cxn>
                <a:cxn ang="0">
                  <a:pos x="16" y="22"/>
                </a:cxn>
                <a:cxn ang="0">
                  <a:pos x="7" y="21"/>
                </a:cxn>
                <a:cxn ang="0">
                  <a:pos x="0" y="16"/>
                </a:cxn>
                <a:cxn ang="0">
                  <a:pos x="6" y="9"/>
                </a:cxn>
                <a:cxn ang="0">
                  <a:pos x="20" y="1"/>
                </a:cxn>
                <a:cxn ang="0">
                  <a:pos x="36" y="1"/>
                </a:cxn>
                <a:cxn ang="0">
                  <a:pos x="47" y="5"/>
                </a:cxn>
                <a:cxn ang="0">
                  <a:pos x="56" y="8"/>
                </a:cxn>
                <a:cxn ang="0">
                  <a:pos x="66" y="14"/>
                </a:cxn>
                <a:cxn ang="0">
                  <a:pos x="80" y="15"/>
                </a:cxn>
                <a:cxn ang="0">
                  <a:pos x="93" y="19"/>
                </a:cxn>
                <a:cxn ang="0">
                  <a:pos x="109" y="22"/>
                </a:cxn>
              </a:cxnLst>
              <a:rect l="0" t="0" r="r" b="b"/>
              <a:pathLst>
                <a:path w="219" h="53">
                  <a:moveTo>
                    <a:pt x="115" y="23"/>
                  </a:moveTo>
                  <a:lnTo>
                    <a:pt x="114" y="22"/>
                  </a:lnTo>
                  <a:lnTo>
                    <a:pt x="114" y="21"/>
                  </a:lnTo>
                  <a:lnTo>
                    <a:pt x="113" y="21"/>
                  </a:lnTo>
                  <a:lnTo>
                    <a:pt x="114" y="19"/>
                  </a:lnTo>
                  <a:lnTo>
                    <a:pt x="114" y="18"/>
                  </a:lnTo>
                  <a:lnTo>
                    <a:pt x="113" y="17"/>
                  </a:lnTo>
                  <a:lnTo>
                    <a:pt x="114" y="15"/>
                  </a:lnTo>
                  <a:lnTo>
                    <a:pt x="114" y="14"/>
                  </a:lnTo>
                  <a:lnTo>
                    <a:pt x="114" y="13"/>
                  </a:lnTo>
                  <a:lnTo>
                    <a:pt x="115" y="13"/>
                  </a:lnTo>
                  <a:lnTo>
                    <a:pt x="116" y="12"/>
                  </a:lnTo>
                  <a:lnTo>
                    <a:pt x="116" y="11"/>
                  </a:lnTo>
                  <a:lnTo>
                    <a:pt x="117" y="10"/>
                  </a:lnTo>
                  <a:lnTo>
                    <a:pt x="118" y="10"/>
                  </a:lnTo>
                  <a:lnTo>
                    <a:pt x="119" y="9"/>
                  </a:lnTo>
                  <a:lnTo>
                    <a:pt x="120" y="9"/>
                  </a:lnTo>
                  <a:lnTo>
                    <a:pt x="121" y="9"/>
                  </a:lnTo>
                  <a:lnTo>
                    <a:pt x="122" y="9"/>
                  </a:lnTo>
                  <a:lnTo>
                    <a:pt x="124" y="9"/>
                  </a:lnTo>
                  <a:lnTo>
                    <a:pt x="125" y="10"/>
                  </a:lnTo>
                  <a:lnTo>
                    <a:pt x="125" y="9"/>
                  </a:lnTo>
                  <a:lnTo>
                    <a:pt x="125" y="10"/>
                  </a:lnTo>
                  <a:lnTo>
                    <a:pt x="128" y="10"/>
                  </a:lnTo>
                  <a:lnTo>
                    <a:pt x="130" y="11"/>
                  </a:lnTo>
                  <a:lnTo>
                    <a:pt x="131" y="11"/>
                  </a:lnTo>
                  <a:lnTo>
                    <a:pt x="131" y="11"/>
                  </a:lnTo>
                  <a:lnTo>
                    <a:pt x="133" y="11"/>
                  </a:lnTo>
                  <a:lnTo>
                    <a:pt x="134" y="11"/>
                  </a:lnTo>
                  <a:lnTo>
                    <a:pt x="135" y="11"/>
                  </a:lnTo>
                  <a:lnTo>
                    <a:pt x="138" y="12"/>
                  </a:lnTo>
                  <a:lnTo>
                    <a:pt x="138" y="13"/>
                  </a:lnTo>
                  <a:lnTo>
                    <a:pt x="140" y="12"/>
                  </a:lnTo>
                  <a:lnTo>
                    <a:pt x="141" y="13"/>
                  </a:lnTo>
                  <a:lnTo>
                    <a:pt x="143" y="13"/>
                  </a:lnTo>
                  <a:lnTo>
                    <a:pt x="144" y="13"/>
                  </a:lnTo>
                  <a:lnTo>
                    <a:pt x="146" y="13"/>
                  </a:lnTo>
                  <a:lnTo>
                    <a:pt x="147" y="15"/>
                  </a:lnTo>
                  <a:lnTo>
                    <a:pt x="147" y="15"/>
                  </a:lnTo>
                  <a:lnTo>
                    <a:pt x="149" y="15"/>
                  </a:lnTo>
                  <a:lnTo>
                    <a:pt x="150" y="15"/>
                  </a:lnTo>
                  <a:lnTo>
                    <a:pt x="151" y="15"/>
                  </a:lnTo>
                  <a:lnTo>
                    <a:pt x="152" y="15"/>
                  </a:lnTo>
                  <a:lnTo>
                    <a:pt x="152" y="15"/>
                  </a:lnTo>
                  <a:lnTo>
                    <a:pt x="153" y="15"/>
                  </a:lnTo>
                  <a:lnTo>
                    <a:pt x="153" y="16"/>
                  </a:lnTo>
                  <a:lnTo>
                    <a:pt x="154" y="16"/>
                  </a:lnTo>
                  <a:lnTo>
                    <a:pt x="156" y="16"/>
                  </a:lnTo>
                  <a:lnTo>
                    <a:pt x="157" y="16"/>
                  </a:lnTo>
                  <a:lnTo>
                    <a:pt x="159" y="17"/>
                  </a:lnTo>
                  <a:lnTo>
                    <a:pt x="159" y="19"/>
                  </a:lnTo>
                  <a:lnTo>
                    <a:pt x="161" y="19"/>
                  </a:lnTo>
                  <a:lnTo>
                    <a:pt x="162" y="19"/>
                  </a:lnTo>
                  <a:lnTo>
                    <a:pt x="165" y="20"/>
                  </a:lnTo>
                  <a:lnTo>
                    <a:pt x="166" y="21"/>
                  </a:lnTo>
                  <a:lnTo>
                    <a:pt x="167" y="21"/>
                  </a:lnTo>
                  <a:lnTo>
                    <a:pt x="169" y="21"/>
                  </a:lnTo>
                  <a:lnTo>
                    <a:pt x="169" y="22"/>
                  </a:lnTo>
                  <a:lnTo>
                    <a:pt x="171" y="21"/>
                  </a:lnTo>
                  <a:lnTo>
                    <a:pt x="173" y="22"/>
                  </a:lnTo>
                  <a:lnTo>
                    <a:pt x="175" y="22"/>
                  </a:lnTo>
                  <a:lnTo>
                    <a:pt x="175" y="24"/>
                  </a:lnTo>
                  <a:lnTo>
                    <a:pt x="177" y="24"/>
                  </a:lnTo>
                  <a:lnTo>
                    <a:pt x="178" y="25"/>
                  </a:lnTo>
                  <a:lnTo>
                    <a:pt x="180" y="25"/>
                  </a:lnTo>
                  <a:lnTo>
                    <a:pt x="181" y="25"/>
                  </a:lnTo>
                  <a:lnTo>
                    <a:pt x="182" y="25"/>
                  </a:lnTo>
                  <a:lnTo>
                    <a:pt x="184" y="27"/>
                  </a:lnTo>
                  <a:lnTo>
                    <a:pt x="184" y="27"/>
                  </a:lnTo>
                  <a:lnTo>
                    <a:pt x="184" y="28"/>
                  </a:lnTo>
                  <a:lnTo>
                    <a:pt x="186" y="28"/>
                  </a:lnTo>
                  <a:lnTo>
                    <a:pt x="187" y="29"/>
                  </a:lnTo>
                  <a:lnTo>
                    <a:pt x="188" y="30"/>
                  </a:lnTo>
                  <a:lnTo>
                    <a:pt x="190" y="30"/>
                  </a:lnTo>
                  <a:lnTo>
                    <a:pt x="191" y="30"/>
                  </a:lnTo>
                  <a:lnTo>
                    <a:pt x="191" y="31"/>
                  </a:lnTo>
                  <a:lnTo>
                    <a:pt x="192" y="30"/>
                  </a:lnTo>
                  <a:lnTo>
                    <a:pt x="193" y="31"/>
                  </a:lnTo>
                  <a:lnTo>
                    <a:pt x="193" y="31"/>
                  </a:lnTo>
                  <a:lnTo>
                    <a:pt x="193" y="31"/>
                  </a:lnTo>
                  <a:lnTo>
                    <a:pt x="193" y="32"/>
                  </a:lnTo>
                  <a:lnTo>
                    <a:pt x="194" y="32"/>
                  </a:lnTo>
                  <a:lnTo>
                    <a:pt x="195" y="33"/>
                  </a:lnTo>
                  <a:lnTo>
                    <a:pt x="194" y="34"/>
                  </a:lnTo>
                  <a:lnTo>
                    <a:pt x="193" y="34"/>
                  </a:lnTo>
                  <a:lnTo>
                    <a:pt x="194" y="34"/>
                  </a:lnTo>
                  <a:lnTo>
                    <a:pt x="194" y="35"/>
                  </a:lnTo>
                  <a:lnTo>
                    <a:pt x="195" y="36"/>
                  </a:lnTo>
                  <a:lnTo>
                    <a:pt x="196" y="36"/>
                  </a:lnTo>
                  <a:lnTo>
                    <a:pt x="196" y="37"/>
                  </a:lnTo>
                  <a:lnTo>
                    <a:pt x="197" y="37"/>
                  </a:lnTo>
                  <a:lnTo>
                    <a:pt x="199" y="38"/>
                  </a:lnTo>
                  <a:lnTo>
                    <a:pt x="200" y="39"/>
                  </a:lnTo>
                  <a:lnTo>
                    <a:pt x="202" y="40"/>
                  </a:lnTo>
                  <a:lnTo>
                    <a:pt x="205" y="41"/>
                  </a:lnTo>
                  <a:lnTo>
                    <a:pt x="206" y="42"/>
                  </a:lnTo>
                  <a:lnTo>
                    <a:pt x="208" y="42"/>
                  </a:lnTo>
                  <a:lnTo>
                    <a:pt x="210" y="42"/>
                  </a:lnTo>
                  <a:lnTo>
                    <a:pt x="211" y="43"/>
                  </a:lnTo>
                  <a:lnTo>
                    <a:pt x="211" y="43"/>
                  </a:lnTo>
                  <a:lnTo>
                    <a:pt x="214" y="44"/>
                  </a:lnTo>
                  <a:lnTo>
                    <a:pt x="214" y="44"/>
                  </a:lnTo>
                  <a:lnTo>
                    <a:pt x="215" y="44"/>
                  </a:lnTo>
                  <a:lnTo>
                    <a:pt x="216" y="45"/>
                  </a:lnTo>
                  <a:lnTo>
                    <a:pt x="217" y="45"/>
                  </a:lnTo>
                  <a:lnTo>
                    <a:pt x="217" y="46"/>
                  </a:lnTo>
                  <a:lnTo>
                    <a:pt x="218" y="45"/>
                  </a:lnTo>
                  <a:lnTo>
                    <a:pt x="218" y="46"/>
                  </a:lnTo>
                  <a:lnTo>
                    <a:pt x="218" y="47"/>
                  </a:lnTo>
                  <a:lnTo>
                    <a:pt x="218" y="47"/>
                  </a:lnTo>
                  <a:lnTo>
                    <a:pt x="218" y="48"/>
                  </a:lnTo>
                  <a:lnTo>
                    <a:pt x="217" y="47"/>
                  </a:lnTo>
                  <a:lnTo>
                    <a:pt x="217" y="48"/>
                  </a:lnTo>
                  <a:lnTo>
                    <a:pt x="216" y="48"/>
                  </a:lnTo>
                  <a:lnTo>
                    <a:pt x="215" y="48"/>
                  </a:lnTo>
                  <a:lnTo>
                    <a:pt x="214" y="48"/>
                  </a:lnTo>
                  <a:lnTo>
                    <a:pt x="213" y="49"/>
                  </a:lnTo>
                  <a:lnTo>
                    <a:pt x="212" y="49"/>
                  </a:lnTo>
                  <a:lnTo>
                    <a:pt x="211" y="48"/>
                  </a:lnTo>
                  <a:lnTo>
                    <a:pt x="211" y="49"/>
                  </a:lnTo>
                  <a:lnTo>
                    <a:pt x="208" y="49"/>
                  </a:lnTo>
                  <a:lnTo>
                    <a:pt x="208" y="49"/>
                  </a:lnTo>
                  <a:lnTo>
                    <a:pt x="208" y="50"/>
                  </a:lnTo>
                  <a:lnTo>
                    <a:pt x="206" y="50"/>
                  </a:lnTo>
                  <a:lnTo>
                    <a:pt x="205" y="50"/>
                  </a:lnTo>
                  <a:lnTo>
                    <a:pt x="205" y="50"/>
                  </a:lnTo>
                  <a:lnTo>
                    <a:pt x="203" y="50"/>
                  </a:lnTo>
                  <a:lnTo>
                    <a:pt x="202" y="50"/>
                  </a:lnTo>
                  <a:lnTo>
                    <a:pt x="201" y="50"/>
                  </a:lnTo>
                  <a:lnTo>
                    <a:pt x="200" y="51"/>
                  </a:lnTo>
                  <a:lnTo>
                    <a:pt x="199" y="50"/>
                  </a:lnTo>
                  <a:lnTo>
                    <a:pt x="197" y="50"/>
                  </a:lnTo>
                  <a:lnTo>
                    <a:pt x="196" y="50"/>
                  </a:lnTo>
                  <a:lnTo>
                    <a:pt x="196" y="51"/>
                  </a:lnTo>
                  <a:lnTo>
                    <a:pt x="194" y="51"/>
                  </a:lnTo>
                  <a:lnTo>
                    <a:pt x="193" y="51"/>
                  </a:lnTo>
                  <a:lnTo>
                    <a:pt x="192" y="51"/>
                  </a:lnTo>
                  <a:lnTo>
                    <a:pt x="190" y="52"/>
                  </a:lnTo>
                  <a:lnTo>
                    <a:pt x="190" y="51"/>
                  </a:lnTo>
                  <a:lnTo>
                    <a:pt x="188" y="51"/>
                  </a:lnTo>
                  <a:lnTo>
                    <a:pt x="187" y="51"/>
                  </a:lnTo>
                  <a:lnTo>
                    <a:pt x="187" y="51"/>
                  </a:lnTo>
                  <a:lnTo>
                    <a:pt x="186" y="51"/>
                  </a:lnTo>
                  <a:lnTo>
                    <a:pt x="185" y="50"/>
                  </a:lnTo>
                  <a:lnTo>
                    <a:pt x="184" y="48"/>
                  </a:lnTo>
                  <a:lnTo>
                    <a:pt x="183" y="47"/>
                  </a:lnTo>
                  <a:lnTo>
                    <a:pt x="182" y="47"/>
                  </a:lnTo>
                  <a:lnTo>
                    <a:pt x="181" y="46"/>
                  </a:lnTo>
                  <a:lnTo>
                    <a:pt x="180" y="45"/>
                  </a:lnTo>
                  <a:lnTo>
                    <a:pt x="180" y="44"/>
                  </a:lnTo>
                  <a:lnTo>
                    <a:pt x="178" y="44"/>
                  </a:lnTo>
                  <a:lnTo>
                    <a:pt x="178" y="42"/>
                  </a:lnTo>
                  <a:lnTo>
                    <a:pt x="178" y="42"/>
                  </a:lnTo>
                  <a:lnTo>
                    <a:pt x="177" y="41"/>
                  </a:lnTo>
                  <a:lnTo>
                    <a:pt x="175" y="41"/>
                  </a:lnTo>
                  <a:lnTo>
                    <a:pt x="175" y="40"/>
                  </a:lnTo>
                  <a:lnTo>
                    <a:pt x="174" y="39"/>
                  </a:lnTo>
                  <a:lnTo>
                    <a:pt x="174" y="38"/>
                  </a:lnTo>
                  <a:lnTo>
                    <a:pt x="171" y="38"/>
                  </a:lnTo>
                  <a:lnTo>
                    <a:pt x="171" y="37"/>
                  </a:lnTo>
                  <a:lnTo>
                    <a:pt x="170" y="37"/>
                  </a:lnTo>
                  <a:lnTo>
                    <a:pt x="169" y="36"/>
                  </a:lnTo>
                  <a:lnTo>
                    <a:pt x="169" y="36"/>
                  </a:lnTo>
                  <a:lnTo>
                    <a:pt x="169" y="35"/>
                  </a:lnTo>
                  <a:lnTo>
                    <a:pt x="166" y="36"/>
                  </a:lnTo>
                  <a:lnTo>
                    <a:pt x="166" y="36"/>
                  </a:lnTo>
                  <a:lnTo>
                    <a:pt x="165" y="36"/>
                  </a:lnTo>
                  <a:lnTo>
                    <a:pt x="163" y="36"/>
                  </a:lnTo>
                  <a:lnTo>
                    <a:pt x="162" y="36"/>
                  </a:lnTo>
                  <a:lnTo>
                    <a:pt x="161" y="36"/>
                  </a:lnTo>
                  <a:lnTo>
                    <a:pt x="161" y="37"/>
                  </a:lnTo>
                  <a:lnTo>
                    <a:pt x="160" y="35"/>
                  </a:lnTo>
                  <a:lnTo>
                    <a:pt x="158" y="35"/>
                  </a:lnTo>
                  <a:lnTo>
                    <a:pt x="156" y="36"/>
                  </a:lnTo>
                  <a:lnTo>
                    <a:pt x="156" y="37"/>
                  </a:lnTo>
                  <a:lnTo>
                    <a:pt x="155" y="36"/>
                  </a:lnTo>
                  <a:lnTo>
                    <a:pt x="154" y="36"/>
                  </a:lnTo>
                  <a:lnTo>
                    <a:pt x="152" y="36"/>
                  </a:lnTo>
                  <a:lnTo>
                    <a:pt x="150" y="36"/>
                  </a:lnTo>
                  <a:lnTo>
                    <a:pt x="149" y="36"/>
                  </a:lnTo>
                  <a:lnTo>
                    <a:pt x="146" y="36"/>
                  </a:lnTo>
                  <a:lnTo>
                    <a:pt x="145" y="36"/>
                  </a:lnTo>
                  <a:lnTo>
                    <a:pt x="144" y="35"/>
                  </a:lnTo>
                  <a:lnTo>
                    <a:pt x="143" y="35"/>
                  </a:lnTo>
                  <a:lnTo>
                    <a:pt x="141" y="36"/>
                  </a:lnTo>
                  <a:lnTo>
                    <a:pt x="140" y="36"/>
                  </a:lnTo>
                  <a:lnTo>
                    <a:pt x="138" y="35"/>
                  </a:lnTo>
                  <a:lnTo>
                    <a:pt x="137" y="34"/>
                  </a:lnTo>
                  <a:lnTo>
                    <a:pt x="135" y="35"/>
                  </a:lnTo>
                  <a:lnTo>
                    <a:pt x="134" y="34"/>
                  </a:lnTo>
                  <a:lnTo>
                    <a:pt x="132" y="34"/>
                  </a:lnTo>
                  <a:lnTo>
                    <a:pt x="131" y="34"/>
                  </a:lnTo>
                  <a:lnTo>
                    <a:pt x="130" y="34"/>
                  </a:lnTo>
                  <a:lnTo>
                    <a:pt x="129" y="34"/>
                  </a:lnTo>
                  <a:lnTo>
                    <a:pt x="128" y="34"/>
                  </a:lnTo>
                  <a:lnTo>
                    <a:pt x="126" y="34"/>
                  </a:lnTo>
                  <a:lnTo>
                    <a:pt x="125" y="34"/>
                  </a:lnTo>
                  <a:lnTo>
                    <a:pt x="123" y="33"/>
                  </a:lnTo>
                  <a:lnTo>
                    <a:pt x="123" y="33"/>
                  </a:lnTo>
                  <a:lnTo>
                    <a:pt x="122" y="33"/>
                  </a:lnTo>
                  <a:lnTo>
                    <a:pt x="122" y="32"/>
                  </a:lnTo>
                  <a:lnTo>
                    <a:pt x="121" y="31"/>
                  </a:lnTo>
                  <a:lnTo>
                    <a:pt x="120" y="32"/>
                  </a:lnTo>
                  <a:lnTo>
                    <a:pt x="119" y="31"/>
                  </a:lnTo>
                  <a:lnTo>
                    <a:pt x="118" y="31"/>
                  </a:lnTo>
                  <a:lnTo>
                    <a:pt x="116" y="32"/>
                  </a:lnTo>
                  <a:lnTo>
                    <a:pt x="115" y="33"/>
                  </a:lnTo>
                  <a:lnTo>
                    <a:pt x="115" y="32"/>
                  </a:lnTo>
                  <a:lnTo>
                    <a:pt x="114" y="33"/>
                  </a:lnTo>
                  <a:lnTo>
                    <a:pt x="112" y="33"/>
                  </a:lnTo>
                  <a:lnTo>
                    <a:pt x="110" y="34"/>
                  </a:lnTo>
                  <a:lnTo>
                    <a:pt x="110" y="34"/>
                  </a:lnTo>
                  <a:lnTo>
                    <a:pt x="108" y="34"/>
                  </a:lnTo>
                  <a:lnTo>
                    <a:pt x="108" y="35"/>
                  </a:lnTo>
                  <a:lnTo>
                    <a:pt x="106" y="36"/>
                  </a:lnTo>
                  <a:lnTo>
                    <a:pt x="105" y="36"/>
                  </a:lnTo>
                  <a:lnTo>
                    <a:pt x="104" y="36"/>
                  </a:lnTo>
                  <a:lnTo>
                    <a:pt x="102" y="36"/>
                  </a:lnTo>
                  <a:lnTo>
                    <a:pt x="102" y="38"/>
                  </a:lnTo>
                  <a:lnTo>
                    <a:pt x="99" y="37"/>
                  </a:lnTo>
                  <a:lnTo>
                    <a:pt x="99" y="39"/>
                  </a:lnTo>
                  <a:lnTo>
                    <a:pt x="99" y="39"/>
                  </a:lnTo>
                  <a:lnTo>
                    <a:pt x="98" y="39"/>
                  </a:lnTo>
                  <a:lnTo>
                    <a:pt x="97" y="39"/>
                  </a:lnTo>
                  <a:lnTo>
                    <a:pt x="96" y="40"/>
                  </a:lnTo>
                  <a:lnTo>
                    <a:pt x="96" y="39"/>
                  </a:lnTo>
                  <a:lnTo>
                    <a:pt x="95" y="40"/>
                  </a:lnTo>
                  <a:lnTo>
                    <a:pt x="94" y="39"/>
                  </a:lnTo>
                  <a:lnTo>
                    <a:pt x="93" y="39"/>
                  </a:lnTo>
                  <a:lnTo>
                    <a:pt x="95" y="38"/>
                  </a:lnTo>
                  <a:lnTo>
                    <a:pt x="93" y="39"/>
                  </a:lnTo>
                  <a:lnTo>
                    <a:pt x="94" y="38"/>
                  </a:lnTo>
                  <a:lnTo>
                    <a:pt x="95" y="38"/>
                  </a:lnTo>
                  <a:lnTo>
                    <a:pt x="96" y="37"/>
                  </a:lnTo>
                  <a:lnTo>
                    <a:pt x="96" y="37"/>
                  </a:lnTo>
                  <a:lnTo>
                    <a:pt x="96" y="36"/>
                  </a:lnTo>
                  <a:lnTo>
                    <a:pt x="97" y="36"/>
                  </a:lnTo>
                  <a:lnTo>
                    <a:pt x="98" y="35"/>
                  </a:lnTo>
                  <a:lnTo>
                    <a:pt x="99" y="35"/>
                  </a:lnTo>
                  <a:lnTo>
                    <a:pt x="99" y="34"/>
                  </a:lnTo>
                  <a:lnTo>
                    <a:pt x="100" y="34"/>
                  </a:lnTo>
                  <a:lnTo>
                    <a:pt x="101" y="34"/>
                  </a:lnTo>
                  <a:lnTo>
                    <a:pt x="102" y="33"/>
                  </a:lnTo>
                  <a:lnTo>
                    <a:pt x="102" y="33"/>
                  </a:lnTo>
                  <a:lnTo>
                    <a:pt x="103" y="32"/>
                  </a:lnTo>
                  <a:lnTo>
                    <a:pt x="103" y="33"/>
                  </a:lnTo>
                  <a:lnTo>
                    <a:pt x="105" y="31"/>
                  </a:lnTo>
                  <a:lnTo>
                    <a:pt x="105" y="32"/>
                  </a:lnTo>
                  <a:lnTo>
                    <a:pt x="105" y="31"/>
                  </a:lnTo>
                  <a:lnTo>
                    <a:pt x="105" y="31"/>
                  </a:lnTo>
                  <a:lnTo>
                    <a:pt x="105" y="30"/>
                  </a:lnTo>
                  <a:lnTo>
                    <a:pt x="105" y="30"/>
                  </a:lnTo>
                  <a:lnTo>
                    <a:pt x="105" y="30"/>
                  </a:lnTo>
                  <a:lnTo>
                    <a:pt x="104" y="30"/>
                  </a:lnTo>
                  <a:lnTo>
                    <a:pt x="102" y="29"/>
                  </a:lnTo>
                  <a:lnTo>
                    <a:pt x="102" y="28"/>
                  </a:lnTo>
                  <a:lnTo>
                    <a:pt x="99" y="29"/>
                  </a:lnTo>
                  <a:lnTo>
                    <a:pt x="99" y="28"/>
                  </a:lnTo>
                  <a:lnTo>
                    <a:pt x="99" y="28"/>
                  </a:lnTo>
                  <a:lnTo>
                    <a:pt x="96" y="28"/>
                  </a:lnTo>
                  <a:lnTo>
                    <a:pt x="96" y="27"/>
                  </a:lnTo>
                  <a:lnTo>
                    <a:pt x="94" y="27"/>
                  </a:lnTo>
                  <a:lnTo>
                    <a:pt x="92" y="27"/>
                  </a:lnTo>
                  <a:lnTo>
                    <a:pt x="91" y="27"/>
                  </a:lnTo>
                  <a:lnTo>
                    <a:pt x="90" y="27"/>
                  </a:lnTo>
                  <a:lnTo>
                    <a:pt x="90" y="26"/>
                  </a:lnTo>
                  <a:lnTo>
                    <a:pt x="87" y="26"/>
                  </a:lnTo>
                  <a:lnTo>
                    <a:pt x="86" y="25"/>
                  </a:lnTo>
                  <a:lnTo>
                    <a:pt x="84" y="24"/>
                  </a:lnTo>
                  <a:lnTo>
                    <a:pt x="82" y="24"/>
                  </a:lnTo>
                  <a:lnTo>
                    <a:pt x="81" y="24"/>
                  </a:lnTo>
                  <a:lnTo>
                    <a:pt x="80" y="24"/>
                  </a:lnTo>
                  <a:lnTo>
                    <a:pt x="78" y="24"/>
                  </a:lnTo>
                  <a:lnTo>
                    <a:pt x="76" y="24"/>
                  </a:lnTo>
                  <a:lnTo>
                    <a:pt x="75" y="23"/>
                  </a:lnTo>
                  <a:lnTo>
                    <a:pt x="74" y="22"/>
                  </a:lnTo>
                  <a:lnTo>
                    <a:pt x="73" y="21"/>
                  </a:lnTo>
                  <a:lnTo>
                    <a:pt x="72" y="21"/>
                  </a:lnTo>
                  <a:lnTo>
                    <a:pt x="70" y="21"/>
                  </a:lnTo>
                  <a:lnTo>
                    <a:pt x="69" y="21"/>
                  </a:lnTo>
                  <a:lnTo>
                    <a:pt x="68" y="21"/>
                  </a:lnTo>
                  <a:lnTo>
                    <a:pt x="66" y="21"/>
                  </a:lnTo>
                  <a:lnTo>
                    <a:pt x="65" y="21"/>
                  </a:lnTo>
                  <a:lnTo>
                    <a:pt x="64" y="19"/>
                  </a:lnTo>
                  <a:lnTo>
                    <a:pt x="63" y="19"/>
                  </a:lnTo>
                  <a:lnTo>
                    <a:pt x="62" y="18"/>
                  </a:lnTo>
                  <a:lnTo>
                    <a:pt x="61" y="19"/>
                  </a:lnTo>
                  <a:lnTo>
                    <a:pt x="60" y="18"/>
                  </a:lnTo>
                  <a:lnTo>
                    <a:pt x="60" y="18"/>
                  </a:lnTo>
                  <a:lnTo>
                    <a:pt x="58" y="18"/>
                  </a:lnTo>
                  <a:lnTo>
                    <a:pt x="57" y="16"/>
                  </a:lnTo>
                  <a:lnTo>
                    <a:pt x="56" y="16"/>
                  </a:lnTo>
                  <a:lnTo>
                    <a:pt x="54" y="16"/>
                  </a:lnTo>
                  <a:lnTo>
                    <a:pt x="54" y="15"/>
                  </a:lnTo>
                  <a:lnTo>
                    <a:pt x="52" y="15"/>
                  </a:lnTo>
                  <a:lnTo>
                    <a:pt x="52" y="14"/>
                  </a:lnTo>
                  <a:lnTo>
                    <a:pt x="52" y="13"/>
                  </a:lnTo>
                  <a:lnTo>
                    <a:pt x="50" y="13"/>
                  </a:lnTo>
                  <a:lnTo>
                    <a:pt x="49" y="13"/>
                  </a:lnTo>
                  <a:lnTo>
                    <a:pt x="48" y="11"/>
                  </a:lnTo>
                  <a:lnTo>
                    <a:pt x="46" y="11"/>
                  </a:lnTo>
                  <a:lnTo>
                    <a:pt x="46" y="10"/>
                  </a:lnTo>
                  <a:lnTo>
                    <a:pt x="45" y="9"/>
                  </a:lnTo>
                  <a:lnTo>
                    <a:pt x="43" y="10"/>
                  </a:lnTo>
                  <a:lnTo>
                    <a:pt x="42" y="8"/>
                  </a:lnTo>
                  <a:lnTo>
                    <a:pt x="41" y="8"/>
                  </a:lnTo>
                  <a:lnTo>
                    <a:pt x="39" y="8"/>
                  </a:lnTo>
                  <a:lnTo>
                    <a:pt x="38" y="8"/>
                  </a:lnTo>
                  <a:lnTo>
                    <a:pt x="38" y="7"/>
                  </a:lnTo>
                  <a:lnTo>
                    <a:pt x="38" y="7"/>
                  </a:lnTo>
                  <a:lnTo>
                    <a:pt x="37" y="6"/>
                  </a:lnTo>
                  <a:lnTo>
                    <a:pt x="35" y="6"/>
                  </a:lnTo>
                  <a:lnTo>
                    <a:pt x="34" y="7"/>
                  </a:lnTo>
                  <a:lnTo>
                    <a:pt x="32" y="6"/>
                  </a:lnTo>
                  <a:lnTo>
                    <a:pt x="30" y="6"/>
                  </a:lnTo>
                  <a:lnTo>
                    <a:pt x="29" y="5"/>
                  </a:lnTo>
                  <a:lnTo>
                    <a:pt x="29" y="6"/>
                  </a:lnTo>
                  <a:lnTo>
                    <a:pt x="29" y="5"/>
                  </a:lnTo>
                  <a:lnTo>
                    <a:pt x="28" y="5"/>
                  </a:lnTo>
                  <a:lnTo>
                    <a:pt x="26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5" y="5"/>
                  </a:lnTo>
                  <a:lnTo>
                    <a:pt x="22" y="4"/>
                  </a:lnTo>
                  <a:lnTo>
                    <a:pt x="22" y="5"/>
                  </a:lnTo>
                  <a:lnTo>
                    <a:pt x="22" y="4"/>
                  </a:lnTo>
                  <a:lnTo>
                    <a:pt x="22" y="4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20" y="5"/>
                  </a:lnTo>
                  <a:lnTo>
                    <a:pt x="20" y="5"/>
                  </a:lnTo>
                  <a:lnTo>
                    <a:pt x="19" y="5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6" y="5"/>
                  </a:lnTo>
                  <a:lnTo>
                    <a:pt x="15" y="6"/>
                  </a:lnTo>
                  <a:lnTo>
                    <a:pt x="14" y="6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3" y="8"/>
                  </a:lnTo>
                  <a:lnTo>
                    <a:pt x="13" y="7"/>
                  </a:lnTo>
                  <a:lnTo>
                    <a:pt x="12" y="8"/>
                  </a:lnTo>
                  <a:lnTo>
                    <a:pt x="11" y="8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1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4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4" y="15"/>
                  </a:lnTo>
                  <a:lnTo>
                    <a:pt x="4" y="15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6" y="16"/>
                  </a:lnTo>
                  <a:lnTo>
                    <a:pt x="7" y="16"/>
                  </a:lnTo>
                  <a:lnTo>
                    <a:pt x="7" y="17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7" y="18"/>
                  </a:lnTo>
                  <a:lnTo>
                    <a:pt x="8" y="18"/>
                  </a:lnTo>
                  <a:lnTo>
                    <a:pt x="9" y="18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0" y="20"/>
                  </a:lnTo>
                  <a:lnTo>
                    <a:pt x="11" y="20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4" y="21"/>
                  </a:lnTo>
                  <a:lnTo>
                    <a:pt x="14" y="21"/>
                  </a:lnTo>
                  <a:lnTo>
                    <a:pt x="16" y="21"/>
                  </a:lnTo>
                  <a:lnTo>
                    <a:pt x="16" y="22"/>
                  </a:lnTo>
                  <a:lnTo>
                    <a:pt x="17" y="22"/>
                  </a:lnTo>
                  <a:lnTo>
                    <a:pt x="19" y="22"/>
                  </a:lnTo>
                  <a:lnTo>
                    <a:pt x="19" y="23"/>
                  </a:lnTo>
                  <a:lnTo>
                    <a:pt x="20" y="23"/>
                  </a:lnTo>
                  <a:lnTo>
                    <a:pt x="22" y="24"/>
                  </a:lnTo>
                  <a:lnTo>
                    <a:pt x="22" y="24"/>
                  </a:lnTo>
                  <a:lnTo>
                    <a:pt x="23" y="24"/>
                  </a:lnTo>
                  <a:lnTo>
                    <a:pt x="25" y="24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9" y="25"/>
                  </a:lnTo>
                  <a:lnTo>
                    <a:pt x="30" y="25"/>
                  </a:lnTo>
                  <a:lnTo>
                    <a:pt x="32" y="27"/>
                  </a:lnTo>
                  <a:lnTo>
                    <a:pt x="33" y="27"/>
                  </a:lnTo>
                  <a:lnTo>
                    <a:pt x="34" y="27"/>
                  </a:lnTo>
                  <a:lnTo>
                    <a:pt x="35" y="28"/>
                  </a:lnTo>
                  <a:lnTo>
                    <a:pt x="37" y="28"/>
                  </a:lnTo>
                  <a:lnTo>
                    <a:pt x="38" y="28"/>
                  </a:lnTo>
                  <a:lnTo>
                    <a:pt x="40" y="28"/>
                  </a:lnTo>
                  <a:lnTo>
                    <a:pt x="41" y="30"/>
                  </a:lnTo>
                  <a:lnTo>
                    <a:pt x="43" y="30"/>
                  </a:lnTo>
                  <a:lnTo>
                    <a:pt x="43" y="30"/>
                  </a:lnTo>
                  <a:lnTo>
                    <a:pt x="46" y="30"/>
                  </a:lnTo>
                  <a:lnTo>
                    <a:pt x="47" y="31"/>
                  </a:lnTo>
                  <a:lnTo>
                    <a:pt x="49" y="31"/>
                  </a:lnTo>
                  <a:lnTo>
                    <a:pt x="50" y="31"/>
                  </a:lnTo>
                  <a:lnTo>
                    <a:pt x="52" y="33"/>
                  </a:lnTo>
                  <a:lnTo>
                    <a:pt x="53" y="32"/>
                  </a:lnTo>
                  <a:lnTo>
                    <a:pt x="55" y="33"/>
                  </a:lnTo>
                  <a:lnTo>
                    <a:pt x="57" y="33"/>
                  </a:lnTo>
                  <a:lnTo>
                    <a:pt x="57" y="34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61" y="34"/>
                  </a:lnTo>
                  <a:lnTo>
                    <a:pt x="62" y="34"/>
                  </a:lnTo>
                  <a:lnTo>
                    <a:pt x="64" y="34"/>
                  </a:lnTo>
                  <a:lnTo>
                    <a:pt x="65" y="34"/>
                  </a:lnTo>
                  <a:lnTo>
                    <a:pt x="66" y="35"/>
                  </a:lnTo>
                  <a:lnTo>
                    <a:pt x="67" y="36"/>
                  </a:lnTo>
                  <a:lnTo>
                    <a:pt x="68" y="35"/>
                  </a:lnTo>
                  <a:lnTo>
                    <a:pt x="69" y="36"/>
                  </a:lnTo>
                  <a:lnTo>
                    <a:pt x="69" y="36"/>
                  </a:lnTo>
                  <a:lnTo>
                    <a:pt x="70" y="36"/>
                  </a:lnTo>
                  <a:lnTo>
                    <a:pt x="71" y="36"/>
                  </a:lnTo>
                  <a:lnTo>
                    <a:pt x="72" y="36"/>
                  </a:lnTo>
                  <a:lnTo>
                    <a:pt x="73" y="36"/>
                  </a:lnTo>
                  <a:lnTo>
                    <a:pt x="73" y="37"/>
                  </a:lnTo>
                  <a:lnTo>
                    <a:pt x="73" y="36"/>
                  </a:lnTo>
                  <a:lnTo>
                    <a:pt x="74" y="37"/>
                  </a:lnTo>
                  <a:lnTo>
                    <a:pt x="73" y="37"/>
                  </a:lnTo>
                  <a:lnTo>
                    <a:pt x="72" y="37"/>
                  </a:lnTo>
                  <a:lnTo>
                    <a:pt x="71" y="36"/>
                  </a:lnTo>
                  <a:lnTo>
                    <a:pt x="71" y="37"/>
                  </a:lnTo>
                  <a:lnTo>
                    <a:pt x="69" y="37"/>
                  </a:lnTo>
                  <a:lnTo>
                    <a:pt x="69" y="37"/>
                  </a:lnTo>
                  <a:lnTo>
                    <a:pt x="69" y="35"/>
                  </a:lnTo>
                  <a:lnTo>
                    <a:pt x="68" y="36"/>
                  </a:lnTo>
                  <a:lnTo>
                    <a:pt x="66" y="36"/>
                  </a:lnTo>
                  <a:lnTo>
                    <a:pt x="66" y="35"/>
                  </a:lnTo>
                  <a:lnTo>
                    <a:pt x="63" y="35"/>
                  </a:lnTo>
                  <a:lnTo>
                    <a:pt x="62" y="35"/>
                  </a:lnTo>
                  <a:lnTo>
                    <a:pt x="60" y="34"/>
                  </a:lnTo>
                  <a:lnTo>
                    <a:pt x="60" y="34"/>
                  </a:lnTo>
                  <a:lnTo>
                    <a:pt x="58" y="34"/>
                  </a:lnTo>
                  <a:lnTo>
                    <a:pt x="57" y="34"/>
                  </a:lnTo>
                  <a:lnTo>
                    <a:pt x="56" y="34"/>
                  </a:lnTo>
                  <a:lnTo>
                    <a:pt x="53" y="34"/>
                  </a:lnTo>
                  <a:lnTo>
                    <a:pt x="53" y="33"/>
                  </a:lnTo>
                  <a:lnTo>
                    <a:pt x="51" y="33"/>
                  </a:lnTo>
                  <a:lnTo>
                    <a:pt x="49" y="32"/>
                  </a:lnTo>
                  <a:lnTo>
                    <a:pt x="47" y="32"/>
                  </a:lnTo>
                  <a:lnTo>
                    <a:pt x="45" y="31"/>
                  </a:lnTo>
                  <a:lnTo>
                    <a:pt x="44" y="31"/>
                  </a:lnTo>
                  <a:lnTo>
                    <a:pt x="42" y="31"/>
                  </a:lnTo>
                  <a:lnTo>
                    <a:pt x="40" y="30"/>
                  </a:lnTo>
                  <a:lnTo>
                    <a:pt x="38" y="30"/>
                  </a:lnTo>
                  <a:lnTo>
                    <a:pt x="36" y="30"/>
                  </a:lnTo>
                  <a:lnTo>
                    <a:pt x="34" y="28"/>
                  </a:lnTo>
                  <a:lnTo>
                    <a:pt x="33" y="28"/>
                  </a:lnTo>
                  <a:lnTo>
                    <a:pt x="31" y="28"/>
                  </a:lnTo>
                  <a:lnTo>
                    <a:pt x="31" y="27"/>
                  </a:lnTo>
                  <a:lnTo>
                    <a:pt x="30" y="27"/>
                  </a:lnTo>
                  <a:lnTo>
                    <a:pt x="29" y="27"/>
                  </a:lnTo>
                  <a:lnTo>
                    <a:pt x="29" y="27"/>
                  </a:lnTo>
                  <a:lnTo>
                    <a:pt x="28" y="27"/>
                  </a:lnTo>
                  <a:lnTo>
                    <a:pt x="27" y="26"/>
                  </a:lnTo>
                  <a:lnTo>
                    <a:pt x="26" y="26"/>
                  </a:lnTo>
                  <a:lnTo>
                    <a:pt x="26" y="25"/>
                  </a:lnTo>
                  <a:lnTo>
                    <a:pt x="25" y="27"/>
                  </a:lnTo>
                  <a:lnTo>
                    <a:pt x="22" y="26"/>
                  </a:lnTo>
                  <a:lnTo>
                    <a:pt x="22" y="25"/>
                  </a:lnTo>
                  <a:lnTo>
                    <a:pt x="22" y="25"/>
                  </a:lnTo>
                  <a:lnTo>
                    <a:pt x="21" y="25"/>
                  </a:lnTo>
                  <a:lnTo>
                    <a:pt x="20" y="24"/>
                  </a:lnTo>
                  <a:lnTo>
                    <a:pt x="19" y="24"/>
                  </a:lnTo>
                  <a:lnTo>
                    <a:pt x="19" y="24"/>
                  </a:lnTo>
                  <a:lnTo>
                    <a:pt x="17" y="24"/>
                  </a:lnTo>
                  <a:lnTo>
                    <a:pt x="16" y="23"/>
                  </a:lnTo>
                  <a:lnTo>
                    <a:pt x="16" y="22"/>
                  </a:lnTo>
                  <a:lnTo>
                    <a:pt x="16" y="23"/>
                  </a:lnTo>
                  <a:lnTo>
                    <a:pt x="14" y="22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3" y="22"/>
                  </a:lnTo>
                  <a:lnTo>
                    <a:pt x="11" y="21"/>
                  </a:lnTo>
                  <a:lnTo>
                    <a:pt x="10" y="21"/>
                  </a:lnTo>
                  <a:lnTo>
                    <a:pt x="9" y="21"/>
                  </a:lnTo>
                  <a:lnTo>
                    <a:pt x="8" y="20"/>
                  </a:lnTo>
                  <a:lnTo>
                    <a:pt x="7" y="21"/>
                  </a:lnTo>
                  <a:lnTo>
                    <a:pt x="7" y="20"/>
                  </a:lnTo>
                  <a:lnTo>
                    <a:pt x="6" y="19"/>
                  </a:lnTo>
                  <a:lnTo>
                    <a:pt x="5" y="19"/>
                  </a:lnTo>
                  <a:lnTo>
                    <a:pt x="4" y="18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0" y="16"/>
                  </a:lnTo>
                  <a:lnTo>
                    <a:pt x="1" y="16"/>
                  </a:lnTo>
                  <a:lnTo>
                    <a:pt x="0" y="16"/>
                  </a:lnTo>
                  <a:lnTo>
                    <a:pt x="0" y="16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5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3" y="11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6" y="9"/>
                  </a:lnTo>
                  <a:lnTo>
                    <a:pt x="7" y="8"/>
                  </a:lnTo>
                  <a:lnTo>
                    <a:pt x="7" y="7"/>
                  </a:lnTo>
                  <a:lnTo>
                    <a:pt x="10" y="7"/>
                  </a:lnTo>
                  <a:lnTo>
                    <a:pt x="11" y="5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0" y="1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7" y="1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2" y="2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7" y="4"/>
                  </a:lnTo>
                  <a:lnTo>
                    <a:pt x="47" y="5"/>
                  </a:lnTo>
                  <a:lnTo>
                    <a:pt x="49" y="4"/>
                  </a:lnTo>
                  <a:lnTo>
                    <a:pt x="49" y="5"/>
                  </a:lnTo>
                  <a:lnTo>
                    <a:pt x="51" y="5"/>
                  </a:lnTo>
                  <a:lnTo>
                    <a:pt x="51" y="5"/>
                  </a:lnTo>
                  <a:lnTo>
                    <a:pt x="52" y="7"/>
                  </a:lnTo>
                  <a:lnTo>
                    <a:pt x="52" y="7"/>
                  </a:lnTo>
                  <a:lnTo>
                    <a:pt x="54" y="7"/>
                  </a:lnTo>
                  <a:lnTo>
                    <a:pt x="54" y="8"/>
                  </a:lnTo>
                  <a:lnTo>
                    <a:pt x="55" y="8"/>
                  </a:lnTo>
                  <a:lnTo>
                    <a:pt x="56" y="8"/>
                  </a:lnTo>
                  <a:lnTo>
                    <a:pt x="57" y="10"/>
                  </a:lnTo>
                  <a:lnTo>
                    <a:pt x="58" y="10"/>
                  </a:lnTo>
                  <a:lnTo>
                    <a:pt x="60" y="11"/>
                  </a:lnTo>
                  <a:lnTo>
                    <a:pt x="61" y="11"/>
                  </a:lnTo>
                  <a:lnTo>
                    <a:pt x="61" y="11"/>
                  </a:lnTo>
                  <a:lnTo>
                    <a:pt x="62" y="11"/>
                  </a:lnTo>
                  <a:lnTo>
                    <a:pt x="63" y="12"/>
                  </a:lnTo>
                  <a:lnTo>
                    <a:pt x="63" y="13"/>
                  </a:lnTo>
                  <a:lnTo>
                    <a:pt x="64" y="13"/>
                  </a:lnTo>
                  <a:lnTo>
                    <a:pt x="66" y="14"/>
                  </a:lnTo>
                  <a:lnTo>
                    <a:pt x="66" y="13"/>
                  </a:lnTo>
                  <a:lnTo>
                    <a:pt x="69" y="13"/>
                  </a:lnTo>
                  <a:lnTo>
                    <a:pt x="69" y="13"/>
                  </a:lnTo>
                  <a:lnTo>
                    <a:pt x="71" y="14"/>
                  </a:lnTo>
                  <a:lnTo>
                    <a:pt x="72" y="15"/>
                  </a:lnTo>
                  <a:lnTo>
                    <a:pt x="74" y="15"/>
                  </a:lnTo>
                  <a:lnTo>
                    <a:pt x="75" y="15"/>
                  </a:lnTo>
                  <a:lnTo>
                    <a:pt x="76" y="15"/>
                  </a:lnTo>
                  <a:lnTo>
                    <a:pt x="78" y="15"/>
                  </a:lnTo>
                  <a:lnTo>
                    <a:pt x="80" y="15"/>
                  </a:lnTo>
                  <a:lnTo>
                    <a:pt x="81" y="16"/>
                  </a:lnTo>
                  <a:lnTo>
                    <a:pt x="82" y="18"/>
                  </a:lnTo>
                  <a:lnTo>
                    <a:pt x="84" y="18"/>
                  </a:lnTo>
                  <a:lnTo>
                    <a:pt x="84" y="18"/>
                  </a:lnTo>
                  <a:lnTo>
                    <a:pt x="87" y="18"/>
                  </a:lnTo>
                  <a:lnTo>
                    <a:pt x="89" y="18"/>
                  </a:lnTo>
                  <a:lnTo>
                    <a:pt x="90" y="18"/>
                  </a:lnTo>
                  <a:lnTo>
                    <a:pt x="91" y="19"/>
                  </a:lnTo>
                  <a:lnTo>
                    <a:pt x="92" y="20"/>
                  </a:lnTo>
                  <a:lnTo>
                    <a:pt x="93" y="19"/>
                  </a:lnTo>
                  <a:lnTo>
                    <a:pt x="96" y="19"/>
                  </a:lnTo>
                  <a:lnTo>
                    <a:pt x="97" y="21"/>
                  </a:lnTo>
                  <a:lnTo>
                    <a:pt x="99" y="21"/>
                  </a:lnTo>
                  <a:lnTo>
                    <a:pt x="100" y="21"/>
                  </a:lnTo>
                  <a:lnTo>
                    <a:pt x="102" y="21"/>
                  </a:lnTo>
                  <a:lnTo>
                    <a:pt x="103" y="21"/>
                  </a:lnTo>
                  <a:lnTo>
                    <a:pt x="105" y="21"/>
                  </a:lnTo>
                  <a:lnTo>
                    <a:pt x="107" y="22"/>
                  </a:lnTo>
                  <a:lnTo>
                    <a:pt x="108" y="21"/>
                  </a:lnTo>
                  <a:lnTo>
                    <a:pt x="109" y="22"/>
                  </a:lnTo>
                  <a:lnTo>
                    <a:pt x="110" y="22"/>
                  </a:lnTo>
                  <a:lnTo>
                    <a:pt x="113" y="22"/>
                  </a:lnTo>
                  <a:lnTo>
                    <a:pt x="115" y="23"/>
                  </a:lnTo>
                </a:path>
              </a:pathLst>
            </a:custGeom>
            <a:solidFill>
              <a:srgbClr val="333333"/>
            </a:solidFill>
            <a:ln w="12700" cap="rnd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53" name="Freeform 57"/>
            <p:cNvSpPr>
              <a:spLocks/>
            </p:cNvSpPr>
            <p:nvPr/>
          </p:nvSpPr>
          <p:spPr bwMode="auto">
            <a:xfrm>
              <a:off x="701" y="937"/>
              <a:ext cx="222" cy="54"/>
            </a:xfrm>
            <a:custGeom>
              <a:avLst/>
              <a:gdLst/>
              <a:ahLst/>
              <a:cxnLst>
                <a:cxn ang="0">
                  <a:pos x="116" y="14"/>
                </a:cxn>
                <a:cxn ang="0">
                  <a:pos x="125" y="10"/>
                </a:cxn>
                <a:cxn ang="0">
                  <a:pos x="135" y="12"/>
                </a:cxn>
                <a:cxn ang="0">
                  <a:pos x="149" y="16"/>
                </a:cxn>
                <a:cxn ang="0">
                  <a:pos x="159" y="18"/>
                </a:cxn>
                <a:cxn ang="0">
                  <a:pos x="173" y="23"/>
                </a:cxn>
                <a:cxn ang="0">
                  <a:pos x="187" y="29"/>
                </a:cxn>
                <a:cxn ang="0">
                  <a:pos x="196" y="33"/>
                </a:cxn>
                <a:cxn ang="0">
                  <a:pos x="197" y="37"/>
                </a:cxn>
                <a:cxn ang="0">
                  <a:pos x="212" y="43"/>
                </a:cxn>
                <a:cxn ang="0">
                  <a:pos x="221" y="47"/>
                </a:cxn>
                <a:cxn ang="0">
                  <a:pos x="213" y="50"/>
                </a:cxn>
                <a:cxn ang="0">
                  <a:pos x="198" y="52"/>
                </a:cxn>
                <a:cxn ang="0">
                  <a:pos x="188" y="50"/>
                </a:cxn>
                <a:cxn ang="0">
                  <a:pos x="180" y="43"/>
                </a:cxn>
                <a:cxn ang="0">
                  <a:pos x="171" y="38"/>
                </a:cxn>
                <a:cxn ang="0">
                  <a:pos x="159" y="37"/>
                </a:cxn>
                <a:cxn ang="0">
                  <a:pos x="145" y="37"/>
                </a:cxn>
                <a:cxn ang="0">
                  <a:pos x="130" y="35"/>
                </a:cxn>
                <a:cxn ang="0">
                  <a:pos x="121" y="33"/>
                </a:cxn>
                <a:cxn ang="0">
                  <a:pos x="111" y="36"/>
                </a:cxn>
                <a:cxn ang="0">
                  <a:pos x="101" y="40"/>
                </a:cxn>
                <a:cxn ang="0">
                  <a:pos x="98" y="39"/>
                </a:cxn>
                <a:cxn ang="0">
                  <a:pos x="104" y="34"/>
                </a:cxn>
                <a:cxn ang="0">
                  <a:pos x="104" y="30"/>
                </a:cxn>
                <a:cxn ang="0">
                  <a:pos x="90" y="28"/>
                </a:cxn>
                <a:cxn ang="0">
                  <a:pos x="75" y="24"/>
                </a:cxn>
                <a:cxn ang="0">
                  <a:pos x="64" y="20"/>
                </a:cxn>
                <a:cxn ang="0">
                  <a:pos x="53" y="15"/>
                </a:cxn>
                <a:cxn ang="0">
                  <a:pos x="40" y="9"/>
                </a:cxn>
                <a:cxn ang="0">
                  <a:pos x="30" y="5"/>
                </a:cxn>
                <a:cxn ang="0">
                  <a:pos x="22" y="5"/>
                </a:cxn>
                <a:cxn ang="0">
                  <a:pos x="14" y="7"/>
                </a:cxn>
                <a:cxn ang="0">
                  <a:pos x="8" y="10"/>
                </a:cxn>
                <a:cxn ang="0">
                  <a:pos x="5" y="15"/>
                </a:cxn>
                <a:cxn ang="0">
                  <a:pos x="9" y="19"/>
                </a:cxn>
                <a:cxn ang="0">
                  <a:pos x="18" y="23"/>
                </a:cxn>
                <a:cxn ang="0">
                  <a:pos x="28" y="26"/>
                </a:cxn>
                <a:cxn ang="0">
                  <a:pos x="40" y="29"/>
                </a:cxn>
                <a:cxn ang="0">
                  <a:pos x="59" y="35"/>
                </a:cxn>
                <a:cxn ang="0">
                  <a:pos x="70" y="37"/>
                </a:cxn>
                <a:cxn ang="0">
                  <a:pos x="75" y="38"/>
                </a:cxn>
                <a:cxn ang="0">
                  <a:pos x="66" y="36"/>
                </a:cxn>
                <a:cxn ang="0">
                  <a:pos x="48" y="32"/>
                </a:cxn>
                <a:cxn ang="0">
                  <a:pos x="31" y="29"/>
                </a:cxn>
                <a:cxn ang="0">
                  <a:pos x="23" y="26"/>
                </a:cxn>
                <a:cxn ang="0">
                  <a:pos x="14" y="23"/>
                </a:cxn>
                <a:cxn ang="0">
                  <a:pos x="7" y="20"/>
                </a:cxn>
                <a:cxn ang="0">
                  <a:pos x="0" y="17"/>
                </a:cxn>
                <a:cxn ang="0">
                  <a:pos x="7" y="9"/>
                </a:cxn>
                <a:cxn ang="0">
                  <a:pos x="20" y="3"/>
                </a:cxn>
                <a:cxn ang="0">
                  <a:pos x="35" y="0"/>
                </a:cxn>
                <a:cxn ang="0">
                  <a:pos x="50" y="5"/>
                </a:cxn>
                <a:cxn ang="0">
                  <a:pos x="59" y="10"/>
                </a:cxn>
                <a:cxn ang="0">
                  <a:pos x="70" y="15"/>
                </a:cxn>
                <a:cxn ang="0">
                  <a:pos x="85" y="18"/>
                </a:cxn>
                <a:cxn ang="0">
                  <a:pos x="101" y="22"/>
                </a:cxn>
                <a:cxn ang="0">
                  <a:pos x="117" y="24"/>
                </a:cxn>
              </a:cxnLst>
              <a:rect l="0" t="0" r="r" b="b"/>
              <a:pathLst>
                <a:path w="222" h="54">
                  <a:moveTo>
                    <a:pt x="117" y="24"/>
                  </a:moveTo>
                  <a:lnTo>
                    <a:pt x="117" y="24"/>
                  </a:lnTo>
                  <a:lnTo>
                    <a:pt x="117" y="23"/>
                  </a:lnTo>
                  <a:lnTo>
                    <a:pt x="117" y="22"/>
                  </a:lnTo>
                  <a:lnTo>
                    <a:pt x="116" y="22"/>
                  </a:lnTo>
                  <a:lnTo>
                    <a:pt x="117" y="20"/>
                  </a:lnTo>
                  <a:lnTo>
                    <a:pt x="116" y="18"/>
                  </a:lnTo>
                  <a:lnTo>
                    <a:pt x="116" y="18"/>
                  </a:lnTo>
                  <a:lnTo>
                    <a:pt x="116" y="16"/>
                  </a:lnTo>
                  <a:lnTo>
                    <a:pt x="116" y="14"/>
                  </a:lnTo>
                  <a:lnTo>
                    <a:pt x="117" y="14"/>
                  </a:lnTo>
                  <a:lnTo>
                    <a:pt x="117" y="14"/>
                  </a:lnTo>
                  <a:lnTo>
                    <a:pt x="118" y="13"/>
                  </a:lnTo>
                  <a:lnTo>
                    <a:pt x="118" y="12"/>
                  </a:lnTo>
                  <a:lnTo>
                    <a:pt x="119" y="12"/>
                  </a:lnTo>
                  <a:lnTo>
                    <a:pt x="120" y="10"/>
                  </a:lnTo>
                  <a:lnTo>
                    <a:pt x="122" y="10"/>
                  </a:lnTo>
                  <a:lnTo>
                    <a:pt x="122" y="9"/>
                  </a:lnTo>
                  <a:lnTo>
                    <a:pt x="123" y="10"/>
                  </a:lnTo>
                  <a:lnTo>
                    <a:pt x="125" y="10"/>
                  </a:lnTo>
                  <a:lnTo>
                    <a:pt x="125" y="9"/>
                  </a:lnTo>
                  <a:lnTo>
                    <a:pt x="126" y="10"/>
                  </a:lnTo>
                  <a:lnTo>
                    <a:pt x="127" y="11"/>
                  </a:lnTo>
                  <a:lnTo>
                    <a:pt x="127" y="10"/>
                  </a:lnTo>
                  <a:lnTo>
                    <a:pt x="130" y="11"/>
                  </a:lnTo>
                  <a:lnTo>
                    <a:pt x="131" y="11"/>
                  </a:lnTo>
                  <a:lnTo>
                    <a:pt x="133" y="11"/>
                  </a:lnTo>
                  <a:lnTo>
                    <a:pt x="133" y="11"/>
                  </a:lnTo>
                  <a:lnTo>
                    <a:pt x="133" y="12"/>
                  </a:lnTo>
                  <a:lnTo>
                    <a:pt x="135" y="12"/>
                  </a:lnTo>
                  <a:lnTo>
                    <a:pt x="136" y="12"/>
                  </a:lnTo>
                  <a:lnTo>
                    <a:pt x="138" y="12"/>
                  </a:lnTo>
                  <a:lnTo>
                    <a:pt x="140" y="13"/>
                  </a:lnTo>
                  <a:lnTo>
                    <a:pt x="141" y="13"/>
                  </a:lnTo>
                  <a:lnTo>
                    <a:pt x="143" y="14"/>
                  </a:lnTo>
                  <a:lnTo>
                    <a:pt x="143" y="14"/>
                  </a:lnTo>
                  <a:lnTo>
                    <a:pt x="146" y="14"/>
                  </a:lnTo>
                  <a:lnTo>
                    <a:pt x="146" y="15"/>
                  </a:lnTo>
                  <a:lnTo>
                    <a:pt x="148" y="15"/>
                  </a:lnTo>
                  <a:lnTo>
                    <a:pt x="149" y="16"/>
                  </a:lnTo>
                  <a:lnTo>
                    <a:pt x="149" y="16"/>
                  </a:lnTo>
                  <a:lnTo>
                    <a:pt x="152" y="16"/>
                  </a:lnTo>
                  <a:lnTo>
                    <a:pt x="152" y="16"/>
                  </a:lnTo>
                  <a:lnTo>
                    <a:pt x="152" y="16"/>
                  </a:lnTo>
                  <a:lnTo>
                    <a:pt x="154" y="16"/>
                  </a:lnTo>
                  <a:lnTo>
                    <a:pt x="155" y="16"/>
                  </a:lnTo>
                  <a:lnTo>
                    <a:pt x="156" y="16"/>
                  </a:lnTo>
                  <a:lnTo>
                    <a:pt x="157" y="17"/>
                  </a:lnTo>
                  <a:lnTo>
                    <a:pt x="157" y="16"/>
                  </a:lnTo>
                  <a:lnTo>
                    <a:pt x="159" y="18"/>
                  </a:lnTo>
                  <a:lnTo>
                    <a:pt x="159" y="18"/>
                  </a:lnTo>
                  <a:lnTo>
                    <a:pt x="162" y="18"/>
                  </a:lnTo>
                  <a:lnTo>
                    <a:pt x="163" y="19"/>
                  </a:lnTo>
                  <a:lnTo>
                    <a:pt x="165" y="20"/>
                  </a:lnTo>
                  <a:lnTo>
                    <a:pt x="165" y="20"/>
                  </a:lnTo>
                  <a:lnTo>
                    <a:pt x="167" y="21"/>
                  </a:lnTo>
                  <a:lnTo>
                    <a:pt x="168" y="21"/>
                  </a:lnTo>
                  <a:lnTo>
                    <a:pt x="171" y="23"/>
                  </a:lnTo>
                  <a:lnTo>
                    <a:pt x="172" y="22"/>
                  </a:lnTo>
                  <a:lnTo>
                    <a:pt x="173" y="23"/>
                  </a:lnTo>
                  <a:lnTo>
                    <a:pt x="174" y="23"/>
                  </a:lnTo>
                  <a:lnTo>
                    <a:pt x="176" y="24"/>
                  </a:lnTo>
                  <a:lnTo>
                    <a:pt x="177" y="24"/>
                  </a:lnTo>
                  <a:lnTo>
                    <a:pt x="179" y="24"/>
                  </a:lnTo>
                  <a:lnTo>
                    <a:pt x="181" y="25"/>
                  </a:lnTo>
                  <a:lnTo>
                    <a:pt x="181" y="26"/>
                  </a:lnTo>
                  <a:lnTo>
                    <a:pt x="182" y="27"/>
                  </a:lnTo>
                  <a:lnTo>
                    <a:pt x="183" y="27"/>
                  </a:lnTo>
                  <a:lnTo>
                    <a:pt x="184" y="28"/>
                  </a:lnTo>
                  <a:lnTo>
                    <a:pt x="187" y="29"/>
                  </a:lnTo>
                  <a:lnTo>
                    <a:pt x="187" y="29"/>
                  </a:lnTo>
                  <a:lnTo>
                    <a:pt x="188" y="29"/>
                  </a:lnTo>
                  <a:lnTo>
                    <a:pt x="190" y="29"/>
                  </a:lnTo>
                  <a:lnTo>
                    <a:pt x="191" y="30"/>
                  </a:lnTo>
                  <a:lnTo>
                    <a:pt x="191" y="31"/>
                  </a:lnTo>
                  <a:lnTo>
                    <a:pt x="193" y="31"/>
                  </a:lnTo>
                  <a:lnTo>
                    <a:pt x="193" y="31"/>
                  </a:lnTo>
                  <a:lnTo>
                    <a:pt x="194" y="31"/>
                  </a:lnTo>
                  <a:lnTo>
                    <a:pt x="196" y="31"/>
                  </a:lnTo>
                  <a:lnTo>
                    <a:pt x="196" y="33"/>
                  </a:lnTo>
                  <a:lnTo>
                    <a:pt x="197" y="33"/>
                  </a:lnTo>
                  <a:lnTo>
                    <a:pt x="197" y="33"/>
                  </a:lnTo>
                  <a:lnTo>
                    <a:pt x="197" y="34"/>
                  </a:lnTo>
                  <a:lnTo>
                    <a:pt x="197" y="35"/>
                  </a:lnTo>
                  <a:lnTo>
                    <a:pt x="197" y="35"/>
                  </a:lnTo>
                  <a:lnTo>
                    <a:pt x="198" y="35"/>
                  </a:lnTo>
                  <a:lnTo>
                    <a:pt x="197" y="35"/>
                  </a:lnTo>
                  <a:lnTo>
                    <a:pt x="197" y="35"/>
                  </a:lnTo>
                  <a:lnTo>
                    <a:pt x="197" y="36"/>
                  </a:lnTo>
                  <a:lnTo>
                    <a:pt x="197" y="37"/>
                  </a:lnTo>
                  <a:lnTo>
                    <a:pt x="198" y="37"/>
                  </a:lnTo>
                  <a:lnTo>
                    <a:pt x="198" y="37"/>
                  </a:lnTo>
                  <a:lnTo>
                    <a:pt x="199" y="38"/>
                  </a:lnTo>
                  <a:lnTo>
                    <a:pt x="200" y="37"/>
                  </a:lnTo>
                  <a:lnTo>
                    <a:pt x="203" y="40"/>
                  </a:lnTo>
                  <a:lnTo>
                    <a:pt x="204" y="41"/>
                  </a:lnTo>
                  <a:lnTo>
                    <a:pt x="206" y="42"/>
                  </a:lnTo>
                  <a:lnTo>
                    <a:pt x="208" y="42"/>
                  </a:lnTo>
                  <a:lnTo>
                    <a:pt x="210" y="43"/>
                  </a:lnTo>
                  <a:lnTo>
                    <a:pt x="212" y="43"/>
                  </a:lnTo>
                  <a:lnTo>
                    <a:pt x="213" y="44"/>
                  </a:lnTo>
                  <a:lnTo>
                    <a:pt x="214" y="45"/>
                  </a:lnTo>
                  <a:lnTo>
                    <a:pt x="216" y="45"/>
                  </a:lnTo>
                  <a:lnTo>
                    <a:pt x="217" y="45"/>
                  </a:lnTo>
                  <a:lnTo>
                    <a:pt x="218" y="46"/>
                  </a:lnTo>
                  <a:lnTo>
                    <a:pt x="219" y="46"/>
                  </a:lnTo>
                  <a:lnTo>
                    <a:pt x="220" y="46"/>
                  </a:lnTo>
                  <a:lnTo>
                    <a:pt x="220" y="46"/>
                  </a:lnTo>
                  <a:lnTo>
                    <a:pt x="221" y="45"/>
                  </a:lnTo>
                  <a:lnTo>
                    <a:pt x="221" y="47"/>
                  </a:lnTo>
                  <a:lnTo>
                    <a:pt x="221" y="48"/>
                  </a:lnTo>
                  <a:lnTo>
                    <a:pt x="221" y="49"/>
                  </a:lnTo>
                  <a:lnTo>
                    <a:pt x="220" y="49"/>
                  </a:lnTo>
                  <a:lnTo>
                    <a:pt x="219" y="49"/>
                  </a:lnTo>
                  <a:lnTo>
                    <a:pt x="219" y="49"/>
                  </a:lnTo>
                  <a:lnTo>
                    <a:pt x="218" y="50"/>
                  </a:lnTo>
                  <a:lnTo>
                    <a:pt x="216" y="50"/>
                  </a:lnTo>
                  <a:lnTo>
                    <a:pt x="215" y="50"/>
                  </a:lnTo>
                  <a:lnTo>
                    <a:pt x="214" y="50"/>
                  </a:lnTo>
                  <a:lnTo>
                    <a:pt x="213" y="50"/>
                  </a:lnTo>
                  <a:lnTo>
                    <a:pt x="212" y="50"/>
                  </a:lnTo>
                  <a:lnTo>
                    <a:pt x="210" y="50"/>
                  </a:lnTo>
                  <a:lnTo>
                    <a:pt x="209" y="50"/>
                  </a:lnTo>
                  <a:lnTo>
                    <a:pt x="207" y="51"/>
                  </a:lnTo>
                  <a:lnTo>
                    <a:pt x="207" y="51"/>
                  </a:lnTo>
                  <a:lnTo>
                    <a:pt x="205" y="51"/>
                  </a:lnTo>
                  <a:lnTo>
                    <a:pt x="203" y="52"/>
                  </a:lnTo>
                  <a:lnTo>
                    <a:pt x="201" y="52"/>
                  </a:lnTo>
                  <a:lnTo>
                    <a:pt x="200" y="52"/>
                  </a:lnTo>
                  <a:lnTo>
                    <a:pt x="198" y="52"/>
                  </a:lnTo>
                  <a:lnTo>
                    <a:pt x="197" y="53"/>
                  </a:lnTo>
                  <a:lnTo>
                    <a:pt x="197" y="52"/>
                  </a:lnTo>
                  <a:lnTo>
                    <a:pt x="196" y="52"/>
                  </a:lnTo>
                  <a:lnTo>
                    <a:pt x="194" y="52"/>
                  </a:lnTo>
                  <a:lnTo>
                    <a:pt x="194" y="53"/>
                  </a:lnTo>
                  <a:lnTo>
                    <a:pt x="191" y="52"/>
                  </a:lnTo>
                  <a:lnTo>
                    <a:pt x="190" y="53"/>
                  </a:lnTo>
                  <a:lnTo>
                    <a:pt x="189" y="52"/>
                  </a:lnTo>
                  <a:lnTo>
                    <a:pt x="188" y="50"/>
                  </a:lnTo>
                  <a:lnTo>
                    <a:pt x="188" y="50"/>
                  </a:lnTo>
                  <a:lnTo>
                    <a:pt x="187" y="49"/>
                  </a:lnTo>
                  <a:lnTo>
                    <a:pt x="187" y="48"/>
                  </a:lnTo>
                  <a:lnTo>
                    <a:pt x="186" y="48"/>
                  </a:lnTo>
                  <a:lnTo>
                    <a:pt x="184" y="47"/>
                  </a:lnTo>
                  <a:lnTo>
                    <a:pt x="184" y="47"/>
                  </a:lnTo>
                  <a:lnTo>
                    <a:pt x="183" y="46"/>
                  </a:lnTo>
                  <a:lnTo>
                    <a:pt x="183" y="45"/>
                  </a:lnTo>
                  <a:lnTo>
                    <a:pt x="181" y="45"/>
                  </a:lnTo>
                  <a:lnTo>
                    <a:pt x="181" y="44"/>
                  </a:lnTo>
                  <a:lnTo>
                    <a:pt x="180" y="43"/>
                  </a:lnTo>
                  <a:lnTo>
                    <a:pt x="179" y="43"/>
                  </a:lnTo>
                  <a:lnTo>
                    <a:pt x="178" y="41"/>
                  </a:lnTo>
                  <a:lnTo>
                    <a:pt x="179" y="41"/>
                  </a:lnTo>
                  <a:lnTo>
                    <a:pt x="178" y="40"/>
                  </a:lnTo>
                  <a:lnTo>
                    <a:pt x="177" y="40"/>
                  </a:lnTo>
                  <a:lnTo>
                    <a:pt x="175" y="40"/>
                  </a:lnTo>
                  <a:lnTo>
                    <a:pt x="174" y="39"/>
                  </a:lnTo>
                  <a:lnTo>
                    <a:pt x="173" y="39"/>
                  </a:lnTo>
                  <a:lnTo>
                    <a:pt x="173" y="37"/>
                  </a:lnTo>
                  <a:lnTo>
                    <a:pt x="171" y="38"/>
                  </a:lnTo>
                  <a:lnTo>
                    <a:pt x="171" y="37"/>
                  </a:lnTo>
                  <a:lnTo>
                    <a:pt x="171" y="37"/>
                  </a:lnTo>
                  <a:lnTo>
                    <a:pt x="168" y="37"/>
                  </a:lnTo>
                  <a:lnTo>
                    <a:pt x="167" y="37"/>
                  </a:lnTo>
                  <a:lnTo>
                    <a:pt x="166" y="37"/>
                  </a:lnTo>
                  <a:lnTo>
                    <a:pt x="165" y="36"/>
                  </a:lnTo>
                  <a:lnTo>
                    <a:pt x="164" y="37"/>
                  </a:lnTo>
                  <a:lnTo>
                    <a:pt x="162" y="37"/>
                  </a:lnTo>
                  <a:lnTo>
                    <a:pt x="160" y="37"/>
                  </a:lnTo>
                  <a:lnTo>
                    <a:pt x="159" y="37"/>
                  </a:lnTo>
                  <a:lnTo>
                    <a:pt x="158" y="37"/>
                  </a:lnTo>
                  <a:lnTo>
                    <a:pt x="157" y="37"/>
                  </a:lnTo>
                  <a:lnTo>
                    <a:pt x="155" y="37"/>
                  </a:lnTo>
                  <a:lnTo>
                    <a:pt x="155" y="37"/>
                  </a:lnTo>
                  <a:lnTo>
                    <a:pt x="153" y="37"/>
                  </a:lnTo>
                  <a:lnTo>
                    <a:pt x="152" y="37"/>
                  </a:lnTo>
                  <a:lnTo>
                    <a:pt x="149" y="37"/>
                  </a:lnTo>
                  <a:lnTo>
                    <a:pt x="149" y="37"/>
                  </a:lnTo>
                  <a:lnTo>
                    <a:pt x="147" y="37"/>
                  </a:lnTo>
                  <a:lnTo>
                    <a:pt x="145" y="37"/>
                  </a:lnTo>
                  <a:lnTo>
                    <a:pt x="143" y="37"/>
                  </a:lnTo>
                  <a:lnTo>
                    <a:pt x="143" y="37"/>
                  </a:lnTo>
                  <a:lnTo>
                    <a:pt x="141" y="37"/>
                  </a:lnTo>
                  <a:lnTo>
                    <a:pt x="139" y="37"/>
                  </a:lnTo>
                  <a:lnTo>
                    <a:pt x="138" y="37"/>
                  </a:lnTo>
                  <a:lnTo>
                    <a:pt x="137" y="36"/>
                  </a:lnTo>
                  <a:lnTo>
                    <a:pt x="135" y="36"/>
                  </a:lnTo>
                  <a:lnTo>
                    <a:pt x="133" y="36"/>
                  </a:lnTo>
                  <a:lnTo>
                    <a:pt x="133" y="35"/>
                  </a:lnTo>
                  <a:lnTo>
                    <a:pt x="130" y="35"/>
                  </a:lnTo>
                  <a:lnTo>
                    <a:pt x="130" y="35"/>
                  </a:lnTo>
                  <a:lnTo>
                    <a:pt x="129" y="35"/>
                  </a:lnTo>
                  <a:lnTo>
                    <a:pt x="127" y="35"/>
                  </a:lnTo>
                  <a:lnTo>
                    <a:pt x="127" y="35"/>
                  </a:lnTo>
                  <a:lnTo>
                    <a:pt x="126" y="35"/>
                  </a:lnTo>
                  <a:lnTo>
                    <a:pt x="125" y="35"/>
                  </a:lnTo>
                  <a:lnTo>
                    <a:pt x="125" y="33"/>
                  </a:lnTo>
                  <a:lnTo>
                    <a:pt x="124" y="34"/>
                  </a:lnTo>
                  <a:lnTo>
                    <a:pt x="123" y="33"/>
                  </a:lnTo>
                  <a:lnTo>
                    <a:pt x="121" y="33"/>
                  </a:lnTo>
                  <a:lnTo>
                    <a:pt x="121" y="33"/>
                  </a:lnTo>
                  <a:lnTo>
                    <a:pt x="119" y="33"/>
                  </a:lnTo>
                  <a:lnTo>
                    <a:pt x="119" y="34"/>
                  </a:lnTo>
                  <a:lnTo>
                    <a:pt x="117" y="34"/>
                  </a:lnTo>
                  <a:lnTo>
                    <a:pt x="117" y="34"/>
                  </a:lnTo>
                  <a:lnTo>
                    <a:pt x="116" y="35"/>
                  </a:lnTo>
                  <a:lnTo>
                    <a:pt x="114" y="35"/>
                  </a:lnTo>
                  <a:lnTo>
                    <a:pt x="113" y="35"/>
                  </a:lnTo>
                  <a:lnTo>
                    <a:pt x="112" y="35"/>
                  </a:lnTo>
                  <a:lnTo>
                    <a:pt x="111" y="36"/>
                  </a:lnTo>
                  <a:lnTo>
                    <a:pt x="110" y="37"/>
                  </a:lnTo>
                  <a:lnTo>
                    <a:pt x="109" y="37"/>
                  </a:lnTo>
                  <a:lnTo>
                    <a:pt x="108" y="37"/>
                  </a:lnTo>
                  <a:lnTo>
                    <a:pt x="107" y="37"/>
                  </a:lnTo>
                  <a:lnTo>
                    <a:pt x="106" y="38"/>
                  </a:lnTo>
                  <a:lnTo>
                    <a:pt x="105" y="37"/>
                  </a:lnTo>
                  <a:lnTo>
                    <a:pt x="104" y="39"/>
                  </a:lnTo>
                  <a:lnTo>
                    <a:pt x="104" y="39"/>
                  </a:lnTo>
                  <a:lnTo>
                    <a:pt x="102" y="39"/>
                  </a:lnTo>
                  <a:lnTo>
                    <a:pt x="101" y="40"/>
                  </a:lnTo>
                  <a:lnTo>
                    <a:pt x="101" y="40"/>
                  </a:lnTo>
                  <a:lnTo>
                    <a:pt x="100" y="40"/>
                  </a:lnTo>
                  <a:lnTo>
                    <a:pt x="100" y="41"/>
                  </a:lnTo>
                  <a:lnTo>
                    <a:pt x="99" y="40"/>
                  </a:lnTo>
                  <a:lnTo>
                    <a:pt x="99" y="41"/>
                  </a:lnTo>
                  <a:lnTo>
                    <a:pt x="98" y="41"/>
                  </a:lnTo>
                  <a:lnTo>
                    <a:pt x="97" y="41"/>
                  </a:lnTo>
                  <a:lnTo>
                    <a:pt x="97" y="40"/>
                  </a:lnTo>
                  <a:lnTo>
                    <a:pt x="97" y="39"/>
                  </a:lnTo>
                  <a:lnTo>
                    <a:pt x="98" y="39"/>
                  </a:lnTo>
                  <a:lnTo>
                    <a:pt x="98" y="38"/>
                  </a:lnTo>
                  <a:lnTo>
                    <a:pt x="99" y="38"/>
                  </a:lnTo>
                  <a:lnTo>
                    <a:pt x="100" y="37"/>
                  </a:lnTo>
                  <a:lnTo>
                    <a:pt x="100" y="37"/>
                  </a:lnTo>
                  <a:lnTo>
                    <a:pt x="101" y="37"/>
                  </a:lnTo>
                  <a:lnTo>
                    <a:pt x="101" y="36"/>
                  </a:lnTo>
                  <a:lnTo>
                    <a:pt x="102" y="35"/>
                  </a:lnTo>
                  <a:lnTo>
                    <a:pt x="102" y="35"/>
                  </a:lnTo>
                  <a:lnTo>
                    <a:pt x="104" y="35"/>
                  </a:lnTo>
                  <a:lnTo>
                    <a:pt x="104" y="34"/>
                  </a:lnTo>
                  <a:lnTo>
                    <a:pt x="105" y="33"/>
                  </a:lnTo>
                  <a:lnTo>
                    <a:pt x="106" y="33"/>
                  </a:lnTo>
                  <a:lnTo>
                    <a:pt x="106" y="33"/>
                  </a:lnTo>
                  <a:lnTo>
                    <a:pt x="107" y="32"/>
                  </a:lnTo>
                  <a:lnTo>
                    <a:pt x="107" y="32"/>
                  </a:lnTo>
                  <a:lnTo>
                    <a:pt x="107" y="31"/>
                  </a:lnTo>
                  <a:lnTo>
                    <a:pt x="107" y="30"/>
                  </a:lnTo>
                  <a:lnTo>
                    <a:pt x="106" y="29"/>
                  </a:lnTo>
                  <a:lnTo>
                    <a:pt x="105" y="31"/>
                  </a:lnTo>
                  <a:lnTo>
                    <a:pt x="104" y="30"/>
                  </a:lnTo>
                  <a:lnTo>
                    <a:pt x="102" y="29"/>
                  </a:lnTo>
                  <a:lnTo>
                    <a:pt x="101" y="29"/>
                  </a:lnTo>
                  <a:lnTo>
                    <a:pt x="100" y="29"/>
                  </a:lnTo>
                  <a:lnTo>
                    <a:pt x="98" y="29"/>
                  </a:lnTo>
                  <a:lnTo>
                    <a:pt x="97" y="29"/>
                  </a:lnTo>
                  <a:lnTo>
                    <a:pt x="96" y="29"/>
                  </a:lnTo>
                  <a:lnTo>
                    <a:pt x="94" y="28"/>
                  </a:lnTo>
                  <a:lnTo>
                    <a:pt x="93" y="27"/>
                  </a:lnTo>
                  <a:lnTo>
                    <a:pt x="92" y="28"/>
                  </a:lnTo>
                  <a:lnTo>
                    <a:pt x="90" y="28"/>
                  </a:lnTo>
                  <a:lnTo>
                    <a:pt x="88" y="27"/>
                  </a:lnTo>
                  <a:lnTo>
                    <a:pt x="88" y="26"/>
                  </a:lnTo>
                  <a:lnTo>
                    <a:pt x="86" y="26"/>
                  </a:lnTo>
                  <a:lnTo>
                    <a:pt x="84" y="26"/>
                  </a:lnTo>
                  <a:lnTo>
                    <a:pt x="82" y="25"/>
                  </a:lnTo>
                  <a:lnTo>
                    <a:pt x="81" y="24"/>
                  </a:lnTo>
                  <a:lnTo>
                    <a:pt x="80" y="24"/>
                  </a:lnTo>
                  <a:lnTo>
                    <a:pt x="78" y="24"/>
                  </a:lnTo>
                  <a:lnTo>
                    <a:pt x="77" y="24"/>
                  </a:lnTo>
                  <a:lnTo>
                    <a:pt x="75" y="24"/>
                  </a:lnTo>
                  <a:lnTo>
                    <a:pt x="75" y="23"/>
                  </a:lnTo>
                  <a:lnTo>
                    <a:pt x="73" y="23"/>
                  </a:lnTo>
                  <a:lnTo>
                    <a:pt x="72" y="22"/>
                  </a:lnTo>
                  <a:lnTo>
                    <a:pt x="71" y="22"/>
                  </a:lnTo>
                  <a:lnTo>
                    <a:pt x="70" y="22"/>
                  </a:lnTo>
                  <a:lnTo>
                    <a:pt x="70" y="21"/>
                  </a:lnTo>
                  <a:lnTo>
                    <a:pt x="69" y="21"/>
                  </a:lnTo>
                  <a:lnTo>
                    <a:pt x="67" y="21"/>
                  </a:lnTo>
                  <a:lnTo>
                    <a:pt x="66" y="21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2" y="18"/>
                  </a:lnTo>
                  <a:lnTo>
                    <a:pt x="62" y="18"/>
                  </a:lnTo>
                  <a:lnTo>
                    <a:pt x="60" y="18"/>
                  </a:lnTo>
                  <a:lnTo>
                    <a:pt x="59" y="18"/>
                  </a:lnTo>
                  <a:lnTo>
                    <a:pt x="57" y="17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4" y="15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1" y="13"/>
                  </a:lnTo>
                  <a:lnTo>
                    <a:pt x="50" y="13"/>
                  </a:lnTo>
                  <a:lnTo>
                    <a:pt x="49" y="12"/>
                  </a:lnTo>
                  <a:lnTo>
                    <a:pt x="48" y="12"/>
                  </a:lnTo>
                  <a:lnTo>
                    <a:pt x="46" y="10"/>
                  </a:lnTo>
                  <a:lnTo>
                    <a:pt x="46" y="10"/>
                  </a:lnTo>
                  <a:lnTo>
                    <a:pt x="45" y="9"/>
                  </a:lnTo>
                  <a:lnTo>
                    <a:pt x="43" y="9"/>
                  </a:lnTo>
                  <a:lnTo>
                    <a:pt x="40" y="9"/>
                  </a:lnTo>
                  <a:lnTo>
                    <a:pt x="39" y="8"/>
                  </a:lnTo>
                  <a:lnTo>
                    <a:pt x="38" y="8"/>
                  </a:lnTo>
                  <a:lnTo>
                    <a:pt x="37" y="7"/>
                  </a:lnTo>
                  <a:lnTo>
                    <a:pt x="37" y="7"/>
                  </a:lnTo>
                  <a:lnTo>
                    <a:pt x="34" y="7"/>
                  </a:lnTo>
                  <a:lnTo>
                    <a:pt x="34" y="7"/>
                  </a:lnTo>
                  <a:lnTo>
                    <a:pt x="31" y="6"/>
                  </a:lnTo>
                  <a:lnTo>
                    <a:pt x="30" y="6"/>
                  </a:lnTo>
                  <a:lnTo>
                    <a:pt x="30" y="6"/>
                  </a:lnTo>
                  <a:lnTo>
                    <a:pt x="30" y="5"/>
                  </a:lnTo>
                  <a:lnTo>
                    <a:pt x="30" y="5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5"/>
                  </a:lnTo>
                  <a:lnTo>
                    <a:pt x="26" y="5"/>
                  </a:lnTo>
                  <a:lnTo>
                    <a:pt x="26" y="5"/>
                  </a:lnTo>
                  <a:lnTo>
                    <a:pt x="25" y="5"/>
                  </a:lnTo>
                  <a:lnTo>
                    <a:pt x="25" y="6"/>
                  </a:lnTo>
                  <a:lnTo>
                    <a:pt x="23" y="5"/>
                  </a:lnTo>
                  <a:lnTo>
                    <a:pt x="22" y="5"/>
                  </a:lnTo>
                  <a:lnTo>
                    <a:pt x="22" y="5"/>
                  </a:lnTo>
                  <a:lnTo>
                    <a:pt x="21" y="5"/>
                  </a:lnTo>
                  <a:lnTo>
                    <a:pt x="21" y="5"/>
                  </a:lnTo>
                  <a:lnTo>
                    <a:pt x="21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4" y="7"/>
                  </a:lnTo>
                  <a:lnTo>
                    <a:pt x="14" y="8"/>
                  </a:lnTo>
                  <a:lnTo>
                    <a:pt x="13" y="8"/>
                  </a:lnTo>
                  <a:lnTo>
                    <a:pt x="12" y="9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9"/>
                  </a:lnTo>
                  <a:lnTo>
                    <a:pt x="9" y="10"/>
                  </a:lnTo>
                  <a:lnTo>
                    <a:pt x="8" y="10"/>
                  </a:lnTo>
                  <a:lnTo>
                    <a:pt x="8" y="10"/>
                  </a:lnTo>
                  <a:lnTo>
                    <a:pt x="8" y="12"/>
                  </a:lnTo>
                  <a:lnTo>
                    <a:pt x="7" y="11"/>
                  </a:lnTo>
                  <a:lnTo>
                    <a:pt x="7" y="12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6" y="13"/>
                  </a:lnTo>
                  <a:lnTo>
                    <a:pt x="5" y="13"/>
                  </a:lnTo>
                  <a:lnTo>
                    <a:pt x="5" y="14"/>
                  </a:lnTo>
                  <a:lnTo>
                    <a:pt x="5" y="15"/>
                  </a:lnTo>
                  <a:lnTo>
                    <a:pt x="5" y="16"/>
                  </a:lnTo>
                  <a:lnTo>
                    <a:pt x="6" y="16"/>
                  </a:lnTo>
                  <a:lnTo>
                    <a:pt x="7" y="16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8" y="18"/>
                  </a:lnTo>
                  <a:lnTo>
                    <a:pt x="8" y="18"/>
                  </a:lnTo>
                  <a:lnTo>
                    <a:pt x="9" y="18"/>
                  </a:lnTo>
                  <a:lnTo>
                    <a:pt x="8" y="18"/>
                  </a:lnTo>
                  <a:lnTo>
                    <a:pt x="9" y="19"/>
                  </a:lnTo>
                  <a:lnTo>
                    <a:pt x="10" y="20"/>
                  </a:lnTo>
                  <a:lnTo>
                    <a:pt x="10" y="19"/>
                  </a:lnTo>
                  <a:lnTo>
                    <a:pt x="11" y="20"/>
                  </a:lnTo>
                  <a:lnTo>
                    <a:pt x="11" y="20"/>
                  </a:lnTo>
                  <a:lnTo>
                    <a:pt x="12" y="21"/>
                  </a:lnTo>
                  <a:lnTo>
                    <a:pt x="14" y="22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18" y="23"/>
                  </a:lnTo>
                  <a:lnTo>
                    <a:pt x="19" y="24"/>
                  </a:lnTo>
                  <a:lnTo>
                    <a:pt x="21" y="24"/>
                  </a:lnTo>
                  <a:lnTo>
                    <a:pt x="22" y="24"/>
                  </a:lnTo>
                  <a:lnTo>
                    <a:pt x="23" y="24"/>
                  </a:lnTo>
                  <a:lnTo>
                    <a:pt x="24" y="24"/>
                  </a:lnTo>
                  <a:lnTo>
                    <a:pt x="24" y="26"/>
                  </a:lnTo>
                  <a:lnTo>
                    <a:pt x="26" y="25"/>
                  </a:lnTo>
                  <a:lnTo>
                    <a:pt x="27" y="25"/>
                  </a:lnTo>
                  <a:lnTo>
                    <a:pt x="28" y="26"/>
                  </a:lnTo>
                  <a:lnTo>
                    <a:pt x="30" y="25"/>
                  </a:lnTo>
                  <a:lnTo>
                    <a:pt x="30" y="26"/>
                  </a:lnTo>
                  <a:lnTo>
                    <a:pt x="31" y="26"/>
                  </a:lnTo>
                  <a:lnTo>
                    <a:pt x="32" y="28"/>
                  </a:lnTo>
                  <a:lnTo>
                    <a:pt x="34" y="28"/>
                  </a:lnTo>
                  <a:lnTo>
                    <a:pt x="35" y="28"/>
                  </a:lnTo>
                  <a:lnTo>
                    <a:pt x="36" y="29"/>
                  </a:lnTo>
                  <a:lnTo>
                    <a:pt x="37" y="29"/>
                  </a:lnTo>
                  <a:lnTo>
                    <a:pt x="40" y="29"/>
                  </a:lnTo>
                  <a:lnTo>
                    <a:pt x="40" y="29"/>
                  </a:lnTo>
                  <a:lnTo>
                    <a:pt x="43" y="30"/>
                  </a:lnTo>
                  <a:lnTo>
                    <a:pt x="43" y="29"/>
                  </a:lnTo>
                  <a:lnTo>
                    <a:pt x="45" y="29"/>
                  </a:lnTo>
                  <a:lnTo>
                    <a:pt x="46" y="30"/>
                  </a:lnTo>
                  <a:lnTo>
                    <a:pt x="48" y="32"/>
                  </a:lnTo>
                  <a:lnTo>
                    <a:pt x="50" y="32"/>
                  </a:lnTo>
                  <a:lnTo>
                    <a:pt x="52" y="33"/>
                  </a:lnTo>
                  <a:lnTo>
                    <a:pt x="54" y="34"/>
                  </a:lnTo>
                  <a:lnTo>
                    <a:pt x="56" y="34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60" y="35"/>
                  </a:lnTo>
                  <a:lnTo>
                    <a:pt x="62" y="35"/>
                  </a:lnTo>
                  <a:lnTo>
                    <a:pt x="63" y="35"/>
                  </a:lnTo>
                  <a:lnTo>
                    <a:pt x="64" y="36"/>
                  </a:lnTo>
                  <a:lnTo>
                    <a:pt x="66" y="35"/>
                  </a:lnTo>
                  <a:lnTo>
                    <a:pt x="67" y="36"/>
                  </a:lnTo>
                  <a:lnTo>
                    <a:pt x="69" y="36"/>
                  </a:lnTo>
                  <a:lnTo>
                    <a:pt x="69" y="37"/>
                  </a:lnTo>
                  <a:lnTo>
                    <a:pt x="70" y="37"/>
                  </a:lnTo>
                  <a:lnTo>
                    <a:pt x="72" y="37"/>
                  </a:lnTo>
                  <a:lnTo>
                    <a:pt x="72" y="37"/>
                  </a:lnTo>
                  <a:lnTo>
                    <a:pt x="72" y="37"/>
                  </a:lnTo>
                  <a:lnTo>
                    <a:pt x="72" y="38"/>
                  </a:lnTo>
                  <a:lnTo>
                    <a:pt x="73" y="37"/>
                  </a:lnTo>
                  <a:lnTo>
                    <a:pt x="75" y="38"/>
                  </a:lnTo>
                  <a:lnTo>
                    <a:pt x="75" y="38"/>
                  </a:lnTo>
                  <a:lnTo>
                    <a:pt x="75" y="37"/>
                  </a:lnTo>
                  <a:lnTo>
                    <a:pt x="75" y="39"/>
                  </a:lnTo>
                  <a:lnTo>
                    <a:pt x="75" y="38"/>
                  </a:lnTo>
                  <a:lnTo>
                    <a:pt x="74" y="38"/>
                  </a:lnTo>
                  <a:lnTo>
                    <a:pt x="72" y="38"/>
                  </a:lnTo>
                  <a:lnTo>
                    <a:pt x="72" y="39"/>
                  </a:lnTo>
                  <a:lnTo>
                    <a:pt x="72" y="38"/>
                  </a:lnTo>
                  <a:lnTo>
                    <a:pt x="71" y="37"/>
                  </a:lnTo>
                  <a:lnTo>
                    <a:pt x="70" y="37"/>
                  </a:lnTo>
                  <a:lnTo>
                    <a:pt x="69" y="37"/>
                  </a:lnTo>
                  <a:lnTo>
                    <a:pt x="68" y="37"/>
                  </a:lnTo>
                  <a:lnTo>
                    <a:pt x="67" y="36"/>
                  </a:lnTo>
                  <a:lnTo>
                    <a:pt x="66" y="36"/>
                  </a:lnTo>
                  <a:lnTo>
                    <a:pt x="64" y="35"/>
                  </a:lnTo>
                  <a:lnTo>
                    <a:pt x="62" y="36"/>
                  </a:lnTo>
                  <a:lnTo>
                    <a:pt x="61" y="35"/>
                  </a:lnTo>
                  <a:lnTo>
                    <a:pt x="59" y="35"/>
                  </a:lnTo>
                  <a:lnTo>
                    <a:pt x="59" y="35"/>
                  </a:lnTo>
                  <a:lnTo>
                    <a:pt x="56" y="35"/>
                  </a:lnTo>
                  <a:lnTo>
                    <a:pt x="54" y="35"/>
                  </a:lnTo>
                  <a:lnTo>
                    <a:pt x="53" y="33"/>
                  </a:lnTo>
                  <a:lnTo>
                    <a:pt x="50" y="33"/>
                  </a:lnTo>
                  <a:lnTo>
                    <a:pt x="48" y="32"/>
                  </a:lnTo>
                  <a:lnTo>
                    <a:pt x="46" y="33"/>
                  </a:lnTo>
                  <a:lnTo>
                    <a:pt x="45" y="31"/>
                  </a:lnTo>
                  <a:lnTo>
                    <a:pt x="43" y="32"/>
                  </a:lnTo>
                  <a:lnTo>
                    <a:pt x="40" y="30"/>
                  </a:lnTo>
                  <a:lnTo>
                    <a:pt x="39" y="31"/>
                  </a:lnTo>
                  <a:lnTo>
                    <a:pt x="37" y="29"/>
                  </a:lnTo>
                  <a:lnTo>
                    <a:pt x="35" y="29"/>
                  </a:lnTo>
                  <a:lnTo>
                    <a:pt x="34" y="29"/>
                  </a:lnTo>
                  <a:lnTo>
                    <a:pt x="32" y="29"/>
                  </a:lnTo>
                  <a:lnTo>
                    <a:pt x="31" y="29"/>
                  </a:lnTo>
                  <a:lnTo>
                    <a:pt x="30" y="28"/>
                  </a:lnTo>
                  <a:lnTo>
                    <a:pt x="30" y="27"/>
                  </a:lnTo>
                  <a:lnTo>
                    <a:pt x="29" y="27"/>
                  </a:lnTo>
                  <a:lnTo>
                    <a:pt x="28" y="27"/>
                  </a:lnTo>
                  <a:lnTo>
                    <a:pt x="27" y="26"/>
                  </a:lnTo>
                  <a:lnTo>
                    <a:pt x="27" y="26"/>
                  </a:lnTo>
                  <a:lnTo>
                    <a:pt x="26" y="26"/>
                  </a:lnTo>
                  <a:lnTo>
                    <a:pt x="25" y="27"/>
                  </a:lnTo>
                  <a:lnTo>
                    <a:pt x="23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2" y="25"/>
                  </a:lnTo>
                  <a:lnTo>
                    <a:pt x="21" y="24"/>
                  </a:lnTo>
                  <a:lnTo>
                    <a:pt x="20" y="24"/>
                  </a:lnTo>
                  <a:lnTo>
                    <a:pt x="19" y="24"/>
                  </a:lnTo>
                  <a:lnTo>
                    <a:pt x="18" y="24"/>
                  </a:lnTo>
                  <a:lnTo>
                    <a:pt x="17" y="23"/>
                  </a:lnTo>
                  <a:lnTo>
                    <a:pt x="15" y="23"/>
                  </a:lnTo>
                  <a:lnTo>
                    <a:pt x="14" y="24"/>
                  </a:lnTo>
                  <a:lnTo>
                    <a:pt x="14" y="23"/>
                  </a:lnTo>
                  <a:lnTo>
                    <a:pt x="14" y="22"/>
                  </a:lnTo>
                  <a:lnTo>
                    <a:pt x="13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1" y="22"/>
                  </a:lnTo>
                  <a:lnTo>
                    <a:pt x="10" y="21"/>
                  </a:lnTo>
                  <a:lnTo>
                    <a:pt x="8" y="21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7" y="20"/>
                  </a:lnTo>
                  <a:lnTo>
                    <a:pt x="7" y="20"/>
                  </a:lnTo>
                  <a:lnTo>
                    <a:pt x="5" y="20"/>
                  </a:lnTo>
                  <a:lnTo>
                    <a:pt x="5" y="19"/>
                  </a:lnTo>
                  <a:lnTo>
                    <a:pt x="4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1" y="16"/>
                  </a:lnTo>
                  <a:lnTo>
                    <a:pt x="0" y="17"/>
                  </a:lnTo>
                  <a:lnTo>
                    <a:pt x="1" y="16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10"/>
                  </a:lnTo>
                  <a:lnTo>
                    <a:pt x="7" y="9"/>
                  </a:lnTo>
                  <a:lnTo>
                    <a:pt x="8" y="8"/>
                  </a:lnTo>
                  <a:lnTo>
                    <a:pt x="8" y="8"/>
                  </a:lnTo>
                  <a:lnTo>
                    <a:pt x="10" y="7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20" y="3"/>
                  </a:lnTo>
                  <a:lnTo>
                    <a:pt x="21" y="2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7" y="1"/>
                  </a:lnTo>
                  <a:lnTo>
                    <a:pt x="39" y="2"/>
                  </a:lnTo>
                  <a:lnTo>
                    <a:pt x="41" y="3"/>
                  </a:lnTo>
                  <a:lnTo>
                    <a:pt x="43" y="3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6" y="3"/>
                  </a:lnTo>
                  <a:lnTo>
                    <a:pt x="47" y="5"/>
                  </a:lnTo>
                  <a:lnTo>
                    <a:pt x="48" y="5"/>
                  </a:lnTo>
                  <a:lnTo>
                    <a:pt x="50" y="5"/>
                  </a:lnTo>
                  <a:lnTo>
                    <a:pt x="50" y="6"/>
                  </a:lnTo>
                  <a:lnTo>
                    <a:pt x="51" y="5"/>
                  </a:lnTo>
                  <a:lnTo>
                    <a:pt x="53" y="7"/>
                  </a:lnTo>
                  <a:lnTo>
                    <a:pt x="53" y="7"/>
                  </a:lnTo>
                  <a:lnTo>
                    <a:pt x="54" y="7"/>
                  </a:lnTo>
                  <a:lnTo>
                    <a:pt x="55" y="8"/>
                  </a:lnTo>
                  <a:lnTo>
                    <a:pt x="56" y="9"/>
                  </a:lnTo>
                  <a:lnTo>
                    <a:pt x="56" y="9"/>
                  </a:lnTo>
                  <a:lnTo>
                    <a:pt x="57" y="9"/>
                  </a:lnTo>
                  <a:lnTo>
                    <a:pt x="59" y="10"/>
                  </a:lnTo>
                  <a:lnTo>
                    <a:pt x="59" y="10"/>
                  </a:lnTo>
                  <a:lnTo>
                    <a:pt x="62" y="11"/>
                  </a:lnTo>
                  <a:lnTo>
                    <a:pt x="62" y="11"/>
                  </a:lnTo>
                  <a:lnTo>
                    <a:pt x="62" y="12"/>
                  </a:lnTo>
                  <a:lnTo>
                    <a:pt x="63" y="12"/>
                  </a:lnTo>
                  <a:lnTo>
                    <a:pt x="64" y="13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8" y="14"/>
                  </a:lnTo>
                  <a:lnTo>
                    <a:pt x="70" y="15"/>
                  </a:lnTo>
                  <a:lnTo>
                    <a:pt x="72" y="14"/>
                  </a:lnTo>
                  <a:lnTo>
                    <a:pt x="72" y="16"/>
                  </a:lnTo>
                  <a:lnTo>
                    <a:pt x="75" y="16"/>
                  </a:lnTo>
                  <a:lnTo>
                    <a:pt x="75" y="16"/>
                  </a:lnTo>
                  <a:lnTo>
                    <a:pt x="76" y="16"/>
                  </a:lnTo>
                  <a:lnTo>
                    <a:pt x="78" y="16"/>
                  </a:lnTo>
                  <a:lnTo>
                    <a:pt x="80" y="17"/>
                  </a:lnTo>
                  <a:lnTo>
                    <a:pt x="81" y="16"/>
                  </a:lnTo>
                  <a:lnTo>
                    <a:pt x="82" y="18"/>
                  </a:lnTo>
                  <a:lnTo>
                    <a:pt x="85" y="18"/>
                  </a:lnTo>
                  <a:lnTo>
                    <a:pt x="86" y="18"/>
                  </a:lnTo>
                  <a:lnTo>
                    <a:pt x="87" y="18"/>
                  </a:lnTo>
                  <a:lnTo>
                    <a:pt x="89" y="18"/>
                  </a:lnTo>
                  <a:lnTo>
                    <a:pt x="89" y="19"/>
                  </a:lnTo>
                  <a:lnTo>
                    <a:pt x="91" y="18"/>
                  </a:lnTo>
                  <a:lnTo>
                    <a:pt x="94" y="20"/>
                  </a:lnTo>
                  <a:lnTo>
                    <a:pt x="96" y="20"/>
                  </a:lnTo>
                  <a:lnTo>
                    <a:pt x="97" y="21"/>
                  </a:lnTo>
                  <a:lnTo>
                    <a:pt x="99" y="21"/>
                  </a:lnTo>
                  <a:lnTo>
                    <a:pt x="101" y="22"/>
                  </a:lnTo>
                  <a:lnTo>
                    <a:pt x="102" y="22"/>
                  </a:lnTo>
                  <a:lnTo>
                    <a:pt x="104" y="22"/>
                  </a:lnTo>
                  <a:lnTo>
                    <a:pt x="105" y="22"/>
                  </a:lnTo>
                  <a:lnTo>
                    <a:pt x="107" y="23"/>
                  </a:lnTo>
                  <a:lnTo>
                    <a:pt x="108" y="23"/>
                  </a:lnTo>
                  <a:lnTo>
                    <a:pt x="110" y="23"/>
                  </a:lnTo>
                  <a:lnTo>
                    <a:pt x="111" y="24"/>
                  </a:lnTo>
                  <a:lnTo>
                    <a:pt x="113" y="24"/>
                  </a:lnTo>
                  <a:lnTo>
                    <a:pt x="115" y="24"/>
                  </a:lnTo>
                  <a:lnTo>
                    <a:pt x="117" y="24"/>
                  </a:lnTo>
                </a:path>
              </a:pathLst>
            </a:custGeom>
            <a:noFill/>
            <a:ln w="12700" cap="rnd" cmpd="sng">
              <a:solidFill>
                <a:srgbClr val="4C4C4C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54" name="Freeform 58"/>
            <p:cNvSpPr>
              <a:spLocks/>
            </p:cNvSpPr>
            <p:nvPr/>
          </p:nvSpPr>
          <p:spPr bwMode="auto">
            <a:xfrm>
              <a:off x="653" y="973"/>
              <a:ext cx="162" cy="123"/>
            </a:xfrm>
            <a:custGeom>
              <a:avLst/>
              <a:gdLst/>
              <a:ahLst/>
              <a:cxnLst>
                <a:cxn ang="0">
                  <a:pos x="161" y="12"/>
                </a:cxn>
                <a:cxn ang="0">
                  <a:pos x="160" y="12"/>
                </a:cxn>
                <a:cxn ang="0">
                  <a:pos x="159" y="11"/>
                </a:cxn>
                <a:cxn ang="0">
                  <a:pos x="157" y="11"/>
                </a:cxn>
                <a:cxn ang="0">
                  <a:pos x="156" y="9"/>
                </a:cxn>
                <a:cxn ang="0">
                  <a:pos x="154" y="8"/>
                </a:cxn>
                <a:cxn ang="0">
                  <a:pos x="153" y="7"/>
                </a:cxn>
                <a:cxn ang="0">
                  <a:pos x="151" y="7"/>
                </a:cxn>
                <a:cxn ang="0">
                  <a:pos x="150" y="7"/>
                </a:cxn>
                <a:cxn ang="0">
                  <a:pos x="149" y="6"/>
                </a:cxn>
                <a:cxn ang="0">
                  <a:pos x="148" y="6"/>
                </a:cxn>
                <a:cxn ang="0">
                  <a:pos x="147" y="6"/>
                </a:cxn>
                <a:cxn ang="0">
                  <a:pos x="146" y="5"/>
                </a:cxn>
                <a:cxn ang="0">
                  <a:pos x="144" y="5"/>
                </a:cxn>
                <a:cxn ang="0">
                  <a:pos x="144" y="5"/>
                </a:cxn>
                <a:cxn ang="0">
                  <a:pos x="143" y="5"/>
                </a:cxn>
                <a:cxn ang="0">
                  <a:pos x="141" y="5"/>
                </a:cxn>
                <a:cxn ang="0">
                  <a:pos x="140" y="4"/>
                </a:cxn>
                <a:cxn ang="0">
                  <a:pos x="138" y="4"/>
                </a:cxn>
                <a:cxn ang="0">
                  <a:pos x="138" y="2"/>
                </a:cxn>
                <a:cxn ang="0">
                  <a:pos x="135" y="2"/>
                </a:cxn>
                <a:cxn ang="0">
                  <a:pos x="135" y="2"/>
                </a:cxn>
                <a:cxn ang="0">
                  <a:pos x="133" y="2"/>
                </a:cxn>
                <a:cxn ang="0">
                  <a:pos x="132" y="2"/>
                </a:cxn>
                <a:cxn ang="0">
                  <a:pos x="131" y="1"/>
                </a:cxn>
                <a:cxn ang="0">
                  <a:pos x="129" y="0"/>
                </a:cxn>
                <a:cxn ang="0">
                  <a:pos x="128" y="1"/>
                </a:cxn>
                <a:cxn ang="0">
                  <a:pos x="126" y="1"/>
                </a:cxn>
                <a:cxn ang="0">
                  <a:pos x="125" y="1"/>
                </a:cxn>
                <a:cxn ang="0">
                  <a:pos x="123" y="1"/>
                </a:cxn>
                <a:cxn ang="0">
                  <a:pos x="122" y="1"/>
                </a:cxn>
                <a:cxn ang="0">
                  <a:pos x="120" y="2"/>
                </a:cxn>
                <a:cxn ang="0">
                  <a:pos x="118" y="9"/>
                </a:cxn>
                <a:cxn ang="0">
                  <a:pos x="0" y="117"/>
                </a:cxn>
                <a:cxn ang="0">
                  <a:pos x="11" y="122"/>
                </a:cxn>
                <a:cxn ang="0">
                  <a:pos x="139" y="19"/>
                </a:cxn>
                <a:cxn ang="0">
                  <a:pos x="140" y="19"/>
                </a:cxn>
                <a:cxn ang="0">
                  <a:pos x="141" y="18"/>
                </a:cxn>
                <a:cxn ang="0">
                  <a:pos x="142" y="17"/>
                </a:cxn>
                <a:cxn ang="0">
                  <a:pos x="144" y="17"/>
                </a:cxn>
                <a:cxn ang="0">
                  <a:pos x="144" y="18"/>
                </a:cxn>
                <a:cxn ang="0">
                  <a:pos x="145" y="17"/>
                </a:cxn>
                <a:cxn ang="0">
                  <a:pos x="145" y="17"/>
                </a:cxn>
                <a:cxn ang="0">
                  <a:pos x="147" y="17"/>
                </a:cxn>
                <a:cxn ang="0">
                  <a:pos x="147" y="16"/>
                </a:cxn>
                <a:cxn ang="0">
                  <a:pos x="148" y="16"/>
                </a:cxn>
                <a:cxn ang="0">
                  <a:pos x="149" y="15"/>
                </a:cxn>
                <a:cxn ang="0">
                  <a:pos x="150" y="15"/>
                </a:cxn>
                <a:cxn ang="0">
                  <a:pos x="150" y="15"/>
                </a:cxn>
                <a:cxn ang="0">
                  <a:pos x="151" y="15"/>
                </a:cxn>
                <a:cxn ang="0">
                  <a:pos x="152" y="15"/>
                </a:cxn>
                <a:cxn ang="0">
                  <a:pos x="153" y="15"/>
                </a:cxn>
                <a:cxn ang="0">
                  <a:pos x="153" y="14"/>
                </a:cxn>
                <a:cxn ang="0">
                  <a:pos x="155" y="14"/>
                </a:cxn>
                <a:cxn ang="0">
                  <a:pos x="156" y="13"/>
                </a:cxn>
                <a:cxn ang="0">
                  <a:pos x="156" y="13"/>
                </a:cxn>
                <a:cxn ang="0">
                  <a:pos x="157" y="13"/>
                </a:cxn>
                <a:cxn ang="0">
                  <a:pos x="159" y="13"/>
                </a:cxn>
                <a:cxn ang="0">
                  <a:pos x="160" y="13"/>
                </a:cxn>
                <a:cxn ang="0">
                  <a:pos x="161" y="13"/>
                </a:cxn>
                <a:cxn ang="0">
                  <a:pos x="161" y="12"/>
                </a:cxn>
              </a:cxnLst>
              <a:rect l="0" t="0" r="r" b="b"/>
              <a:pathLst>
                <a:path w="162" h="123">
                  <a:moveTo>
                    <a:pt x="161" y="12"/>
                  </a:moveTo>
                  <a:lnTo>
                    <a:pt x="160" y="12"/>
                  </a:lnTo>
                  <a:lnTo>
                    <a:pt x="159" y="11"/>
                  </a:lnTo>
                  <a:lnTo>
                    <a:pt x="157" y="11"/>
                  </a:lnTo>
                  <a:lnTo>
                    <a:pt x="156" y="9"/>
                  </a:lnTo>
                  <a:lnTo>
                    <a:pt x="154" y="8"/>
                  </a:lnTo>
                  <a:lnTo>
                    <a:pt x="153" y="7"/>
                  </a:lnTo>
                  <a:lnTo>
                    <a:pt x="151" y="7"/>
                  </a:lnTo>
                  <a:lnTo>
                    <a:pt x="150" y="7"/>
                  </a:lnTo>
                  <a:lnTo>
                    <a:pt x="149" y="6"/>
                  </a:lnTo>
                  <a:lnTo>
                    <a:pt x="148" y="6"/>
                  </a:lnTo>
                  <a:lnTo>
                    <a:pt x="147" y="6"/>
                  </a:lnTo>
                  <a:lnTo>
                    <a:pt x="146" y="5"/>
                  </a:lnTo>
                  <a:lnTo>
                    <a:pt x="144" y="5"/>
                  </a:lnTo>
                  <a:lnTo>
                    <a:pt x="144" y="5"/>
                  </a:lnTo>
                  <a:lnTo>
                    <a:pt x="143" y="5"/>
                  </a:lnTo>
                  <a:lnTo>
                    <a:pt x="141" y="5"/>
                  </a:lnTo>
                  <a:lnTo>
                    <a:pt x="140" y="4"/>
                  </a:lnTo>
                  <a:lnTo>
                    <a:pt x="138" y="4"/>
                  </a:lnTo>
                  <a:lnTo>
                    <a:pt x="138" y="2"/>
                  </a:lnTo>
                  <a:lnTo>
                    <a:pt x="135" y="2"/>
                  </a:lnTo>
                  <a:lnTo>
                    <a:pt x="135" y="2"/>
                  </a:lnTo>
                  <a:lnTo>
                    <a:pt x="133" y="2"/>
                  </a:lnTo>
                  <a:lnTo>
                    <a:pt x="132" y="2"/>
                  </a:lnTo>
                  <a:lnTo>
                    <a:pt x="131" y="1"/>
                  </a:lnTo>
                  <a:lnTo>
                    <a:pt x="129" y="0"/>
                  </a:lnTo>
                  <a:lnTo>
                    <a:pt x="128" y="1"/>
                  </a:lnTo>
                  <a:lnTo>
                    <a:pt x="126" y="1"/>
                  </a:lnTo>
                  <a:lnTo>
                    <a:pt x="125" y="1"/>
                  </a:lnTo>
                  <a:lnTo>
                    <a:pt x="123" y="1"/>
                  </a:lnTo>
                  <a:lnTo>
                    <a:pt x="122" y="1"/>
                  </a:lnTo>
                  <a:lnTo>
                    <a:pt x="120" y="2"/>
                  </a:lnTo>
                  <a:lnTo>
                    <a:pt x="118" y="9"/>
                  </a:lnTo>
                  <a:lnTo>
                    <a:pt x="0" y="117"/>
                  </a:lnTo>
                  <a:lnTo>
                    <a:pt x="11" y="122"/>
                  </a:lnTo>
                  <a:lnTo>
                    <a:pt x="139" y="19"/>
                  </a:lnTo>
                  <a:lnTo>
                    <a:pt x="140" y="19"/>
                  </a:lnTo>
                  <a:lnTo>
                    <a:pt x="141" y="18"/>
                  </a:lnTo>
                  <a:lnTo>
                    <a:pt x="142" y="17"/>
                  </a:lnTo>
                  <a:lnTo>
                    <a:pt x="144" y="17"/>
                  </a:lnTo>
                  <a:lnTo>
                    <a:pt x="144" y="18"/>
                  </a:lnTo>
                  <a:lnTo>
                    <a:pt x="145" y="17"/>
                  </a:lnTo>
                  <a:lnTo>
                    <a:pt x="145" y="17"/>
                  </a:lnTo>
                  <a:lnTo>
                    <a:pt x="147" y="17"/>
                  </a:lnTo>
                  <a:lnTo>
                    <a:pt x="147" y="16"/>
                  </a:lnTo>
                  <a:lnTo>
                    <a:pt x="148" y="16"/>
                  </a:lnTo>
                  <a:lnTo>
                    <a:pt x="149" y="15"/>
                  </a:lnTo>
                  <a:lnTo>
                    <a:pt x="150" y="15"/>
                  </a:lnTo>
                  <a:lnTo>
                    <a:pt x="150" y="15"/>
                  </a:lnTo>
                  <a:lnTo>
                    <a:pt x="151" y="15"/>
                  </a:lnTo>
                  <a:lnTo>
                    <a:pt x="152" y="15"/>
                  </a:lnTo>
                  <a:lnTo>
                    <a:pt x="153" y="15"/>
                  </a:lnTo>
                  <a:lnTo>
                    <a:pt x="153" y="14"/>
                  </a:lnTo>
                  <a:lnTo>
                    <a:pt x="155" y="14"/>
                  </a:lnTo>
                  <a:lnTo>
                    <a:pt x="156" y="13"/>
                  </a:lnTo>
                  <a:lnTo>
                    <a:pt x="156" y="13"/>
                  </a:lnTo>
                  <a:lnTo>
                    <a:pt x="157" y="13"/>
                  </a:lnTo>
                  <a:lnTo>
                    <a:pt x="159" y="13"/>
                  </a:lnTo>
                  <a:lnTo>
                    <a:pt x="160" y="13"/>
                  </a:lnTo>
                  <a:lnTo>
                    <a:pt x="161" y="13"/>
                  </a:lnTo>
                  <a:lnTo>
                    <a:pt x="161" y="12"/>
                  </a:lnTo>
                </a:path>
              </a:pathLst>
            </a:custGeom>
            <a:solidFill>
              <a:srgbClr val="666666"/>
            </a:solidFill>
            <a:ln w="12700" cap="rnd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55" name="Freeform 59"/>
            <p:cNvSpPr>
              <a:spLocks/>
            </p:cNvSpPr>
            <p:nvPr/>
          </p:nvSpPr>
          <p:spPr bwMode="auto">
            <a:xfrm>
              <a:off x="654" y="973"/>
              <a:ext cx="166" cy="126"/>
            </a:xfrm>
            <a:custGeom>
              <a:avLst/>
              <a:gdLst/>
              <a:ahLst/>
              <a:cxnLst>
                <a:cxn ang="0">
                  <a:pos x="165" y="13"/>
                </a:cxn>
                <a:cxn ang="0">
                  <a:pos x="161" y="10"/>
                </a:cxn>
                <a:cxn ang="0">
                  <a:pos x="160" y="10"/>
                </a:cxn>
                <a:cxn ang="0">
                  <a:pos x="158" y="8"/>
                </a:cxn>
                <a:cxn ang="0">
                  <a:pos x="156" y="7"/>
                </a:cxn>
                <a:cxn ang="0">
                  <a:pos x="152" y="6"/>
                </a:cxn>
                <a:cxn ang="0">
                  <a:pos x="149" y="6"/>
                </a:cxn>
                <a:cxn ang="0">
                  <a:pos x="148" y="4"/>
                </a:cxn>
                <a:cxn ang="0">
                  <a:pos x="145" y="4"/>
                </a:cxn>
                <a:cxn ang="0">
                  <a:pos x="142" y="3"/>
                </a:cxn>
                <a:cxn ang="0">
                  <a:pos x="140" y="2"/>
                </a:cxn>
                <a:cxn ang="0">
                  <a:pos x="136" y="1"/>
                </a:cxn>
                <a:cxn ang="0">
                  <a:pos x="134" y="1"/>
                </a:cxn>
                <a:cxn ang="0">
                  <a:pos x="132" y="0"/>
                </a:cxn>
                <a:cxn ang="0">
                  <a:pos x="128" y="0"/>
                </a:cxn>
                <a:cxn ang="0">
                  <a:pos x="125" y="1"/>
                </a:cxn>
                <a:cxn ang="0">
                  <a:pos x="122" y="1"/>
                </a:cxn>
                <a:cxn ang="0">
                  <a:pos x="0" y="121"/>
                </a:cxn>
                <a:cxn ang="0">
                  <a:pos x="142" y="19"/>
                </a:cxn>
                <a:cxn ang="0">
                  <a:pos x="144" y="18"/>
                </a:cxn>
                <a:cxn ang="0">
                  <a:pos x="146" y="18"/>
                </a:cxn>
                <a:cxn ang="0">
                  <a:pos x="147" y="18"/>
                </a:cxn>
                <a:cxn ang="0">
                  <a:pos x="149" y="17"/>
                </a:cxn>
                <a:cxn ang="0">
                  <a:pos x="150" y="15"/>
                </a:cxn>
                <a:cxn ang="0">
                  <a:pos x="152" y="15"/>
                </a:cxn>
                <a:cxn ang="0">
                  <a:pos x="154" y="15"/>
                </a:cxn>
                <a:cxn ang="0">
                  <a:pos x="155" y="14"/>
                </a:cxn>
                <a:cxn ang="0">
                  <a:pos x="157" y="15"/>
                </a:cxn>
                <a:cxn ang="0">
                  <a:pos x="158" y="13"/>
                </a:cxn>
                <a:cxn ang="0">
                  <a:pos x="160" y="13"/>
                </a:cxn>
                <a:cxn ang="0">
                  <a:pos x="162" y="13"/>
                </a:cxn>
                <a:cxn ang="0">
                  <a:pos x="163" y="13"/>
                </a:cxn>
                <a:cxn ang="0">
                  <a:pos x="165" y="13"/>
                </a:cxn>
              </a:cxnLst>
              <a:rect l="0" t="0" r="r" b="b"/>
              <a:pathLst>
                <a:path w="166" h="126">
                  <a:moveTo>
                    <a:pt x="165" y="13"/>
                  </a:moveTo>
                  <a:lnTo>
                    <a:pt x="165" y="13"/>
                  </a:lnTo>
                  <a:lnTo>
                    <a:pt x="163" y="12"/>
                  </a:lnTo>
                  <a:lnTo>
                    <a:pt x="161" y="10"/>
                  </a:lnTo>
                  <a:lnTo>
                    <a:pt x="161" y="10"/>
                  </a:lnTo>
                  <a:lnTo>
                    <a:pt x="160" y="10"/>
                  </a:lnTo>
                  <a:lnTo>
                    <a:pt x="158" y="9"/>
                  </a:lnTo>
                  <a:lnTo>
                    <a:pt x="158" y="8"/>
                  </a:lnTo>
                  <a:lnTo>
                    <a:pt x="157" y="8"/>
                  </a:lnTo>
                  <a:lnTo>
                    <a:pt x="156" y="7"/>
                  </a:lnTo>
                  <a:lnTo>
                    <a:pt x="154" y="7"/>
                  </a:lnTo>
                  <a:lnTo>
                    <a:pt x="152" y="6"/>
                  </a:lnTo>
                  <a:lnTo>
                    <a:pt x="151" y="6"/>
                  </a:lnTo>
                  <a:lnTo>
                    <a:pt x="149" y="6"/>
                  </a:lnTo>
                  <a:lnTo>
                    <a:pt x="149" y="4"/>
                  </a:lnTo>
                  <a:lnTo>
                    <a:pt x="148" y="4"/>
                  </a:lnTo>
                  <a:lnTo>
                    <a:pt x="147" y="4"/>
                  </a:lnTo>
                  <a:lnTo>
                    <a:pt x="145" y="4"/>
                  </a:lnTo>
                  <a:lnTo>
                    <a:pt x="143" y="4"/>
                  </a:lnTo>
                  <a:lnTo>
                    <a:pt x="142" y="3"/>
                  </a:lnTo>
                  <a:lnTo>
                    <a:pt x="141" y="3"/>
                  </a:lnTo>
                  <a:lnTo>
                    <a:pt x="140" y="2"/>
                  </a:lnTo>
                  <a:lnTo>
                    <a:pt x="138" y="1"/>
                  </a:lnTo>
                  <a:lnTo>
                    <a:pt x="136" y="1"/>
                  </a:lnTo>
                  <a:lnTo>
                    <a:pt x="135" y="2"/>
                  </a:lnTo>
                  <a:lnTo>
                    <a:pt x="134" y="1"/>
                  </a:lnTo>
                  <a:lnTo>
                    <a:pt x="133" y="1"/>
                  </a:lnTo>
                  <a:lnTo>
                    <a:pt x="132" y="0"/>
                  </a:lnTo>
                  <a:lnTo>
                    <a:pt x="130" y="0"/>
                  </a:lnTo>
                  <a:lnTo>
                    <a:pt x="128" y="0"/>
                  </a:lnTo>
                  <a:lnTo>
                    <a:pt x="128" y="0"/>
                  </a:lnTo>
                  <a:lnTo>
                    <a:pt x="125" y="1"/>
                  </a:lnTo>
                  <a:lnTo>
                    <a:pt x="124" y="0"/>
                  </a:lnTo>
                  <a:lnTo>
                    <a:pt x="122" y="1"/>
                  </a:lnTo>
                  <a:lnTo>
                    <a:pt x="120" y="8"/>
                  </a:lnTo>
                  <a:lnTo>
                    <a:pt x="0" y="121"/>
                  </a:lnTo>
                  <a:lnTo>
                    <a:pt x="12" y="125"/>
                  </a:lnTo>
                  <a:lnTo>
                    <a:pt x="142" y="19"/>
                  </a:lnTo>
                  <a:lnTo>
                    <a:pt x="143" y="18"/>
                  </a:lnTo>
                  <a:lnTo>
                    <a:pt x="144" y="18"/>
                  </a:lnTo>
                  <a:lnTo>
                    <a:pt x="144" y="17"/>
                  </a:lnTo>
                  <a:lnTo>
                    <a:pt x="146" y="18"/>
                  </a:lnTo>
                  <a:lnTo>
                    <a:pt x="146" y="17"/>
                  </a:lnTo>
                  <a:lnTo>
                    <a:pt x="147" y="18"/>
                  </a:lnTo>
                  <a:lnTo>
                    <a:pt x="148" y="17"/>
                  </a:lnTo>
                  <a:lnTo>
                    <a:pt x="149" y="17"/>
                  </a:lnTo>
                  <a:lnTo>
                    <a:pt x="149" y="17"/>
                  </a:lnTo>
                  <a:lnTo>
                    <a:pt x="150" y="15"/>
                  </a:lnTo>
                  <a:lnTo>
                    <a:pt x="151" y="15"/>
                  </a:lnTo>
                  <a:lnTo>
                    <a:pt x="152" y="15"/>
                  </a:lnTo>
                  <a:lnTo>
                    <a:pt x="153" y="15"/>
                  </a:lnTo>
                  <a:lnTo>
                    <a:pt x="154" y="15"/>
                  </a:lnTo>
                  <a:lnTo>
                    <a:pt x="155" y="15"/>
                  </a:lnTo>
                  <a:lnTo>
                    <a:pt x="155" y="14"/>
                  </a:lnTo>
                  <a:lnTo>
                    <a:pt x="157" y="14"/>
                  </a:lnTo>
                  <a:lnTo>
                    <a:pt x="157" y="15"/>
                  </a:lnTo>
                  <a:lnTo>
                    <a:pt x="158" y="14"/>
                  </a:lnTo>
                  <a:lnTo>
                    <a:pt x="158" y="13"/>
                  </a:lnTo>
                  <a:lnTo>
                    <a:pt x="159" y="13"/>
                  </a:lnTo>
                  <a:lnTo>
                    <a:pt x="160" y="13"/>
                  </a:lnTo>
                  <a:lnTo>
                    <a:pt x="161" y="13"/>
                  </a:lnTo>
                  <a:lnTo>
                    <a:pt x="162" y="13"/>
                  </a:lnTo>
                  <a:lnTo>
                    <a:pt x="163" y="13"/>
                  </a:lnTo>
                  <a:lnTo>
                    <a:pt x="163" y="13"/>
                  </a:lnTo>
                  <a:lnTo>
                    <a:pt x="163" y="12"/>
                  </a:lnTo>
                  <a:lnTo>
                    <a:pt x="165" y="13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56" name="Freeform 60"/>
            <p:cNvSpPr>
              <a:spLocks/>
            </p:cNvSpPr>
            <p:nvPr/>
          </p:nvSpPr>
          <p:spPr bwMode="auto">
            <a:xfrm>
              <a:off x="845" y="914"/>
              <a:ext cx="78" cy="35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77" y="0"/>
                </a:cxn>
                <a:cxn ang="0">
                  <a:pos x="5" y="33"/>
                </a:cxn>
                <a:cxn ang="0">
                  <a:pos x="0" y="34"/>
                </a:cxn>
              </a:cxnLst>
              <a:rect l="0" t="0" r="r" b="b"/>
              <a:pathLst>
                <a:path w="78" h="35">
                  <a:moveTo>
                    <a:pt x="0" y="34"/>
                  </a:moveTo>
                  <a:lnTo>
                    <a:pt x="77" y="0"/>
                  </a:lnTo>
                  <a:lnTo>
                    <a:pt x="5" y="33"/>
                  </a:lnTo>
                  <a:lnTo>
                    <a:pt x="0" y="34"/>
                  </a:lnTo>
                </a:path>
              </a:pathLst>
            </a:custGeom>
            <a:solidFill>
              <a:srgbClr val="B2B2B2"/>
            </a:solidFill>
            <a:ln w="12700" cap="rnd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61"/>
            <p:cNvSpPr>
              <a:spLocks/>
            </p:cNvSpPr>
            <p:nvPr/>
          </p:nvSpPr>
          <p:spPr bwMode="auto">
            <a:xfrm>
              <a:off x="847" y="914"/>
              <a:ext cx="83" cy="37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82" y="0"/>
                </a:cxn>
                <a:cxn ang="0">
                  <a:pos x="5" y="36"/>
                </a:cxn>
                <a:cxn ang="0">
                  <a:pos x="0" y="34"/>
                </a:cxn>
              </a:cxnLst>
              <a:rect l="0" t="0" r="r" b="b"/>
              <a:pathLst>
                <a:path w="83" h="37">
                  <a:moveTo>
                    <a:pt x="0" y="34"/>
                  </a:moveTo>
                  <a:lnTo>
                    <a:pt x="82" y="0"/>
                  </a:lnTo>
                  <a:lnTo>
                    <a:pt x="5" y="36"/>
                  </a:lnTo>
                  <a:lnTo>
                    <a:pt x="0" y="34"/>
                  </a:lnTo>
                </a:path>
              </a:pathLst>
            </a:custGeom>
            <a:noFill/>
            <a:ln w="12700" cap="rnd" cmpd="sng">
              <a:solidFill>
                <a:srgbClr val="B2B2B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Freeform 62"/>
            <p:cNvSpPr>
              <a:spLocks/>
            </p:cNvSpPr>
            <p:nvPr/>
          </p:nvSpPr>
          <p:spPr bwMode="auto">
            <a:xfrm>
              <a:off x="659" y="978"/>
              <a:ext cx="121" cy="113"/>
            </a:xfrm>
            <a:custGeom>
              <a:avLst/>
              <a:gdLst/>
              <a:ahLst/>
              <a:cxnLst>
                <a:cxn ang="0">
                  <a:pos x="0" y="112"/>
                </a:cxn>
                <a:cxn ang="0">
                  <a:pos x="116" y="12"/>
                </a:cxn>
                <a:cxn ang="0">
                  <a:pos x="120" y="1"/>
                </a:cxn>
                <a:cxn ang="0">
                  <a:pos x="115" y="0"/>
                </a:cxn>
                <a:cxn ang="0">
                  <a:pos x="113" y="9"/>
                </a:cxn>
                <a:cxn ang="0">
                  <a:pos x="0" y="112"/>
                </a:cxn>
              </a:cxnLst>
              <a:rect l="0" t="0" r="r" b="b"/>
              <a:pathLst>
                <a:path w="121" h="113">
                  <a:moveTo>
                    <a:pt x="0" y="112"/>
                  </a:moveTo>
                  <a:lnTo>
                    <a:pt x="116" y="12"/>
                  </a:lnTo>
                  <a:lnTo>
                    <a:pt x="120" y="1"/>
                  </a:lnTo>
                  <a:lnTo>
                    <a:pt x="115" y="0"/>
                  </a:lnTo>
                  <a:lnTo>
                    <a:pt x="113" y="9"/>
                  </a:lnTo>
                  <a:lnTo>
                    <a:pt x="0" y="112"/>
                  </a:lnTo>
                </a:path>
              </a:pathLst>
            </a:custGeom>
            <a:solidFill>
              <a:srgbClr val="CCCCCC"/>
            </a:solidFill>
            <a:ln w="12700" cap="rnd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59" name="Freeform 63"/>
            <p:cNvSpPr>
              <a:spLocks/>
            </p:cNvSpPr>
            <p:nvPr/>
          </p:nvSpPr>
          <p:spPr bwMode="auto">
            <a:xfrm>
              <a:off x="660" y="976"/>
              <a:ext cx="123" cy="116"/>
            </a:xfrm>
            <a:custGeom>
              <a:avLst/>
              <a:gdLst/>
              <a:ahLst/>
              <a:cxnLst>
                <a:cxn ang="0">
                  <a:pos x="0" y="115"/>
                </a:cxn>
                <a:cxn ang="0">
                  <a:pos x="120" y="12"/>
                </a:cxn>
                <a:cxn ang="0">
                  <a:pos x="122" y="1"/>
                </a:cxn>
                <a:cxn ang="0">
                  <a:pos x="119" y="0"/>
                </a:cxn>
                <a:cxn ang="0">
                  <a:pos x="115" y="10"/>
                </a:cxn>
                <a:cxn ang="0">
                  <a:pos x="0" y="115"/>
                </a:cxn>
              </a:cxnLst>
              <a:rect l="0" t="0" r="r" b="b"/>
              <a:pathLst>
                <a:path w="123" h="116">
                  <a:moveTo>
                    <a:pt x="0" y="115"/>
                  </a:moveTo>
                  <a:lnTo>
                    <a:pt x="120" y="12"/>
                  </a:lnTo>
                  <a:lnTo>
                    <a:pt x="122" y="1"/>
                  </a:lnTo>
                  <a:lnTo>
                    <a:pt x="119" y="0"/>
                  </a:lnTo>
                  <a:lnTo>
                    <a:pt x="115" y="10"/>
                  </a:lnTo>
                  <a:lnTo>
                    <a:pt x="0" y="115"/>
                  </a:lnTo>
                </a:path>
              </a:pathLst>
            </a:custGeom>
            <a:noFill/>
            <a:ln w="12700" cap="rnd" cmpd="sng">
              <a:solidFill>
                <a:srgbClr val="B2B2B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60" name="Freeform 64"/>
            <p:cNvSpPr>
              <a:spLocks/>
            </p:cNvSpPr>
            <p:nvPr/>
          </p:nvSpPr>
          <p:spPr bwMode="auto">
            <a:xfrm>
              <a:off x="819" y="950"/>
              <a:ext cx="72" cy="20"/>
            </a:xfrm>
            <a:custGeom>
              <a:avLst/>
              <a:gdLst/>
              <a:ahLst/>
              <a:cxnLst>
                <a:cxn ang="0">
                  <a:pos x="4" y="1"/>
                </a:cxn>
                <a:cxn ang="0">
                  <a:pos x="7" y="0"/>
                </a:cxn>
                <a:cxn ang="0">
                  <a:pos x="10" y="1"/>
                </a:cxn>
                <a:cxn ang="0">
                  <a:pos x="14" y="2"/>
                </a:cxn>
                <a:cxn ang="0">
                  <a:pos x="18" y="4"/>
                </a:cxn>
                <a:cxn ang="0">
                  <a:pos x="23" y="4"/>
                </a:cxn>
                <a:cxn ang="0">
                  <a:pos x="28" y="7"/>
                </a:cxn>
                <a:cxn ang="0">
                  <a:pos x="34" y="8"/>
                </a:cxn>
                <a:cxn ang="0">
                  <a:pos x="39" y="10"/>
                </a:cxn>
                <a:cxn ang="0">
                  <a:pos x="44" y="11"/>
                </a:cxn>
                <a:cxn ang="0">
                  <a:pos x="49" y="13"/>
                </a:cxn>
                <a:cxn ang="0">
                  <a:pos x="56" y="15"/>
                </a:cxn>
                <a:cxn ang="0">
                  <a:pos x="60" y="17"/>
                </a:cxn>
                <a:cxn ang="0">
                  <a:pos x="65" y="18"/>
                </a:cxn>
                <a:cxn ang="0">
                  <a:pos x="70" y="19"/>
                </a:cxn>
                <a:cxn ang="0">
                  <a:pos x="69" y="19"/>
                </a:cxn>
                <a:cxn ang="0">
                  <a:pos x="65" y="18"/>
                </a:cxn>
                <a:cxn ang="0">
                  <a:pos x="61" y="18"/>
                </a:cxn>
                <a:cxn ang="0">
                  <a:pos x="58" y="16"/>
                </a:cxn>
                <a:cxn ang="0">
                  <a:pos x="51" y="15"/>
                </a:cxn>
                <a:cxn ang="0">
                  <a:pos x="45" y="14"/>
                </a:cxn>
                <a:cxn ang="0">
                  <a:pos x="41" y="13"/>
                </a:cxn>
                <a:cxn ang="0">
                  <a:pos x="34" y="11"/>
                </a:cxn>
                <a:cxn ang="0">
                  <a:pos x="30" y="8"/>
                </a:cxn>
                <a:cxn ang="0">
                  <a:pos x="25" y="7"/>
                </a:cxn>
                <a:cxn ang="0">
                  <a:pos x="19" y="6"/>
                </a:cxn>
                <a:cxn ang="0">
                  <a:pos x="16" y="5"/>
                </a:cxn>
                <a:cxn ang="0">
                  <a:pos x="11" y="4"/>
                </a:cxn>
                <a:cxn ang="0">
                  <a:pos x="8" y="3"/>
                </a:cxn>
                <a:cxn ang="0">
                  <a:pos x="6" y="3"/>
                </a:cxn>
                <a:cxn ang="0">
                  <a:pos x="4" y="3"/>
                </a:cxn>
                <a:cxn ang="0">
                  <a:pos x="4" y="3"/>
                </a:cxn>
                <a:cxn ang="0">
                  <a:pos x="4" y="4"/>
                </a:cxn>
                <a:cxn ang="0">
                  <a:pos x="4" y="5"/>
                </a:cxn>
                <a:cxn ang="0">
                  <a:pos x="4" y="8"/>
                </a:cxn>
                <a:cxn ang="0">
                  <a:pos x="2" y="9"/>
                </a:cxn>
                <a:cxn ang="0">
                  <a:pos x="1" y="11"/>
                </a:cxn>
                <a:cxn ang="0">
                  <a:pos x="1" y="10"/>
                </a:cxn>
                <a:cxn ang="0">
                  <a:pos x="0" y="10"/>
                </a:cxn>
                <a:cxn ang="0">
                  <a:pos x="0" y="7"/>
                </a:cxn>
                <a:cxn ang="0">
                  <a:pos x="1" y="7"/>
                </a:cxn>
                <a:cxn ang="0">
                  <a:pos x="1" y="5"/>
                </a:cxn>
                <a:cxn ang="0">
                  <a:pos x="0" y="4"/>
                </a:cxn>
                <a:cxn ang="0">
                  <a:pos x="1" y="3"/>
                </a:cxn>
                <a:cxn ang="0">
                  <a:pos x="1" y="2"/>
                </a:cxn>
                <a:cxn ang="0">
                  <a:pos x="2" y="1"/>
                </a:cxn>
                <a:cxn ang="0">
                  <a:pos x="3" y="0"/>
                </a:cxn>
              </a:cxnLst>
              <a:rect l="0" t="0" r="r" b="b"/>
              <a:pathLst>
                <a:path w="72" h="20">
                  <a:moveTo>
                    <a:pt x="3" y="0"/>
                  </a:moveTo>
                  <a:lnTo>
                    <a:pt x="4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8" y="1"/>
                  </a:lnTo>
                  <a:lnTo>
                    <a:pt x="10" y="1"/>
                  </a:lnTo>
                  <a:lnTo>
                    <a:pt x="13" y="1"/>
                  </a:lnTo>
                  <a:lnTo>
                    <a:pt x="14" y="2"/>
                  </a:lnTo>
                  <a:lnTo>
                    <a:pt x="15" y="3"/>
                  </a:lnTo>
                  <a:lnTo>
                    <a:pt x="18" y="4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6" y="5"/>
                  </a:lnTo>
                  <a:lnTo>
                    <a:pt x="28" y="7"/>
                  </a:lnTo>
                  <a:lnTo>
                    <a:pt x="31" y="7"/>
                  </a:lnTo>
                  <a:lnTo>
                    <a:pt x="34" y="8"/>
                  </a:lnTo>
                  <a:lnTo>
                    <a:pt x="36" y="9"/>
                  </a:lnTo>
                  <a:lnTo>
                    <a:pt x="39" y="10"/>
                  </a:lnTo>
                  <a:lnTo>
                    <a:pt x="41" y="11"/>
                  </a:lnTo>
                  <a:lnTo>
                    <a:pt x="44" y="11"/>
                  </a:lnTo>
                  <a:lnTo>
                    <a:pt x="48" y="12"/>
                  </a:lnTo>
                  <a:lnTo>
                    <a:pt x="49" y="13"/>
                  </a:lnTo>
                  <a:lnTo>
                    <a:pt x="53" y="14"/>
                  </a:lnTo>
                  <a:lnTo>
                    <a:pt x="56" y="15"/>
                  </a:lnTo>
                  <a:lnTo>
                    <a:pt x="58" y="15"/>
                  </a:lnTo>
                  <a:lnTo>
                    <a:pt x="60" y="17"/>
                  </a:lnTo>
                  <a:lnTo>
                    <a:pt x="62" y="17"/>
                  </a:lnTo>
                  <a:lnTo>
                    <a:pt x="65" y="18"/>
                  </a:lnTo>
                  <a:lnTo>
                    <a:pt x="67" y="19"/>
                  </a:lnTo>
                  <a:lnTo>
                    <a:pt x="70" y="19"/>
                  </a:lnTo>
                  <a:lnTo>
                    <a:pt x="71" y="19"/>
                  </a:lnTo>
                  <a:lnTo>
                    <a:pt x="69" y="19"/>
                  </a:lnTo>
                  <a:lnTo>
                    <a:pt x="67" y="19"/>
                  </a:lnTo>
                  <a:lnTo>
                    <a:pt x="65" y="18"/>
                  </a:lnTo>
                  <a:lnTo>
                    <a:pt x="63" y="18"/>
                  </a:lnTo>
                  <a:lnTo>
                    <a:pt x="61" y="18"/>
                  </a:lnTo>
                  <a:lnTo>
                    <a:pt x="58" y="17"/>
                  </a:lnTo>
                  <a:lnTo>
                    <a:pt x="58" y="16"/>
                  </a:lnTo>
                  <a:lnTo>
                    <a:pt x="53" y="16"/>
                  </a:lnTo>
                  <a:lnTo>
                    <a:pt x="51" y="15"/>
                  </a:lnTo>
                  <a:lnTo>
                    <a:pt x="49" y="14"/>
                  </a:lnTo>
                  <a:lnTo>
                    <a:pt x="45" y="14"/>
                  </a:lnTo>
                  <a:lnTo>
                    <a:pt x="43" y="13"/>
                  </a:lnTo>
                  <a:lnTo>
                    <a:pt x="41" y="13"/>
                  </a:lnTo>
                  <a:lnTo>
                    <a:pt x="37" y="12"/>
                  </a:lnTo>
                  <a:lnTo>
                    <a:pt x="34" y="11"/>
                  </a:lnTo>
                  <a:lnTo>
                    <a:pt x="32" y="8"/>
                  </a:lnTo>
                  <a:lnTo>
                    <a:pt x="30" y="8"/>
                  </a:lnTo>
                  <a:lnTo>
                    <a:pt x="27" y="9"/>
                  </a:lnTo>
                  <a:lnTo>
                    <a:pt x="25" y="7"/>
                  </a:lnTo>
                  <a:lnTo>
                    <a:pt x="22" y="7"/>
                  </a:lnTo>
                  <a:lnTo>
                    <a:pt x="19" y="6"/>
                  </a:lnTo>
                  <a:lnTo>
                    <a:pt x="18" y="5"/>
                  </a:lnTo>
                  <a:lnTo>
                    <a:pt x="16" y="5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3"/>
                  </a:lnTo>
                  <a:lnTo>
                    <a:pt x="7" y="3"/>
                  </a:lnTo>
                  <a:lnTo>
                    <a:pt x="6" y="3"/>
                  </a:lnTo>
                  <a:lnTo>
                    <a:pt x="5" y="2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3" y="5"/>
                  </a:lnTo>
                  <a:lnTo>
                    <a:pt x="4" y="5"/>
                  </a:lnTo>
                  <a:lnTo>
                    <a:pt x="3" y="7"/>
                  </a:lnTo>
                  <a:lnTo>
                    <a:pt x="4" y="8"/>
                  </a:lnTo>
                  <a:lnTo>
                    <a:pt x="2" y="8"/>
                  </a:lnTo>
                  <a:lnTo>
                    <a:pt x="2" y="9"/>
                  </a:lnTo>
                  <a:lnTo>
                    <a:pt x="2" y="10"/>
                  </a:lnTo>
                  <a:lnTo>
                    <a:pt x="1" y="11"/>
                  </a:lnTo>
                  <a:lnTo>
                    <a:pt x="1" y="11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1" y="8"/>
                  </a:lnTo>
                  <a:lnTo>
                    <a:pt x="0" y="7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6"/>
                  </a:lnTo>
                  <a:lnTo>
                    <a:pt x="1" y="5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3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</a:path>
              </a:pathLst>
            </a:custGeom>
            <a:solidFill>
              <a:srgbClr val="CCCCCC"/>
            </a:solidFill>
            <a:ln w="12700" cap="rnd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61" name="Freeform 65"/>
            <p:cNvSpPr>
              <a:spLocks/>
            </p:cNvSpPr>
            <p:nvPr/>
          </p:nvSpPr>
          <p:spPr bwMode="auto">
            <a:xfrm>
              <a:off x="819" y="950"/>
              <a:ext cx="77" cy="24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5" y="1"/>
                </a:cxn>
                <a:cxn ang="0">
                  <a:pos x="8" y="0"/>
                </a:cxn>
                <a:cxn ang="0">
                  <a:pos x="11" y="1"/>
                </a:cxn>
                <a:cxn ang="0">
                  <a:pos x="16" y="3"/>
                </a:cxn>
                <a:cxn ang="0">
                  <a:pos x="20" y="4"/>
                </a:cxn>
                <a:cxn ang="0">
                  <a:pos x="25" y="6"/>
                </a:cxn>
                <a:cxn ang="0">
                  <a:pos x="30" y="7"/>
                </a:cxn>
                <a:cxn ang="0">
                  <a:pos x="36" y="10"/>
                </a:cxn>
                <a:cxn ang="0">
                  <a:pos x="42" y="11"/>
                </a:cxn>
                <a:cxn ang="0">
                  <a:pos x="48" y="14"/>
                </a:cxn>
                <a:cxn ang="0">
                  <a:pos x="54" y="15"/>
                </a:cxn>
                <a:cxn ang="0">
                  <a:pos x="59" y="18"/>
                </a:cxn>
                <a:cxn ang="0">
                  <a:pos x="63" y="19"/>
                </a:cxn>
                <a:cxn ang="0">
                  <a:pos x="69" y="21"/>
                </a:cxn>
                <a:cxn ang="0">
                  <a:pos x="72" y="22"/>
                </a:cxn>
                <a:cxn ang="0">
                  <a:pos x="76" y="23"/>
                </a:cxn>
                <a:cxn ang="0">
                  <a:pos x="72" y="22"/>
                </a:cxn>
                <a:cxn ang="0">
                  <a:pos x="68" y="21"/>
                </a:cxn>
                <a:cxn ang="0">
                  <a:pos x="63" y="19"/>
                </a:cxn>
                <a:cxn ang="0">
                  <a:pos x="58" y="18"/>
                </a:cxn>
                <a:cxn ang="0">
                  <a:pos x="51" y="16"/>
                </a:cxn>
                <a:cxn ang="0">
                  <a:pos x="46" y="14"/>
                </a:cxn>
                <a:cxn ang="0">
                  <a:pos x="40" y="13"/>
                </a:cxn>
                <a:cxn ang="0">
                  <a:pos x="33" y="11"/>
                </a:cxn>
                <a:cxn ang="0">
                  <a:pos x="30" y="9"/>
                </a:cxn>
                <a:cxn ang="0">
                  <a:pos x="24" y="7"/>
                </a:cxn>
                <a:cxn ang="0">
                  <a:pos x="17" y="6"/>
                </a:cxn>
                <a:cxn ang="0">
                  <a:pos x="14" y="5"/>
                </a:cxn>
                <a:cxn ang="0">
                  <a:pos x="9" y="4"/>
                </a:cxn>
                <a:cxn ang="0">
                  <a:pos x="8" y="3"/>
                </a:cxn>
                <a:cxn ang="0">
                  <a:pos x="5" y="3"/>
                </a:cxn>
                <a:cxn ang="0">
                  <a:pos x="5" y="3"/>
                </a:cxn>
                <a:cxn ang="0">
                  <a:pos x="4" y="5"/>
                </a:cxn>
                <a:cxn ang="0">
                  <a:pos x="4" y="7"/>
                </a:cxn>
                <a:cxn ang="0">
                  <a:pos x="2" y="9"/>
                </a:cxn>
                <a:cxn ang="0">
                  <a:pos x="2" y="10"/>
                </a:cxn>
                <a:cxn ang="0">
                  <a:pos x="2" y="11"/>
                </a:cxn>
                <a:cxn ang="0">
                  <a:pos x="2" y="12"/>
                </a:cxn>
                <a:cxn ang="0">
                  <a:pos x="0" y="11"/>
                </a:cxn>
                <a:cxn ang="0">
                  <a:pos x="0" y="9"/>
                </a:cxn>
                <a:cxn ang="0">
                  <a:pos x="1" y="7"/>
                </a:cxn>
                <a:cxn ang="0">
                  <a:pos x="1" y="7"/>
                </a:cxn>
                <a:cxn ang="0">
                  <a:pos x="2" y="6"/>
                </a:cxn>
                <a:cxn ang="0">
                  <a:pos x="1" y="5"/>
                </a:cxn>
                <a:cxn ang="0">
                  <a:pos x="0" y="4"/>
                </a:cxn>
                <a:cxn ang="0">
                  <a:pos x="0" y="3"/>
                </a:cxn>
                <a:cxn ang="0">
                  <a:pos x="2" y="2"/>
                </a:cxn>
                <a:cxn ang="0">
                  <a:pos x="3" y="0"/>
                </a:cxn>
              </a:cxnLst>
              <a:rect l="0" t="0" r="r" b="b"/>
              <a:pathLst>
                <a:path w="77" h="24">
                  <a:moveTo>
                    <a:pt x="3" y="0"/>
                  </a:moveTo>
                  <a:lnTo>
                    <a:pt x="3" y="0"/>
                  </a:lnTo>
                  <a:lnTo>
                    <a:pt x="5" y="1"/>
                  </a:lnTo>
                  <a:lnTo>
                    <a:pt x="5" y="1"/>
                  </a:lnTo>
                  <a:lnTo>
                    <a:pt x="6" y="0"/>
                  </a:lnTo>
                  <a:lnTo>
                    <a:pt x="8" y="0"/>
                  </a:lnTo>
                  <a:lnTo>
                    <a:pt x="9" y="1"/>
                  </a:lnTo>
                  <a:lnTo>
                    <a:pt x="11" y="1"/>
                  </a:lnTo>
                  <a:lnTo>
                    <a:pt x="13" y="2"/>
                  </a:lnTo>
                  <a:lnTo>
                    <a:pt x="16" y="3"/>
                  </a:lnTo>
                  <a:lnTo>
                    <a:pt x="17" y="3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5" y="6"/>
                  </a:lnTo>
                  <a:lnTo>
                    <a:pt x="28" y="6"/>
                  </a:lnTo>
                  <a:lnTo>
                    <a:pt x="30" y="7"/>
                  </a:lnTo>
                  <a:lnTo>
                    <a:pt x="33" y="9"/>
                  </a:lnTo>
                  <a:lnTo>
                    <a:pt x="36" y="10"/>
                  </a:lnTo>
                  <a:lnTo>
                    <a:pt x="40" y="10"/>
                  </a:lnTo>
                  <a:lnTo>
                    <a:pt x="42" y="11"/>
                  </a:lnTo>
                  <a:lnTo>
                    <a:pt x="46" y="12"/>
                  </a:lnTo>
                  <a:lnTo>
                    <a:pt x="48" y="14"/>
                  </a:lnTo>
                  <a:lnTo>
                    <a:pt x="50" y="15"/>
                  </a:lnTo>
                  <a:lnTo>
                    <a:pt x="54" y="15"/>
                  </a:lnTo>
                  <a:lnTo>
                    <a:pt x="57" y="16"/>
                  </a:lnTo>
                  <a:lnTo>
                    <a:pt x="59" y="18"/>
                  </a:lnTo>
                  <a:lnTo>
                    <a:pt x="62" y="17"/>
                  </a:lnTo>
                  <a:lnTo>
                    <a:pt x="63" y="19"/>
                  </a:lnTo>
                  <a:lnTo>
                    <a:pt x="66" y="19"/>
                  </a:lnTo>
                  <a:lnTo>
                    <a:pt x="69" y="21"/>
                  </a:lnTo>
                  <a:lnTo>
                    <a:pt x="71" y="21"/>
                  </a:lnTo>
                  <a:lnTo>
                    <a:pt x="72" y="22"/>
                  </a:lnTo>
                  <a:lnTo>
                    <a:pt x="74" y="22"/>
                  </a:lnTo>
                  <a:lnTo>
                    <a:pt x="76" y="23"/>
                  </a:lnTo>
                  <a:lnTo>
                    <a:pt x="74" y="23"/>
                  </a:lnTo>
                  <a:lnTo>
                    <a:pt x="72" y="22"/>
                  </a:lnTo>
                  <a:lnTo>
                    <a:pt x="71" y="21"/>
                  </a:lnTo>
                  <a:lnTo>
                    <a:pt x="68" y="21"/>
                  </a:lnTo>
                  <a:lnTo>
                    <a:pt x="65" y="21"/>
                  </a:lnTo>
                  <a:lnTo>
                    <a:pt x="63" y="19"/>
                  </a:lnTo>
                  <a:lnTo>
                    <a:pt x="60" y="19"/>
                  </a:lnTo>
                  <a:lnTo>
                    <a:pt x="58" y="18"/>
                  </a:lnTo>
                  <a:lnTo>
                    <a:pt x="55" y="17"/>
                  </a:lnTo>
                  <a:lnTo>
                    <a:pt x="51" y="16"/>
                  </a:lnTo>
                  <a:lnTo>
                    <a:pt x="48" y="15"/>
                  </a:lnTo>
                  <a:lnTo>
                    <a:pt x="46" y="14"/>
                  </a:lnTo>
                  <a:lnTo>
                    <a:pt x="43" y="14"/>
                  </a:lnTo>
                  <a:lnTo>
                    <a:pt x="40" y="13"/>
                  </a:lnTo>
                  <a:lnTo>
                    <a:pt x="36" y="12"/>
                  </a:lnTo>
                  <a:lnTo>
                    <a:pt x="33" y="11"/>
                  </a:lnTo>
                  <a:lnTo>
                    <a:pt x="31" y="9"/>
                  </a:lnTo>
                  <a:lnTo>
                    <a:pt x="30" y="9"/>
                  </a:lnTo>
                  <a:lnTo>
                    <a:pt x="26" y="9"/>
                  </a:lnTo>
                  <a:lnTo>
                    <a:pt x="24" y="7"/>
                  </a:lnTo>
                  <a:lnTo>
                    <a:pt x="21" y="7"/>
                  </a:lnTo>
                  <a:lnTo>
                    <a:pt x="17" y="6"/>
                  </a:lnTo>
                  <a:lnTo>
                    <a:pt x="16" y="6"/>
                  </a:lnTo>
                  <a:lnTo>
                    <a:pt x="14" y="5"/>
                  </a:lnTo>
                  <a:lnTo>
                    <a:pt x="11" y="4"/>
                  </a:lnTo>
                  <a:lnTo>
                    <a:pt x="9" y="4"/>
                  </a:lnTo>
                  <a:lnTo>
                    <a:pt x="8" y="4"/>
                  </a:lnTo>
                  <a:lnTo>
                    <a:pt x="8" y="3"/>
                  </a:lnTo>
                  <a:lnTo>
                    <a:pt x="7" y="3"/>
                  </a:lnTo>
                  <a:lnTo>
                    <a:pt x="5" y="3"/>
                  </a:lnTo>
                  <a:lnTo>
                    <a:pt x="5" y="2"/>
                  </a:lnTo>
                  <a:lnTo>
                    <a:pt x="5" y="3"/>
                  </a:lnTo>
                  <a:lnTo>
                    <a:pt x="5" y="4"/>
                  </a:lnTo>
                  <a:lnTo>
                    <a:pt x="4" y="5"/>
                  </a:lnTo>
                  <a:lnTo>
                    <a:pt x="4" y="7"/>
                  </a:lnTo>
                  <a:lnTo>
                    <a:pt x="4" y="7"/>
                  </a:lnTo>
                  <a:lnTo>
                    <a:pt x="3" y="9"/>
                  </a:lnTo>
                  <a:lnTo>
                    <a:pt x="2" y="9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2" y="12"/>
                  </a:lnTo>
                  <a:lnTo>
                    <a:pt x="1" y="12"/>
                  </a:lnTo>
                  <a:lnTo>
                    <a:pt x="0" y="11"/>
                  </a:lnTo>
                  <a:lnTo>
                    <a:pt x="1" y="10"/>
                  </a:lnTo>
                  <a:lnTo>
                    <a:pt x="0" y="9"/>
                  </a:lnTo>
                  <a:lnTo>
                    <a:pt x="1" y="8"/>
                  </a:lnTo>
                  <a:lnTo>
                    <a:pt x="1" y="7"/>
                  </a:lnTo>
                  <a:lnTo>
                    <a:pt x="0" y="7"/>
                  </a:lnTo>
                  <a:lnTo>
                    <a:pt x="1" y="7"/>
                  </a:lnTo>
                  <a:lnTo>
                    <a:pt x="2" y="7"/>
                  </a:lnTo>
                  <a:lnTo>
                    <a:pt x="2" y="6"/>
                  </a:lnTo>
                  <a:lnTo>
                    <a:pt x="1" y="6"/>
                  </a:lnTo>
                  <a:lnTo>
                    <a:pt x="1" y="5"/>
                  </a:lnTo>
                  <a:lnTo>
                    <a:pt x="0" y="4"/>
                  </a:lnTo>
                  <a:lnTo>
                    <a:pt x="0" y="4"/>
                  </a:lnTo>
                  <a:lnTo>
                    <a:pt x="1" y="4"/>
                  </a:lnTo>
                  <a:lnTo>
                    <a:pt x="0" y="3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0"/>
                  </a:lnTo>
                </a:path>
              </a:pathLst>
            </a:custGeom>
            <a:noFill/>
            <a:ln w="12700" cap="rnd" cmpd="sng">
              <a:solidFill>
                <a:srgbClr val="B2B2B2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62" name="Freeform 66"/>
            <p:cNvSpPr>
              <a:spLocks/>
            </p:cNvSpPr>
            <p:nvPr/>
          </p:nvSpPr>
          <p:spPr bwMode="auto">
            <a:xfrm>
              <a:off x="890" y="944"/>
              <a:ext cx="30" cy="41"/>
            </a:xfrm>
            <a:custGeom>
              <a:avLst/>
              <a:gdLst/>
              <a:ahLst/>
              <a:cxnLst>
                <a:cxn ang="0">
                  <a:pos x="5" y="40"/>
                </a:cxn>
                <a:cxn ang="0">
                  <a:pos x="29" y="39"/>
                </a:cxn>
                <a:cxn ang="0">
                  <a:pos x="28" y="38"/>
                </a:cxn>
                <a:cxn ang="0">
                  <a:pos x="28" y="37"/>
                </a:cxn>
                <a:cxn ang="0">
                  <a:pos x="26" y="36"/>
                </a:cxn>
                <a:cxn ang="0">
                  <a:pos x="26" y="35"/>
                </a:cxn>
                <a:cxn ang="0">
                  <a:pos x="26" y="33"/>
                </a:cxn>
                <a:cxn ang="0">
                  <a:pos x="26" y="31"/>
                </a:cxn>
                <a:cxn ang="0">
                  <a:pos x="24" y="29"/>
                </a:cxn>
                <a:cxn ang="0">
                  <a:pos x="24" y="28"/>
                </a:cxn>
                <a:cxn ang="0">
                  <a:pos x="23" y="28"/>
                </a:cxn>
                <a:cxn ang="0">
                  <a:pos x="22" y="26"/>
                </a:cxn>
                <a:cxn ang="0">
                  <a:pos x="21" y="24"/>
                </a:cxn>
                <a:cxn ang="0">
                  <a:pos x="20" y="24"/>
                </a:cxn>
                <a:cxn ang="0">
                  <a:pos x="20" y="22"/>
                </a:cxn>
                <a:cxn ang="0">
                  <a:pos x="20" y="21"/>
                </a:cxn>
                <a:cxn ang="0">
                  <a:pos x="18" y="20"/>
                </a:cxn>
                <a:cxn ang="0">
                  <a:pos x="18" y="19"/>
                </a:cxn>
                <a:cxn ang="0">
                  <a:pos x="18" y="18"/>
                </a:cxn>
                <a:cxn ang="0">
                  <a:pos x="18" y="16"/>
                </a:cxn>
                <a:cxn ang="0">
                  <a:pos x="18" y="15"/>
                </a:cxn>
                <a:cxn ang="0">
                  <a:pos x="17" y="14"/>
                </a:cxn>
                <a:cxn ang="0">
                  <a:pos x="16" y="13"/>
                </a:cxn>
                <a:cxn ang="0">
                  <a:pos x="16" y="11"/>
                </a:cxn>
                <a:cxn ang="0">
                  <a:pos x="16" y="9"/>
                </a:cxn>
                <a:cxn ang="0">
                  <a:pos x="15" y="9"/>
                </a:cxn>
                <a:cxn ang="0">
                  <a:pos x="15" y="8"/>
                </a:cxn>
                <a:cxn ang="0">
                  <a:pos x="15" y="6"/>
                </a:cxn>
                <a:cxn ang="0">
                  <a:pos x="14" y="5"/>
                </a:cxn>
                <a:cxn ang="0">
                  <a:pos x="13" y="4"/>
                </a:cxn>
                <a:cxn ang="0">
                  <a:pos x="13" y="2"/>
                </a:cxn>
                <a:cxn ang="0">
                  <a:pos x="12" y="2"/>
                </a:cxn>
                <a:cxn ang="0">
                  <a:pos x="11" y="1"/>
                </a:cxn>
                <a:cxn ang="0">
                  <a:pos x="11" y="0"/>
                </a:cxn>
                <a:cxn ang="0">
                  <a:pos x="10" y="0"/>
                </a:cxn>
                <a:cxn ang="0">
                  <a:pos x="9" y="1"/>
                </a:cxn>
                <a:cxn ang="0">
                  <a:pos x="9" y="0"/>
                </a:cxn>
                <a:cxn ang="0">
                  <a:pos x="7" y="0"/>
                </a:cxn>
                <a:cxn ang="0">
                  <a:pos x="7" y="1"/>
                </a:cxn>
                <a:cxn ang="0">
                  <a:pos x="7" y="0"/>
                </a:cxn>
                <a:cxn ang="0">
                  <a:pos x="5" y="0"/>
                </a:cxn>
                <a:cxn ang="0">
                  <a:pos x="5" y="1"/>
                </a:cxn>
                <a:cxn ang="0">
                  <a:pos x="3" y="1"/>
                </a:cxn>
                <a:cxn ang="0">
                  <a:pos x="3" y="1"/>
                </a:cxn>
                <a:cxn ang="0">
                  <a:pos x="2" y="2"/>
                </a:cxn>
                <a:cxn ang="0">
                  <a:pos x="0" y="2"/>
                </a:cxn>
                <a:cxn ang="0">
                  <a:pos x="0" y="3"/>
                </a:cxn>
                <a:cxn ang="0">
                  <a:pos x="5" y="40"/>
                </a:cxn>
              </a:cxnLst>
              <a:rect l="0" t="0" r="r" b="b"/>
              <a:pathLst>
                <a:path w="30" h="41">
                  <a:moveTo>
                    <a:pt x="5" y="40"/>
                  </a:moveTo>
                  <a:lnTo>
                    <a:pt x="29" y="39"/>
                  </a:lnTo>
                  <a:lnTo>
                    <a:pt x="28" y="38"/>
                  </a:lnTo>
                  <a:lnTo>
                    <a:pt x="28" y="37"/>
                  </a:lnTo>
                  <a:lnTo>
                    <a:pt x="26" y="36"/>
                  </a:lnTo>
                  <a:lnTo>
                    <a:pt x="26" y="35"/>
                  </a:lnTo>
                  <a:lnTo>
                    <a:pt x="26" y="33"/>
                  </a:lnTo>
                  <a:lnTo>
                    <a:pt x="26" y="31"/>
                  </a:lnTo>
                  <a:lnTo>
                    <a:pt x="24" y="29"/>
                  </a:lnTo>
                  <a:lnTo>
                    <a:pt x="24" y="28"/>
                  </a:lnTo>
                  <a:lnTo>
                    <a:pt x="23" y="28"/>
                  </a:lnTo>
                  <a:lnTo>
                    <a:pt x="22" y="26"/>
                  </a:lnTo>
                  <a:lnTo>
                    <a:pt x="21" y="24"/>
                  </a:lnTo>
                  <a:lnTo>
                    <a:pt x="20" y="24"/>
                  </a:lnTo>
                  <a:lnTo>
                    <a:pt x="20" y="22"/>
                  </a:lnTo>
                  <a:lnTo>
                    <a:pt x="20" y="21"/>
                  </a:lnTo>
                  <a:lnTo>
                    <a:pt x="18" y="20"/>
                  </a:lnTo>
                  <a:lnTo>
                    <a:pt x="18" y="19"/>
                  </a:lnTo>
                  <a:lnTo>
                    <a:pt x="18" y="18"/>
                  </a:lnTo>
                  <a:lnTo>
                    <a:pt x="18" y="16"/>
                  </a:lnTo>
                  <a:lnTo>
                    <a:pt x="18" y="15"/>
                  </a:lnTo>
                  <a:lnTo>
                    <a:pt x="17" y="14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5" y="8"/>
                  </a:lnTo>
                  <a:lnTo>
                    <a:pt x="15" y="6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9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7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1"/>
                  </a:lnTo>
                  <a:lnTo>
                    <a:pt x="3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5" y="40"/>
                  </a:lnTo>
                </a:path>
              </a:pathLst>
            </a:custGeom>
            <a:solidFill>
              <a:srgbClr val="191919"/>
            </a:solidFill>
            <a:ln w="12700" cap="rnd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63" name="Freeform 67"/>
            <p:cNvSpPr>
              <a:spLocks/>
            </p:cNvSpPr>
            <p:nvPr/>
          </p:nvSpPr>
          <p:spPr bwMode="auto">
            <a:xfrm>
              <a:off x="890" y="940"/>
              <a:ext cx="32" cy="51"/>
            </a:xfrm>
            <a:custGeom>
              <a:avLst/>
              <a:gdLst/>
              <a:ahLst/>
              <a:cxnLst>
                <a:cxn ang="0">
                  <a:pos x="5" y="50"/>
                </a:cxn>
                <a:cxn ang="0">
                  <a:pos x="31" y="47"/>
                </a:cxn>
                <a:cxn ang="0">
                  <a:pos x="30" y="47"/>
                </a:cxn>
                <a:cxn ang="0">
                  <a:pos x="29" y="46"/>
                </a:cxn>
                <a:cxn ang="0">
                  <a:pos x="29" y="45"/>
                </a:cxn>
                <a:cxn ang="0">
                  <a:pos x="29" y="42"/>
                </a:cxn>
                <a:cxn ang="0">
                  <a:pos x="28" y="40"/>
                </a:cxn>
                <a:cxn ang="0">
                  <a:pos x="28" y="40"/>
                </a:cxn>
                <a:cxn ang="0">
                  <a:pos x="26" y="38"/>
                </a:cxn>
                <a:cxn ang="0">
                  <a:pos x="26" y="37"/>
                </a:cxn>
                <a:cxn ang="0">
                  <a:pos x="26" y="35"/>
                </a:cxn>
                <a:cxn ang="0">
                  <a:pos x="26" y="34"/>
                </a:cxn>
                <a:cxn ang="0">
                  <a:pos x="24" y="32"/>
                </a:cxn>
                <a:cxn ang="0">
                  <a:pos x="24" y="32"/>
                </a:cxn>
                <a:cxn ang="0">
                  <a:pos x="23" y="31"/>
                </a:cxn>
                <a:cxn ang="0">
                  <a:pos x="23" y="28"/>
                </a:cxn>
                <a:cxn ang="0">
                  <a:pos x="23" y="26"/>
                </a:cxn>
                <a:cxn ang="0">
                  <a:pos x="22" y="25"/>
                </a:cxn>
                <a:cxn ang="0">
                  <a:pos x="21" y="24"/>
                </a:cxn>
                <a:cxn ang="0">
                  <a:pos x="21" y="23"/>
                </a:cxn>
                <a:cxn ang="0">
                  <a:pos x="20" y="21"/>
                </a:cxn>
                <a:cxn ang="0">
                  <a:pos x="20" y="19"/>
                </a:cxn>
                <a:cxn ang="0">
                  <a:pos x="19" y="18"/>
                </a:cxn>
                <a:cxn ang="0">
                  <a:pos x="18" y="16"/>
                </a:cxn>
                <a:cxn ang="0">
                  <a:pos x="18" y="15"/>
                </a:cxn>
                <a:cxn ang="0">
                  <a:pos x="18" y="12"/>
                </a:cxn>
                <a:cxn ang="0">
                  <a:pos x="17" y="12"/>
                </a:cxn>
                <a:cxn ang="0">
                  <a:pos x="16" y="11"/>
                </a:cxn>
                <a:cxn ang="0">
                  <a:pos x="16" y="8"/>
                </a:cxn>
                <a:cxn ang="0">
                  <a:pos x="15" y="8"/>
                </a:cxn>
                <a:cxn ang="0">
                  <a:pos x="14" y="6"/>
                </a:cxn>
                <a:cxn ang="0">
                  <a:pos x="14" y="4"/>
                </a:cxn>
                <a:cxn ang="0">
                  <a:pos x="14" y="3"/>
                </a:cxn>
                <a:cxn ang="0">
                  <a:pos x="12" y="2"/>
                </a:cxn>
                <a:cxn ang="0">
                  <a:pos x="12" y="1"/>
                </a:cxn>
                <a:cxn ang="0">
                  <a:pos x="11" y="0"/>
                </a:cxn>
                <a:cxn ang="0">
                  <a:pos x="10" y="1"/>
                </a:cxn>
                <a:cxn ang="0">
                  <a:pos x="9" y="1"/>
                </a:cxn>
                <a:cxn ang="0">
                  <a:pos x="8" y="1"/>
                </a:cxn>
                <a:cxn ang="0">
                  <a:pos x="8" y="1"/>
                </a:cxn>
                <a:cxn ang="0">
                  <a:pos x="7" y="1"/>
                </a:cxn>
                <a:cxn ang="0">
                  <a:pos x="6" y="1"/>
                </a:cxn>
                <a:cxn ang="0">
                  <a:pos x="4" y="2"/>
                </a:cxn>
                <a:cxn ang="0">
                  <a:pos x="2" y="2"/>
                </a:cxn>
                <a:cxn ang="0">
                  <a:pos x="2" y="3"/>
                </a:cxn>
                <a:cxn ang="0">
                  <a:pos x="0" y="4"/>
                </a:cxn>
                <a:cxn ang="0">
                  <a:pos x="5" y="50"/>
                </a:cxn>
              </a:cxnLst>
              <a:rect l="0" t="0" r="r" b="b"/>
              <a:pathLst>
                <a:path w="32" h="51">
                  <a:moveTo>
                    <a:pt x="5" y="50"/>
                  </a:moveTo>
                  <a:lnTo>
                    <a:pt x="31" y="47"/>
                  </a:lnTo>
                  <a:lnTo>
                    <a:pt x="30" y="47"/>
                  </a:lnTo>
                  <a:lnTo>
                    <a:pt x="29" y="46"/>
                  </a:lnTo>
                  <a:lnTo>
                    <a:pt x="29" y="45"/>
                  </a:lnTo>
                  <a:lnTo>
                    <a:pt x="29" y="42"/>
                  </a:lnTo>
                  <a:lnTo>
                    <a:pt x="28" y="40"/>
                  </a:lnTo>
                  <a:lnTo>
                    <a:pt x="28" y="40"/>
                  </a:lnTo>
                  <a:lnTo>
                    <a:pt x="26" y="38"/>
                  </a:lnTo>
                  <a:lnTo>
                    <a:pt x="26" y="37"/>
                  </a:lnTo>
                  <a:lnTo>
                    <a:pt x="26" y="35"/>
                  </a:lnTo>
                  <a:lnTo>
                    <a:pt x="26" y="34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3" y="31"/>
                  </a:lnTo>
                  <a:lnTo>
                    <a:pt x="23" y="28"/>
                  </a:lnTo>
                  <a:lnTo>
                    <a:pt x="23" y="26"/>
                  </a:lnTo>
                  <a:lnTo>
                    <a:pt x="22" y="25"/>
                  </a:lnTo>
                  <a:lnTo>
                    <a:pt x="21" y="24"/>
                  </a:lnTo>
                  <a:lnTo>
                    <a:pt x="21" y="23"/>
                  </a:lnTo>
                  <a:lnTo>
                    <a:pt x="20" y="21"/>
                  </a:lnTo>
                  <a:lnTo>
                    <a:pt x="20" y="19"/>
                  </a:lnTo>
                  <a:lnTo>
                    <a:pt x="19" y="18"/>
                  </a:lnTo>
                  <a:lnTo>
                    <a:pt x="18" y="16"/>
                  </a:lnTo>
                  <a:lnTo>
                    <a:pt x="18" y="15"/>
                  </a:lnTo>
                  <a:lnTo>
                    <a:pt x="18" y="12"/>
                  </a:lnTo>
                  <a:lnTo>
                    <a:pt x="17" y="12"/>
                  </a:lnTo>
                  <a:lnTo>
                    <a:pt x="16" y="11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4" y="6"/>
                  </a:lnTo>
                  <a:lnTo>
                    <a:pt x="14" y="4"/>
                  </a:lnTo>
                  <a:lnTo>
                    <a:pt x="14" y="3"/>
                  </a:lnTo>
                  <a:lnTo>
                    <a:pt x="12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10" y="1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1"/>
                  </a:lnTo>
                  <a:lnTo>
                    <a:pt x="7" y="1"/>
                  </a:lnTo>
                  <a:lnTo>
                    <a:pt x="6" y="1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4"/>
                  </a:lnTo>
                  <a:lnTo>
                    <a:pt x="5" y="50"/>
                  </a:lnTo>
                </a:path>
              </a:pathLst>
            </a:custGeom>
            <a:noFill/>
            <a:ln w="12700" cap="rnd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64" name="Freeform 68"/>
            <p:cNvSpPr>
              <a:spLocks/>
            </p:cNvSpPr>
            <p:nvPr/>
          </p:nvSpPr>
          <p:spPr bwMode="auto">
            <a:xfrm>
              <a:off x="748" y="950"/>
              <a:ext cx="111" cy="22"/>
            </a:xfrm>
            <a:custGeom>
              <a:avLst/>
              <a:gdLst/>
              <a:ahLst/>
              <a:cxnLst>
                <a:cxn ang="0">
                  <a:pos x="20" y="8"/>
                </a:cxn>
                <a:cxn ang="0">
                  <a:pos x="25" y="9"/>
                </a:cxn>
                <a:cxn ang="0">
                  <a:pos x="29" y="9"/>
                </a:cxn>
                <a:cxn ang="0">
                  <a:pos x="35" y="11"/>
                </a:cxn>
                <a:cxn ang="0">
                  <a:pos x="41" y="12"/>
                </a:cxn>
                <a:cxn ang="0">
                  <a:pos x="48" y="13"/>
                </a:cxn>
                <a:cxn ang="0">
                  <a:pos x="55" y="14"/>
                </a:cxn>
                <a:cxn ang="0">
                  <a:pos x="63" y="16"/>
                </a:cxn>
                <a:cxn ang="0">
                  <a:pos x="70" y="17"/>
                </a:cxn>
                <a:cxn ang="0">
                  <a:pos x="78" y="18"/>
                </a:cxn>
                <a:cxn ang="0">
                  <a:pos x="83" y="19"/>
                </a:cxn>
                <a:cxn ang="0">
                  <a:pos x="90" y="21"/>
                </a:cxn>
                <a:cxn ang="0">
                  <a:pos x="95" y="21"/>
                </a:cxn>
                <a:cxn ang="0">
                  <a:pos x="102" y="20"/>
                </a:cxn>
                <a:cxn ang="0">
                  <a:pos x="106" y="21"/>
                </a:cxn>
                <a:cxn ang="0">
                  <a:pos x="109" y="20"/>
                </a:cxn>
                <a:cxn ang="0">
                  <a:pos x="108" y="20"/>
                </a:cxn>
                <a:cxn ang="0">
                  <a:pos x="104" y="20"/>
                </a:cxn>
                <a:cxn ang="0">
                  <a:pos x="98" y="20"/>
                </a:cxn>
                <a:cxn ang="0">
                  <a:pos x="93" y="18"/>
                </a:cxn>
                <a:cxn ang="0">
                  <a:pos x="87" y="18"/>
                </a:cxn>
                <a:cxn ang="0">
                  <a:pos x="80" y="17"/>
                </a:cxn>
                <a:cxn ang="0">
                  <a:pos x="72" y="16"/>
                </a:cxn>
                <a:cxn ang="0">
                  <a:pos x="65" y="14"/>
                </a:cxn>
                <a:cxn ang="0">
                  <a:pos x="58" y="13"/>
                </a:cxn>
                <a:cxn ang="0">
                  <a:pos x="49" y="12"/>
                </a:cxn>
                <a:cxn ang="0">
                  <a:pos x="42" y="10"/>
                </a:cxn>
                <a:cxn ang="0">
                  <a:pos x="36" y="8"/>
                </a:cxn>
                <a:cxn ang="0">
                  <a:pos x="30" y="7"/>
                </a:cxn>
                <a:cxn ang="0">
                  <a:pos x="24" y="6"/>
                </a:cxn>
                <a:cxn ang="0">
                  <a:pos x="18" y="4"/>
                </a:cxn>
                <a:cxn ang="0">
                  <a:pos x="14" y="4"/>
                </a:cxn>
                <a:cxn ang="0">
                  <a:pos x="12" y="3"/>
                </a:cxn>
                <a:cxn ang="0">
                  <a:pos x="10" y="2"/>
                </a:cxn>
                <a:cxn ang="0">
                  <a:pos x="10" y="2"/>
                </a:cxn>
                <a:cxn ang="0">
                  <a:pos x="7" y="1"/>
                </a:cxn>
                <a:cxn ang="0">
                  <a:pos x="4" y="2"/>
                </a:cxn>
                <a:cxn ang="0">
                  <a:pos x="2" y="1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3" y="3"/>
                </a:cxn>
                <a:cxn ang="0">
                  <a:pos x="5" y="3"/>
                </a:cxn>
                <a:cxn ang="0">
                  <a:pos x="8" y="4"/>
                </a:cxn>
                <a:cxn ang="0">
                  <a:pos x="10" y="4"/>
                </a:cxn>
                <a:cxn ang="0">
                  <a:pos x="12" y="5"/>
                </a:cxn>
                <a:cxn ang="0">
                  <a:pos x="15" y="7"/>
                </a:cxn>
                <a:cxn ang="0">
                  <a:pos x="18" y="7"/>
                </a:cxn>
              </a:cxnLst>
              <a:rect l="0" t="0" r="r" b="b"/>
              <a:pathLst>
                <a:path w="111" h="22">
                  <a:moveTo>
                    <a:pt x="18" y="7"/>
                  </a:moveTo>
                  <a:lnTo>
                    <a:pt x="20" y="8"/>
                  </a:lnTo>
                  <a:lnTo>
                    <a:pt x="22" y="8"/>
                  </a:lnTo>
                  <a:lnTo>
                    <a:pt x="25" y="9"/>
                  </a:lnTo>
                  <a:lnTo>
                    <a:pt x="27" y="9"/>
                  </a:lnTo>
                  <a:lnTo>
                    <a:pt x="29" y="9"/>
                  </a:lnTo>
                  <a:lnTo>
                    <a:pt x="32" y="10"/>
                  </a:lnTo>
                  <a:lnTo>
                    <a:pt x="35" y="11"/>
                  </a:lnTo>
                  <a:lnTo>
                    <a:pt x="38" y="11"/>
                  </a:lnTo>
                  <a:lnTo>
                    <a:pt x="41" y="12"/>
                  </a:lnTo>
                  <a:lnTo>
                    <a:pt x="45" y="12"/>
                  </a:lnTo>
                  <a:lnTo>
                    <a:pt x="48" y="13"/>
                  </a:lnTo>
                  <a:lnTo>
                    <a:pt x="51" y="14"/>
                  </a:lnTo>
                  <a:lnTo>
                    <a:pt x="55" y="14"/>
                  </a:lnTo>
                  <a:lnTo>
                    <a:pt x="59" y="16"/>
                  </a:lnTo>
                  <a:lnTo>
                    <a:pt x="63" y="16"/>
                  </a:lnTo>
                  <a:lnTo>
                    <a:pt x="66" y="17"/>
                  </a:lnTo>
                  <a:lnTo>
                    <a:pt x="70" y="17"/>
                  </a:lnTo>
                  <a:lnTo>
                    <a:pt x="74" y="18"/>
                  </a:lnTo>
                  <a:lnTo>
                    <a:pt x="78" y="18"/>
                  </a:lnTo>
                  <a:lnTo>
                    <a:pt x="80" y="18"/>
                  </a:lnTo>
                  <a:lnTo>
                    <a:pt x="83" y="19"/>
                  </a:lnTo>
                  <a:lnTo>
                    <a:pt x="87" y="20"/>
                  </a:lnTo>
                  <a:lnTo>
                    <a:pt x="90" y="21"/>
                  </a:lnTo>
                  <a:lnTo>
                    <a:pt x="93" y="20"/>
                  </a:lnTo>
                  <a:lnTo>
                    <a:pt x="95" y="21"/>
                  </a:lnTo>
                  <a:lnTo>
                    <a:pt x="99" y="21"/>
                  </a:lnTo>
                  <a:lnTo>
                    <a:pt x="102" y="20"/>
                  </a:lnTo>
                  <a:lnTo>
                    <a:pt x="103" y="20"/>
                  </a:lnTo>
                  <a:lnTo>
                    <a:pt x="106" y="21"/>
                  </a:lnTo>
                  <a:lnTo>
                    <a:pt x="107" y="21"/>
                  </a:lnTo>
                  <a:lnTo>
                    <a:pt x="109" y="20"/>
                  </a:lnTo>
                  <a:lnTo>
                    <a:pt x="110" y="20"/>
                  </a:lnTo>
                  <a:lnTo>
                    <a:pt x="108" y="20"/>
                  </a:lnTo>
                  <a:lnTo>
                    <a:pt x="106" y="20"/>
                  </a:lnTo>
                  <a:lnTo>
                    <a:pt x="104" y="20"/>
                  </a:lnTo>
                  <a:lnTo>
                    <a:pt x="101" y="19"/>
                  </a:lnTo>
                  <a:lnTo>
                    <a:pt x="98" y="20"/>
                  </a:lnTo>
                  <a:lnTo>
                    <a:pt x="96" y="19"/>
                  </a:lnTo>
                  <a:lnTo>
                    <a:pt x="93" y="18"/>
                  </a:lnTo>
                  <a:lnTo>
                    <a:pt x="90" y="18"/>
                  </a:lnTo>
                  <a:lnTo>
                    <a:pt x="87" y="18"/>
                  </a:lnTo>
                  <a:lnTo>
                    <a:pt x="83" y="18"/>
                  </a:lnTo>
                  <a:lnTo>
                    <a:pt x="80" y="17"/>
                  </a:lnTo>
                  <a:lnTo>
                    <a:pt x="76" y="16"/>
                  </a:lnTo>
                  <a:lnTo>
                    <a:pt x="72" y="16"/>
                  </a:lnTo>
                  <a:lnTo>
                    <a:pt x="69" y="15"/>
                  </a:lnTo>
                  <a:lnTo>
                    <a:pt x="65" y="14"/>
                  </a:lnTo>
                  <a:lnTo>
                    <a:pt x="61" y="13"/>
                  </a:lnTo>
                  <a:lnTo>
                    <a:pt x="58" y="13"/>
                  </a:lnTo>
                  <a:lnTo>
                    <a:pt x="55" y="12"/>
                  </a:lnTo>
                  <a:lnTo>
                    <a:pt x="49" y="12"/>
                  </a:lnTo>
                  <a:lnTo>
                    <a:pt x="47" y="11"/>
                  </a:lnTo>
                  <a:lnTo>
                    <a:pt x="42" y="10"/>
                  </a:lnTo>
                  <a:lnTo>
                    <a:pt x="39" y="9"/>
                  </a:lnTo>
                  <a:lnTo>
                    <a:pt x="36" y="8"/>
                  </a:lnTo>
                  <a:lnTo>
                    <a:pt x="34" y="8"/>
                  </a:lnTo>
                  <a:lnTo>
                    <a:pt x="30" y="7"/>
                  </a:lnTo>
                  <a:lnTo>
                    <a:pt x="26" y="7"/>
                  </a:lnTo>
                  <a:lnTo>
                    <a:pt x="24" y="6"/>
                  </a:lnTo>
                  <a:lnTo>
                    <a:pt x="22" y="5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8" y="1"/>
                  </a:lnTo>
                  <a:lnTo>
                    <a:pt x="7" y="1"/>
                  </a:lnTo>
                  <a:lnTo>
                    <a:pt x="6" y="2"/>
                  </a:lnTo>
                  <a:lnTo>
                    <a:pt x="4" y="2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7" y="3"/>
                  </a:lnTo>
                  <a:lnTo>
                    <a:pt x="8" y="4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4" y="6"/>
                  </a:lnTo>
                  <a:lnTo>
                    <a:pt x="15" y="7"/>
                  </a:lnTo>
                  <a:lnTo>
                    <a:pt x="17" y="7"/>
                  </a:lnTo>
                  <a:lnTo>
                    <a:pt x="18" y="7"/>
                  </a:lnTo>
                  <a:lnTo>
                    <a:pt x="18" y="7"/>
                  </a:lnTo>
                </a:path>
              </a:pathLst>
            </a:custGeom>
            <a:solidFill>
              <a:srgbClr val="191919"/>
            </a:solidFill>
            <a:ln w="12700" cap="rnd" cmpd="sng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65" name="Freeform 69"/>
            <p:cNvSpPr>
              <a:spLocks/>
            </p:cNvSpPr>
            <p:nvPr/>
          </p:nvSpPr>
          <p:spPr bwMode="auto">
            <a:xfrm>
              <a:off x="748" y="950"/>
              <a:ext cx="114" cy="25"/>
            </a:xfrm>
            <a:custGeom>
              <a:avLst/>
              <a:gdLst/>
              <a:ahLst/>
              <a:cxnLst>
                <a:cxn ang="0">
                  <a:pos x="19" y="8"/>
                </a:cxn>
                <a:cxn ang="0">
                  <a:pos x="22" y="9"/>
                </a:cxn>
                <a:cxn ang="0">
                  <a:pos x="27" y="10"/>
                </a:cxn>
                <a:cxn ang="0">
                  <a:pos x="33" y="11"/>
                </a:cxn>
                <a:cxn ang="0">
                  <a:pos x="39" y="14"/>
                </a:cxn>
                <a:cxn ang="0">
                  <a:pos x="46" y="14"/>
                </a:cxn>
                <a:cxn ang="0">
                  <a:pos x="53" y="16"/>
                </a:cxn>
                <a:cxn ang="0">
                  <a:pos x="60" y="16"/>
                </a:cxn>
                <a:cxn ang="0">
                  <a:pos x="68" y="19"/>
                </a:cxn>
                <a:cxn ang="0">
                  <a:pos x="75" y="20"/>
                </a:cxn>
                <a:cxn ang="0">
                  <a:pos x="83" y="22"/>
                </a:cxn>
                <a:cxn ang="0">
                  <a:pos x="91" y="22"/>
                </a:cxn>
                <a:cxn ang="0">
                  <a:pos x="95" y="22"/>
                </a:cxn>
                <a:cxn ang="0">
                  <a:pos x="101" y="23"/>
                </a:cxn>
                <a:cxn ang="0">
                  <a:pos x="106" y="24"/>
                </a:cxn>
                <a:cxn ang="0">
                  <a:pos x="110" y="22"/>
                </a:cxn>
                <a:cxn ang="0">
                  <a:pos x="113" y="22"/>
                </a:cxn>
                <a:cxn ang="0">
                  <a:pos x="108" y="22"/>
                </a:cxn>
                <a:cxn ang="0">
                  <a:pos x="104" y="22"/>
                </a:cxn>
                <a:cxn ang="0">
                  <a:pos x="98" y="22"/>
                </a:cxn>
                <a:cxn ang="0">
                  <a:pos x="92" y="21"/>
                </a:cxn>
                <a:cxn ang="0">
                  <a:pos x="84" y="20"/>
                </a:cxn>
                <a:cxn ang="0">
                  <a:pos x="77" y="19"/>
                </a:cxn>
                <a:cxn ang="0">
                  <a:pos x="70" y="17"/>
                </a:cxn>
                <a:cxn ang="0">
                  <a:pos x="63" y="16"/>
                </a:cxn>
                <a:cxn ang="0">
                  <a:pos x="55" y="14"/>
                </a:cxn>
                <a:cxn ang="0">
                  <a:pos x="47" y="13"/>
                </a:cxn>
                <a:cxn ang="0">
                  <a:pos x="40" y="11"/>
                </a:cxn>
                <a:cxn ang="0">
                  <a:pos x="34" y="10"/>
                </a:cxn>
                <a:cxn ang="0">
                  <a:pos x="28" y="8"/>
                </a:cxn>
                <a:cxn ang="0">
                  <a:pos x="22" y="6"/>
                </a:cxn>
                <a:cxn ang="0">
                  <a:pos x="16" y="4"/>
                </a:cxn>
                <a:cxn ang="0">
                  <a:pos x="12" y="4"/>
                </a:cxn>
                <a:cxn ang="0">
                  <a:pos x="11" y="3"/>
                </a:cxn>
                <a:cxn ang="0">
                  <a:pos x="9" y="2"/>
                </a:cxn>
                <a:cxn ang="0">
                  <a:pos x="7" y="2"/>
                </a:cxn>
                <a:cxn ang="0">
                  <a:pos x="4" y="2"/>
                </a:cxn>
                <a:cxn ang="0">
                  <a:pos x="2" y="1"/>
                </a:cxn>
                <a:cxn ang="0">
                  <a:pos x="1" y="0"/>
                </a:cxn>
                <a:cxn ang="0">
                  <a:pos x="0" y="2"/>
                </a:cxn>
                <a:cxn ang="0">
                  <a:pos x="3" y="3"/>
                </a:cxn>
                <a:cxn ang="0">
                  <a:pos x="5" y="4"/>
                </a:cxn>
                <a:cxn ang="0">
                  <a:pos x="9" y="4"/>
                </a:cxn>
                <a:cxn ang="0">
                  <a:pos x="12" y="4"/>
                </a:cxn>
                <a:cxn ang="0">
                  <a:pos x="14" y="6"/>
                </a:cxn>
                <a:cxn ang="0">
                  <a:pos x="15" y="7"/>
                </a:cxn>
                <a:cxn ang="0">
                  <a:pos x="19" y="7"/>
                </a:cxn>
              </a:cxnLst>
              <a:rect l="0" t="0" r="r" b="b"/>
              <a:pathLst>
                <a:path w="114" h="25">
                  <a:moveTo>
                    <a:pt x="19" y="8"/>
                  </a:moveTo>
                  <a:lnTo>
                    <a:pt x="19" y="8"/>
                  </a:lnTo>
                  <a:lnTo>
                    <a:pt x="20" y="9"/>
                  </a:lnTo>
                  <a:lnTo>
                    <a:pt x="22" y="9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31" y="10"/>
                  </a:lnTo>
                  <a:lnTo>
                    <a:pt x="33" y="11"/>
                  </a:lnTo>
                  <a:lnTo>
                    <a:pt x="36" y="12"/>
                  </a:lnTo>
                  <a:lnTo>
                    <a:pt x="39" y="14"/>
                  </a:lnTo>
                  <a:lnTo>
                    <a:pt x="43" y="14"/>
                  </a:lnTo>
                  <a:lnTo>
                    <a:pt x="46" y="14"/>
                  </a:lnTo>
                  <a:lnTo>
                    <a:pt x="50" y="16"/>
                  </a:lnTo>
                  <a:lnTo>
                    <a:pt x="53" y="16"/>
                  </a:lnTo>
                  <a:lnTo>
                    <a:pt x="57" y="17"/>
                  </a:lnTo>
                  <a:lnTo>
                    <a:pt x="60" y="16"/>
                  </a:lnTo>
                  <a:lnTo>
                    <a:pt x="64" y="17"/>
                  </a:lnTo>
                  <a:lnTo>
                    <a:pt x="68" y="19"/>
                  </a:lnTo>
                  <a:lnTo>
                    <a:pt x="73" y="20"/>
                  </a:lnTo>
                  <a:lnTo>
                    <a:pt x="75" y="20"/>
                  </a:lnTo>
                  <a:lnTo>
                    <a:pt x="79" y="20"/>
                  </a:lnTo>
                  <a:lnTo>
                    <a:pt x="83" y="22"/>
                  </a:lnTo>
                  <a:lnTo>
                    <a:pt x="87" y="22"/>
                  </a:lnTo>
                  <a:lnTo>
                    <a:pt x="91" y="22"/>
                  </a:lnTo>
                  <a:lnTo>
                    <a:pt x="92" y="23"/>
                  </a:lnTo>
                  <a:lnTo>
                    <a:pt x="95" y="22"/>
                  </a:lnTo>
                  <a:lnTo>
                    <a:pt x="99" y="23"/>
                  </a:lnTo>
                  <a:lnTo>
                    <a:pt x="101" y="23"/>
                  </a:lnTo>
                  <a:lnTo>
                    <a:pt x="103" y="23"/>
                  </a:lnTo>
                  <a:lnTo>
                    <a:pt x="106" y="24"/>
                  </a:lnTo>
                  <a:lnTo>
                    <a:pt x="108" y="23"/>
                  </a:lnTo>
                  <a:lnTo>
                    <a:pt x="110" y="22"/>
                  </a:lnTo>
                  <a:lnTo>
                    <a:pt x="111" y="23"/>
                  </a:lnTo>
                  <a:lnTo>
                    <a:pt x="113" y="22"/>
                  </a:lnTo>
                  <a:lnTo>
                    <a:pt x="111" y="22"/>
                  </a:lnTo>
                  <a:lnTo>
                    <a:pt x="108" y="22"/>
                  </a:lnTo>
                  <a:lnTo>
                    <a:pt x="107" y="23"/>
                  </a:lnTo>
                  <a:lnTo>
                    <a:pt x="104" y="22"/>
                  </a:lnTo>
                  <a:lnTo>
                    <a:pt x="102" y="22"/>
                  </a:lnTo>
                  <a:lnTo>
                    <a:pt x="98" y="22"/>
                  </a:lnTo>
                  <a:lnTo>
                    <a:pt x="94" y="22"/>
                  </a:lnTo>
                  <a:lnTo>
                    <a:pt x="92" y="21"/>
                  </a:lnTo>
                  <a:lnTo>
                    <a:pt x="89" y="21"/>
                  </a:lnTo>
                  <a:lnTo>
                    <a:pt x="84" y="20"/>
                  </a:lnTo>
                  <a:lnTo>
                    <a:pt x="81" y="20"/>
                  </a:lnTo>
                  <a:lnTo>
                    <a:pt x="77" y="19"/>
                  </a:lnTo>
                  <a:lnTo>
                    <a:pt x="74" y="19"/>
                  </a:lnTo>
                  <a:lnTo>
                    <a:pt x="70" y="17"/>
                  </a:lnTo>
                  <a:lnTo>
                    <a:pt x="67" y="16"/>
                  </a:lnTo>
                  <a:lnTo>
                    <a:pt x="63" y="16"/>
                  </a:lnTo>
                  <a:lnTo>
                    <a:pt x="59" y="14"/>
                  </a:lnTo>
                  <a:lnTo>
                    <a:pt x="55" y="14"/>
                  </a:lnTo>
                  <a:lnTo>
                    <a:pt x="51" y="13"/>
                  </a:lnTo>
                  <a:lnTo>
                    <a:pt x="47" y="13"/>
                  </a:lnTo>
                  <a:lnTo>
                    <a:pt x="44" y="11"/>
                  </a:lnTo>
                  <a:lnTo>
                    <a:pt x="40" y="11"/>
                  </a:lnTo>
                  <a:lnTo>
                    <a:pt x="38" y="10"/>
                  </a:lnTo>
                  <a:lnTo>
                    <a:pt x="34" y="10"/>
                  </a:lnTo>
                  <a:lnTo>
                    <a:pt x="30" y="8"/>
                  </a:lnTo>
                  <a:lnTo>
                    <a:pt x="28" y="8"/>
                  </a:lnTo>
                  <a:lnTo>
                    <a:pt x="25" y="7"/>
                  </a:lnTo>
                  <a:lnTo>
                    <a:pt x="22" y="6"/>
                  </a:lnTo>
                  <a:lnTo>
                    <a:pt x="19" y="4"/>
                  </a:lnTo>
                  <a:lnTo>
                    <a:pt x="16" y="4"/>
                  </a:lnTo>
                  <a:lnTo>
                    <a:pt x="15" y="4"/>
                  </a:lnTo>
                  <a:lnTo>
                    <a:pt x="12" y="4"/>
                  </a:lnTo>
                  <a:lnTo>
                    <a:pt x="12" y="4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9" y="2"/>
                  </a:lnTo>
                  <a:lnTo>
                    <a:pt x="8" y="2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1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2"/>
                  </a:lnTo>
                  <a:lnTo>
                    <a:pt x="2" y="2"/>
                  </a:lnTo>
                  <a:lnTo>
                    <a:pt x="3" y="3"/>
                  </a:lnTo>
                  <a:lnTo>
                    <a:pt x="4" y="4"/>
                  </a:lnTo>
                  <a:lnTo>
                    <a:pt x="5" y="4"/>
                  </a:lnTo>
                  <a:lnTo>
                    <a:pt x="7" y="4"/>
                  </a:lnTo>
                  <a:lnTo>
                    <a:pt x="9" y="4"/>
                  </a:lnTo>
                  <a:lnTo>
                    <a:pt x="9" y="4"/>
                  </a:lnTo>
                  <a:lnTo>
                    <a:pt x="12" y="4"/>
                  </a:lnTo>
                  <a:lnTo>
                    <a:pt x="12" y="5"/>
                  </a:lnTo>
                  <a:lnTo>
                    <a:pt x="14" y="6"/>
                  </a:lnTo>
                  <a:lnTo>
                    <a:pt x="14" y="7"/>
                  </a:lnTo>
                  <a:lnTo>
                    <a:pt x="15" y="7"/>
                  </a:lnTo>
                  <a:lnTo>
                    <a:pt x="18" y="7"/>
                  </a:lnTo>
                  <a:lnTo>
                    <a:pt x="19" y="7"/>
                  </a:lnTo>
                  <a:lnTo>
                    <a:pt x="19" y="8"/>
                  </a:lnTo>
                </a:path>
              </a:pathLst>
            </a:custGeom>
            <a:noFill/>
            <a:ln w="12700" cap="rnd" cmpd="sng">
              <a:solidFill>
                <a:srgbClr val="191919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80" name="Group 3993"/>
          <p:cNvGrpSpPr/>
          <p:nvPr/>
        </p:nvGrpSpPr>
        <p:grpSpPr>
          <a:xfrm>
            <a:off x="4379711" y="3912318"/>
            <a:ext cx="360540" cy="215060"/>
            <a:chOff x="1052513" y="1527175"/>
            <a:chExt cx="684213" cy="377825"/>
          </a:xfrm>
        </p:grpSpPr>
        <p:sp>
          <p:nvSpPr>
            <p:cNvPr id="3995" name="Oval 139"/>
            <p:cNvSpPr>
              <a:spLocks noChangeArrowheads="1"/>
            </p:cNvSpPr>
            <p:nvPr/>
          </p:nvSpPr>
          <p:spPr bwMode="auto">
            <a:xfrm>
              <a:off x="1054100" y="1685925"/>
              <a:ext cx="677863" cy="219075"/>
            </a:xfrm>
            <a:prstGeom prst="ellipse">
              <a:avLst/>
            </a:prstGeom>
            <a:solidFill>
              <a:srgbClr val="0078AA"/>
            </a:solidFill>
            <a:ln w="3175">
              <a:solidFill>
                <a:srgbClr val="AAE6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96" name="Rectangle 140"/>
            <p:cNvSpPr>
              <a:spLocks noChangeArrowheads="1"/>
            </p:cNvSpPr>
            <p:nvPr/>
          </p:nvSpPr>
          <p:spPr bwMode="auto">
            <a:xfrm>
              <a:off x="1052513" y="1641475"/>
              <a:ext cx="682625" cy="157163"/>
            </a:xfrm>
            <a:prstGeom prst="rect">
              <a:avLst/>
            </a:prstGeom>
            <a:solidFill>
              <a:srgbClr val="0078A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97" name="Rectangle 141"/>
            <p:cNvSpPr>
              <a:spLocks noChangeArrowheads="1"/>
            </p:cNvSpPr>
            <p:nvPr/>
          </p:nvSpPr>
          <p:spPr bwMode="auto">
            <a:xfrm>
              <a:off x="1052513" y="1641475"/>
              <a:ext cx="682625" cy="157163"/>
            </a:xfrm>
            <a:prstGeom prst="rect">
              <a:avLst/>
            </a:prstGeom>
            <a:solidFill>
              <a:srgbClr val="0078A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98" name="Oval 142"/>
            <p:cNvSpPr>
              <a:spLocks noChangeArrowheads="1"/>
            </p:cNvSpPr>
            <p:nvPr/>
          </p:nvSpPr>
          <p:spPr bwMode="auto">
            <a:xfrm>
              <a:off x="1054100" y="1527175"/>
              <a:ext cx="677863" cy="217488"/>
            </a:xfrm>
            <a:prstGeom prst="ellipse">
              <a:avLst/>
            </a:prstGeom>
            <a:solidFill>
              <a:srgbClr val="00B4FF"/>
            </a:solidFill>
            <a:ln w="3175">
              <a:solidFill>
                <a:srgbClr val="AAE6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99" name="Freeform 143"/>
            <p:cNvSpPr>
              <a:spLocks/>
            </p:cNvSpPr>
            <p:nvPr/>
          </p:nvSpPr>
          <p:spPr bwMode="auto">
            <a:xfrm>
              <a:off x="1401763" y="1557338"/>
              <a:ext cx="227013" cy="71438"/>
            </a:xfrm>
            <a:custGeom>
              <a:avLst/>
              <a:gdLst/>
              <a:ahLst/>
              <a:cxnLst>
                <a:cxn ang="0">
                  <a:pos x="0" y="71"/>
                </a:cxn>
                <a:cxn ang="0">
                  <a:pos x="63" y="90"/>
                </a:cxn>
                <a:cxn ang="0">
                  <a:pos x="215" y="31"/>
                </a:cxn>
                <a:cxn ang="0">
                  <a:pos x="285" y="49"/>
                </a:cxn>
                <a:cxn ang="0">
                  <a:pos x="248" y="0"/>
                </a:cxn>
                <a:cxn ang="0">
                  <a:pos x="68" y="0"/>
                </a:cxn>
                <a:cxn ang="0">
                  <a:pos x="141" y="15"/>
                </a:cxn>
                <a:cxn ang="0">
                  <a:pos x="0" y="71"/>
                </a:cxn>
              </a:cxnLst>
              <a:rect l="0" t="0" r="r" b="b"/>
              <a:pathLst>
                <a:path w="285" h="90">
                  <a:moveTo>
                    <a:pt x="0" y="71"/>
                  </a:moveTo>
                  <a:lnTo>
                    <a:pt x="63" y="90"/>
                  </a:lnTo>
                  <a:lnTo>
                    <a:pt x="215" y="31"/>
                  </a:lnTo>
                  <a:lnTo>
                    <a:pt x="285" y="49"/>
                  </a:lnTo>
                  <a:lnTo>
                    <a:pt x="248" y="0"/>
                  </a:lnTo>
                  <a:lnTo>
                    <a:pt x="68" y="0"/>
                  </a:lnTo>
                  <a:lnTo>
                    <a:pt x="141" y="1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0" name="Freeform 144"/>
            <p:cNvSpPr>
              <a:spLocks/>
            </p:cNvSpPr>
            <p:nvPr/>
          </p:nvSpPr>
          <p:spPr bwMode="auto">
            <a:xfrm>
              <a:off x="1401763" y="1557338"/>
              <a:ext cx="227013" cy="71438"/>
            </a:xfrm>
            <a:custGeom>
              <a:avLst/>
              <a:gdLst/>
              <a:ahLst/>
              <a:cxnLst>
                <a:cxn ang="0">
                  <a:pos x="0" y="71"/>
                </a:cxn>
                <a:cxn ang="0">
                  <a:pos x="63" y="90"/>
                </a:cxn>
                <a:cxn ang="0">
                  <a:pos x="215" y="31"/>
                </a:cxn>
                <a:cxn ang="0">
                  <a:pos x="285" y="49"/>
                </a:cxn>
                <a:cxn ang="0">
                  <a:pos x="248" y="0"/>
                </a:cxn>
                <a:cxn ang="0">
                  <a:pos x="68" y="0"/>
                </a:cxn>
                <a:cxn ang="0">
                  <a:pos x="141" y="15"/>
                </a:cxn>
                <a:cxn ang="0">
                  <a:pos x="0" y="71"/>
                </a:cxn>
              </a:cxnLst>
              <a:rect l="0" t="0" r="r" b="b"/>
              <a:pathLst>
                <a:path w="285" h="90">
                  <a:moveTo>
                    <a:pt x="0" y="71"/>
                  </a:moveTo>
                  <a:lnTo>
                    <a:pt x="63" y="90"/>
                  </a:lnTo>
                  <a:lnTo>
                    <a:pt x="215" y="31"/>
                  </a:lnTo>
                  <a:lnTo>
                    <a:pt x="285" y="49"/>
                  </a:lnTo>
                  <a:lnTo>
                    <a:pt x="248" y="0"/>
                  </a:lnTo>
                  <a:lnTo>
                    <a:pt x="68" y="0"/>
                  </a:lnTo>
                  <a:lnTo>
                    <a:pt x="141" y="1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1" name="Freeform 145"/>
            <p:cNvSpPr>
              <a:spLocks/>
            </p:cNvSpPr>
            <p:nvPr/>
          </p:nvSpPr>
          <p:spPr bwMode="auto">
            <a:xfrm>
              <a:off x="1157288" y="1641475"/>
              <a:ext cx="223838" cy="73025"/>
            </a:xfrm>
            <a:custGeom>
              <a:avLst/>
              <a:gdLst/>
              <a:ahLst/>
              <a:cxnLst>
                <a:cxn ang="0">
                  <a:pos x="284" y="20"/>
                </a:cxn>
                <a:cxn ang="0">
                  <a:pos x="221" y="0"/>
                </a:cxn>
                <a:cxn ang="0">
                  <a:pos x="73" y="59"/>
                </a:cxn>
                <a:cxn ang="0">
                  <a:pos x="0" y="40"/>
                </a:cxn>
                <a:cxn ang="0">
                  <a:pos x="38" y="94"/>
                </a:cxn>
                <a:cxn ang="0">
                  <a:pos x="221" y="94"/>
                </a:cxn>
                <a:cxn ang="0">
                  <a:pos x="143" y="72"/>
                </a:cxn>
                <a:cxn ang="0">
                  <a:pos x="284" y="20"/>
                </a:cxn>
              </a:cxnLst>
              <a:rect l="0" t="0" r="r" b="b"/>
              <a:pathLst>
                <a:path w="284" h="94">
                  <a:moveTo>
                    <a:pt x="284" y="20"/>
                  </a:moveTo>
                  <a:lnTo>
                    <a:pt x="221" y="0"/>
                  </a:lnTo>
                  <a:lnTo>
                    <a:pt x="73" y="59"/>
                  </a:lnTo>
                  <a:lnTo>
                    <a:pt x="0" y="40"/>
                  </a:lnTo>
                  <a:lnTo>
                    <a:pt x="38" y="94"/>
                  </a:lnTo>
                  <a:lnTo>
                    <a:pt x="221" y="94"/>
                  </a:lnTo>
                  <a:lnTo>
                    <a:pt x="143" y="72"/>
                  </a:lnTo>
                  <a:lnTo>
                    <a:pt x="284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2" name="Freeform 146"/>
            <p:cNvSpPr>
              <a:spLocks/>
            </p:cNvSpPr>
            <p:nvPr/>
          </p:nvSpPr>
          <p:spPr bwMode="auto">
            <a:xfrm>
              <a:off x="1157288" y="1641475"/>
              <a:ext cx="223838" cy="73025"/>
            </a:xfrm>
            <a:custGeom>
              <a:avLst/>
              <a:gdLst/>
              <a:ahLst/>
              <a:cxnLst>
                <a:cxn ang="0">
                  <a:pos x="284" y="20"/>
                </a:cxn>
                <a:cxn ang="0">
                  <a:pos x="221" y="0"/>
                </a:cxn>
                <a:cxn ang="0">
                  <a:pos x="73" y="59"/>
                </a:cxn>
                <a:cxn ang="0">
                  <a:pos x="0" y="40"/>
                </a:cxn>
                <a:cxn ang="0">
                  <a:pos x="38" y="94"/>
                </a:cxn>
                <a:cxn ang="0">
                  <a:pos x="221" y="94"/>
                </a:cxn>
                <a:cxn ang="0">
                  <a:pos x="143" y="72"/>
                </a:cxn>
                <a:cxn ang="0">
                  <a:pos x="284" y="20"/>
                </a:cxn>
              </a:cxnLst>
              <a:rect l="0" t="0" r="r" b="b"/>
              <a:pathLst>
                <a:path w="284" h="94">
                  <a:moveTo>
                    <a:pt x="284" y="20"/>
                  </a:moveTo>
                  <a:lnTo>
                    <a:pt x="221" y="0"/>
                  </a:lnTo>
                  <a:lnTo>
                    <a:pt x="73" y="59"/>
                  </a:lnTo>
                  <a:lnTo>
                    <a:pt x="0" y="40"/>
                  </a:lnTo>
                  <a:lnTo>
                    <a:pt x="38" y="94"/>
                  </a:lnTo>
                  <a:lnTo>
                    <a:pt x="221" y="94"/>
                  </a:lnTo>
                  <a:lnTo>
                    <a:pt x="143" y="72"/>
                  </a:lnTo>
                  <a:lnTo>
                    <a:pt x="284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3" name="Freeform 147"/>
            <p:cNvSpPr>
              <a:spLocks/>
            </p:cNvSpPr>
            <p:nvPr/>
          </p:nvSpPr>
          <p:spPr bwMode="auto">
            <a:xfrm>
              <a:off x="1169988" y="1552575"/>
              <a:ext cx="223838" cy="73025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63" y="0"/>
                </a:cxn>
                <a:cxn ang="0">
                  <a:pos x="216" y="54"/>
                </a:cxn>
                <a:cxn ang="0">
                  <a:pos x="283" y="41"/>
                </a:cxn>
                <a:cxn ang="0">
                  <a:pos x="248" y="90"/>
                </a:cxn>
                <a:cxn ang="0">
                  <a:pos x="67" y="90"/>
                </a:cxn>
                <a:cxn ang="0">
                  <a:pos x="143" y="76"/>
                </a:cxn>
                <a:cxn ang="0">
                  <a:pos x="0" y="20"/>
                </a:cxn>
              </a:cxnLst>
              <a:rect l="0" t="0" r="r" b="b"/>
              <a:pathLst>
                <a:path w="283" h="90">
                  <a:moveTo>
                    <a:pt x="0" y="20"/>
                  </a:moveTo>
                  <a:lnTo>
                    <a:pt x="63" y="0"/>
                  </a:lnTo>
                  <a:lnTo>
                    <a:pt x="216" y="54"/>
                  </a:lnTo>
                  <a:lnTo>
                    <a:pt x="283" y="41"/>
                  </a:lnTo>
                  <a:lnTo>
                    <a:pt x="248" y="90"/>
                  </a:lnTo>
                  <a:lnTo>
                    <a:pt x="67" y="90"/>
                  </a:lnTo>
                  <a:lnTo>
                    <a:pt x="143" y="76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4" name="Freeform 148"/>
            <p:cNvSpPr>
              <a:spLocks/>
            </p:cNvSpPr>
            <p:nvPr/>
          </p:nvSpPr>
          <p:spPr bwMode="auto">
            <a:xfrm>
              <a:off x="1169988" y="1552575"/>
              <a:ext cx="223838" cy="73025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63" y="0"/>
                </a:cxn>
                <a:cxn ang="0">
                  <a:pos x="216" y="54"/>
                </a:cxn>
                <a:cxn ang="0">
                  <a:pos x="283" y="41"/>
                </a:cxn>
                <a:cxn ang="0">
                  <a:pos x="248" y="90"/>
                </a:cxn>
                <a:cxn ang="0">
                  <a:pos x="67" y="90"/>
                </a:cxn>
                <a:cxn ang="0">
                  <a:pos x="143" y="76"/>
                </a:cxn>
                <a:cxn ang="0">
                  <a:pos x="0" y="20"/>
                </a:cxn>
              </a:cxnLst>
              <a:rect l="0" t="0" r="r" b="b"/>
              <a:pathLst>
                <a:path w="283" h="90">
                  <a:moveTo>
                    <a:pt x="0" y="20"/>
                  </a:moveTo>
                  <a:lnTo>
                    <a:pt x="63" y="0"/>
                  </a:lnTo>
                  <a:lnTo>
                    <a:pt x="216" y="54"/>
                  </a:lnTo>
                  <a:lnTo>
                    <a:pt x="283" y="41"/>
                  </a:lnTo>
                  <a:lnTo>
                    <a:pt x="248" y="90"/>
                  </a:lnTo>
                  <a:lnTo>
                    <a:pt x="67" y="90"/>
                  </a:lnTo>
                  <a:lnTo>
                    <a:pt x="143" y="76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5" name="Freeform 149"/>
            <p:cNvSpPr>
              <a:spLocks/>
            </p:cNvSpPr>
            <p:nvPr/>
          </p:nvSpPr>
          <p:spPr bwMode="auto">
            <a:xfrm>
              <a:off x="1393825" y="1647825"/>
              <a:ext cx="225425" cy="71438"/>
            </a:xfrm>
            <a:custGeom>
              <a:avLst/>
              <a:gdLst/>
              <a:ahLst/>
              <a:cxnLst>
                <a:cxn ang="0">
                  <a:pos x="284" y="69"/>
                </a:cxn>
                <a:cxn ang="0">
                  <a:pos x="224" y="89"/>
                </a:cxn>
                <a:cxn ang="0">
                  <a:pos x="73" y="30"/>
                </a:cxn>
                <a:cxn ang="0">
                  <a:pos x="0" y="49"/>
                </a:cxn>
                <a:cxn ang="0">
                  <a:pos x="38" y="0"/>
                </a:cxn>
                <a:cxn ang="0">
                  <a:pos x="224" y="0"/>
                </a:cxn>
                <a:cxn ang="0">
                  <a:pos x="143" y="15"/>
                </a:cxn>
                <a:cxn ang="0">
                  <a:pos x="284" y="69"/>
                </a:cxn>
              </a:cxnLst>
              <a:rect l="0" t="0" r="r" b="b"/>
              <a:pathLst>
                <a:path w="284" h="89">
                  <a:moveTo>
                    <a:pt x="284" y="69"/>
                  </a:moveTo>
                  <a:lnTo>
                    <a:pt x="224" y="89"/>
                  </a:lnTo>
                  <a:lnTo>
                    <a:pt x="73" y="30"/>
                  </a:lnTo>
                  <a:lnTo>
                    <a:pt x="0" y="49"/>
                  </a:lnTo>
                  <a:lnTo>
                    <a:pt x="38" y="0"/>
                  </a:lnTo>
                  <a:lnTo>
                    <a:pt x="224" y="0"/>
                  </a:lnTo>
                  <a:lnTo>
                    <a:pt x="143" y="15"/>
                  </a:lnTo>
                  <a:lnTo>
                    <a:pt x="284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6" name="Freeform 150"/>
            <p:cNvSpPr>
              <a:spLocks/>
            </p:cNvSpPr>
            <p:nvPr/>
          </p:nvSpPr>
          <p:spPr bwMode="auto">
            <a:xfrm>
              <a:off x="1393825" y="1647825"/>
              <a:ext cx="225425" cy="71438"/>
            </a:xfrm>
            <a:custGeom>
              <a:avLst/>
              <a:gdLst/>
              <a:ahLst/>
              <a:cxnLst>
                <a:cxn ang="0">
                  <a:pos x="284" y="69"/>
                </a:cxn>
                <a:cxn ang="0">
                  <a:pos x="224" y="89"/>
                </a:cxn>
                <a:cxn ang="0">
                  <a:pos x="73" y="30"/>
                </a:cxn>
                <a:cxn ang="0">
                  <a:pos x="0" y="49"/>
                </a:cxn>
                <a:cxn ang="0">
                  <a:pos x="38" y="0"/>
                </a:cxn>
                <a:cxn ang="0">
                  <a:pos x="224" y="0"/>
                </a:cxn>
                <a:cxn ang="0">
                  <a:pos x="143" y="15"/>
                </a:cxn>
                <a:cxn ang="0">
                  <a:pos x="284" y="69"/>
                </a:cxn>
              </a:cxnLst>
              <a:rect l="0" t="0" r="r" b="b"/>
              <a:pathLst>
                <a:path w="284" h="89">
                  <a:moveTo>
                    <a:pt x="284" y="69"/>
                  </a:moveTo>
                  <a:lnTo>
                    <a:pt x="224" y="89"/>
                  </a:lnTo>
                  <a:lnTo>
                    <a:pt x="73" y="30"/>
                  </a:lnTo>
                  <a:lnTo>
                    <a:pt x="0" y="49"/>
                  </a:lnTo>
                  <a:lnTo>
                    <a:pt x="38" y="0"/>
                  </a:lnTo>
                  <a:lnTo>
                    <a:pt x="224" y="0"/>
                  </a:lnTo>
                  <a:lnTo>
                    <a:pt x="143" y="15"/>
                  </a:lnTo>
                  <a:lnTo>
                    <a:pt x="284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7" name="Freeform 151"/>
            <p:cNvSpPr>
              <a:spLocks/>
            </p:cNvSpPr>
            <p:nvPr/>
          </p:nvSpPr>
          <p:spPr bwMode="auto">
            <a:xfrm>
              <a:off x="1406525" y="1560513"/>
              <a:ext cx="225425" cy="71438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3" y="89"/>
                </a:cxn>
                <a:cxn ang="0">
                  <a:pos x="215" y="29"/>
                </a:cxn>
                <a:cxn ang="0">
                  <a:pos x="285" y="49"/>
                </a:cxn>
                <a:cxn ang="0">
                  <a:pos x="248" y="0"/>
                </a:cxn>
                <a:cxn ang="0">
                  <a:pos x="67" y="0"/>
                </a:cxn>
                <a:cxn ang="0">
                  <a:pos x="142" y="15"/>
                </a:cxn>
                <a:cxn ang="0">
                  <a:pos x="0" y="69"/>
                </a:cxn>
              </a:cxnLst>
              <a:rect l="0" t="0" r="r" b="b"/>
              <a:pathLst>
                <a:path w="285" h="89">
                  <a:moveTo>
                    <a:pt x="0" y="69"/>
                  </a:moveTo>
                  <a:lnTo>
                    <a:pt x="63" y="89"/>
                  </a:lnTo>
                  <a:lnTo>
                    <a:pt x="215" y="29"/>
                  </a:lnTo>
                  <a:lnTo>
                    <a:pt x="285" y="49"/>
                  </a:lnTo>
                  <a:lnTo>
                    <a:pt x="248" y="0"/>
                  </a:lnTo>
                  <a:lnTo>
                    <a:pt x="67" y="0"/>
                  </a:lnTo>
                  <a:lnTo>
                    <a:pt x="142" y="15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8" name="Freeform 152"/>
            <p:cNvSpPr>
              <a:spLocks/>
            </p:cNvSpPr>
            <p:nvPr/>
          </p:nvSpPr>
          <p:spPr bwMode="auto">
            <a:xfrm>
              <a:off x="1406525" y="1560513"/>
              <a:ext cx="225425" cy="71438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3" y="89"/>
                </a:cxn>
                <a:cxn ang="0">
                  <a:pos x="215" y="29"/>
                </a:cxn>
                <a:cxn ang="0">
                  <a:pos x="285" y="49"/>
                </a:cxn>
                <a:cxn ang="0">
                  <a:pos x="248" y="0"/>
                </a:cxn>
                <a:cxn ang="0">
                  <a:pos x="67" y="0"/>
                </a:cxn>
                <a:cxn ang="0">
                  <a:pos x="142" y="15"/>
                </a:cxn>
                <a:cxn ang="0">
                  <a:pos x="0" y="69"/>
                </a:cxn>
              </a:cxnLst>
              <a:rect l="0" t="0" r="r" b="b"/>
              <a:pathLst>
                <a:path w="285" h="89">
                  <a:moveTo>
                    <a:pt x="0" y="69"/>
                  </a:moveTo>
                  <a:lnTo>
                    <a:pt x="63" y="89"/>
                  </a:lnTo>
                  <a:lnTo>
                    <a:pt x="215" y="29"/>
                  </a:lnTo>
                  <a:lnTo>
                    <a:pt x="285" y="49"/>
                  </a:lnTo>
                  <a:lnTo>
                    <a:pt x="248" y="0"/>
                  </a:lnTo>
                  <a:lnTo>
                    <a:pt x="67" y="0"/>
                  </a:lnTo>
                  <a:lnTo>
                    <a:pt x="142" y="15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9" name="Freeform 153"/>
            <p:cNvSpPr>
              <a:spLocks/>
            </p:cNvSpPr>
            <p:nvPr/>
          </p:nvSpPr>
          <p:spPr bwMode="auto">
            <a:xfrm>
              <a:off x="1162050" y="1644650"/>
              <a:ext cx="225425" cy="74613"/>
            </a:xfrm>
            <a:custGeom>
              <a:avLst/>
              <a:gdLst/>
              <a:ahLst/>
              <a:cxnLst>
                <a:cxn ang="0">
                  <a:pos x="285" y="20"/>
                </a:cxn>
                <a:cxn ang="0">
                  <a:pos x="220" y="0"/>
                </a:cxn>
                <a:cxn ang="0">
                  <a:pos x="73" y="59"/>
                </a:cxn>
                <a:cxn ang="0">
                  <a:pos x="0" y="40"/>
                </a:cxn>
                <a:cxn ang="0">
                  <a:pos x="36" y="94"/>
                </a:cxn>
                <a:cxn ang="0">
                  <a:pos x="220" y="94"/>
                </a:cxn>
                <a:cxn ang="0">
                  <a:pos x="140" y="74"/>
                </a:cxn>
                <a:cxn ang="0">
                  <a:pos x="285" y="20"/>
                </a:cxn>
              </a:cxnLst>
              <a:rect l="0" t="0" r="r" b="b"/>
              <a:pathLst>
                <a:path w="285" h="94">
                  <a:moveTo>
                    <a:pt x="285" y="20"/>
                  </a:moveTo>
                  <a:lnTo>
                    <a:pt x="220" y="0"/>
                  </a:lnTo>
                  <a:lnTo>
                    <a:pt x="73" y="59"/>
                  </a:lnTo>
                  <a:lnTo>
                    <a:pt x="0" y="40"/>
                  </a:lnTo>
                  <a:lnTo>
                    <a:pt x="36" y="94"/>
                  </a:lnTo>
                  <a:lnTo>
                    <a:pt x="220" y="94"/>
                  </a:lnTo>
                  <a:lnTo>
                    <a:pt x="140" y="74"/>
                  </a:lnTo>
                  <a:lnTo>
                    <a:pt x="285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0" name="Freeform 154"/>
            <p:cNvSpPr>
              <a:spLocks/>
            </p:cNvSpPr>
            <p:nvPr/>
          </p:nvSpPr>
          <p:spPr bwMode="auto">
            <a:xfrm>
              <a:off x="1162050" y="1644650"/>
              <a:ext cx="225425" cy="74613"/>
            </a:xfrm>
            <a:custGeom>
              <a:avLst/>
              <a:gdLst/>
              <a:ahLst/>
              <a:cxnLst>
                <a:cxn ang="0">
                  <a:pos x="285" y="20"/>
                </a:cxn>
                <a:cxn ang="0">
                  <a:pos x="220" y="0"/>
                </a:cxn>
                <a:cxn ang="0">
                  <a:pos x="73" y="59"/>
                </a:cxn>
                <a:cxn ang="0">
                  <a:pos x="0" y="40"/>
                </a:cxn>
                <a:cxn ang="0">
                  <a:pos x="36" y="94"/>
                </a:cxn>
                <a:cxn ang="0">
                  <a:pos x="220" y="94"/>
                </a:cxn>
                <a:cxn ang="0">
                  <a:pos x="140" y="74"/>
                </a:cxn>
                <a:cxn ang="0">
                  <a:pos x="285" y="20"/>
                </a:cxn>
              </a:cxnLst>
              <a:rect l="0" t="0" r="r" b="b"/>
              <a:pathLst>
                <a:path w="285" h="94">
                  <a:moveTo>
                    <a:pt x="285" y="20"/>
                  </a:moveTo>
                  <a:lnTo>
                    <a:pt x="220" y="0"/>
                  </a:lnTo>
                  <a:lnTo>
                    <a:pt x="73" y="59"/>
                  </a:lnTo>
                  <a:lnTo>
                    <a:pt x="0" y="40"/>
                  </a:lnTo>
                  <a:lnTo>
                    <a:pt x="36" y="94"/>
                  </a:lnTo>
                  <a:lnTo>
                    <a:pt x="220" y="94"/>
                  </a:lnTo>
                  <a:lnTo>
                    <a:pt x="140" y="74"/>
                  </a:lnTo>
                  <a:lnTo>
                    <a:pt x="285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1" name="Freeform 155"/>
            <p:cNvSpPr>
              <a:spLocks/>
            </p:cNvSpPr>
            <p:nvPr/>
          </p:nvSpPr>
          <p:spPr bwMode="auto">
            <a:xfrm>
              <a:off x="1173163" y="1557338"/>
              <a:ext cx="225425" cy="71438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63" y="0"/>
                </a:cxn>
                <a:cxn ang="0">
                  <a:pos x="216" y="54"/>
                </a:cxn>
                <a:cxn ang="0">
                  <a:pos x="283" y="41"/>
                </a:cxn>
                <a:cxn ang="0">
                  <a:pos x="247" y="90"/>
                </a:cxn>
                <a:cxn ang="0">
                  <a:pos x="70" y="90"/>
                </a:cxn>
                <a:cxn ang="0">
                  <a:pos x="143" y="76"/>
                </a:cxn>
                <a:cxn ang="0">
                  <a:pos x="0" y="20"/>
                </a:cxn>
              </a:cxnLst>
              <a:rect l="0" t="0" r="r" b="b"/>
              <a:pathLst>
                <a:path w="283" h="90">
                  <a:moveTo>
                    <a:pt x="0" y="20"/>
                  </a:moveTo>
                  <a:lnTo>
                    <a:pt x="63" y="0"/>
                  </a:lnTo>
                  <a:lnTo>
                    <a:pt x="216" y="54"/>
                  </a:lnTo>
                  <a:lnTo>
                    <a:pt x="283" y="41"/>
                  </a:lnTo>
                  <a:lnTo>
                    <a:pt x="247" y="90"/>
                  </a:lnTo>
                  <a:lnTo>
                    <a:pt x="70" y="90"/>
                  </a:lnTo>
                  <a:lnTo>
                    <a:pt x="143" y="76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2" name="Freeform 156"/>
            <p:cNvSpPr>
              <a:spLocks/>
            </p:cNvSpPr>
            <p:nvPr/>
          </p:nvSpPr>
          <p:spPr bwMode="auto">
            <a:xfrm>
              <a:off x="1173163" y="1557338"/>
              <a:ext cx="225425" cy="71438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63" y="0"/>
                </a:cxn>
                <a:cxn ang="0">
                  <a:pos x="216" y="54"/>
                </a:cxn>
                <a:cxn ang="0">
                  <a:pos x="283" y="41"/>
                </a:cxn>
                <a:cxn ang="0">
                  <a:pos x="247" y="90"/>
                </a:cxn>
                <a:cxn ang="0">
                  <a:pos x="70" y="90"/>
                </a:cxn>
                <a:cxn ang="0">
                  <a:pos x="143" y="76"/>
                </a:cxn>
                <a:cxn ang="0">
                  <a:pos x="0" y="20"/>
                </a:cxn>
              </a:cxnLst>
              <a:rect l="0" t="0" r="r" b="b"/>
              <a:pathLst>
                <a:path w="283" h="90">
                  <a:moveTo>
                    <a:pt x="0" y="20"/>
                  </a:moveTo>
                  <a:lnTo>
                    <a:pt x="63" y="0"/>
                  </a:lnTo>
                  <a:lnTo>
                    <a:pt x="216" y="54"/>
                  </a:lnTo>
                  <a:lnTo>
                    <a:pt x="283" y="41"/>
                  </a:lnTo>
                  <a:lnTo>
                    <a:pt x="247" y="90"/>
                  </a:lnTo>
                  <a:lnTo>
                    <a:pt x="70" y="90"/>
                  </a:lnTo>
                  <a:lnTo>
                    <a:pt x="143" y="76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3" name="Freeform 157"/>
            <p:cNvSpPr>
              <a:spLocks/>
            </p:cNvSpPr>
            <p:nvPr/>
          </p:nvSpPr>
          <p:spPr bwMode="auto">
            <a:xfrm>
              <a:off x="1398588" y="1652588"/>
              <a:ext cx="225425" cy="69850"/>
            </a:xfrm>
            <a:custGeom>
              <a:avLst/>
              <a:gdLst/>
              <a:ahLst/>
              <a:cxnLst>
                <a:cxn ang="0">
                  <a:pos x="285" y="69"/>
                </a:cxn>
                <a:cxn ang="0">
                  <a:pos x="220" y="89"/>
                </a:cxn>
                <a:cxn ang="0">
                  <a:pos x="73" y="30"/>
                </a:cxn>
                <a:cxn ang="0">
                  <a:pos x="0" y="49"/>
                </a:cxn>
                <a:cxn ang="0">
                  <a:pos x="37" y="0"/>
                </a:cxn>
                <a:cxn ang="0">
                  <a:pos x="220" y="0"/>
                </a:cxn>
                <a:cxn ang="0">
                  <a:pos x="142" y="15"/>
                </a:cxn>
                <a:cxn ang="0">
                  <a:pos x="285" y="69"/>
                </a:cxn>
              </a:cxnLst>
              <a:rect l="0" t="0" r="r" b="b"/>
              <a:pathLst>
                <a:path w="285" h="89">
                  <a:moveTo>
                    <a:pt x="285" y="69"/>
                  </a:moveTo>
                  <a:lnTo>
                    <a:pt x="220" y="89"/>
                  </a:lnTo>
                  <a:lnTo>
                    <a:pt x="73" y="30"/>
                  </a:lnTo>
                  <a:lnTo>
                    <a:pt x="0" y="49"/>
                  </a:lnTo>
                  <a:lnTo>
                    <a:pt x="37" y="0"/>
                  </a:lnTo>
                  <a:lnTo>
                    <a:pt x="220" y="0"/>
                  </a:lnTo>
                  <a:lnTo>
                    <a:pt x="142" y="15"/>
                  </a:lnTo>
                  <a:lnTo>
                    <a:pt x="285" y="6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4" name="Freeform 158"/>
            <p:cNvSpPr>
              <a:spLocks/>
            </p:cNvSpPr>
            <p:nvPr/>
          </p:nvSpPr>
          <p:spPr bwMode="auto">
            <a:xfrm>
              <a:off x="1398588" y="1652588"/>
              <a:ext cx="225425" cy="69850"/>
            </a:xfrm>
            <a:custGeom>
              <a:avLst/>
              <a:gdLst/>
              <a:ahLst/>
              <a:cxnLst>
                <a:cxn ang="0">
                  <a:pos x="285" y="69"/>
                </a:cxn>
                <a:cxn ang="0">
                  <a:pos x="220" y="89"/>
                </a:cxn>
                <a:cxn ang="0">
                  <a:pos x="73" y="30"/>
                </a:cxn>
                <a:cxn ang="0">
                  <a:pos x="0" y="49"/>
                </a:cxn>
                <a:cxn ang="0">
                  <a:pos x="37" y="0"/>
                </a:cxn>
                <a:cxn ang="0">
                  <a:pos x="220" y="0"/>
                </a:cxn>
                <a:cxn ang="0">
                  <a:pos x="142" y="15"/>
                </a:cxn>
                <a:cxn ang="0">
                  <a:pos x="285" y="69"/>
                </a:cxn>
              </a:cxnLst>
              <a:rect l="0" t="0" r="r" b="b"/>
              <a:pathLst>
                <a:path w="285" h="89">
                  <a:moveTo>
                    <a:pt x="285" y="69"/>
                  </a:moveTo>
                  <a:lnTo>
                    <a:pt x="220" y="89"/>
                  </a:lnTo>
                  <a:lnTo>
                    <a:pt x="73" y="30"/>
                  </a:lnTo>
                  <a:lnTo>
                    <a:pt x="0" y="49"/>
                  </a:lnTo>
                  <a:lnTo>
                    <a:pt x="37" y="0"/>
                  </a:lnTo>
                  <a:lnTo>
                    <a:pt x="220" y="0"/>
                  </a:lnTo>
                  <a:lnTo>
                    <a:pt x="142" y="15"/>
                  </a:lnTo>
                  <a:lnTo>
                    <a:pt x="285" y="6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5" name="Line 159"/>
            <p:cNvSpPr>
              <a:spLocks noChangeShapeType="1"/>
            </p:cNvSpPr>
            <p:nvPr/>
          </p:nvSpPr>
          <p:spPr bwMode="auto">
            <a:xfrm>
              <a:off x="1052513" y="1635125"/>
              <a:ext cx="1588" cy="160338"/>
            </a:xfrm>
            <a:prstGeom prst="line">
              <a:avLst/>
            </a:prstGeom>
            <a:noFill/>
            <a:ln w="3175">
              <a:solidFill>
                <a:srgbClr val="AAE6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6" name="Line 160"/>
            <p:cNvSpPr>
              <a:spLocks noChangeShapeType="1"/>
            </p:cNvSpPr>
            <p:nvPr/>
          </p:nvSpPr>
          <p:spPr bwMode="auto">
            <a:xfrm>
              <a:off x="1735138" y="1635125"/>
              <a:ext cx="1588" cy="160338"/>
            </a:xfrm>
            <a:prstGeom prst="line">
              <a:avLst/>
            </a:prstGeom>
            <a:noFill/>
            <a:ln w="3175">
              <a:solidFill>
                <a:srgbClr val="AAE6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7" name="Oval 161"/>
            <p:cNvSpPr>
              <a:spLocks noChangeArrowheads="1"/>
            </p:cNvSpPr>
            <p:nvPr/>
          </p:nvSpPr>
          <p:spPr bwMode="auto">
            <a:xfrm>
              <a:off x="1054100" y="1685925"/>
              <a:ext cx="677863" cy="219075"/>
            </a:xfrm>
            <a:prstGeom prst="ellipse">
              <a:avLst/>
            </a:prstGeom>
            <a:solidFill>
              <a:srgbClr val="0078AA"/>
            </a:solidFill>
            <a:ln w="3175">
              <a:solidFill>
                <a:srgbClr val="AAE6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8" name="Rectangle 162"/>
            <p:cNvSpPr>
              <a:spLocks noChangeArrowheads="1"/>
            </p:cNvSpPr>
            <p:nvPr/>
          </p:nvSpPr>
          <p:spPr bwMode="auto">
            <a:xfrm>
              <a:off x="1052513" y="1641475"/>
              <a:ext cx="682625" cy="157163"/>
            </a:xfrm>
            <a:prstGeom prst="rect">
              <a:avLst/>
            </a:prstGeom>
            <a:solidFill>
              <a:srgbClr val="0078A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9" name="Rectangle 163"/>
            <p:cNvSpPr>
              <a:spLocks noChangeArrowheads="1"/>
            </p:cNvSpPr>
            <p:nvPr/>
          </p:nvSpPr>
          <p:spPr bwMode="auto">
            <a:xfrm>
              <a:off x="1052513" y="1641475"/>
              <a:ext cx="682625" cy="157163"/>
            </a:xfrm>
            <a:prstGeom prst="rect">
              <a:avLst/>
            </a:prstGeom>
            <a:solidFill>
              <a:srgbClr val="0078A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20" name="Oval 164"/>
            <p:cNvSpPr>
              <a:spLocks noChangeArrowheads="1"/>
            </p:cNvSpPr>
            <p:nvPr/>
          </p:nvSpPr>
          <p:spPr bwMode="auto">
            <a:xfrm>
              <a:off x="1054100" y="1527175"/>
              <a:ext cx="677863" cy="217488"/>
            </a:xfrm>
            <a:prstGeom prst="ellipse">
              <a:avLst/>
            </a:prstGeom>
            <a:solidFill>
              <a:srgbClr val="00B4FF"/>
            </a:solidFill>
            <a:ln w="3175">
              <a:solidFill>
                <a:srgbClr val="AAE6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21" name="Freeform 165"/>
            <p:cNvSpPr>
              <a:spLocks/>
            </p:cNvSpPr>
            <p:nvPr/>
          </p:nvSpPr>
          <p:spPr bwMode="auto">
            <a:xfrm>
              <a:off x="1401763" y="1557338"/>
              <a:ext cx="227013" cy="71438"/>
            </a:xfrm>
            <a:custGeom>
              <a:avLst/>
              <a:gdLst/>
              <a:ahLst/>
              <a:cxnLst>
                <a:cxn ang="0">
                  <a:pos x="0" y="71"/>
                </a:cxn>
                <a:cxn ang="0">
                  <a:pos x="63" y="90"/>
                </a:cxn>
                <a:cxn ang="0">
                  <a:pos x="215" y="31"/>
                </a:cxn>
                <a:cxn ang="0">
                  <a:pos x="285" y="49"/>
                </a:cxn>
                <a:cxn ang="0">
                  <a:pos x="248" y="0"/>
                </a:cxn>
                <a:cxn ang="0">
                  <a:pos x="68" y="0"/>
                </a:cxn>
                <a:cxn ang="0">
                  <a:pos x="141" y="15"/>
                </a:cxn>
                <a:cxn ang="0">
                  <a:pos x="0" y="71"/>
                </a:cxn>
              </a:cxnLst>
              <a:rect l="0" t="0" r="r" b="b"/>
              <a:pathLst>
                <a:path w="285" h="90">
                  <a:moveTo>
                    <a:pt x="0" y="71"/>
                  </a:moveTo>
                  <a:lnTo>
                    <a:pt x="63" y="90"/>
                  </a:lnTo>
                  <a:lnTo>
                    <a:pt x="215" y="31"/>
                  </a:lnTo>
                  <a:lnTo>
                    <a:pt x="285" y="49"/>
                  </a:lnTo>
                  <a:lnTo>
                    <a:pt x="248" y="0"/>
                  </a:lnTo>
                  <a:lnTo>
                    <a:pt x="68" y="0"/>
                  </a:lnTo>
                  <a:lnTo>
                    <a:pt x="141" y="1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22" name="Freeform 166"/>
            <p:cNvSpPr>
              <a:spLocks/>
            </p:cNvSpPr>
            <p:nvPr/>
          </p:nvSpPr>
          <p:spPr bwMode="auto">
            <a:xfrm>
              <a:off x="1401763" y="1557338"/>
              <a:ext cx="227013" cy="71438"/>
            </a:xfrm>
            <a:custGeom>
              <a:avLst/>
              <a:gdLst/>
              <a:ahLst/>
              <a:cxnLst>
                <a:cxn ang="0">
                  <a:pos x="0" y="71"/>
                </a:cxn>
                <a:cxn ang="0">
                  <a:pos x="63" y="90"/>
                </a:cxn>
                <a:cxn ang="0">
                  <a:pos x="215" y="31"/>
                </a:cxn>
                <a:cxn ang="0">
                  <a:pos x="285" y="49"/>
                </a:cxn>
                <a:cxn ang="0">
                  <a:pos x="248" y="0"/>
                </a:cxn>
                <a:cxn ang="0">
                  <a:pos x="68" y="0"/>
                </a:cxn>
                <a:cxn ang="0">
                  <a:pos x="141" y="15"/>
                </a:cxn>
                <a:cxn ang="0">
                  <a:pos x="0" y="71"/>
                </a:cxn>
              </a:cxnLst>
              <a:rect l="0" t="0" r="r" b="b"/>
              <a:pathLst>
                <a:path w="285" h="90">
                  <a:moveTo>
                    <a:pt x="0" y="71"/>
                  </a:moveTo>
                  <a:lnTo>
                    <a:pt x="63" y="90"/>
                  </a:lnTo>
                  <a:lnTo>
                    <a:pt x="215" y="31"/>
                  </a:lnTo>
                  <a:lnTo>
                    <a:pt x="285" y="49"/>
                  </a:lnTo>
                  <a:lnTo>
                    <a:pt x="248" y="0"/>
                  </a:lnTo>
                  <a:lnTo>
                    <a:pt x="68" y="0"/>
                  </a:lnTo>
                  <a:lnTo>
                    <a:pt x="141" y="1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23" name="Freeform 167"/>
            <p:cNvSpPr>
              <a:spLocks/>
            </p:cNvSpPr>
            <p:nvPr/>
          </p:nvSpPr>
          <p:spPr bwMode="auto">
            <a:xfrm>
              <a:off x="1157288" y="1641475"/>
              <a:ext cx="223838" cy="73025"/>
            </a:xfrm>
            <a:custGeom>
              <a:avLst/>
              <a:gdLst/>
              <a:ahLst/>
              <a:cxnLst>
                <a:cxn ang="0">
                  <a:pos x="284" y="20"/>
                </a:cxn>
                <a:cxn ang="0">
                  <a:pos x="221" y="0"/>
                </a:cxn>
                <a:cxn ang="0">
                  <a:pos x="73" y="59"/>
                </a:cxn>
                <a:cxn ang="0">
                  <a:pos x="0" y="40"/>
                </a:cxn>
                <a:cxn ang="0">
                  <a:pos x="38" y="94"/>
                </a:cxn>
                <a:cxn ang="0">
                  <a:pos x="221" y="94"/>
                </a:cxn>
                <a:cxn ang="0">
                  <a:pos x="143" y="72"/>
                </a:cxn>
                <a:cxn ang="0">
                  <a:pos x="284" y="20"/>
                </a:cxn>
              </a:cxnLst>
              <a:rect l="0" t="0" r="r" b="b"/>
              <a:pathLst>
                <a:path w="284" h="94">
                  <a:moveTo>
                    <a:pt x="284" y="20"/>
                  </a:moveTo>
                  <a:lnTo>
                    <a:pt x="221" y="0"/>
                  </a:lnTo>
                  <a:lnTo>
                    <a:pt x="73" y="59"/>
                  </a:lnTo>
                  <a:lnTo>
                    <a:pt x="0" y="40"/>
                  </a:lnTo>
                  <a:lnTo>
                    <a:pt x="38" y="94"/>
                  </a:lnTo>
                  <a:lnTo>
                    <a:pt x="221" y="94"/>
                  </a:lnTo>
                  <a:lnTo>
                    <a:pt x="143" y="72"/>
                  </a:lnTo>
                  <a:lnTo>
                    <a:pt x="284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24" name="Freeform 168"/>
            <p:cNvSpPr>
              <a:spLocks/>
            </p:cNvSpPr>
            <p:nvPr/>
          </p:nvSpPr>
          <p:spPr bwMode="auto">
            <a:xfrm>
              <a:off x="1157288" y="1641475"/>
              <a:ext cx="223838" cy="73025"/>
            </a:xfrm>
            <a:custGeom>
              <a:avLst/>
              <a:gdLst/>
              <a:ahLst/>
              <a:cxnLst>
                <a:cxn ang="0">
                  <a:pos x="284" y="20"/>
                </a:cxn>
                <a:cxn ang="0">
                  <a:pos x="221" y="0"/>
                </a:cxn>
                <a:cxn ang="0">
                  <a:pos x="73" y="59"/>
                </a:cxn>
                <a:cxn ang="0">
                  <a:pos x="0" y="40"/>
                </a:cxn>
                <a:cxn ang="0">
                  <a:pos x="38" y="94"/>
                </a:cxn>
                <a:cxn ang="0">
                  <a:pos x="221" y="94"/>
                </a:cxn>
                <a:cxn ang="0">
                  <a:pos x="143" y="72"/>
                </a:cxn>
                <a:cxn ang="0">
                  <a:pos x="284" y="20"/>
                </a:cxn>
              </a:cxnLst>
              <a:rect l="0" t="0" r="r" b="b"/>
              <a:pathLst>
                <a:path w="284" h="94">
                  <a:moveTo>
                    <a:pt x="284" y="20"/>
                  </a:moveTo>
                  <a:lnTo>
                    <a:pt x="221" y="0"/>
                  </a:lnTo>
                  <a:lnTo>
                    <a:pt x="73" y="59"/>
                  </a:lnTo>
                  <a:lnTo>
                    <a:pt x="0" y="40"/>
                  </a:lnTo>
                  <a:lnTo>
                    <a:pt x="38" y="94"/>
                  </a:lnTo>
                  <a:lnTo>
                    <a:pt x="221" y="94"/>
                  </a:lnTo>
                  <a:lnTo>
                    <a:pt x="143" y="72"/>
                  </a:lnTo>
                  <a:lnTo>
                    <a:pt x="284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25" name="Freeform 169"/>
            <p:cNvSpPr>
              <a:spLocks/>
            </p:cNvSpPr>
            <p:nvPr/>
          </p:nvSpPr>
          <p:spPr bwMode="auto">
            <a:xfrm>
              <a:off x="1169988" y="1552575"/>
              <a:ext cx="223838" cy="73025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63" y="0"/>
                </a:cxn>
                <a:cxn ang="0">
                  <a:pos x="216" y="54"/>
                </a:cxn>
                <a:cxn ang="0">
                  <a:pos x="283" y="41"/>
                </a:cxn>
                <a:cxn ang="0">
                  <a:pos x="248" y="90"/>
                </a:cxn>
                <a:cxn ang="0">
                  <a:pos x="67" y="90"/>
                </a:cxn>
                <a:cxn ang="0">
                  <a:pos x="143" y="76"/>
                </a:cxn>
                <a:cxn ang="0">
                  <a:pos x="0" y="20"/>
                </a:cxn>
              </a:cxnLst>
              <a:rect l="0" t="0" r="r" b="b"/>
              <a:pathLst>
                <a:path w="283" h="90">
                  <a:moveTo>
                    <a:pt x="0" y="20"/>
                  </a:moveTo>
                  <a:lnTo>
                    <a:pt x="63" y="0"/>
                  </a:lnTo>
                  <a:lnTo>
                    <a:pt x="216" y="54"/>
                  </a:lnTo>
                  <a:lnTo>
                    <a:pt x="283" y="41"/>
                  </a:lnTo>
                  <a:lnTo>
                    <a:pt x="248" y="90"/>
                  </a:lnTo>
                  <a:lnTo>
                    <a:pt x="67" y="90"/>
                  </a:lnTo>
                  <a:lnTo>
                    <a:pt x="143" y="76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26" name="Freeform 170"/>
            <p:cNvSpPr>
              <a:spLocks/>
            </p:cNvSpPr>
            <p:nvPr/>
          </p:nvSpPr>
          <p:spPr bwMode="auto">
            <a:xfrm>
              <a:off x="1169988" y="1552575"/>
              <a:ext cx="223838" cy="73025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63" y="0"/>
                </a:cxn>
                <a:cxn ang="0">
                  <a:pos x="216" y="54"/>
                </a:cxn>
                <a:cxn ang="0">
                  <a:pos x="283" y="41"/>
                </a:cxn>
                <a:cxn ang="0">
                  <a:pos x="248" y="90"/>
                </a:cxn>
                <a:cxn ang="0">
                  <a:pos x="67" y="90"/>
                </a:cxn>
                <a:cxn ang="0">
                  <a:pos x="143" y="76"/>
                </a:cxn>
                <a:cxn ang="0">
                  <a:pos x="0" y="20"/>
                </a:cxn>
              </a:cxnLst>
              <a:rect l="0" t="0" r="r" b="b"/>
              <a:pathLst>
                <a:path w="283" h="90">
                  <a:moveTo>
                    <a:pt x="0" y="20"/>
                  </a:moveTo>
                  <a:lnTo>
                    <a:pt x="63" y="0"/>
                  </a:lnTo>
                  <a:lnTo>
                    <a:pt x="216" y="54"/>
                  </a:lnTo>
                  <a:lnTo>
                    <a:pt x="283" y="41"/>
                  </a:lnTo>
                  <a:lnTo>
                    <a:pt x="248" y="90"/>
                  </a:lnTo>
                  <a:lnTo>
                    <a:pt x="67" y="90"/>
                  </a:lnTo>
                  <a:lnTo>
                    <a:pt x="143" y="76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27" name="Freeform 171"/>
            <p:cNvSpPr>
              <a:spLocks/>
            </p:cNvSpPr>
            <p:nvPr/>
          </p:nvSpPr>
          <p:spPr bwMode="auto">
            <a:xfrm>
              <a:off x="1393825" y="1647825"/>
              <a:ext cx="225425" cy="71438"/>
            </a:xfrm>
            <a:custGeom>
              <a:avLst/>
              <a:gdLst/>
              <a:ahLst/>
              <a:cxnLst>
                <a:cxn ang="0">
                  <a:pos x="284" y="69"/>
                </a:cxn>
                <a:cxn ang="0">
                  <a:pos x="224" y="89"/>
                </a:cxn>
                <a:cxn ang="0">
                  <a:pos x="73" y="30"/>
                </a:cxn>
                <a:cxn ang="0">
                  <a:pos x="0" y="49"/>
                </a:cxn>
                <a:cxn ang="0">
                  <a:pos x="38" y="0"/>
                </a:cxn>
                <a:cxn ang="0">
                  <a:pos x="224" y="0"/>
                </a:cxn>
                <a:cxn ang="0">
                  <a:pos x="143" y="15"/>
                </a:cxn>
                <a:cxn ang="0">
                  <a:pos x="284" y="69"/>
                </a:cxn>
              </a:cxnLst>
              <a:rect l="0" t="0" r="r" b="b"/>
              <a:pathLst>
                <a:path w="284" h="89">
                  <a:moveTo>
                    <a:pt x="284" y="69"/>
                  </a:moveTo>
                  <a:lnTo>
                    <a:pt x="224" y="89"/>
                  </a:lnTo>
                  <a:lnTo>
                    <a:pt x="73" y="30"/>
                  </a:lnTo>
                  <a:lnTo>
                    <a:pt x="0" y="49"/>
                  </a:lnTo>
                  <a:lnTo>
                    <a:pt x="38" y="0"/>
                  </a:lnTo>
                  <a:lnTo>
                    <a:pt x="224" y="0"/>
                  </a:lnTo>
                  <a:lnTo>
                    <a:pt x="143" y="15"/>
                  </a:lnTo>
                  <a:lnTo>
                    <a:pt x="284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28" name="Freeform 172"/>
            <p:cNvSpPr>
              <a:spLocks/>
            </p:cNvSpPr>
            <p:nvPr/>
          </p:nvSpPr>
          <p:spPr bwMode="auto">
            <a:xfrm>
              <a:off x="1393825" y="1647825"/>
              <a:ext cx="225425" cy="71438"/>
            </a:xfrm>
            <a:custGeom>
              <a:avLst/>
              <a:gdLst/>
              <a:ahLst/>
              <a:cxnLst>
                <a:cxn ang="0">
                  <a:pos x="284" y="69"/>
                </a:cxn>
                <a:cxn ang="0">
                  <a:pos x="224" y="89"/>
                </a:cxn>
                <a:cxn ang="0">
                  <a:pos x="73" y="30"/>
                </a:cxn>
                <a:cxn ang="0">
                  <a:pos x="0" y="49"/>
                </a:cxn>
                <a:cxn ang="0">
                  <a:pos x="38" y="0"/>
                </a:cxn>
                <a:cxn ang="0">
                  <a:pos x="224" y="0"/>
                </a:cxn>
                <a:cxn ang="0">
                  <a:pos x="143" y="15"/>
                </a:cxn>
                <a:cxn ang="0">
                  <a:pos x="284" y="69"/>
                </a:cxn>
              </a:cxnLst>
              <a:rect l="0" t="0" r="r" b="b"/>
              <a:pathLst>
                <a:path w="284" h="89">
                  <a:moveTo>
                    <a:pt x="284" y="69"/>
                  </a:moveTo>
                  <a:lnTo>
                    <a:pt x="224" y="89"/>
                  </a:lnTo>
                  <a:lnTo>
                    <a:pt x="73" y="30"/>
                  </a:lnTo>
                  <a:lnTo>
                    <a:pt x="0" y="49"/>
                  </a:lnTo>
                  <a:lnTo>
                    <a:pt x="38" y="0"/>
                  </a:lnTo>
                  <a:lnTo>
                    <a:pt x="224" y="0"/>
                  </a:lnTo>
                  <a:lnTo>
                    <a:pt x="143" y="15"/>
                  </a:lnTo>
                  <a:lnTo>
                    <a:pt x="284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29" name="Freeform 173"/>
            <p:cNvSpPr>
              <a:spLocks/>
            </p:cNvSpPr>
            <p:nvPr/>
          </p:nvSpPr>
          <p:spPr bwMode="auto">
            <a:xfrm>
              <a:off x="1406525" y="1560513"/>
              <a:ext cx="225425" cy="71438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3" y="89"/>
                </a:cxn>
                <a:cxn ang="0">
                  <a:pos x="215" y="29"/>
                </a:cxn>
                <a:cxn ang="0">
                  <a:pos x="285" y="49"/>
                </a:cxn>
                <a:cxn ang="0">
                  <a:pos x="248" y="0"/>
                </a:cxn>
                <a:cxn ang="0">
                  <a:pos x="67" y="0"/>
                </a:cxn>
                <a:cxn ang="0">
                  <a:pos x="142" y="15"/>
                </a:cxn>
                <a:cxn ang="0">
                  <a:pos x="0" y="69"/>
                </a:cxn>
              </a:cxnLst>
              <a:rect l="0" t="0" r="r" b="b"/>
              <a:pathLst>
                <a:path w="285" h="89">
                  <a:moveTo>
                    <a:pt x="0" y="69"/>
                  </a:moveTo>
                  <a:lnTo>
                    <a:pt x="63" y="89"/>
                  </a:lnTo>
                  <a:lnTo>
                    <a:pt x="215" y="29"/>
                  </a:lnTo>
                  <a:lnTo>
                    <a:pt x="285" y="49"/>
                  </a:lnTo>
                  <a:lnTo>
                    <a:pt x="248" y="0"/>
                  </a:lnTo>
                  <a:lnTo>
                    <a:pt x="67" y="0"/>
                  </a:lnTo>
                  <a:lnTo>
                    <a:pt x="142" y="15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30" name="Freeform 174"/>
            <p:cNvSpPr>
              <a:spLocks/>
            </p:cNvSpPr>
            <p:nvPr/>
          </p:nvSpPr>
          <p:spPr bwMode="auto">
            <a:xfrm>
              <a:off x="1406525" y="1560513"/>
              <a:ext cx="225425" cy="71438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3" y="89"/>
                </a:cxn>
                <a:cxn ang="0">
                  <a:pos x="215" y="29"/>
                </a:cxn>
                <a:cxn ang="0">
                  <a:pos x="285" y="49"/>
                </a:cxn>
                <a:cxn ang="0">
                  <a:pos x="248" y="0"/>
                </a:cxn>
                <a:cxn ang="0">
                  <a:pos x="67" y="0"/>
                </a:cxn>
                <a:cxn ang="0">
                  <a:pos x="142" y="15"/>
                </a:cxn>
                <a:cxn ang="0">
                  <a:pos x="0" y="69"/>
                </a:cxn>
              </a:cxnLst>
              <a:rect l="0" t="0" r="r" b="b"/>
              <a:pathLst>
                <a:path w="285" h="89">
                  <a:moveTo>
                    <a:pt x="0" y="69"/>
                  </a:moveTo>
                  <a:lnTo>
                    <a:pt x="63" y="89"/>
                  </a:lnTo>
                  <a:lnTo>
                    <a:pt x="215" y="29"/>
                  </a:lnTo>
                  <a:lnTo>
                    <a:pt x="285" y="49"/>
                  </a:lnTo>
                  <a:lnTo>
                    <a:pt x="248" y="0"/>
                  </a:lnTo>
                  <a:lnTo>
                    <a:pt x="67" y="0"/>
                  </a:lnTo>
                  <a:lnTo>
                    <a:pt x="142" y="15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31" name="Freeform 175"/>
            <p:cNvSpPr>
              <a:spLocks/>
            </p:cNvSpPr>
            <p:nvPr/>
          </p:nvSpPr>
          <p:spPr bwMode="auto">
            <a:xfrm>
              <a:off x="1162050" y="1644650"/>
              <a:ext cx="225425" cy="74613"/>
            </a:xfrm>
            <a:custGeom>
              <a:avLst/>
              <a:gdLst/>
              <a:ahLst/>
              <a:cxnLst>
                <a:cxn ang="0">
                  <a:pos x="285" y="20"/>
                </a:cxn>
                <a:cxn ang="0">
                  <a:pos x="220" y="0"/>
                </a:cxn>
                <a:cxn ang="0">
                  <a:pos x="73" y="59"/>
                </a:cxn>
                <a:cxn ang="0">
                  <a:pos x="0" y="40"/>
                </a:cxn>
                <a:cxn ang="0">
                  <a:pos x="36" y="94"/>
                </a:cxn>
                <a:cxn ang="0">
                  <a:pos x="220" y="94"/>
                </a:cxn>
                <a:cxn ang="0">
                  <a:pos x="140" y="74"/>
                </a:cxn>
                <a:cxn ang="0">
                  <a:pos x="285" y="20"/>
                </a:cxn>
              </a:cxnLst>
              <a:rect l="0" t="0" r="r" b="b"/>
              <a:pathLst>
                <a:path w="285" h="94">
                  <a:moveTo>
                    <a:pt x="285" y="20"/>
                  </a:moveTo>
                  <a:lnTo>
                    <a:pt x="220" y="0"/>
                  </a:lnTo>
                  <a:lnTo>
                    <a:pt x="73" y="59"/>
                  </a:lnTo>
                  <a:lnTo>
                    <a:pt x="0" y="40"/>
                  </a:lnTo>
                  <a:lnTo>
                    <a:pt x="36" y="94"/>
                  </a:lnTo>
                  <a:lnTo>
                    <a:pt x="220" y="94"/>
                  </a:lnTo>
                  <a:lnTo>
                    <a:pt x="140" y="74"/>
                  </a:lnTo>
                  <a:lnTo>
                    <a:pt x="285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32" name="Freeform 176"/>
            <p:cNvSpPr>
              <a:spLocks/>
            </p:cNvSpPr>
            <p:nvPr/>
          </p:nvSpPr>
          <p:spPr bwMode="auto">
            <a:xfrm>
              <a:off x="1162050" y="1644650"/>
              <a:ext cx="225425" cy="74613"/>
            </a:xfrm>
            <a:custGeom>
              <a:avLst/>
              <a:gdLst/>
              <a:ahLst/>
              <a:cxnLst>
                <a:cxn ang="0">
                  <a:pos x="285" y="20"/>
                </a:cxn>
                <a:cxn ang="0">
                  <a:pos x="220" y="0"/>
                </a:cxn>
                <a:cxn ang="0">
                  <a:pos x="73" y="59"/>
                </a:cxn>
                <a:cxn ang="0">
                  <a:pos x="0" y="40"/>
                </a:cxn>
                <a:cxn ang="0">
                  <a:pos x="36" y="94"/>
                </a:cxn>
                <a:cxn ang="0">
                  <a:pos x="220" y="94"/>
                </a:cxn>
                <a:cxn ang="0">
                  <a:pos x="140" y="74"/>
                </a:cxn>
                <a:cxn ang="0">
                  <a:pos x="285" y="20"/>
                </a:cxn>
              </a:cxnLst>
              <a:rect l="0" t="0" r="r" b="b"/>
              <a:pathLst>
                <a:path w="285" h="94">
                  <a:moveTo>
                    <a:pt x="285" y="20"/>
                  </a:moveTo>
                  <a:lnTo>
                    <a:pt x="220" y="0"/>
                  </a:lnTo>
                  <a:lnTo>
                    <a:pt x="73" y="59"/>
                  </a:lnTo>
                  <a:lnTo>
                    <a:pt x="0" y="40"/>
                  </a:lnTo>
                  <a:lnTo>
                    <a:pt x="36" y="94"/>
                  </a:lnTo>
                  <a:lnTo>
                    <a:pt x="220" y="94"/>
                  </a:lnTo>
                  <a:lnTo>
                    <a:pt x="140" y="74"/>
                  </a:lnTo>
                  <a:lnTo>
                    <a:pt x="285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33" name="Freeform 177"/>
            <p:cNvSpPr>
              <a:spLocks/>
            </p:cNvSpPr>
            <p:nvPr/>
          </p:nvSpPr>
          <p:spPr bwMode="auto">
            <a:xfrm>
              <a:off x="1173163" y="1557338"/>
              <a:ext cx="225425" cy="71438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63" y="0"/>
                </a:cxn>
                <a:cxn ang="0">
                  <a:pos x="216" y="54"/>
                </a:cxn>
                <a:cxn ang="0">
                  <a:pos x="283" y="41"/>
                </a:cxn>
                <a:cxn ang="0">
                  <a:pos x="247" y="90"/>
                </a:cxn>
                <a:cxn ang="0">
                  <a:pos x="70" y="90"/>
                </a:cxn>
                <a:cxn ang="0">
                  <a:pos x="143" y="76"/>
                </a:cxn>
                <a:cxn ang="0">
                  <a:pos x="0" y="20"/>
                </a:cxn>
              </a:cxnLst>
              <a:rect l="0" t="0" r="r" b="b"/>
              <a:pathLst>
                <a:path w="283" h="90">
                  <a:moveTo>
                    <a:pt x="0" y="20"/>
                  </a:moveTo>
                  <a:lnTo>
                    <a:pt x="63" y="0"/>
                  </a:lnTo>
                  <a:lnTo>
                    <a:pt x="216" y="54"/>
                  </a:lnTo>
                  <a:lnTo>
                    <a:pt x="283" y="41"/>
                  </a:lnTo>
                  <a:lnTo>
                    <a:pt x="247" y="90"/>
                  </a:lnTo>
                  <a:lnTo>
                    <a:pt x="70" y="90"/>
                  </a:lnTo>
                  <a:lnTo>
                    <a:pt x="143" y="76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34" name="Freeform 178"/>
            <p:cNvSpPr>
              <a:spLocks/>
            </p:cNvSpPr>
            <p:nvPr/>
          </p:nvSpPr>
          <p:spPr bwMode="auto">
            <a:xfrm>
              <a:off x="1173163" y="1557338"/>
              <a:ext cx="225425" cy="71438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63" y="0"/>
                </a:cxn>
                <a:cxn ang="0">
                  <a:pos x="216" y="54"/>
                </a:cxn>
                <a:cxn ang="0">
                  <a:pos x="283" y="41"/>
                </a:cxn>
                <a:cxn ang="0">
                  <a:pos x="247" y="90"/>
                </a:cxn>
                <a:cxn ang="0">
                  <a:pos x="70" y="90"/>
                </a:cxn>
                <a:cxn ang="0">
                  <a:pos x="143" y="76"/>
                </a:cxn>
                <a:cxn ang="0">
                  <a:pos x="0" y="20"/>
                </a:cxn>
              </a:cxnLst>
              <a:rect l="0" t="0" r="r" b="b"/>
              <a:pathLst>
                <a:path w="283" h="90">
                  <a:moveTo>
                    <a:pt x="0" y="20"/>
                  </a:moveTo>
                  <a:lnTo>
                    <a:pt x="63" y="0"/>
                  </a:lnTo>
                  <a:lnTo>
                    <a:pt x="216" y="54"/>
                  </a:lnTo>
                  <a:lnTo>
                    <a:pt x="283" y="41"/>
                  </a:lnTo>
                  <a:lnTo>
                    <a:pt x="247" y="90"/>
                  </a:lnTo>
                  <a:lnTo>
                    <a:pt x="70" y="90"/>
                  </a:lnTo>
                  <a:lnTo>
                    <a:pt x="143" y="76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35" name="Freeform 179"/>
            <p:cNvSpPr>
              <a:spLocks/>
            </p:cNvSpPr>
            <p:nvPr/>
          </p:nvSpPr>
          <p:spPr bwMode="auto">
            <a:xfrm>
              <a:off x="1398588" y="1652588"/>
              <a:ext cx="225425" cy="69850"/>
            </a:xfrm>
            <a:custGeom>
              <a:avLst/>
              <a:gdLst/>
              <a:ahLst/>
              <a:cxnLst>
                <a:cxn ang="0">
                  <a:pos x="285" y="69"/>
                </a:cxn>
                <a:cxn ang="0">
                  <a:pos x="220" y="89"/>
                </a:cxn>
                <a:cxn ang="0">
                  <a:pos x="73" y="30"/>
                </a:cxn>
                <a:cxn ang="0">
                  <a:pos x="0" y="49"/>
                </a:cxn>
                <a:cxn ang="0">
                  <a:pos x="37" y="0"/>
                </a:cxn>
                <a:cxn ang="0">
                  <a:pos x="220" y="0"/>
                </a:cxn>
                <a:cxn ang="0">
                  <a:pos x="142" y="15"/>
                </a:cxn>
                <a:cxn ang="0">
                  <a:pos x="285" y="69"/>
                </a:cxn>
              </a:cxnLst>
              <a:rect l="0" t="0" r="r" b="b"/>
              <a:pathLst>
                <a:path w="285" h="89">
                  <a:moveTo>
                    <a:pt x="285" y="69"/>
                  </a:moveTo>
                  <a:lnTo>
                    <a:pt x="220" y="89"/>
                  </a:lnTo>
                  <a:lnTo>
                    <a:pt x="73" y="30"/>
                  </a:lnTo>
                  <a:lnTo>
                    <a:pt x="0" y="49"/>
                  </a:lnTo>
                  <a:lnTo>
                    <a:pt x="37" y="0"/>
                  </a:lnTo>
                  <a:lnTo>
                    <a:pt x="220" y="0"/>
                  </a:lnTo>
                  <a:lnTo>
                    <a:pt x="142" y="15"/>
                  </a:lnTo>
                  <a:lnTo>
                    <a:pt x="285" y="6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36" name="Freeform 180"/>
            <p:cNvSpPr>
              <a:spLocks/>
            </p:cNvSpPr>
            <p:nvPr/>
          </p:nvSpPr>
          <p:spPr bwMode="auto">
            <a:xfrm>
              <a:off x="1398588" y="1652588"/>
              <a:ext cx="225425" cy="69850"/>
            </a:xfrm>
            <a:custGeom>
              <a:avLst/>
              <a:gdLst/>
              <a:ahLst/>
              <a:cxnLst>
                <a:cxn ang="0">
                  <a:pos x="285" y="69"/>
                </a:cxn>
                <a:cxn ang="0">
                  <a:pos x="220" y="89"/>
                </a:cxn>
                <a:cxn ang="0">
                  <a:pos x="73" y="30"/>
                </a:cxn>
                <a:cxn ang="0">
                  <a:pos x="0" y="49"/>
                </a:cxn>
                <a:cxn ang="0">
                  <a:pos x="37" y="0"/>
                </a:cxn>
                <a:cxn ang="0">
                  <a:pos x="220" y="0"/>
                </a:cxn>
                <a:cxn ang="0">
                  <a:pos x="142" y="15"/>
                </a:cxn>
                <a:cxn ang="0">
                  <a:pos x="285" y="69"/>
                </a:cxn>
              </a:cxnLst>
              <a:rect l="0" t="0" r="r" b="b"/>
              <a:pathLst>
                <a:path w="285" h="89">
                  <a:moveTo>
                    <a:pt x="285" y="69"/>
                  </a:moveTo>
                  <a:lnTo>
                    <a:pt x="220" y="89"/>
                  </a:lnTo>
                  <a:lnTo>
                    <a:pt x="73" y="30"/>
                  </a:lnTo>
                  <a:lnTo>
                    <a:pt x="0" y="49"/>
                  </a:lnTo>
                  <a:lnTo>
                    <a:pt x="37" y="0"/>
                  </a:lnTo>
                  <a:lnTo>
                    <a:pt x="220" y="0"/>
                  </a:lnTo>
                  <a:lnTo>
                    <a:pt x="142" y="15"/>
                  </a:lnTo>
                  <a:lnTo>
                    <a:pt x="285" y="6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37" name="Line 181"/>
            <p:cNvSpPr>
              <a:spLocks noChangeShapeType="1"/>
            </p:cNvSpPr>
            <p:nvPr/>
          </p:nvSpPr>
          <p:spPr bwMode="auto">
            <a:xfrm>
              <a:off x="1052513" y="1635125"/>
              <a:ext cx="1588" cy="160338"/>
            </a:xfrm>
            <a:prstGeom prst="line">
              <a:avLst/>
            </a:prstGeom>
            <a:noFill/>
            <a:ln w="3175">
              <a:solidFill>
                <a:srgbClr val="AAE6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38" name="Line 182"/>
            <p:cNvSpPr>
              <a:spLocks noChangeShapeType="1"/>
            </p:cNvSpPr>
            <p:nvPr/>
          </p:nvSpPr>
          <p:spPr bwMode="auto">
            <a:xfrm>
              <a:off x="1735138" y="1635125"/>
              <a:ext cx="1588" cy="160338"/>
            </a:xfrm>
            <a:prstGeom prst="line">
              <a:avLst/>
            </a:prstGeom>
            <a:noFill/>
            <a:ln w="3175">
              <a:solidFill>
                <a:srgbClr val="AAE6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3922" name="Picture 654" descr="untitled-1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007071" y="4463225"/>
            <a:ext cx="339766" cy="251855"/>
          </a:xfrm>
          <a:prstGeom prst="rect">
            <a:avLst/>
          </a:prstGeom>
          <a:noFill/>
        </p:spPr>
      </p:pic>
      <p:pic>
        <p:nvPicPr>
          <p:cNvPr id="3923" name="Picture 655" descr="untitled-1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254863" y="4647209"/>
            <a:ext cx="339766" cy="251855"/>
          </a:xfrm>
          <a:prstGeom prst="rect">
            <a:avLst/>
          </a:prstGeom>
          <a:noFill/>
        </p:spPr>
      </p:pic>
      <p:pic>
        <p:nvPicPr>
          <p:cNvPr id="3924" name="Picture 656" descr="untitled-1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547315" y="4518146"/>
            <a:ext cx="339766" cy="251855"/>
          </a:xfrm>
          <a:prstGeom prst="rect">
            <a:avLst/>
          </a:prstGeom>
          <a:noFill/>
        </p:spPr>
      </p:pic>
      <p:pic>
        <p:nvPicPr>
          <p:cNvPr id="3925" name="Picture 657" descr="untitled-1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136730" y="4260019"/>
            <a:ext cx="339766" cy="251855"/>
          </a:xfrm>
          <a:prstGeom prst="rect">
            <a:avLst/>
          </a:prstGeom>
          <a:noFill/>
        </p:spPr>
      </p:pic>
      <p:grpSp>
        <p:nvGrpSpPr>
          <p:cNvPr id="82" name="Group 167"/>
          <p:cNvGrpSpPr>
            <a:grpSpLocks/>
          </p:cNvGrpSpPr>
          <p:nvPr/>
        </p:nvGrpSpPr>
        <p:grpSpPr bwMode="auto">
          <a:xfrm>
            <a:off x="3901377" y="4181159"/>
            <a:ext cx="193463" cy="178963"/>
            <a:chOff x="1219092" y="2260093"/>
            <a:chExt cx="457200" cy="457200"/>
          </a:xfrm>
        </p:grpSpPr>
        <p:sp>
          <p:nvSpPr>
            <p:cNvPr id="3927" name="Oval 128"/>
            <p:cNvSpPr>
              <a:spLocks noChangeArrowheads="1"/>
            </p:cNvSpPr>
            <p:nvPr/>
          </p:nvSpPr>
          <p:spPr bwMode="auto">
            <a:xfrm>
              <a:off x="1219092" y="2260093"/>
              <a:ext cx="457200" cy="457200"/>
            </a:xfrm>
            <a:prstGeom prst="ellipse">
              <a:avLst/>
            </a:prstGeom>
            <a:ln>
              <a:headEnd type="none" w="sm" len="sm"/>
              <a:tailEnd type="none" w="sm" len="sm"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GB" sz="2400"/>
            </a:p>
          </p:txBody>
        </p:sp>
        <p:sp>
          <p:nvSpPr>
            <p:cNvPr id="3928" name="Oval 128"/>
            <p:cNvSpPr>
              <a:spLocks noChangeArrowheads="1"/>
            </p:cNvSpPr>
            <p:nvPr/>
          </p:nvSpPr>
          <p:spPr bwMode="auto">
            <a:xfrm>
              <a:off x="1317517" y="2347406"/>
              <a:ext cx="274637" cy="274637"/>
            </a:xfrm>
            <a:prstGeom prst="ellipse">
              <a:avLst/>
            </a:prstGeom>
            <a:ln>
              <a:solidFill>
                <a:schemeClr val="tx1"/>
              </a:solidFill>
              <a:headEnd type="none" w="sm" len="sm"/>
              <a:tailEnd type="none" w="sm" len="sm"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GB" sz="2400"/>
            </a:p>
          </p:txBody>
        </p:sp>
      </p:grpSp>
      <p:grpSp>
        <p:nvGrpSpPr>
          <p:cNvPr id="83" name="Group 167"/>
          <p:cNvGrpSpPr>
            <a:grpSpLocks/>
          </p:cNvGrpSpPr>
          <p:nvPr/>
        </p:nvGrpSpPr>
        <p:grpSpPr bwMode="auto">
          <a:xfrm>
            <a:off x="3860439" y="4559716"/>
            <a:ext cx="193463" cy="178963"/>
            <a:chOff x="1219092" y="2260093"/>
            <a:chExt cx="457200" cy="457200"/>
          </a:xfrm>
        </p:grpSpPr>
        <p:sp>
          <p:nvSpPr>
            <p:cNvPr id="3930" name="Oval 128"/>
            <p:cNvSpPr>
              <a:spLocks noChangeArrowheads="1"/>
            </p:cNvSpPr>
            <p:nvPr/>
          </p:nvSpPr>
          <p:spPr bwMode="auto">
            <a:xfrm>
              <a:off x="1219092" y="2260093"/>
              <a:ext cx="457200" cy="457200"/>
            </a:xfrm>
            <a:prstGeom prst="ellipse">
              <a:avLst/>
            </a:prstGeom>
            <a:ln>
              <a:headEnd type="none" w="sm" len="sm"/>
              <a:tailEnd type="none" w="sm" len="sm"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GB" sz="2400"/>
            </a:p>
          </p:txBody>
        </p:sp>
        <p:sp>
          <p:nvSpPr>
            <p:cNvPr id="3931" name="Oval 128"/>
            <p:cNvSpPr>
              <a:spLocks noChangeArrowheads="1"/>
            </p:cNvSpPr>
            <p:nvPr/>
          </p:nvSpPr>
          <p:spPr bwMode="auto">
            <a:xfrm>
              <a:off x="1317517" y="2347406"/>
              <a:ext cx="274637" cy="274637"/>
            </a:xfrm>
            <a:prstGeom prst="ellipse">
              <a:avLst/>
            </a:prstGeom>
            <a:ln>
              <a:solidFill>
                <a:schemeClr val="tx1"/>
              </a:solidFill>
              <a:headEnd type="none" w="sm" len="sm"/>
              <a:tailEnd type="none" w="sm" len="sm"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GB" sz="2400"/>
            </a:p>
          </p:txBody>
        </p:sp>
      </p:grpSp>
      <p:grpSp>
        <p:nvGrpSpPr>
          <p:cNvPr id="84" name="Group 167"/>
          <p:cNvGrpSpPr>
            <a:grpSpLocks/>
          </p:cNvGrpSpPr>
          <p:nvPr/>
        </p:nvGrpSpPr>
        <p:grpSpPr bwMode="auto">
          <a:xfrm>
            <a:off x="4622761" y="4273953"/>
            <a:ext cx="193463" cy="178963"/>
            <a:chOff x="1219092" y="2260093"/>
            <a:chExt cx="457200" cy="457200"/>
          </a:xfrm>
        </p:grpSpPr>
        <p:sp>
          <p:nvSpPr>
            <p:cNvPr id="3933" name="Oval 128"/>
            <p:cNvSpPr>
              <a:spLocks noChangeArrowheads="1"/>
            </p:cNvSpPr>
            <p:nvPr/>
          </p:nvSpPr>
          <p:spPr bwMode="auto">
            <a:xfrm>
              <a:off x="1219092" y="2260093"/>
              <a:ext cx="457200" cy="457200"/>
            </a:xfrm>
            <a:prstGeom prst="ellipse">
              <a:avLst/>
            </a:prstGeom>
            <a:ln>
              <a:headEnd type="none" w="sm" len="sm"/>
              <a:tailEnd type="none" w="sm" len="sm"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GB" sz="2400"/>
            </a:p>
          </p:txBody>
        </p:sp>
        <p:sp>
          <p:nvSpPr>
            <p:cNvPr id="3934" name="Oval 128"/>
            <p:cNvSpPr>
              <a:spLocks noChangeArrowheads="1"/>
            </p:cNvSpPr>
            <p:nvPr/>
          </p:nvSpPr>
          <p:spPr bwMode="auto">
            <a:xfrm>
              <a:off x="1317517" y="2347406"/>
              <a:ext cx="274637" cy="274637"/>
            </a:xfrm>
            <a:prstGeom prst="ellipse">
              <a:avLst/>
            </a:prstGeom>
            <a:ln>
              <a:solidFill>
                <a:schemeClr val="tx1"/>
              </a:solidFill>
              <a:headEnd type="none" w="sm" len="sm"/>
              <a:tailEnd type="none" w="sm" len="sm"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GB" sz="2400"/>
            </a:p>
          </p:txBody>
        </p:sp>
      </p:grpSp>
      <p:grpSp>
        <p:nvGrpSpPr>
          <p:cNvPr id="85" name="Group 167"/>
          <p:cNvGrpSpPr>
            <a:grpSpLocks/>
          </p:cNvGrpSpPr>
          <p:nvPr/>
        </p:nvGrpSpPr>
        <p:grpSpPr bwMode="auto">
          <a:xfrm>
            <a:off x="4496630" y="4811736"/>
            <a:ext cx="193463" cy="178963"/>
            <a:chOff x="1219092" y="2260093"/>
            <a:chExt cx="457200" cy="457200"/>
          </a:xfrm>
        </p:grpSpPr>
        <p:sp>
          <p:nvSpPr>
            <p:cNvPr id="3936" name="Oval 128"/>
            <p:cNvSpPr>
              <a:spLocks noChangeArrowheads="1"/>
            </p:cNvSpPr>
            <p:nvPr/>
          </p:nvSpPr>
          <p:spPr bwMode="auto">
            <a:xfrm>
              <a:off x="1219092" y="2260093"/>
              <a:ext cx="457200" cy="457200"/>
            </a:xfrm>
            <a:prstGeom prst="ellipse">
              <a:avLst/>
            </a:prstGeom>
            <a:ln>
              <a:headEnd type="none" w="sm" len="sm"/>
              <a:tailEnd type="none" w="sm" len="sm"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GB" sz="2400"/>
            </a:p>
          </p:txBody>
        </p:sp>
        <p:sp>
          <p:nvSpPr>
            <p:cNvPr id="3937" name="Oval 128"/>
            <p:cNvSpPr>
              <a:spLocks noChangeArrowheads="1"/>
            </p:cNvSpPr>
            <p:nvPr/>
          </p:nvSpPr>
          <p:spPr bwMode="auto">
            <a:xfrm>
              <a:off x="1317517" y="2347406"/>
              <a:ext cx="274637" cy="274637"/>
            </a:xfrm>
            <a:prstGeom prst="ellipse">
              <a:avLst/>
            </a:prstGeom>
            <a:ln>
              <a:solidFill>
                <a:schemeClr val="tx1"/>
              </a:solidFill>
              <a:headEnd type="none" w="sm" len="sm"/>
              <a:tailEnd type="none" w="sm" len="sm"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GB" sz="2400"/>
            </a:p>
          </p:txBody>
        </p:sp>
      </p:grpSp>
      <p:sp>
        <p:nvSpPr>
          <p:cNvPr id="4372" name="TextBox 4371"/>
          <p:cNvSpPr txBox="1"/>
          <p:nvPr/>
        </p:nvSpPr>
        <p:spPr>
          <a:xfrm>
            <a:off x="4187952" y="3436091"/>
            <a:ext cx="772969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b="1" dirty="0" smtClean="0"/>
              <a:t>Airborne</a:t>
            </a:r>
            <a:endParaRPr lang="en-US" sz="1100" b="1" dirty="0"/>
          </a:p>
        </p:txBody>
      </p:sp>
      <p:sp>
        <p:nvSpPr>
          <p:cNvPr id="4376" name="TextBox 4375"/>
          <p:cNvSpPr txBox="1"/>
          <p:nvPr/>
        </p:nvSpPr>
        <p:spPr>
          <a:xfrm>
            <a:off x="4040428" y="5219782"/>
            <a:ext cx="872355" cy="2616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100" b="1" dirty="0" smtClean="0"/>
              <a:t>Terrestrial</a:t>
            </a:r>
            <a:endParaRPr lang="en-US" sz="1100" b="1" dirty="0"/>
          </a:p>
        </p:txBody>
      </p:sp>
      <p:sp>
        <p:nvSpPr>
          <p:cNvPr id="4382" name="TextBox 4381"/>
          <p:cNvSpPr txBox="1"/>
          <p:nvPr/>
        </p:nvSpPr>
        <p:spPr>
          <a:xfrm>
            <a:off x="709355" y="3273551"/>
            <a:ext cx="2023310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b="1" u="sng" dirty="0" smtClean="0"/>
              <a:t>Introduce Advanced</a:t>
            </a:r>
          </a:p>
          <a:p>
            <a:pPr algn="ctr"/>
            <a:r>
              <a:rPr lang="en-US" sz="1100" b="1" u="sng" dirty="0" smtClean="0"/>
              <a:t>Mathematical and Modeling</a:t>
            </a:r>
          </a:p>
          <a:p>
            <a:pPr algn="ctr"/>
            <a:r>
              <a:rPr lang="en-US" sz="1100" b="1" u="sng" dirty="0" smtClean="0"/>
              <a:t>Techniques Into System</a:t>
            </a:r>
          </a:p>
          <a:p>
            <a:pPr algn="ctr"/>
            <a:r>
              <a:rPr lang="en-US" sz="1100" b="1" u="sng" dirty="0" smtClean="0"/>
              <a:t>Components</a:t>
            </a:r>
            <a:endParaRPr lang="en-US" sz="1100" b="1" u="sng" dirty="0"/>
          </a:p>
        </p:txBody>
      </p:sp>
      <p:pic>
        <p:nvPicPr>
          <p:cNvPr id="4365" name="Picture 14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1124593" y="5362866"/>
            <a:ext cx="936441" cy="7396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4397" name="Oval 4396"/>
          <p:cNvSpPr/>
          <p:nvPr/>
        </p:nvSpPr>
        <p:spPr bwMode="auto">
          <a:xfrm>
            <a:off x="102413" y="4095354"/>
            <a:ext cx="3378190" cy="2188402"/>
          </a:xfrm>
          <a:prstGeom prst="ellipse">
            <a:avLst/>
          </a:prstGeom>
          <a:solidFill>
            <a:srgbClr val="00FF00">
              <a:alpha val="16000"/>
            </a:srgbClr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grpSp>
        <p:nvGrpSpPr>
          <p:cNvPr id="87" name="Group 4317"/>
          <p:cNvGrpSpPr/>
          <p:nvPr/>
        </p:nvGrpSpPr>
        <p:grpSpPr>
          <a:xfrm>
            <a:off x="1416259" y="4761039"/>
            <a:ext cx="382278" cy="231628"/>
            <a:chOff x="1052513" y="1527175"/>
            <a:chExt cx="684213" cy="377825"/>
          </a:xfrm>
        </p:grpSpPr>
        <p:sp>
          <p:nvSpPr>
            <p:cNvPr id="4319" name="Oval 139"/>
            <p:cNvSpPr>
              <a:spLocks noChangeArrowheads="1"/>
            </p:cNvSpPr>
            <p:nvPr/>
          </p:nvSpPr>
          <p:spPr bwMode="auto">
            <a:xfrm>
              <a:off x="1054100" y="1685925"/>
              <a:ext cx="677863" cy="219075"/>
            </a:xfrm>
            <a:prstGeom prst="ellipse">
              <a:avLst/>
            </a:prstGeom>
            <a:solidFill>
              <a:srgbClr val="0078AA"/>
            </a:solidFill>
            <a:ln w="3175">
              <a:solidFill>
                <a:srgbClr val="AAE6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0" name="Rectangle 140"/>
            <p:cNvSpPr>
              <a:spLocks noChangeArrowheads="1"/>
            </p:cNvSpPr>
            <p:nvPr/>
          </p:nvSpPr>
          <p:spPr bwMode="auto">
            <a:xfrm>
              <a:off x="1052513" y="1641475"/>
              <a:ext cx="682625" cy="157163"/>
            </a:xfrm>
            <a:prstGeom prst="rect">
              <a:avLst/>
            </a:prstGeom>
            <a:solidFill>
              <a:srgbClr val="0078A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1" name="Rectangle 141"/>
            <p:cNvSpPr>
              <a:spLocks noChangeArrowheads="1"/>
            </p:cNvSpPr>
            <p:nvPr/>
          </p:nvSpPr>
          <p:spPr bwMode="auto">
            <a:xfrm>
              <a:off x="1052513" y="1641475"/>
              <a:ext cx="682625" cy="157163"/>
            </a:xfrm>
            <a:prstGeom prst="rect">
              <a:avLst/>
            </a:prstGeom>
            <a:solidFill>
              <a:srgbClr val="0078A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2" name="Oval 142"/>
            <p:cNvSpPr>
              <a:spLocks noChangeArrowheads="1"/>
            </p:cNvSpPr>
            <p:nvPr/>
          </p:nvSpPr>
          <p:spPr bwMode="auto">
            <a:xfrm>
              <a:off x="1054100" y="1527175"/>
              <a:ext cx="677863" cy="217488"/>
            </a:xfrm>
            <a:prstGeom prst="ellipse">
              <a:avLst/>
            </a:prstGeom>
            <a:solidFill>
              <a:srgbClr val="00B4FF"/>
            </a:solidFill>
            <a:ln w="3175">
              <a:solidFill>
                <a:srgbClr val="AAE6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3" name="Freeform 143"/>
            <p:cNvSpPr>
              <a:spLocks/>
            </p:cNvSpPr>
            <p:nvPr/>
          </p:nvSpPr>
          <p:spPr bwMode="auto">
            <a:xfrm>
              <a:off x="1401763" y="1557338"/>
              <a:ext cx="227013" cy="71438"/>
            </a:xfrm>
            <a:custGeom>
              <a:avLst/>
              <a:gdLst/>
              <a:ahLst/>
              <a:cxnLst>
                <a:cxn ang="0">
                  <a:pos x="0" y="71"/>
                </a:cxn>
                <a:cxn ang="0">
                  <a:pos x="63" y="90"/>
                </a:cxn>
                <a:cxn ang="0">
                  <a:pos x="215" y="31"/>
                </a:cxn>
                <a:cxn ang="0">
                  <a:pos x="285" y="49"/>
                </a:cxn>
                <a:cxn ang="0">
                  <a:pos x="248" y="0"/>
                </a:cxn>
                <a:cxn ang="0">
                  <a:pos x="68" y="0"/>
                </a:cxn>
                <a:cxn ang="0">
                  <a:pos x="141" y="15"/>
                </a:cxn>
                <a:cxn ang="0">
                  <a:pos x="0" y="71"/>
                </a:cxn>
              </a:cxnLst>
              <a:rect l="0" t="0" r="r" b="b"/>
              <a:pathLst>
                <a:path w="285" h="90">
                  <a:moveTo>
                    <a:pt x="0" y="71"/>
                  </a:moveTo>
                  <a:lnTo>
                    <a:pt x="63" y="90"/>
                  </a:lnTo>
                  <a:lnTo>
                    <a:pt x="215" y="31"/>
                  </a:lnTo>
                  <a:lnTo>
                    <a:pt x="285" y="49"/>
                  </a:lnTo>
                  <a:lnTo>
                    <a:pt x="248" y="0"/>
                  </a:lnTo>
                  <a:lnTo>
                    <a:pt x="68" y="0"/>
                  </a:lnTo>
                  <a:lnTo>
                    <a:pt x="141" y="1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4" name="Freeform 144"/>
            <p:cNvSpPr>
              <a:spLocks/>
            </p:cNvSpPr>
            <p:nvPr/>
          </p:nvSpPr>
          <p:spPr bwMode="auto">
            <a:xfrm>
              <a:off x="1401763" y="1557338"/>
              <a:ext cx="227013" cy="71438"/>
            </a:xfrm>
            <a:custGeom>
              <a:avLst/>
              <a:gdLst/>
              <a:ahLst/>
              <a:cxnLst>
                <a:cxn ang="0">
                  <a:pos x="0" y="71"/>
                </a:cxn>
                <a:cxn ang="0">
                  <a:pos x="63" y="90"/>
                </a:cxn>
                <a:cxn ang="0">
                  <a:pos x="215" y="31"/>
                </a:cxn>
                <a:cxn ang="0">
                  <a:pos x="285" y="49"/>
                </a:cxn>
                <a:cxn ang="0">
                  <a:pos x="248" y="0"/>
                </a:cxn>
                <a:cxn ang="0">
                  <a:pos x="68" y="0"/>
                </a:cxn>
                <a:cxn ang="0">
                  <a:pos x="141" y="15"/>
                </a:cxn>
                <a:cxn ang="0">
                  <a:pos x="0" y="71"/>
                </a:cxn>
              </a:cxnLst>
              <a:rect l="0" t="0" r="r" b="b"/>
              <a:pathLst>
                <a:path w="285" h="90">
                  <a:moveTo>
                    <a:pt x="0" y="71"/>
                  </a:moveTo>
                  <a:lnTo>
                    <a:pt x="63" y="90"/>
                  </a:lnTo>
                  <a:lnTo>
                    <a:pt x="215" y="31"/>
                  </a:lnTo>
                  <a:lnTo>
                    <a:pt x="285" y="49"/>
                  </a:lnTo>
                  <a:lnTo>
                    <a:pt x="248" y="0"/>
                  </a:lnTo>
                  <a:lnTo>
                    <a:pt x="68" y="0"/>
                  </a:lnTo>
                  <a:lnTo>
                    <a:pt x="141" y="1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5" name="Freeform 145"/>
            <p:cNvSpPr>
              <a:spLocks/>
            </p:cNvSpPr>
            <p:nvPr/>
          </p:nvSpPr>
          <p:spPr bwMode="auto">
            <a:xfrm>
              <a:off x="1157288" y="1641475"/>
              <a:ext cx="223838" cy="73025"/>
            </a:xfrm>
            <a:custGeom>
              <a:avLst/>
              <a:gdLst/>
              <a:ahLst/>
              <a:cxnLst>
                <a:cxn ang="0">
                  <a:pos x="284" y="20"/>
                </a:cxn>
                <a:cxn ang="0">
                  <a:pos x="221" y="0"/>
                </a:cxn>
                <a:cxn ang="0">
                  <a:pos x="73" y="59"/>
                </a:cxn>
                <a:cxn ang="0">
                  <a:pos x="0" y="40"/>
                </a:cxn>
                <a:cxn ang="0">
                  <a:pos x="38" y="94"/>
                </a:cxn>
                <a:cxn ang="0">
                  <a:pos x="221" y="94"/>
                </a:cxn>
                <a:cxn ang="0">
                  <a:pos x="143" y="72"/>
                </a:cxn>
                <a:cxn ang="0">
                  <a:pos x="284" y="20"/>
                </a:cxn>
              </a:cxnLst>
              <a:rect l="0" t="0" r="r" b="b"/>
              <a:pathLst>
                <a:path w="284" h="94">
                  <a:moveTo>
                    <a:pt x="284" y="20"/>
                  </a:moveTo>
                  <a:lnTo>
                    <a:pt x="221" y="0"/>
                  </a:lnTo>
                  <a:lnTo>
                    <a:pt x="73" y="59"/>
                  </a:lnTo>
                  <a:lnTo>
                    <a:pt x="0" y="40"/>
                  </a:lnTo>
                  <a:lnTo>
                    <a:pt x="38" y="94"/>
                  </a:lnTo>
                  <a:lnTo>
                    <a:pt x="221" y="94"/>
                  </a:lnTo>
                  <a:lnTo>
                    <a:pt x="143" y="72"/>
                  </a:lnTo>
                  <a:lnTo>
                    <a:pt x="284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6" name="Freeform 146"/>
            <p:cNvSpPr>
              <a:spLocks/>
            </p:cNvSpPr>
            <p:nvPr/>
          </p:nvSpPr>
          <p:spPr bwMode="auto">
            <a:xfrm>
              <a:off x="1157288" y="1641475"/>
              <a:ext cx="223838" cy="73025"/>
            </a:xfrm>
            <a:custGeom>
              <a:avLst/>
              <a:gdLst/>
              <a:ahLst/>
              <a:cxnLst>
                <a:cxn ang="0">
                  <a:pos x="284" y="20"/>
                </a:cxn>
                <a:cxn ang="0">
                  <a:pos x="221" y="0"/>
                </a:cxn>
                <a:cxn ang="0">
                  <a:pos x="73" y="59"/>
                </a:cxn>
                <a:cxn ang="0">
                  <a:pos x="0" y="40"/>
                </a:cxn>
                <a:cxn ang="0">
                  <a:pos x="38" y="94"/>
                </a:cxn>
                <a:cxn ang="0">
                  <a:pos x="221" y="94"/>
                </a:cxn>
                <a:cxn ang="0">
                  <a:pos x="143" y="72"/>
                </a:cxn>
                <a:cxn ang="0">
                  <a:pos x="284" y="20"/>
                </a:cxn>
              </a:cxnLst>
              <a:rect l="0" t="0" r="r" b="b"/>
              <a:pathLst>
                <a:path w="284" h="94">
                  <a:moveTo>
                    <a:pt x="284" y="20"/>
                  </a:moveTo>
                  <a:lnTo>
                    <a:pt x="221" y="0"/>
                  </a:lnTo>
                  <a:lnTo>
                    <a:pt x="73" y="59"/>
                  </a:lnTo>
                  <a:lnTo>
                    <a:pt x="0" y="40"/>
                  </a:lnTo>
                  <a:lnTo>
                    <a:pt x="38" y="94"/>
                  </a:lnTo>
                  <a:lnTo>
                    <a:pt x="221" y="94"/>
                  </a:lnTo>
                  <a:lnTo>
                    <a:pt x="143" y="72"/>
                  </a:lnTo>
                  <a:lnTo>
                    <a:pt x="284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7" name="Freeform 147"/>
            <p:cNvSpPr>
              <a:spLocks/>
            </p:cNvSpPr>
            <p:nvPr/>
          </p:nvSpPr>
          <p:spPr bwMode="auto">
            <a:xfrm>
              <a:off x="1169988" y="1552575"/>
              <a:ext cx="223838" cy="73025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63" y="0"/>
                </a:cxn>
                <a:cxn ang="0">
                  <a:pos x="216" y="54"/>
                </a:cxn>
                <a:cxn ang="0">
                  <a:pos x="283" y="41"/>
                </a:cxn>
                <a:cxn ang="0">
                  <a:pos x="248" y="90"/>
                </a:cxn>
                <a:cxn ang="0">
                  <a:pos x="67" y="90"/>
                </a:cxn>
                <a:cxn ang="0">
                  <a:pos x="143" y="76"/>
                </a:cxn>
                <a:cxn ang="0">
                  <a:pos x="0" y="20"/>
                </a:cxn>
              </a:cxnLst>
              <a:rect l="0" t="0" r="r" b="b"/>
              <a:pathLst>
                <a:path w="283" h="90">
                  <a:moveTo>
                    <a:pt x="0" y="20"/>
                  </a:moveTo>
                  <a:lnTo>
                    <a:pt x="63" y="0"/>
                  </a:lnTo>
                  <a:lnTo>
                    <a:pt x="216" y="54"/>
                  </a:lnTo>
                  <a:lnTo>
                    <a:pt x="283" y="41"/>
                  </a:lnTo>
                  <a:lnTo>
                    <a:pt x="248" y="90"/>
                  </a:lnTo>
                  <a:lnTo>
                    <a:pt x="67" y="90"/>
                  </a:lnTo>
                  <a:lnTo>
                    <a:pt x="143" y="76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8" name="Freeform 148"/>
            <p:cNvSpPr>
              <a:spLocks/>
            </p:cNvSpPr>
            <p:nvPr/>
          </p:nvSpPr>
          <p:spPr bwMode="auto">
            <a:xfrm>
              <a:off x="1169988" y="1552575"/>
              <a:ext cx="223838" cy="73025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63" y="0"/>
                </a:cxn>
                <a:cxn ang="0">
                  <a:pos x="216" y="54"/>
                </a:cxn>
                <a:cxn ang="0">
                  <a:pos x="283" y="41"/>
                </a:cxn>
                <a:cxn ang="0">
                  <a:pos x="248" y="90"/>
                </a:cxn>
                <a:cxn ang="0">
                  <a:pos x="67" y="90"/>
                </a:cxn>
                <a:cxn ang="0">
                  <a:pos x="143" y="76"/>
                </a:cxn>
                <a:cxn ang="0">
                  <a:pos x="0" y="20"/>
                </a:cxn>
              </a:cxnLst>
              <a:rect l="0" t="0" r="r" b="b"/>
              <a:pathLst>
                <a:path w="283" h="90">
                  <a:moveTo>
                    <a:pt x="0" y="20"/>
                  </a:moveTo>
                  <a:lnTo>
                    <a:pt x="63" y="0"/>
                  </a:lnTo>
                  <a:lnTo>
                    <a:pt x="216" y="54"/>
                  </a:lnTo>
                  <a:lnTo>
                    <a:pt x="283" y="41"/>
                  </a:lnTo>
                  <a:lnTo>
                    <a:pt x="248" y="90"/>
                  </a:lnTo>
                  <a:lnTo>
                    <a:pt x="67" y="90"/>
                  </a:lnTo>
                  <a:lnTo>
                    <a:pt x="143" y="76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9" name="Freeform 149"/>
            <p:cNvSpPr>
              <a:spLocks/>
            </p:cNvSpPr>
            <p:nvPr/>
          </p:nvSpPr>
          <p:spPr bwMode="auto">
            <a:xfrm>
              <a:off x="1393825" y="1647825"/>
              <a:ext cx="225425" cy="71438"/>
            </a:xfrm>
            <a:custGeom>
              <a:avLst/>
              <a:gdLst/>
              <a:ahLst/>
              <a:cxnLst>
                <a:cxn ang="0">
                  <a:pos x="284" y="69"/>
                </a:cxn>
                <a:cxn ang="0">
                  <a:pos x="224" y="89"/>
                </a:cxn>
                <a:cxn ang="0">
                  <a:pos x="73" y="30"/>
                </a:cxn>
                <a:cxn ang="0">
                  <a:pos x="0" y="49"/>
                </a:cxn>
                <a:cxn ang="0">
                  <a:pos x="38" y="0"/>
                </a:cxn>
                <a:cxn ang="0">
                  <a:pos x="224" y="0"/>
                </a:cxn>
                <a:cxn ang="0">
                  <a:pos x="143" y="15"/>
                </a:cxn>
                <a:cxn ang="0">
                  <a:pos x="284" y="69"/>
                </a:cxn>
              </a:cxnLst>
              <a:rect l="0" t="0" r="r" b="b"/>
              <a:pathLst>
                <a:path w="284" h="89">
                  <a:moveTo>
                    <a:pt x="284" y="69"/>
                  </a:moveTo>
                  <a:lnTo>
                    <a:pt x="224" y="89"/>
                  </a:lnTo>
                  <a:lnTo>
                    <a:pt x="73" y="30"/>
                  </a:lnTo>
                  <a:lnTo>
                    <a:pt x="0" y="49"/>
                  </a:lnTo>
                  <a:lnTo>
                    <a:pt x="38" y="0"/>
                  </a:lnTo>
                  <a:lnTo>
                    <a:pt x="224" y="0"/>
                  </a:lnTo>
                  <a:lnTo>
                    <a:pt x="143" y="15"/>
                  </a:lnTo>
                  <a:lnTo>
                    <a:pt x="284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30" name="Freeform 150"/>
            <p:cNvSpPr>
              <a:spLocks/>
            </p:cNvSpPr>
            <p:nvPr/>
          </p:nvSpPr>
          <p:spPr bwMode="auto">
            <a:xfrm>
              <a:off x="1393825" y="1647825"/>
              <a:ext cx="225425" cy="71438"/>
            </a:xfrm>
            <a:custGeom>
              <a:avLst/>
              <a:gdLst/>
              <a:ahLst/>
              <a:cxnLst>
                <a:cxn ang="0">
                  <a:pos x="284" y="69"/>
                </a:cxn>
                <a:cxn ang="0">
                  <a:pos x="224" y="89"/>
                </a:cxn>
                <a:cxn ang="0">
                  <a:pos x="73" y="30"/>
                </a:cxn>
                <a:cxn ang="0">
                  <a:pos x="0" y="49"/>
                </a:cxn>
                <a:cxn ang="0">
                  <a:pos x="38" y="0"/>
                </a:cxn>
                <a:cxn ang="0">
                  <a:pos x="224" y="0"/>
                </a:cxn>
                <a:cxn ang="0">
                  <a:pos x="143" y="15"/>
                </a:cxn>
                <a:cxn ang="0">
                  <a:pos x="284" y="69"/>
                </a:cxn>
              </a:cxnLst>
              <a:rect l="0" t="0" r="r" b="b"/>
              <a:pathLst>
                <a:path w="284" h="89">
                  <a:moveTo>
                    <a:pt x="284" y="69"/>
                  </a:moveTo>
                  <a:lnTo>
                    <a:pt x="224" y="89"/>
                  </a:lnTo>
                  <a:lnTo>
                    <a:pt x="73" y="30"/>
                  </a:lnTo>
                  <a:lnTo>
                    <a:pt x="0" y="49"/>
                  </a:lnTo>
                  <a:lnTo>
                    <a:pt x="38" y="0"/>
                  </a:lnTo>
                  <a:lnTo>
                    <a:pt x="224" y="0"/>
                  </a:lnTo>
                  <a:lnTo>
                    <a:pt x="143" y="15"/>
                  </a:lnTo>
                  <a:lnTo>
                    <a:pt x="284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31" name="Freeform 151"/>
            <p:cNvSpPr>
              <a:spLocks/>
            </p:cNvSpPr>
            <p:nvPr/>
          </p:nvSpPr>
          <p:spPr bwMode="auto">
            <a:xfrm>
              <a:off x="1406525" y="1560513"/>
              <a:ext cx="225425" cy="71438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3" y="89"/>
                </a:cxn>
                <a:cxn ang="0">
                  <a:pos x="215" y="29"/>
                </a:cxn>
                <a:cxn ang="0">
                  <a:pos x="285" y="49"/>
                </a:cxn>
                <a:cxn ang="0">
                  <a:pos x="248" y="0"/>
                </a:cxn>
                <a:cxn ang="0">
                  <a:pos x="67" y="0"/>
                </a:cxn>
                <a:cxn ang="0">
                  <a:pos x="142" y="15"/>
                </a:cxn>
                <a:cxn ang="0">
                  <a:pos x="0" y="69"/>
                </a:cxn>
              </a:cxnLst>
              <a:rect l="0" t="0" r="r" b="b"/>
              <a:pathLst>
                <a:path w="285" h="89">
                  <a:moveTo>
                    <a:pt x="0" y="69"/>
                  </a:moveTo>
                  <a:lnTo>
                    <a:pt x="63" y="89"/>
                  </a:lnTo>
                  <a:lnTo>
                    <a:pt x="215" y="29"/>
                  </a:lnTo>
                  <a:lnTo>
                    <a:pt x="285" y="49"/>
                  </a:lnTo>
                  <a:lnTo>
                    <a:pt x="248" y="0"/>
                  </a:lnTo>
                  <a:lnTo>
                    <a:pt x="67" y="0"/>
                  </a:lnTo>
                  <a:lnTo>
                    <a:pt x="142" y="15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32" name="Freeform 152"/>
            <p:cNvSpPr>
              <a:spLocks/>
            </p:cNvSpPr>
            <p:nvPr/>
          </p:nvSpPr>
          <p:spPr bwMode="auto">
            <a:xfrm>
              <a:off x="1406525" y="1560513"/>
              <a:ext cx="225425" cy="71438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3" y="89"/>
                </a:cxn>
                <a:cxn ang="0">
                  <a:pos x="215" y="29"/>
                </a:cxn>
                <a:cxn ang="0">
                  <a:pos x="285" y="49"/>
                </a:cxn>
                <a:cxn ang="0">
                  <a:pos x="248" y="0"/>
                </a:cxn>
                <a:cxn ang="0">
                  <a:pos x="67" y="0"/>
                </a:cxn>
                <a:cxn ang="0">
                  <a:pos x="142" y="15"/>
                </a:cxn>
                <a:cxn ang="0">
                  <a:pos x="0" y="69"/>
                </a:cxn>
              </a:cxnLst>
              <a:rect l="0" t="0" r="r" b="b"/>
              <a:pathLst>
                <a:path w="285" h="89">
                  <a:moveTo>
                    <a:pt x="0" y="69"/>
                  </a:moveTo>
                  <a:lnTo>
                    <a:pt x="63" y="89"/>
                  </a:lnTo>
                  <a:lnTo>
                    <a:pt x="215" y="29"/>
                  </a:lnTo>
                  <a:lnTo>
                    <a:pt x="285" y="49"/>
                  </a:lnTo>
                  <a:lnTo>
                    <a:pt x="248" y="0"/>
                  </a:lnTo>
                  <a:lnTo>
                    <a:pt x="67" y="0"/>
                  </a:lnTo>
                  <a:lnTo>
                    <a:pt x="142" y="15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33" name="Freeform 153"/>
            <p:cNvSpPr>
              <a:spLocks/>
            </p:cNvSpPr>
            <p:nvPr/>
          </p:nvSpPr>
          <p:spPr bwMode="auto">
            <a:xfrm>
              <a:off x="1162050" y="1644650"/>
              <a:ext cx="225425" cy="74613"/>
            </a:xfrm>
            <a:custGeom>
              <a:avLst/>
              <a:gdLst/>
              <a:ahLst/>
              <a:cxnLst>
                <a:cxn ang="0">
                  <a:pos x="285" y="20"/>
                </a:cxn>
                <a:cxn ang="0">
                  <a:pos x="220" y="0"/>
                </a:cxn>
                <a:cxn ang="0">
                  <a:pos x="73" y="59"/>
                </a:cxn>
                <a:cxn ang="0">
                  <a:pos x="0" y="40"/>
                </a:cxn>
                <a:cxn ang="0">
                  <a:pos x="36" y="94"/>
                </a:cxn>
                <a:cxn ang="0">
                  <a:pos x="220" y="94"/>
                </a:cxn>
                <a:cxn ang="0">
                  <a:pos x="140" y="74"/>
                </a:cxn>
                <a:cxn ang="0">
                  <a:pos x="285" y="20"/>
                </a:cxn>
              </a:cxnLst>
              <a:rect l="0" t="0" r="r" b="b"/>
              <a:pathLst>
                <a:path w="285" h="94">
                  <a:moveTo>
                    <a:pt x="285" y="20"/>
                  </a:moveTo>
                  <a:lnTo>
                    <a:pt x="220" y="0"/>
                  </a:lnTo>
                  <a:lnTo>
                    <a:pt x="73" y="59"/>
                  </a:lnTo>
                  <a:lnTo>
                    <a:pt x="0" y="40"/>
                  </a:lnTo>
                  <a:lnTo>
                    <a:pt x="36" y="94"/>
                  </a:lnTo>
                  <a:lnTo>
                    <a:pt x="220" y="94"/>
                  </a:lnTo>
                  <a:lnTo>
                    <a:pt x="140" y="74"/>
                  </a:lnTo>
                  <a:lnTo>
                    <a:pt x="285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34" name="Freeform 154"/>
            <p:cNvSpPr>
              <a:spLocks/>
            </p:cNvSpPr>
            <p:nvPr/>
          </p:nvSpPr>
          <p:spPr bwMode="auto">
            <a:xfrm>
              <a:off x="1162050" y="1644650"/>
              <a:ext cx="225425" cy="74613"/>
            </a:xfrm>
            <a:custGeom>
              <a:avLst/>
              <a:gdLst/>
              <a:ahLst/>
              <a:cxnLst>
                <a:cxn ang="0">
                  <a:pos x="285" y="20"/>
                </a:cxn>
                <a:cxn ang="0">
                  <a:pos x="220" y="0"/>
                </a:cxn>
                <a:cxn ang="0">
                  <a:pos x="73" y="59"/>
                </a:cxn>
                <a:cxn ang="0">
                  <a:pos x="0" y="40"/>
                </a:cxn>
                <a:cxn ang="0">
                  <a:pos x="36" y="94"/>
                </a:cxn>
                <a:cxn ang="0">
                  <a:pos x="220" y="94"/>
                </a:cxn>
                <a:cxn ang="0">
                  <a:pos x="140" y="74"/>
                </a:cxn>
                <a:cxn ang="0">
                  <a:pos x="285" y="20"/>
                </a:cxn>
              </a:cxnLst>
              <a:rect l="0" t="0" r="r" b="b"/>
              <a:pathLst>
                <a:path w="285" h="94">
                  <a:moveTo>
                    <a:pt x="285" y="20"/>
                  </a:moveTo>
                  <a:lnTo>
                    <a:pt x="220" y="0"/>
                  </a:lnTo>
                  <a:lnTo>
                    <a:pt x="73" y="59"/>
                  </a:lnTo>
                  <a:lnTo>
                    <a:pt x="0" y="40"/>
                  </a:lnTo>
                  <a:lnTo>
                    <a:pt x="36" y="94"/>
                  </a:lnTo>
                  <a:lnTo>
                    <a:pt x="220" y="94"/>
                  </a:lnTo>
                  <a:lnTo>
                    <a:pt x="140" y="74"/>
                  </a:lnTo>
                  <a:lnTo>
                    <a:pt x="285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35" name="Freeform 155"/>
            <p:cNvSpPr>
              <a:spLocks/>
            </p:cNvSpPr>
            <p:nvPr/>
          </p:nvSpPr>
          <p:spPr bwMode="auto">
            <a:xfrm>
              <a:off x="1173163" y="1557338"/>
              <a:ext cx="225425" cy="71438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63" y="0"/>
                </a:cxn>
                <a:cxn ang="0">
                  <a:pos x="216" y="54"/>
                </a:cxn>
                <a:cxn ang="0">
                  <a:pos x="283" y="41"/>
                </a:cxn>
                <a:cxn ang="0">
                  <a:pos x="247" y="90"/>
                </a:cxn>
                <a:cxn ang="0">
                  <a:pos x="70" y="90"/>
                </a:cxn>
                <a:cxn ang="0">
                  <a:pos x="143" y="76"/>
                </a:cxn>
                <a:cxn ang="0">
                  <a:pos x="0" y="20"/>
                </a:cxn>
              </a:cxnLst>
              <a:rect l="0" t="0" r="r" b="b"/>
              <a:pathLst>
                <a:path w="283" h="90">
                  <a:moveTo>
                    <a:pt x="0" y="20"/>
                  </a:moveTo>
                  <a:lnTo>
                    <a:pt x="63" y="0"/>
                  </a:lnTo>
                  <a:lnTo>
                    <a:pt x="216" y="54"/>
                  </a:lnTo>
                  <a:lnTo>
                    <a:pt x="283" y="41"/>
                  </a:lnTo>
                  <a:lnTo>
                    <a:pt x="247" y="90"/>
                  </a:lnTo>
                  <a:lnTo>
                    <a:pt x="70" y="90"/>
                  </a:lnTo>
                  <a:lnTo>
                    <a:pt x="143" y="76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36" name="Freeform 156"/>
            <p:cNvSpPr>
              <a:spLocks/>
            </p:cNvSpPr>
            <p:nvPr/>
          </p:nvSpPr>
          <p:spPr bwMode="auto">
            <a:xfrm>
              <a:off x="1173163" y="1557338"/>
              <a:ext cx="225425" cy="71438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63" y="0"/>
                </a:cxn>
                <a:cxn ang="0">
                  <a:pos x="216" y="54"/>
                </a:cxn>
                <a:cxn ang="0">
                  <a:pos x="283" y="41"/>
                </a:cxn>
                <a:cxn ang="0">
                  <a:pos x="247" y="90"/>
                </a:cxn>
                <a:cxn ang="0">
                  <a:pos x="70" y="90"/>
                </a:cxn>
                <a:cxn ang="0">
                  <a:pos x="143" y="76"/>
                </a:cxn>
                <a:cxn ang="0">
                  <a:pos x="0" y="20"/>
                </a:cxn>
              </a:cxnLst>
              <a:rect l="0" t="0" r="r" b="b"/>
              <a:pathLst>
                <a:path w="283" h="90">
                  <a:moveTo>
                    <a:pt x="0" y="20"/>
                  </a:moveTo>
                  <a:lnTo>
                    <a:pt x="63" y="0"/>
                  </a:lnTo>
                  <a:lnTo>
                    <a:pt x="216" y="54"/>
                  </a:lnTo>
                  <a:lnTo>
                    <a:pt x="283" y="41"/>
                  </a:lnTo>
                  <a:lnTo>
                    <a:pt x="247" y="90"/>
                  </a:lnTo>
                  <a:lnTo>
                    <a:pt x="70" y="90"/>
                  </a:lnTo>
                  <a:lnTo>
                    <a:pt x="143" y="76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37" name="Freeform 157"/>
            <p:cNvSpPr>
              <a:spLocks/>
            </p:cNvSpPr>
            <p:nvPr/>
          </p:nvSpPr>
          <p:spPr bwMode="auto">
            <a:xfrm>
              <a:off x="1398588" y="1652588"/>
              <a:ext cx="225425" cy="69850"/>
            </a:xfrm>
            <a:custGeom>
              <a:avLst/>
              <a:gdLst/>
              <a:ahLst/>
              <a:cxnLst>
                <a:cxn ang="0">
                  <a:pos x="285" y="69"/>
                </a:cxn>
                <a:cxn ang="0">
                  <a:pos x="220" y="89"/>
                </a:cxn>
                <a:cxn ang="0">
                  <a:pos x="73" y="30"/>
                </a:cxn>
                <a:cxn ang="0">
                  <a:pos x="0" y="49"/>
                </a:cxn>
                <a:cxn ang="0">
                  <a:pos x="37" y="0"/>
                </a:cxn>
                <a:cxn ang="0">
                  <a:pos x="220" y="0"/>
                </a:cxn>
                <a:cxn ang="0">
                  <a:pos x="142" y="15"/>
                </a:cxn>
                <a:cxn ang="0">
                  <a:pos x="285" y="69"/>
                </a:cxn>
              </a:cxnLst>
              <a:rect l="0" t="0" r="r" b="b"/>
              <a:pathLst>
                <a:path w="285" h="89">
                  <a:moveTo>
                    <a:pt x="285" y="69"/>
                  </a:moveTo>
                  <a:lnTo>
                    <a:pt x="220" y="89"/>
                  </a:lnTo>
                  <a:lnTo>
                    <a:pt x="73" y="30"/>
                  </a:lnTo>
                  <a:lnTo>
                    <a:pt x="0" y="49"/>
                  </a:lnTo>
                  <a:lnTo>
                    <a:pt x="37" y="0"/>
                  </a:lnTo>
                  <a:lnTo>
                    <a:pt x="220" y="0"/>
                  </a:lnTo>
                  <a:lnTo>
                    <a:pt x="142" y="15"/>
                  </a:lnTo>
                  <a:lnTo>
                    <a:pt x="285" y="6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38" name="Freeform 158"/>
            <p:cNvSpPr>
              <a:spLocks/>
            </p:cNvSpPr>
            <p:nvPr/>
          </p:nvSpPr>
          <p:spPr bwMode="auto">
            <a:xfrm>
              <a:off x="1398588" y="1652588"/>
              <a:ext cx="225425" cy="69850"/>
            </a:xfrm>
            <a:custGeom>
              <a:avLst/>
              <a:gdLst/>
              <a:ahLst/>
              <a:cxnLst>
                <a:cxn ang="0">
                  <a:pos x="285" y="69"/>
                </a:cxn>
                <a:cxn ang="0">
                  <a:pos x="220" y="89"/>
                </a:cxn>
                <a:cxn ang="0">
                  <a:pos x="73" y="30"/>
                </a:cxn>
                <a:cxn ang="0">
                  <a:pos x="0" y="49"/>
                </a:cxn>
                <a:cxn ang="0">
                  <a:pos x="37" y="0"/>
                </a:cxn>
                <a:cxn ang="0">
                  <a:pos x="220" y="0"/>
                </a:cxn>
                <a:cxn ang="0">
                  <a:pos x="142" y="15"/>
                </a:cxn>
                <a:cxn ang="0">
                  <a:pos x="285" y="69"/>
                </a:cxn>
              </a:cxnLst>
              <a:rect l="0" t="0" r="r" b="b"/>
              <a:pathLst>
                <a:path w="285" h="89">
                  <a:moveTo>
                    <a:pt x="285" y="69"/>
                  </a:moveTo>
                  <a:lnTo>
                    <a:pt x="220" y="89"/>
                  </a:lnTo>
                  <a:lnTo>
                    <a:pt x="73" y="30"/>
                  </a:lnTo>
                  <a:lnTo>
                    <a:pt x="0" y="49"/>
                  </a:lnTo>
                  <a:lnTo>
                    <a:pt x="37" y="0"/>
                  </a:lnTo>
                  <a:lnTo>
                    <a:pt x="220" y="0"/>
                  </a:lnTo>
                  <a:lnTo>
                    <a:pt x="142" y="15"/>
                  </a:lnTo>
                  <a:lnTo>
                    <a:pt x="285" y="6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39" name="Line 159"/>
            <p:cNvSpPr>
              <a:spLocks noChangeShapeType="1"/>
            </p:cNvSpPr>
            <p:nvPr/>
          </p:nvSpPr>
          <p:spPr bwMode="auto">
            <a:xfrm>
              <a:off x="1052513" y="1635125"/>
              <a:ext cx="1588" cy="160338"/>
            </a:xfrm>
            <a:prstGeom prst="line">
              <a:avLst/>
            </a:prstGeom>
            <a:noFill/>
            <a:ln w="3175">
              <a:solidFill>
                <a:srgbClr val="AAE6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40" name="Line 160"/>
            <p:cNvSpPr>
              <a:spLocks noChangeShapeType="1"/>
            </p:cNvSpPr>
            <p:nvPr/>
          </p:nvSpPr>
          <p:spPr bwMode="auto">
            <a:xfrm>
              <a:off x="1735138" y="1635125"/>
              <a:ext cx="1588" cy="160338"/>
            </a:xfrm>
            <a:prstGeom prst="line">
              <a:avLst/>
            </a:prstGeom>
            <a:noFill/>
            <a:ln w="3175">
              <a:solidFill>
                <a:srgbClr val="AAE6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41" name="Oval 161"/>
            <p:cNvSpPr>
              <a:spLocks noChangeArrowheads="1"/>
            </p:cNvSpPr>
            <p:nvPr/>
          </p:nvSpPr>
          <p:spPr bwMode="auto">
            <a:xfrm>
              <a:off x="1054100" y="1685925"/>
              <a:ext cx="677863" cy="219075"/>
            </a:xfrm>
            <a:prstGeom prst="ellipse">
              <a:avLst/>
            </a:prstGeom>
            <a:solidFill>
              <a:srgbClr val="0078AA"/>
            </a:solidFill>
            <a:ln w="3175">
              <a:solidFill>
                <a:srgbClr val="AAE6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42" name="Rectangle 162"/>
            <p:cNvSpPr>
              <a:spLocks noChangeArrowheads="1"/>
            </p:cNvSpPr>
            <p:nvPr/>
          </p:nvSpPr>
          <p:spPr bwMode="auto">
            <a:xfrm>
              <a:off x="1052513" y="1641475"/>
              <a:ext cx="682625" cy="157163"/>
            </a:xfrm>
            <a:prstGeom prst="rect">
              <a:avLst/>
            </a:prstGeom>
            <a:solidFill>
              <a:srgbClr val="0078A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43" name="Rectangle 163"/>
            <p:cNvSpPr>
              <a:spLocks noChangeArrowheads="1"/>
            </p:cNvSpPr>
            <p:nvPr/>
          </p:nvSpPr>
          <p:spPr bwMode="auto">
            <a:xfrm>
              <a:off x="1052513" y="1641475"/>
              <a:ext cx="682625" cy="157163"/>
            </a:xfrm>
            <a:prstGeom prst="rect">
              <a:avLst/>
            </a:prstGeom>
            <a:solidFill>
              <a:srgbClr val="0078AA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44" name="Oval 164"/>
            <p:cNvSpPr>
              <a:spLocks noChangeArrowheads="1"/>
            </p:cNvSpPr>
            <p:nvPr/>
          </p:nvSpPr>
          <p:spPr bwMode="auto">
            <a:xfrm>
              <a:off x="1054100" y="1527175"/>
              <a:ext cx="677863" cy="217488"/>
            </a:xfrm>
            <a:prstGeom prst="ellipse">
              <a:avLst/>
            </a:prstGeom>
            <a:solidFill>
              <a:srgbClr val="00B4FF"/>
            </a:solidFill>
            <a:ln w="3175">
              <a:solidFill>
                <a:srgbClr val="AAE6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45" name="Freeform 165"/>
            <p:cNvSpPr>
              <a:spLocks/>
            </p:cNvSpPr>
            <p:nvPr/>
          </p:nvSpPr>
          <p:spPr bwMode="auto">
            <a:xfrm>
              <a:off x="1401763" y="1557338"/>
              <a:ext cx="227013" cy="71438"/>
            </a:xfrm>
            <a:custGeom>
              <a:avLst/>
              <a:gdLst/>
              <a:ahLst/>
              <a:cxnLst>
                <a:cxn ang="0">
                  <a:pos x="0" y="71"/>
                </a:cxn>
                <a:cxn ang="0">
                  <a:pos x="63" y="90"/>
                </a:cxn>
                <a:cxn ang="0">
                  <a:pos x="215" y="31"/>
                </a:cxn>
                <a:cxn ang="0">
                  <a:pos x="285" y="49"/>
                </a:cxn>
                <a:cxn ang="0">
                  <a:pos x="248" y="0"/>
                </a:cxn>
                <a:cxn ang="0">
                  <a:pos x="68" y="0"/>
                </a:cxn>
                <a:cxn ang="0">
                  <a:pos x="141" y="15"/>
                </a:cxn>
                <a:cxn ang="0">
                  <a:pos x="0" y="71"/>
                </a:cxn>
              </a:cxnLst>
              <a:rect l="0" t="0" r="r" b="b"/>
              <a:pathLst>
                <a:path w="285" h="90">
                  <a:moveTo>
                    <a:pt x="0" y="71"/>
                  </a:moveTo>
                  <a:lnTo>
                    <a:pt x="63" y="90"/>
                  </a:lnTo>
                  <a:lnTo>
                    <a:pt x="215" y="31"/>
                  </a:lnTo>
                  <a:lnTo>
                    <a:pt x="285" y="49"/>
                  </a:lnTo>
                  <a:lnTo>
                    <a:pt x="248" y="0"/>
                  </a:lnTo>
                  <a:lnTo>
                    <a:pt x="68" y="0"/>
                  </a:lnTo>
                  <a:lnTo>
                    <a:pt x="141" y="1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46" name="Freeform 166"/>
            <p:cNvSpPr>
              <a:spLocks/>
            </p:cNvSpPr>
            <p:nvPr/>
          </p:nvSpPr>
          <p:spPr bwMode="auto">
            <a:xfrm>
              <a:off x="1401763" y="1557338"/>
              <a:ext cx="227013" cy="71438"/>
            </a:xfrm>
            <a:custGeom>
              <a:avLst/>
              <a:gdLst/>
              <a:ahLst/>
              <a:cxnLst>
                <a:cxn ang="0">
                  <a:pos x="0" y="71"/>
                </a:cxn>
                <a:cxn ang="0">
                  <a:pos x="63" y="90"/>
                </a:cxn>
                <a:cxn ang="0">
                  <a:pos x="215" y="31"/>
                </a:cxn>
                <a:cxn ang="0">
                  <a:pos x="285" y="49"/>
                </a:cxn>
                <a:cxn ang="0">
                  <a:pos x="248" y="0"/>
                </a:cxn>
                <a:cxn ang="0">
                  <a:pos x="68" y="0"/>
                </a:cxn>
                <a:cxn ang="0">
                  <a:pos x="141" y="15"/>
                </a:cxn>
                <a:cxn ang="0">
                  <a:pos x="0" y="71"/>
                </a:cxn>
              </a:cxnLst>
              <a:rect l="0" t="0" r="r" b="b"/>
              <a:pathLst>
                <a:path w="285" h="90">
                  <a:moveTo>
                    <a:pt x="0" y="71"/>
                  </a:moveTo>
                  <a:lnTo>
                    <a:pt x="63" y="90"/>
                  </a:lnTo>
                  <a:lnTo>
                    <a:pt x="215" y="31"/>
                  </a:lnTo>
                  <a:lnTo>
                    <a:pt x="285" y="49"/>
                  </a:lnTo>
                  <a:lnTo>
                    <a:pt x="248" y="0"/>
                  </a:lnTo>
                  <a:lnTo>
                    <a:pt x="68" y="0"/>
                  </a:lnTo>
                  <a:lnTo>
                    <a:pt x="141" y="15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47" name="Freeform 167"/>
            <p:cNvSpPr>
              <a:spLocks/>
            </p:cNvSpPr>
            <p:nvPr/>
          </p:nvSpPr>
          <p:spPr bwMode="auto">
            <a:xfrm>
              <a:off x="1157288" y="1641475"/>
              <a:ext cx="223838" cy="73025"/>
            </a:xfrm>
            <a:custGeom>
              <a:avLst/>
              <a:gdLst/>
              <a:ahLst/>
              <a:cxnLst>
                <a:cxn ang="0">
                  <a:pos x="284" y="20"/>
                </a:cxn>
                <a:cxn ang="0">
                  <a:pos x="221" y="0"/>
                </a:cxn>
                <a:cxn ang="0">
                  <a:pos x="73" y="59"/>
                </a:cxn>
                <a:cxn ang="0">
                  <a:pos x="0" y="40"/>
                </a:cxn>
                <a:cxn ang="0">
                  <a:pos x="38" y="94"/>
                </a:cxn>
                <a:cxn ang="0">
                  <a:pos x="221" y="94"/>
                </a:cxn>
                <a:cxn ang="0">
                  <a:pos x="143" y="72"/>
                </a:cxn>
                <a:cxn ang="0">
                  <a:pos x="284" y="20"/>
                </a:cxn>
              </a:cxnLst>
              <a:rect l="0" t="0" r="r" b="b"/>
              <a:pathLst>
                <a:path w="284" h="94">
                  <a:moveTo>
                    <a:pt x="284" y="20"/>
                  </a:moveTo>
                  <a:lnTo>
                    <a:pt x="221" y="0"/>
                  </a:lnTo>
                  <a:lnTo>
                    <a:pt x="73" y="59"/>
                  </a:lnTo>
                  <a:lnTo>
                    <a:pt x="0" y="40"/>
                  </a:lnTo>
                  <a:lnTo>
                    <a:pt x="38" y="94"/>
                  </a:lnTo>
                  <a:lnTo>
                    <a:pt x="221" y="94"/>
                  </a:lnTo>
                  <a:lnTo>
                    <a:pt x="143" y="72"/>
                  </a:lnTo>
                  <a:lnTo>
                    <a:pt x="284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48" name="Freeform 168"/>
            <p:cNvSpPr>
              <a:spLocks/>
            </p:cNvSpPr>
            <p:nvPr/>
          </p:nvSpPr>
          <p:spPr bwMode="auto">
            <a:xfrm>
              <a:off x="1157288" y="1641475"/>
              <a:ext cx="223838" cy="73025"/>
            </a:xfrm>
            <a:custGeom>
              <a:avLst/>
              <a:gdLst/>
              <a:ahLst/>
              <a:cxnLst>
                <a:cxn ang="0">
                  <a:pos x="284" y="20"/>
                </a:cxn>
                <a:cxn ang="0">
                  <a:pos x="221" y="0"/>
                </a:cxn>
                <a:cxn ang="0">
                  <a:pos x="73" y="59"/>
                </a:cxn>
                <a:cxn ang="0">
                  <a:pos x="0" y="40"/>
                </a:cxn>
                <a:cxn ang="0">
                  <a:pos x="38" y="94"/>
                </a:cxn>
                <a:cxn ang="0">
                  <a:pos x="221" y="94"/>
                </a:cxn>
                <a:cxn ang="0">
                  <a:pos x="143" y="72"/>
                </a:cxn>
                <a:cxn ang="0">
                  <a:pos x="284" y="20"/>
                </a:cxn>
              </a:cxnLst>
              <a:rect l="0" t="0" r="r" b="b"/>
              <a:pathLst>
                <a:path w="284" h="94">
                  <a:moveTo>
                    <a:pt x="284" y="20"/>
                  </a:moveTo>
                  <a:lnTo>
                    <a:pt x="221" y="0"/>
                  </a:lnTo>
                  <a:lnTo>
                    <a:pt x="73" y="59"/>
                  </a:lnTo>
                  <a:lnTo>
                    <a:pt x="0" y="40"/>
                  </a:lnTo>
                  <a:lnTo>
                    <a:pt x="38" y="94"/>
                  </a:lnTo>
                  <a:lnTo>
                    <a:pt x="221" y="94"/>
                  </a:lnTo>
                  <a:lnTo>
                    <a:pt x="143" y="72"/>
                  </a:lnTo>
                  <a:lnTo>
                    <a:pt x="284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49" name="Freeform 169"/>
            <p:cNvSpPr>
              <a:spLocks/>
            </p:cNvSpPr>
            <p:nvPr/>
          </p:nvSpPr>
          <p:spPr bwMode="auto">
            <a:xfrm>
              <a:off x="1169988" y="1552575"/>
              <a:ext cx="223838" cy="73025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63" y="0"/>
                </a:cxn>
                <a:cxn ang="0">
                  <a:pos x="216" y="54"/>
                </a:cxn>
                <a:cxn ang="0">
                  <a:pos x="283" y="41"/>
                </a:cxn>
                <a:cxn ang="0">
                  <a:pos x="248" y="90"/>
                </a:cxn>
                <a:cxn ang="0">
                  <a:pos x="67" y="90"/>
                </a:cxn>
                <a:cxn ang="0">
                  <a:pos x="143" y="76"/>
                </a:cxn>
                <a:cxn ang="0">
                  <a:pos x="0" y="20"/>
                </a:cxn>
              </a:cxnLst>
              <a:rect l="0" t="0" r="r" b="b"/>
              <a:pathLst>
                <a:path w="283" h="90">
                  <a:moveTo>
                    <a:pt x="0" y="20"/>
                  </a:moveTo>
                  <a:lnTo>
                    <a:pt x="63" y="0"/>
                  </a:lnTo>
                  <a:lnTo>
                    <a:pt x="216" y="54"/>
                  </a:lnTo>
                  <a:lnTo>
                    <a:pt x="283" y="41"/>
                  </a:lnTo>
                  <a:lnTo>
                    <a:pt x="248" y="90"/>
                  </a:lnTo>
                  <a:lnTo>
                    <a:pt x="67" y="90"/>
                  </a:lnTo>
                  <a:lnTo>
                    <a:pt x="143" y="76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50" name="Freeform 170"/>
            <p:cNvSpPr>
              <a:spLocks/>
            </p:cNvSpPr>
            <p:nvPr/>
          </p:nvSpPr>
          <p:spPr bwMode="auto">
            <a:xfrm>
              <a:off x="1169988" y="1552575"/>
              <a:ext cx="223838" cy="73025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63" y="0"/>
                </a:cxn>
                <a:cxn ang="0">
                  <a:pos x="216" y="54"/>
                </a:cxn>
                <a:cxn ang="0">
                  <a:pos x="283" y="41"/>
                </a:cxn>
                <a:cxn ang="0">
                  <a:pos x="248" y="90"/>
                </a:cxn>
                <a:cxn ang="0">
                  <a:pos x="67" y="90"/>
                </a:cxn>
                <a:cxn ang="0">
                  <a:pos x="143" y="76"/>
                </a:cxn>
                <a:cxn ang="0">
                  <a:pos x="0" y="20"/>
                </a:cxn>
              </a:cxnLst>
              <a:rect l="0" t="0" r="r" b="b"/>
              <a:pathLst>
                <a:path w="283" h="90">
                  <a:moveTo>
                    <a:pt x="0" y="20"/>
                  </a:moveTo>
                  <a:lnTo>
                    <a:pt x="63" y="0"/>
                  </a:lnTo>
                  <a:lnTo>
                    <a:pt x="216" y="54"/>
                  </a:lnTo>
                  <a:lnTo>
                    <a:pt x="283" y="41"/>
                  </a:lnTo>
                  <a:lnTo>
                    <a:pt x="248" y="90"/>
                  </a:lnTo>
                  <a:lnTo>
                    <a:pt x="67" y="90"/>
                  </a:lnTo>
                  <a:lnTo>
                    <a:pt x="143" y="76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51" name="Freeform 171"/>
            <p:cNvSpPr>
              <a:spLocks/>
            </p:cNvSpPr>
            <p:nvPr/>
          </p:nvSpPr>
          <p:spPr bwMode="auto">
            <a:xfrm>
              <a:off x="1393825" y="1647825"/>
              <a:ext cx="225425" cy="71438"/>
            </a:xfrm>
            <a:custGeom>
              <a:avLst/>
              <a:gdLst/>
              <a:ahLst/>
              <a:cxnLst>
                <a:cxn ang="0">
                  <a:pos x="284" y="69"/>
                </a:cxn>
                <a:cxn ang="0">
                  <a:pos x="224" y="89"/>
                </a:cxn>
                <a:cxn ang="0">
                  <a:pos x="73" y="30"/>
                </a:cxn>
                <a:cxn ang="0">
                  <a:pos x="0" y="49"/>
                </a:cxn>
                <a:cxn ang="0">
                  <a:pos x="38" y="0"/>
                </a:cxn>
                <a:cxn ang="0">
                  <a:pos x="224" y="0"/>
                </a:cxn>
                <a:cxn ang="0">
                  <a:pos x="143" y="15"/>
                </a:cxn>
                <a:cxn ang="0">
                  <a:pos x="284" y="69"/>
                </a:cxn>
              </a:cxnLst>
              <a:rect l="0" t="0" r="r" b="b"/>
              <a:pathLst>
                <a:path w="284" h="89">
                  <a:moveTo>
                    <a:pt x="284" y="69"/>
                  </a:moveTo>
                  <a:lnTo>
                    <a:pt x="224" y="89"/>
                  </a:lnTo>
                  <a:lnTo>
                    <a:pt x="73" y="30"/>
                  </a:lnTo>
                  <a:lnTo>
                    <a:pt x="0" y="49"/>
                  </a:lnTo>
                  <a:lnTo>
                    <a:pt x="38" y="0"/>
                  </a:lnTo>
                  <a:lnTo>
                    <a:pt x="224" y="0"/>
                  </a:lnTo>
                  <a:lnTo>
                    <a:pt x="143" y="15"/>
                  </a:lnTo>
                  <a:lnTo>
                    <a:pt x="284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52" name="Freeform 172"/>
            <p:cNvSpPr>
              <a:spLocks/>
            </p:cNvSpPr>
            <p:nvPr/>
          </p:nvSpPr>
          <p:spPr bwMode="auto">
            <a:xfrm>
              <a:off x="1393825" y="1647825"/>
              <a:ext cx="225425" cy="71438"/>
            </a:xfrm>
            <a:custGeom>
              <a:avLst/>
              <a:gdLst/>
              <a:ahLst/>
              <a:cxnLst>
                <a:cxn ang="0">
                  <a:pos x="284" y="69"/>
                </a:cxn>
                <a:cxn ang="0">
                  <a:pos x="224" y="89"/>
                </a:cxn>
                <a:cxn ang="0">
                  <a:pos x="73" y="30"/>
                </a:cxn>
                <a:cxn ang="0">
                  <a:pos x="0" y="49"/>
                </a:cxn>
                <a:cxn ang="0">
                  <a:pos x="38" y="0"/>
                </a:cxn>
                <a:cxn ang="0">
                  <a:pos x="224" y="0"/>
                </a:cxn>
                <a:cxn ang="0">
                  <a:pos x="143" y="15"/>
                </a:cxn>
                <a:cxn ang="0">
                  <a:pos x="284" y="69"/>
                </a:cxn>
              </a:cxnLst>
              <a:rect l="0" t="0" r="r" b="b"/>
              <a:pathLst>
                <a:path w="284" h="89">
                  <a:moveTo>
                    <a:pt x="284" y="69"/>
                  </a:moveTo>
                  <a:lnTo>
                    <a:pt x="224" y="89"/>
                  </a:lnTo>
                  <a:lnTo>
                    <a:pt x="73" y="30"/>
                  </a:lnTo>
                  <a:lnTo>
                    <a:pt x="0" y="49"/>
                  </a:lnTo>
                  <a:lnTo>
                    <a:pt x="38" y="0"/>
                  </a:lnTo>
                  <a:lnTo>
                    <a:pt x="224" y="0"/>
                  </a:lnTo>
                  <a:lnTo>
                    <a:pt x="143" y="15"/>
                  </a:lnTo>
                  <a:lnTo>
                    <a:pt x="284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53" name="Freeform 173"/>
            <p:cNvSpPr>
              <a:spLocks/>
            </p:cNvSpPr>
            <p:nvPr/>
          </p:nvSpPr>
          <p:spPr bwMode="auto">
            <a:xfrm>
              <a:off x="1406525" y="1560513"/>
              <a:ext cx="225425" cy="71438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3" y="89"/>
                </a:cxn>
                <a:cxn ang="0">
                  <a:pos x="215" y="29"/>
                </a:cxn>
                <a:cxn ang="0">
                  <a:pos x="285" y="49"/>
                </a:cxn>
                <a:cxn ang="0">
                  <a:pos x="248" y="0"/>
                </a:cxn>
                <a:cxn ang="0">
                  <a:pos x="67" y="0"/>
                </a:cxn>
                <a:cxn ang="0">
                  <a:pos x="142" y="15"/>
                </a:cxn>
                <a:cxn ang="0">
                  <a:pos x="0" y="69"/>
                </a:cxn>
              </a:cxnLst>
              <a:rect l="0" t="0" r="r" b="b"/>
              <a:pathLst>
                <a:path w="285" h="89">
                  <a:moveTo>
                    <a:pt x="0" y="69"/>
                  </a:moveTo>
                  <a:lnTo>
                    <a:pt x="63" y="89"/>
                  </a:lnTo>
                  <a:lnTo>
                    <a:pt x="215" y="29"/>
                  </a:lnTo>
                  <a:lnTo>
                    <a:pt x="285" y="49"/>
                  </a:lnTo>
                  <a:lnTo>
                    <a:pt x="248" y="0"/>
                  </a:lnTo>
                  <a:lnTo>
                    <a:pt x="67" y="0"/>
                  </a:lnTo>
                  <a:lnTo>
                    <a:pt x="142" y="15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54" name="Freeform 174"/>
            <p:cNvSpPr>
              <a:spLocks/>
            </p:cNvSpPr>
            <p:nvPr/>
          </p:nvSpPr>
          <p:spPr bwMode="auto">
            <a:xfrm>
              <a:off x="1406525" y="1560513"/>
              <a:ext cx="225425" cy="71438"/>
            </a:xfrm>
            <a:custGeom>
              <a:avLst/>
              <a:gdLst/>
              <a:ahLst/>
              <a:cxnLst>
                <a:cxn ang="0">
                  <a:pos x="0" y="69"/>
                </a:cxn>
                <a:cxn ang="0">
                  <a:pos x="63" y="89"/>
                </a:cxn>
                <a:cxn ang="0">
                  <a:pos x="215" y="29"/>
                </a:cxn>
                <a:cxn ang="0">
                  <a:pos x="285" y="49"/>
                </a:cxn>
                <a:cxn ang="0">
                  <a:pos x="248" y="0"/>
                </a:cxn>
                <a:cxn ang="0">
                  <a:pos x="67" y="0"/>
                </a:cxn>
                <a:cxn ang="0">
                  <a:pos x="142" y="15"/>
                </a:cxn>
                <a:cxn ang="0">
                  <a:pos x="0" y="69"/>
                </a:cxn>
              </a:cxnLst>
              <a:rect l="0" t="0" r="r" b="b"/>
              <a:pathLst>
                <a:path w="285" h="89">
                  <a:moveTo>
                    <a:pt x="0" y="69"/>
                  </a:moveTo>
                  <a:lnTo>
                    <a:pt x="63" y="89"/>
                  </a:lnTo>
                  <a:lnTo>
                    <a:pt x="215" y="29"/>
                  </a:lnTo>
                  <a:lnTo>
                    <a:pt x="285" y="49"/>
                  </a:lnTo>
                  <a:lnTo>
                    <a:pt x="248" y="0"/>
                  </a:lnTo>
                  <a:lnTo>
                    <a:pt x="67" y="0"/>
                  </a:lnTo>
                  <a:lnTo>
                    <a:pt x="142" y="15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55" name="Freeform 175"/>
            <p:cNvSpPr>
              <a:spLocks/>
            </p:cNvSpPr>
            <p:nvPr/>
          </p:nvSpPr>
          <p:spPr bwMode="auto">
            <a:xfrm>
              <a:off x="1162050" y="1644650"/>
              <a:ext cx="225425" cy="74613"/>
            </a:xfrm>
            <a:custGeom>
              <a:avLst/>
              <a:gdLst/>
              <a:ahLst/>
              <a:cxnLst>
                <a:cxn ang="0">
                  <a:pos x="285" y="20"/>
                </a:cxn>
                <a:cxn ang="0">
                  <a:pos x="220" y="0"/>
                </a:cxn>
                <a:cxn ang="0">
                  <a:pos x="73" y="59"/>
                </a:cxn>
                <a:cxn ang="0">
                  <a:pos x="0" y="40"/>
                </a:cxn>
                <a:cxn ang="0">
                  <a:pos x="36" y="94"/>
                </a:cxn>
                <a:cxn ang="0">
                  <a:pos x="220" y="94"/>
                </a:cxn>
                <a:cxn ang="0">
                  <a:pos x="140" y="74"/>
                </a:cxn>
                <a:cxn ang="0">
                  <a:pos x="285" y="20"/>
                </a:cxn>
              </a:cxnLst>
              <a:rect l="0" t="0" r="r" b="b"/>
              <a:pathLst>
                <a:path w="285" h="94">
                  <a:moveTo>
                    <a:pt x="285" y="20"/>
                  </a:moveTo>
                  <a:lnTo>
                    <a:pt x="220" y="0"/>
                  </a:lnTo>
                  <a:lnTo>
                    <a:pt x="73" y="59"/>
                  </a:lnTo>
                  <a:lnTo>
                    <a:pt x="0" y="40"/>
                  </a:lnTo>
                  <a:lnTo>
                    <a:pt x="36" y="94"/>
                  </a:lnTo>
                  <a:lnTo>
                    <a:pt x="220" y="94"/>
                  </a:lnTo>
                  <a:lnTo>
                    <a:pt x="140" y="74"/>
                  </a:lnTo>
                  <a:lnTo>
                    <a:pt x="285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56" name="Freeform 176"/>
            <p:cNvSpPr>
              <a:spLocks/>
            </p:cNvSpPr>
            <p:nvPr/>
          </p:nvSpPr>
          <p:spPr bwMode="auto">
            <a:xfrm>
              <a:off x="1162050" y="1644650"/>
              <a:ext cx="225425" cy="74613"/>
            </a:xfrm>
            <a:custGeom>
              <a:avLst/>
              <a:gdLst/>
              <a:ahLst/>
              <a:cxnLst>
                <a:cxn ang="0">
                  <a:pos x="285" y="20"/>
                </a:cxn>
                <a:cxn ang="0">
                  <a:pos x="220" y="0"/>
                </a:cxn>
                <a:cxn ang="0">
                  <a:pos x="73" y="59"/>
                </a:cxn>
                <a:cxn ang="0">
                  <a:pos x="0" y="40"/>
                </a:cxn>
                <a:cxn ang="0">
                  <a:pos x="36" y="94"/>
                </a:cxn>
                <a:cxn ang="0">
                  <a:pos x="220" y="94"/>
                </a:cxn>
                <a:cxn ang="0">
                  <a:pos x="140" y="74"/>
                </a:cxn>
                <a:cxn ang="0">
                  <a:pos x="285" y="20"/>
                </a:cxn>
              </a:cxnLst>
              <a:rect l="0" t="0" r="r" b="b"/>
              <a:pathLst>
                <a:path w="285" h="94">
                  <a:moveTo>
                    <a:pt x="285" y="20"/>
                  </a:moveTo>
                  <a:lnTo>
                    <a:pt x="220" y="0"/>
                  </a:lnTo>
                  <a:lnTo>
                    <a:pt x="73" y="59"/>
                  </a:lnTo>
                  <a:lnTo>
                    <a:pt x="0" y="40"/>
                  </a:lnTo>
                  <a:lnTo>
                    <a:pt x="36" y="94"/>
                  </a:lnTo>
                  <a:lnTo>
                    <a:pt x="220" y="94"/>
                  </a:lnTo>
                  <a:lnTo>
                    <a:pt x="140" y="74"/>
                  </a:lnTo>
                  <a:lnTo>
                    <a:pt x="285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57" name="Freeform 177"/>
            <p:cNvSpPr>
              <a:spLocks/>
            </p:cNvSpPr>
            <p:nvPr/>
          </p:nvSpPr>
          <p:spPr bwMode="auto">
            <a:xfrm>
              <a:off x="1173163" y="1557338"/>
              <a:ext cx="225425" cy="71438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63" y="0"/>
                </a:cxn>
                <a:cxn ang="0">
                  <a:pos x="216" y="54"/>
                </a:cxn>
                <a:cxn ang="0">
                  <a:pos x="283" y="41"/>
                </a:cxn>
                <a:cxn ang="0">
                  <a:pos x="247" y="90"/>
                </a:cxn>
                <a:cxn ang="0">
                  <a:pos x="70" y="90"/>
                </a:cxn>
                <a:cxn ang="0">
                  <a:pos x="143" y="76"/>
                </a:cxn>
                <a:cxn ang="0">
                  <a:pos x="0" y="20"/>
                </a:cxn>
              </a:cxnLst>
              <a:rect l="0" t="0" r="r" b="b"/>
              <a:pathLst>
                <a:path w="283" h="90">
                  <a:moveTo>
                    <a:pt x="0" y="20"/>
                  </a:moveTo>
                  <a:lnTo>
                    <a:pt x="63" y="0"/>
                  </a:lnTo>
                  <a:lnTo>
                    <a:pt x="216" y="54"/>
                  </a:lnTo>
                  <a:lnTo>
                    <a:pt x="283" y="41"/>
                  </a:lnTo>
                  <a:lnTo>
                    <a:pt x="247" y="90"/>
                  </a:lnTo>
                  <a:lnTo>
                    <a:pt x="70" y="90"/>
                  </a:lnTo>
                  <a:lnTo>
                    <a:pt x="143" y="76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58" name="Freeform 178"/>
            <p:cNvSpPr>
              <a:spLocks/>
            </p:cNvSpPr>
            <p:nvPr/>
          </p:nvSpPr>
          <p:spPr bwMode="auto">
            <a:xfrm>
              <a:off x="1173163" y="1557338"/>
              <a:ext cx="225425" cy="71438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63" y="0"/>
                </a:cxn>
                <a:cxn ang="0">
                  <a:pos x="216" y="54"/>
                </a:cxn>
                <a:cxn ang="0">
                  <a:pos x="283" y="41"/>
                </a:cxn>
                <a:cxn ang="0">
                  <a:pos x="247" y="90"/>
                </a:cxn>
                <a:cxn ang="0">
                  <a:pos x="70" y="90"/>
                </a:cxn>
                <a:cxn ang="0">
                  <a:pos x="143" y="76"/>
                </a:cxn>
                <a:cxn ang="0">
                  <a:pos x="0" y="20"/>
                </a:cxn>
              </a:cxnLst>
              <a:rect l="0" t="0" r="r" b="b"/>
              <a:pathLst>
                <a:path w="283" h="90">
                  <a:moveTo>
                    <a:pt x="0" y="20"/>
                  </a:moveTo>
                  <a:lnTo>
                    <a:pt x="63" y="0"/>
                  </a:lnTo>
                  <a:lnTo>
                    <a:pt x="216" y="54"/>
                  </a:lnTo>
                  <a:lnTo>
                    <a:pt x="283" y="41"/>
                  </a:lnTo>
                  <a:lnTo>
                    <a:pt x="247" y="90"/>
                  </a:lnTo>
                  <a:lnTo>
                    <a:pt x="70" y="90"/>
                  </a:lnTo>
                  <a:lnTo>
                    <a:pt x="143" y="76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59" name="Freeform 179"/>
            <p:cNvSpPr>
              <a:spLocks/>
            </p:cNvSpPr>
            <p:nvPr/>
          </p:nvSpPr>
          <p:spPr bwMode="auto">
            <a:xfrm>
              <a:off x="1398588" y="1652588"/>
              <a:ext cx="225425" cy="69850"/>
            </a:xfrm>
            <a:custGeom>
              <a:avLst/>
              <a:gdLst/>
              <a:ahLst/>
              <a:cxnLst>
                <a:cxn ang="0">
                  <a:pos x="285" y="69"/>
                </a:cxn>
                <a:cxn ang="0">
                  <a:pos x="220" y="89"/>
                </a:cxn>
                <a:cxn ang="0">
                  <a:pos x="73" y="30"/>
                </a:cxn>
                <a:cxn ang="0">
                  <a:pos x="0" y="49"/>
                </a:cxn>
                <a:cxn ang="0">
                  <a:pos x="37" y="0"/>
                </a:cxn>
                <a:cxn ang="0">
                  <a:pos x="220" y="0"/>
                </a:cxn>
                <a:cxn ang="0">
                  <a:pos x="142" y="15"/>
                </a:cxn>
                <a:cxn ang="0">
                  <a:pos x="285" y="69"/>
                </a:cxn>
              </a:cxnLst>
              <a:rect l="0" t="0" r="r" b="b"/>
              <a:pathLst>
                <a:path w="285" h="89">
                  <a:moveTo>
                    <a:pt x="285" y="69"/>
                  </a:moveTo>
                  <a:lnTo>
                    <a:pt x="220" y="89"/>
                  </a:lnTo>
                  <a:lnTo>
                    <a:pt x="73" y="30"/>
                  </a:lnTo>
                  <a:lnTo>
                    <a:pt x="0" y="49"/>
                  </a:lnTo>
                  <a:lnTo>
                    <a:pt x="37" y="0"/>
                  </a:lnTo>
                  <a:lnTo>
                    <a:pt x="220" y="0"/>
                  </a:lnTo>
                  <a:lnTo>
                    <a:pt x="142" y="15"/>
                  </a:lnTo>
                  <a:lnTo>
                    <a:pt x="285" y="6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60" name="Freeform 180"/>
            <p:cNvSpPr>
              <a:spLocks/>
            </p:cNvSpPr>
            <p:nvPr/>
          </p:nvSpPr>
          <p:spPr bwMode="auto">
            <a:xfrm>
              <a:off x="1398588" y="1652588"/>
              <a:ext cx="225425" cy="69850"/>
            </a:xfrm>
            <a:custGeom>
              <a:avLst/>
              <a:gdLst/>
              <a:ahLst/>
              <a:cxnLst>
                <a:cxn ang="0">
                  <a:pos x="285" y="69"/>
                </a:cxn>
                <a:cxn ang="0">
                  <a:pos x="220" y="89"/>
                </a:cxn>
                <a:cxn ang="0">
                  <a:pos x="73" y="30"/>
                </a:cxn>
                <a:cxn ang="0">
                  <a:pos x="0" y="49"/>
                </a:cxn>
                <a:cxn ang="0">
                  <a:pos x="37" y="0"/>
                </a:cxn>
                <a:cxn ang="0">
                  <a:pos x="220" y="0"/>
                </a:cxn>
                <a:cxn ang="0">
                  <a:pos x="142" y="15"/>
                </a:cxn>
                <a:cxn ang="0">
                  <a:pos x="285" y="69"/>
                </a:cxn>
              </a:cxnLst>
              <a:rect l="0" t="0" r="r" b="b"/>
              <a:pathLst>
                <a:path w="285" h="89">
                  <a:moveTo>
                    <a:pt x="285" y="69"/>
                  </a:moveTo>
                  <a:lnTo>
                    <a:pt x="220" y="89"/>
                  </a:lnTo>
                  <a:lnTo>
                    <a:pt x="73" y="30"/>
                  </a:lnTo>
                  <a:lnTo>
                    <a:pt x="0" y="49"/>
                  </a:lnTo>
                  <a:lnTo>
                    <a:pt x="37" y="0"/>
                  </a:lnTo>
                  <a:lnTo>
                    <a:pt x="220" y="0"/>
                  </a:lnTo>
                  <a:lnTo>
                    <a:pt x="142" y="15"/>
                  </a:lnTo>
                  <a:lnTo>
                    <a:pt x="285" y="6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61" name="Line 181"/>
            <p:cNvSpPr>
              <a:spLocks noChangeShapeType="1"/>
            </p:cNvSpPr>
            <p:nvPr/>
          </p:nvSpPr>
          <p:spPr bwMode="auto">
            <a:xfrm>
              <a:off x="1052513" y="1635125"/>
              <a:ext cx="1588" cy="160338"/>
            </a:xfrm>
            <a:prstGeom prst="line">
              <a:avLst/>
            </a:prstGeom>
            <a:noFill/>
            <a:ln w="3175">
              <a:solidFill>
                <a:srgbClr val="AAE6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62" name="Line 182"/>
            <p:cNvSpPr>
              <a:spLocks noChangeShapeType="1"/>
            </p:cNvSpPr>
            <p:nvPr/>
          </p:nvSpPr>
          <p:spPr bwMode="auto">
            <a:xfrm>
              <a:off x="1735138" y="1635125"/>
              <a:ext cx="1588" cy="160338"/>
            </a:xfrm>
            <a:prstGeom prst="line">
              <a:avLst/>
            </a:prstGeom>
            <a:noFill/>
            <a:ln w="3175">
              <a:solidFill>
                <a:srgbClr val="AAE6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383" name="Right Arrow 4382"/>
          <p:cNvSpPr/>
          <p:nvPr/>
        </p:nvSpPr>
        <p:spPr bwMode="auto">
          <a:xfrm rot="16200000">
            <a:off x="1475734" y="5072407"/>
            <a:ext cx="255314" cy="200130"/>
          </a:xfrm>
          <a:prstGeom prst="rightArrow">
            <a:avLst/>
          </a:prstGeom>
          <a:solidFill>
            <a:srgbClr val="FFFF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4384" name="Right Arrow 4383"/>
          <p:cNvSpPr/>
          <p:nvPr/>
        </p:nvSpPr>
        <p:spPr bwMode="auto">
          <a:xfrm>
            <a:off x="2047358" y="4656982"/>
            <a:ext cx="241536" cy="211546"/>
          </a:xfrm>
          <a:prstGeom prst="rightArrow">
            <a:avLst/>
          </a:prstGeom>
          <a:solidFill>
            <a:srgbClr val="FFFF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4385" name="TextBox 4384"/>
          <p:cNvSpPr txBox="1"/>
          <p:nvPr/>
        </p:nvSpPr>
        <p:spPr>
          <a:xfrm>
            <a:off x="1987000" y="5420490"/>
            <a:ext cx="937895" cy="55244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b="1" dirty="0" smtClean="0"/>
              <a:t>Advanced</a:t>
            </a:r>
          </a:p>
          <a:p>
            <a:pPr algn="ctr"/>
            <a:r>
              <a:rPr lang="en-US" sz="1000" b="1" dirty="0" smtClean="0"/>
              <a:t>Mathematical</a:t>
            </a:r>
          </a:p>
          <a:p>
            <a:pPr algn="ctr"/>
            <a:r>
              <a:rPr lang="en-US" sz="1000" b="1" dirty="0" smtClean="0"/>
              <a:t>Algorithm</a:t>
            </a:r>
            <a:endParaRPr lang="en-US" sz="1000" b="1" dirty="0"/>
          </a:p>
        </p:txBody>
      </p:sp>
      <p:sp>
        <p:nvSpPr>
          <p:cNvPr id="4386" name="TextBox 4385"/>
          <p:cNvSpPr txBox="1"/>
          <p:nvPr/>
        </p:nvSpPr>
        <p:spPr>
          <a:xfrm>
            <a:off x="123861" y="4807200"/>
            <a:ext cx="1386918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b="1" dirty="0" smtClean="0"/>
              <a:t>Current &amp; Future</a:t>
            </a:r>
          </a:p>
          <a:p>
            <a:pPr algn="ctr"/>
            <a:r>
              <a:rPr lang="en-US" sz="1000" b="1" dirty="0" smtClean="0"/>
              <a:t>System Component</a:t>
            </a:r>
          </a:p>
          <a:p>
            <a:pPr algn="ctr"/>
            <a:endParaRPr lang="en-US" sz="1000" b="1" dirty="0" smtClean="0"/>
          </a:p>
        </p:txBody>
      </p:sp>
      <p:sp>
        <p:nvSpPr>
          <p:cNvPr id="4387" name="TextBox 4386"/>
          <p:cNvSpPr txBox="1"/>
          <p:nvPr/>
        </p:nvSpPr>
        <p:spPr>
          <a:xfrm>
            <a:off x="2318156" y="4571549"/>
            <a:ext cx="96853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b="1" dirty="0" smtClean="0"/>
              <a:t>System</a:t>
            </a:r>
          </a:p>
          <a:p>
            <a:pPr algn="ctr"/>
            <a:r>
              <a:rPr lang="en-US" sz="1000" b="1" dirty="0" smtClean="0"/>
              <a:t>Components</a:t>
            </a:r>
          </a:p>
        </p:txBody>
      </p:sp>
      <p:sp>
        <p:nvSpPr>
          <p:cNvPr id="4388" name="Right Arrow 4387"/>
          <p:cNvSpPr/>
          <p:nvPr/>
        </p:nvSpPr>
        <p:spPr bwMode="auto">
          <a:xfrm>
            <a:off x="3479598" y="4862168"/>
            <a:ext cx="485239" cy="458539"/>
          </a:xfrm>
          <a:prstGeom prst="rightArrow">
            <a:avLst/>
          </a:prstGeom>
          <a:solidFill>
            <a:srgbClr val="FFFF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9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83285" y="0"/>
            <a:ext cx="7162800" cy="981075"/>
          </a:xfrm>
        </p:spPr>
        <p:txBody>
          <a:bodyPr/>
          <a:lstStyle/>
          <a:p>
            <a:r>
              <a:rPr lang="en-US" sz="2800" dirty="0" smtClean="0"/>
              <a:t>Complex Information Systems</a:t>
            </a:r>
            <a:br>
              <a:rPr lang="en-US" sz="2800" dirty="0" smtClean="0"/>
            </a:br>
            <a:r>
              <a:rPr lang="en-US" sz="2800" dirty="0" smtClean="0">
                <a:solidFill>
                  <a:srgbClr val="000099"/>
                </a:solidFill>
              </a:rPr>
              <a:t> </a:t>
            </a:r>
            <a:r>
              <a:rPr lang="en-US" sz="2000" dirty="0" smtClean="0">
                <a:solidFill>
                  <a:schemeClr val="accent5">
                    <a:lumMod val="25000"/>
                  </a:schemeClr>
                </a:solidFill>
              </a:rPr>
              <a:t>Current &amp; Future Architectures</a:t>
            </a:r>
            <a:endParaRPr lang="en-US" sz="2800" dirty="0">
              <a:solidFill>
                <a:schemeClr val="accent5">
                  <a:lumMod val="25000"/>
                </a:schemeClr>
              </a:solidFill>
            </a:endParaRPr>
          </a:p>
        </p:txBody>
      </p:sp>
      <p:sp>
        <p:nvSpPr>
          <p:cNvPr id="4381" name="Rectangle 5"/>
          <p:cNvSpPr txBox="1">
            <a:spLocks noChangeArrowheads="1"/>
          </p:cNvSpPr>
          <p:nvPr/>
        </p:nvSpPr>
        <p:spPr>
          <a:xfrm>
            <a:off x="96926" y="1279895"/>
            <a:ext cx="9047074" cy="740121"/>
          </a:xfrm>
          <a:prstGeom prst="rect">
            <a:avLst/>
          </a:prstGeom>
          <a:noFill/>
          <a:ln/>
        </p:spPr>
        <p:txBody>
          <a:bodyPr vert="horz" lIns="0" tIns="0" rIns="0" bIns="0" rtlCol="0">
            <a:no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b="1" noProof="0" dirty="0" smtClean="0">
                <a:latin typeface="+mn-lt"/>
              </a:rPr>
              <a:t>Introduce measurement algorithms and components into existing systems architectures</a:t>
            </a:r>
          </a:p>
          <a:p>
            <a:pPr lvl="2" eaLnBrk="1" fontAlgn="auto" hangingPunct="1">
              <a:spcBef>
                <a:spcPct val="20000"/>
              </a:spcBef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sz="1600" b="1" dirty="0" smtClean="0">
                <a:latin typeface="+mn-lt"/>
              </a:rPr>
              <a:t> Use measurement based verification strategies to assure mission performance</a:t>
            </a:r>
          </a:p>
          <a:p>
            <a:pPr lvl="2" eaLnBrk="1" fontAlgn="auto" hangingPunct="1">
              <a:spcBef>
                <a:spcPct val="20000"/>
              </a:spcBef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sz="1600" b="1" dirty="0" smtClean="0">
                <a:latin typeface="+mn-lt"/>
              </a:rPr>
              <a:t> Statistical invariants for modeling based on measured data to validate models</a:t>
            </a:r>
          </a:p>
          <a:p>
            <a:pPr lvl="2" eaLnBrk="1" fontAlgn="auto" hangingPunct="1">
              <a:spcBef>
                <a:spcPct val="20000"/>
              </a:spcBef>
              <a:spcAft>
                <a:spcPts val="0"/>
              </a:spcAft>
              <a:buFont typeface="Arial" pitchFamily="34" charset="0"/>
              <a:buChar char="•"/>
              <a:defRPr/>
            </a:pPr>
            <a:r>
              <a:rPr lang="en-US" sz="1600" b="1" dirty="0" smtClean="0">
                <a:latin typeface="+mn-lt"/>
              </a:rPr>
              <a:t> Incorporate algorithms into new generations of semiconductors for distributed</a:t>
            </a:r>
          </a:p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1600" b="1" dirty="0" smtClean="0">
                <a:latin typeface="+mn-lt"/>
              </a:rPr>
              <a:t>	online system assessment</a:t>
            </a:r>
            <a:endParaRPr lang="en-US" sz="1400" b="1" dirty="0" smtClean="0">
              <a:latin typeface="+mn-lt"/>
            </a:endParaRPr>
          </a:p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 dirty="0" smtClean="0">
              <a:ln>
                <a:noFill/>
              </a:ln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4398" name="TextBox 4397"/>
          <p:cNvSpPr txBox="1"/>
          <p:nvPr/>
        </p:nvSpPr>
        <p:spPr>
          <a:xfrm>
            <a:off x="4242464" y="2643225"/>
            <a:ext cx="1830949" cy="43088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100" b="1" u="sng" dirty="0" smtClean="0"/>
              <a:t>Systems Components in</a:t>
            </a:r>
          </a:p>
          <a:p>
            <a:pPr algn="ctr"/>
            <a:r>
              <a:rPr lang="en-US" sz="1100" b="1" u="sng" dirty="0" smtClean="0"/>
              <a:t>Architecture + Future</a:t>
            </a:r>
            <a:endParaRPr lang="en-US" sz="1100" b="1" u="sng" dirty="0"/>
          </a:p>
        </p:txBody>
      </p:sp>
      <p:grpSp>
        <p:nvGrpSpPr>
          <p:cNvPr id="88" name="Group 1563"/>
          <p:cNvGrpSpPr/>
          <p:nvPr/>
        </p:nvGrpSpPr>
        <p:grpSpPr>
          <a:xfrm>
            <a:off x="7078625" y="3801809"/>
            <a:ext cx="1828800" cy="2194560"/>
            <a:chOff x="7078625" y="3801809"/>
            <a:chExt cx="1828800" cy="2194560"/>
          </a:xfrm>
        </p:grpSpPr>
        <p:grpSp>
          <p:nvGrpSpPr>
            <p:cNvPr id="89" name="Group 4315"/>
            <p:cNvGrpSpPr/>
            <p:nvPr/>
          </p:nvGrpSpPr>
          <p:grpSpPr>
            <a:xfrm>
              <a:off x="7544490" y="3986747"/>
              <a:ext cx="816787" cy="716928"/>
              <a:chOff x="2072717" y="4111104"/>
              <a:chExt cx="1043558" cy="943699"/>
            </a:xfrm>
          </p:grpSpPr>
          <p:pic>
            <p:nvPicPr>
              <p:cNvPr id="4314" name="Picture 4313" descr="http://clipart.coolclips.com/150/wjm/tf05207/CoolClips_vc022832.jpg"/>
              <p:cNvPicPr/>
              <p:nvPr/>
            </p:nvPicPr>
            <p:blipFill>
              <a:blip r:embed="rId7" cstate="print"/>
              <a:srcRect/>
              <a:stretch>
                <a:fillRect/>
              </a:stretch>
            </p:blipFill>
            <p:spPr bwMode="auto">
              <a:xfrm>
                <a:off x="2072717" y="4111104"/>
                <a:ext cx="1043558" cy="81934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4315" name="Rectangle 4314"/>
              <p:cNvSpPr/>
              <p:nvPr/>
            </p:nvSpPr>
            <p:spPr bwMode="auto">
              <a:xfrm>
                <a:off x="2289657" y="4871923"/>
                <a:ext cx="599847" cy="182880"/>
              </a:xfrm>
              <a:prstGeom prst="rect">
                <a:avLst/>
              </a:prstGeom>
              <a:solidFill>
                <a:schemeClr val="bg1"/>
              </a:solidFill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90" name="Group 4393"/>
            <p:cNvGrpSpPr/>
            <p:nvPr/>
          </p:nvGrpSpPr>
          <p:grpSpPr>
            <a:xfrm>
              <a:off x="7404589" y="4720742"/>
              <a:ext cx="1203258" cy="1087527"/>
              <a:chOff x="5919603" y="5305958"/>
              <a:chExt cx="1203258" cy="1087527"/>
            </a:xfrm>
          </p:grpSpPr>
          <p:sp>
            <p:nvSpPr>
              <p:cNvPr id="4390" name="TextBox 4389"/>
              <p:cNvSpPr txBox="1"/>
              <p:nvPr/>
            </p:nvSpPr>
            <p:spPr>
              <a:xfrm>
                <a:off x="5949695" y="5305958"/>
                <a:ext cx="1075937" cy="60016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100" b="1" dirty="0" smtClean="0"/>
                  <a:t>Mathematical</a:t>
                </a:r>
              </a:p>
              <a:p>
                <a:pPr algn="ctr"/>
                <a:r>
                  <a:rPr lang="en-US" sz="1100" b="1" dirty="0" smtClean="0"/>
                  <a:t>Systems</a:t>
                </a:r>
              </a:p>
              <a:p>
                <a:pPr algn="ctr"/>
                <a:r>
                  <a:rPr lang="en-US" sz="1100" b="1" dirty="0" smtClean="0"/>
                  <a:t>Analysis</a:t>
                </a:r>
                <a:endParaRPr lang="en-US" sz="1100" b="1" dirty="0"/>
              </a:p>
            </p:txBody>
          </p:sp>
          <p:pic>
            <p:nvPicPr>
              <p:cNvPr id="4391" name="Picture 195"/>
              <p:cNvPicPr>
                <a:picLocks noChangeAspect="1" noChangeArrowheads="1"/>
              </p:cNvPicPr>
              <p:nvPr/>
            </p:nvPicPr>
            <p:blipFill>
              <a:blip r:embed="rId8" cstate="print"/>
              <a:srcRect/>
              <a:stretch>
                <a:fillRect/>
              </a:stretch>
            </p:blipFill>
            <p:spPr bwMode="auto">
              <a:xfrm>
                <a:off x="6582739" y="5970536"/>
                <a:ext cx="540122" cy="417443"/>
              </a:xfrm>
              <a:prstGeom prst="rect">
                <a:avLst/>
              </a:prstGeom>
              <a:noFill/>
            </p:spPr>
          </p:pic>
          <p:pic>
            <p:nvPicPr>
              <p:cNvPr id="4392" name="Picture 65"/>
              <p:cNvPicPr>
                <a:picLocks noChangeAspect="1" noChangeArrowheads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>
                <a:off x="5919603" y="5970536"/>
                <a:ext cx="596789" cy="422949"/>
              </a:xfrm>
              <a:prstGeom prst="rect">
                <a:avLst/>
              </a:prstGeom>
              <a:noFill/>
            </p:spPr>
          </p:pic>
        </p:grpSp>
        <p:sp>
          <p:nvSpPr>
            <p:cNvPr id="4399" name="Oval 4398"/>
            <p:cNvSpPr/>
            <p:nvPr/>
          </p:nvSpPr>
          <p:spPr bwMode="auto">
            <a:xfrm rot="5187564">
              <a:off x="6895745" y="3984689"/>
              <a:ext cx="2194560" cy="1828800"/>
            </a:xfrm>
            <a:prstGeom prst="ellipse">
              <a:avLst/>
            </a:prstGeom>
            <a:solidFill>
              <a:srgbClr val="FF0000">
                <a:alpha val="16000"/>
              </a:srgb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</p:grpSp>
      <p:sp>
        <p:nvSpPr>
          <p:cNvPr id="4393" name="Left-Right Arrow 4392"/>
          <p:cNvSpPr/>
          <p:nvPr/>
        </p:nvSpPr>
        <p:spPr bwMode="auto">
          <a:xfrm>
            <a:off x="6620257" y="4908501"/>
            <a:ext cx="694943" cy="365760"/>
          </a:xfrm>
          <a:prstGeom prst="leftRightArrow">
            <a:avLst/>
          </a:prstGeom>
          <a:solidFill>
            <a:srgbClr val="FFFF00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grpSp>
        <p:nvGrpSpPr>
          <p:cNvPr id="1564" name="Group 167"/>
          <p:cNvGrpSpPr>
            <a:grpSpLocks/>
          </p:cNvGrpSpPr>
          <p:nvPr/>
        </p:nvGrpSpPr>
        <p:grpSpPr bwMode="auto">
          <a:xfrm>
            <a:off x="1307757" y="4528766"/>
            <a:ext cx="193463" cy="178963"/>
            <a:chOff x="1219092" y="2260093"/>
            <a:chExt cx="457200" cy="457200"/>
          </a:xfrm>
        </p:grpSpPr>
        <p:sp>
          <p:nvSpPr>
            <p:cNvPr id="1565" name="Oval 128"/>
            <p:cNvSpPr>
              <a:spLocks noChangeArrowheads="1"/>
            </p:cNvSpPr>
            <p:nvPr/>
          </p:nvSpPr>
          <p:spPr bwMode="auto">
            <a:xfrm>
              <a:off x="1219092" y="2260093"/>
              <a:ext cx="457200" cy="457200"/>
            </a:xfrm>
            <a:prstGeom prst="ellipse">
              <a:avLst/>
            </a:prstGeom>
            <a:ln>
              <a:headEnd type="none" w="sm" len="sm"/>
              <a:tailEnd type="none" w="sm" len="sm"/>
            </a:ln>
          </p:spPr>
          <p:style>
            <a:lnRef idx="1">
              <a:schemeClr val="accent4"/>
            </a:lnRef>
            <a:fillRef idx="2">
              <a:schemeClr val="accent4"/>
            </a:fillRef>
            <a:effectRef idx="1">
              <a:schemeClr val="accent4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GB" sz="2400"/>
            </a:p>
          </p:txBody>
        </p:sp>
        <p:sp>
          <p:nvSpPr>
            <p:cNvPr id="1566" name="Oval 128"/>
            <p:cNvSpPr>
              <a:spLocks noChangeArrowheads="1"/>
            </p:cNvSpPr>
            <p:nvPr/>
          </p:nvSpPr>
          <p:spPr bwMode="auto">
            <a:xfrm>
              <a:off x="1317517" y="2347406"/>
              <a:ext cx="274637" cy="274637"/>
            </a:xfrm>
            <a:prstGeom prst="ellipse">
              <a:avLst/>
            </a:prstGeom>
            <a:ln>
              <a:solidFill>
                <a:schemeClr val="tx1"/>
              </a:solidFill>
              <a:headEnd type="none" w="sm" len="sm"/>
              <a:tailEnd type="none" w="sm" len="sm"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GB" sz="2400"/>
            </a:p>
          </p:txBody>
        </p:sp>
      </p:grpSp>
      <p:grpSp>
        <p:nvGrpSpPr>
          <p:cNvPr id="1567" name="Group 173"/>
          <p:cNvGrpSpPr>
            <a:grpSpLocks/>
          </p:cNvGrpSpPr>
          <p:nvPr/>
        </p:nvGrpSpPr>
        <p:grpSpPr bwMode="auto">
          <a:xfrm>
            <a:off x="1637776" y="4516094"/>
            <a:ext cx="274238" cy="155866"/>
            <a:chOff x="6849366" y="4878739"/>
            <a:chExt cx="798928" cy="457200"/>
          </a:xfrm>
        </p:grpSpPr>
        <p:grpSp>
          <p:nvGrpSpPr>
            <p:cNvPr id="1568" name="Group 174"/>
            <p:cNvGrpSpPr>
              <a:grpSpLocks/>
            </p:cNvGrpSpPr>
            <p:nvPr/>
          </p:nvGrpSpPr>
          <p:grpSpPr bwMode="auto">
            <a:xfrm>
              <a:off x="6849366" y="4878739"/>
              <a:ext cx="798928" cy="457200"/>
              <a:chOff x="1843042" y="3520969"/>
              <a:chExt cx="790524" cy="457200"/>
            </a:xfrm>
          </p:grpSpPr>
          <p:sp>
            <p:nvSpPr>
              <p:cNvPr id="1570" name="Rounded Rectangle 1569"/>
              <p:cNvSpPr/>
              <p:nvPr/>
            </p:nvSpPr>
            <p:spPr bwMode="auto">
              <a:xfrm>
                <a:off x="1843042" y="3520969"/>
                <a:ext cx="790524" cy="457200"/>
              </a:xfrm>
              <a:prstGeom prst="roundRect">
                <a:avLst/>
              </a:prstGeom>
              <a:ln>
                <a:headEnd type="none" w="sm" len="sm"/>
                <a:tailEnd type="none" w="sm" len="sm"/>
              </a:ln>
            </p:spPr>
            <p:style>
              <a:lnRef idx="1">
                <a:schemeClr val="accent4"/>
              </a:lnRef>
              <a:fillRef idx="2">
                <a:schemeClr val="accent4"/>
              </a:fillRef>
              <a:effectRef idx="1">
                <a:schemeClr val="accent4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>
                  <a:defRPr/>
                </a:pPr>
                <a:endParaRPr lang="en-GB" sz="2400"/>
              </a:p>
            </p:txBody>
          </p:sp>
          <p:sp>
            <p:nvSpPr>
              <p:cNvPr id="1571" name="Oval 128"/>
              <p:cNvSpPr>
                <a:spLocks noChangeArrowheads="1"/>
              </p:cNvSpPr>
              <p:nvPr/>
            </p:nvSpPr>
            <p:spPr bwMode="auto">
              <a:xfrm>
                <a:off x="1931053" y="3613044"/>
                <a:ext cx="273462" cy="274637"/>
              </a:xfrm>
              <a:prstGeom prst="ellipse">
                <a:avLst/>
              </a:prstGeom>
              <a:ln>
                <a:solidFill>
                  <a:schemeClr val="tx1"/>
                </a:solidFill>
                <a:headEnd type="none" w="sm" len="sm"/>
                <a:tailEnd type="none" w="sm" len="sm"/>
              </a:ln>
            </p:spPr>
            <p:style>
              <a:lnRef idx="1">
                <a:schemeClr val="accent3"/>
              </a:lnRef>
              <a:fillRef idx="2">
                <a:schemeClr val="accent3"/>
              </a:fillRef>
              <a:effectRef idx="1">
                <a:schemeClr val="accent3"/>
              </a:effectRef>
              <a:fontRef idx="minor">
                <a:schemeClr val="dk1"/>
              </a:fontRef>
            </p:style>
            <p:txBody>
              <a:bodyPr/>
              <a:lstStyle/>
              <a:p>
                <a:pPr>
                  <a:defRPr/>
                </a:pPr>
                <a:endParaRPr lang="en-GB" sz="2400"/>
              </a:p>
            </p:txBody>
          </p:sp>
        </p:grpSp>
        <p:sp>
          <p:nvSpPr>
            <p:cNvPr id="1569" name="Oval 128"/>
            <p:cNvSpPr>
              <a:spLocks noChangeArrowheads="1"/>
            </p:cNvSpPr>
            <p:nvPr/>
          </p:nvSpPr>
          <p:spPr bwMode="auto">
            <a:xfrm>
              <a:off x="7281391" y="4972401"/>
              <a:ext cx="276369" cy="274638"/>
            </a:xfrm>
            <a:prstGeom prst="ellipse">
              <a:avLst/>
            </a:prstGeom>
            <a:ln>
              <a:solidFill>
                <a:schemeClr val="tx1"/>
              </a:solidFill>
              <a:headEnd type="none" w="sm" len="sm"/>
              <a:tailEnd type="none" w="sm" len="sm"/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/>
            <a:lstStyle/>
            <a:p>
              <a:pPr>
                <a:defRPr/>
              </a:pPr>
              <a:endParaRPr lang="en-GB" sz="2400"/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3" name="Text Box 3"/>
          <p:cNvSpPr txBox="1">
            <a:spLocks noChangeArrowheads="1"/>
          </p:cNvSpPr>
          <p:nvPr/>
        </p:nvSpPr>
        <p:spPr bwMode="auto">
          <a:xfrm>
            <a:off x="-14630" y="990600"/>
            <a:ext cx="9348826" cy="488441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endParaRPr lang="en-US" sz="1800" dirty="0" smtClean="0"/>
          </a:p>
          <a:p>
            <a:pPr>
              <a:lnSpc>
                <a:spcPct val="90000"/>
              </a:lnSpc>
            </a:pPr>
            <a:r>
              <a:rPr lang="en-US" sz="1800" b="1" dirty="0" smtClean="0"/>
              <a:t>Goals:</a:t>
            </a:r>
          </a:p>
          <a:p>
            <a:pPr>
              <a:lnSpc>
                <a:spcPct val="90000"/>
              </a:lnSpc>
            </a:pPr>
            <a:endParaRPr lang="en-US" sz="1800" b="1" dirty="0" smtClean="0"/>
          </a:p>
          <a:p>
            <a:pPr lvl="1">
              <a:lnSpc>
                <a:spcPct val="90000"/>
              </a:lnSpc>
              <a:buFont typeface="Arial" pitchFamily="34" charset="0"/>
              <a:buChar char="•"/>
            </a:pPr>
            <a:r>
              <a:rPr lang="en-US" sz="1800" dirty="0" smtClean="0"/>
              <a:t> </a:t>
            </a:r>
            <a:r>
              <a:rPr lang="en-US" sz="1800" b="1" dirty="0" smtClean="0"/>
              <a:t>Preserve critical information structure and minimize latency over a heterogeneous distributed network and system</a:t>
            </a:r>
          </a:p>
          <a:p>
            <a:pPr lvl="1">
              <a:lnSpc>
                <a:spcPct val="90000"/>
              </a:lnSpc>
              <a:buFont typeface="Arial" pitchFamily="34" charset="0"/>
              <a:buChar char="•"/>
            </a:pPr>
            <a:r>
              <a:rPr lang="en-US" sz="1800" b="1" dirty="0" smtClean="0"/>
              <a:t> Ensure network and system  robustness and stability under a diverse set of</a:t>
            </a:r>
          </a:p>
          <a:p>
            <a:pPr lvl="1">
              <a:lnSpc>
                <a:spcPct val="90000"/>
              </a:lnSpc>
            </a:pPr>
            <a:r>
              <a:rPr lang="en-US" sz="1800" b="1" dirty="0" smtClean="0"/>
              <a:t>resource </a:t>
            </a:r>
            <a:r>
              <a:rPr lang="en-US" sz="1800" b="1" i="1" dirty="0" smtClean="0"/>
              <a:t>constraints</a:t>
            </a:r>
            <a:r>
              <a:rPr lang="en-US" sz="1800" b="1" dirty="0" smtClean="0"/>
              <a:t> and manage not assuming static models</a:t>
            </a:r>
            <a:endParaRPr lang="en-US" sz="1800" b="1" i="1" dirty="0" smtClean="0"/>
          </a:p>
          <a:p>
            <a:pPr lvl="1">
              <a:lnSpc>
                <a:spcPct val="90000"/>
              </a:lnSpc>
              <a:buFont typeface="Arial" pitchFamily="34" charset="0"/>
              <a:buChar char="•"/>
            </a:pPr>
            <a:r>
              <a:rPr lang="en-US" sz="1800" b="1" dirty="0" smtClean="0"/>
              <a:t> Find invariant properties for a given network and system from a distributed </a:t>
            </a:r>
          </a:p>
          <a:p>
            <a:pPr lvl="1">
              <a:lnSpc>
                <a:spcPct val="90000"/>
              </a:lnSpc>
            </a:pPr>
            <a:r>
              <a:rPr lang="en-US" sz="1800" b="1" dirty="0"/>
              <a:t> </a:t>
            </a:r>
            <a:r>
              <a:rPr lang="en-US" sz="1800" b="1" dirty="0" smtClean="0"/>
              <a:t>set of observations and predict network behavior</a:t>
            </a:r>
          </a:p>
          <a:p>
            <a:pPr lvl="1">
              <a:lnSpc>
                <a:spcPct val="90000"/>
              </a:lnSpc>
              <a:buFont typeface="Arial" pitchFamily="34" charset="0"/>
              <a:buChar char="•"/>
            </a:pPr>
            <a:r>
              <a:rPr lang="en-US" sz="1800" b="1" dirty="0" smtClean="0"/>
              <a:t> Develop unifying mathematical approach to discovering fundamental </a:t>
            </a:r>
          </a:p>
          <a:p>
            <a:pPr>
              <a:lnSpc>
                <a:spcPct val="90000"/>
              </a:lnSpc>
            </a:pPr>
            <a:r>
              <a:rPr lang="en-US" sz="1800" b="1" dirty="0" smtClean="0"/>
              <a:t>       principles of networks and system and use them in </a:t>
            </a:r>
            <a:r>
              <a:rPr lang="en-US" sz="1800" b="1" i="1" dirty="0" smtClean="0"/>
              <a:t>network and system design</a:t>
            </a:r>
            <a:r>
              <a:rPr lang="en-US" sz="1800" b="1" dirty="0" smtClean="0"/>
              <a:t> </a:t>
            </a:r>
          </a:p>
          <a:p>
            <a:pPr>
              <a:lnSpc>
                <a:spcPct val="90000"/>
              </a:lnSpc>
            </a:pPr>
            <a:endParaRPr lang="en-US" sz="1800" b="1" dirty="0" smtClean="0"/>
          </a:p>
          <a:p>
            <a:pPr>
              <a:lnSpc>
                <a:spcPct val="90000"/>
              </a:lnSpc>
            </a:pPr>
            <a:r>
              <a:rPr lang="en-US" sz="1800" b="1" dirty="0" smtClean="0"/>
              <a:t>Payoffs:</a:t>
            </a:r>
          </a:p>
          <a:p>
            <a:pPr>
              <a:lnSpc>
                <a:spcPct val="90000"/>
              </a:lnSpc>
            </a:pPr>
            <a:r>
              <a:rPr lang="en-US" sz="2000" dirty="0" smtClean="0"/>
              <a:t>  </a:t>
            </a:r>
          </a:p>
          <a:p>
            <a:pPr lvl="1">
              <a:lnSpc>
                <a:spcPct val="90000"/>
              </a:lnSpc>
              <a:buFont typeface="Arial" pitchFamily="34" charset="0"/>
              <a:buChar char="•"/>
            </a:pPr>
            <a:r>
              <a:rPr lang="en-US" sz="2000" dirty="0" smtClean="0"/>
              <a:t> </a:t>
            </a:r>
            <a:r>
              <a:rPr lang="en-US" sz="1800" b="1" dirty="0" smtClean="0"/>
              <a:t>Preserve information structures in a network rather than just delivering packets or bits</a:t>
            </a:r>
          </a:p>
          <a:p>
            <a:pPr lvl="1">
              <a:lnSpc>
                <a:spcPct val="90000"/>
              </a:lnSpc>
              <a:buFont typeface="Arial" pitchFamily="34" charset="0"/>
              <a:buChar char="•"/>
            </a:pPr>
            <a:r>
              <a:rPr lang="en-US" sz="1800" b="1" dirty="0" smtClean="0"/>
              <a:t> Quantify likelihood of a given network management policy to support critical mission functions</a:t>
            </a:r>
          </a:p>
          <a:p>
            <a:pPr lvl="1">
              <a:lnSpc>
                <a:spcPct val="90000"/>
              </a:lnSpc>
              <a:buFont typeface="Arial" pitchFamily="34" charset="0"/>
              <a:buChar char="•"/>
            </a:pPr>
            <a:r>
              <a:rPr lang="en-US" sz="1800" b="1" dirty="0" smtClean="0"/>
              <a:t> Predict and manage network and system failure comprehensively</a:t>
            </a:r>
            <a:endParaRPr lang="en-US" sz="1400" b="1" dirty="0"/>
          </a:p>
        </p:txBody>
      </p:sp>
      <p:sp>
        <p:nvSpPr>
          <p:cNvPr id="39942" name="Rectangle 1030"/>
          <p:cNvSpPr>
            <a:spLocks noGrp="1" noChangeArrowheads="1"/>
          </p:cNvSpPr>
          <p:nvPr>
            <p:ph type="title"/>
          </p:nvPr>
        </p:nvSpPr>
        <p:spPr>
          <a:xfrm>
            <a:off x="1117600" y="-12700"/>
            <a:ext cx="6581775" cy="981075"/>
          </a:xfrm>
          <a:noFill/>
          <a:ln/>
        </p:spPr>
        <p:txBody>
          <a:bodyPr>
            <a:normAutofit/>
          </a:bodyPr>
          <a:lstStyle/>
          <a:p>
            <a:r>
              <a:rPr lang="en-US" sz="3200" b="1" dirty="0" smtClean="0"/>
              <a:t>Complex Networks and Systems</a:t>
            </a:r>
            <a:endParaRPr lang="en-US" sz="3200" b="1" dirty="0"/>
          </a:p>
        </p:txBody>
      </p:sp>
    </p:spTree>
    <p:extLst>
      <p:ext uri="{BB962C8B-B14F-4D97-AF65-F5344CB8AC3E}">
        <p14:creationId xmlns:p14="http://schemas.microsoft.com/office/powerpoint/2010/main" val="187196705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1981200" y="228600"/>
            <a:ext cx="556864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b="1" dirty="0" smtClean="0"/>
              <a:t>Foundations of Information Systems</a:t>
            </a:r>
            <a:endParaRPr lang="en-US" sz="2800" b="1" dirty="0"/>
          </a:p>
        </p:txBody>
      </p:sp>
      <p:sp>
        <p:nvSpPr>
          <p:cNvPr id="5" name="TextBox 4"/>
          <p:cNvSpPr txBox="1"/>
          <p:nvPr/>
        </p:nvSpPr>
        <p:spPr>
          <a:xfrm>
            <a:off x="533400" y="1516685"/>
            <a:ext cx="8229600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FontTx/>
              <a:buChar char="-"/>
            </a:pPr>
            <a:r>
              <a:rPr lang="en-US" sz="2000" dirty="0" smtClean="0"/>
              <a:t> </a:t>
            </a:r>
            <a:r>
              <a:rPr lang="en-US" sz="1600" b="1" i="1" u="sng" dirty="0" smtClean="0"/>
              <a:t>Model</a:t>
            </a:r>
            <a:r>
              <a:rPr lang="en-US" sz="1600" b="1" dirty="0" smtClean="0"/>
              <a:t> heterogeneous distributed systems using unified mathematical framework </a:t>
            </a:r>
            <a:r>
              <a:rPr lang="en-US" sz="1600" b="1" i="1" u="sng" dirty="0" smtClean="0"/>
              <a:t>through previous measurement</a:t>
            </a:r>
            <a:r>
              <a:rPr lang="en-US" sz="1600" b="1" dirty="0" smtClean="0"/>
              <a:t>  and validate</a:t>
            </a:r>
            <a:endParaRPr lang="en-US" sz="1400" b="1" dirty="0" smtClean="0"/>
          </a:p>
          <a:p>
            <a:pPr>
              <a:buFontTx/>
              <a:buChar char="-"/>
            </a:pPr>
            <a:endParaRPr lang="en-US" sz="1400" b="1" dirty="0" smtClean="0"/>
          </a:p>
          <a:p>
            <a:pPr>
              <a:buFontTx/>
              <a:buChar char="-"/>
            </a:pPr>
            <a:r>
              <a:rPr lang="en-US" sz="1400" b="1" dirty="0" smtClean="0"/>
              <a:t> </a:t>
            </a:r>
            <a:r>
              <a:rPr lang="en-US" sz="1600" b="1" dirty="0" smtClean="0"/>
              <a:t>Verify the properties of a given system application  through  </a:t>
            </a:r>
            <a:r>
              <a:rPr lang="en-US" sz="1600" b="1" i="1" u="sng" dirty="0" smtClean="0"/>
              <a:t>measurement</a:t>
            </a:r>
            <a:r>
              <a:rPr lang="en-US" sz="1600" b="1" dirty="0" smtClean="0"/>
              <a:t> of a limited set of system parameters and assess mission risk</a:t>
            </a:r>
          </a:p>
          <a:p>
            <a:endParaRPr lang="en-US" sz="1600" b="1" dirty="0"/>
          </a:p>
          <a:p>
            <a:pPr>
              <a:buFontTx/>
              <a:buChar char="-"/>
            </a:pPr>
            <a:r>
              <a:rPr lang="en-US" sz="1600" b="1" dirty="0" smtClean="0"/>
              <a:t> Define general architectural principles of </a:t>
            </a:r>
            <a:r>
              <a:rPr lang="en-US" sz="1600" b="1" i="1" u="sng" dirty="0" smtClean="0"/>
              <a:t>design</a:t>
            </a:r>
            <a:r>
              <a:rPr lang="en-US" sz="1600" b="1" dirty="0" smtClean="0"/>
              <a:t> through unified assessment of system operating properties</a:t>
            </a:r>
          </a:p>
          <a:p>
            <a:pPr>
              <a:buFontTx/>
              <a:buChar char="-"/>
            </a:pPr>
            <a:endParaRPr lang="en-US" sz="1600" b="1" dirty="0" smtClean="0"/>
          </a:p>
          <a:p>
            <a:pPr>
              <a:buFontTx/>
              <a:buChar char="-"/>
            </a:pPr>
            <a:r>
              <a:rPr lang="en-US" sz="1600" b="1" dirty="0" smtClean="0"/>
              <a:t> Generalize design properties  to universal system architectural principles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381000" y="1123890"/>
            <a:ext cx="2263825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 smtClean="0"/>
              <a:t>Program Objectives</a:t>
            </a:r>
            <a:endParaRPr lang="en-US" sz="2000" b="1" dirty="0"/>
          </a:p>
        </p:txBody>
      </p:sp>
      <p:sp>
        <p:nvSpPr>
          <p:cNvPr id="7" name="TextBox 6"/>
          <p:cNvSpPr txBox="1"/>
          <p:nvPr/>
        </p:nvSpPr>
        <p:spPr>
          <a:xfrm>
            <a:off x="450376" y="4191811"/>
            <a:ext cx="858377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b="1" dirty="0" smtClean="0"/>
              <a:t>Payoff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533400" y="4771949"/>
            <a:ext cx="822960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FontTx/>
              <a:buChar char="-"/>
            </a:pPr>
            <a:r>
              <a:rPr lang="en-US" sz="1600" dirty="0" smtClean="0"/>
              <a:t> </a:t>
            </a:r>
            <a:r>
              <a:rPr lang="en-US" sz="1800" b="1" dirty="0" smtClean="0"/>
              <a:t>Assess and verify properties of a distributed heterogeneous system where there is limited access to its elements</a:t>
            </a:r>
          </a:p>
          <a:p>
            <a:endParaRPr lang="en-US" sz="1800" b="1" dirty="0" smtClean="0"/>
          </a:p>
          <a:p>
            <a:pPr>
              <a:buFontTx/>
              <a:buChar char="-"/>
            </a:pPr>
            <a:r>
              <a:rPr lang="en-US" sz="1800" b="1" dirty="0" smtClean="0"/>
              <a:t> Assess dynamic Air Force system mission performance and assess risk of failure</a:t>
            </a:r>
          </a:p>
        </p:txBody>
      </p:sp>
    </p:spTree>
    <p:extLst>
      <p:ext uri="{BB962C8B-B14F-4D97-AF65-F5344CB8AC3E}">
        <p14:creationId xmlns:p14="http://schemas.microsoft.com/office/powerpoint/2010/main" val="352148608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" name="Group 89"/>
          <p:cNvGrpSpPr/>
          <p:nvPr/>
        </p:nvGrpSpPr>
        <p:grpSpPr>
          <a:xfrm>
            <a:off x="123826" y="1602375"/>
            <a:ext cx="9296400" cy="4466540"/>
            <a:chOff x="0" y="2220010"/>
            <a:chExt cx="9296400" cy="4466540"/>
          </a:xfrm>
        </p:grpSpPr>
        <p:grpSp>
          <p:nvGrpSpPr>
            <p:cNvPr id="81" name="Group 80"/>
            <p:cNvGrpSpPr/>
            <p:nvPr/>
          </p:nvGrpSpPr>
          <p:grpSpPr>
            <a:xfrm>
              <a:off x="285750" y="2220010"/>
              <a:ext cx="9010650" cy="4346524"/>
              <a:chOff x="285750" y="2220010"/>
              <a:chExt cx="9010650" cy="4346524"/>
            </a:xfrm>
          </p:grpSpPr>
          <p:grpSp>
            <p:nvGrpSpPr>
              <p:cNvPr id="72" name="Group 71"/>
              <p:cNvGrpSpPr/>
              <p:nvPr/>
            </p:nvGrpSpPr>
            <p:grpSpPr>
              <a:xfrm>
                <a:off x="1085850" y="2801388"/>
                <a:ext cx="7601382" cy="3765146"/>
                <a:chOff x="1085850" y="2801388"/>
                <a:chExt cx="7601382" cy="3765146"/>
              </a:xfrm>
            </p:grpSpPr>
            <p:grpSp>
              <p:nvGrpSpPr>
                <p:cNvPr id="71" name="Group 70"/>
                <p:cNvGrpSpPr/>
                <p:nvPr/>
              </p:nvGrpSpPr>
              <p:grpSpPr>
                <a:xfrm>
                  <a:off x="1085850" y="2801388"/>
                  <a:ext cx="7601382" cy="3765146"/>
                  <a:chOff x="1057275" y="2849013"/>
                  <a:chExt cx="7601382" cy="3765146"/>
                </a:xfrm>
              </p:grpSpPr>
              <p:sp>
                <p:nvSpPr>
                  <p:cNvPr id="56" name="Oval 55"/>
                  <p:cNvSpPr/>
                  <p:nvPr/>
                </p:nvSpPr>
                <p:spPr bwMode="auto">
                  <a:xfrm>
                    <a:off x="4235134" y="2849013"/>
                    <a:ext cx="4423523" cy="2926080"/>
                  </a:xfrm>
                  <a:prstGeom prst="ellipse">
                    <a:avLst/>
                  </a:prstGeom>
                  <a:solidFill>
                    <a:srgbClr val="00FF00">
                      <a:alpha val="0"/>
                    </a:srgbClr>
                  </a:solidFill>
                  <a:ln w="19050" cap="flat" cmpd="sng" algn="ctr">
                    <a:solidFill>
                      <a:srgbClr val="00B050"/>
                    </a:solidFill>
                    <a:prstDash val="dash"/>
                    <a:round/>
                    <a:headEnd type="none" w="med" len="med"/>
                    <a:tailEnd type="none" w="med" len="med"/>
                  </a:ln>
                  <a:effectLst/>
                </p:spPr>
                <p:txBody>
                  <a:bodyPr vert="horz" wrap="square" lIns="91440" tIns="45720" rIns="91440" bIns="45720" numCol="1" rtlCol="0" anchor="t" anchorCtr="0" compatLnSpc="1">
                    <a:prstTxWarp prst="textNoShape">
                      <a:avLst/>
                    </a:prstTxWarp>
                    <a:spAutoFit/>
                  </a:bodyPr>
                  <a:lstStyle/>
                  <a:p>
                    <a:pPr marL="0" marR="0" indent="0" algn="l" defTabSz="914400" rtl="0" eaLnBrk="0" fontAlgn="base" latinLnBrk="0" hangingPunct="0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ct val="0"/>
                      </a:spcAft>
                      <a:buClrTx/>
                      <a:buSzTx/>
                      <a:buFontTx/>
                      <a:buNone/>
                      <a:tabLst/>
                    </a:pPr>
                    <a:endParaRPr kumimoji="0" lang="en-US" sz="2400" b="0" i="0" u="none" strike="noStrike" cap="none" normalizeH="0" baseline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  <a:latin typeface="Arial" charset="0"/>
                    </a:endParaRPr>
                  </a:p>
                </p:txBody>
              </p:sp>
              <p:grpSp>
                <p:nvGrpSpPr>
                  <p:cNvPr id="68" name="Group 67"/>
                  <p:cNvGrpSpPr/>
                  <p:nvPr/>
                </p:nvGrpSpPr>
                <p:grpSpPr>
                  <a:xfrm>
                    <a:off x="1057275" y="3971925"/>
                    <a:ext cx="6048375" cy="2642234"/>
                    <a:chOff x="1057275" y="3971925"/>
                    <a:chExt cx="6048375" cy="2642234"/>
                  </a:xfrm>
                </p:grpSpPr>
                <p:sp>
                  <p:nvSpPr>
                    <p:cNvPr id="57" name="Right Arrow 56"/>
                    <p:cNvSpPr/>
                    <p:nvPr/>
                  </p:nvSpPr>
                  <p:spPr>
                    <a:xfrm rot="10800000">
                      <a:off x="4326896" y="5776395"/>
                      <a:ext cx="1026153" cy="310079"/>
                    </a:xfrm>
                    <a:prstGeom prst="rightArrow">
                      <a:avLst/>
                    </a:prstGeom>
                    <a:solidFill>
                      <a:srgbClr val="FFFF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/>
                    </a:p>
                  </p:txBody>
                </p:sp>
                <p:sp>
                  <p:nvSpPr>
                    <p:cNvPr id="64" name="Bent Arrow 63"/>
                    <p:cNvSpPr/>
                    <p:nvPr/>
                  </p:nvSpPr>
                  <p:spPr>
                    <a:xfrm rot="16200000">
                      <a:off x="1447799" y="5048249"/>
                      <a:ext cx="571502" cy="1352550"/>
                    </a:xfrm>
                    <a:prstGeom prst="bentArrow">
                      <a:avLst/>
                    </a:prstGeom>
                    <a:solidFill>
                      <a:srgbClr val="FFFF00"/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en-US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44" name="Oval 43"/>
                    <p:cNvSpPr/>
                    <p:nvPr/>
                  </p:nvSpPr>
                  <p:spPr bwMode="auto">
                    <a:xfrm rot="5400000">
                      <a:off x="2127753" y="4479607"/>
                      <a:ext cx="2623184" cy="1645920"/>
                    </a:xfrm>
                    <a:prstGeom prst="ellipse">
                      <a:avLst/>
                    </a:prstGeom>
                    <a:solidFill>
                      <a:srgbClr val="00FF00">
                        <a:alpha val="0"/>
                      </a:srgbClr>
                    </a:solidFill>
                    <a:ln w="25400" cap="flat" cmpd="sng" algn="ctr">
                      <a:solidFill>
                        <a:srgbClr val="FFCC00"/>
                      </a:solidFill>
                      <a:prstDash val="dash"/>
                      <a:round/>
                      <a:headEnd type="none" w="med" len="med"/>
                      <a:tailEnd type="none" w="med" len="med"/>
                    </a:ln>
                    <a:effectLst/>
                  </p:spPr>
                  <p:txBody>
                    <a:bodyPr vert="horz" wrap="square" lIns="91440" tIns="45720" rIns="91440" bIns="45720" numCol="1" rtlCol="0" anchor="t" anchorCtr="0" compatLnSpc="1">
                      <a:prstTxWarp prst="textNoShape">
                        <a:avLst/>
                      </a:prstTxWarp>
                      <a:spAutoFit/>
                    </a:bodyPr>
                    <a:lstStyle/>
                    <a:p>
                      <a:pPr marL="0" marR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2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p:txBody>
                </p:sp>
                <p:sp>
                  <p:nvSpPr>
                    <p:cNvPr id="49" name="TextBox 48"/>
                    <p:cNvSpPr txBox="1"/>
                    <p:nvPr/>
                  </p:nvSpPr>
                  <p:spPr>
                    <a:xfrm>
                      <a:off x="3078145" y="6057900"/>
                      <a:ext cx="758541" cy="415498"/>
                    </a:xfrm>
                    <a:prstGeom prst="rect">
                      <a:avLst/>
                    </a:prstGeom>
                    <a:noFill/>
                  </p:spPr>
                  <p:txBody>
                    <a:bodyPr wrap="none" rtlCol="0">
                      <a:spAutoFit/>
                    </a:bodyPr>
                    <a:lstStyle/>
                    <a:p>
                      <a:pPr algn="ctr"/>
                      <a:r>
                        <a:rPr lang="en-US" sz="1050" b="1" i="1" u="sng" dirty="0" smtClean="0"/>
                        <a:t>System</a:t>
                      </a:r>
                    </a:p>
                    <a:p>
                      <a:pPr algn="ctr"/>
                      <a:r>
                        <a:rPr lang="en-US" sz="1050" b="1" i="1" u="sng" dirty="0" smtClean="0"/>
                        <a:t>Properties</a:t>
                      </a:r>
                      <a:endParaRPr lang="en-US" sz="1050" b="1" i="1" u="sng" dirty="0"/>
                    </a:p>
                  </p:txBody>
                </p:sp>
                <p:pic>
                  <p:nvPicPr>
                    <p:cNvPr id="58" name="Picture 6"/>
                    <p:cNvPicPr>
                      <a:picLocks noChangeAspect="1" noChangeArrowheads="1"/>
                    </p:cNvPicPr>
                    <p:nvPr/>
                  </p:nvPicPr>
                  <p:blipFill>
                    <a:blip r:embed="rId3" cstate="print"/>
                    <a:srcRect/>
                    <a:stretch>
                      <a:fillRect/>
                    </a:stretch>
                  </p:blipFill>
                  <p:spPr bwMode="auto">
                    <a:xfrm>
                      <a:off x="2933700" y="5238750"/>
                      <a:ext cx="1036005" cy="838200"/>
                    </a:xfrm>
                    <a:prstGeom prst="rect">
                      <a:avLst/>
                    </a:prstGeom>
                    <a:noFill/>
                    <a:ln w="9525">
                      <a:noFill/>
                      <a:miter lim="800000"/>
                      <a:headEnd/>
                      <a:tailEnd/>
                    </a:ln>
                  </p:spPr>
                </p:pic>
                <p:grpSp>
                  <p:nvGrpSpPr>
                    <p:cNvPr id="51" name="Group 50"/>
                    <p:cNvGrpSpPr/>
                    <p:nvPr/>
                  </p:nvGrpSpPr>
                  <p:grpSpPr>
                    <a:xfrm>
                      <a:off x="5972175" y="3971925"/>
                      <a:ext cx="1133475" cy="847725"/>
                      <a:chOff x="5972175" y="3971925"/>
                      <a:chExt cx="1133475" cy="847725"/>
                    </a:xfrm>
                  </p:grpSpPr>
                  <p:pic>
                    <p:nvPicPr>
                      <p:cNvPr id="67" name="Picture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 cstate="print"/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6019067" y="3971925"/>
                        <a:ext cx="1045601" cy="838199"/>
                      </a:xfrm>
                      <a:prstGeom prst="rect">
                        <a:avLst/>
                      </a:prstGeom>
                      <a:noFill/>
                      <a:ln w="9525">
                        <a:noFill/>
                        <a:miter lim="800000"/>
                        <a:headEnd/>
                        <a:tailEnd/>
                      </a:ln>
                      <a:effectLst/>
                    </p:spPr>
                  </p:pic>
                  <p:cxnSp>
                    <p:nvCxnSpPr>
                      <p:cNvPr id="69" name="Straight Arrow Connector 68"/>
                      <p:cNvCxnSpPr/>
                      <p:nvPr/>
                    </p:nvCxnSpPr>
                    <p:spPr bwMode="auto">
                      <a:xfrm>
                        <a:off x="5972175" y="4105275"/>
                        <a:ext cx="114300" cy="66675"/>
                      </a:xfrm>
                      <a:prstGeom prst="straightConnector1">
                        <a:avLst/>
                      </a:prstGeom>
                      <a:noFill/>
                      <a:ln w="222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arrow"/>
                      </a:ln>
                      <a:effectLst/>
                    </p:spPr>
                  </p:cxnSp>
                  <p:cxnSp>
                    <p:nvCxnSpPr>
                      <p:cNvPr id="70" name="Straight Arrow Connector 69"/>
                      <p:cNvCxnSpPr/>
                      <p:nvPr/>
                    </p:nvCxnSpPr>
                    <p:spPr bwMode="auto">
                      <a:xfrm flipH="1">
                        <a:off x="6970756" y="4124325"/>
                        <a:ext cx="134894" cy="64911"/>
                      </a:xfrm>
                      <a:prstGeom prst="straightConnector1">
                        <a:avLst/>
                      </a:prstGeom>
                      <a:noFill/>
                      <a:ln w="222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arrow"/>
                      </a:ln>
                      <a:effectLst/>
                    </p:spPr>
                  </p:cxnSp>
                  <p:cxnSp>
                    <p:nvCxnSpPr>
                      <p:cNvPr id="73" name="Straight Arrow Connector 72"/>
                      <p:cNvCxnSpPr/>
                      <p:nvPr/>
                    </p:nvCxnSpPr>
                    <p:spPr bwMode="auto">
                      <a:xfrm flipV="1">
                        <a:off x="6534150" y="4638675"/>
                        <a:ext cx="9525" cy="180975"/>
                      </a:xfrm>
                      <a:prstGeom prst="straightConnector1">
                        <a:avLst/>
                      </a:prstGeom>
                      <a:noFill/>
                      <a:ln w="22225" cap="flat" cmpd="sng" algn="ctr">
                        <a:solidFill>
                          <a:schemeClr val="tx1"/>
                        </a:solidFill>
                        <a:prstDash val="solid"/>
                        <a:round/>
                        <a:headEnd type="none" w="med" len="med"/>
                        <a:tailEnd type="arrow"/>
                      </a:ln>
                      <a:effectLst/>
                    </p:spPr>
                  </p:cxnSp>
                </p:grpSp>
              </p:grpSp>
            </p:grpSp>
            <p:sp>
              <p:nvSpPr>
                <p:cNvPr id="43" name="Rounded Rectangle 42"/>
                <p:cNvSpPr/>
                <p:nvPr/>
              </p:nvSpPr>
              <p:spPr bwMode="auto">
                <a:xfrm>
                  <a:off x="2334191" y="3169683"/>
                  <a:ext cx="1942534" cy="868323"/>
                </a:xfrm>
                <a:prstGeom prst="roundRect">
                  <a:avLst/>
                </a:prstGeom>
                <a:solidFill>
                  <a:srgbClr val="FFFF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900" b="1" i="0" u="sng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</a:rPr>
                    <a:t>Information</a:t>
                  </a:r>
                  <a:r>
                    <a:rPr kumimoji="0" lang="en-US" sz="900" b="1" i="0" u="sng" strike="noStrike" cap="none" normalizeH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</a:rPr>
                    <a:t> Systems</a:t>
                  </a:r>
                  <a:endParaRPr kumimoji="0" lang="en-US" sz="900" b="1" i="0" u="sng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</a:endParaRPr>
                </a:p>
                <a:p>
                  <a:pPr marL="0" marR="0" indent="0" algn="ctr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kumimoji="0" lang="en-US" sz="900" b="1" i="0" u="sng" strike="noStrike" cap="none" normalizeH="0" baseline="0" dirty="0" smtClean="0">
                      <a:ln>
                        <a:noFill/>
                      </a:ln>
                      <a:solidFill>
                        <a:schemeClr val="tx1"/>
                      </a:solidFill>
                      <a:effectLst/>
                    </a:rPr>
                    <a:t>Research</a:t>
                  </a:r>
                </a:p>
                <a:p>
                  <a:pPr algn="ctr"/>
                  <a:r>
                    <a:rPr lang="en-US" sz="900" b="1" i="1" dirty="0" smtClean="0">
                      <a:latin typeface="+mj-lt"/>
                      <a:cs typeface="Times New Roman" pitchFamily="18" charset="0"/>
                    </a:rPr>
                    <a:t>Measure System</a:t>
                  </a:r>
                </a:p>
                <a:p>
                  <a:pPr algn="ctr"/>
                  <a:r>
                    <a:rPr lang="en-US" sz="900" b="1" i="1" dirty="0" smtClean="0">
                      <a:latin typeface="+mj-lt"/>
                      <a:cs typeface="Times New Roman" pitchFamily="18" charset="0"/>
                    </a:rPr>
                    <a:t>Information &amp; Verify Properties</a:t>
                  </a:r>
                </a:p>
              </p:txBody>
            </p:sp>
          </p:grpSp>
          <p:sp>
            <p:nvSpPr>
              <p:cNvPr id="77" name="Rectangle 76"/>
              <p:cNvSpPr/>
              <p:nvPr/>
            </p:nvSpPr>
            <p:spPr>
              <a:xfrm>
                <a:off x="285750" y="2220010"/>
                <a:ext cx="9010650" cy="369332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lvl="0" fontAlgn="base">
                  <a:spcBef>
                    <a:spcPct val="0"/>
                  </a:spcBef>
                  <a:spcAft>
                    <a:spcPct val="0"/>
                  </a:spcAft>
                  <a:tabLst>
                    <a:tab pos="685800" algn="l"/>
                  </a:tabLst>
                </a:pPr>
                <a:endParaRPr lang="en-US" dirty="0" smtClean="0">
                  <a:latin typeface="Arial" pitchFamily="34" charset="0"/>
                  <a:ea typeface="Calibri" pitchFamily="34" charset="0"/>
                  <a:cs typeface="Times New Roman" pitchFamily="18" charset="0"/>
                </a:endParaRPr>
              </a:p>
            </p:txBody>
          </p:sp>
        </p:grpSp>
        <p:grpSp>
          <p:nvGrpSpPr>
            <p:cNvPr id="89" name="Group 88"/>
            <p:cNvGrpSpPr/>
            <p:nvPr/>
          </p:nvGrpSpPr>
          <p:grpSpPr>
            <a:xfrm>
              <a:off x="0" y="5688940"/>
              <a:ext cx="1266373" cy="997610"/>
              <a:chOff x="0" y="5688940"/>
              <a:chExt cx="1266373" cy="997610"/>
            </a:xfrm>
          </p:grpSpPr>
          <p:grpSp>
            <p:nvGrpSpPr>
              <p:cNvPr id="82" name="Group 437"/>
              <p:cNvGrpSpPr/>
              <p:nvPr/>
            </p:nvGrpSpPr>
            <p:grpSpPr>
              <a:xfrm>
                <a:off x="244374" y="6227293"/>
                <a:ext cx="908151" cy="459257"/>
                <a:chOff x="6858000" y="4343401"/>
                <a:chExt cx="2095133" cy="1219200"/>
              </a:xfrm>
            </p:grpSpPr>
            <p:sp>
              <p:nvSpPr>
                <p:cNvPr id="83" name="Cloud"/>
                <p:cNvSpPr>
                  <a:spLocks noChangeAspect="1" noEditPoints="1" noChangeArrowheads="1"/>
                </p:cNvSpPr>
                <p:nvPr/>
              </p:nvSpPr>
              <p:spPr bwMode="auto">
                <a:xfrm>
                  <a:off x="6858000" y="4343401"/>
                  <a:ext cx="2095133" cy="1219200"/>
                </a:xfrm>
                <a:custGeom>
                  <a:avLst/>
                  <a:gdLst>
                    <a:gd name="T0" fmla="*/ 67 w 21600"/>
                    <a:gd name="T1" fmla="*/ 10800 h 21600"/>
                    <a:gd name="T2" fmla="*/ 10800 w 21600"/>
                    <a:gd name="T3" fmla="*/ 21577 h 21600"/>
                    <a:gd name="T4" fmla="*/ 21582 w 21600"/>
                    <a:gd name="T5" fmla="*/ 10800 h 21600"/>
                    <a:gd name="T6" fmla="*/ 10800 w 21600"/>
                    <a:gd name="T7" fmla="*/ 1235 h 21600"/>
                    <a:gd name="T8" fmla="*/ 2977 w 21600"/>
                    <a:gd name="T9" fmla="*/ 3262 h 21600"/>
                    <a:gd name="T10" fmla="*/ 17087 w 21600"/>
                    <a:gd name="T11" fmla="*/ 17337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T8" t="T9" r="T10" b="T11"/>
                  <a:pathLst>
                    <a:path w="21600" h="21600" extrusionOk="0">
                      <a:moveTo>
                        <a:pt x="1949" y="7180"/>
                      </a:moveTo>
                      <a:cubicBezTo>
                        <a:pt x="841" y="7336"/>
                        <a:pt x="0" y="8613"/>
                        <a:pt x="0" y="10137"/>
                      </a:cubicBezTo>
                      <a:cubicBezTo>
                        <a:pt x="-1" y="11192"/>
                        <a:pt x="409" y="12169"/>
                        <a:pt x="1074" y="12702"/>
                      </a:cubicBezTo>
                      <a:lnTo>
                        <a:pt x="1063" y="12668"/>
                      </a:lnTo>
                      <a:cubicBezTo>
                        <a:pt x="685" y="13217"/>
                        <a:pt x="475" y="13940"/>
                        <a:pt x="475" y="14690"/>
                      </a:cubicBezTo>
                      <a:cubicBezTo>
                        <a:pt x="475" y="16325"/>
                        <a:pt x="1451" y="17650"/>
                        <a:pt x="2655" y="17650"/>
                      </a:cubicBezTo>
                      <a:cubicBezTo>
                        <a:pt x="2739" y="17650"/>
                        <a:pt x="2824" y="17643"/>
                        <a:pt x="2909" y="17629"/>
                      </a:cubicBezTo>
                      <a:lnTo>
                        <a:pt x="2897" y="17649"/>
                      </a:lnTo>
                      <a:cubicBezTo>
                        <a:pt x="3585" y="19288"/>
                        <a:pt x="4863" y="20300"/>
                        <a:pt x="6247" y="20300"/>
                      </a:cubicBezTo>
                      <a:cubicBezTo>
                        <a:pt x="6947" y="20299"/>
                        <a:pt x="7635" y="20039"/>
                        <a:pt x="8235" y="19546"/>
                      </a:cubicBezTo>
                      <a:lnTo>
                        <a:pt x="8229" y="19550"/>
                      </a:lnTo>
                      <a:cubicBezTo>
                        <a:pt x="8855" y="20829"/>
                        <a:pt x="9908" y="21597"/>
                        <a:pt x="11036" y="21597"/>
                      </a:cubicBezTo>
                      <a:cubicBezTo>
                        <a:pt x="12523" y="21596"/>
                        <a:pt x="13836" y="20267"/>
                        <a:pt x="14267" y="18324"/>
                      </a:cubicBezTo>
                      <a:lnTo>
                        <a:pt x="14270" y="18350"/>
                      </a:lnTo>
                      <a:cubicBezTo>
                        <a:pt x="14730" y="18740"/>
                        <a:pt x="15260" y="18947"/>
                        <a:pt x="15802" y="18947"/>
                      </a:cubicBezTo>
                      <a:cubicBezTo>
                        <a:pt x="17390" y="18946"/>
                        <a:pt x="18682" y="17205"/>
                        <a:pt x="18694" y="15045"/>
                      </a:cubicBezTo>
                      <a:lnTo>
                        <a:pt x="18689" y="15035"/>
                      </a:lnTo>
                      <a:cubicBezTo>
                        <a:pt x="20357" y="14710"/>
                        <a:pt x="21597" y="12765"/>
                        <a:pt x="21597" y="10472"/>
                      </a:cubicBezTo>
                      <a:cubicBezTo>
                        <a:pt x="21597" y="9456"/>
                        <a:pt x="21350" y="8469"/>
                        <a:pt x="20896" y="7663"/>
                      </a:cubicBezTo>
                      <a:lnTo>
                        <a:pt x="20889" y="7661"/>
                      </a:lnTo>
                      <a:cubicBezTo>
                        <a:pt x="21031" y="7208"/>
                        <a:pt x="21105" y="6721"/>
                        <a:pt x="21105" y="6228"/>
                      </a:cubicBezTo>
                      <a:cubicBezTo>
                        <a:pt x="21105" y="4588"/>
                        <a:pt x="20299" y="3150"/>
                        <a:pt x="19139" y="2719"/>
                      </a:cubicBezTo>
                      <a:lnTo>
                        <a:pt x="19148" y="2712"/>
                      </a:lnTo>
                      <a:cubicBezTo>
                        <a:pt x="18940" y="1142"/>
                        <a:pt x="17933" y="0"/>
                        <a:pt x="16758" y="0"/>
                      </a:cubicBezTo>
                      <a:cubicBezTo>
                        <a:pt x="16044" y="-1"/>
                        <a:pt x="15367" y="426"/>
                        <a:pt x="14905" y="1165"/>
                      </a:cubicBezTo>
                      <a:lnTo>
                        <a:pt x="14909" y="1170"/>
                      </a:lnTo>
                      <a:cubicBezTo>
                        <a:pt x="14497" y="432"/>
                        <a:pt x="13855" y="0"/>
                        <a:pt x="13174" y="0"/>
                      </a:cubicBezTo>
                      <a:cubicBezTo>
                        <a:pt x="12347" y="-1"/>
                        <a:pt x="11590" y="637"/>
                        <a:pt x="11221" y="1645"/>
                      </a:cubicBezTo>
                      <a:lnTo>
                        <a:pt x="11229" y="1694"/>
                      </a:lnTo>
                      <a:cubicBezTo>
                        <a:pt x="10730" y="1024"/>
                        <a:pt x="10058" y="650"/>
                        <a:pt x="9358" y="650"/>
                      </a:cubicBezTo>
                      <a:cubicBezTo>
                        <a:pt x="8372" y="649"/>
                        <a:pt x="7466" y="1391"/>
                        <a:pt x="7003" y="2578"/>
                      </a:cubicBezTo>
                      <a:lnTo>
                        <a:pt x="6995" y="2602"/>
                      </a:lnTo>
                      <a:cubicBezTo>
                        <a:pt x="6477" y="2189"/>
                        <a:pt x="5888" y="1972"/>
                        <a:pt x="5288" y="1972"/>
                      </a:cubicBezTo>
                      <a:cubicBezTo>
                        <a:pt x="3423" y="1972"/>
                        <a:pt x="1912" y="4029"/>
                        <a:pt x="1912" y="6567"/>
                      </a:cubicBezTo>
                      <a:cubicBezTo>
                        <a:pt x="1911" y="6774"/>
                        <a:pt x="1922" y="6981"/>
                        <a:pt x="1942" y="7186"/>
                      </a:cubicBezTo>
                      <a:close/>
                    </a:path>
                    <a:path w="21600" h="21600" fill="none" extrusionOk="0">
                      <a:moveTo>
                        <a:pt x="1074" y="12702"/>
                      </a:moveTo>
                      <a:cubicBezTo>
                        <a:pt x="1407" y="12969"/>
                        <a:pt x="1786" y="13110"/>
                        <a:pt x="2172" y="13110"/>
                      </a:cubicBezTo>
                      <a:cubicBezTo>
                        <a:pt x="2228" y="13109"/>
                        <a:pt x="2285" y="13107"/>
                        <a:pt x="2341" y="13101"/>
                      </a:cubicBezTo>
                    </a:path>
                    <a:path w="21600" h="21600" fill="none" extrusionOk="0">
                      <a:moveTo>
                        <a:pt x="2909" y="17629"/>
                      </a:moveTo>
                      <a:cubicBezTo>
                        <a:pt x="3099" y="17599"/>
                        <a:pt x="3285" y="17535"/>
                        <a:pt x="3463" y="17439"/>
                      </a:cubicBezTo>
                    </a:path>
                    <a:path w="21600" h="21600" fill="none" extrusionOk="0">
                      <a:moveTo>
                        <a:pt x="7895" y="18680"/>
                      </a:moveTo>
                      <a:cubicBezTo>
                        <a:pt x="7983" y="18985"/>
                        <a:pt x="8095" y="19277"/>
                        <a:pt x="8229" y="19550"/>
                      </a:cubicBezTo>
                    </a:path>
                    <a:path w="21600" h="21600" fill="none" extrusionOk="0">
                      <a:moveTo>
                        <a:pt x="14267" y="18324"/>
                      </a:moveTo>
                      <a:cubicBezTo>
                        <a:pt x="14336" y="18013"/>
                        <a:pt x="14380" y="17693"/>
                        <a:pt x="14400" y="17370"/>
                      </a:cubicBezTo>
                    </a:path>
                    <a:path w="21600" h="21600" fill="none" extrusionOk="0">
                      <a:moveTo>
                        <a:pt x="18694" y="15045"/>
                      </a:moveTo>
                      <a:cubicBezTo>
                        <a:pt x="18694" y="15034"/>
                        <a:pt x="18695" y="15024"/>
                        <a:pt x="18695" y="15013"/>
                      </a:cubicBezTo>
                      <a:cubicBezTo>
                        <a:pt x="18695" y="13508"/>
                        <a:pt x="18063" y="12136"/>
                        <a:pt x="17069" y="11477"/>
                      </a:cubicBezTo>
                    </a:path>
                    <a:path w="21600" h="21600" fill="none" extrusionOk="0">
                      <a:moveTo>
                        <a:pt x="20165" y="8999"/>
                      </a:moveTo>
                      <a:cubicBezTo>
                        <a:pt x="20479" y="8635"/>
                        <a:pt x="20726" y="8177"/>
                        <a:pt x="20889" y="7661"/>
                      </a:cubicBezTo>
                    </a:path>
                    <a:path w="21600" h="21600" fill="none" extrusionOk="0">
                      <a:moveTo>
                        <a:pt x="19186" y="3344"/>
                      </a:moveTo>
                      <a:cubicBezTo>
                        <a:pt x="19186" y="3328"/>
                        <a:pt x="19187" y="3313"/>
                        <a:pt x="19187" y="3297"/>
                      </a:cubicBezTo>
                      <a:cubicBezTo>
                        <a:pt x="19187" y="3101"/>
                        <a:pt x="19174" y="2905"/>
                        <a:pt x="19148" y="2712"/>
                      </a:cubicBezTo>
                    </a:path>
                    <a:path w="21600" h="21600" fill="none" extrusionOk="0">
                      <a:moveTo>
                        <a:pt x="14905" y="1165"/>
                      </a:moveTo>
                      <a:cubicBezTo>
                        <a:pt x="14754" y="1408"/>
                        <a:pt x="14629" y="1679"/>
                        <a:pt x="14535" y="1971"/>
                      </a:cubicBezTo>
                    </a:path>
                    <a:path w="21600" h="21600" fill="none" extrusionOk="0">
                      <a:moveTo>
                        <a:pt x="11221" y="1645"/>
                      </a:moveTo>
                      <a:cubicBezTo>
                        <a:pt x="11140" y="1866"/>
                        <a:pt x="11080" y="2099"/>
                        <a:pt x="11041" y="2340"/>
                      </a:cubicBezTo>
                    </a:path>
                    <a:path w="21600" h="21600" fill="none" extrusionOk="0">
                      <a:moveTo>
                        <a:pt x="7645" y="3276"/>
                      </a:moveTo>
                      <a:cubicBezTo>
                        <a:pt x="7449" y="3016"/>
                        <a:pt x="7231" y="2790"/>
                        <a:pt x="6995" y="2602"/>
                      </a:cubicBezTo>
                    </a:path>
                    <a:path w="21600" h="21600" fill="none" extrusionOk="0">
                      <a:moveTo>
                        <a:pt x="1942" y="7186"/>
                      </a:moveTo>
                      <a:cubicBezTo>
                        <a:pt x="1966" y="7426"/>
                        <a:pt x="2004" y="7663"/>
                        <a:pt x="2056" y="7895"/>
                      </a:cubicBezTo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rgbClr val="00B050"/>
                  </a:solidFill>
                  <a:miter lim="800000"/>
                  <a:headEnd/>
                  <a:tailEnd/>
                </a:ln>
                <a:effectLst>
                  <a:outerShdw dist="107763" dir="2700000" algn="ctr" rotWithShape="0">
                    <a:srgbClr val="808080"/>
                  </a:outerShdw>
                </a:effectLst>
              </p:spPr>
              <p:txBody>
                <a:bodyPr/>
                <a:lstStyle/>
                <a:p>
                  <a:pPr algn="ctr" eaLnBrk="1" hangingPunct="1"/>
                  <a:endParaRPr lang="en-US" sz="1800" b="1"/>
                </a:p>
              </p:txBody>
            </p:sp>
            <p:pic>
              <p:nvPicPr>
                <p:cNvPr id="84" name="Picture 7" descr="DPR_DNA_001"/>
                <p:cNvPicPr>
                  <a:picLocks noChangeAspect="1" noChangeArrowheads="1"/>
                </p:cNvPicPr>
                <p:nvPr/>
              </p:nvPicPr>
              <p:blipFill>
                <a:blip r:embed="rId5" cstate="print"/>
                <a:srcRect t="3529" r="5232"/>
                <a:stretch>
                  <a:fillRect/>
                </a:stretch>
              </p:blipFill>
              <p:spPr bwMode="auto">
                <a:xfrm rot="16200000">
                  <a:off x="7365866" y="4521334"/>
                  <a:ext cx="313721" cy="567452"/>
                </a:xfrm>
                <a:prstGeom prst="rect">
                  <a:avLst/>
                </a:prstGeom>
                <a:noFill/>
                <a:ln w="19050">
                  <a:solidFill>
                    <a:schemeClr val="bg1"/>
                  </a:solidFill>
                  <a:miter lim="800000"/>
                  <a:headEnd/>
                  <a:tailEnd/>
                </a:ln>
              </p:spPr>
            </p:pic>
            <p:pic>
              <p:nvPicPr>
                <p:cNvPr id="85" name="Picture 19" descr="http://education.jlab.org/qa/atom_model_02.gif"/>
                <p:cNvPicPr>
                  <a:picLocks noChangeAspect="1" noChangeArrowheads="1"/>
                </p:cNvPicPr>
                <p:nvPr/>
              </p:nvPicPr>
              <p:blipFill>
                <a:blip r:embed="rId6" cstate="print"/>
                <a:srcRect/>
                <a:stretch>
                  <a:fillRect/>
                </a:stretch>
              </p:blipFill>
              <p:spPr bwMode="auto">
                <a:xfrm>
                  <a:off x="7924800" y="4572000"/>
                  <a:ext cx="392047" cy="318566"/>
                </a:xfrm>
                <a:prstGeom prst="rect">
                  <a:avLst/>
                </a:prstGeom>
                <a:noFill/>
              </p:spPr>
            </p:pic>
            <p:pic>
              <p:nvPicPr>
                <p:cNvPr id="86" name="Picture 8" descr="B2"/>
                <p:cNvPicPr>
                  <a:picLocks noChangeAspect="1" noChangeArrowheads="1"/>
                </p:cNvPicPr>
                <p:nvPr/>
              </p:nvPicPr>
              <p:blipFill>
                <a:blip r:embed="rId7" cstate="print"/>
                <a:srcRect/>
                <a:stretch>
                  <a:fillRect/>
                </a:stretch>
              </p:blipFill>
              <p:spPr bwMode="auto">
                <a:xfrm>
                  <a:off x="7239000" y="5029200"/>
                  <a:ext cx="568960" cy="254853"/>
                </a:xfrm>
                <a:prstGeom prst="rect">
                  <a:avLst/>
                </a:prstGeom>
                <a:noFill/>
                <a:ln w="19050">
                  <a:noFill/>
                  <a:miter lim="800000"/>
                  <a:headEnd/>
                  <a:tailEnd/>
                </a:ln>
              </p:spPr>
            </p:pic>
            <p:pic>
              <p:nvPicPr>
                <p:cNvPr id="87" name="Picture 6"/>
                <p:cNvPicPr>
                  <a:picLocks noChangeAspect="1" noChangeArrowheads="1"/>
                </p:cNvPicPr>
                <p:nvPr/>
              </p:nvPicPr>
              <p:blipFill>
                <a:blip r:embed="rId8" cstate="print"/>
                <a:srcRect/>
                <a:stretch>
                  <a:fillRect/>
                </a:stretch>
              </p:blipFill>
              <p:spPr bwMode="auto">
                <a:xfrm>
                  <a:off x="7924800" y="5029200"/>
                  <a:ext cx="539491" cy="273436"/>
                </a:xfrm>
                <a:prstGeom prst="rect">
                  <a:avLst/>
                </a:prstGeom>
                <a:solidFill>
                  <a:srgbClr val="00FF00"/>
                </a:solidFill>
                <a:ln w="12700">
                  <a:solidFill>
                    <a:schemeClr val="bg1"/>
                  </a:solidFill>
                  <a:miter lim="800000"/>
                  <a:headEnd/>
                  <a:tailEnd/>
                </a:ln>
                <a:effectLst/>
              </p:spPr>
            </p:pic>
          </p:grpSp>
          <p:sp>
            <p:nvSpPr>
              <p:cNvPr id="88" name="Text Box 231"/>
              <p:cNvSpPr txBox="1">
                <a:spLocks noChangeArrowheads="1"/>
              </p:cNvSpPr>
              <p:nvPr/>
            </p:nvSpPr>
            <p:spPr bwMode="auto">
              <a:xfrm>
                <a:off x="0" y="5688940"/>
                <a:ext cx="1266373" cy="46166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sz="1200" b="1" u="sng" dirty="0" smtClean="0"/>
                  <a:t>Diverse</a:t>
                </a:r>
              </a:p>
              <a:p>
                <a:pPr algn="ctr"/>
                <a:r>
                  <a:rPr lang="en-US" sz="1200" b="1" u="sng" dirty="0" smtClean="0"/>
                  <a:t>Types of Systems</a:t>
                </a:r>
              </a:p>
            </p:txBody>
          </p:sp>
        </p:grpSp>
      </p:grpSp>
      <p:sp>
        <p:nvSpPr>
          <p:cNvPr id="32" name="Rectangle 1"/>
          <p:cNvSpPr>
            <a:spLocks noChangeArrowheads="1"/>
          </p:cNvSpPr>
          <p:nvPr/>
        </p:nvSpPr>
        <p:spPr bwMode="auto">
          <a:xfrm>
            <a:off x="123826" y="1339844"/>
            <a:ext cx="9297387" cy="86177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685800" algn="l"/>
              </a:tabLst>
            </a:pPr>
            <a:r>
              <a:rPr lang="en-US" sz="1600" b="1" dirty="0" smtClean="0">
                <a:latin typeface="Arial" pitchFamily="34" charset="0"/>
                <a:ea typeface="Calibri" pitchFamily="34" charset="0"/>
                <a:cs typeface="Times New Roman" pitchFamily="18" charset="0"/>
              </a:rPr>
              <a:t>Complex networks and systems uses measured information to </a:t>
            </a:r>
            <a:r>
              <a:rPr kumimoji="0" lang="en-US" sz="1600" b="1" i="0" u="none" strike="noStrike" cap="none" normalizeH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  <a:ea typeface="Calibri" pitchFamily="34" charset="0"/>
                <a:cs typeface="Times New Roman" pitchFamily="18" charset="0"/>
              </a:rPr>
              <a:t>assure, manage, predict, and design </a:t>
            </a:r>
            <a:r>
              <a:rPr lang="en-US" sz="1600" b="1" dirty="0" smtClean="0">
                <a:latin typeface="Arial" pitchFamily="34" charset="0"/>
                <a:ea typeface="Calibri" pitchFamily="34" charset="0"/>
                <a:cs typeface="Times New Roman" pitchFamily="18" charset="0"/>
              </a:rPr>
              <a:t>distributed networks, systems,  and architectures</a:t>
            </a:r>
            <a:endParaRPr kumimoji="0" lang="en-US" sz="1600" b="1" i="0" u="none" strike="noStrike" cap="none" normalizeH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Calibri" pitchFamily="34" charset="0"/>
              <a:cs typeface="Times New Roman" pitchFamily="18" charset="0"/>
            </a:endParaRPr>
          </a:p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685800" algn="l"/>
              </a:tabLst>
            </a:pPr>
            <a:r>
              <a:rPr lang="en-US" sz="1800" b="1" dirty="0" smtClean="0">
                <a:latin typeface="Arial" pitchFamily="34" charset="0"/>
                <a:ea typeface="Calibri" pitchFamily="34" charset="0"/>
                <a:cs typeface="Times New Roman" pitchFamily="18" charset="0"/>
              </a:rPr>
              <a:t>	</a:t>
            </a:r>
            <a:r>
              <a:rPr lang="en-US" sz="1800" b="1" baseline="0" dirty="0" smtClean="0">
                <a:latin typeface="Arial" pitchFamily="34" charset="0"/>
                <a:ea typeface="Calibri" pitchFamily="34" charset="0"/>
                <a:cs typeface="Times New Roman" pitchFamily="18" charset="0"/>
              </a:rPr>
              <a:t>	</a:t>
            </a:r>
            <a:endParaRPr kumimoji="0" lang="en-US" sz="1800" b="1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  <a:ea typeface="Calibri" pitchFamily="34" charset="0"/>
              <a:cs typeface="Times New Roman" pitchFamily="18" charset="0"/>
            </a:endParaRPr>
          </a:p>
        </p:txBody>
      </p:sp>
      <p:sp>
        <p:nvSpPr>
          <p:cNvPr id="42" name="Rectangle 41"/>
          <p:cNvSpPr/>
          <p:nvPr/>
        </p:nvSpPr>
        <p:spPr>
          <a:xfrm>
            <a:off x="2042770" y="95098"/>
            <a:ext cx="514790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 eaLnBrk="0" fontAlgn="base" hangingPunct="0">
              <a:spcBef>
                <a:spcPct val="0"/>
              </a:spcBef>
              <a:spcAft>
                <a:spcPct val="0"/>
              </a:spcAft>
              <a:tabLst>
                <a:tab pos="685800" algn="l"/>
              </a:tabLst>
            </a:pPr>
            <a:r>
              <a:rPr lang="en-US" sz="2400" b="1" dirty="0" smtClean="0">
                <a:latin typeface="Arial" pitchFamily="34" charset="0"/>
                <a:ea typeface="Calibri" pitchFamily="34" charset="0"/>
                <a:cs typeface="Times New Roman" pitchFamily="18" charset="0"/>
              </a:rPr>
              <a:t>Complex Networks and Information Systems </a:t>
            </a:r>
            <a:r>
              <a:rPr kumimoji="0" lang="en-US" sz="2400" b="1" i="0" u="none" strike="noStrike" cap="none" normalizeH="0" baseline="0" dirty="0" smtClean="0">
                <a:ln>
                  <a:noFill/>
                </a:ln>
                <a:effectLst/>
                <a:latin typeface="Arial" pitchFamily="34" charset="0"/>
                <a:ea typeface="Calibri" pitchFamily="34" charset="0"/>
                <a:cs typeface="Times New Roman" pitchFamily="18" charset="0"/>
              </a:rPr>
              <a:t>Roadmap</a:t>
            </a:r>
            <a:endParaRPr kumimoji="0" lang="en-US" sz="2000" b="1" i="0" u="none" strike="noStrike" cap="none" normalizeH="0" baseline="0" dirty="0" smtClean="0">
              <a:ln>
                <a:noFill/>
              </a:ln>
              <a:effectLst/>
              <a:latin typeface="Arial" pitchFamily="34" charset="0"/>
              <a:ea typeface="Calibri" pitchFamily="34" charset="0"/>
              <a:cs typeface="Times New Roman" pitchFamily="18" charset="0"/>
            </a:endParaRPr>
          </a:p>
        </p:txBody>
      </p:sp>
      <p:sp>
        <p:nvSpPr>
          <p:cNvPr id="41" name="Text Box 231"/>
          <p:cNvSpPr txBox="1">
            <a:spLocks noChangeArrowheads="1"/>
          </p:cNvSpPr>
          <p:nvPr/>
        </p:nvSpPr>
        <p:spPr bwMode="auto">
          <a:xfrm>
            <a:off x="536014" y="2061405"/>
            <a:ext cx="1830950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sz="1200" b="1" u="sng" dirty="0" smtClean="0"/>
              <a:t>Dynamic, Heterogeneous,</a:t>
            </a:r>
            <a:endParaRPr lang="en-US" sz="1200" b="1" u="sng" dirty="0"/>
          </a:p>
          <a:p>
            <a:pPr algn="ctr"/>
            <a:r>
              <a:rPr lang="en-US" sz="1200" b="1" u="sng" dirty="0" smtClean="0"/>
              <a:t>Air Force Systems</a:t>
            </a:r>
            <a:endParaRPr lang="en-US" sz="1200" b="1" u="sng" dirty="0"/>
          </a:p>
        </p:txBody>
      </p:sp>
      <p:grpSp>
        <p:nvGrpSpPr>
          <p:cNvPr id="47" name="Group 46"/>
          <p:cNvGrpSpPr/>
          <p:nvPr/>
        </p:nvGrpSpPr>
        <p:grpSpPr>
          <a:xfrm>
            <a:off x="376791" y="2542686"/>
            <a:ext cx="2014644" cy="2254312"/>
            <a:chOff x="224390" y="3141271"/>
            <a:chExt cx="2014644" cy="2254312"/>
          </a:xfrm>
        </p:grpSpPr>
        <p:sp>
          <p:nvSpPr>
            <p:cNvPr id="54" name="Oval 53"/>
            <p:cNvSpPr/>
            <p:nvPr/>
          </p:nvSpPr>
          <p:spPr>
            <a:xfrm>
              <a:off x="337807" y="3539622"/>
              <a:ext cx="1774480" cy="1855961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Line 24"/>
            <p:cNvSpPr>
              <a:spLocks noChangeShapeType="1"/>
            </p:cNvSpPr>
            <p:nvPr/>
          </p:nvSpPr>
          <p:spPr bwMode="auto">
            <a:xfrm flipH="1" flipV="1">
              <a:off x="1034921" y="3666370"/>
              <a:ext cx="588478" cy="45719"/>
            </a:xfrm>
            <a:prstGeom prst="line">
              <a:avLst/>
            </a:prstGeom>
            <a:noFill/>
            <a:ln w="28575">
              <a:solidFill>
                <a:srgbClr val="00FF00"/>
              </a:solidFill>
              <a:round/>
              <a:headEnd type="triangle" w="med" len="med"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33" name="Line 176"/>
            <p:cNvSpPr>
              <a:spLocks noChangeShapeType="1"/>
            </p:cNvSpPr>
            <p:nvPr/>
          </p:nvSpPr>
          <p:spPr bwMode="auto">
            <a:xfrm flipH="1">
              <a:off x="527927" y="3883654"/>
              <a:ext cx="45719" cy="1004934"/>
            </a:xfrm>
            <a:prstGeom prst="line">
              <a:avLst/>
            </a:prstGeom>
            <a:noFill/>
            <a:ln w="28575">
              <a:solidFill>
                <a:srgbClr val="00FF00"/>
              </a:solidFill>
              <a:round/>
              <a:headEnd type="triangle" w="med" len="med"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pic>
          <p:nvPicPr>
            <p:cNvPr id="34" name="Picture 177"/>
            <p:cNvPicPr>
              <a:picLocks noChangeAspect="1" noChangeArrowheads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292823" y="5136066"/>
              <a:ext cx="594900" cy="213039"/>
            </a:xfrm>
            <a:prstGeom prst="rect">
              <a:avLst/>
            </a:prstGeom>
            <a:noFill/>
          </p:spPr>
        </p:pic>
        <p:sp>
          <p:nvSpPr>
            <p:cNvPr id="36" name="Line 179"/>
            <p:cNvSpPr>
              <a:spLocks noChangeShapeType="1"/>
            </p:cNvSpPr>
            <p:nvPr/>
          </p:nvSpPr>
          <p:spPr bwMode="auto">
            <a:xfrm>
              <a:off x="1903152" y="4073777"/>
              <a:ext cx="45719" cy="950613"/>
            </a:xfrm>
            <a:prstGeom prst="line">
              <a:avLst/>
            </a:prstGeom>
            <a:noFill/>
            <a:ln w="28575">
              <a:solidFill>
                <a:srgbClr val="00FF00"/>
              </a:solidFill>
              <a:round/>
              <a:headEnd type="triangle" w="med" len="med"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pic>
          <p:nvPicPr>
            <p:cNvPr id="37" name="Picture 180" descr="globalhawk"/>
            <p:cNvPicPr>
              <a:picLocks noChangeAspect="1" noChangeArrowheads="1"/>
            </p:cNvPicPr>
            <p:nvPr/>
          </p:nvPicPr>
          <p:blipFill>
            <a:blip r:embed="rId10" cstate="print"/>
            <a:srcRect/>
            <a:stretch>
              <a:fillRect/>
            </a:stretch>
          </p:blipFill>
          <p:spPr bwMode="auto">
            <a:xfrm>
              <a:off x="224390" y="3141271"/>
              <a:ext cx="1095157" cy="8031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8" name="Picture 181" descr="F-22 right"/>
            <p:cNvPicPr>
              <a:picLocks noChangeAspect="1" noChangeArrowheads="1"/>
            </p:cNvPicPr>
            <p:nvPr/>
          </p:nvPicPr>
          <p:blipFill>
            <a:blip r:embed="rId11" cstate="print"/>
            <a:srcRect l="4781" r="17049" b="5461"/>
            <a:stretch>
              <a:fillRect/>
            </a:stretch>
          </p:blipFill>
          <p:spPr bwMode="auto">
            <a:xfrm>
              <a:off x="1590052" y="3607111"/>
              <a:ext cx="648982" cy="4252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9" name="Picture 182" descr="sdb-assembly"/>
            <p:cNvPicPr>
              <a:picLocks noChangeAspect="1" noChangeArrowheads="1"/>
            </p:cNvPicPr>
            <p:nvPr/>
          </p:nvPicPr>
          <p:blipFill>
            <a:blip r:embed="rId12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  <a:grayscl/>
            </a:blip>
            <a:srcRect l="17868" t="1071" r="9688" b="9238"/>
            <a:stretch>
              <a:fillRect/>
            </a:stretch>
          </p:blipFill>
          <p:spPr bwMode="auto">
            <a:xfrm>
              <a:off x="1680236" y="5086692"/>
              <a:ext cx="383643" cy="22741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0" name="Line 183"/>
            <p:cNvSpPr>
              <a:spLocks noChangeShapeType="1"/>
            </p:cNvSpPr>
            <p:nvPr/>
          </p:nvSpPr>
          <p:spPr bwMode="auto">
            <a:xfrm>
              <a:off x="1071138" y="5150687"/>
              <a:ext cx="506995" cy="45719"/>
            </a:xfrm>
            <a:prstGeom prst="line">
              <a:avLst/>
            </a:prstGeom>
            <a:noFill/>
            <a:ln w="28575">
              <a:solidFill>
                <a:srgbClr val="00FF00"/>
              </a:solidFill>
              <a:round/>
              <a:headEnd type="triangle" w="med" len="med"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pic>
          <p:nvPicPr>
            <p:cNvPr id="3074" name="Picture 2" descr="http://tbn2.google.com/images?q=tbn:2u1-8UyRI1fK2M:http://www.army-technology.com/projects/olifant/images/olifant_tank1.jpg">
              <a:hlinkClick r:id="rId13"/>
            </p:cNvPr>
            <p:cNvPicPr>
              <a:picLocks noChangeAspect="1" noChangeArrowheads="1"/>
            </p:cNvPicPr>
            <p:nvPr/>
          </p:nvPicPr>
          <p:blipFill>
            <a:blip r:embed="rId14" cstate="print"/>
            <a:srcRect/>
            <a:stretch>
              <a:fillRect/>
            </a:stretch>
          </p:blipFill>
          <p:spPr bwMode="auto">
            <a:xfrm>
              <a:off x="1127125" y="4568731"/>
              <a:ext cx="563904" cy="347018"/>
            </a:xfrm>
            <a:prstGeom prst="rect">
              <a:avLst/>
            </a:prstGeom>
            <a:noFill/>
          </p:spPr>
        </p:pic>
        <p:pic>
          <p:nvPicPr>
            <p:cNvPr id="3078" name="Picture 6" descr="http://www.dsto.defence.gov.au/gallery/1259/soldiers.jpg"/>
            <p:cNvPicPr>
              <a:picLocks noChangeAspect="1" noChangeArrowheads="1"/>
            </p:cNvPicPr>
            <p:nvPr/>
          </p:nvPicPr>
          <p:blipFill>
            <a:blip r:embed="rId15" cstate="print"/>
            <a:srcRect/>
            <a:stretch>
              <a:fillRect/>
            </a:stretch>
          </p:blipFill>
          <p:spPr bwMode="auto">
            <a:xfrm>
              <a:off x="700075" y="4353711"/>
              <a:ext cx="334852" cy="514556"/>
            </a:xfrm>
            <a:prstGeom prst="rect">
              <a:avLst/>
            </a:prstGeom>
            <a:noFill/>
          </p:spPr>
        </p:pic>
        <p:sp>
          <p:nvSpPr>
            <p:cNvPr id="55" name="Rounded Rectangle 54"/>
            <p:cNvSpPr/>
            <p:nvPr/>
          </p:nvSpPr>
          <p:spPr bwMode="auto">
            <a:xfrm>
              <a:off x="478142" y="3761440"/>
              <a:ext cx="1523994" cy="408623"/>
            </a:xfrm>
            <a:prstGeom prst="roundRect">
              <a:avLst/>
            </a:prstGeom>
            <a:noFill/>
            <a:ln w="9525" cap="flat" cmpd="sng" algn="ctr">
              <a:solidFill>
                <a:schemeClr val="bg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sz="900" b="1" i="0" u="sng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rPr>
                <a:t>Critical</a:t>
              </a:r>
            </a:p>
            <a:p>
              <a:pPr marL="0" marR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en-US" sz="900" b="1" u="sng" dirty="0" smtClean="0">
                  <a:latin typeface="Arial" charset="0"/>
                </a:rPr>
                <a:t>Information</a:t>
              </a:r>
              <a:endParaRPr lang="en-US" sz="900" b="1" i="1" dirty="0" smtClean="0"/>
            </a:p>
          </p:txBody>
        </p:sp>
        <p:pic>
          <p:nvPicPr>
            <p:cNvPr id="2" name="Picture 2" descr="http://tbn2.google.com/images?q=tbn:jCVuATkOnc1H5M:http://www.skomer.u-net.com/projects/images/redduster.jpg">
              <a:hlinkClick r:id="rId16"/>
            </p:cNvPr>
            <p:cNvPicPr>
              <a:picLocks noChangeAspect="1" noChangeArrowheads="1"/>
            </p:cNvPicPr>
            <p:nvPr/>
          </p:nvPicPr>
          <p:blipFill>
            <a:blip r:embed="rId17" cstate="print"/>
            <a:srcRect/>
            <a:stretch>
              <a:fillRect/>
            </a:stretch>
          </p:blipFill>
          <p:spPr bwMode="auto">
            <a:xfrm>
              <a:off x="1109018" y="4133018"/>
              <a:ext cx="460061" cy="404854"/>
            </a:xfrm>
            <a:prstGeom prst="rect">
              <a:avLst/>
            </a:prstGeom>
            <a:noFill/>
          </p:spPr>
        </p:pic>
      </p:grpSp>
      <p:grpSp>
        <p:nvGrpSpPr>
          <p:cNvPr id="65" name="Group 64"/>
          <p:cNvGrpSpPr/>
          <p:nvPr/>
        </p:nvGrpSpPr>
        <p:grpSpPr>
          <a:xfrm>
            <a:off x="2367106" y="3573365"/>
            <a:ext cx="2614470" cy="1073066"/>
            <a:chOff x="2243280" y="4143375"/>
            <a:chExt cx="2614470" cy="1073066"/>
          </a:xfrm>
        </p:grpSpPr>
        <p:sp>
          <p:nvSpPr>
            <p:cNvPr id="22" name="Right Arrow 21"/>
            <p:cNvSpPr/>
            <p:nvPr/>
          </p:nvSpPr>
          <p:spPr>
            <a:xfrm>
              <a:off x="4185908" y="4268427"/>
              <a:ext cx="671842" cy="284523"/>
            </a:xfrm>
            <a:prstGeom prst="rightArrow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Right Arrow 44"/>
            <p:cNvSpPr/>
            <p:nvPr/>
          </p:nvSpPr>
          <p:spPr>
            <a:xfrm>
              <a:off x="2243280" y="4249755"/>
              <a:ext cx="528496" cy="274620"/>
            </a:xfrm>
            <a:prstGeom prst="rightArrow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60" name="Group 59"/>
            <p:cNvGrpSpPr/>
            <p:nvPr/>
          </p:nvGrpSpPr>
          <p:grpSpPr>
            <a:xfrm>
              <a:off x="2800350" y="4143375"/>
              <a:ext cx="1426994" cy="1073066"/>
              <a:chOff x="2800350" y="4143375"/>
              <a:chExt cx="1426994" cy="1073066"/>
            </a:xfrm>
          </p:grpSpPr>
          <p:pic>
            <p:nvPicPr>
              <p:cNvPr id="61" name="Picture 2"/>
              <p:cNvPicPr>
                <a:picLocks noChangeAspect="1" noChangeArrowheads="1"/>
              </p:cNvPicPr>
              <p:nvPr/>
            </p:nvPicPr>
            <p:blipFill>
              <a:blip r:embed="rId18" cstate="print"/>
              <a:srcRect/>
              <a:stretch>
                <a:fillRect/>
              </a:stretch>
            </p:blipFill>
            <p:spPr bwMode="auto">
              <a:xfrm>
                <a:off x="3009901" y="4143375"/>
                <a:ext cx="895548" cy="866775"/>
              </a:xfrm>
              <a:prstGeom prst="rect">
                <a:avLst/>
              </a:prstGeom>
              <a:ln w="38100" cap="sq">
                <a:noFill/>
                <a:prstDash val="solid"/>
                <a:miter lim="800000"/>
              </a:ln>
              <a:effectLst>
                <a:outerShdw blurRad="50800" dist="38100" dir="2700000" algn="tl" rotWithShape="0">
                  <a:schemeClr val="bg1">
                    <a:alpha val="43000"/>
                  </a:schemeClr>
                </a:outerShdw>
              </a:effectLst>
            </p:spPr>
          </p:pic>
          <p:sp>
            <p:nvSpPr>
              <p:cNvPr id="48" name="TextBox 47"/>
              <p:cNvSpPr txBox="1"/>
              <p:nvPr/>
            </p:nvSpPr>
            <p:spPr>
              <a:xfrm>
                <a:off x="2800350" y="4962525"/>
                <a:ext cx="1426994" cy="25391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050" b="1" i="1" u="sng" dirty="0" smtClean="0"/>
                  <a:t>System  Measurement</a:t>
                </a:r>
                <a:endParaRPr lang="en-US" sz="1050" b="1" i="1" u="sng" dirty="0"/>
              </a:p>
            </p:txBody>
          </p:sp>
        </p:grpSp>
      </p:grpSp>
      <p:grpSp>
        <p:nvGrpSpPr>
          <p:cNvPr id="78" name="Group 77"/>
          <p:cNvGrpSpPr/>
          <p:nvPr/>
        </p:nvGrpSpPr>
        <p:grpSpPr>
          <a:xfrm>
            <a:off x="309748" y="919827"/>
            <a:ext cx="8658225" cy="3079285"/>
            <a:chOff x="257174" y="1335465"/>
            <a:chExt cx="8658225" cy="3079285"/>
          </a:xfrm>
        </p:grpSpPr>
        <p:grpSp>
          <p:nvGrpSpPr>
            <p:cNvPr id="52" name="Group 51"/>
            <p:cNvGrpSpPr/>
            <p:nvPr/>
          </p:nvGrpSpPr>
          <p:grpSpPr>
            <a:xfrm>
              <a:off x="6954570" y="2620510"/>
              <a:ext cx="1856055" cy="1794240"/>
              <a:chOff x="6945045" y="2715760"/>
              <a:chExt cx="1856055" cy="1794240"/>
            </a:xfrm>
          </p:grpSpPr>
          <p:pic>
            <p:nvPicPr>
              <p:cNvPr id="62" name="Picture 10"/>
              <p:cNvPicPr>
                <a:picLocks noChangeAspect="1" noChangeArrowheads="1"/>
              </p:cNvPicPr>
              <p:nvPr/>
            </p:nvPicPr>
            <p:blipFill>
              <a:blip r:embed="rId19" cstate="print"/>
              <a:srcRect/>
              <a:stretch>
                <a:fillRect/>
              </a:stretch>
            </p:blipFill>
            <p:spPr bwMode="auto">
              <a:xfrm>
                <a:off x="7200899" y="3505202"/>
                <a:ext cx="904875" cy="100479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428" name="Rounded Rectangle 427"/>
              <p:cNvSpPr/>
              <p:nvPr/>
            </p:nvSpPr>
            <p:spPr bwMode="auto">
              <a:xfrm>
                <a:off x="6945045" y="2715760"/>
                <a:ext cx="1856055" cy="749141"/>
              </a:xfrm>
              <a:prstGeom prst="roundRect">
                <a:avLst/>
              </a:prstGeom>
              <a:solidFill>
                <a:srgbClr val="00FF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900" b="1" i="0" u="sng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Local Network/Systems </a:t>
                </a:r>
              </a:p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900" b="1" i="0" u="sng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Research</a:t>
                </a:r>
                <a:endParaRPr kumimoji="0" lang="en-US" sz="1000" b="1" i="0" u="sng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  <a:p>
                <a:pPr algn="ctr" eaLnBrk="1" hangingPunct="1"/>
                <a:r>
                  <a:rPr lang="en-US" sz="1000" b="1" i="1" dirty="0" smtClean="0"/>
                  <a:t>Assure Critical</a:t>
                </a:r>
              </a:p>
              <a:p>
                <a:pPr algn="ctr" eaLnBrk="1" hangingPunct="1"/>
                <a:r>
                  <a:rPr lang="en-US" sz="1000" b="1" i="1" dirty="0" smtClean="0"/>
                  <a:t>Information Delivery</a:t>
                </a:r>
              </a:p>
            </p:txBody>
          </p:sp>
        </p:grpSp>
        <p:sp>
          <p:nvSpPr>
            <p:cNvPr id="74" name="Rectangle 73"/>
            <p:cNvSpPr/>
            <p:nvPr/>
          </p:nvSpPr>
          <p:spPr>
            <a:xfrm>
              <a:off x="257174" y="1335465"/>
              <a:ext cx="8658225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fontAlgn="base">
                <a:spcBef>
                  <a:spcPct val="0"/>
                </a:spcBef>
                <a:spcAft>
                  <a:spcPct val="0"/>
                </a:spcAft>
                <a:tabLst>
                  <a:tab pos="685800" algn="l"/>
                </a:tabLst>
              </a:pPr>
              <a:endParaRPr lang="en-US" dirty="0" smtClean="0">
                <a:latin typeface="Arial" pitchFamily="34" charset="0"/>
                <a:ea typeface="Calibri" pitchFamily="34" charset="0"/>
                <a:cs typeface="Times New Roman" pitchFamily="18" charset="0"/>
              </a:endParaRPr>
            </a:p>
          </p:txBody>
        </p:sp>
      </p:grpSp>
      <p:grpSp>
        <p:nvGrpSpPr>
          <p:cNvPr id="79" name="Group 78"/>
          <p:cNvGrpSpPr/>
          <p:nvPr/>
        </p:nvGrpSpPr>
        <p:grpSpPr>
          <a:xfrm>
            <a:off x="390525" y="1281177"/>
            <a:ext cx="8753475" cy="2711608"/>
            <a:chOff x="266699" y="1637437"/>
            <a:chExt cx="8753475" cy="2711608"/>
          </a:xfrm>
        </p:grpSpPr>
        <p:grpSp>
          <p:nvGrpSpPr>
            <p:cNvPr id="53" name="Group 52"/>
            <p:cNvGrpSpPr/>
            <p:nvPr/>
          </p:nvGrpSpPr>
          <p:grpSpPr>
            <a:xfrm>
              <a:off x="4324162" y="2639561"/>
              <a:ext cx="1738265" cy="1709484"/>
              <a:chOff x="4390837" y="2734811"/>
              <a:chExt cx="1738265" cy="1709484"/>
            </a:xfrm>
          </p:grpSpPr>
          <p:pic>
            <p:nvPicPr>
              <p:cNvPr id="63" name="Picture 9"/>
              <p:cNvPicPr>
                <a:picLocks noChangeAspect="1" noChangeArrowheads="1"/>
              </p:cNvPicPr>
              <p:nvPr/>
            </p:nvPicPr>
            <p:blipFill>
              <a:blip r:embed="rId20" cstate="print"/>
              <a:srcRect/>
              <a:stretch>
                <a:fillRect/>
              </a:stretch>
            </p:blipFill>
            <p:spPr bwMode="auto">
              <a:xfrm>
                <a:off x="5010148" y="3505199"/>
                <a:ext cx="1047752" cy="93909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427" name="Rounded Rectangle 426"/>
              <p:cNvSpPr/>
              <p:nvPr/>
            </p:nvSpPr>
            <p:spPr bwMode="auto">
              <a:xfrm>
                <a:off x="4390837" y="2734811"/>
                <a:ext cx="1738265" cy="715089"/>
              </a:xfrm>
              <a:prstGeom prst="roundRect">
                <a:avLst/>
              </a:prstGeom>
              <a:solidFill>
                <a:srgbClr val="00FF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900" b="1" i="0" u="sng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Network/Systems </a:t>
                </a:r>
              </a:p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900" b="1" i="0" u="sng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Management</a:t>
                </a:r>
                <a:r>
                  <a:rPr kumimoji="0" lang="en-US" sz="900" b="1" i="0" u="sng" strike="noStrike" cap="none" normalizeH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 Research</a:t>
                </a:r>
              </a:p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lang="en-US" sz="900" b="1" i="1" dirty="0" smtClean="0"/>
                  <a:t>Manage </a:t>
                </a:r>
              </a:p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lang="en-US" sz="900" b="1" i="1" dirty="0" smtClean="0"/>
                  <a:t>Information Flow</a:t>
                </a:r>
              </a:p>
            </p:txBody>
          </p:sp>
        </p:grpSp>
        <p:sp>
          <p:nvSpPr>
            <p:cNvPr id="75" name="Rectangle 74"/>
            <p:cNvSpPr/>
            <p:nvPr/>
          </p:nvSpPr>
          <p:spPr>
            <a:xfrm>
              <a:off x="266699" y="1637437"/>
              <a:ext cx="8753475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fontAlgn="base">
                <a:spcBef>
                  <a:spcPct val="0"/>
                </a:spcBef>
                <a:spcAft>
                  <a:spcPct val="0"/>
                </a:spcAft>
                <a:tabLst>
                  <a:tab pos="685800" algn="l"/>
                </a:tabLst>
              </a:pPr>
              <a:endParaRPr lang="en-US" dirty="0" smtClean="0">
                <a:latin typeface="Arial" pitchFamily="34" charset="0"/>
                <a:ea typeface="Calibri" pitchFamily="34" charset="0"/>
                <a:cs typeface="Times New Roman" pitchFamily="18" charset="0"/>
              </a:endParaRPr>
            </a:p>
          </p:txBody>
        </p:sp>
      </p:grpSp>
      <p:grpSp>
        <p:nvGrpSpPr>
          <p:cNvPr id="80" name="Group 79"/>
          <p:cNvGrpSpPr/>
          <p:nvPr/>
        </p:nvGrpSpPr>
        <p:grpSpPr>
          <a:xfrm>
            <a:off x="400050" y="1425202"/>
            <a:ext cx="8991601" cy="4540558"/>
            <a:chOff x="276224" y="1923962"/>
            <a:chExt cx="8991601" cy="4540558"/>
          </a:xfrm>
        </p:grpSpPr>
        <p:grpSp>
          <p:nvGrpSpPr>
            <p:cNvPr id="59" name="Group 58"/>
            <p:cNvGrpSpPr/>
            <p:nvPr/>
          </p:nvGrpSpPr>
          <p:grpSpPr>
            <a:xfrm>
              <a:off x="5686991" y="4838699"/>
              <a:ext cx="1769068" cy="1625821"/>
              <a:chOff x="5696516" y="4829174"/>
              <a:chExt cx="1769068" cy="1625821"/>
            </a:xfrm>
          </p:grpSpPr>
          <p:sp>
            <p:nvSpPr>
              <p:cNvPr id="429" name="Rounded Rectangle 428"/>
              <p:cNvSpPr/>
              <p:nvPr/>
            </p:nvSpPr>
            <p:spPr bwMode="auto">
              <a:xfrm>
                <a:off x="5696516" y="5705854"/>
                <a:ext cx="1769068" cy="749141"/>
              </a:xfrm>
              <a:prstGeom prst="roundRect">
                <a:avLst/>
              </a:prstGeom>
              <a:solidFill>
                <a:srgbClr val="00FF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900" b="1" i="0" u="sng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Global Network/Systems </a:t>
                </a:r>
              </a:p>
              <a:p>
                <a:pPr marL="0" marR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900" b="1" i="0" u="sng" strike="noStrike" cap="none" normalizeH="0" baseline="0" dirty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rPr>
                  <a:t>Research</a:t>
                </a:r>
              </a:p>
              <a:p>
                <a:pPr algn="ctr"/>
                <a:r>
                  <a:rPr lang="en-US" sz="1000" b="1" i="1" dirty="0" smtClean="0"/>
                  <a:t>Predict Network Performance</a:t>
                </a:r>
                <a:endParaRPr kumimoji="0" lang="en-US" sz="1000" b="1" i="1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pic>
            <p:nvPicPr>
              <p:cNvPr id="66" name="Picture 65" descr="unif_coeff_disc.png"/>
              <p:cNvPicPr>
                <a:picLocks noChangeAspect="1"/>
              </p:cNvPicPr>
              <p:nvPr/>
            </p:nvPicPr>
            <p:blipFill>
              <a:blip r:embed="rId21" cstate="print"/>
              <a:srcRect b="3794"/>
              <a:stretch>
                <a:fillRect/>
              </a:stretch>
            </p:blipFill>
            <p:spPr>
              <a:xfrm>
                <a:off x="6055695" y="4829174"/>
                <a:ext cx="878505" cy="810267"/>
              </a:xfrm>
              <a:prstGeom prst="rect">
                <a:avLst/>
              </a:prstGeom>
            </p:spPr>
          </p:pic>
        </p:grpSp>
        <p:sp>
          <p:nvSpPr>
            <p:cNvPr id="76" name="Rectangle 75"/>
            <p:cNvSpPr/>
            <p:nvPr/>
          </p:nvSpPr>
          <p:spPr>
            <a:xfrm>
              <a:off x="276224" y="1923962"/>
              <a:ext cx="8991601" cy="36933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fontAlgn="base">
                <a:spcBef>
                  <a:spcPct val="0"/>
                </a:spcBef>
                <a:spcAft>
                  <a:spcPct val="0"/>
                </a:spcAft>
                <a:tabLst>
                  <a:tab pos="685800" algn="l"/>
                </a:tabLst>
              </a:pPr>
              <a:endParaRPr lang="en-US" dirty="0" smtClean="0">
                <a:latin typeface="Arial" pitchFamily="34" charset="0"/>
                <a:ea typeface="Calibri" pitchFamily="34" charset="0"/>
                <a:cs typeface="Times New Roman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652941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6" name="Text Box 2"/>
          <p:cNvSpPr txBox="1">
            <a:spLocks noChangeArrowheads="1"/>
          </p:cNvSpPr>
          <p:nvPr/>
        </p:nvSpPr>
        <p:spPr bwMode="auto">
          <a:xfrm>
            <a:off x="447675" y="1152525"/>
            <a:ext cx="6413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lvl="1" eaLnBrk="1" hangingPunct="1"/>
            <a:endParaRPr lang="en-US" sz="1800"/>
          </a:p>
        </p:txBody>
      </p:sp>
      <p:sp>
        <p:nvSpPr>
          <p:cNvPr id="144387" name="Rectangle 3"/>
          <p:cNvSpPr>
            <a:spLocks noChangeArrowheads="1"/>
          </p:cNvSpPr>
          <p:nvPr/>
        </p:nvSpPr>
        <p:spPr bwMode="auto">
          <a:xfrm>
            <a:off x="609600" y="0"/>
            <a:ext cx="8086725" cy="1022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defTabSz="960438" eaLnBrk="1" hangingPunct="1">
              <a:lnSpc>
                <a:spcPct val="80000"/>
              </a:lnSpc>
            </a:pPr>
            <a:r>
              <a:rPr lang="en-US" sz="2400" b="1" dirty="0" smtClean="0">
                <a:solidFill>
                  <a:srgbClr val="0D2B88"/>
                </a:solidFill>
              </a:rPr>
              <a:t>Local Network/System Research: Preserving </a:t>
            </a:r>
          </a:p>
          <a:p>
            <a:pPr algn="ctr" defTabSz="960438" eaLnBrk="1" hangingPunct="1">
              <a:lnSpc>
                <a:spcPct val="80000"/>
              </a:lnSpc>
            </a:pPr>
            <a:r>
              <a:rPr lang="en-US" sz="2400" b="1" dirty="0" smtClean="0">
                <a:solidFill>
                  <a:srgbClr val="0D2B88"/>
                </a:solidFill>
              </a:rPr>
              <a:t>Information Content</a:t>
            </a:r>
            <a:endParaRPr lang="en-US" sz="2400" b="1" dirty="0">
              <a:solidFill>
                <a:srgbClr val="0D2B88"/>
              </a:solidFill>
            </a:endParaRPr>
          </a:p>
        </p:txBody>
      </p:sp>
      <p:sp>
        <p:nvSpPr>
          <p:cNvPr id="144464" name="Rectangle 80"/>
          <p:cNvSpPr>
            <a:spLocks noChangeArrowheads="1"/>
          </p:cNvSpPr>
          <p:nvPr/>
        </p:nvSpPr>
        <p:spPr bwMode="auto">
          <a:xfrm>
            <a:off x="144346" y="1175821"/>
            <a:ext cx="8839200" cy="9233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eaLnBrk="1" hangingPunct="1">
              <a:buFont typeface="Arial" pitchFamily="34" charset="0"/>
              <a:buChar char="•"/>
            </a:pPr>
            <a:r>
              <a:rPr lang="en-US" sz="1400" b="1" dirty="0" smtClean="0"/>
              <a:t>  </a:t>
            </a:r>
            <a:r>
              <a:rPr lang="en-US" sz="2000" b="1" dirty="0" smtClean="0"/>
              <a:t>Statistical geometric coding structures are used to transport diverse sets of information in a network and system and preserve its critical structure</a:t>
            </a:r>
            <a:endParaRPr lang="en-US" sz="1400" b="1" dirty="0" smtClean="0"/>
          </a:p>
          <a:p>
            <a:pPr eaLnBrk="1" hangingPunct="1"/>
            <a:r>
              <a:rPr lang="en-US" sz="1400" b="1" dirty="0" smtClean="0"/>
              <a:t>	</a:t>
            </a:r>
            <a:endParaRPr lang="en-US" sz="1400" b="1" dirty="0"/>
          </a:p>
        </p:txBody>
      </p:sp>
      <p:sp>
        <p:nvSpPr>
          <p:cNvPr id="685" name="TextBox 684"/>
          <p:cNvSpPr txBox="1"/>
          <p:nvPr/>
        </p:nvSpPr>
        <p:spPr>
          <a:xfrm>
            <a:off x="1296518" y="2447830"/>
            <a:ext cx="1000595" cy="4154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50" b="1" u="sng" dirty="0" smtClean="0"/>
              <a:t>Information </a:t>
            </a:r>
          </a:p>
          <a:p>
            <a:pPr algn="ctr"/>
            <a:r>
              <a:rPr lang="en-US" sz="1050" b="1" u="sng" dirty="0" smtClean="0"/>
              <a:t>Timescale </a:t>
            </a:r>
            <a:r>
              <a:rPr lang="en-US" sz="1050" b="1" u="sng" dirty="0" smtClean="0">
                <a:sym typeface="Symbol"/>
              </a:rPr>
              <a:t>t</a:t>
            </a:r>
            <a:endParaRPr lang="en-US" sz="1050" b="1" u="sng" dirty="0"/>
          </a:p>
        </p:txBody>
      </p:sp>
      <p:sp>
        <p:nvSpPr>
          <p:cNvPr id="695" name="TextBox 694"/>
          <p:cNvSpPr txBox="1"/>
          <p:nvPr/>
        </p:nvSpPr>
        <p:spPr>
          <a:xfrm>
            <a:off x="2873276" y="2456548"/>
            <a:ext cx="130837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b="1" u="sng" dirty="0" smtClean="0"/>
              <a:t>Content  Information</a:t>
            </a:r>
          </a:p>
          <a:p>
            <a:pPr algn="ctr"/>
            <a:r>
              <a:rPr lang="en-US" sz="1000" b="1" u="sng" dirty="0" smtClean="0"/>
              <a:t>Distribution</a:t>
            </a:r>
            <a:endParaRPr lang="en-US" sz="800" b="1" u="sng" dirty="0"/>
          </a:p>
        </p:txBody>
      </p:sp>
      <p:sp>
        <p:nvSpPr>
          <p:cNvPr id="696" name="TextBox 695"/>
          <p:cNvSpPr txBox="1"/>
          <p:nvPr/>
        </p:nvSpPr>
        <p:spPr>
          <a:xfrm>
            <a:off x="4239569" y="2306438"/>
            <a:ext cx="1132041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b="1" u="sng" dirty="0" smtClean="0"/>
              <a:t>Content</a:t>
            </a:r>
          </a:p>
          <a:p>
            <a:pPr algn="ctr"/>
            <a:r>
              <a:rPr lang="en-US" sz="1000" b="1" u="sng" dirty="0" smtClean="0"/>
              <a:t>Information Loss</a:t>
            </a:r>
          </a:p>
          <a:p>
            <a:pPr algn="ctr"/>
            <a:r>
              <a:rPr lang="en-US" sz="1000" b="1" u="sng" dirty="0" smtClean="0"/>
              <a:t>With Interference</a:t>
            </a:r>
            <a:endParaRPr lang="en-US" sz="1000" b="1" u="sng" dirty="0"/>
          </a:p>
        </p:txBody>
      </p:sp>
      <p:sp>
        <p:nvSpPr>
          <p:cNvPr id="697" name="TextBox 696"/>
          <p:cNvSpPr txBox="1"/>
          <p:nvPr/>
        </p:nvSpPr>
        <p:spPr>
          <a:xfrm>
            <a:off x="5660710" y="2316254"/>
            <a:ext cx="822661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b="1" u="sng" dirty="0" smtClean="0"/>
              <a:t>Content</a:t>
            </a:r>
          </a:p>
          <a:p>
            <a:pPr algn="ctr"/>
            <a:r>
              <a:rPr lang="en-US" sz="1000" b="1" u="sng" dirty="0" smtClean="0"/>
              <a:t>Information</a:t>
            </a:r>
          </a:p>
          <a:p>
            <a:pPr algn="ctr"/>
            <a:r>
              <a:rPr lang="en-US" sz="1000" b="1" u="sng" dirty="0" smtClean="0"/>
              <a:t>Recovery</a:t>
            </a:r>
            <a:endParaRPr lang="en-US" sz="1000" b="1" u="sng" dirty="0"/>
          </a:p>
        </p:txBody>
      </p:sp>
      <p:cxnSp>
        <p:nvCxnSpPr>
          <p:cNvPr id="422" name="Straight Connector 421"/>
          <p:cNvCxnSpPr/>
          <p:nvPr/>
        </p:nvCxnSpPr>
        <p:spPr bwMode="auto">
          <a:xfrm rot="5400000" flipH="1" flipV="1">
            <a:off x="2506500" y="6603301"/>
            <a:ext cx="86470" cy="1647"/>
          </a:xfrm>
          <a:prstGeom prst="line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17" name="Straight Arrow Connector 216"/>
          <p:cNvCxnSpPr/>
          <p:nvPr/>
        </p:nvCxnSpPr>
        <p:spPr bwMode="auto">
          <a:xfrm>
            <a:off x="5036631" y="4157321"/>
            <a:ext cx="988741" cy="1116241"/>
          </a:xfrm>
          <a:prstGeom prst="straightConnector1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376" name="Straight Connector 375"/>
          <p:cNvCxnSpPr/>
          <p:nvPr/>
        </p:nvCxnSpPr>
        <p:spPr bwMode="auto">
          <a:xfrm>
            <a:off x="5288966" y="4099183"/>
            <a:ext cx="988741" cy="1116241"/>
          </a:xfrm>
          <a:prstGeom prst="line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2" name="Group 319"/>
          <p:cNvGrpSpPr/>
          <p:nvPr/>
        </p:nvGrpSpPr>
        <p:grpSpPr>
          <a:xfrm>
            <a:off x="2602992" y="4307434"/>
            <a:ext cx="6188660" cy="2011680"/>
            <a:chOff x="2602992" y="4307434"/>
            <a:chExt cx="6188660" cy="2011680"/>
          </a:xfrm>
        </p:grpSpPr>
        <p:sp>
          <p:nvSpPr>
            <p:cNvPr id="300" name="Oval 299"/>
            <p:cNvSpPr/>
            <p:nvPr/>
          </p:nvSpPr>
          <p:spPr bwMode="auto">
            <a:xfrm>
              <a:off x="2602992" y="4307434"/>
              <a:ext cx="4264762" cy="2011680"/>
            </a:xfrm>
            <a:prstGeom prst="ellipse">
              <a:avLst/>
            </a:prstGeom>
            <a:gradFill flip="none" rotWithShape="1">
              <a:gsLst>
                <a:gs pos="0">
                  <a:srgbClr val="FFC000">
                    <a:tint val="66000"/>
                    <a:satMod val="160000"/>
                  </a:srgbClr>
                </a:gs>
                <a:gs pos="50000">
                  <a:srgbClr val="FFC000">
                    <a:tint val="44500"/>
                    <a:satMod val="160000"/>
                  </a:srgbClr>
                </a:gs>
                <a:gs pos="100000">
                  <a:srgbClr val="FFC000">
                    <a:tint val="23500"/>
                    <a:satMod val="160000"/>
                  </a:srgbClr>
                </a:gs>
              </a:gsLst>
              <a:lin ang="5400000" scaled="1"/>
              <a:tileRect/>
            </a:gradFill>
            <a:ln w="3492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310" name="TextBox 309"/>
            <p:cNvSpPr txBox="1"/>
            <p:nvPr/>
          </p:nvSpPr>
          <p:spPr>
            <a:xfrm>
              <a:off x="6604407" y="5433978"/>
              <a:ext cx="2187245" cy="830997"/>
            </a:xfrm>
            <a:prstGeom prst="rect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200" i="1" u="sng" dirty="0" smtClean="0"/>
                <a:t>Less:</a:t>
              </a:r>
              <a:r>
                <a:rPr lang="en-US" sz="1200" dirty="0" smtClean="0"/>
                <a:t> Latency/Computation/</a:t>
              </a:r>
            </a:p>
            <a:p>
              <a:pPr algn="ctr"/>
              <a:r>
                <a:rPr lang="en-US" sz="1200" dirty="0" smtClean="0"/>
                <a:t>Storage</a:t>
              </a:r>
            </a:p>
            <a:p>
              <a:pPr algn="ctr"/>
              <a:r>
                <a:rPr lang="en-US" sz="1200" i="1" u="sng" smtClean="0"/>
                <a:t>More:</a:t>
              </a:r>
              <a:r>
                <a:rPr lang="en-US" sz="1200" smtClean="0"/>
                <a:t> </a:t>
              </a:r>
              <a:r>
                <a:rPr lang="en-US" sz="1200" dirty="0" smtClean="0"/>
                <a:t>Information Loss</a:t>
              </a:r>
            </a:p>
            <a:p>
              <a:pPr algn="ctr"/>
              <a:r>
                <a:rPr lang="en-US" sz="1200" dirty="0" smtClean="0"/>
                <a:t>With Interference</a:t>
              </a:r>
              <a:endParaRPr lang="en-US" sz="1200" dirty="0"/>
            </a:p>
          </p:txBody>
        </p:sp>
      </p:grpSp>
      <p:grpSp>
        <p:nvGrpSpPr>
          <p:cNvPr id="3" name="Group 318"/>
          <p:cNvGrpSpPr/>
          <p:nvPr/>
        </p:nvGrpSpPr>
        <p:grpSpPr>
          <a:xfrm>
            <a:off x="2553004" y="2392074"/>
            <a:ext cx="6174030" cy="2468876"/>
            <a:chOff x="2553004" y="2392074"/>
            <a:chExt cx="6174030" cy="2468876"/>
          </a:xfrm>
        </p:grpSpPr>
        <p:sp>
          <p:nvSpPr>
            <p:cNvPr id="299" name="Oval 298"/>
            <p:cNvSpPr/>
            <p:nvPr/>
          </p:nvSpPr>
          <p:spPr bwMode="auto">
            <a:xfrm>
              <a:off x="2553004" y="2940710"/>
              <a:ext cx="4264762" cy="1920240"/>
            </a:xfrm>
            <a:prstGeom prst="ellipse">
              <a:avLst/>
            </a:prstGeom>
            <a:gradFill flip="none" rotWithShape="1">
              <a:gsLst>
                <a:gs pos="74000">
                  <a:srgbClr val="00FF00">
                    <a:tint val="66000"/>
                    <a:satMod val="160000"/>
                    <a:alpha val="0"/>
                  </a:srgbClr>
                </a:gs>
                <a:gs pos="50000">
                  <a:srgbClr val="00FF00">
                    <a:tint val="44500"/>
                    <a:satMod val="160000"/>
                  </a:srgbClr>
                </a:gs>
                <a:gs pos="100000">
                  <a:srgbClr val="00FF00">
                    <a:tint val="23500"/>
                    <a:satMod val="160000"/>
                  </a:srgbClr>
                </a:gs>
              </a:gsLst>
              <a:lin ang="5400000" scaled="1"/>
              <a:tileRect/>
            </a:gradFill>
            <a:ln w="34925" cap="flat" cmpd="sng" algn="ctr">
              <a:solidFill>
                <a:srgbClr val="00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301" name="TextBox 300"/>
            <p:cNvSpPr txBox="1"/>
            <p:nvPr/>
          </p:nvSpPr>
          <p:spPr>
            <a:xfrm>
              <a:off x="6539789" y="2392074"/>
              <a:ext cx="2187245" cy="830997"/>
            </a:xfrm>
            <a:prstGeom prst="rect">
              <a:avLst/>
            </a:prstGeom>
            <a:solidFill>
              <a:srgbClr val="00FF00"/>
            </a:solidFill>
            <a:ln>
              <a:solidFill>
                <a:schemeClr val="tx1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200" i="1" u="sng" dirty="0" smtClean="0"/>
                <a:t>Less:</a:t>
              </a:r>
              <a:r>
                <a:rPr lang="en-US" sz="1200" dirty="0" smtClean="0"/>
                <a:t> Information Loss With</a:t>
              </a:r>
            </a:p>
            <a:p>
              <a:pPr algn="ctr"/>
              <a:r>
                <a:rPr lang="en-US" sz="1200" dirty="0" smtClean="0"/>
                <a:t>Interference</a:t>
              </a:r>
            </a:p>
            <a:p>
              <a:pPr algn="ctr"/>
              <a:r>
                <a:rPr lang="en-US" sz="1200" i="1" u="sng" dirty="0" smtClean="0"/>
                <a:t>More:</a:t>
              </a:r>
              <a:r>
                <a:rPr lang="en-US" sz="1200" dirty="0" smtClean="0"/>
                <a:t> Latency/Computation/</a:t>
              </a:r>
            </a:p>
            <a:p>
              <a:pPr algn="ctr"/>
              <a:r>
                <a:rPr lang="en-US" sz="1200" dirty="0" smtClean="0"/>
                <a:t>            Storage</a:t>
              </a:r>
              <a:endParaRPr lang="en-US" sz="1200" dirty="0"/>
            </a:p>
          </p:txBody>
        </p:sp>
      </p:grpSp>
      <p:grpSp>
        <p:nvGrpSpPr>
          <p:cNvPr id="4" name="Group 317"/>
          <p:cNvGrpSpPr/>
          <p:nvPr/>
        </p:nvGrpSpPr>
        <p:grpSpPr>
          <a:xfrm>
            <a:off x="7223115" y="3290716"/>
            <a:ext cx="819455" cy="1954283"/>
            <a:chOff x="7223115" y="3290716"/>
            <a:chExt cx="819455" cy="1954283"/>
          </a:xfrm>
        </p:grpSpPr>
        <p:cxnSp>
          <p:nvCxnSpPr>
            <p:cNvPr id="508" name="Straight Arrow Connector 507"/>
            <p:cNvCxnSpPr/>
            <p:nvPr/>
          </p:nvCxnSpPr>
          <p:spPr bwMode="auto">
            <a:xfrm rot="16200000" flipV="1">
              <a:off x="7390277" y="5027468"/>
              <a:ext cx="429590" cy="5472"/>
            </a:xfrm>
            <a:prstGeom prst="straightConnector1">
              <a:avLst/>
            </a:prstGeom>
            <a:noFill/>
            <a:ln w="254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sp>
          <p:nvSpPr>
            <p:cNvPr id="224" name="Puzzle3"/>
            <p:cNvSpPr>
              <a:spLocks noEditPoints="1" noChangeArrowheads="1"/>
            </p:cNvSpPr>
            <p:nvPr/>
          </p:nvSpPr>
          <p:spPr bwMode="auto">
            <a:xfrm>
              <a:off x="7489855" y="4089664"/>
              <a:ext cx="142794" cy="211573"/>
            </a:xfrm>
            <a:custGeom>
              <a:avLst/>
              <a:gdLst>
                <a:gd name="T0" fmla="*/ 10391 w 21600"/>
                <a:gd name="T1" fmla="*/ 15806 h 21600"/>
                <a:gd name="T2" fmla="*/ 20551 w 21600"/>
                <a:gd name="T3" fmla="*/ 21088 h 21600"/>
                <a:gd name="T4" fmla="*/ 13180 w 21600"/>
                <a:gd name="T5" fmla="*/ 13801 h 21600"/>
                <a:gd name="T6" fmla="*/ 20551 w 21600"/>
                <a:gd name="T7" fmla="*/ 7025 h 21600"/>
                <a:gd name="T8" fmla="*/ 10500 w 21600"/>
                <a:gd name="T9" fmla="*/ 52 h 21600"/>
                <a:gd name="T10" fmla="*/ 692 w 21600"/>
                <a:gd name="T11" fmla="*/ 6802 h 21600"/>
                <a:gd name="T12" fmla="*/ 8064 w 21600"/>
                <a:gd name="T13" fmla="*/ 13526 h 21600"/>
                <a:gd name="T14" fmla="*/ 692 w 21600"/>
                <a:gd name="T15" fmla="*/ 21088 h 21600"/>
                <a:gd name="T16" fmla="*/ 2273 w 21600"/>
                <a:gd name="T17" fmla="*/ 7719 h 21600"/>
                <a:gd name="T18" fmla="*/ 19149 w 21600"/>
                <a:gd name="T19" fmla="*/ 202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6" name="Puzzle2"/>
            <p:cNvSpPr>
              <a:spLocks noEditPoints="1" noChangeArrowheads="1"/>
            </p:cNvSpPr>
            <p:nvPr/>
          </p:nvSpPr>
          <p:spPr bwMode="auto">
            <a:xfrm>
              <a:off x="7446223" y="4244412"/>
              <a:ext cx="228735" cy="192800"/>
            </a:xfrm>
            <a:custGeom>
              <a:avLst/>
              <a:gdLst>
                <a:gd name="T0" fmla="*/ 11 w 21600"/>
                <a:gd name="T1" fmla="*/ 13386 h 21600"/>
                <a:gd name="T2" fmla="*/ 4202 w 21600"/>
                <a:gd name="T3" fmla="*/ 21161 h 21600"/>
                <a:gd name="T4" fmla="*/ 10400 w 21600"/>
                <a:gd name="T5" fmla="*/ 13909 h 21600"/>
                <a:gd name="T6" fmla="*/ 16821 w 21600"/>
                <a:gd name="T7" fmla="*/ 21190 h 21600"/>
                <a:gd name="T8" fmla="*/ 21600 w 21600"/>
                <a:gd name="T9" fmla="*/ 15083 h 21600"/>
                <a:gd name="T10" fmla="*/ 16889 w 21600"/>
                <a:gd name="T11" fmla="*/ 5739 h 21600"/>
                <a:gd name="T12" fmla="*/ 10800 w 21600"/>
                <a:gd name="T13" fmla="*/ 28 h 21600"/>
                <a:gd name="T14" fmla="*/ 4202 w 21600"/>
                <a:gd name="T15" fmla="*/ 5894 h 21600"/>
                <a:gd name="T16" fmla="*/ 5388 w 21600"/>
                <a:gd name="T17" fmla="*/ 6742 h 21600"/>
                <a:gd name="T18" fmla="*/ 16177 w 21600"/>
                <a:gd name="T19" fmla="*/ 20441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9" name="Puzzle4"/>
            <p:cNvSpPr>
              <a:spLocks noEditPoints="1" noChangeArrowheads="1"/>
            </p:cNvSpPr>
            <p:nvPr/>
          </p:nvSpPr>
          <p:spPr bwMode="auto">
            <a:xfrm>
              <a:off x="7358078" y="4241875"/>
              <a:ext cx="137505" cy="246074"/>
            </a:xfrm>
            <a:custGeom>
              <a:avLst/>
              <a:gdLst>
                <a:gd name="T0" fmla="*/ 8307 w 21600"/>
                <a:gd name="T1" fmla="*/ 11593 h 21600"/>
                <a:gd name="T2" fmla="*/ 453 w 21600"/>
                <a:gd name="T3" fmla="*/ 16938 h 21600"/>
                <a:gd name="T4" fmla="*/ 11500 w 21600"/>
                <a:gd name="T5" fmla="*/ 21600 h 21600"/>
                <a:gd name="T6" fmla="*/ 20920 w 21600"/>
                <a:gd name="T7" fmla="*/ 16751 h 21600"/>
                <a:gd name="T8" fmla="*/ 13972 w 21600"/>
                <a:gd name="T9" fmla="*/ 10888 h 21600"/>
                <a:gd name="T10" fmla="*/ 21033 w 21600"/>
                <a:gd name="T11" fmla="*/ 4716 h 21600"/>
                <a:gd name="T12" fmla="*/ 11102 w 21600"/>
                <a:gd name="T13" fmla="*/ 11 h 21600"/>
                <a:gd name="T14" fmla="*/ 453 w 21600"/>
                <a:gd name="T15" fmla="*/ 4716 h 21600"/>
                <a:gd name="T16" fmla="*/ 2076 w 21600"/>
                <a:gd name="T17" fmla="*/ 5664 h 21600"/>
                <a:gd name="T18" fmla="*/ 20203 w 21600"/>
                <a:gd name="T19" fmla="*/ 1598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68" name="Puzzle1"/>
            <p:cNvSpPr>
              <a:spLocks noEditPoints="1" noChangeArrowheads="1"/>
            </p:cNvSpPr>
            <p:nvPr/>
          </p:nvSpPr>
          <p:spPr bwMode="auto">
            <a:xfrm>
              <a:off x="7310921" y="4154100"/>
              <a:ext cx="230939" cy="147137"/>
            </a:xfrm>
            <a:custGeom>
              <a:avLst/>
              <a:gdLst>
                <a:gd name="T0" fmla="*/ 16740 w 21600"/>
                <a:gd name="T1" fmla="*/ 21078 h 21600"/>
                <a:gd name="T2" fmla="*/ 16976 w 21600"/>
                <a:gd name="T3" fmla="*/ 521 h 21600"/>
                <a:gd name="T4" fmla="*/ 4725 w 21600"/>
                <a:gd name="T5" fmla="*/ 856 h 21600"/>
                <a:gd name="T6" fmla="*/ 5040 w 21600"/>
                <a:gd name="T7" fmla="*/ 21004 h 21600"/>
                <a:gd name="T8" fmla="*/ 10811 w 21600"/>
                <a:gd name="T9" fmla="*/ 12885 h 21600"/>
                <a:gd name="T10" fmla="*/ 10845 w 21600"/>
                <a:gd name="T11" fmla="*/ 8714 h 21600"/>
                <a:gd name="T12" fmla="*/ 21600 w 21600"/>
                <a:gd name="T13" fmla="*/ 10000 h 21600"/>
                <a:gd name="T14" fmla="*/ 56 w 21600"/>
                <a:gd name="T15" fmla="*/ 10000 h 21600"/>
                <a:gd name="T16" fmla="*/ 6086 w 21600"/>
                <a:gd name="T17" fmla="*/ 2569 h 21600"/>
                <a:gd name="T18" fmla="*/ 16132 w 21600"/>
                <a:gd name="T19" fmla="*/ 19552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0" name="Puzzle2"/>
            <p:cNvSpPr>
              <a:spLocks noEditPoints="1" noChangeArrowheads="1"/>
            </p:cNvSpPr>
            <p:nvPr/>
          </p:nvSpPr>
          <p:spPr bwMode="auto">
            <a:xfrm>
              <a:off x="7446223" y="4522450"/>
              <a:ext cx="228735" cy="193307"/>
            </a:xfrm>
            <a:custGeom>
              <a:avLst/>
              <a:gdLst>
                <a:gd name="T0" fmla="*/ 11 w 21600"/>
                <a:gd name="T1" fmla="*/ 13386 h 21600"/>
                <a:gd name="T2" fmla="*/ 4202 w 21600"/>
                <a:gd name="T3" fmla="*/ 21161 h 21600"/>
                <a:gd name="T4" fmla="*/ 10400 w 21600"/>
                <a:gd name="T5" fmla="*/ 13909 h 21600"/>
                <a:gd name="T6" fmla="*/ 16821 w 21600"/>
                <a:gd name="T7" fmla="*/ 21190 h 21600"/>
                <a:gd name="T8" fmla="*/ 21600 w 21600"/>
                <a:gd name="T9" fmla="*/ 15083 h 21600"/>
                <a:gd name="T10" fmla="*/ 16889 w 21600"/>
                <a:gd name="T11" fmla="*/ 5739 h 21600"/>
                <a:gd name="T12" fmla="*/ 10800 w 21600"/>
                <a:gd name="T13" fmla="*/ 28 h 21600"/>
                <a:gd name="T14" fmla="*/ 4202 w 21600"/>
                <a:gd name="T15" fmla="*/ 5894 h 21600"/>
                <a:gd name="T16" fmla="*/ 5388 w 21600"/>
                <a:gd name="T17" fmla="*/ 6742 h 21600"/>
                <a:gd name="T18" fmla="*/ 16177 w 21600"/>
                <a:gd name="T19" fmla="*/ 20441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1" name="Puzzle4"/>
            <p:cNvSpPr>
              <a:spLocks noEditPoints="1" noChangeArrowheads="1"/>
            </p:cNvSpPr>
            <p:nvPr/>
          </p:nvSpPr>
          <p:spPr bwMode="auto">
            <a:xfrm>
              <a:off x="7358078" y="4520420"/>
              <a:ext cx="137505" cy="246074"/>
            </a:xfrm>
            <a:custGeom>
              <a:avLst/>
              <a:gdLst>
                <a:gd name="T0" fmla="*/ 8307 w 21600"/>
                <a:gd name="T1" fmla="*/ 11593 h 21600"/>
                <a:gd name="T2" fmla="*/ 453 w 21600"/>
                <a:gd name="T3" fmla="*/ 16938 h 21600"/>
                <a:gd name="T4" fmla="*/ 11500 w 21600"/>
                <a:gd name="T5" fmla="*/ 21600 h 21600"/>
                <a:gd name="T6" fmla="*/ 20920 w 21600"/>
                <a:gd name="T7" fmla="*/ 16751 h 21600"/>
                <a:gd name="T8" fmla="*/ 13972 w 21600"/>
                <a:gd name="T9" fmla="*/ 10888 h 21600"/>
                <a:gd name="T10" fmla="*/ 21033 w 21600"/>
                <a:gd name="T11" fmla="*/ 4716 h 21600"/>
                <a:gd name="T12" fmla="*/ 11102 w 21600"/>
                <a:gd name="T13" fmla="*/ 11 h 21600"/>
                <a:gd name="T14" fmla="*/ 453 w 21600"/>
                <a:gd name="T15" fmla="*/ 4716 h 21600"/>
                <a:gd name="T16" fmla="*/ 2076 w 21600"/>
                <a:gd name="T17" fmla="*/ 5664 h 21600"/>
                <a:gd name="T18" fmla="*/ 20203 w 21600"/>
                <a:gd name="T19" fmla="*/ 1598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4" name="Puzzle1"/>
            <p:cNvSpPr>
              <a:spLocks noEditPoints="1" noChangeArrowheads="1"/>
            </p:cNvSpPr>
            <p:nvPr/>
          </p:nvSpPr>
          <p:spPr bwMode="auto">
            <a:xfrm>
              <a:off x="7310921" y="4432646"/>
              <a:ext cx="230939" cy="146629"/>
            </a:xfrm>
            <a:custGeom>
              <a:avLst/>
              <a:gdLst>
                <a:gd name="T0" fmla="*/ 16740 w 21600"/>
                <a:gd name="T1" fmla="*/ 21078 h 21600"/>
                <a:gd name="T2" fmla="*/ 16976 w 21600"/>
                <a:gd name="T3" fmla="*/ 521 h 21600"/>
                <a:gd name="T4" fmla="*/ 4725 w 21600"/>
                <a:gd name="T5" fmla="*/ 856 h 21600"/>
                <a:gd name="T6" fmla="*/ 5040 w 21600"/>
                <a:gd name="T7" fmla="*/ 21004 h 21600"/>
                <a:gd name="T8" fmla="*/ 10811 w 21600"/>
                <a:gd name="T9" fmla="*/ 12885 h 21600"/>
                <a:gd name="T10" fmla="*/ 10845 w 21600"/>
                <a:gd name="T11" fmla="*/ 8714 h 21600"/>
                <a:gd name="T12" fmla="*/ 21600 w 21600"/>
                <a:gd name="T13" fmla="*/ 10000 h 21600"/>
                <a:gd name="T14" fmla="*/ 56 w 21600"/>
                <a:gd name="T15" fmla="*/ 10000 h 21600"/>
                <a:gd name="T16" fmla="*/ 6086 w 21600"/>
                <a:gd name="T17" fmla="*/ 2569 h 21600"/>
                <a:gd name="T18" fmla="*/ 16132 w 21600"/>
                <a:gd name="T19" fmla="*/ 19552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5" name="Puzzle3"/>
            <p:cNvSpPr>
              <a:spLocks noEditPoints="1" noChangeArrowheads="1"/>
            </p:cNvSpPr>
            <p:nvPr/>
          </p:nvSpPr>
          <p:spPr bwMode="auto">
            <a:xfrm>
              <a:off x="7485447" y="4368717"/>
              <a:ext cx="142794" cy="211573"/>
            </a:xfrm>
            <a:custGeom>
              <a:avLst/>
              <a:gdLst>
                <a:gd name="T0" fmla="*/ 10391 w 21600"/>
                <a:gd name="T1" fmla="*/ 15806 h 21600"/>
                <a:gd name="T2" fmla="*/ 20551 w 21600"/>
                <a:gd name="T3" fmla="*/ 21088 h 21600"/>
                <a:gd name="T4" fmla="*/ 13180 w 21600"/>
                <a:gd name="T5" fmla="*/ 13801 h 21600"/>
                <a:gd name="T6" fmla="*/ 20551 w 21600"/>
                <a:gd name="T7" fmla="*/ 7025 h 21600"/>
                <a:gd name="T8" fmla="*/ 10500 w 21600"/>
                <a:gd name="T9" fmla="*/ 52 h 21600"/>
                <a:gd name="T10" fmla="*/ 692 w 21600"/>
                <a:gd name="T11" fmla="*/ 6802 h 21600"/>
                <a:gd name="T12" fmla="*/ 8064 w 21600"/>
                <a:gd name="T13" fmla="*/ 13526 h 21600"/>
                <a:gd name="T14" fmla="*/ 692 w 21600"/>
                <a:gd name="T15" fmla="*/ 21088 h 21600"/>
                <a:gd name="T16" fmla="*/ 2273 w 21600"/>
                <a:gd name="T17" fmla="*/ 7719 h 21600"/>
                <a:gd name="T18" fmla="*/ 19149 w 21600"/>
                <a:gd name="T19" fmla="*/ 202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8" name="Puzzle2"/>
            <p:cNvSpPr>
              <a:spLocks noEditPoints="1" noChangeArrowheads="1"/>
            </p:cNvSpPr>
            <p:nvPr/>
          </p:nvSpPr>
          <p:spPr bwMode="auto">
            <a:xfrm>
              <a:off x="7711098" y="4244412"/>
              <a:ext cx="228294" cy="192800"/>
            </a:xfrm>
            <a:custGeom>
              <a:avLst/>
              <a:gdLst>
                <a:gd name="T0" fmla="*/ 11 w 21600"/>
                <a:gd name="T1" fmla="*/ 13386 h 21600"/>
                <a:gd name="T2" fmla="*/ 4202 w 21600"/>
                <a:gd name="T3" fmla="*/ 21161 h 21600"/>
                <a:gd name="T4" fmla="*/ 10400 w 21600"/>
                <a:gd name="T5" fmla="*/ 13909 h 21600"/>
                <a:gd name="T6" fmla="*/ 16821 w 21600"/>
                <a:gd name="T7" fmla="*/ 21190 h 21600"/>
                <a:gd name="T8" fmla="*/ 21600 w 21600"/>
                <a:gd name="T9" fmla="*/ 15083 h 21600"/>
                <a:gd name="T10" fmla="*/ 16889 w 21600"/>
                <a:gd name="T11" fmla="*/ 5739 h 21600"/>
                <a:gd name="T12" fmla="*/ 10800 w 21600"/>
                <a:gd name="T13" fmla="*/ 28 h 21600"/>
                <a:gd name="T14" fmla="*/ 4202 w 21600"/>
                <a:gd name="T15" fmla="*/ 5894 h 21600"/>
                <a:gd name="T16" fmla="*/ 5388 w 21600"/>
                <a:gd name="T17" fmla="*/ 6742 h 21600"/>
                <a:gd name="T18" fmla="*/ 16177 w 21600"/>
                <a:gd name="T19" fmla="*/ 20441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0" name="Puzzle4"/>
            <p:cNvSpPr>
              <a:spLocks noEditPoints="1" noChangeArrowheads="1"/>
            </p:cNvSpPr>
            <p:nvPr/>
          </p:nvSpPr>
          <p:spPr bwMode="auto">
            <a:xfrm>
              <a:off x="7625157" y="4520420"/>
              <a:ext cx="137946" cy="246074"/>
            </a:xfrm>
            <a:custGeom>
              <a:avLst/>
              <a:gdLst>
                <a:gd name="T0" fmla="*/ 8307 w 21600"/>
                <a:gd name="T1" fmla="*/ 11593 h 21600"/>
                <a:gd name="T2" fmla="*/ 453 w 21600"/>
                <a:gd name="T3" fmla="*/ 16938 h 21600"/>
                <a:gd name="T4" fmla="*/ 11500 w 21600"/>
                <a:gd name="T5" fmla="*/ 21600 h 21600"/>
                <a:gd name="T6" fmla="*/ 20920 w 21600"/>
                <a:gd name="T7" fmla="*/ 16751 h 21600"/>
                <a:gd name="T8" fmla="*/ 13972 w 21600"/>
                <a:gd name="T9" fmla="*/ 10888 h 21600"/>
                <a:gd name="T10" fmla="*/ 21033 w 21600"/>
                <a:gd name="T11" fmla="*/ 4716 h 21600"/>
                <a:gd name="T12" fmla="*/ 11102 w 21600"/>
                <a:gd name="T13" fmla="*/ 11 h 21600"/>
                <a:gd name="T14" fmla="*/ 453 w 21600"/>
                <a:gd name="T15" fmla="*/ 4716 h 21600"/>
                <a:gd name="T16" fmla="*/ 2076 w 21600"/>
                <a:gd name="T17" fmla="*/ 5664 h 21600"/>
                <a:gd name="T18" fmla="*/ 20203 w 21600"/>
                <a:gd name="T19" fmla="*/ 1598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1" name="Puzzle1"/>
            <p:cNvSpPr>
              <a:spLocks noEditPoints="1" noChangeArrowheads="1"/>
            </p:cNvSpPr>
            <p:nvPr/>
          </p:nvSpPr>
          <p:spPr bwMode="auto">
            <a:xfrm>
              <a:off x="7575355" y="4154100"/>
              <a:ext cx="230939" cy="147137"/>
            </a:xfrm>
            <a:custGeom>
              <a:avLst/>
              <a:gdLst>
                <a:gd name="T0" fmla="*/ 16740 w 21600"/>
                <a:gd name="T1" fmla="*/ 21078 h 21600"/>
                <a:gd name="T2" fmla="*/ 16976 w 21600"/>
                <a:gd name="T3" fmla="*/ 521 h 21600"/>
                <a:gd name="T4" fmla="*/ 4725 w 21600"/>
                <a:gd name="T5" fmla="*/ 856 h 21600"/>
                <a:gd name="T6" fmla="*/ 5040 w 21600"/>
                <a:gd name="T7" fmla="*/ 21004 h 21600"/>
                <a:gd name="T8" fmla="*/ 10811 w 21600"/>
                <a:gd name="T9" fmla="*/ 12885 h 21600"/>
                <a:gd name="T10" fmla="*/ 10845 w 21600"/>
                <a:gd name="T11" fmla="*/ 8714 h 21600"/>
                <a:gd name="T12" fmla="*/ 21600 w 21600"/>
                <a:gd name="T13" fmla="*/ 10000 h 21600"/>
                <a:gd name="T14" fmla="*/ 56 w 21600"/>
                <a:gd name="T15" fmla="*/ 10000 h 21600"/>
                <a:gd name="T16" fmla="*/ 6086 w 21600"/>
                <a:gd name="T17" fmla="*/ 2569 h 21600"/>
                <a:gd name="T18" fmla="*/ 16132 w 21600"/>
                <a:gd name="T19" fmla="*/ 19552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2" name="Puzzle3"/>
            <p:cNvSpPr>
              <a:spLocks noEditPoints="1" noChangeArrowheads="1"/>
            </p:cNvSpPr>
            <p:nvPr/>
          </p:nvSpPr>
          <p:spPr bwMode="auto">
            <a:xfrm>
              <a:off x="7754729" y="4368210"/>
              <a:ext cx="142794" cy="211573"/>
            </a:xfrm>
            <a:custGeom>
              <a:avLst/>
              <a:gdLst>
                <a:gd name="T0" fmla="*/ 10391 w 21600"/>
                <a:gd name="T1" fmla="*/ 15806 h 21600"/>
                <a:gd name="T2" fmla="*/ 20551 w 21600"/>
                <a:gd name="T3" fmla="*/ 21088 h 21600"/>
                <a:gd name="T4" fmla="*/ 13180 w 21600"/>
                <a:gd name="T5" fmla="*/ 13801 h 21600"/>
                <a:gd name="T6" fmla="*/ 20551 w 21600"/>
                <a:gd name="T7" fmla="*/ 7025 h 21600"/>
                <a:gd name="T8" fmla="*/ 10500 w 21600"/>
                <a:gd name="T9" fmla="*/ 52 h 21600"/>
                <a:gd name="T10" fmla="*/ 692 w 21600"/>
                <a:gd name="T11" fmla="*/ 6802 h 21600"/>
                <a:gd name="T12" fmla="*/ 8064 w 21600"/>
                <a:gd name="T13" fmla="*/ 13526 h 21600"/>
                <a:gd name="T14" fmla="*/ 692 w 21600"/>
                <a:gd name="T15" fmla="*/ 21088 h 21600"/>
                <a:gd name="T16" fmla="*/ 2273 w 21600"/>
                <a:gd name="T17" fmla="*/ 7719 h 21600"/>
                <a:gd name="T18" fmla="*/ 19149 w 21600"/>
                <a:gd name="T19" fmla="*/ 202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3" name="Puzzle2"/>
            <p:cNvSpPr>
              <a:spLocks noEditPoints="1" noChangeArrowheads="1"/>
            </p:cNvSpPr>
            <p:nvPr/>
          </p:nvSpPr>
          <p:spPr bwMode="auto">
            <a:xfrm>
              <a:off x="7711098" y="4522450"/>
              <a:ext cx="228294" cy="193307"/>
            </a:xfrm>
            <a:custGeom>
              <a:avLst/>
              <a:gdLst>
                <a:gd name="T0" fmla="*/ 11 w 21600"/>
                <a:gd name="T1" fmla="*/ 13386 h 21600"/>
                <a:gd name="T2" fmla="*/ 4202 w 21600"/>
                <a:gd name="T3" fmla="*/ 21161 h 21600"/>
                <a:gd name="T4" fmla="*/ 10400 w 21600"/>
                <a:gd name="T5" fmla="*/ 13909 h 21600"/>
                <a:gd name="T6" fmla="*/ 16821 w 21600"/>
                <a:gd name="T7" fmla="*/ 21190 h 21600"/>
                <a:gd name="T8" fmla="*/ 21600 w 21600"/>
                <a:gd name="T9" fmla="*/ 15083 h 21600"/>
                <a:gd name="T10" fmla="*/ 16889 w 21600"/>
                <a:gd name="T11" fmla="*/ 5739 h 21600"/>
                <a:gd name="T12" fmla="*/ 10800 w 21600"/>
                <a:gd name="T13" fmla="*/ 28 h 21600"/>
                <a:gd name="T14" fmla="*/ 4202 w 21600"/>
                <a:gd name="T15" fmla="*/ 5894 h 21600"/>
                <a:gd name="T16" fmla="*/ 5388 w 21600"/>
                <a:gd name="T17" fmla="*/ 6742 h 21600"/>
                <a:gd name="T18" fmla="*/ 16177 w 21600"/>
                <a:gd name="T19" fmla="*/ 20441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4" name="Puzzle4"/>
            <p:cNvSpPr>
              <a:spLocks noEditPoints="1" noChangeArrowheads="1"/>
            </p:cNvSpPr>
            <p:nvPr/>
          </p:nvSpPr>
          <p:spPr bwMode="auto">
            <a:xfrm>
              <a:off x="7622512" y="4244412"/>
              <a:ext cx="137946" cy="246074"/>
            </a:xfrm>
            <a:custGeom>
              <a:avLst/>
              <a:gdLst>
                <a:gd name="T0" fmla="*/ 8307 w 21600"/>
                <a:gd name="T1" fmla="*/ 11593 h 21600"/>
                <a:gd name="T2" fmla="*/ 453 w 21600"/>
                <a:gd name="T3" fmla="*/ 16938 h 21600"/>
                <a:gd name="T4" fmla="*/ 11500 w 21600"/>
                <a:gd name="T5" fmla="*/ 21600 h 21600"/>
                <a:gd name="T6" fmla="*/ 20920 w 21600"/>
                <a:gd name="T7" fmla="*/ 16751 h 21600"/>
                <a:gd name="T8" fmla="*/ 13972 w 21600"/>
                <a:gd name="T9" fmla="*/ 10888 h 21600"/>
                <a:gd name="T10" fmla="*/ 21033 w 21600"/>
                <a:gd name="T11" fmla="*/ 4716 h 21600"/>
                <a:gd name="T12" fmla="*/ 11102 w 21600"/>
                <a:gd name="T13" fmla="*/ 11 h 21600"/>
                <a:gd name="T14" fmla="*/ 453 w 21600"/>
                <a:gd name="T15" fmla="*/ 4716 h 21600"/>
                <a:gd name="T16" fmla="*/ 2076 w 21600"/>
                <a:gd name="T17" fmla="*/ 5664 h 21600"/>
                <a:gd name="T18" fmla="*/ 20203 w 21600"/>
                <a:gd name="T19" fmla="*/ 1598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5" name="Puzzle1"/>
            <p:cNvSpPr>
              <a:spLocks noEditPoints="1" noChangeArrowheads="1"/>
            </p:cNvSpPr>
            <p:nvPr/>
          </p:nvSpPr>
          <p:spPr bwMode="auto">
            <a:xfrm>
              <a:off x="7575355" y="4432646"/>
              <a:ext cx="230939" cy="146629"/>
            </a:xfrm>
            <a:custGeom>
              <a:avLst/>
              <a:gdLst>
                <a:gd name="T0" fmla="*/ 16740 w 21600"/>
                <a:gd name="T1" fmla="*/ 21078 h 21600"/>
                <a:gd name="T2" fmla="*/ 16976 w 21600"/>
                <a:gd name="T3" fmla="*/ 521 h 21600"/>
                <a:gd name="T4" fmla="*/ 4725 w 21600"/>
                <a:gd name="T5" fmla="*/ 856 h 21600"/>
                <a:gd name="T6" fmla="*/ 5040 w 21600"/>
                <a:gd name="T7" fmla="*/ 21004 h 21600"/>
                <a:gd name="T8" fmla="*/ 10811 w 21600"/>
                <a:gd name="T9" fmla="*/ 12885 h 21600"/>
                <a:gd name="T10" fmla="*/ 10845 w 21600"/>
                <a:gd name="T11" fmla="*/ 8714 h 21600"/>
                <a:gd name="T12" fmla="*/ 21600 w 21600"/>
                <a:gd name="T13" fmla="*/ 10000 h 21600"/>
                <a:gd name="T14" fmla="*/ 56 w 21600"/>
                <a:gd name="T15" fmla="*/ 10000 h 21600"/>
                <a:gd name="T16" fmla="*/ 6086 w 21600"/>
                <a:gd name="T17" fmla="*/ 2569 h 21600"/>
                <a:gd name="T18" fmla="*/ 16132 w 21600"/>
                <a:gd name="T19" fmla="*/ 19552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6" name="Puzzle3"/>
            <p:cNvSpPr>
              <a:spLocks noEditPoints="1" noChangeArrowheads="1"/>
            </p:cNvSpPr>
            <p:nvPr/>
          </p:nvSpPr>
          <p:spPr bwMode="auto">
            <a:xfrm>
              <a:off x="7755170" y="4087128"/>
              <a:ext cx="142354" cy="211573"/>
            </a:xfrm>
            <a:custGeom>
              <a:avLst/>
              <a:gdLst>
                <a:gd name="T0" fmla="*/ 10391 w 21600"/>
                <a:gd name="T1" fmla="*/ 15806 h 21600"/>
                <a:gd name="T2" fmla="*/ 20551 w 21600"/>
                <a:gd name="T3" fmla="*/ 21088 h 21600"/>
                <a:gd name="T4" fmla="*/ 13180 w 21600"/>
                <a:gd name="T5" fmla="*/ 13801 h 21600"/>
                <a:gd name="T6" fmla="*/ 20551 w 21600"/>
                <a:gd name="T7" fmla="*/ 7025 h 21600"/>
                <a:gd name="T8" fmla="*/ 10500 w 21600"/>
                <a:gd name="T9" fmla="*/ 52 h 21600"/>
                <a:gd name="T10" fmla="*/ 692 w 21600"/>
                <a:gd name="T11" fmla="*/ 6802 h 21600"/>
                <a:gd name="T12" fmla="*/ 8064 w 21600"/>
                <a:gd name="T13" fmla="*/ 13526 h 21600"/>
                <a:gd name="T14" fmla="*/ 692 w 21600"/>
                <a:gd name="T15" fmla="*/ 21088 h 21600"/>
                <a:gd name="T16" fmla="*/ 2273 w 21600"/>
                <a:gd name="T17" fmla="*/ 7719 h 21600"/>
                <a:gd name="T18" fmla="*/ 19149 w 21600"/>
                <a:gd name="T19" fmla="*/ 202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cxnSp>
          <p:nvCxnSpPr>
            <p:cNvPr id="505" name="Straight Arrow Connector 504"/>
            <p:cNvCxnSpPr/>
            <p:nvPr/>
          </p:nvCxnSpPr>
          <p:spPr bwMode="auto">
            <a:xfrm rot="16200000" flipH="1">
              <a:off x="7414471" y="3471577"/>
              <a:ext cx="366883" cy="5161"/>
            </a:xfrm>
            <a:prstGeom prst="straightConnector1">
              <a:avLst/>
            </a:prstGeom>
            <a:noFill/>
            <a:ln w="254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sp>
          <p:nvSpPr>
            <p:cNvPr id="656" name="Text Box 79"/>
            <p:cNvSpPr txBox="1">
              <a:spLocks noChangeArrowheads="1"/>
            </p:cNvSpPr>
            <p:nvPr/>
          </p:nvSpPr>
          <p:spPr bwMode="auto">
            <a:xfrm>
              <a:off x="7223115" y="3660344"/>
              <a:ext cx="819455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/>
              <a:r>
                <a:rPr lang="en-US" sz="900" b="1" i="1" u="sng" dirty="0" smtClean="0"/>
                <a:t>Recovered</a:t>
              </a:r>
            </a:p>
            <a:p>
              <a:pPr algn="ctr"/>
              <a:r>
                <a:rPr lang="en-US" sz="900" b="1" i="1" u="sng" dirty="0" smtClean="0"/>
                <a:t>Information</a:t>
              </a:r>
              <a:endParaRPr lang="en-US" sz="1200" b="1" i="1" u="sng" dirty="0"/>
            </a:p>
          </p:txBody>
        </p:sp>
      </p:grpSp>
      <p:grpSp>
        <p:nvGrpSpPr>
          <p:cNvPr id="5" name="Group 312"/>
          <p:cNvGrpSpPr/>
          <p:nvPr/>
        </p:nvGrpSpPr>
        <p:grpSpPr>
          <a:xfrm>
            <a:off x="4226659" y="2930038"/>
            <a:ext cx="1149476" cy="3223129"/>
            <a:chOff x="4226659" y="2930038"/>
            <a:chExt cx="1149476" cy="3223129"/>
          </a:xfrm>
        </p:grpSpPr>
        <p:grpSp>
          <p:nvGrpSpPr>
            <p:cNvPr id="6" name="Group 503"/>
            <p:cNvGrpSpPr/>
            <p:nvPr/>
          </p:nvGrpSpPr>
          <p:grpSpPr>
            <a:xfrm>
              <a:off x="4467475" y="3278382"/>
              <a:ext cx="604857" cy="569000"/>
              <a:chOff x="4610099" y="3454521"/>
              <a:chExt cx="452438" cy="455493"/>
            </a:xfrm>
          </p:grpSpPr>
          <p:sp>
            <p:nvSpPr>
              <p:cNvPr id="379" name="Puzzle3"/>
              <p:cNvSpPr>
                <a:spLocks noEditPoints="1" noChangeArrowheads="1"/>
              </p:cNvSpPr>
              <p:nvPr/>
            </p:nvSpPr>
            <p:spPr bwMode="auto">
              <a:xfrm>
                <a:off x="4738914" y="3454521"/>
                <a:ext cx="102798" cy="142384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" name="Puzzle2"/>
              <p:cNvSpPr>
                <a:spLocks noEditPoints="1" noChangeArrowheads="1"/>
              </p:cNvSpPr>
              <p:nvPr/>
            </p:nvSpPr>
            <p:spPr bwMode="auto">
              <a:xfrm>
                <a:off x="4707503" y="3558663"/>
                <a:ext cx="164667" cy="129751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" name="Puzzle4"/>
              <p:cNvSpPr>
                <a:spLocks noEditPoints="1" noChangeArrowheads="1"/>
              </p:cNvSpPr>
              <p:nvPr/>
            </p:nvSpPr>
            <p:spPr bwMode="auto">
              <a:xfrm>
                <a:off x="4644048" y="3556956"/>
                <a:ext cx="98991" cy="165603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" name="Puzzle1"/>
              <p:cNvSpPr>
                <a:spLocks noEditPoints="1" noChangeArrowheads="1"/>
              </p:cNvSpPr>
              <p:nvPr/>
            </p:nvSpPr>
            <p:spPr bwMode="auto">
              <a:xfrm>
                <a:off x="4610099" y="3497885"/>
                <a:ext cx="166254" cy="99020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" name="Puzzle2"/>
              <p:cNvSpPr>
                <a:spLocks noEditPoints="1" noChangeArrowheads="1"/>
              </p:cNvSpPr>
              <p:nvPr/>
            </p:nvSpPr>
            <p:spPr bwMode="auto">
              <a:xfrm>
                <a:off x="4707503" y="3745777"/>
                <a:ext cx="164667" cy="130092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" name="Puzzle4"/>
              <p:cNvSpPr>
                <a:spLocks noEditPoints="1" noChangeArrowheads="1"/>
              </p:cNvSpPr>
              <p:nvPr/>
            </p:nvSpPr>
            <p:spPr bwMode="auto">
              <a:xfrm>
                <a:off x="4644048" y="3744411"/>
                <a:ext cx="98991" cy="165603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6" name="Puzzle3"/>
              <p:cNvSpPr>
                <a:spLocks noEditPoints="1" noChangeArrowheads="1"/>
              </p:cNvSpPr>
              <p:nvPr/>
            </p:nvSpPr>
            <p:spPr bwMode="auto">
              <a:xfrm>
                <a:off x="4735741" y="3642318"/>
                <a:ext cx="102798" cy="142384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8" name="Puzzle3"/>
              <p:cNvSpPr>
                <a:spLocks noEditPoints="1" noChangeArrowheads="1"/>
              </p:cNvSpPr>
              <p:nvPr/>
            </p:nvSpPr>
            <p:spPr bwMode="auto">
              <a:xfrm>
                <a:off x="4929598" y="3641977"/>
                <a:ext cx="102798" cy="142384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" name="Puzzle2"/>
              <p:cNvSpPr>
                <a:spLocks noEditPoints="1" noChangeArrowheads="1"/>
              </p:cNvSpPr>
              <p:nvPr/>
            </p:nvSpPr>
            <p:spPr bwMode="auto">
              <a:xfrm>
                <a:off x="4898187" y="3745777"/>
                <a:ext cx="164350" cy="130092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0" name="Puzzle1"/>
              <p:cNvSpPr>
                <a:spLocks noEditPoints="1" noChangeArrowheads="1"/>
              </p:cNvSpPr>
              <p:nvPr/>
            </p:nvSpPr>
            <p:spPr bwMode="auto">
              <a:xfrm>
                <a:off x="4800466" y="3685341"/>
                <a:ext cx="166254" cy="98678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" name="Puzzle2"/>
              <p:cNvSpPr>
                <a:spLocks noEditPoints="1" noChangeArrowheads="1"/>
              </p:cNvSpPr>
              <p:nvPr/>
            </p:nvSpPr>
            <p:spPr bwMode="auto">
              <a:xfrm>
                <a:off x="4898187" y="3558663"/>
                <a:ext cx="164350" cy="129751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3" name="Puzzle1"/>
              <p:cNvSpPr>
                <a:spLocks noEditPoints="1" noChangeArrowheads="1"/>
              </p:cNvSpPr>
              <p:nvPr/>
            </p:nvSpPr>
            <p:spPr bwMode="auto">
              <a:xfrm>
                <a:off x="4800466" y="3497885"/>
                <a:ext cx="166254" cy="99020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4" name="Puzzle4"/>
              <p:cNvSpPr>
                <a:spLocks noEditPoints="1" noChangeArrowheads="1"/>
              </p:cNvSpPr>
              <p:nvPr/>
            </p:nvSpPr>
            <p:spPr bwMode="auto">
              <a:xfrm>
                <a:off x="4834414" y="3558663"/>
                <a:ext cx="99308" cy="165603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" name="Group 436"/>
            <p:cNvGrpSpPr/>
            <p:nvPr/>
          </p:nvGrpSpPr>
          <p:grpSpPr>
            <a:xfrm>
              <a:off x="4467476" y="4331146"/>
              <a:ext cx="682493" cy="646293"/>
              <a:chOff x="4619625" y="4425998"/>
              <a:chExt cx="485775" cy="436515"/>
            </a:xfrm>
          </p:grpSpPr>
          <p:sp>
            <p:nvSpPr>
              <p:cNvPr id="415" name="Puzzle3"/>
              <p:cNvSpPr>
                <a:spLocks noEditPoints="1" noChangeArrowheads="1"/>
              </p:cNvSpPr>
              <p:nvPr/>
            </p:nvSpPr>
            <p:spPr bwMode="auto">
              <a:xfrm>
                <a:off x="4757931" y="4425998"/>
                <a:ext cx="110372" cy="136452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8" name="Puzzle1"/>
              <p:cNvSpPr>
                <a:spLocks noEditPoints="1" noChangeArrowheads="1"/>
              </p:cNvSpPr>
              <p:nvPr/>
            </p:nvSpPr>
            <p:spPr bwMode="auto">
              <a:xfrm>
                <a:off x="4619625" y="4467555"/>
                <a:ext cx="178504" cy="94895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" name="Puzzle1"/>
              <p:cNvSpPr>
                <a:spLocks noEditPoints="1" noChangeArrowheads="1"/>
              </p:cNvSpPr>
              <p:nvPr/>
            </p:nvSpPr>
            <p:spPr bwMode="auto">
              <a:xfrm>
                <a:off x="4619625" y="4647201"/>
                <a:ext cx="178504" cy="94567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3" name="Puzzle3"/>
              <p:cNvSpPr>
                <a:spLocks noEditPoints="1" noChangeArrowheads="1"/>
              </p:cNvSpPr>
              <p:nvPr/>
            </p:nvSpPr>
            <p:spPr bwMode="auto">
              <a:xfrm>
                <a:off x="4754525" y="4605970"/>
                <a:ext cx="110372" cy="136452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4" name="Puzzle4"/>
              <p:cNvSpPr>
                <a:spLocks noEditPoints="1" noChangeArrowheads="1"/>
              </p:cNvSpPr>
              <p:nvPr/>
            </p:nvSpPr>
            <p:spPr bwMode="auto">
              <a:xfrm>
                <a:off x="4862513" y="4703810"/>
                <a:ext cx="106625" cy="158703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5" name="Puzzle3"/>
              <p:cNvSpPr>
                <a:spLocks noEditPoints="1" noChangeArrowheads="1"/>
              </p:cNvSpPr>
              <p:nvPr/>
            </p:nvSpPr>
            <p:spPr bwMode="auto">
              <a:xfrm>
                <a:off x="4962665" y="4605643"/>
                <a:ext cx="110372" cy="136452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6" name="Puzzle2"/>
              <p:cNvSpPr>
                <a:spLocks noEditPoints="1" noChangeArrowheads="1"/>
              </p:cNvSpPr>
              <p:nvPr/>
            </p:nvSpPr>
            <p:spPr bwMode="auto">
              <a:xfrm>
                <a:off x="4928941" y="4705119"/>
                <a:ext cx="176459" cy="124672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8" name="Puzzle1"/>
              <p:cNvSpPr>
                <a:spLocks noEditPoints="1" noChangeArrowheads="1"/>
              </p:cNvSpPr>
              <p:nvPr/>
            </p:nvSpPr>
            <p:spPr bwMode="auto">
              <a:xfrm>
                <a:off x="4824019" y="4647201"/>
                <a:ext cx="178504" cy="94567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" name="Puzzle2"/>
              <p:cNvSpPr>
                <a:spLocks noEditPoints="1" noChangeArrowheads="1"/>
              </p:cNvSpPr>
              <p:nvPr/>
            </p:nvSpPr>
            <p:spPr bwMode="auto">
              <a:xfrm>
                <a:off x="4928941" y="4525801"/>
                <a:ext cx="176459" cy="124345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2" name="Puzzle4"/>
              <p:cNvSpPr>
                <a:spLocks noEditPoints="1" noChangeArrowheads="1"/>
              </p:cNvSpPr>
              <p:nvPr/>
            </p:nvSpPr>
            <p:spPr bwMode="auto">
              <a:xfrm>
                <a:off x="4860469" y="4525801"/>
                <a:ext cx="106625" cy="158703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" name="Group 459"/>
            <p:cNvGrpSpPr/>
            <p:nvPr/>
          </p:nvGrpSpPr>
          <p:grpSpPr>
            <a:xfrm>
              <a:off x="4477108" y="5443268"/>
              <a:ext cx="712109" cy="709899"/>
              <a:chOff x="4624387" y="5283534"/>
              <a:chExt cx="490538" cy="512430"/>
            </a:xfrm>
          </p:grpSpPr>
          <p:sp>
            <p:nvSpPr>
              <p:cNvPr id="441" name="Puzzle3"/>
              <p:cNvSpPr>
                <a:spLocks noEditPoints="1" noChangeArrowheads="1"/>
              </p:cNvSpPr>
              <p:nvPr/>
            </p:nvSpPr>
            <p:spPr bwMode="auto">
              <a:xfrm>
                <a:off x="4764050" y="5283534"/>
                <a:ext cx="111454" cy="160182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2" name="Puzzle2"/>
              <p:cNvSpPr>
                <a:spLocks noEditPoints="1" noChangeArrowheads="1"/>
              </p:cNvSpPr>
              <p:nvPr/>
            </p:nvSpPr>
            <p:spPr bwMode="auto">
              <a:xfrm>
                <a:off x="4729993" y="5400694"/>
                <a:ext cx="178534" cy="145970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3" name="Puzzle4"/>
              <p:cNvSpPr>
                <a:spLocks noEditPoints="1" noChangeArrowheads="1"/>
              </p:cNvSpPr>
              <p:nvPr/>
            </p:nvSpPr>
            <p:spPr bwMode="auto">
              <a:xfrm>
                <a:off x="4661194" y="5398774"/>
                <a:ext cx="107327" cy="186303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4" name="Puzzle1"/>
              <p:cNvSpPr>
                <a:spLocks noEditPoints="1" noChangeArrowheads="1"/>
              </p:cNvSpPr>
              <p:nvPr/>
            </p:nvSpPr>
            <p:spPr bwMode="auto">
              <a:xfrm>
                <a:off x="4624387" y="5332319"/>
                <a:ext cx="180254" cy="111398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9" name="Puzzle4"/>
              <p:cNvSpPr>
                <a:spLocks noEditPoints="1" noChangeArrowheads="1"/>
              </p:cNvSpPr>
              <p:nvPr/>
            </p:nvSpPr>
            <p:spPr bwMode="auto">
              <a:xfrm>
                <a:off x="4869656" y="5609661"/>
                <a:ext cx="107670" cy="186303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" name="Puzzle3"/>
              <p:cNvSpPr>
                <a:spLocks noEditPoints="1" noChangeArrowheads="1"/>
              </p:cNvSpPr>
              <p:nvPr/>
            </p:nvSpPr>
            <p:spPr bwMode="auto">
              <a:xfrm>
                <a:off x="4970791" y="5494422"/>
                <a:ext cx="111454" cy="160182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" name="Puzzle2"/>
              <p:cNvSpPr>
                <a:spLocks noEditPoints="1" noChangeArrowheads="1"/>
              </p:cNvSpPr>
              <p:nvPr/>
            </p:nvSpPr>
            <p:spPr bwMode="auto">
              <a:xfrm>
                <a:off x="4936736" y="5611197"/>
                <a:ext cx="178189" cy="146353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" name="Puzzle1"/>
              <p:cNvSpPr>
                <a:spLocks noEditPoints="1" noChangeArrowheads="1"/>
              </p:cNvSpPr>
              <p:nvPr/>
            </p:nvSpPr>
            <p:spPr bwMode="auto">
              <a:xfrm>
                <a:off x="4830785" y="5543207"/>
                <a:ext cx="180254" cy="111013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57" name="TextBox 656"/>
            <p:cNvSpPr txBox="1"/>
            <p:nvPr/>
          </p:nvSpPr>
          <p:spPr>
            <a:xfrm>
              <a:off x="4227088" y="2930038"/>
              <a:ext cx="1076743" cy="41328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800" b="1" dirty="0" smtClean="0"/>
                <a:t>Information</a:t>
              </a:r>
            </a:p>
            <a:p>
              <a:pPr algn="ctr"/>
              <a:r>
                <a:rPr lang="en-US" sz="800" b="1" dirty="0" smtClean="0"/>
                <a:t>Loss Distributed</a:t>
              </a:r>
              <a:endParaRPr lang="en-US" sz="800" b="1" dirty="0"/>
            </a:p>
          </p:txBody>
        </p:sp>
        <p:sp>
          <p:nvSpPr>
            <p:cNvPr id="658" name="TextBox 657"/>
            <p:cNvSpPr txBox="1"/>
            <p:nvPr/>
          </p:nvSpPr>
          <p:spPr>
            <a:xfrm>
              <a:off x="4226659" y="3994475"/>
              <a:ext cx="1101009" cy="41328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800" b="1" dirty="0" smtClean="0"/>
                <a:t>Information Loss</a:t>
              </a:r>
            </a:p>
            <a:p>
              <a:pPr algn="ctr"/>
              <a:r>
                <a:rPr lang="en-US" sz="800" b="1" dirty="0" smtClean="0"/>
                <a:t>Measurable</a:t>
              </a:r>
            </a:p>
          </p:txBody>
        </p:sp>
        <p:sp>
          <p:nvSpPr>
            <p:cNvPr id="659" name="TextBox 658"/>
            <p:cNvSpPr txBox="1"/>
            <p:nvPr/>
          </p:nvSpPr>
          <p:spPr>
            <a:xfrm>
              <a:off x="4275126" y="5074413"/>
              <a:ext cx="1101009" cy="41328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800" b="1" dirty="0" smtClean="0"/>
                <a:t>Information Loss</a:t>
              </a:r>
            </a:p>
            <a:p>
              <a:pPr algn="ctr"/>
              <a:r>
                <a:rPr lang="en-US" sz="800" b="1" dirty="0" smtClean="0"/>
                <a:t>Significant</a:t>
              </a:r>
            </a:p>
          </p:txBody>
        </p:sp>
      </p:grpSp>
      <p:grpSp>
        <p:nvGrpSpPr>
          <p:cNvPr id="9" name="Group 303"/>
          <p:cNvGrpSpPr/>
          <p:nvPr/>
        </p:nvGrpSpPr>
        <p:grpSpPr>
          <a:xfrm>
            <a:off x="577969" y="3707883"/>
            <a:ext cx="889987" cy="1197394"/>
            <a:chOff x="577969" y="3707883"/>
            <a:chExt cx="889987" cy="1197394"/>
          </a:xfrm>
        </p:grpSpPr>
        <p:sp>
          <p:nvSpPr>
            <p:cNvPr id="655" name="Text Box 79"/>
            <p:cNvSpPr txBox="1">
              <a:spLocks noChangeArrowheads="1"/>
            </p:cNvSpPr>
            <p:nvPr/>
          </p:nvSpPr>
          <p:spPr bwMode="auto">
            <a:xfrm>
              <a:off x="577969" y="3707883"/>
              <a:ext cx="889987" cy="4001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 wrap="none">
              <a:spAutoFit/>
            </a:bodyPr>
            <a:lstStyle/>
            <a:p>
              <a:pPr algn="ctr"/>
              <a:r>
                <a:rPr lang="en-US" sz="1000" b="1" i="1" dirty="0" smtClean="0"/>
                <a:t>Information</a:t>
              </a:r>
            </a:p>
            <a:p>
              <a:pPr algn="ctr"/>
              <a:r>
                <a:rPr lang="en-US" sz="1000" b="1" i="1" dirty="0" smtClean="0"/>
                <a:t>Source</a:t>
              </a:r>
              <a:endParaRPr lang="en-US" sz="1400" b="1" i="1" dirty="0"/>
            </a:p>
          </p:txBody>
        </p:sp>
        <p:grpSp>
          <p:nvGrpSpPr>
            <p:cNvPr id="10" name="Group 676"/>
            <p:cNvGrpSpPr/>
            <p:nvPr/>
          </p:nvGrpSpPr>
          <p:grpSpPr>
            <a:xfrm>
              <a:off x="778091" y="4324476"/>
              <a:ext cx="534583" cy="580801"/>
              <a:chOff x="60447" y="4392647"/>
              <a:chExt cx="494389" cy="475779"/>
            </a:xfrm>
          </p:grpSpPr>
          <p:sp>
            <p:nvSpPr>
              <p:cNvPr id="144389" name="Puzzle3"/>
              <p:cNvSpPr>
                <a:spLocks noEditPoints="1" noChangeArrowheads="1"/>
              </p:cNvSpPr>
              <p:nvPr/>
            </p:nvSpPr>
            <p:spPr bwMode="auto">
              <a:xfrm>
                <a:off x="201206" y="4394423"/>
                <a:ext cx="112329" cy="148170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390" name="Puzzle2"/>
              <p:cNvSpPr>
                <a:spLocks noEditPoints="1" noChangeArrowheads="1"/>
              </p:cNvSpPr>
              <p:nvPr/>
            </p:nvSpPr>
            <p:spPr bwMode="auto">
              <a:xfrm>
                <a:off x="166882" y="4502797"/>
                <a:ext cx="179936" cy="135023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391" name="Puzzle4"/>
              <p:cNvSpPr>
                <a:spLocks noEditPoints="1" noChangeArrowheads="1"/>
              </p:cNvSpPr>
              <p:nvPr/>
            </p:nvSpPr>
            <p:spPr bwMode="auto">
              <a:xfrm>
                <a:off x="97543" y="4501021"/>
                <a:ext cx="108169" cy="172332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392" name="Puzzle1"/>
              <p:cNvSpPr>
                <a:spLocks noEditPoints="1" noChangeArrowheads="1"/>
              </p:cNvSpPr>
              <p:nvPr/>
            </p:nvSpPr>
            <p:spPr bwMode="auto">
              <a:xfrm>
                <a:off x="60447" y="4439549"/>
                <a:ext cx="181669" cy="103044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393" name="Puzzle2"/>
              <p:cNvSpPr>
                <a:spLocks noEditPoints="1" noChangeArrowheads="1"/>
              </p:cNvSpPr>
              <p:nvPr/>
            </p:nvSpPr>
            <p:spPr bwMode="auto">
              <a:xfrm>
                <a:off x="166882" y="4697515"/>
                <a:ext cx="179936" cy="135378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394" name="Puzzle4"/>
              <p:cNvSpPr>
                <a:spLocks noEditPoints="1" noChangeArrowheads="1"/>
              </p:cNvSpPr>
              <p:nvPr/>
            </p:nvSpPr>
            <p:spPr bwMode="auto">
              <a:xfrm>
                <a:off x="97543" y="4696094"/>
                <a:ext cx="108169" cy="172332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395" name="Puzzle1"/>
              <p:cNvSpPr>
                <a:spLocks noEditPoints="1" noChangeArrowheads="1"/>
              </p:cNvSpPr>
              <p:nvPr/>
            </p:nvSpPr>
            <p:spPr bwMode="auto">
              <a:xfrm>
                <a:off x="60447" y="4634623"/>
                <a:ext cx="181669" cy="102688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396" name="Puzzle3"/>
              <p:cNvSpPr>
                <a:spLocks noEditPoints="1" noChangeArrowheads="1"/>
              </p:cNvSpPr>
              <p:nvPr/>
            </p:nvSpPr>
            <p:spPr bwMode="auto">
              <a:xfrm>
                <a:off x="197739" y="4589852"/>
                <a:ext cx="112329" cy="148170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398" name="Puzzle4"/>
              <p:cNvSpPr>
                <a:spLocks noEditPoints="1" noChangeArrowheads="1"/>
              </p:cNvSpPr>
              <p:nvPr/>
            </p:nvSpPr>
            <p:spPr bwMode="auto">
              <a:xfrm>
                <a:off x="307641" y="4696094"/>
                <a:ext cx="108516" cy="172332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400" name="Puzzle3"/>
              <p:cNvSpPr>
                <a:spLocks noEditPoints="1" noChangeArrowheads="1"/>
              </p:cNvSpPr>
              <p:nvPr/>
            </p:nvSpPr>
            <p:spPr bwMode="auto">
              <a:xfrm>
                <a:off x="409570" y="4589497"/>
                <a:ext cx="112329" cy="148170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401" name="Puzzle2"/>
              <p:cNvSpPr>
                <a:spLocks noEditPoints="1" noChangeArrowheads="1"/>
              </p:cNvSpPr>
              <p:nvPr/>
            </p:nvSpPr>
            <p:spPr bwMode="auto">
              <a:xfrm>
                <a:off x="375248" y="4697515"/>
                <a:ext cx="179588" cy="135378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403" name="Puzzle1"/>
              <p:cNvSpPr>
                <a:spLocks noEditPoints="1" noChangeArrowheads="1"/>
              </p:cNvSpPr>
              <p:nvPr/>
            </p:nvSpPr>
            <p:spPr bwMode="auto">
              <a:xfrm>
                <a:off x="268465" y="4634623"/>
                <a:ext cx="181669" cy="102688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397" name="Puzzle2"/>
              <p:cNvSpPr>
                <a:spLocks noEditPoints="1" noChangeArrowheads="1"/>
              </p:cNvSpPr>
              <p:nvPr/>
            </p:nvSpPr>
            <p:spPr bwMode="auto">
              <a:xfrm>
                <a:off x="375248" y="4502797"/>
                <a:ext cx="179588" cy="135023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399" name="Puzzle1"/>
              <p:cNvSpPr>
                <a:spLocks noEditPoints="1" noChangeArrowheads="1"/>
              </p:cNvSpPr>
              <p:nvPr/>
            </p:nvSpPr>
            <p:spPr bwMode="auto">
              <a:xfrm>
                <a:off x="268465" y="4439549"/>
                <a:ext cx="181669" cy="103044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402" name="Puzzle4"/>
              <p:cNvSpPr>
                <a:spLocks noEditPoints="1" noChangeArrowheads="1"/>
              </p:cNvSpPr>
              <p:nvPr/>
            </p:nvSpPr>
            <p:spPr bwMode="auto">
              <a:xfrm>
                <a:off x="305561" y="4502797"/>
                <a:ext cx="108516" cy="172333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404" name="Puzzle3"/>
              <p:cNvSpPr>
                <a:spLocks noEditPoints="1" noChangeArrowheads="1"/>
              </p:cNvSpPr>
              <p:nvPr/>
            </p:nvSpPr>
            <p:spPr bwMode="auto">
              <a:xfrm>
                <a:off x="409917" y="4392647"/>
                <a:ext cx="111983" cy="148170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1" name="Group 311"/>
          <p:cNvGrpSpPr/>
          <p:nvPr/>
        </p:nvGrpSpPr>
        <p:grpSpPr>
          <a:xfrm>
            <a:off x="2367204" y="2865834"/>
            <a:ext cx="1669958" cy="3381338"/>
            <a:chOff x="2367204" y="2865834"/>
            <a:chExt cx="1669958" cy="3381338"/>
          </a:xfrm>
        </p:grpSpPr>
        <p:cxnSp>
          <p:nvCxnSpPr>
            <p:cNvPr id="272" name="Straight Arrow Connector 271"/>
            <p:cNvCxnSpPr/>
            <p:nvPr/>
          </p:nvCxnSpPr>
          <p:spPr bwMode="auto">
            <a:xfrm>
              <a:off x="3782753" y="3622192"/>
              <a:ext cx="254409" cy="9529"/>
            </a:xfrm>
            <a:prstGeom prst="straightConnector1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sp>
          <p:nvSpPr>
            <p:cNvPr id="212" name="TextBox 211"/>
            <p:cNvSpPr txBox="1"/>
            <p:nvPr/>
          </p:nvSpPr>
          <p:spPr>
            <a:xfrm>
              <a:off x="2744066" y="5083518"/>
              <a:ext cx="1249060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800" b="1" dirty="0" smtClean="0"/>
                <a:t>Deterministic/Minimal</a:t>
              </a:r>
            </a:p>
            <a:p>
              <a:pPr algn="ctr"/>
              <a:r>
                <a:rPr lang="en-US" sz="800" b="1" dirty="0" smtClean="0"/>
                <a:t>Coding</a:t>
              </a:r>
            </a:p>
            <a:p>
              <a:pPr algn="ctr"/>
              <a:r>
                <a:rPr lang="en-US" sz="800" b="1" dirty="0" smtClean="0"/>
                <a:t>(ex: Trellis Code)</a:t>
              </a:r>
              <a:endParaRPr lang="en-US" sz="800" b="1" dirty="0"/>
            </a:p>
          </p:txBody>
        </p:sp>
        <p:sp>
          <p:nvSpPr>
            <p:cNvPr id="218" name="TextBox 217"/>
            <p:cNvSpPr txBox="1"/>
            <p:nvPr/>
          </p:nvSpPr>
          <p:spPr>
            <a:xfrm>
              <a:off x="2820480" y="4006764"/>
              <a:ext cx="112082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800" b="1" dirty="0" smtClean="0"/>
                <a:t>Hybrid Code</a:t>
              </a:r>
            </a:p>
            <a:p>
              <a:r>
                <a:rPr lang="en-US" sz="800" b="1" dirty="0" smtClean="0"/>
                <a:t>(ex: Network Code)</a:t>
              </a:r>
              <a:endParaRPr lang="en-US" sz="800" b="1" dirty="0"/>
            </a:p>
          </p:txBody>
        </p:sp>
        <p:sp>
          <p:nvSpPr>
            <p:cNvPr id="219" name="TextBox 218"/>
            <p:cNvSpPr txBox="1"/>
            <p:nvPr/>
          </p:nvSpPr>
          <p:spPr>
            <a:xfrm>
              <a:off x="2871399" y="2865834"/>
              <a:ext cx="1140056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800" b="1" dirty="0" smtClean="0"/>
                <a:t> Random Code</a:t>
              </a:r>
            </a:p>
            <a:p>
              <a:r>
                <a:rPr lang="en-US" sz="800" b="1" dirty="0" smtClean="0"/>
                <a:t>(ex: </a:t>
              </a:r>
              <a:r>
                <a:rPr lang="en-US" sz="800" b="1" dirty="0" err="1" smtClean="0"/>
                <a:t>Rateless</a:t>
              </a:r>
              <a:r>
                <a:rPr lang="en-US" sz="800" b="1" dirty="0" smtClean="0"/>
                <a:t> Code)</a:t>
              </a:r>
              <a:endParaRPr lang="en-US" sz="800" b="1" dirty="0"/>
            </a:p>
          </p:txBody>
        </p:sp>
        <p:grpSp>
          <p:nvGrpSpPr>
            <p:cNvPr id="12" name="Group 634"/>
            <p:cNvGrpSpPr/>
            <p:nvPr/>
          </p:nvGrpSpPr>
          <p:grpSpPr>
            <a:xfrm>
              <a:off x="2979724" y="5552156"/>
              <a:ext cx="740390" cy="695016"/>
              <a:chOff x="1433512" y="5195887"/>
              <a:chExt cx="985648" cy="701123"/>
            </a:xfrm>
          </p:grpSpPr>
          <p:cxnSp>
            <p:nvCxnSpPr>
              <p:cNvPr id="161" name="Straight Connector 160"/>
              <p:cNvCxnSpPr/>
              <p:nvPr/>
            </p:nvCxnSpPr>
            <p:spPr bwMode="auto">
              <a:xfrm>
                <a:off x="1838304" y="5619076"/>
                <a:ext cx="163233" cy="1588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160" name="Oval 159"/>
              <p:cNvSpPr/>
              <p:nvPr/>
            </p:nvSpPr>
            <p:spPr bwMode="auto">
              <a:xfrm rot="16550184">
                <a:off x="1612870" y="5432783"/>
                <a:ext cx="57577" cy="58298"/>
              </a:xfrm>
              <a:prstGeom prst="ellipse">
                <a:avLst/>
              </a:prstGeom>
              <a:solidFill>
                <a:schemeClr val="bg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167" name="Oval 166"/>
              <p:cNvSpPr/>
              <p:nvPr/>
            </p:nvSpPr>
            <p:spPr bwMode="auto">
              <a:xfrm rot="14127864">
                <a:off x="1816356" y="5729422"/>
                <a:ext cx="57577" cy="58298"/>
              </a:xfrm>
              <a:prstGeom prst="ellipse">
                <a:avLst/>
              </a:prstGeom>
              <a:solidFill>
                <a:schemeClr val="bg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168" name="Oval 167"/>
              <p:cNvSpPr/>
              <p:nvPr/>
            </p:nvSpPr>
            <p:spPr bwMode="auto">
              <a:xfrm rot="14127864">
                <a:off x="2178899" y="5575319"/>
                <a:ext cx="57577" cy="58298"/>
              </a:xfrm>
              <a:prstGeom prst="ellipse">
                <a:avLst/>
              </a:prstGeom>
              <a:solidFill>
                <a:schemeClr val="bg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169" name="Oval 168"/>
              <p:cNvSpPr/>
              <p:nvPr/>
            </p:nvSpPr>
            <p:spPr bwMode="auto">
              <a:xfrm rot="14127864">
                <a:off x="2174136" y="5425978"/>
                <a:ext cx="57577" cy="58298"/>
              </a:xfrm>
              <a:prstGeom prst="ellipse">
                <a:avLst/>
              </a:prstGeom>
              <a:solidFill>
                <a:schemeClr val="bg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149" name="Oval 148"/>
              <p:cNvSpPr/>
              <p:nvPr/>
            </p:nvSpPr>
            <p:spPr bwMode="auto">
              <a:xfrm rot="14127864">
                <a:off x="1955776" y="5281401"/>
                <a:ext cx="57577" cy="58298"/>
              </a:xfrm>
              <a:prstGeom prst="ellipse">
                <a:avLst/>
              </a:prstGeom>
              <a:solidFill>
                <a:schemeClr val="bg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150" name="Oval 149"/>
              <p:cNvSpPr/>
              <p:nvPr/>
            </p:nvSpPr>
            <p:spPr bwMode="auto">
              <a:xfrm rot="14127864">
                <a:off x="1974828" y="5738945"/>
                <a:ext cx="57577" cy="58298"/>
              </a:xfrm>
              <a:prstGeom prst="ellipse">
                <a:avLst/>
              </a:prstGeom>
              <a:solidFill>
                <a:schemeClr val="bg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151" name="Oval 150"/>
              <p:cNvSpPr/>
              <p:nvPr/>
            </p:nvSpPr>
            <p:spPr bwMode="auto">
              <a:xfrm rot="14127864">
                <a:off x="1809571" y="5589606"/>
                <a:ext cx="57577" cy="58298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191" name="Oval 190"/>
              <p:cNvSpPr/>
              <p:nvPr/>
            </p:nvSpPr>
            <p:spPr bwMode="auto">
              <a:xfrm rot="14127864">
                <a:off x="1705509" y="5329027"/>
                <a:ext cx="57577" cy="58298"/>
              </a:xfrm>
              <a:prstGeom prst="ellipse">
                <a:avLst/>
              </a:prstGeom>
              <a:solidFill>
                <a:schemeClr val="bg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214" name="Straight Connector 213"/>
              <p:cNvCxnSpPr>
                <a:endCxn id="149" idx="7"/>
              </p:cNvCxnSpPr>
              <p:nvPr/>
            </p:nvCxnSpPr>
            <p:spPr bwMode="auto">
              <a:xfrm rot="19527864">
                <a:off x="1808334" y="5247397"/>
                <a:ext cx="127245" cy="98776"/>
              </a:xfrm>
              <a:prstGeom prst="line">
                <a:avLst/>
              </a:prstGeom>
              <a:noFill/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307" name="Oval 306"/>
              <p:cNvSpPr/>
              <p:nvPr/>
            </p:nvSpPr>
            <p:spPr bwMode="auto">
              <a:xfrm rot="16550184">
                <a:off x="1963150" y="5432783"/>
                <a:ext cx="57577" cy="58298"/>
              </a:xfrm>
              <a:prstGeom prst="ellipse">
                <a:avLst/>
              </a:prstGeom>
              <a:solidFill>
                <a:srgbClr val="FF33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308" name="Oval 307"/>
              <p:cNvSpPr/>
              <p:nvPr/>
            </p:nvSpPr>
            <p:spPr bwMode="auto">
              <a:xfrm rot="16550184">
                <a:off x="1811465" y="5278681"/>
                <a:ext cx="57577" cy="58298"/>
              </a:xfrm>
              <a:prstGeom prst="ellipse">
                <a:avLst/>
              </a:prstGeom>
              <a:solidFill>
                <a:schemeClr val="bg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309" name="Oval 308"/>
              <p:cNvSpPr/>
              <p:nvPr/>
            </p:nvSpPr>
            <p:spPr bwMode="auto">
              <a:xfrm rot="16550184">
                <a:off x="1799917" y="5432783"/>
                <a:ext cx="57577" cy="58298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185" name="Oval 184"/>
              <p:cNvSpPr/>
              <p:nvPr/>
            </p:nvSpPr>
            <p:spPr bwMode="auto">
              <a:xfrm rot="14127864">
                <a:off x="1593949" y="5575318"/>
                <a:ext cx="57577" cy="58298"/>
              </a:xfrm>
              <a:prstGeom prst="ellipse">
                <a:avLst/>
              </a:prstGeom>
              <a:solidFill>
                <a:schemeClr val="bg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231" name="Oval 230"/>
              <p:cNvSpPr/>
              <p:nvPr/>
            </p:nvSpPr>
            <p:spPr bwMode="auto">
              <a:xfrm rot="14127864">
                <a:off x="1662648" y="5691322"/>
                <a:ext cx="57577" cy="58298"/>
              </a:xfrm>
              <a:prstGeom prst="ellipse">
                <a:avLst/>
              </a:prstGeom>
              <a:solidFill>
                <a:schemeClr val="bg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235" name="Oval 234"/>
              <p:cNvSpPr/>
              <p:nvPr/>
            </p:nvSpPr>
            <p:spPr bwMode="auto">
              <a:xfrm>
                <a:off x="1433512" y="5195887"/>
                <a:ext cx="985648" cy="701123"/>
              </a:xfrm>
              <a:prstGeom prst="ellips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157" name="Straight Connector 156"/>
              <p:cNvCxnSpPr>
                <a:stCxn id="309" idx="4"/>
                <a:endCxn id="307" idx="0"/>
              </p:cNvCxnSpPr>
              <p:nvPr/>
            </p:nvCxnSpPr>
            <p:spPr bwMode="auto">
              <a:xfrm flipV="1">
                <a:off x="1857703" y="5458967"/>
                <a:ext cx="105238" cy="5929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65" name="Straight Connector 164"/>
              <p:cNvCxnSpPr>
                <a:stCxn id="309" idx="2"/>
                <a:endCxn id="151" idx="6"/>
              </p:cNvCxnSpPr>
              <p:nvPr/>
            </p:nvCxnSpPr>
            <p:spPr bwMode="auto">
              <a:xfrm rot="5400000">
                <a:off x="1771675" y="5540936"/>
                <a:ext cx="104469" cy="3739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25" name="Oval 224"/>
              <p:cNvSpPr/>
              <p:nvPr/>
            </p:nvSpPr>
            <p:spPr bwMode="auto">
              <a:xfrm rot="14127864">
                <a:off x="2127228" y="5691319"/>
                <a:ext cx="57577" cy="58298"/>
              </a:xfrm>
              <a:prstGeom prst="ellipse">
                <a:avLst/>
              </a:prstGeom>
              <a:solidFill>
                <a:schemeClr val="bg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227" name="Oval 226"/>
              <p:cNvSpPr/>
              <p:nvPr/>
            </p:nvSpPr>
            <p:spPr bwMode="auto">
              <a:xfrm rot="14127864">
                <a:off x="2112224" y="5335491"/>
                <a:ext cx="57577" cy="58298"/>
              </a:xfrm>
              <a:prstGeom prst="ellipse">
                <a:avLst/>
              </a:prstGeom>
              <a:solidFill>
                <a:schemeClr val="bg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228" name="Straight Connector 227"/>
              <p:cNvCxnSpPr/>
              <p:nvPr/>
            </p:nvCxnSpPr>
            <p:spPr bwMode="auto">
              <a:xfrm rot="5400000" flipH="1" flipV="1">
                <a:off x="1924679" y="5541128"/>
                <a:ext cx="133018" cy="27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173" name="Oval 172"/>
              <p:cNvSpPr/>
              <p:nvPr/>
            </p:nvSpPr>
            <p:spPr bwMode="auto">
              <a:xfrm rot="14127864">
                <a:off x="1972804" y="5589606"/>
                <a:ext cx="57577" cy="58298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3" name="Group 599"/>
            <p:cNvGrpSpPr/>
            <p:nvPr/>
          </p:nvGrpSpPr>
          <p:grpSpPr>
            <a:xfrm>
              <a:off x="2968857" y="4336838"/>
              <a:ext cx="732844" cy="675180"/>
              <a:chOff x="1371600" y="4267200"/>
              <a:chExt cx="978408" cy="733806"/>
            </a:xfrm>
          </p:grpSpPr>
          <p:cxnSp>
            <p:nvCxnSpPr>
              <p:cNvPr id="152" name="Straight Connector 151"/>
              <p:cNvCxnSpPr>
                <a:stCxn id="92" idx="2"/>
                <a:endCxn id="87" idx="6"/>
              </p:cNvCxnSpPr>
              <p:nvPr/>
            </p:nvCxnSpPr>
            <p:spPr bwMode="auto">
              <a:xfrm rot="5400000">
                <a:off x="1709772" y="4612236"/>
                <a:ext cx="104467" cy="374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43" name="Straight Connector 142"/>
              <p:cNvCxnSpPr>
                <a:stCxn id="92" idx="4"/>
                <a:endCxn id="90" idx="0"/>
              </p:cNvCxnSpPr>
              <p:nvPr/>
            </p:nvCxnSpPr>
            <p:spPr bwMode="auto">
              <a:xfrm flipV="1">
                <a:off x="1795800" y="4530269"/>
                <a:ext cx="105237" cy="5928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21" name="Straight Connector 120"/>
              <p:cNvCxnSpPr>
                <a:stCxn id="88" idx="2"/>
                <a:endCxn id="92" idx="0"/>
              </p:cNvCxnSpPr>
              <p:nvPr/>
            </p:nvCxnSpPr>
            <p:spPr bwMode="auto">
              <a:xfrm rot="16200000" flipH="1">
                <a:off x="1653289" y="4445755"/>
                <a:ext cx="115178" cy="53849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2" name="Oval 81"/>
              <p:cNvSpPr/>
              <p:nvPr/>
            </p:nvSpPr>
            <p:spPr bwMode="auto">
              <a:xfrm rot="14127864">
                <a:off x="2074134" y="4660906"/>
                <a:ext cx="57577" cy="58299"/>
              </a:xfrm>
              <a:prstGeom prst="ellipse">
                <a:avLst/>
              </a:prstGeom>
              <a:solidFill>
                <a:schemeClr val="bg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84" name="Oval 83"/>
              <p:cNvSpPr/>
              <p:nvPr/>
            </p:nvSpPr>
            <p:spPr bwMode="auto">
              <a:xfrm rot="14127864">
                <a:off x="1910901" y="4660906"/>
                <a:ext cx="57577" cy="58299"/>
              </a:xfrm>
              <a:prstGeom prst="ellipse">
                <a:avLst/>
              </a:prstGeom>
              <a:solidFill>
                <a:srgbClr val="FF33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86" name="Oval 85"/>
              <p:cNvSpPr/>
              <p:nvPr/>
            </p:nvSpPr>
            <p:spPr bwMode="auto">
              <a:xfrm rot="14127864">
                <a:off x="1965312" y="4810245"/>
                <a:ext cx="57577" cy="58299"/>
              </a:xfrm>
              <a:prstGeom prst="ellipse">
                <a:avLst/>
              </a:prstGeom>
              <a:solidFill>
                <a:schemeClr val="bg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89" name="Straight Connector 88"/>
              <p:cNvCxnSpPr>
                <a:endCxn id="85" idx="7"/>
              </p:cNvCxnSpPr>
              <p:nvPr/>
            </p:nvCxnSpPr>
            <p:spPr bwMode="auto">
              <a:xfrm rot="19527864">
                <a:off x="1817868" y="4328224"/>
                <a:ext cx="127246" cy="98776"/>
              </a:xfrm>
              <a:prstGeom prst="line">
                <a:avLst/>
              </a:prstGeom>
              <a:noFill/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35" name="Straight Connector 134"/>
              <p:cNvCxnSpPr/>
              <p:nvPr/>
            </p:nvCxnSpPr>
            <p:spPr bwMode="auto">
              <a:xfrm rot="5400000" flipH="1" flipV="1">
                <a:off x="1919730" y="4433677"/>
                <a:ext cx="80161" cy="61994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3" name="Oval 82"/>
              <p:cNvSpPr/>
              <p:nvPr/>
            </p:nvSpPr>
            <p:spPr bwMode="auto">
              <a:xfrm rot="14127864">
                <a:off x="2074134" y="4511567"/>
                <a:ext cx="57577" cy="58299"/>
              </a:xfrm>
              <a:prstGeom prst="ellipse">
                <a:avLst/>
              </a:prstGeom>
              <a:solidFill>
                <a:schemeClr val="bg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85" name="Oval 84"/>
              <p:cNvSpPr/>
              <p:nvPr/>
            </p:nvSpPr>
            <p:spPr bwMode="auto">
              <a:xfrm rot="14127864">
                <a:off x="1965311" y="4362227"/>
                <a:ext cx="57577" cy="58299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90" name="Oval 89"/>
              <p:cNvSpPr/>
              <p:nvPr/>
            </p:nvSpPr>
            <p:spPr bwMode="auto">
              <a:xfrm rot="16550184">
                <a:off x="1901247" y="4504084"/>
                <a:ext cx="57577" cy="58299"/>
              </a:xfrm>
              <a:prstGeom prst="ellipse">
                <a:avLst/>
              </a:prstGeom>
              <a:solidFill>
                <a:srgbClr val="FF505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91" name="Oval 90"/>
              <p:cNvSpPr/>
              <p:nvPr/>
            </p:nvSpPr>
            <p:spPr bwMode="auto">
              <a:xfrm rot="16550184">
                <a:off x="1792424" y="4354745"/>
                <a:ext cx="57577" cy="58299"/>
              </a:xfrm>
              <a:prstGeom prst="ellipse">
                <a:avLst/>
              </a:prstGeom>
              <a:solidFill>
                <a:schemeClr val="bg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93" name="Oval 92"/>
              <p:cNvSpPr/>
              <p:nvPr/>
            </p:nvSpPr>
            <p:spPr bwMode="auto">
              <a:xfrm rot="14127864">
                <a:off x="1584433" y="4660906"/>
                <a:ext cx="57577" cy="58299"/>
              </a:xfrm>
              <a:prstGeom prst="ellipse">
                <a:avLst/>
              </a:prstGeom>
              <a:solidFill>
                <a:schemeClr val="bg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79" name="Oval 78"/>
              <p:cNvSpPr/>
              <p:nvPr/>
            </p:nvSpPr>
            <p:spPr bwMode="auto">
              <a:xfrm>
                <a:off x="1371600" y="4267200"/>
                <a:ext cx="978408" cy="733806"/>
              </a:xfrm>
              <a:prstGeom prst="ellips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80" name="Oval 79"/>
              <p:cNvSpPr/>
              <p:nvPr/>
            </p:nvSpPr>
            <p:spPr bwMode="auto">
              <a:xfrm rot="16550184">
                <a:off x="1574779" y="4504084"/>
                <a:ext cx="57577" cy="58299"/>
              </a:xfrm>
              <a:prstGeom prst="ellipse">
                <a:avLst/>
              </a:prstGeom>
              <a:solidFill>
                <a:schemeClr val="bg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88" name="Oval 87"/>
              <p:cNvSpPr/>
              <p:nvPr/>
            </p:nvSpPr>
            <p:spPr bwMode="auto">
              <a:xfrm rot="14127864">
                <a:off x="1638844" y="4362227"/>
                <a:ext cx="57577" cy="58299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92" name="Oval 91"/>
              <p:cNvSpPr/>
              <p:nvPr/>
            </p:nvSpPr>
            <p:spPr bwMode="auto">
              <a:xfrm rot="16550184">
                <a:off x="1738013" y="4504084"/>
                <a:ext cx="57577" cy="58299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139" name="Straight Connector 138"/>
              <p:cNvCxnSpPr/>
              <p:nvPr/>
            </p:nvCxnSpPr>
            <p:spPr bwMode="auto">
              <a:xfrm rot="5400000" flipH="1" flipV="1">
                <a:off x="1686367" y="4728953"/>
                <a:ext cx="80161" cy="61994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87" name="Oval 86"/>
              <p:cNvSpPr/>
              <p:nvPr/>
            </p:nvSpPr>
            <p:spPr bwMode="auto">
              <a:xfrm rot="14127864">
                <a:off x="1747667" y="4660906"/>
                <a:ext cx="57577" cy="58299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94" name="Oval 93"/>
              <p:cNvSpPr/>
              <p:nvPr/>
            </p:nvSpPr>
            <p:spPr bwMode="auto">
              <a:xfrm rot="14127864">
                <a:off x="1643606" y="4786435"/>
                <a:ext cx="57577" cy="58299"/>
              </a:xfrm>
              <a:prstGeom prst="ellipse">
                <a:avLst/>
              </a:prstGeom>
              <a:solidFill>
                <a:srgbClr val="FF505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81" name="Oval 80"/>
              <p:cNvSpPr/>
              <p:nvPr/>
            </p:nvSpPr>
            <p:spPr bwMode="auto">
              <a:xfrm rot="14127864">
                <a:off x="1802078" y="4810247"/>
                <a:ext cx="57577" cy="58299"/>
              </a:xfrm>
              <a:prstGeom prst="ellipse">
                <a:avLst/>
              </a:prstGeom>
              <a:solidFill>
                <a:schemeClr val="bg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154" name="Straight Connector 153"/>
              <p:cNvCxnSpPr>
                <a:endCxn id="84" idx="7"/>
              </p:cNvCxnSpPr>
              <p:nvPr/>
            </p:nvCxnSpPr>
            <p:spPr bwMode="auto">
              <a:xfrm>
                <a:off x="1795706" y="4683056"/>
                <a:ext cx="115464" cy="1915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38" name="Oval 237"/>
              <p:cNvSpPr/>
              <p:nvPr/>
            </p:nvSpPr>
            <p:spPr bwMode="auto">
              <a:xfrm rot="14127864">
                <a:off x="2084374" y="4776908"/>
                <a:ext cx="57577" cy="58299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239" name="Oval 238"/>
              <p:cNvSpPr/>
              <p:nvPr/>
            </p:nvSpPr>
            <p:spPr bwMode="auto">
              <a:xfrm rot="14127864">
                <a:off x="2089136" y="4381619"/>
                <a:ext cx="57577" cy="58299"/>
              </a:xfrm>
              <a:prstGeom prst="ellipse">
                <a:avLst/>
              </a:prstGeom>
              <a:solidFill>
                <a:schemeClr val="bg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241" name="Straight Connector 240"/>
              <p:cNvCxnSpPr>
                <a:endCxn id="90" idx="2"/>
              </p:cNvCxnSpPr>
              <p:nvPr/>
            </p:nvCxnSpPr>
            <p:spPr bwMode="auto">
              <a:xfrm rot="16200000" flipV="1">
                <a:off x="1877016" y="4611966"/>
                <a:ext cx="116420" cy="16234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46" name="Straight Connector 245"/>
              <p:cNvCxnSpPr>
                <a:stCxn id="84" idx="3"/>
                <a:endCxn id="238" idx="6"/>
              </p:cNvCxnSpPr>
              <p:nvPr/>
            </p:nvCxnSpPr>
            <p:spPr bwMode="auto">
              <a:xfrm>
                <a:off x="1968209" y="4695140"/>
                <a:ext cx="128633" cy="87202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14" name="Group 305"/>
            <p:cNvGrpSpPr/>
            <p:nvPr/>
          </p:nvGrpSpPr>
          <p:grpSpPr>
            <a:xfrm>
              <a:off x="3057064" y="3183598"/>
              <a:ext cx="649937" cy="652738"/>
              <a:chOff x="2595562" y="3348037"/>
              <a:chExt cx="914400" cy="685800"/>
            </a:xfrm>
          </p:grpSpPr>
          <p:cxnSp>
            <p:nvCxnSpPr>
              <p:cNvPr id="199" name="Straight Connector 198"/>
              <p:cNvCxnSpPr>
                <a:stCxn id="107" idx="6"/>
                <a:endCxn id="108" idx="2"/>
              </p:cNvCxnSpPr>
              <p:nvPr/>
            </p:nvCxnSpPr>
            <p:spPr bwMode="auto">
              <a:xfrm rot="16200000" flipV="1">
                <a:off x="3098800" y="3527306"/>
                <a:ext cx="87298" cy="28952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79" name="Straight Connector 178"/>
              <p:cNvCxnSpPr>
                <a:stCxn id="107" idx="4"/>
                <a:endCxn id="100" idx="4"/>
              </p:cNvCxnSpPr>
              <p:nvPr/>
            </p:nvCxnSpPr>
            <p:spPr bwMode="auto">
              <a:xfrm flipV="1">
                <a:off x="3182996" y="3605028"/>
                <a:ext cx="167901" cy="12006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75" name="Straight Connector 174"/>
              <p:cNvCxnSpPr>
                <a:endCxn id="109" idx="6"/>
              </p:cNvCxnSpPr>
              <p:nvPr/>
            </p:nvCxnSpPr>
            <p:spPr bwMode="auto">
              <a:xfrm rot="5400000" flipH="1" flipV="1">
                <a:off x="2896017" y="3670981"/>
                <a:ext cx="183224" cy="12124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97" name="Oval 96"/>
              <p:cNvSpPr/>
              <p:nvPr/>
            </p:nvSpPr>
            <p:spPr bwMode="auto">
              <a:xfrm rot="16550184">
                <a:off x="2765404" y="3613497"/>
                <a:ext cx="57577" cy="58299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98" name="Oval 97"/>
              <p:cNvSpPr/>
              <p:nvPr/>
            </p:nvSpPr>
            <p:spPr bwMode="auto">
              <a:xfrm rot="14127864">
                <a:off x="3026040" y="3891084"/>
                <a:ext cx="57577" cy="58299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99" name="Oval 98"/>
              <p:cNvSpPr/>
              <p:nvPr/>
            </p:nvSpPr>
            <p:spPr bwMode="auto">
              <a:xfrm rot="14127864">
                <a:off x="3298096" y="3741743"/>
                <a:ext cx="57577" cy="58299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100" name="Oval 99"/>
              <p:cNvSpPr/>
              <p:nvPr/>
            </p:nvSpPr>
            <p:spPr bwMode="auto">
              <a:xfrm rot="14127864">
                <a:off x="3298096" y="3592404"/>
                <a:ext cx="57577" cy="58299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101" name="Oval 100"/>
              <p:cNvSpPr/>
              <p:nvPr/>
            </p:nvSpPr>
            <p:spPr bwMode="auto">
              <a:xfrm rot="14127864">
                <a:off x="3134863" y="3741743"/>
                <a:ext cx="57577" cy="58299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102" name="Oval 101"/>
              <p:cNvSpPr/>
              <p:nvPr/>
            </p:nvSpPr>
            <p:spPr bwMode="auto">
              <a:xfrm rot="14127864">
                <a:off x="3255949" y="3452589"/>
                <a:ext cx="57577" cy="58299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103" name="Oval 102"/>
              <p:cNvSpPr/>
              <p:nvPr/>
            </p:nvSpPr>
            <p:spPr bwMode="auto">
              <a:xfrm rot="14127864">
                <a:off x="3189274" y="3891082"/>
                <a:ext cx="57577" cy="58299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104" name="Oval 103"/>
              <p:cNvSpPr/>
              <p:nvPr/>
            </p:nvSpPr>
            <p:spPr bwMode="auto">
              <a:xfrm rot="14127864">
                <a:off x="2971629" y="3741743"/>
                <a:ext cx="57577" cy="58299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105" name="Oval 104"/>
              <p:cNvSpPr/>
              <p:nvPr/>
            </p:nvSpPr>
            <p:spPr bwMode="auto">
              <a:xfrm rot="14127864">
                <a:off x="2958056" y="3433540"/>
                <a:ext cx="57577" cy="58299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106" name="Straight Connector 105"/>
              <p:cNvCxnSpPr>
                <a:endCxn id="102" idx="7"/>
              </p:cNvCxnSpPr>
              <p:nvPr/>
            </p:nvCxnSpPr>
            <p:spPr bwMode="auto">
              <a:xfrm rot="19527864">
                <a:off x="3108506" y="3418586"/>
                <a:ext cx="127246" cy="98776"/>
              </a:xfrm>
              <a:prstGeom prst="line">
                <a:avLst/>
              </a:prstGeom>
              <a:noFill/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107" name="Oval 106"/>
              <p:cNvSpPr/>
              <p:nvPr/>
            </p:nvSpPr>
            <p:spPr bwMode="auto">
              <a:xfrm rot="16550184">
                <a:off x="3125209" y="3584921"/>
                <a:ext cx="57577" cy="58299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108" name="Oval 107"/>
              <p:cNvSpPr/>
              <p:nvPr/>
            </p:nvSpPr>
            <p:spPr bwMode="auto">
              <a:xfrm rot="16550184">
                <a:off x="3102111" y="3440344"/>
                <a:ext cx="57577" cy="58299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109" name="Oval 108"/>
              <p:cNvSpPr/>
              <p:nvPr/>
            </p:nvSpPr>
            <p:spPr bwMode="auto">
              <a:xfrm rot="16550184">
                <a:off x="2961975" y="3584921"/>
                <a:ext cx="57577" cy="58299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110" name="Oval 109"/>
              <p:cNvSpPr/>
              <p:nvPr/>
            </p:nvSpPr>
            <p:spPr bwMode="auto">
              <a:xfrm rot="14127864">
                <a:off x="2808395" y="3741743"/>
                <a:ext cx="57577" cy="58299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111" name="Oval 110"/>
              <p:cNvSpPr/>
              <p:nvPr/>
            </p:nvSpPr>
            <p:spPr bwMode="auto">
              <a:xfrm rot="14127864">
                <a:off x="2862806" y="3891084"/>
                <a:ext cx="57577" cy="58299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112" name="Oval 111"/>
              <p:cNvSpPr/>
              <p:nvPr/>
            </p:nvSpPr>
            <p:spPr bwMode="auto">
              <a:xfrm>
                <a:off x="2595562" y="3348037"/>
                <a:ext cx="914400" cy="685800"/>
              </a:xfrm>
              <a:prstGeom prst="ellips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170" name="Straight Connector 169"/>
              <p:cNvCxnSpPr>
                <a:stCxn id="104" idx="4"/>
                <a:endCxn id="101" idx="7"/>
              </p:cNvCxnSpPr>
              <p:nvPr/>
            </p:nvCxnSpPr>
            <p:spPr bwMode="auto">
              <a:xfrm>
                <a:off x="3024430" y="3754367"/>
                <a:ext cx="110702" cy="11441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71" name="Straight Connector 170"/>
              <p:cNvCxnSpPr>
                <a:stCxn id="109" idx="6"/>
                <a:endCxn id="107" idx="0"/>
              </p:cNvCxnSpPr>
              <p:nvPr/>
            </p:nvCxnSpPr>
            <p:spPr bwMode="auto">
              <a:xfrm rot="16200000" flipH="1">
                <a:off x="3046507" y="3532614"/>
                <a:ext cx="25675" cy="131308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78" name="Straight Connector 177"/>
              <p:cNvCxnSpPr>
                <a:stCxn id="107" idx="5"/>
                <a:endCxn id="102" idx="1"/>
              </p:cNvCxnSpPr>
              <p:nvPr/>
            </p:nvCxnSpPr>
            <p:spPr bwMode="auto">
              <a:xfrm flipV="1">
                <a:off x="3176572" y="3510193"/>
                <a:ext cx="102727" cy="85722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82" name="Straight Connector 181"/>
              <p:cNvCxnSpPr>
                <a:endCxn id="99" idx="7"/>
              </p:cNvCxnSpPr>
              <p:nvPr/>
            </p:nvCxnSpPr>
            <p:spPr bwMode="auto">
              <a:xfrm>
                <a:off x="3163946" y="3650371"/>
                <a:ext cx="134419" cy="115437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84" name="Straight Connector 183"/>
              <p:cNvCxnSpPr>
                <a:endCxn id="101" idx="6"/>
              </p:cNvCxnSpPr>
              <p:nvPr/>
            </p:nvCxnSpPr>
            <p:spPr bwMode="auto">
              <a:xfrm rot="5400000">
                <a:off x="3100092" y="3688085"/>
                <a:ext cx="106331" cy="11852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87" name="Straight Connector 186"/>
              <p:cNvCxnSpPr>
                <a:stCxn id="101" idx="2"/>
                <a:endCxn id="103" idx="6"/>
              </p:cNvCxnSpPr>
              <p:nvPr/>
            </p:nvCxnSpPr>
            <p:spPr bwMode="auto">
              <a:xfrm rot="16200000" flipH="1">
                <a:off x="3139903" y="3834676"/>
                <a:ext cx="101909" cy="21769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90" name="Straight Connector 189"/>
              <p:cNvCxnSpPr/>
              <p:nvPr/>
            </p:nvCxnSpPr>
            <p:spPr bwMode="auto">
              <a:xfrm rot="16200000" flipH="1">
                <a:off x="2977979" y="3834676"/>
                <a:ext cx="101909" cy="21769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93" name="Straight Connector 192"/>
              <p:cNvCxnSpPr>
                <a:endCxn id="109" idx="2"/>
              </p:cNvCxnSpPr>
              <p:nvPr/>
            </p:nvCxnSpPr>
            <p:spPr bwMode="auto">
              <a:xfrm flipV="1">
                <a:off x="2843455" y="3642710"/>
                <a:ext cx="144382" cy="13547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95" name="Straight Connector 194"/>
              <p:cNvCxnSpPr>
                <a:stCxn id="111" idx="4"/>
                <a:endCxn id="104" idx="0"/>
              </p:cNvCxnSpPr>
              <p:nvPr/>
            </p:nvCxnSpPr>
            <p:spPr bwMode="auto">
              <a:xfrm flipV="1">
                <a:off x="2915607" y="3787417"/>
                <a:ext cx="60798" cy="116291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1" name="Straight Connector 200"/>
              <p:cNvCxnSpPr>
                <a:stCxn id="109" idx="7"/>
                <a:endCxn id="105" idx="2"/>
              </p:cNvCxnSpPr>
              <p:nvPr/>
            </p:nvCxnSpPr>
            <p:spPr bwMode="auto">
              <a:xfrm rot="10800000" flipH="1">
                <a:off x="2972328" y="3486404"/>
                <a:ext cx="30837" cy="10532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04" name="Straight Connector 203"/>
              <p:cNvCxnSpPr>
                <a:stCxn id="109" idx="1"/>
                <a:endCxn id="97" idx="4"/>
              </p:cNvCxnSpPr>
              <p:nvPr/>
            </p:nvCxnSpPr>
            <p:spPr bwMode="auto">
              <a:xfrm rot="10800000" flipV="1">
                <a:off x="2823191" y="3632226"/>
                <a:ext cx="144998" cy="13384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92" name="Oval 291"/>
              <p:cNvSpPr/>
              <p:nvPr/>
            </p:nvSpPr>
            <p:spPr bwMode="auto">
              <a:xfrm rot="16550184">
                <a:off x="3294042" y="3851620"/>
                <a:ext cx="57577" cy="58299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295" name="Oval 294"/>
              <p:cNvSpPr/>
              <p:nvPr/>
            </p:nvSpPr>
            <p:spPr bwMode="auto">
              <a:xfrm rot="16550184">
                <a:off x="2789217" y="3494434"/>
                <a:ext cx="57577" cy="58299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303" name="Straight Connector 302"/>
              <p:cNvCxnSpPr>
                <a:stCxn id="295" idx="3"/>
                <a:endCxn id="109" idx="7"/>
              </p:cNvCxnSpPr>
              <p:nvPr/>
            </p:nvCxnSpPr>
            <p:spPr bwMode="auto">
              <a:xfrm>
                <a:off x="2836440" y="3545930"/>
                <a:ext cx="135889" cy="45794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05" name="Straight Connector 304"/>
              <p:cNvCxnSpPr>
                <a:stCxn id="101" idx="3"/>
                <a:endCxn id="292" idx="7"/>
              </p:cNvCxnSpPr>
              <p:nvPr/>
            </p:nvCxnSpPr>
            <p:spPr bwMode="auto">
              <a:xfrm>
                <a:off x="3192171" y="3775977"/>
                <a:ext cx="112225" cy="82446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cxnSp>
          <p:nvCxnSpPr>
            <p:cNvPr id="438" name="Straight Arrow Connector 437"/>
            <p:cNvCxnSpPr/>
            <p:nvPr/>
          </p:nvCxnSpPr>
          <p:spPr bwMode="auto">
            <a:xfrm flipV="1">
              <a:off x="3782857" y="4623758"/>
              <a:ext cx="254305" cy="8291"/>
            </a:xfrm>
            <a:prstGeom prst="straightConnector1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439" name="Straight Arrow Connector 438"/>
            <p:cNvCxnSpPr/>
            <p:nvPr/>
          </p:nvCxnSpPr>
          <p:spPr bwMode="auto">
            <a:xfrm flipV="1">
              <a:off x="3762824" y="5771072"/>
              <a:ext cx="257085" cy="1373"/>
            </a:xfrm>
            <a:prstGeom prst="straightConnector1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370" name="Straight Arrow Connector 369"/>
            <p:cNvCxnSpPr/>
            <p:nvPr/>
          </p:nvCxnSpPr>
          <p:spPr bwMode="auto">
            <a:xfrm flipV="1">
              <a:off x="2581560" y="3353584"/>
              <a:ext cx="206441" cy="171726"/>
            </a:xfrm>
            <a:prstGeom prst="straightConnector1">
              <a:avLst/>
            </a:prstGeom>
            <a:noFill/>
            <a:ln w="254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373" name="Straight Arrow Connector 372"/>
            <p:cNvCxnSpPr/>
            <p:nvPr/>
          </p:nvCxnSpPr>
          <p:spPr bwMode="auto">
            <a:xfrm>
              <a:off x="2597857" y="5653529"/>
              <a:ext cx="228172" cy="119406"/>
            </a:xfrm>
            <a:prstGeom prst="straightConnector1">
              <a:avLst/>
            </a:prstGeom>
            <a:noFill/>
            <a:ln w="254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372" name="Straight Arrow Connector 371"/>
            <p:cNvCxnSpPr/>
            <p:nvPr/>
          </p:nvCxnSpPr>
          <p:spPr bwMode="auto">
            <a:xfrm>
              <a:off x="2367204" y="4577208"/>
              <a:ext cx="205252" cy="12715"/>
            </a:xfrm>
            <a:prstGeom prst="straightConnector1">
              <a:avLst/>
            </a:prstGeom>
            <a:noFill/>
            <a:ln w="254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grpSp>
        <p:nvGrpSpPr>
          <p:cNvPr id="15" name="Group 310"/>
          <p:cNvGrpSpPr/>
          <p:nvPr/>
        </p:nvGrpSpPr>
        <p:grpSpPr>
          <a:xfrm>
            <a:off x="1280491" y="2967376"/>
            <a:ext cx="1606530" cy="2708805"/>
            <a:chOff x="1280491" y="2967376"/>
            <a:chExt cx="1606530" cy="2708805"/>
          </a:xfrm>
        </p:grpSpPr>
        <p:cxnSp>
          <p:nvCxnSpPr>
            <p:cNvPr id="681" name="Straight Arrow Connector 680"/>
            <p:cNvCxnSpPr/>
            <p:nvPr/>
          </p:nvCxnSpPr>
          <p:spPr bwMode="auto">
            <a:xfrm flipV="1">
              <a:off x="1529822" y="3996839"/>
              <a:ext cx="206441" cy="171726"/>
            </a:xfrm>
            <a:prstGeom prst="straightConnector1">
              <a:avLst/>
            </a:prstGeom>
            <a:noFill/>
            <a:ln w="254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682" name="Straight Arrow Connector 681"/>
            <p:cNvCxnSpPr/>
            <p:nvPr/>
          </p:nvCxnSpPr>
          <p:spPr bwMode="auto">
            <a:xfrm>
              <a:off x="1449474" y="4604135"/>
              <a:ext cx="205252" cy="12715"/>
            </a:xfrm>
            <a:prstGeom prst="straightConnector1">
              <a:avLst/>
            </a:prstGeom>
            <a:noFill/>
            <a:ln w="254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683" name="Straight Arrow Connector 682"/>
            <p:cNvCxnSpPr/>
            <p:nvPr/>
          </p:nvCxnSpPr>
          <p:spPr bwMode="auto">
            <a:xfrm>
              <a:off x="1464341" y="5100423"/>
              <a:ext cx="197387" cy="155373"/>
            </a:xfrm>
            <a:prstGeom prst="straightConnector1">
              <a:avLst/>
            </a:prstGeom>
            <a:noFill/>
            <a:ln w="254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sp>
          <p:nvSpPr>
            <p:cNvPr id="699" name="TextBox 698"/>
            <p:cNvSpPr txBox="1"/>
            <p:nvPr/>
          </p:nvSpPr>
          <p:spPr>
            <a:xfrm>
              <a:off x="1280491" y="2967376"/>
              <a:ext cx="1606530" cy="430887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en-US" sz="1100" b="1" dirty="0" smtClean="0">
                  <a:sym typeface="Symbol"/>
                </a:rPr>
                <a:t>t   packets, variables, </a:t>
              </a:r>
            </a:p>
            <a:p>
              <a:r>
                <a:rPr lang="en-US" sz="1100" b="1" dirty="0" smtClean="0">
                  <a:sym typeface="Symbol"/>
                </a:rPr>
                <a:t>registers,</a:t>
              </a:r>
              <a:endParaRPr lang="en-US" sz="1100" b="1" dirty="0"/>
            </a:p>
          </p:txBody>
        </p:sp>
        <p:grpSp>
          <p:nvGrpSpPr>
            <p:cNvPr id="16" name="Group 287"/>
            <p:cNvGrpSpPr/>
            <p:nvPr/>
          </p:nvGrpSpPr>
          <p:grpSpPr>
            <a:xfrm>
              <a:off x="1802660" y="3479109"/>
              <a:ext cx="543723" cy="532174"/>
              <a:chOff x="1776783" y="3479109"/>
              <a:chExt cx="339287" cy="389533"/>
            </a:xfrm>
          </p:grpSpPr>
          <p:sp>
            <p:nvSpPr>
              <p:cNvPr id="668" name="Puzzle1"/>
              <p:cNvSpPr>
                <a:spLocks noEditPoints="1" noChangeArrowheads="1"/>
              </p:cNvSpPr>
              <p:nvPr/>
            </p:nvSpPr>
            <p:spPr bwMode="auto">
              <a:xfrm>
                <a:off x="1861155" y="3611522"/>
                <a:ext cx="182277" cy="130744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3" name="Oval 702"/>
              <p:cNvSpPr/>
              <p:nvPr/>
            </p:nvSpPr>
            <p:spPr bwMode="auto">
              <a:xfrm>
                <a:off x="1776783" y="3479109"/>
                <a:ext cx="339287" cy="389533"/>
              </a:xfrm>
              <a:prstGeom prst="ellips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7" name="Group 288"/>
            <p:cNvGrpSpPr/>
            <p:nvPr/>
          </p:nvGrpSpPr>
          <p:grpSpPr>
            <a:xfrm>
              <a:off x="1818644" y="4307554"/>
              <a:ext cx="510487" cy="505985"/>
              <a:chOff x="1775513" y="4402445"/>
              <a:chExt cx="339287" cy="389533"/>
            </a:xfrm>
          </p:grpSpPr>
          <p:grpSp>
            <p:nvGrpSpPr>
              <p:cNvPr id="18" name="Group 668"/>
              <p:cNvGrpSpPr/>
              <p:nvPr/>
            </p:nvGrpSpPr>
            <p:grpSpPr>
              <a:xfrm>
                <a:off x="1844803" y="4493552"/>
                <a:ext cx="241053" cy="185028"/>
                <a:chOff x="1893383" y="4401627"/>
                <a:chExt cx="222929" cy="165610"/>
              </a:xfrm>
            </p:grpSpPr>
            <p:sp>
              <p:nvSpPr>
                <p:cNvPr id="670" name="Puzzle2"/>
                <p:cNvSpPr>
                  <a:spLocks noEditPoints="1" noChangeArrowheads="1"/>
                </p:cNvSpPr>
                <p:nvPr/>
              </p:nvSpPr>
              <p:spPr bwMode="auto">
                <a:xfrm>
                  <a:off x="1955704" y="4401627"/>
                  <a:ext cx="160608" cy="129756"/>
                </a:xfrm>
                <a:custGeom>
                  <a:avLst/>
                  <a:gdLst>
                    <a:gd name="T0" fmla="*/ 11 w 21600"/>
                    <a:gd name="T1" fmla="*/ 13386 h 21600"/>
                    <a:gd name="T2" fmla="*/ 4202 w 21600"/>
                    <a:gd name="T3" fmla="*/ 21161 h 21600"/>
                    <a:gd name="T4" fmla="*/ 10400 w 21600"/>
                    <a:gd name="T5" fmla="*/ 13909 h 21600"/>
                    <a:gd name="T6" fmla="*/ 16821 w 21600"/>
                    <a:gd name="T7" fmla="*/ 21190 h 21600"/>
                    <a:gd name="T8" fmla="*/ 21600 w 21600"/>
                    <a:gd name="T9" fmla="*/ 15083 h 21600"/>
                    <a:gd name="T10" fmla="*/ 16889 w 21600"/>
                    <a:gd name="T11" fmla="*/ 5739 h 21600"/>
                    <a:gd name="T12" fmla="*/ 10800 w 21600"/>
                    <a:gd name="T13" fmla="*/ 28 h 21600"/>
                    <a:gd name="T14" fmla="*/ 4202 w 21600"/>
                    <a:gd name="T15" fmla="*/ 5894 h 21600"/>
                    <a:gd name="T16" fmla="*/ 5388 w 21600"/>
                    <a:gd name="T17" fmla="*/ 6742 h 21600"/>
                    <a:gd name="T18" fmla="*/ 16177 w 21600"/>
                    <a:gd name="T19" fmla="*/ 20441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4247" y="12354"/>
                      </a:moveTo>
                      <a:lnTo>
                        <a:pt x="4134" y="12468"/>
                      </a:lnTo>
                      <a:lnTo>
                        <a:pt x="4010" y="12581"/>
                      </a:lnTo>
                      <a:lnTo>
                        <a:pt x="3897" y="12637"/>
                      </a:lnTo>
                      <a:lnTo>
                        <a:pt x="3773" y="12694"/>
                      </a:lnTo>
                      <a:lnTo>
                        <a:pt x="3637" y="12694"/>
                      </a:lnTo>
                      <a:lnTo>
                        <a:pt x="3524" y="12694"/>
                      </a:lnTo>
                      <a:lnTo>
                        <a:pt x="3400" y="12665"/>
                      </a:lnTo>
                      <a:lnTo>
                        <a:pt x="3287" y="12609"/>
                      </a:lnTo>
                      <a:lnTo>
                        <a:pt x="3027" y="12496"/>
                      </a:lnTo>
                      <a:lnTo>
                        <a:pt x="2790" y="12340"/>
                      </a:lnTo>
                      <a:lnTo>
                        <a:pt x="2530" y="12142"/>
                      </a:lnTo>
                      <a:lnTo>
                        <a:pt x="2293" y="11987"/>
                      </a:lnTo>
                      <a:lnTo>
                        <a:pt x="2033" y="11817"/>
                      </a:lnTo>
                      <a:lnTo>
                        <a:pt x="1773" y="11676"/>
                      </a:lnTo>
                      <a:lnTo>
                        <a:pt x="1638" y="11662"/>
                      </a:lnTo>
                      <a:lnTo>
                        <a:pt x="1513" y="11634"/>
                      </a:lnTo>
                      <a:lnTo>
                        <a:pt x="1378" y="11634"/>
                      </a:lnTo>
                      <a:lnTo>
                        <a:pt x="1253" y="11634"/>
                      </a:lnTo>
                      <a:lnTo>
                        <a:pt x="1118" y="11662"/>
                      </a:lnTo>
                      <a:lnTo>
                        <a:pt x="971" y="11732"/>
                      </a:lnTo>
                      <a:lnTo>
                        <a:pt x="835" y="11817"/>
                      </a:lnTo>
                      <a:lnTo>
                        <a:pt x="711" y="11959"/>
                      </a:lnTo>
                      <a:lnTo>
                        <a:pt x="553" y="12086"/>
                      </a:lnTo>
                      <a:lnTo>
                        <a:pt x="429" y="12284"/>
                      </a:lnTo>
                      <a:lnTo>
                        <a:pt x="271" y="12524"/>
                      </a:lnTo>
                      <a:lnTo>
                        <a:pt x="146" y="12793"/>
                      </a:lnTo>
                      <a:lnTo>
                        <a:pt x="79" y="12962"/>
                      </a:lnTo>
                      <a:lnTo>
                        <a:pt x="33" y="13146"/>
                      </a:lnTo>
                      <a:lnTo>
                        <a:pt x="11" y="13386"/>
                      </a:lnTo>
                      <a:lnTo>
                        <a:pt x="11" y="13641"/>
                      </a:lnTo>
                      <a:lnTo>
                        <a:pt x="33" y="13881"/>
                      </a:lnTo>
                      <a:lnTo>
                        <a:pt x="101" y="14150"/>
                      </a:lnTo>
                      <a:lnTo>
                        <a:pt x="192" y="14404"/>
                      </a:lnTo>
                      <a:lnTo>
                        <a:pt x="293" y="14645"/>
                      </a:lnTo>
                      <a:lnTo>
                        <a:pt x="451" y="14857"/>
                      </a:lnTo>
                      <a:lnTo>
                        <a:pt x="621" y="15054"/>
                      </a:lnTo>
                      <a:lnTo>
                        <a:pt x="734" y="15125"/>
                      </a:lnTo>
                      <a:lnTo>
                        <a:pt x="835" y="15210"/>
                      </a:lnTo>
                      <a:lnTo>
                        <a:pt x="948" y="15267"/>
                      </a:lnTo>
                      <a:lnTo>
                        <a:pt x="1084" y="15323"/>
                      </a:lnTo>
                      <a:lnTo>
                        <a:pt x="1208" y="15351"/>
                      </a:lnTo>
                      <a:lnTo>
                        <a:pt x="1355" y="15380"/>
                      </a:lnTo>
                      <a:lnTo>
                        <a:pt x="1513" y="15380"/>
                      </a:lnTo>
                      <a:lnTo>
                        <a:pt x="1683" y="15380"/>
                      </a:lnTo>
                      <a:lnTo>
                        <a:pt x="1864" y="15351"/>
                      </a:lnTo>
                      <a:lnTo>
                        <a:pt x="2033" y="15323"/>
                      </a:lnTo>
                      <a:lnTo>
                        <a:pt x="2225" y="15238"/>
                      </a:lnTo>
                      <a:lnTo>
                        <a:pt x="2428" y="15153"/>
                      </a:lnTo>
                      <a:lnTo>
                        <a:pt x="2745" y="15026"/>
                      </a:lnTo>
                      <a:lnTo>
                        <a:pt x="3005" y="14913"/>
                      </a:lnTo>
                      <a:lnTo>
                        <a:pt x="3264" y="14828"/>
                      </a:lnTo>
                      <a:lnTo>
                        <a:pt x="3513" y="14800"/>
                      </a:lnTo>
                      <a:lnTo>
                        <a:pt x="3615" y="14828"/>
                      </a:lnTo>
                      <a:lnTo>
                        <a:pt x="3728" y="14857"/>
                      </a:lnTo>
                      <a:lnTo>
                        <a:pt x="3807" y="14913"/>
                      </a:lnTo>
                      <a:lnTo>
                        <a:pt x="3920" y="14998"/>
                      </a:lnTo>
                      <a:lnTo>
                        <a:pt x="4010" y="15097"/>
                      </a:lnTo>
                      <a:lnTo>
                        <a:pt x="4089" y="15238"/>
                      </a:lnTo>
                      <a:lnTo>
                        <a:pt x="4179" y="15408"/>
                      </a:lnTo>
                      <a:lnTo>
                        <a:pt x="4247" y="15620"/>
                      </a:lnTo>
                      <a:lnTo>
                        <a:pt x="4326" y="15860"/>
                      </a:lnTo>
                      <a:lnTo>
                        <a:pt x="4394" y="16129"/>
                      </a:lnTo>
                      <a:lnTo>
                        <a:pt x="4439" y="16440"/>
                      </a:lnTo>
                      <a:lnTo>
                        <a:pt x="4507" y="16737"/>
                      </a:lnTo>
                      <a:lnTo>
                        <a:pt x="4552" y="17090"/>
                      </a:lnTo>
                      <a:lnTo>
                        <a:pt x="4575" y="17443"/>
                      </a:lnTo>
                      <a:lnTo>
                        <a:pt x="4586" y="17825"/>
                      </a:lnTo>
                      <a:lnTo>
                        <a:pt x="4586" y="18193"/>
                      </a:lnTo>
                      <a:lnTo>
                        <a:pt x="4586" y="18574"/>
                      </a:lnTo>
                      <a:lnTo>
                        <a:pt x="4586" y="18984"/>
                      </a:lnTo>
                      <a:lnTo>
                        <a:pt x="4552" y="19366"/>
                      </a:lnTo>
                      <a:lnTo>
                        <a:pt x="4507" y="19748"/>
                      </a:lnTo>
                      <a:lnTo>
                        <a:pt x="4462" y="20129"/>
                      </a:lnTo>
                      <a:lnTo>
                        <a:pt x="4371" y="20483"/>
                      </a:lnTo>
                      <a:lnTo>
                        <a:pt x="4292" y="20836"/>
                      </a:lnTo>
                      <a:lnTo>
                        <a:pt x="4202" y="21161"/>
                      </a:lnTo>
                      <a:lnTo>
                        <a:pt x="4744" y="21161"/>
                      </a:lnTo>
                      <a:lnTo>
                        <a:pt x="5264" y="21161"/>
                      </a:lnTo>
                      <a:lnTo>
                        <a:pt x="5784" y="21161"/>
                      </a:lnTo>
                      <a:lnTo>
                        <a:pt x="6235" y="21161"/>
                      </a:lnTo>
                      <a:lnTo>
                        <a:pt x="6676" y="21161"/>
                      </a:lnTo>
                      <a:lnTo>
                        <a:pt x="7060" y="21161"/>
                      </a:lnTo>
                      <a:lnTo>
                        <a:pt x="7410" y="21161"/>
                      </a:lnTo>
                      <a:lnTo>
                        <a:pt x="7670" y="21161"/>
                      </a:lnTo>
                      <a:lnTo>
                        <a:pt x="8020" y="21020"/>
                      </a:lnTo>
                      <a:lnTo>
                        <a:pt x="8303" y="20893"/>
                      </a:lnTo>
                      <a:lnTo>
                        <a:pt x="8563" y="20695"/>
                      </a:lnTo>
                      <a:lnTo>
                        <a:pt x="8800" y="20511"/>
                      </a:lnTo>
                      <a:lnTo>
                        <a:pt x="8969" y="20285"/>
                      </a:lnTo>
                      <a:lnTo>
                        <a:pt x="9150" y="20045"/>
                      </a:lnTo>
                      <a:lnTo>
                        <a:pt x="9252" y="19804"/>
                      </a:lnTo>
                      <a:lnTo>
                        <a:pt x="9342" y="19550"/>
                      </a:lnTo>
                      <a:lnTo>
                        <a:pt x="9410" y="19281"/>
                      </a:lnTo>
                      <a:lnTo>
                        <a:pt x="9433" y="19013"/>
                      </a:lnTo>
                      <a:lnTo>
                        <a:pt x="9433" y="18744"/>
                      </a:lnTo>
                      <a:lnTo>
                        <a:pt x="9387" y="18504"/>
                      </a:lnTo>
                      <a:lnTo>
                        <a:pt x="9320" y="18221"/>
                      </a:lnTo>
                      <a:lnTo>
                        <a:pt x="9207" y="17981"/>
                      </a:lnTo>
                      <a:lnTo>
                        <a:pt x="9105" y="17740"/>
                      </a:lnTo>
                      <a:lnTo>
                        <a:pt x="8924" y="17514"/>
                      </a:lnTo>
                      <a:lnTo>
                        <a:pt x="8777" y="17274"/>
                      </a:lnTo>
                      <a:lnTo>
                        <a:pt x="8642" y="17034"/>
                      </a:lnTo>
                      <a:lnTo>
                        <a:pt x="8563" y="16765"/>
                      </a:lnTo>
                      <a:lnTo>
                        <a:pt x="8472" y="16468"/>
                      </a:lnTo>
                      <a:lnTo>
                        <a:pt x="8450" y="16157"/>
                      </a:lnTo>
                      <a:lnTo>
                        <a:pt x="8450" y="15860"/>
                      </a:lnTo>
                      <a:lnTo>
                        <a:pt x="8472" y="15563"/>
                      </a:lnTo>
                      <a:lnTo>
                        <a:pt x="8540" y="15267"/>
                      </a:lnTo>
                      <a:lnTo>
                        <a:pt x="8642" y="14998"/>
                      </a:lnTo>
                      <a:lnTo>
                        <a:pt x="8777" y="14729"/>
                      </a:lnTo>
                      <a:lnTo>
                        <a:pt x="8868" y="14616"/>
                      </a:lnTo>
                      <a:lnTo>
                        <a:pt x="8969" y="14475"/>
                      </a:lnTo>
                      <a:lnTo>
                        <a:pt x="9060" y="14376"/>
                      </a:lnTo>
                      <a:lnTo>
                        <a:pt x="9184" y="14291"/>
                      </a:lnTo>
                      <a:lnTo>
                        <a:pt x="9297" y="14206"/>
                      </a:lnTo>
                      <a:lnTo>
                        <a:pt x="9433" y="14121"/>
                      </a:lnTo>
                      <a:lnTo>
                        <a:pt x="9579" y="14051"/>
                      </a:lnTo>
                      <a:lnTo>
                        <a:pt x="9726" y="13994"/>
                      </a:lnTo>
                      <a:lnTo>
                        <a:pt x="9884" y="13938"/>
                      </a:lnTo>
                      <a:lnTo>
                        <a:pt x="10054" y="13909"/>
                      </a:lnTo>
                      <a:lnTo>
                        <a:pt x="10257" y="13881"/>
                      </a:lnTo>
                      <a:lnTo>
                        <a:pt x="10449" y="13881"/>
                      </a:lnTo>
                      <a:lnTo>
                        <a:pt x="10664" y="13881"/>
                      </a:lnTo>
                      <a:lnTo>
                        <a:pt x="10856" y="13909"/>
                      </a:lnTo>
                      <a:lnTo>
                        <a:pt x="11037" y="13966"/>
                      </a:lnTo>
                      <a:lnTo>
                        <a:pt x="11206" y="14023"/>
                      </a:lnTo>
                      <a:lnTo>
                        <a:pt x="11353" y="14093"/>
                      </a:lnTo>
                      <a:lnTo>
                        <a:pt x="11511" y="14178"/>
                      </a:lnTo>
                      <a:lnTo>
                        <a:pt x="11635" y="14263"/>
                      </a:lnTo>
                      <a:lnTo>
                        <a:pt x="11748" y="14376"/>
                      </a:lnTo>
                      <a:lnTo>
                        <a:pt x="11861" y="14475"/>
                      </a:lnTo>
                      <a:lnTo>
                        <a:pt x="11941" y="14616"/>
                      </a:lnTo>
                      <a:lnTo>
                        <a:pt x="12031" y="14758"/>
                      </a:lnTo>
                      <a:lnTo>
                        <a:pt x="12099" y="14885"/>
                      </a:lnTo>
                      <a:lnTo>
                        <a:pt x="12200" y="15210"/>
                      </a:lnTo>
                      <a:lnTo>
                        <a:pt x="12268" y="15507"/>
                      </a:lnTo>
                      <a:lnTo>
                        <a:pt x="12291" y="15832"/>
                      </a:lnTo>
                      <a:lnTo>
                        <a:pt x="12291" y="16157"/>
                      </a:lnTo>
                      <a:lnTo>
                        <a:pt x="12246" y="16482"/>
                      </a:lnTo>
                      <a:lnTo>
                        <a:pt x="12178" y="16807"/>
                      </a:lnTo>
                      <a:lnTo>
                        <a:pt x="12099" y="17090"/>
                      </a:lnTo>
                      <a:lnTo>
                        <a:pt x="12008" y="17330"/>
                      </a:lnTo>
                      <a:lnTo>
                        <a:pt x="11884" y="17542"/>
                      </a:lnTo>
                      <a:lnTo>
                        <a:pt x="11748" y="17712"/>
                      </a:lnTo>
                      <a:lnTo>
                        <a:pt x="11613" y="17839"/>
                      </a:lnTo>
                      <a:lnTo>
                        <a:pt x="11489" y="18037"/>
                      </a:lnTo>
                      <a:lnTo>
                        <a:pt x="11398" y="18221"/>
                      </a:lnTo>
                      <a:lnTo>
                        <a:pt x="11319" y="18447"/>
                      </a:lnTo>
                      <a:lnTo>
                        <a:pt x="11251" y="18659"/>
                      </a:lnTo>
                      <a:lnTo>
                        <a:pt x="11206" y="18900"/>
                      </a:lnTo>
                      <a:lnTo>
                        <a:pt x="11184" y="19154"/>
                      </a:lnTo>
                      <a:lnTo>
                        <a:pt x="11184" y="19423"/>
                      </a:lnTo>
                      <a:lnTo>
                        <a:pt x="11229" y="19663"/>
                      </a:lnTo>
                      <a:lnTo>
                        <a:pt x="11297" y="19903"/>
                      </a:lnTo>
                      <a:lnTo>
                        <a:pt x="11376" y="20158"/>
                      </a:lnTo>
                      <a:lnTo>
                        <a:pt x="11511" y="20398"/>
                      </a:lnTo>
                      <a:lnTo>
                        <a:pt x="11681" y="20610"/>
                      </a:lnTo>
                      <a:lnTo>
                        <a:pt x="11884" y="20808"/>
                      </a:lnTo>
                      <a:lnTo>
                        <a:pt x="12121" y="20992"/>
                      </a:lnTo>
                      <a:lnTo>
                        <a:pt x="12404" y="21161"/>
                      </a:lnTo>
                      <a:lnTo>
                        <a:pt x="12528" y="21190"/>
                      </a:lnTo>
                      <a:lnTo>
                        <a:pt x="12856" y="21274"/>
                      </a:lnTo>
                      <a:lnTo>
                        <a:pt x="13330" y="21373"/>
                      </a:lnTo>
                      <a:lnTo>
                        <a:pt x="13963" y="21486"/>
                      </a:lnTo>
                      <a:lnTo>
                        <a:pt x="14313" y="21543"/>
                      </a:lnTo>
                      <a:lnTo>
                        <a:pt x="14652" y="21571"/>
                      </a:lnTo>
                      <a:lnTo>
                        <a:pt x="15025" y="21600"/>
                      </a:lnTo>
                      <a:lnTo>
                        <a:pt x="15409" y="21600"/>
                      </a:lnTo>
                      <a:lnTo>
                        <a:pt x="15782" y="21600"/>
                      </a:lnTo>
                      <a:lnTo>
                        <a:pt x="16177" y="21571"/>
                      </a:lnTo>
                      <a:lnTo>
                        <a:pt x="16516" y="21486"/>
                      </a:lnTo>
                      <a:lnTo>
                        <a:pt x="16889" y="21402"/>
                      </a:lnTo>
                      <a:lnTo>
                        <a:pt x="16821" y="21190"/>
                      </a:lnTo>
                      <a:lnTo>
                        <a:pt x="16776" y="20935"/>
                      </a:lnTo>
                      <a:lnTo>
                        <a:pt x="16742" y="20667"/>
                      </a:lnTo>
                      <a:lnTo>
                        <a:pt x="16719" y="20370"/>
                      </a:lnTo>
                      <a:lnTo>
                        <a:pt x="16697" y="19719"/>
                      </a:lnTo>
                      <a:lnTo>
                        <a:pt x="16697" y="19013"/>
                      </a:lnTo>
                      <a:lnTo>
                        <a:pt x="16719" y="18306"/>
                      </a:lnTo>
                      <a:lnTo>
                        <a:pt x="16753" y="17599"/>
                      </a:lnTo>
                      <a:lnTo>
                        <a:pt x="16821" y="16949"/>
                      </a:lnTo>
                      <a:lnTo>
                        <a:pt x="16889" y="16383"/>
                      </a:lnTo>
                      <a:lnTo>
                        <a:pt x="16934" y="16129"/>
                      </a:lnTo>
                      <a:lnTo>
                        <a:pt x="17002" y="15945"/>
                      </a:lnTo>
                      <a:lnTo>
                        <a:pt x="17081" y="15790"/>
                      </a:lnTo>
                      <a:lnTo>
                        <a:pt x="17194" y="15648"/>
                      </a:lnTo>
                      <a:lnTo>
                        <a:pt x="17318" y="15563"/>
                      </a:lnTo>
                      <a:lnTo>
                        <a:pt x="17453" y="15507"/>
                      </a:lnTo>
                      <a:lnTo>
                        <a:pt x="17600" y="15450"/>
                      </a:lnTo>
                      <a:lnTo>
                        <a:pt x="17758" y="15450"/>
                      </a:lnTo>
                      <a:lnTo>
                        <a:pt x="17905" y="15479"/>
                      </a:lnTo>
                      <a:lnTo>
                        <a:pt x="18064" y="15535"/>
                      </a:lnTo>
                      <a:lnTo>
                        <a:pt x="18233" y="15620"/>
                      </a:lnTo>
                      <a:lnTo>
                        <a:pt x="18380" y="15733"/>
                      </a:lnTo>
                      <a:lnTo>
                        <a:pt x="18561" y="15832"/>
                      </a:lnTo>
                      <a:lnTo>
                        <a:pt x="18707" y="15973"/>
                      </a:lnTo>
                      <a:lnTo>
                        <a:pt x="18866" y="16129"/>
                      </a:lnTo>
                      <a:lnTo>
                        <a:pt x="18990" y="16327"/>
                      </a:lnTo>
                      <a:lnTo>
                        <a:pt x="19125" y="16482"/>
                      </a:lnTo>
                      <a:lnTo>
                        <a:pt x="19295" y="16624"/>
                      </a:lnTo>
                      <a:lnTo>
                        <a:pt x="19464" y="16737"/>
                      </a:lnTo>
                      <a:lnTo>
                        <a:pt x="19668" y="16807"/>
                      </a:lnTo>
                      <a:lnTo>
                        <a:pt x="19860" y="16836"/>
                      </a:lnTo>
                      <a:lnTo>
                        <a:pt x="20052" y="16864"/>
                      </a:lnTo>
                      <a:lnTo>
                        <a:pt x="20266" y="16836"/>
                      </a:lnTo>
                      <a:lnTo>
                        <a:pt x="20470" y="16793"/>
                      </a:lnTo>
                      <a:lnTo>
                        <a:pt x="20662" y="16708"/>
                      </a:lnTo>
                      <a:lnTo>
                        <a:pt x="20854" y="16567"/>
                      </a:lnTo>
                      <a:lnTo>
                        <a:pt x="21035" y="16412"/>
                      </a:lnTo>
                      <a:lnTo>
                        <a:pt x="21182" y="16214"/>
                      </a:lnTo>
                      <a:lnTo>
                        <a:pt x="21340" y="16002"/>
                      </a:lnTo>
                      <a:lnTo>
                        <a:pt x="21441" y="15733"/>
                      </a:lnTo>
                      <a:lnTo>
                        <a:pt x="21532" y="15436"/>
                      </a:lnTo>
                      <a:lnTo>
                        <a:pt x="21600" y="15083"/>
                      </a:lnTo>
                      <a:lnTo>
                        <a:pt x="21600" y="14885"/>
                      </a:lnTo>
                      <a:lnTo>
                        <a:pt x="21600" y="14729"/>
                      </a:lnTo>
                      <a:lnTo>
                        <a:pt x="21600" y="14531"/>
                      </a:lnTo>
                      <a:lnTo>
                        <a:pt x="21577" y="14376"/>
                      </a:lnTo>
                      <a:lnTo>
                        <a:pt x="21532" y="14206"/>
                      </a:lnTo>
                      <a:lnTo>
                        <a:pt x="21487" y="14051"/>
                      </a:lnTo>
                      <a:lnTo>
                        <a:pt x="21419" y="13909"/>
                      </a:lnTo>
                      <a:lnTo>
                        <a:pt x="21351" y="13768"/>
                      </a:lnTo>
                      <a:lnTo>
                        <a:pt x="21204" y="13500"/>
                      </a:lnTo>
                      <a:lnTo>
                        <a:pt x="21035" y="13287"/>
                      </a:lnTo>
                      <a:lnTo>
                        <a:pt x="20809" y="13090"/>
                      </a:lnTo>
                      <a:lnTo>
                        <a:pt x="20594" y="12962"/>
                      </a:lnTo>
                      <a:lnTo>
                        <a:pt x="20357" y="12821"/>
                      </a:lnTo>
                      <a:lnTo>
                        <a:pt x="20120" y="12764"/>
                      </a:lnTo>
                      <a:lnTo>
                        <a:pt x="19882" y="12708"/>
                      </a:lnTo>
                      <a:lnTo>
                        <a:pt x="19645" y="12736"/>
                      </a:lnTo>
                      <a:lnTo>
                        <a:pt x="19430" y="12793"/>
                      </a:lnTo>
                      <a:lnTo>
                        <a:pt x="19227" y="12906"/>
                      </a:lnTo>
                      <a:lnTo>
                        <a:pt x="19148" y="12962"/>
                      </a:lnTo>
                      <a:lnTo>
                        <a:pt x="19058" y="13047"/>
                      </a:lnTo>
                      <a:lnTo>
                        <a:pt x="18990" y="13146"/>
                      </a:lnTo>
                      <a:lnTo>
                        <a:pt x="18911" y="13259"/>
                      </a:lnTo>
                      <a:lnTo>
                        <a:pt x="18775" y="13471"/>
                      </a:lnTo>
                      <a:lnTo>
                        <a:pt x="18628" y="13641"/>
                      </a:lnTo>
                      <a:lnTo>
                        <a:pt x="18470" y="13740"/>
                      </a:lnTo>
                      <a:lnTo>
                        <a:pt x="18301" y="13825"/>
                      </a:lnTo>
                      <a:lnTo>
                        <a:pt x="18143" y="13853"/>
                      </a:lnTo>
                      <a:lnTo>
                        <a:pt x="17973" y="13881"/>
                      </a:lnTo>
                      <a:lnTo>
                        <a:pt x="17804" y="13853"/>
                      </a:lnTo>
                      <a:lnTo>
                        <a:pt x="17646" y="13796"/>
                      </a:lnTo>
                      <a:lnTo>
                        <a:pt x="17499" y="13726"/>
                      </a:lnTo>
                      <a:lnTo>
                        <a:pt x="17341" y="13641"/>
                      </a:lnTo>
                      <a:lnTo>
                        <a:pt x="17216" y="13528"/>
                      </a:lnTo>
                      <a:lnTo>
                        <a:pt x="17103" y="13386"/>
                      </a:lnTo>
                      <a:lnTo>
                        <a:pt x="17024" y="13259"/>
                      </a:lnTo>
                      <a:lnTo>
                        <a:pt x="16934" y="13118"/>
                      </a:lnTo>
                      <a:lnTo>
                        <a:pt x="16889" y="12991"/>
                      </a:lnTo>
                      <a:lnTo>
                        <a:pt x="16889" y="12849"/>
                      </a:lnTo>
                      <a:lnTo>
                        <a:pt x="16889" y="12383"/>
                      </a:lnTo>
                      <a:lnTo>
                        <a:pt x="16889" y="11662"/>
                      </a:lnTo>
                      <a:lnTo>
                        <a:pt x="16889" y="10701"/>
                      </a:lnTo>
                      <a:lnTo>
                        <a:pt x="16889" y="9640"/>
                      </a:lnTo>
                      <a:lnTo>
                        <a:pt x="16889" y="8566"/>
                      </a:lnTo>
                      <a:lnTo>
                        <a:pt x="16889" y="7478"/>
                      </a:lnTo>
                      <a:lnTo>
                        <a:pt x="16889" y="6502"/>
                      </a:lnTo>
                      <a:lnTo>
                        <a:pt x="16889" y="5739"/>
                      </a:lnTo>
                      <a:lnTo>
                        <a:pt x="16674" y="5894"/>
                      </a:lnTo>
                      <a:lnTo>
                        <a:pt x="16414" y="6036"/>
                      </a:lnTo>
                      <a:lnTo>
                        <a:pt x="16154" y="6177"/>
                      </a:lnTo>
                      <a:lnTo>
                        <a:pt x="15849" y="6248"/>
                      </a:lnTo>
                      <a:lnTo>
                        <a:pt x="15544" y="6304"/>
                      </a:lnTo>
                      <a:lnTo>
                        <a:pt x="15217" y="6332"/>
                      </a:lnTo>
                      <a:lnTo>
                        <a:pt x="14866" y="6361"/>
                      </a:lnTo>
                      <a:lnTo>
                        <a:pt x="14550" y="6361"/>
                      </a:lnTo>
                      <a:lnTo>
                        <a:pt x="14200" y="6332"/>
                      </a:lnTo>
                      <a:lnTo>
                        <a:pt x="13850" y="6276"/>
                      </a:lnTo>
                      <a:lnTo>
                        <a:pt x="13522" y="6219"/>
                      </a:lnTo>
                      <a:lnTo>
                        <a:pt x="13206" y="6149"/>
                      </a:lnTo>
                      <a:lnTo>
                        <a:pt x="12901" y="6064"/>
                      </a:lnTo>
                      <a:lnTo>
                        <a:pt x="12618" y="5951"/>
                      </a:lnTo>
                      <a:lnTo>
                        <a:pt x="12358" y="5838"/>
                      </a:lnTo>
                      <a:lnTo>
                        <a:pt x="12121" y="5739"/>
                      </a:lnTo>
                      <a:lnTo>
                        <a:pt x="11941" y="5626"/>
                      </a:lnTo>
                      <a:lnTo>
                        <a:pt x="11794" y="5513"/>
                      </a:lnTo>
                      <a:lnTo>
                        <a:pt x="11658" y="5414"/>
                      </a:lnTo>
                      <a:lnTo>
                        <a:pt x="11556" y="5301"/>
                      </a:lnTo>
                      <a:lnTo>
                        <a:pt x="11466" y="5187"/>
                      </a:lnTo>
                      <a:lnTo>
                        <a:pt x="11398" y="5089"/>
                      </a:lnTo>
                      <a:lnTo>
                        <a:pt x="11376" y="4947"/>
                      </a:lnTo>
                      <a:lnTo>
                        <a:pt x="11353" y="4834"/>
                      </a:lnTo>
                      <a:lnTo>
                        <a:pt x="11353" y="4707"/>
                      </a:lnTo>
                      <a:lnTo>
                        <a:pt x="11376" y="4565"/>
                      </a:lnTo>
                      <a:lnTo>
                        <a:pt x="11443" y="4410"/>
                      </a:lnTo>
                      <a:lnTo>
                        <a:pt x="11511" y="4240"/>
                      </a:lnTo>
                      <a:lnTo>
                        <a:pt x="11703" y="3887"/>
                      </a:lnTo>
                      <a:lnTo>
                        <a:pt x="11986" y="3505"/>
                      </a:lnTo>
                      <a:lnTo>
                        <a:pt x="12144" y="3265"/>
                      </a:lnTo>
                      <a:lnTo>
                        <a:pt x="12246" y="3025"/>
                      </a:lnTo>
                      <a:lnTo>
                        <a:pt x="12336" y="2756"/>
                      </a:lnTo>
                      <a:lnTo>
                        <a:pt x="12404" y="2445"/>
                      </a:lnTo>
                      <a:lnTo>
                        <a:pt x="12438" y="2176"/>
                      </a:lnTo>
                      <a:lnTo>
                        <a:pt x="12438" y="1880"/>
                      </a:lnTo>
                      <a:lnTo>
                        <a:pt x="12404" y="1583"/>
                      </a:lnTo>
                      <a:lnTo>
                        <a:pt x="12336" y="1314"/>
                      </a:lnTo>
                      <a:lnTo>
                        <a:pt x="12246" y="1046"/>
                      </a:lnTo>
                      <a:lnTo>
                        <a:pt x="12099" y="791"/>
                      </a:lnTo>
                      <a:lnTo>
                        <a:pt x="12008" y="692"/>
                      </a:lnTo>
                      <a:lnTo>
                        <a:pt x="11918" y="579"/>
                      </a:lnTo>
                      <a:lnTo>
                        <a:pt x="11816" y="466"/>
                      </a:lnTo>
                      <a:lnTo>
                        <a:pt x="11703" y="381"/>
                      </a:lnTo>
                      <a:lnTo>
                        <a:pt x="11579" y="310"/>
                      </a:lnTo>
                      <a:lnTo>
                        <a:pt x="11443" y="226"/>
                      </a:lnTo>
                      <a:lnTo>
                        <a:pt x="11297" y="169"/>
                      </a:lnTo>
                      <a:lnTo>
                        <a:pt x="11138" y="113"/>
                      </a:lnTo>
                      <a:lnTo>
                        <a:pt x="10969" y="56"/>
                      </a:lnTo>
                      <a:lnTo>
                        <a:pt x="10800" y="28"/>
                      </a:lnTo>
                      <a:lnTo>
                        <a:pt x="10619" y="28"/>
                      </a:lnTo>
                      <a:lnTo>
                        <a:pt x="10404" y="28"/>
                      </a:lnTo>
                      <a:lnTo>
                        <a:pt x="10257" y="28"/>
                      </a:lnTo>
                      <a:lnTo>
                        <a:pt x="10076" y="56"/>
                      </a:lnTo>
                      <a:lnTo>
                        <a:pt x="9952" y="84"/>
                      </a:lnTo>
                      <a:lnTo>
                        <a:pt x="9794" y="141"/>
                      </a:lnTo>
                      <a:lnTo>
                        <a:pt x="9692" y="226"/>
                      </a:lnTo>
                      <a:lnTo>
                        <a:pt x="9557" y="282"/>
                      </a:lnTo>
                      <a:lnTo>
                        <a:pt x="9455" y="381"/>
                      </a:lnTo>
                      <a:lnTo>
                        <a:pt x="9365" y="466"/>
                      </a:lnTo>
                      <a:lnTo>
                        <a:pt x="9274" y="579"/>
                      </a:lnTo>
                      <a:lnTo>
                        <a:pt x="9184" y="692"/>
                      </a:lnTo>
                      <a:lnTo>
                        <a:pt x="9128" y="791"/>
                      </a:lnTo>
                      <a:lnTo>
                        <a:pt x="9060" y="932"/>
                      </a:lnTo>
                      <a:lnTo>
                        <a:pt x="8969" y="1201"/>
                      </a:lnTo>
                      <a:lnTo>
                        <a:pt x="8913" y="1498"/>
                      </a:lnTo>
                      <a:lnTo>
                        <a:pt x="8890" y="1795"/>
                      </a:lnTo>
                      <a:lnTo>
                        <a:pt x="8890" y="2120"/>
                      </a:lnTo>
                      <a:lnTo>
                        <a:pt x="8913" y="2445"/>
                      </a:lnTo>
                      <a:lnTo>
                        <a:pt x="8969" y="2756"/>
                      </a:lnTo>
                      <a:lnTo>
                        <a:pt x="9060" y="3081"/>
                      </a:lnTo>
                      <a:lnTo>
                        <a:pt x="9173" y="3378"/>
                      </a:lnTo>
                      <a:lnTo>
                        <a:pt x="9297" y="3647"/>
                      </a:lnTo>
                      <a:lnTo>
                        <a:pt x="9466" y="3887"/>
                      </a:lnTo>
                      <a:lnTo>
                        <a:pt x="9579" y="4085"/>
                      </a:lnTo>
                      <a:lnTo>
                        <a:pt x="9670" y="4269"/>
                      </a:lnTo>
                      <a:lnTo>
                        <a:pt x="9726" y="4467"/>
                      </a:lnTo>
                      <a:lnTo>
                        <a:pt x="9771" y="4650"/>
                      </a:lnTo>
                      <a:lnTo>
                        <a:pt x="9771" y="4834"/>
                      </a:lnTo>
                      <a:lnTo>
                        <a:pt x="9749" y="5032"/>
                      </a:lnTo>
                      <a:lnTo>
                        <a:pt x="9715" y="5216"/>
                      </a:lnTo>
                      <a:lnTo>
                        <a:pt x="9625" y="5385"/>
                      </a:lnTo>
                      <a:lnTo>
                        <a:pt x="9534" y="5513"/>
                      </a:lnTo>
                      <a:lnTo>
                        <a:pt x="9410" y="5626"/>
                      </a:lnTo>
                      <a:lnTo>
                        <a:pt x="9229" y="5710"/>
                      </a:lnTo>
                      <a:lnTo>
                        <a:pt x="9060" y="5767"/>
                      </a:lnTo>
                      <a:lnTo>
                        <a:pt x="8845" y="5767"/>
                      </a:lnTo>
                      <a:lnTo>
                        <a:pt x="8585" y="5739"/>
                      </a:lnTo>
                      <a:lnTo>
                        <a:pt x="8325" y="5654"/>
                      </a:lnTo>
                      <a:lnTo>
                        <a:pt x="8020" y="5513"/>
                      </a:lnTo>
                      <a:lnTo>
                        <a:pt x="7840" y="5442"/>
                      </a:lnTo>
                      <a:lnTo>
                        <a:pt x="7648" y="5385"/>
                      </a:lnTo>
                      <a:lnTo>
                        <a:pt x="7433" y="5329"/>
                      </a:lnTo>
                      <a:lnTo>
                        <a:pt x="7241" y="5301"/>
                      </a:lnTo>
                      <a:lnTo>
                        <a:pt x="6755" y="5301"/>
                      </a:lnTo>
                      <a:lnTo>
                        <a:pt x="6281" y="5329"/>
                      </a:lnTo>
                      <a:lnTo>
                        <a:pt x="5784" y="5385"/>
                      </a:lnTo>
                      <a:lnTo>
                        <a:pt x="5264" y="5498"/>
                      </a:lnTo>
                      <a:lnTo>
                        <a:pt x="4744" y="5597"/>
                      </a:lnTo>
                      <a:lnTo>
                        <a:pt x="4247" y="5739"/>
                      </a:lnTo>
                      <a:lnTo>
                        <a:pt x="4202" y="5894"/>
                      </a:lnTo>
                      <a:lnTo>
                        <a:pt x="4202" y="6191"/>
                      </a:lnTo>
                      <a:lnTo>
                        <a:pt x="4202" y="6545"/>
                      </a:lnTo>
                      <a:lnTo>
                        <a:pt x="4225" y="6954"/>
                      </a:lnTo>
                      <a:lnTo>
                        <a:pt x="4315" y="7930"/>
                      </a:lnTo>
                      <a:lnTo>
                        <a:pt x="4394" y="9018"/>
                      </a:lnTo>
                      <a:lnTo>
                        <a:pt x="4439" y="9570"/>
                      </a:lnTo>
                      <a:lnTo>
                        <a:pt x="4462" y="10107"/>
                      </a:lnTo>
                      <a:lnTo>
                        <a:pt x="4484" y="10630"/>
                      </a:lnTo>
                      <a:lnTo>
                        <a:pt x="4507" y="11082"/>
                      </a:lnTo>
                      <a:lnTo>
                        <a:pt x="4484" y="11520"/>
                      </a:lnTo>
                      <a:lnTo>
                        <a:pt x="4439" y="11874"/>
                      </a:lnTo>
                      <a:lnTo>
                        <a:pt x="4394" y="12029"/>
                      </a:lnTo>
                      <a:lnTo>
                        <a:pt x="4349" y="12171"/>
                      </a:lnTo>
                      <a:lnTo>
                        <a:pt x="4315" y="12284"/>
                      </a:lnTo>
                      <a:lnTo>
                        <a:pt x="4247" y="1235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1" name="Puzzle4"/>
                <p:cNvSpPr>
                  <a:spLocks noEditPoints="1" noChangeArrowheads="1"/>
                </p:cNvSpPr>
                <p:nvPr/>
              </p:nvSpPr>
              <p:spPr bwMode="auto">
                <a:xfrm>
                  <a:off x="1893383" y="4401627"/>
                  <a:ext cx="97047" cy="165610"/>
                </a:xfrm>
                <a:custGeom>
                  <a:avLst/>
                  <a:gdLst>
                    <a:gd name="T0" fmla="*/ 8307 w 21600"/>
                    <a:gd name="T1" fmla="*/ 11593 h 21600"/>
                    <a:gd name="T2" fmla="*/ 453 w 21600"/>
                    <a:gd name="T3" fmla="*/ 16938 h 21600"/>
                    <a:gd name="T4" fmla="*/ 11500 w 21600"/>
                    <a:gd name="T5" fmla="*/ 21600 h 21600"/>
                    <a:gd name="T6" fmla="*/ 20920 w 21600"/>
                    <a:gd name="T7" fmla="*/ 16751 h 21600"/>
                    <a:gd name="T8" fmla="*/ 13972 w 21600"/>
                    <a:gd name="T9" fmla="*/ 10888 h 21600"/>
                    <a:gd name="T10" fmla="*/ 21033 w 21600"/>
                    <a:gd name="T11" fmla="*/ 4716 h 21600"/>
                    <a:gd name="T12" fmla="*/ 11102 w 21600"/>
                    <a:gd name="T13" fmla="*/ 11 h 21600"/>
                    <a:gd name="T14" fmla="*/ 453 w 21600"/>
                    <a:gd name="T15" fmla="*/ 4716 h 21600"/>
                    <a:gd name="T16" fmla="*/ 2076 w 21600"/>
                    <a:gd name="T17" fmla="*/ 5664 h 21600"/>
                    <a:gd name="T18" fmla="*/ 20203 w 21600"/>
                    <a:gd name="T19" fmla="*/ 1598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3813" y="10590"/>
                      </a:moveTo>
                      <a:lnTo>
                        <a:pt x="3927" y="10513"/>
                      </a:lnTo>
                      <a:lnTo>
                        <a:pt x="4078" y="10425"/>
                      </a:lnTo>
                      <a:lnTo>
                        <a:pt x="4210" y="10359"/>
                      </a:lnTo>
                      <a:lnTo>
                        <a:pt x="4361" y="10315"/>
                      </a:lnTo>
                      <a:lnTo>
                        <a:pt x="4682" y="10237"/>
                      </a:lnTo>
                      <a:lnTo>
                        <a:pt x="5041" y="10193"/>
                      </a:lnTo>
                      <a:lnTo>
                        <a:pt x="5456" y="10171"/>
                      </a:lnTo>
                      <a:lnTo>
                        <a:pt x="5853" y="10193"/>
                      </a:lnTo>
                      <a:lnTo>
                        <a:pt x="6249" y="10260"/>
                      </a:lnTo>
                      <a:lnTo>
                        <a:pt x="6646" y="10337"/>
                      </a:lnTo>
                      <a:lnTo>
                        <a:pt x="7004" y="10469"/>
                      </a:lnTo>
                      <a:lnTo>
                        <a:pt x="7363" y="10612"/>
                      </a:lnTo>
                      <a:lnTo>
                        <a:pt x="7665" y="10788"/>
                      </a:lnTo>
                      <a:lnTo>
                        <a:pt x="7911" y="10998"/>
                      </a:lnTo>
                      <a:lnTo>
                        <a:pt x="8024" y="11097"/>
                      </a:lnTo>
                      <a:lnTo>
                        <a:pt x="8137" y="11207"/>
                      </a:lnTo>
                      <a:lnTo>
                        <a:pt x="8194" y="11340"/>
                      </a:lnTo>
                      <a:lnTo>
                        <a:pt x="8269" y="11461"/>
                      </a:lnTo>
                      <a:lnTo>
                        <a:pt x="8307" y="11593"/>
                      </a:lnTo>
                      <a:lnTo>
                        <a:pt x="8307" y="11714"/>
                      </a:lnTo>
                      <a:lnTo>
                        <a:pt x="8307" y="11868"/>
                      </a:lnTo>
                      <a:lnTo>
                        <a:pt x="8307" y="12012"/>
                      </a:lnTo>
                      <a:lnTo>
                        <a:pt x="8194" y="12265"/>
                      </a:lnTo>
                      <a:lnTo>
                        <a:pt x="8062" y="12519"/>
                      </a:lnTo>
                      <a:lnTo>
                        <a:pt x="7873" y="12706"/>
                      </a:lnTo>
                      <a:lnTo>
                        <a:pt x="7627" y="12904"/>
                      </a:lnTo>
                      <a:lnTo>
                        <a:pt x="7363" y="13048"/>
                      </a:lnTo>
                      <a:lnTo>
                        <a:pt x="7080" y="13180"/>
                      </a:lnTo>
                      <a:lnTo>
                        <a:pt x="6759" y="13257"/>
                      </a:lnTo>
                      <a:lnTo>
                        <a:pt x="6419" y="13345"/>
                      </a:lnTo>
                      <a:lnTo>
                        <a:pt x="6098" y="13389"/>
                      </a:lnTo>
                      <a:lnTo>
                        <a:pt x="5739" y="13389"/>
                      </a:lnTo>
                      <a:lnTo>
                        <a:pt x="5418" y="13389"/>
                      </a:lnTo>
                      <a:lnTo>
                        <a:pt x="5079" y="13345"/>
                      </a:lnTo>
                      <a:lnTo>
                        <a:pt x="4758" y="13301"/>
                      </a:lnTo>
                      <a:lnTo>
                        <a:pt x="4474" y="13213"/>
                      </a:lnTo>
                      <a:lnTo>
                        <a:pt x="4172" y="13114"/>
                      </a:lnTo>
                      <a:lnTo>
                        <a:pt x="3965" y="12982"/>
                      </a:lnTo>
                      <a:lnTo>
                        <a:pt x="3738" y="12838"/>
                      </a:lnTo>
                      <a:lnTo>
                        <a:pt x="3493" y="12706"/>
                      </a:lnTo>
                      <a:lnTo>
                        <a:pt x="3228" y="12607"/>
                      </a:lnTo>
                      <a:lnTo>
                        <a:pt x="2945" y="12519"/>
                      </a:lnTo>
                      <a:lnTo>
                        <a:pt x="2700" y="12431"/>
                      </a:lnTo>
                      <a:lnTo>
                        <a:pt x="2397" y="12375"/>
                      </a:lnTo>
                      <a:lnTo>
                        <a:pt x="2152" y="12331"/>
                      </a:lnTo>
                      <a:lnTo>
                        <a:pt x="1888" y="12309"/>
                      </a:lnTo>
                      <a:lnTo>
                        <a:pt x="1642" y="12309"/>
                      </a:lnTo>
                      <a:lnTo>
                        <a:pt x="1397" y="12331"/>
                      </a:lnTo>
                      <a:lnTo>
                        <a:pt x="1170" y="12397"/>
                      </a:lnTo>
                      <a:lnTo>
                        <a:pt x="962" y="12453"/>
                      </a:lnTo>
                      <a:lnTo>
                        <a:pt x="774" y="12563"/>
                      </a:lnTo>
                      <a:lnTo>
                        <a:pt x="623" y="12684"/>
                      </a:lnTo>
                      <a:lnTo>
                        <a:pt x="528" y="12838"/>
                      </a:lnTo>
                      <a:lnTo>
                        <a:pt x="453" y="13026"/>
                      </a:lnTo>
                      <a:lnTo>
                        <a:pt x="339" y="13477"/>
                      </a:lnTo>
                      <a:lnTo>
                        <a:pt x="226" y="13984"/>
                      </a:lnTo>
                      <a:lnTo>
                        <a:pt x="151" y="14535"/>
                      </a:lnTo>
                      <a:lnTo>
                        <a:pt x="113" y="15075"/>
                      </a:lnTo>
                      <a:lnTo>
                        <a:pt x="113" y="15626"/>
                      </a:lnTo>
                      <a:lnTo>
                        <a:pt x="151" y="16133"/>
                      </a:lnTo>
                      <a:lnTo>
                        <a:pt x="188" y="16376"/>
                      </a:lnTo>
                      <a:lnTo>
                        <a:pt x="264" y="16585"/>
                      </a:lnTo>
                      <a:lnTo>
                        <a:pt x="339" y="16773"/>
                      </a:lnTo>
                      <a:lnTo>
                        <a:pt x="453" y="16938"/>
                      </a:lnTo>
                      <a:lnTo>
                        <a:pt x="1095" y="16883"/>
                      </a:lnTo>
                      <a:lnTo>
                        <a:pt x="1963" y="16795"/>
                      </a:lnTo>
                      <a:lnTo>
                        <a:pt x="2945" y="16751"/>
                      </a:lnTo>
                      <a:lnTo>
                        <a:pt x="3965" y="16706"/>
                      </a:lnTo>
                      <a:lnTo>
                        <a:pt x="5022" y="16684"/>
                      </a:lnTo>
                      <a:lnTo>
                        <a:pt x="5947" y="16684"/>
                      </a:lnTo>
                      <a:lnTo>
                        <a:pt x="6759" y="16706"/>
                      </a:lnTo>
                      <a:lnTo>
                        <a:pt x="7363" y="16751"/>
                      </a:lnTo>
                      <a:lnTo>
                        <a:pt x="7948" y="16839"/>
                      </a:lnTo>
                      <a:lnTo>
                        <a:pt x="8458" y="16916"/>
                      </a:lnTo>
                      <a:lnTo>
                        <a:pt x="8893" y="17026"/>
                      </a:lnTo>
                      <a:lnTo>
                        <a:pt x="9289" y="17158"/>
                      </a:lnTo>
                      <a:lnTo>
                        <a:pt x="9572" y="17280"/>
                      </a:lnTo>
                      <a:lnTo>
                        <a:pt x="9799" y="17412"/>
                      </a:lnTo>
                      <a:lnTo>
                        <a:pt x="9969" y="17555"/>
                      </a:lnTo>
                      <a:lnTo>
                        <a:pt x="10120" y="17687"/>
                      </a:lnTo>
                      <a:lnTo>
                        <a:pt x="10158" y="17831"/>
                      </a:lnTo>
                      <a:lnTo>
                        <a:pt x="10195" y="17974"/>
                      </a:lnTo>
                      <a:lnTo>
                        <a:pt x="10158" y="18128"/>
                      </a:lnTo>
                      <a:lnTo>
                        <a:pt x="10082" y="18271"/>
                      </a:lnTo>
                      <a:lnTo>
                        <a:pt x="9969" y="18426"/>
                      </a:lnTo>
                      <a:lnTo>
                        <a:pt x="9837" y="18569"/>
                      </a:lnTo>
                      <a:lnTo>
                        <a:pt x="9648" y="18701"/>
                      </a:lnTo>
                      <a:lnTo>
                        <a:pt x="9440" y="18822"/>
                      </a:lnTo>
                      <a:lnTo>
                        <a:pt x="9213" y="18999"/>
                      </a:lnTo>
                      <a:lnTo>
                        <a:pt x="9044" y="19186"/>
                      </a:lnTo>
                      <a:lnTo>
                        <a:pt x="8893" y="19395"/>
                      </a:lnTo>
                      <a:lnTo>
                        <a:pt x="8817" y="19627"/>
                      </a:lnTo>
                      <a:lnTo>
                        <a:pt x="8779" y="19858"/>
                      </a:lnTo>
                      <a:lnTo>
                        <a:pt x="8779" y="20112"/>
                      </a:lnTo>
                      <a:lnTo>
                        <a:pt x="8855" y="20354"/>
                      </a:lnTo>
                      <a:lnTo>
                        <a:pt x="8968" y="20586"/>
                      </a:lnTo>
                      <a:lnTo>
                        <a:pt x="9138" y="20817"/>
                      </a:lnTo>
                      <a:lnTo>
                        <a:pt x="9365" y="21026"/>
                      </a:lnTo>
                      <a:lnTo>
                        <a:pt x="9610" y="21192"/>
                      </a:lnTo>
                      <a:lnTo>
                        <a:pt x="9950" y="21368"/>
                      </a:lnTo>
                      <a:lnTo>
                        <a:pt x="10120" y="21445"/>
                      </a:lnTo>
                      <a:lnTo>
                        <a:pt x="10346" y="21511"/>
                      </a:lnTo>
                      <a:lnTo>
                        <a:pt x="10516" y="21555"/>
                      </a:lnTo>
                      <a:lnTo>
                        <a:pt x="10743" y="21600"/>
                      </a:lnTo>
                      <a:lnTo>
                        <a:pt x="10988" y="21644"/>
                      </a:lnTo>
                      <a:lnTo>
                        <a:pt x="11215" y="21666"/>
                      </a:lnTo>
                      <a:lnTo>
                        <a:pt x="11498" y="21666"/>
                      </a:lnTo>
                      <a:lnTo>
                        <a:pt x="11762" y="21666"/>
                      </a:lnTo>
                      <a:lnTo>
                        <a:pt x="12253" y="21644"/>
                      </a:lnTo>
                      <a:lnTo>
                        <a:pt x="12763" y="21577"/>
                      </a:lnTo>
                      <a:lnTo>
                        <a:pt x="13197" y="21467"/>
                      </a:lnTo>
                      <a:lnTo>
                        <a:pt x="13556" y="21346"/>
                      </a:lnTo>
                      <a:lnTo>
                        <a:pt x="13896" y="21192"/>
                      </a:lnTo>
                      <a:lnTo>
                        <a:pt x="14179" y="21026"/>
                      </a:lnTo>
                      <a:lnTo>
                        <a:pt x="14444" y="20839"/>
                      </a:lnTo>
                      <a:lnTo>
                        <a:pt x="14576" y="20641"/>
                      </a:lnTo>
                      <a:lnTo>
                        <a:pt x="14727" y="20431"/>
                      </a:lnTo>
                      <a:lnTo>
                        <a:pt x="14765" y="20200"/>
                      </a:lnTo>
                      <a:lnTo>
                        <a:pt x="14802" y="19991"/>
                      </a:lnTo>
                      <a:lnTo>
                        <a:pt x="14727" y="19759"/>
                      </a:lnTo>
                      <a:lnTo>
                        <a:pt x="14613" y="19550"/>
                      </a:lnTo>
                      <a:lnTo>
                        <a:pt x="14444" y="19307"/>
                      </a:lnTo>
                      <a:lnTo>
                        <a:pt x="14217" y="19098"/>
                      </a:lnTo>
                      <a:lnTo>
                        <a:pt x="13934" y="18911"/>
                      </a:lnTo>
                      <a:lnTo>
                        <a:pt x="13669" y="18745"/>
                      </a:lnTo>
                      <a:lnTo>
                        <a:pt x="13462" y="18547"/>
                      </a:lnTo>
                      <a:lnTo>
                        <a:pt x="13311" y="18337"/>
                      </a:lnTo>
                      <a:lnTo>
                        <a:pt x="13197" y="18150"/>
                      </a:lnTo>
                      <a:lnTo>
                        <a:pt x="13122" y="17941"/>
                      </a:lnTo>
                      <a:lnTo>
                        <a:pt x="13122" y="17720"/>
                      </a:lnTo>
                      <a:lnTo>
                        <a:pt x="13122" y="17533"/>
                      </a:lnTo>
                      <a:lnTo>
                        <a:pt x="13197" y="17346"/>
                      </a:lnTo>
                      <a:lnTo>
                        <a:pt x="13273" y="17158"/>
                      </a:lnTo>
                      <a:lnTo>
                        <a:pt x="13386" y="16982"/>
                      </a:lnTo>
                      <a:lnTo>
                        <a:pt x="13537" y="16839"/>
                      </a:lnTo>
                      <a:lnTo>
                        <a:pt x="13707" y="16706"/>
                      </a:lnTo>
                      <a:lnTo>
                        <a:pt x="13896" y="16607"/>
                      </a:lnTo>
                      <a:lnTo>
                        <a:pt x="14104" y="16519"/>
                      </a:lnTo>
                      <a:lnTo>
                        <a:pt x="14330" y="16453"/>
                      </a:lnTo>
                      <a:lnTo>
                        <a:pt x="14538" y="16431"/>
                      </a:lnTo>
                      <a:lnTo>
                        <a:pt x="14897" y="16453"/>
                      </a:lnTo>
                      <a:lnTo>
                        <a:pt x="15406" y="16497"/>
                      </a:lnTo>
                      <a:lnTo>
                        <a:pt x="16105" y="16541"/>
                      </a:lnTo>
                      <a:lnTo>
                        <a:pt x="16898" y="16607"/>
                      </a:lnTo>
                      <a:lnTo>
                        <a:pt x="17804" y="16651"/>
                      </a:lnTo>
                      <a:lnTo>
                        <a:pt x="18786" y="16684"/>
                      </a:lnTo>
                      <a:lnTo>
                        <a:pt x="19844" y="16728"/>
                      </a:lnTo>
                      <a:lnTo>
                        <a:pt x="20920" y="16751"/>
                      </a:lnTo>
                      <a:lnTo>
                        <a:pt x="21109" y="16497"/>
                      </a:lnTo>
                      <a:lnTo>
                        <a:pt x="21241" y="16222"/>
                      </a:lnTo>
                      <a:lnTo>
                        <a:pt x="21392" y="15946"/>
                      </a:lnTo>
                      <a:lnTo>
                        <a:pt x="21467" y="15648"/>
                      </a:lnTo>
                      <a:lnTo>
                        <a:pt x="21543" y="15351"/>
                      </a:lnTo>
                      <a:lnTo>
                        <a:pt x="21618" y="15042"/>
                      </a:lnTo>
                      <a:lnTo>
                        <a:pt x="21618" y="14745"/>
                      </a:lnTo>
                      <a:lnTo>
                        <a:pt x="21618" y="14447"/>
                      </a:lnTo>
                      <a:lnTo>
                        <a:pt x="21618" y="14150"/>
                      </a:lnTo>
                      <a:lnTo>
                        <a:pt x="21581" y="13852"/>
                      </a:lnTo>
                      <a:lnTo>
                        <a:pt x="21505" y="13577"/>
                      </a:lnTo>
                      <a:lnTo>
                        <a:pt x="21430" y="13301"/>
                      </a:lnTo>
                      <a:lnTo>
                        <a:pt x="21354" y="13048"/>
                      </a:lnTo>
                      <a:lnTo>
                        <a:pt x="21241" y="12816"/>
                      </a:lnTo>
                      <a:lnTo>
                        <a:pt x="21146" y="12607"/>
                      </a:lnTo>
                      <a:lnTo>
                        <a:pt x="21033" y="12431"/>
                      </a:lnTo>
                      <a:lnTo>
                        <a:pt x="20920" y="12265"/>
                      </a:lnTo>
                      <a:lnTo>
                        <a:pt x="20769" y="12144"/>
                      </a:lnTo>
                      <a:lnTo>
                        <a:pt x="20637" y="12034"/>
                      </a:lnTo>
                      <a:lnTo>
                        <a:pt x="20486" y="11946"/>
                      </a:lnTo>
                      <a:lnTo>
                        <a:pt x="20297" y="11891"/>
                      </a:lnTo>
                      <a:lnTo>
                        <a:pt x="20165" y="11846"/>
                      </a:lnTo>
                      <a:lnTo>
                        <a:pt x="19976" y="11824"/>
                      </a:lnTo>
                      <a:lnTo>
                        <a:pt x="19806" y="11802"/>
                      </a:lnTo>
                      <a:lnTo>
                        <a:pt x="19390" y="11824"/>
                      </a:lnTo>
                      <a:lnTo>
                        <a:pt x="18956" y="11891"/>
                      </a:lnTo>
                      <a:lnTo>
                        <a:pt x="18503" y="11968"/>
                      </a:lnTo>
                      <a:lnTo>
                        <a:pt x="17993" y="12078"/>
                      </a:lnTo>
                      <a:lnTo>
                        <a:pt x="17653" y="12144"/>
                      </a:lnTo>
                      <a:lnTo>
                        <a:pt x="17332" y="12199"/>
                      </a:lnTo>
                      <a:lnTo>
                        <a:pt x="17049" y="12221"/>
                      </a:lnTo>
                      <a:lnTo>
                        <a:pt x="16747" y="12243"/>
                      </a:lnTo>
                      <a:lnTo>
                        <a:pt x="16464" y="12243"/>
                      </a:lnTo>
                      <a:lnTo>
                        <a:pt x="16218" y="12243"/>
                      </a:lnTo>
                      <a:lnTo>
                        <a:pt x="15992" y="12221"/>
                      </a:lnTo>
                      <a:lnTo>
                        <a:pt x="15746" y="12199"/>
                      </a:lnTo>
                      <a:lnTo>
                        <a:pt x="15520" y="12155"/>
                      </a:lnTo>
                      <a:lnTo>
                        <a:pt x="15350" y="12122"/>
                      </a:lnTo>
                      <a:lnTo>
                        <a:pt x="15161" y="12056"/>
                      </a:lnTo>
                      <a:lnTo>
                        <a:pt x="14972" y="11990"/>
                      </a:lnTo>
                      <a:lnTo>
                        <a:pt x="14689" y="11846"/>
                      </a:lnTo>
                      <a:lnTo>
                        <a:pt x="14444" y="11670"/>
                      </a:lnTo>
                      <a:lnTo>
                        <a:pt x="14255" y="11483"/>
                      </a:lnTo>
                      <a:lnTo>
                        <a:pt x="14104" y="11295"/>
                      </a:lnTo>
                      <a:lnTo>
                        <a:pt x="14028" y="11086"/>
                      </a:lnTo>
                      <a:lnTo>
                        <a:pt x="13972" y="10888"/>
                      </a:lnTo>
                      <a:lnTo>
                        <a:pt x="13972" y="10700"/>
                      </a:lnTo>
                      <a:lnTo>
                        <a:pt x="14009" y="10513"/>
                      </a:lnTo>
                      <a:lnTo>
                        <a:pt x="14066" y="10359"/>
                      </a:lnTo>
                      <a:lnTo>
                        <a:pt x="14179" y="10215"/>
                      </a:lnTo>
                      <a:lnTo>
                        <a:pt x="14406" y="10006"/>
                      </a:lnTo>
                      <a:lnTo>
                        <a:pt x="14651" y="9830"/>
                      </a:lnTo>
                      <a:lnTo>
                        <a:pt x="14878" y="9686"/>
                      </a:lnTo>
                      <a:lnTo>
                        <a:pt x="15123" y="9554"/>
                      </a:lnTo>
                      <a:lnTo>
                        <a:pt x="15350" y="9477"/>
                      </a:lnTo>
                      <a:lnTo>
                        <a:pt x="15558" y="9411"/>
                      </a:lnTo>
                      <a:lnTo>
                        <a:pt x="15803" y="9345"/>
                      </a:lnTo>
                      <a:lnTo>
                        <a:pt x="16030" y="9323"/>
                      </a:lnTo>
                      <a:lnTo>
                        <a:pt x="16256" y="9301"/>
                      </a:lnTo>
                      <a:lnTo>
                        <a:pt x="16464" y="9323"/>
                      </a:lnTo>
                      <a:lnTo>
                        <a:pt x="16690" y="9345"/>
                      </a:lnTo>
                      <a:lnTo>
                        <a:pt x="16898" y="9367"/>
                      </a:lnTo>
                      <a:lnTo>
                        <a:pt x="17332" y="9477"/>
                      </a:lnTo>
                      <a:lnTo>
                        <a:pt x="17767" y="9598"/>
                      </a:lnTo>
                      <a:lnTo>
                        <a:pt x="18163" y="9731"/>
                      </a:lnTo>
                      <a:lnTo>
                        <a:pt x="18597" y="9874"/>
                      </a:lnTo>
                      <a:lnTo>
                        <a:pt x="18994" y="10006"/>
                      </a:lnTo>
                      <a:lnTo>
                        <a:pt x="19428" y="10083"/>
                      </a:lnTo>
                      <a:lnTo>
                        <a:pt x="19617" y="10127"/>
                      </a:lnTo>
                      <a:lnTo>
                        <a:pt x="19844" y="10149"/>
                      </a:lnTo>
                      <a:lnTo>
                        <a:pt x="20013" y="10149"/>
                      </a:lnTo>
                      <a:lnTo>
                        <a:pt x="20240" y="10127"/>
                      </a:lnTo>
                      <a:lnTo>
                        <a:pt x="20410" y="10105"/>
                      </a:lnTo>
                      <a:lnTo>
                        <a:pt x="20637" y="10061"/>
                      </a:lnTo>
                      <a:lnTo>
                        <a:pt x="20844" y="9984"/>
                      </a:lnTo>
                      <a:lnTo>
                        <a:pt x="21033" y="9896"/>
                      </a:lnTo>
                      <a:lnTo>
                        <a:pt x="21146" y="9830"/>
                      </a:lnTo>
                      <a:lnTo>
                        <a:pt x="21203" y="9753"/>
                      </a:lnTo>
                      <a:lnTo>
                        <a:pt x="21279" y="9642"/>
                      </a:lnTo>
                      <a:lnTo>
                        <a:pt x="21354" y="9521"/>
                      </a:lnTo>
                      <a:lnTo>
                        <a:pt x="21430" y="9246"/>
                      </a:lnTo>
                      <a:lnTo>
                        <a:pt x="21430" y="8904"/>
                      </a:lnTo>
                      <a:lnTo>
                        <a:pt x="21430" y="8540"/>
                      </a:lnTo>
                      <a:lnTo>
                        <a:pt x="21392" y="8144"/>
                      </a:lnTo>
                      <a:lnTo>
                        <a:pt x="21354" y="7714"/>
                      </a:lnTo>
                      <a:lnTo>
                        <a:pt x="21279" y="7295"/>
                      </a:lnTo>
                      <a:lnTo>
                        <a:pt x="21146" y="6446"/>
                      </a:lnTo>
                      <a:lnTo>
                        <a:pt x="20995" y="5686"/>
                      </a:lnTo>
                      <a:lnTo>
                        <a:pt x="20958" y="5366"/>
                      </a:lnTo>
                      <a:lnTo>
                        <a:pt x="20958" y="5091"/>
                      </a:lnTo>
                      <a:lnTo>
                        <a:pt x="20958" y="4860"/>
                      </a:lnTo>
                      <a:lnTo>
                        <a:pt x="21033" y="4716"/>
                      </a:lnTo>
                      <a:lnTo>
                        <a:pt x="20637" y="4860"/>
                      </a:lnTo>
                      <a:lnTo>
                        <a:pt x="20127" y="4992"/>
                      </a:lnTo>
                      <a:lnTo>
                        <a:pt x="19617" y="5069"/>
                      </a:lnTo>
                      <a:lnTo>
                        <a:pt x="19032" y="5157"/>
                      </a:lnTo>
                      <a:lnTo>
                        <a:pt x="18465" y="5201"/>
                      </a:lnTo>
                      <a:lnTo>
                        <a:pt x="17842" y="5245"/>
                      </a:lnTo>
                      <a:lnTo>
                        <a:pt x="17219" y="5267"/>
                      </a:lnTo>
                      <a:lnTo>
                        <a:pt x="16615" y="5267"/>
                      </a:lnTo>
                      <a:lnTo>
                        <a:pt x="15992" y="5245"/>
                      </a:lnTo>
                      <a:lnTo>
                        <a:pt x="15369" y="5201"/>
                      </a:lnTo>
                      <a:lnTo>
                        <a:pt x="14840" y="5157"/>
                      </a:lnTo>
                      <a:lnTo>
                        <a:pt x="14293" y="5091"/>
                      </a:lnTo>
                      <a:lnTo>
                        <a:pt x="13783" y="5014"/>
                      </a:lnTo>
                      <a:lnTo>
                        <a:pt x="13386" y="4926"/>
                      </a:lnTo>
                      <a:lnTo>
                        <a:pt x="13027" y="4815"/>
                      </a:lnTo>
                      <a:lnTo>
                        <a:pt x="12725" y="4716"/>
                      </a:lnTo>
                      <a:lnTo>
                        <a:pt x="12480" y="4606"/>
                      </a:lnTo>
                      <a:lnTo>
                        <a:pt x="12291" y="4496"/>
                      </a:lnTo>
                      <a:lnTo>
                        <a:pt x="12197" y="4397"/>
                      </a:lnTo>
                      <a:lnTo>
                        <a:pt x="12083" y="4286"/>
                      </a:lnTo>
                      <a:lnTo>
                        <a:pt x="12046" y="4187"/>
                      </a:lnTo>
                      <a:lnTo>
                        <a:pt x="12008" y="4077"/>
                      </a:lnTo>
                      <a:lnTo>
                        <a:pt x="12046" y="3967"/>
                      </a:lnTo>
                      <a:lnTo>
                        <a:pt x="12121" y="3868"/>
                      </a:lnTo>
                      <a:lnTo>
                        <a:pt x="12197" y="3735"/>
                      </a:lnTo>
                      <a:lnTo>
                        <a:pt x="12291" y="3614"/>
                      </a:lnTo>
                      <a:lnTo>
                        <a:pt x="12442" y="3482"/>
                      </a:lnTo>
                      <a:lnTo>
                        <a:pt x="12631" y="3361"/>
                      </a:lnTo>
                      <a:lnTo>
                        <a:pt x="13065" y="3085"/>
                      </a:lnTo>
                      <a:lnTo>
                        <a:pt x="13537" y="2766"/>
                      </a:lnTo>
                      <a:lnTo>
                        <a:pt x="13783" y="2578"/>
                      </a:lnTo>
                      <a:lnTo>
                        <a:pt x="13934" y="2380"/>
                      </a:lnTo>
                      <a:lnTo>
                        <a:pt x="14028" y="2171"/>
                      </a:lnTo>
                      <a:lnTo>
                        <a:pt x="14104" y="1961"/>
                      </a:lnTo>
                      <a:lnTo>
                        <a:pt x="14104" y="1730"/>
                      </a:lnTo>
                      <a:lnTo>
                        <a:pt x="14066" y="1498"/>
                      </a:lnTo>
                      <a:lnTo>
                        <a:pt x="13972" y="1267"/>
                      </a:lnTo>
                      <a:lnTo>
                        <a:pt x="13820" y="1057"/>
                      </a:lnTo>
                      <a:lnTo>
                        <a:pt x="13594" y="837"/>
                      </a:lnTo>
                      <a:lnTo>
                        <a:pt x="13386" y="628"/>
                      </a:lnTo>
                      <a:lnTo>
                        <a:pt x="13103" y="462"/>
                      </a:lnTo>
                      <a:lnTo>
                        <a:pt x="12763" y="308"/>
                      </a:lnTo>
                      <a:lnTo>
                        <a:pt x="12404" y="187"/>
                      </a:lnTo>
                      <a:lnTo>
                        <a:pt x="12008" y="77"/>
                      </a:lnTo>
                      <a:lnTo>
                        <a:pt x="11574" y="33"/>
                      </a:lnTo>
                      <a:lnTo>
                        <a:pt x="11102" y="11"/>
                      </a:lnTo>
                      <a:lnTo>
                        <a:pt x="10667" y="11"/>
                      </a:lnTo>
                      <a:lnTo>
                        <a:pt x="10233" y="77"/>
                      </a:lnTo>
                      <a:lnTo>
                        <a:pt x="9837" y="187"/>
                      </a:lnTo>
                      <a:lnTo>
                        <a:pt x="9440" y="286"/>
                      </a:lnTo>
                      <a:lnTo>
                        <a:pt x="9062" y="462"/>
                      </a:lnTo>
                      <a:lnTo>
                        <a:pt x="8741" y="628"/>
                      </a:lnTo>
                      <a:lnTo>
                        <a:pt x="8458" y="815"/>
                      </a:lnTo>
                      <a:lnTo>
                        <a:pt x="8232" y="1035"/>
                      </a:lnTo>
                      <a:lnTo>
                        <a:pt x="8062" y="1245"/>
                      </a:lnTo>
                      <a:lnTo>
                        <a:pt x="7911" y="1476"/>
                      </a:lnTo>
                      <a:lnTo>
                        <a:pt x="7835" y="1708"/>
                      </a:lnTo>
                      <a:lnTo>
                        <a:pt x="7797" y="1961"/>
                      </a:lnTo>
                      <a:lnTo>
                        <a:pt x="7835" y="2193"/>
                      </a:lnTo>
                      <a:lnTo>
                        <a:pt x="7948" y="2402"/>
                      </a:lnTo>
                      <a:lnTo>
                        <a:pt x="8062" y="2534"/>
                      </a:lnTo>
                      <a:lnTo>
                        <a:pt x="8175" y="2644"/>
                      </a:lnTo>
                      <a:lnTo>
                        <a:pt x="8269" y="2744"/>
                      </a:lnTo>
                      <a:lnTo>
                        <a:pt x="8420" y="2832"/>
                      </a:lnTo>
                      <a:lnTo>
                        <a:pt x="8704" y="3019"/>
                      </a:lnTo>
                      <a:lnTo>
                        <a:pt x="8968" y="3206"/>
                      </a:lnTo>
                      <a:lnTo>
                        <a:pt x="9138" y="3405"/>
                      </a:lnTo>
                      <a:lnTo>
                        <a:pt x="9327" y="3570"/>
                      </a:lnTo>
                      <a:lnTo>
                        <a:pt x="9440" y="3735"/>
                      </a:lnTo>
                      <a:lnTo>
                        <a:pt x="9516" y="3890"/>
                      </a:lnTo>
                      <a:lnTo>
                        <a:pt x="9534" y="4033"/>
                      </a:lnTo>
                      <a:lnTo>
                        <a:pt x="9534" y="4165"/>
                      </a:lnTo>
                      <a:lnTo>
                        <a:pt x="9516" y="4286"/>
                      </a:lnTo>
                      <a:lnTo>
                        <a:pt x="9440" y="4397"/>
                      </a:lnTo>
                      <a:lnTo>
                        <a:pt x="9327" y="4496"/>
                      </a:lnTo>
                      <a:lnTo>
                        <a:pt x="9176" y="4562"/>
                      </a:lnTo>
                      <a:lnTo>
                        <a:pt x="9006" y="4628"/>
                      </a:lnTo>
                      <a:lnTo>
                        <a:pt x="8779" y="4694"/>
                      </a:lnTo>
                      <a:lnTo>
                        <a:pt x="8534" y="4716"/>
                      </a:lnTo>
                      <a:lnTo>
                        <a:pt x="8232" y="4716"/>
                      </a:lnTo>
                      <a:lnTo>
                        <a:pt x="7118" y="4738"/>
                      </a:lnTo>
                      <a:lnTo>
                        <a:pt x="5947" y="4771"/>
                      </a:lnTo>
                      <a:lnTo>
                        <a:pt x="4795" y="4815"/>
                      </a:lnTo>
                      <a:lnTo>
                        <a:pt x="3681" y="4860"/>
                      </a:lnTo>
                      <a:lnTo>
                        <a:pt x="2662" y="4882"/>
                      </a:lnTo>
                      <a:lnTo>
                        <a:pt x="1755" y="4882"/>
                      </a:lnTo>
                      <a:lnTo>
                        <a:pt x="1359" y="4860"/>
                      </a:lnTo>
                      <a:lnTo>
                        <a:pt x="981" y="4837"/>
                      </a:lnTo>
                      <a:lnTo>
                        <a:pt x="698" y="4771"/>
                      </a:lnTo>
                      <a:lnTo>
                        <a:pt x="453" y="4716"/>
                      </a:lnTo>
                      <a:lnTo>
                        <a:pt x="453" y="5322"/>
                      </a:lnTo>
                      <a:lnTo>
                        <a:pt x="453" y="6083"/>
                      </a:lnTo>
                      <a:lnTo>
                        <a:pt x="453" y="6909"/>
                      </a:lnTo>
                      <a:lnTo>
                        <a:pt x="453" y="7780"/>
                      </a:lnTo>
                      <a:lnTo>
                        <a:pt x="453" y="8606"/>
                      </a:lnTo>
                      <a:lnTo>
                        <a:pt x="453" y="9345"/>
                      </a:lnTo>
                      <a:lnTo>
                        <a:pt x="453" y="9918"/>
                      </a:lnTo>
                      <a:lnTo>
                        <a:pt x="453" y="10282"/>
                      </a:lnTo>
                      <a:lnTo>
                        <a:pt x="490" y="10381"/>
                      </a:lnTo>
                      <a:lnTo>
                        <a:pt x="547" y="10491"/>
                      </a:lnTo>
                      <a:lnTo>
                        <a:pt x="660" y="10590"/>
                      </a:lnTo>
                      <a:lnTo>
                        <a:pt x="811" y="10700"/>
                      </a:lnTo>
                      <a:lnTo>
                        <a:pt x="981" y="10811"/>
                      </a:lnTo>
                      <a:lnTo>
                        <a:pt x="1208" y="10888"/>
                      </a:lnTo>
                      <a:lnTo>
                        <a:pt x="1453" y="10954"/>
                      </a:lnTo>
                      <a:lnTo>
                        <a:pt x="1718" y="11020"/>
                      </a:lnTo>
                      <a:lnTo>
                        <a:pt x="1963" y="11064"/>
                      </a:lnTo>
                      <a:lnTo>
                        <a:pt x="2265" y="11086"/>
                      </a:lnTo>
                      <a:lnTo>
                        <a:pt x="2548" y="11064"/>
                      </a:lnTo>
                      <a:lnTo>
                        <a:pt x="2794" y="11042"/>
                      </a:lnTo>
                      <a:lnTo>
                        <a:pt x="3096" y="10976"/>
                      </a:lnTo>
                      <a:lnTo>
                        <a:pt x="3341" y="10888"/>
                      </a:lnTo>
                      <a:lnTo>
                        <a:pt x="3606" y="10766"/>
                      </a:lnTo>
                      <a:lnTo>
                        <a:pt x="3813" y="1059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04" name="Oval 703"/>
              <p:cNvSpPr/>
              <p:nvPr/>
            </p:nvSpPr>
            <p:spPr bwMode="auto">
              <a:xfrm>
                <a:off x="1775513" y="4402445"/>
                <a:ext cx="339287" cy="389533"/>
              </a:xfrm>
              <a:prstGeom prst="ellips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  <p:grpSp>
          <p:nvGrpSpPr>
            <p:cNvPr id="19" name="Group 289"/>
            <p:cNvGrpSpPr/>
            <p:nvPr/>
          </p:nvGrpSpPr>
          <p:grpSpPr>
            <a:xfrm>
              <a:off x="1779055" y="5195179"/>
              <a:ext cx="515570" cy="481002"/>
              <a:chOff x="1770430" y="5203806"/>
              <a:chExt cx="339287" cy="389533"/>
            </a:xfrm>
          </p:grpSpPr>
          <p:grpSp>
            <p:nvGrpSpPr>
              <p:cNvPr id="20" name="Group 671"/>
              <p:cNvGrpSpPr/>
              <p:nvPr/>
            </p:nvGrpSpPr>
            <p:grpSpPr>
              <a:xfrm>
                <a:off x="1817189" y="5234070"/>
                <a:ext cx="251595" cy="329026"/>
                <a:chOff x="1636370" y="4564383"/>
                <a:chExt cx="357944" cy="353615"/>
              </a:xfrm>
            </p:grpSpPr>
            <p:sp>
              <p:nvSpPr>
                <p:cNvPr id="673" name="Puzzle4"/>
                <p:cNvSpPr>
                  <a:spLocks noEditPoints="1" noChangeArrowheads="1"/>
                </p:cNvSpPr>
                <p:nvPr/>
              </p:nvSpPr>
              <p:spPr bwMode="auto">
                <a:xfrm>
                  <a:off x="1685338" y="4699522"/>
                  <a:ext cx="135637" cy="218476"/>
                </a:xfrm>
                <a:custGeom>
                  <a:avLst/>
                  <a:gdLst>
                    <a:gd name="T0" fmla="*/ 8307 w 21600"/>
                    <a:gd name="T1" fmla="*/ 11593 h 21600"/>
                    <a:gd name="T2" fmla="*/ 453 w 21600"/>
                    <a:gd name="T3" fmla="*/ 16938 h 21600"/>
                    <a:gd name="T4" fmla="*/ 11500 w 21600"/>
                    <a:gd name="T5" fmla="*/ 21600 h 21600"/>
                    <a:gd name="T6" fmla="*/ 20920 w 21600"/>
                    <a:gd name="T7" fmla="*/ 16751 h 21600"/>
                    <a:gd name="T8" fmla="*/ 13972 w 21600"/>
                    <a:gd name="T9" fmla="*/ 10888 h 21600"/>
                    <a:gd name="T10" fmla="*/ 21033 w 21600"/>
                    <a:gd name="T11" fmla="*/ 4716 h 21600"/>
                    <a:gd name="T12" fmla="*/ 11102 w 21600"/>
                    <a:gd name="T13" fmla="*/ 11 h 21600"/>
                    <a:gd name="T14" fmla="*/ 453 w 21600"/>
                    <a:gd name="T15" fmla="*/ 4716 h 21600"/>
                    <a:gd name="T16" fmla="*/ 2076 w 21600"/>
                    <a:gd name="T17" fmla="*/ 5664 h 21600"/>
                    <a:gd name="T18" fmla="*/ 20203 w 21600"/>
                    <a:gd name="T19" fmla="*/ 1598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3813" y="10590"/>
                      </a:moveTo>
                      <a:lnTo>
                        <a:pt x="3927" y="10513"/>
                      </a:lnTo>
                      <a:lnTo>
                        <a:pt x="4078" y="10425"/>
                      </a:lnTo>
                      <a:lnTo>
                        <a:pt x="4210" y="10359"/>
                      </a:lnTo>
                      <a:lnTo>
                        <a:pt x="4361" y="10315"/>
                      </a:lnTo>
                      <a:lnTo>
                        <a:pt x="4682" y="10237"/>
                      </a:lnTo>
                      <a:lnTo>
                        <a:pt x="5041" y="10193"/>
                      </a:lnTo>
                      <a:lnTo>
                        <a:pt x="5456" y="10171"/>
                      </a:lnTo>
                      <a:lnTo>
                        <a:pt x="5853" y="10193"/>
                      </a:lnTo>
                      <a:lnTo>
                        <a:pt x="6249" y="10260"/>
                      </a:lnTo>
                      <a:lnTo>
                        <a:pt x="6646" y="10337"/>
                      </a:lnTo>
                      <a:lnTo>
                        <a:pt x="7004" y="10469"/>
                      </a:lnTo>
                      <a:lnTo>
                        <a:pt x="7363" y="10612"/>
                      </a:lnTo>
                      <a:lnTo>
                        <a:pt x="7665" y="10788"/>
                      </a:lnTo>
                      <a:lnTo>
                        <a:pt x="7911" y="10998"/>
                      </a:lnTo>
                      <a:lnTo>
                        <a:pt x="8024" y="11097"/>
                      </a:lnTo>
                      <a:lnTo>
                        <a:pt x="8137" y="11207"/>
                      </a:lnTo>
                      <a:lnTo>
                        <a:pt x="8194" y="11340"/>
                      </a:lnTo>
                      <a:lnTo>
                        <a:pt x="8269" y="11461"/>
                      </a:lnTo>
                      <a:lnTo>
                        <a:pt x="8307" y="11593"/>
                      </a:lnTo>
                      <a:lnTo>
                        <a:pt x="8307" y="11714"/>
                      </a:lnTo>
                      <a:lnTo>
                        <a:pt x="8307" y="11868"/>
                      </a:lnTo>
                      <a:lnTo>
                        <a:pt x="8307" y="12012"/>
                      </a:lnTo>
                      <a:lnTo>
                        <a:pt x="8194" y="12265"/>
                      </a:lnTo>
                      <a:lnTo>
                        <a:pt x="8062" y="12519"/>
                      </a:lnTo>
                      <a:lnTo>
                        <a:pt x="7873" y="12706"/>
                      </a:lnTo>
                      <a:lnTo>
                        <a:pt x="7627" y="12904"/>
                      </a:lnTo>
                      <a:lnTo>
                        <a:pt x="7363" y="13048"/>
                      </a:lnTo>
                      <a:lnTo>
                        <a:pt x="7080" y="13180"/>
                      </a:lnTo>
                      <a:lnTo>
                        <a:pt x="6759" y="13257"/>
                      </a:lnTo>
                      <a:lnTo>
                        <a:pt x="6419" y="13345"/>
                      </a:lnTo>
                      <a:lnTo>
                        <a:pt x="6098" y="13389"/>
                      </a:lnTo>
                      <a:lnTo>
                        <a:pt x="5739" y="13389"/>
                      </a:lnTo>
                      <a:lnTo>
                        <a:pt x="5418" y="13389"/>
                      </a:lnTo>
                      <a:lnTo>
                        <a:pt x="5079" y="13345"/>
                      </a:lnTo>
                      <a:lnTo>
                        <a:pt x="4758" y="13301"/>
                      </a:lnTo>
                      <a:lnTo>
                        <a:pt x="4474" y="13213"/>
                      </a:lnTo>
                      <a:lnTo>
                        <a:pt x="4172" y="13114"/>
                      </a:lnTo>
                      <a:lnTo>
                        <a:pt x="3965" y="12982"/>
                      </a:lnTo>
                      <a:lnTo>
                        <a:pt x="3738" y="12838"/>
                      </a:lnTo>
                      <a:lnTo>
                        <a:pt x="3493" y="12706"/>
                      </a:lnTo>
                      <a:lnTo>
                        <a:pt x="3228" y="12607"/>
                      </a:lnTo>
                      <a:lnTo>
                        <a:pt x="2945" y="12519"/>
                      </a:lnTo>
                      <a:lnTo>
                        <a:pt x="2700" y="12431"/>
                      </a:lnTo>
                      <a:lnTo>
                        <a:pt x="2397" y="12375"/>
                      </a:lnTo>
                      <a:lnTo>
                        <a:pt x="2152" y="12331"/>
                      </a:lnTo>
                      <a:lnTo>
                        <a:pt x="1888" y="12309"/>
                      </a:lnTo>
                      <a:lnTo>
                        <a:pt x="1642" y="12309"/>
                      </a:lnTo>
                      <a:lnTo>
                        <a:pt x="1397" y="12331"/>
                      </a:lnTo>
                      <a:lnTo>
                        <a:pt x="1170" y="12397"/>
                      </a:lnTo>
                      <a:lnTo>
                        <a:pt x="962" y="12453"/>
                      </a:lnTo>
                      <a:lnTo>
                        <a:pt x="774" y="12563"/>
                      </a:lnTo>
                      <a:lnTo>
                        <a:pt x="623" y="12684"/>
                      </a:lnTo>
                      <a:lnTo>
                        <a:pt x="528" y="12838"/>
                      </a:lnTo>
                      <a:lnTo>
                        <a:pt x="453" y="13026"/>
                      </a:lnTo>
                      <a:lnTo>
                        <a:pt x="339" y="13477"/>
                      </a:lnTo>
                      <a:lnTo>
                        <a:pt x="226" y="13984"/>
                      </a:lnTo>
                      <a:lnTo>
                        <a:pt x="151" y="14535"/>
                      </a:lnTo>
                      <a:lnTo>
                        <a:pt x="113" y="15075"/>
                      </a:lnTo>
                      <a:lnTo>
                        <a:pt x="113" y="15626"/>
                      </a:lnTo>
                      <a:lnTo>
                        <a:pt x="151" y="16133"/>
                      </a:lnTo>
                      <a:lnTo>
                        <a:pt x="188" y="16376"/>
                      </a:lnTo>
                      <a:lnTo>
                        <a:pt x="264" y="16585"/>
                      </a:lnTo>
                      <a:lnTo>
                        <a:pt x="339" y="16773"/>
                      </a:lnTo>
                      <a:lnTo>
                        <a:pt x="453" y="16938"/>
                      </a:lnTo>
                      <a:lnTo>
                        <a:pt x="1095" y="16883"/>
                      </a:lnTo>
                      <a:lnTo>
                        <a:pt x="1963" y="16795"/>
                      </a:lnTo>
                      <a:lnTo>
                        <a:pt x="2945" y="16751"/>
                      </a:lnTo>
                      <a:lnTo>
                        <a:pt x="3965" y="16706"/>
                      </a:lnTo>
                      <a:lnTo>
                        <a:pt x="5022" y="16684"/>
                      </a:lnTo>
                      <a:lnTo>
                        <a:pt x="5947" y="16684"/>
                      </a:lnTo>
                      <a:lnTo>
                        <a:pt x="6759" y="16706"/>
                      </a:lnTo>
                      <a:lnTo>
                        <a:pt x="7363" y="16751"/>
                      </a:lnTo>
                      <a:lnTo>
                        <a:pt x="7948" y="16839"/>
                      </a:lnTo>
                      <a:lnTo>
                        <a:pt x="8458" y="16916"/>
                      </a:lnTo>
                      <a:lnTo>
                        <a:pt x="8893" y="17026"/>
                      </a:lnTo>
                      <a:lnTo>
                        <a:pt x="9289" y="17158"/>
                      </a:lnTo>
                      <a:lnTo>
                        <a:pt x="9572" y="17280"/>
                      </a:lnTo>
                      <a:lnTo>
                        <a:pt x="9799" y="17412"/>
                      </a:lnTo>
                      <a:lnTo>
                        <a:pt x="9969" y="17555"/>
                      </a:lnTo>
                      <a:lnTo>
                        <a:pt x="10120" y="17687"/>
                      </a:lnTo>
                      <a:lnTo>
                        <a:pt x="10158" y="17831"/>
                      </a:lnTo>
                      <a:lnTo>
                        <a:pt x="10195" y="17974"/>
                      </a:lnTo>
                      <a:lnTo>
                        <a:pt x="10158" y="18128"/>
                      </a:lnTo>
                      <a:lnTo>
                        <a:pt x="10082" y="18271"/>
                      </a:lnTo>
                      <a:lnTo>
                        <a:pt x="9969" y="18426"/>
                      </a:lnTo>
                      <a:lnTo>
                        <a:pt x="9837" y="18569"/>
                      </a:lnTo>
                      <a:lnTo>
                        <a:pt x="9648" y="18701"/>
                      </a:lnTo>
                      <a:lnTo>
                        <a:pt x="9440" y="18822"/>
                      </a:lnTo>
                      <a:lnTo>
                        <a:pt x="9213" y="18999"/>
                      </a:lnTo>
                      <a:lnTo>
                        <a:pt x="9044" y="19186"/>
                      </a:lnTo>
                      <a:lnTo>
                        <a:pt x="8893" y="19395"/>
                      </a:lnTo>
                      <a:lnTo>
                        <a:pt x="8817" y="19627"/>
                      </a:lnTo>
                      <a:lnTo>
                        <a:pt x="8779" y="19858"/>
                      </a:lnTo>
                      <a:lnTo>
                        <a:pt x="8779" y="20112"/>
                      </a:lnTo>
                      <a:lnTo>
                        <a:pt x="8855" y="20354"/>
                      </a:lnTo>
                      <a:lnTo>
                        <a:pt x="8968" y="20586"/>
                      </a:lnTo>
                      <a:lnTo>
                        <a:pt x="9138" y="20817"/>
                      </a:lnTo>
                      <a:lnTo>
                        <a:pt x="9365" y="21026"/>
                      </a:lnTo>
                      <a:lnTo>
                        <a:pt x="9610" y="21192"/>
                      </a:lnTo>
                      <a:lnTo>
                        <a:pt x="9950" y="21368"/>
                      </a:lnTo>
                      <a:lnTo>
                        <a:pt x="10120" y="21445"/>
                      </a:lnTo>
                      <a:lnTo>
                        <a:pt x="10346" y="21511"/>
                      </a:lnTo>
                      <a:lnTo>
                        <a:pt x="10516" y="21555"/>
                      </a:lnTo>
                      <a:lnTo>
                        <a:pt x="10743" y="21600"/>
                      </a:lnTo>
                      <a:lnTo>
                        <a:pt x="10988" y="21644"/>
                      </a:lnTo>
                      <a:lnTo>
                        <a:pt x="11215" y="21666"/>
                      </a:lnTo>
                      <a:lnTo>
                        <a:pt x="11498" y="21666"/>
                      </a:lnTo>
                      <a:lnTo>
                        <a:pt x="11762" y="21666"/>
                      </a:lnTo>
                      <a:lnTo>
                        <a:pt x="12253" y="21644"/>
                      </a:lnTo>
                      <a:lnTo>
                        <a:pt x="12763" y="21577"/>
                      </a:lnTo>
                      <a:lnTo>
                        <a:pt x="13197" y="21467"/>
                      </a:lnTo>
                      <a:lnTo>
                        <a:pt x="13556" y="21346"/>
                      </a:lnTo>
                      <a:lnTo>
                        <a:pt x="13896" y="21192"/>
                      </a:lnTo>
                      <a:lnTo>
                        <a:pt x="14179" y="21026"/>
                      </a:lnTo>
                      <a:lnTo>
                        <a:pt x="14444" y="20839"/>
                      </a:lnTo>
                      <a:lnTo>
                        <a:pt x="14576" y="20641"/>
                      </a:lnTo>
                      <a:lnTo>
                        <a:pt x="14727" y="20431"/>
                      </a:lnTo>
                      <a:lnTo>
                        <a:pt x="14765" y="20200"/>
                      </a:lnTo>
                      <a:lnTo>
                        <a:pt x="14802" y="19991"/>
                      </a:lnTo>
                      <a:lnTo>
                        <a:pt x="14727" y="19759"/>
                      </a:lnTo>
                      <a:lnTo>
                        <a:pt x="14613" y="19550"/>
                      </a:lnTo>
                      <a:lnTo>
                        <a:pt x="14444" y="19307"/>
                      </a:lnTo>
                      <a:lnTo>
                        <a:pt x="14217" y="19098"/>
                      </a:lnTo>
                      <a:lnTo>
                        <a:pt x="13934" y="18911"/>
                      </a:lnTo>
                      <a:lnTo>
                        <a:pt x="13669" y="18745"/>
                      </a:lnTo>
                      <a:lnTo>
                        <a:pt x="13462" y="18547"/>
                      </a:lnTo>
                      <a:lnTo>
                        <a:pt x="13311" y="18337"/>
                      </a:lnTo>
                      <a:lnTo>
                        <a:pt x="13197" y="18150"/>
                      </a:lnTo>
                      <a:lnTo>
                        <a:pt x="13122" y="17941"/>
                      </a:lnTo>
                      <a:lnTo>
                        <a:pt x="13122" y="17720"/>
                      </a:lnTo>
                      <a:lnTo>
                        <a:pt x="13122" y="17533"/>
                      </a:lnTo>
                      <a:lnTo>
                        <a:pt x="13197" y="17346"/>
                      </a:lnTo>
                      <a:lnTo>
                        <a:pt x="13273" y="17158"/>
                      </a:lnTo>
                      <a:lnTo>
                        <a:pt x="13386" y="16982"/>
                      </a:lnTo>
                      <a:lnTo>
                        <a:pt x="13537" y="16839"/>
                      </a:lnTo>
                      <a:lnTo>
                        <a:pt x="13707" y="16706"/>
                      </a:lnTo>
                      <a:lnTo>
                        <a:pt x="13896" y="16607"/>
                      </a:lnTo>
                      <a:lnTo>
                        <a:pt x="14104" y="16519"/>
                      </a:lnTo>
                      <a:lnTo>
                        <a:pt x="14330" y="16453"/>
                      </a:lnTo>
                      <a:lnTo>
                        <a:pt x="14538" y="16431"/>
                      </a:lnTo>
                      <a:lnTo>
                        <a:pt x="14897" y="16453"/>
                      </a:lnTo>
                      <a:lnTo>
                        <a:pt x="15406" y="16497"/>
                      </a:lnTo>
                      <a:lnTo>
                        <a:pt x="16105" y="16541"/>
                      </a:lnTo>
                      <a:lnTo>
                        <a:pt x="16898" y="16607"/>
                      </a:lnTo>
                      <a:lnTo>
                        <a:pt x="17804" y="16651"/>
                      </a:lnTo>
                      <a:lnTo>
                        <a:pt x="18786" y="16684"/>
                      </a:lnTo>
                      <a:lnTo>
                        <a:pt x="19844" y="16728"/>
                      </a:lnTo>
                      <a:lnTo>
                        <a:pt x="20920" y="16751"/>
                      </a:lnTo>
                      <a:lnTo>
                        <a:pt x="21109" y="16497"/>
                      </a:lnTo>
                      <a:lnTo>
                        <a:pt x="21241" y="16222"/>
                      </a:lnTo>
                      <a:lnTo>
                        <a:pt x="21392" y="15946"/>
                      </a:lnTo>
                      <a:lnTo>
                        <a:pt x="21467" y="15648"/>
                      </a:lnTo>
                      <a:lnTo>
                        <a:pt x="21543" y="15351"/>
                      </a:lnTo>
                      <a:lnTo>
                        <a:pt x="21618" y="15042"/>
                      </a:lnTo>
                      <a:lnTo>
                        <a:pt x="21618" y="14745"/>
                      </a:lnTo>
                      <a:lnTo>
                        <a:pt x="21618" y="14447"/>
                      </a:lnTo>
                      <a:lnTo>
                        <a:pt x="21618" y="14150"/>
                      </a:lnTo>
                      <a:lnTo>
                        <a:pt x="21581" y="13852"/>
                      </a:lnTo>
                      <a:lnTo>
                        <a:pt x="21505" y="13577"/>
                      </a:lnTo>
                      <a:lnTo>
                        <a:pt x="21430" y="13301"/>
                      </a:lnTo>
                      <a:lnTo>
                        <a:pt x="21354" y="13048"/>
                      </a:lnTo>
                      <a:lnTo>
                        <a:pt x="21241" y="12816"/>
                      </a:lnTo>
                      <a:lnTo>
                        <a:pt x="21146" y="12607"/>
                      </a:lnTo>
                      <a:lnTo>
                        <a:pt x="21033" y="12431"/>
                      </a:lnTo>
                      <a:lnTo>
                        <a:pt x="20920" y="12265"/>
                      </a:lnTo>
                      <a:lnTo>
                        <a:pt x="20769" y="12144"/>
                      </a:lnTo>
                      <a:lnTo>
                        <a:pt x="20637" y="12034"/>
                      </a:lnTo>
                      <a:lnTo>
                        <a:pt x="20486" y="11946"/>
                      </a:lnTo>
                      <a:lnTo>
                        <a:pt x="20297" y="11891"/>
                      </a:lnTo>
                      <a:lnTo>
                        <a:pt x="20165" y="11846"/>
                      </a:lnTo>
                      <a:lnTo>
                        <a:pt x="19976" y="11824"/>
                      </a:lnTo>
                      <a:lnTo>
                        <a:pt x="19806" y="11802"/>
                      </a:lnTo>
                      <a:lnTo>
                        <a:pt x="19390" y="11824"/>
                      </a:lnTo>
                      <a:lnTo>
                        <a:pt x="18956" y="11891"/>
                      </a:lnTo>
                      <a:lnTo>
                        <a:pt x="18503" y="11968"/>
                      </a:lnTo>
                      <a:lnTo>
                        <a:pt x="17993" y="12078"/>
                      </a:lnTo>
                      <a:lnTo>
                        <a:pt x="17653" y="12144"/>
                      </a:lnTo>
                      <a:lnTo>
                        <a:pt x="17332" y="12199"/>
                      </a:lnTo>
                      <a:lnTo>
                        <a:pt x="17049" y="12221"/>
                      </a:lnTo>
                      <a:lnTo>
                        <a:pt x="16747" y="12243"/>
                      </a:lnTo>
                      <a:lnTo>
                        <a:pt x="16464" y="12243"/>
                      </a:lnTo>
                      <a:lnTo>
                        <a:pt x="16218" y="12243"/>
                      </a:lnTo>
                      <a:lnTo>
                        <a:pt x="15992" y="12221"/>
                      </a:lnTo>
                      <a:lnTo>
                        <a:pt x="15746" y="12199"/>
                      </a:lnTo>
                      <a:lnTo>
                        <a:pt x="15520" y="12155"/>
                      </a:lnTo>
                      <a:lnTo>
                        <a:pt x="15350" y="12122"/>
                      </a:lnTo>
                      <a:lnTo>
                        <a:pt x="15161" y="12056"/>
                      </a:lnTo>
                      <a:lnTo>
                        <a:pt x="14972" y="11990"/>
                      </a:lnTo>
                      <a:lnTo>
                        <a:pt x="14689" y="11846"/>
                      </a:lnTo>
                      <a:lnTo>
                        <a:pt x="14444" y="11670"/>
                      </a:lnTo>
                      <a:lnTo>
                        <a:pt x="14255" y="11483"/>
                      </a:lnTo>
                      <a:lnTo>
                        <a:pt x="14104" y="11295"/>
                      </a:lnTo>
                      <a:lnTo>
                        <a:pt x="14028" y="11086"/>
                      </a:lnTo>
                      <a:lnTo>
                        <a:pt x="13972" y="10888"/>
                      </a:lnTo>
                      <a:lnTo>
                        <a:pt x="13972" y="10700"/>
                      </a:lnTo>
                      <a:lnTo>
                        <a:pt x="14009" y="10513"/>
                      </a:lnTo>
                      <a:lnTo>
                        <a:pt x="14066" y="10359"/>
                      </a:lnTo>
                      <a:lnTo>
                        <a:pt x="14179" y="10215"/>
                      </a:lnTo>
                      <a:lnTo>
                        <a:pt x="14406" y="10006"/>
                      </a:lnTo>
                      <a:lnTo>
                        <a:pt x="14651" y="9830"/>
                      </a:lnTo>
                      <a:lnTo>
                        <a:pt x="14878" y="9686"/>
                      </a:lnTo>
                      <a:lnTo>
                        <a:pt x="15123" y="9554"/>
                      </a:lnTo>
                      <a:lnTo>
                        <a:pt x="15350" y="9477"/>
                      </a:lnTo>
                      <a:lnTo>
                        <a:pt x="15558" y="9411"/>
                      </a:lnTo>
                      <a:lnTo>
                        <a:pt x="15803" y="9345"/>
                      </a:lnTo>
                      <a:lnTo>
                        <a:pt x="16030" y="9323"/>
                      </a:lnTo>
                      <a:lnTo>
                        <a:pt x="16256" y="9301"/>
                      </a:lnTo>
                      <a:lnTo>
                        <a:pt x="16464" y="9323"/>
                      </a:lnTo>
                      <a:lnTo>
                        <a:pt x="16690" y="9345"/>
                      </a:lnTo>
                      <a:lnTo>
                        <a:pt x="16898" y="9367"/>
                      </a:lnTo>
                      <a:lnTo>
                        <a:pt x="17332" y="9477"/>
                      </a:lnTo>
                      <a:lnTo>
                        <a:pt x="17767" y="9598"/>
                      </a:lnTo>
                      <a:lnTo>
                        <a:pt x="18163" y="9731"/>
                      </a:lnTo>
                      <a:lnTo>
                        <a:pt x="18597" y="9874"/>
                      </a:lnTo>
                      <a:lnTo>
                        <a:pt x="18994" y="10006"/>
                      </a:lnTo>
                      <a:lnTo>
                        <a:pt x="19428" y="10083"/>
                      </a:lnTo>
                      <a:lnTo>
                        <a:pt x="19617" y="10127"/>
                      </a:lnTo>
                      <a:lnTo>
                        <a:pt x="19844" y="10149"/>
                      </a:lnTo>
                      <a:lnTo>
                        <a:pt x="20013" y="10149"/>
                      </a:lnTo>
                      <a:lnTo>
                        <a:pt x="20240" y="10127"/>
                      </a:lnTo>
                      <a:lnTo>
                        <a:pt x="20410" y="10105"/>
                      </a:lnTo>
                      <a:lnTo>
                        <a:pt x="20637" y="10061"/>
                      </a:lnTo>
                      <a:lnTo>
                        <a:pt x="20844" y="9984"/>
                      </a:lnTo>
                      <a:lnTo>
                        <a:pt x="21033" y="9896"/>
                      </a:lnTo>
                      <a:lnTo>
                        <a:pt x="21146" y="9830"/>
                      </a:lnTo>
                      <a:lnTo>
                        <a:pt x="21203" y="9753"/>
                      </a:lnTo>
                      <a:lnTo>
                        <a:pt x="21279" y="9642"/>
                      </a:lnTo>
                      <a:lnTo>
                        <a:pt x="21354" y="9521"/>
                      </a:lnTo>
                      <a:lnTo>
                        <a:pt x="21430" y="9246"/>
                      </a:lnTo>
                      <a:lnTo>
                        <a:pt x="21430" y="8904"/>
                      </a:lnTo>
                      <a:lnTo>
                        <a:pt x="21430" y="8540"/>
                      </a:lnTo>
                      <a:lnTo>
                        <a:pt x="21392" y="8144"/>
                      </a:lnTo>
                      <a:lnTo>
                        <a:pt x="21354" y="7714"/>
                      </a:lnTo>
                      <a:lnTo>
                        <a:pt x="21279" y="7295"/>
                      </a:lnTo>
                      <a:lnTo>
                        <a:pt x="21146" y="6446"/>
                      </a:lnTo>
                      <a:lnTo>
                        <a:pt x="20995" y="5686"/>
                      </a:lnTo>
                      <a:lnTo>
                        <a:pt x="20958" y="5366"/>
                      </a:lnTo>
                      <a:lnTo>
                        <a:pt x="20958" y="5091"/>
                      </a:lnTo>
                      <a:lnTo>
                        <a:pt x="20958" y="4860"/>
                      </a:lnTo>
                      <a:lnTo>
                        <a:pt x="21033" y="4716"/>
                      </a:lnTo>
                      <a:lnTo>
                        <a:pt x="20637" y="4860"/>
                      </a:lnTo>
                      <a:lnTo>
                        <a:pt x="20127" y="4992"/>
                      </a:lnTo>
                      <a:lnTo>
                        <a:pt x="19617" y="5069"/>
                      </a:lnTo>
                      <a:lnTo>
                        <a:pt x="19032" y="5157"/>
                      </a:lnTo>
                      <a:lnTo>
                        <a:pt x="18465" y="5201"/>
                      </a:lnTo>
                      <a:lnTo>
                        <a:pt x="17842" y="5245"/>
                      </a:lnTo>
                      <a:lnTo>
                        <a:pt x="17219" y="5267"/>
                      </a:lnTo>
                      <a:lnTo>
                        <a:pt x="16615" y="5267"/>
                      </a:lnTo>
                      <a:lnTo>
                        <a:pt x="15992" y="5245"/>
                      </a:lnTo>
                      <a:lnTo>
                        <a:pt x="15369" y="5201"/>
                      </a:lnTo>
                      <a:lnTo>
                        <a:pt x="14840" y="5157"/>
                      </a:lnTo>
                      <a:lnTo>
                        <a:pt x="14293" y="5091"/>
                      </a:lnTo>
                      <a:lnTo>
                        <a:pt x="13783" y="5014"/>
                      </a:lnTo>
                      <a:lnTo>
                        <a:pt x="13386" y="4926"/>
                      </a:lnTo>
                      <a:lnTo>
                        <a:pt x="13027" y="4815"/>
                      </a:lnTo>
                      <a:lnTo>
                        <a:pt x="12725" y="4716"/>
                      </a:lnTo>
                      <a:lnTo>
                        <a:pt x="12480" y="4606"/>
                      </a:lnTo>
                      <a:lnTo>
                        <a:pt x="12291" y="4496"/>
                      </a:lnTo>
                      <a:lnTo>
                        <a:pt x="12197" y="4397"/>
                      </a:lnTo>
                      <a:lnTo>
                        <a:pt x="12083" y="4286"/>
                      </a:lnTo>
                      <a:lnTo>
                        <a:pt x="12046" y="4187"/>
                      </a:lnTo>
                      <a:lnTo>
                        <a:pt x="12008" y="4077"/>
                      </a:lnTo>
                      <a:lnTo>
                        <a:pt x="12046" y="3967"/>
                      </a:lnTo>
                      <a:lnTo>
                        <a:pt x="12121" y="3868"/>
                      </a:lnTo>
                      <a:lnTo>
                        <a:pt x="12197" y="3735"/>
                      </a:lnTo>
                      <a:lnTo>
                        <a:pt x="12291" y="3614"/>
                      </a:lnTo>
                      <a:lnTo>
                        <a:pt x="12442" y="3482"/>
                      </a:lnTo>
                      <a:lnTo>
                        <a:pt x="12631" y="3361"/>
                      </a:lnTo>
                      <a:lnTo>
                        <a:pt x="13065" y="3085"/>
                      </a:lnTo>
                      <a:lnTo>
                        <a:pt x="13537" y="2766"/>
                      </a:lnTo>
                      <a:lnTo>
                        <a:pt x="13783" y="2578"/>
                      </a:lnTo>
                      <a:lnTo>
                        <a:pt x="13934" y="2380"/>
                      </a:lnTo>
                      <a:lnTo>
                        <a:pt x="14028" y="2171"/>
                      </a:lnTo>
                      <a:lnTo>
                        <a:pt x="14104" y="1961"/>
                      </a:lnTo>
                      <a:lnTo>
                        <a:pt x="14104" y="1730"/>
                      </a:lnTo>
                      <a:lnTo>
                        <a:pt x="14066" y="1498"/>
                      </a:lnTo>
                      <a:lnTo>
                        <a:pt x="13972" y="1267"/>
                      </a:lnTo>
                      <a:lnTo>
                        <a:pt x="13820" y="1057"/>
                      </a:lnTo>
                      <a:lnTo>
                        <a:pt x="13594" y="837"/>
                      </a:lnTo>
                      <a:lnTo>
                        <a:pt x="13386" y="628"/>
                      </a:lnTo>
                      <a:lnTo>
                        <a:pt x="13103" y="462"/>
                      </a:lnTo>
                      <a:lnTo>
                        <a:pt x="12763" y="308"/>
                      </a:lnTo>
                      <a:lnTo>
                        <a:pt x="12404" y="187"/>
                      </a:lnTo>
                      <a:lnTo>
                        <a:pt x="12008" y="77"/>
                      </a:lnTo>
                      <a:lnTo>
                        <a:pt x="11574" y="33"/>
                      </a:lnTo>
                      <a:lnTo>
                        <a:pt x="11102" y="11"/>
                      </a:lnTo>
                      <a:lnTo>
                        <a:pt x="10667" y="11"/>
                      </a:lnTo>
                      <a:lnTo>
                        <a:pt x="10233" y="77"/>
                      </a:lnTo>
                      <a:lnTo>
                        <a:pt x="9837" y="187"/>
                      </a:lnTo>
                      <a:lnTo>
                        <a:pt x="9440" y="286"/>
                      </a:lnTo>
                      <a:lnTo>
                        <a:pt x="9062" y="462"/>
                      </a:lnTo>
                      <a:lnTo>
                        <a:pt x="8741" y="628"/>
                      </a:lnTo>
                      <a:lnTo>
                        <a:pt x="8458" y="815"/>
                      </a:lnTo>
                      <a:lnTo>
                        <a:pt x="8232" y="1035"/>
                      </a:lnTo>
                      <a:lnTo>
                        <a:pt x="8062" y="1245"/>
                      </a:lnTo>
                      <a:lnTo>
                        <a:pt x="7911" y="1476"/>
                      </a:lnTo>
                      <a:lnTo>
                        <a:pt x="7835" y="1708"/>
                      </a:lnTo>
                      <a:lnTo>
                        <a:pt x="7797" y="1961"/>
                      </a:lnTo>
                      <a:lnTo>
                        <a:pt x="7835" y="2193"/>
                      </a:lnTo>
                      <a:lnTo>
                        <a:pt x="7948" y="2402"/>
                      </a:lnTo>
                      <a:lnTo>
                        <a:pt x="8062" y="2534"/>
                      </a:lnTo>
                      <a:lnTo>
                        <a:pt x="8175" y="2644"/>
                      </a:lnTo>
                      <a:lnTo>
                        <a:pt x="8269" y="2744"/>
                      </a:lnTo>
                      <a:lnTo>
                        <a:pt x="8420" y="2832"/>
                      </a:lnTo>
                      <a:lnTo>
                        <a:pt x="8704" y="3019"/>
                      </a:lnTo>
                      <a:lnTo>
                        <a:pt x="8968" y="3206"/>
                      </a:lnTo>
                      <a:lnTo>
                        <a:pt x="9138" y="3405"/>
                      </a:lnTo>
                      <a:lnTo>
                        <a:pt x="9327" y="3570"/>
                      </a:lnTo>
                      <a:lnTo>
                        <a:pt x="9440" y="3735"/>
                      </a:lnTo>
                      <a:lnTo>
                        <a:pt x="9516" y="3890"/>
                      </a:lnTo>
                      <a:lnTo>
                        <a:pt x="9534" y="4033"/>
                      </a:lnTo>
                      <a:lnTo>
                        <a:pt x="9534" y="4165"/>
                      </a:lnTo>
                      <a:lnTo>
                        <a:pt x="9516" y="4286"/>
                      </a:lnTo>
                      <a:lnTo>
                        <a:pt x="9440" y="4397"/>
                      </a:lnTo>
                      <a:lnTo>
                        <a:pt x="9327" y="4496"/>
                      </a:lnTo>
                      <a:lnTo>
                        <a:pt x="9176" y="4562"/>
                      </a:lnTo>
                      <a:lnTo>
                        <a:pt x="9006" y="4628"/>
                      </a:lnTo>
                      <a:lnTo>
                        <a:pt x="8779" y="4694"/>
                      </a:lnTo>
                      <a:lnTo>
                        <a:pt x="8534" y="4716"/>
                      </a:lnTo>
                      <a:lnTo>
                        <a:pt x="8232" y="4716"/>
                      </a:lnTo>
                      <a:lnTo>
                        <a:pt x="7118" y="4738"/>
                      </a:lnTo>
                      <a:lnTo>
                        <a:pt x="5947" y="4771"/>
                      </a:lnTo>
                      <a:lnTo>
                        <a:pt x="4795" y="4815"/>
                      </a:lnTo>
                      <a:lnTo>
                        <a:pt x="3681" y="4860"/>
                      </a:lnTo>
                      <a:lnTo>
                        <a:pt x="2662" y="4882"/>
                      </a:lnTo>
                      <a:lnTo>
                        <a:pt x="1755" y="4882"/>
                      </a:lnTo>
                      <a:lnTo>
                        <a:pt x="1359" y="4860"/>
                      </a:lnTo>
                      <a:lnTo>
                        <a:pt x="981" y="4837"/>
                      </a:lnTo>
                      <a:lnTo>
                        <a:pt x="698" y="4771"/>
                      </a:lnTo>
                      <a:lnTo>
                        <a:pt x="453" y="4716"/>
                      </a:lnTo>
                      <a:lnTo>
                        <a:pt x="453" y="5322"/>
                      </a:lnTo>
                      <a:lnTo>
                        <a:pt x="453" y="6083"/>
                      </a:lnTo>
                      <a:lnTo>
                        <a:pt x="453" y="6909"/>
                      </a:lnTo>
                      <a:lnTo>
                        <a:pt x="453" y="7780"/>
                      </a:lnTo>
                      <a:lnTo>
                        <a:pt x="453" y="8606"/>
                      </a:lnTo>
                      <a:lnTo>
                        <a:pt x="453" y="9345"/>
                      </a:lnTo>
                      <a:lnTo>
                        <a:pt x="453" y="9918"/>
                      </a:lnTo>
                      <a:lnTo>
                        <a:pt x="453" y="10282"/>
                      </a:lnTo>
                      <a:lnTo>
                        <a:pt x="490" y="10381"/>
                      </a:lnTo>
                      <a:lnTo>
                        <a:pt x="547" y="10491"/>
                      </a:lnTo>
                      <a:lnTo>
                        <a:pt x="660" y="10590"/>
                      </a:lnTo>
                      <a:lnTo>
                        <a:pt x="811" y="10700"/>
                      </a:lnTo>
                      <a:lnTo>
                        <a:pt x="981" y="10811"/>
                      </a:lnTo>
                      <a:lnTo>
                        <a:pt x="1208" y="10888"/>
                      </a:lnTo>
                      <a:lnTo>
                        <a:pt x="1453" y="10954"/>
                      </a:lnTo>
                      <a:lnTo>
                        <a:pt x="1718" y="11020"/>
                      </a:lnTo>
                      <a:lnTo>
                        <a:pt x="1963" y="11064"/>
                      </a:lnTo>
                      <a:lnTo>
                        <a:pt x="2265" y="11086"/>
                      </a:lnTo>
                      <a:lnTo>
                        <a:pt x="2548" y="11064"/>
                      </a:lnTo>
                      <a:lnTo>
                        <a:pt x="2794" y="11042"/>
                      </a:lnTo>
                      <a:lnTo>
                        <a:pt x="3096" y="10976"/>
                      </a:lnTo>
                      <a:lnTo>
                        <a:pt x="3341" y="10888"/>
                      </a:lnTo>
                      <a:lnTo>
                        <a:pt x="3606" y="10766"/>
                      </a:lnTo>
                      <a:lnTo>
                        <a:pt x="3813" y="1059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4" name="Puzzle3"/>
                <p:cNvSpPr>
                  <a:spLocks noEditPoints="1" noChangeArrowheads="1"/>
                </p:cNvSpPr>
                <p:nvPr/>
              </p:nvSpPr>
              <p:spPr bwMode="auto">
                <a:xfrm>
                  <a:off x="1812742" y="4564383"/>
                  <a:ext cx="140404" cy="187844"/>
                </a:xfrm>
                <a:custGeom>
                  <a:avLst/>
                  <a:gdLst>
                    <a:gd name="T0" fmla="*/ 10391 w 21600"/>
                    <a:gd name="T1" fmla="*/ 15806 h 21600"/>
                    <a:gd name="T2" fmla="*/ 20551 w 21600"/>
                    <a:gd name="T3" fmla="*/ 21088 h 21600"/>
                    <a:gd name="T4" fmla="*/ 13180 w 21600"/>
                    <a:gd name="T5" fmla="*/ 13801 h 21600"/>
                    <a:gd name="T6" fmla="*/ 20551 w 21600"/>
                    <a:gd name="T7" fmla="*/ 7025 h 21600"/>
                    <a:gd name="T8" fmla="*/ 10500 w 21600"/>
                    <a:gd name="T9" fmla="*/ 52 h 21600"/>
                    <a:gd name="T10" fmla="*/ 692 w 21600"/>
                    <a:gd name="T11" fmla="*/ 6802 h 21600"/>
                    <a:gd name="T12" fmla="*/ 8064 w 21600"/>
                    <a:gd name="T13" fmla="*/ 13526 h 21600"/>
                    <a:gd name="T14" fmla="*/ 692 w 21600"/>
                    <a:gd name="T15" fmla="*/ 21088 h 21600"/>
                    <a:gd name="T16" fmla="*/ 2273 w 21600"/>
                    <a:gd name="T17" fmla="*/ 7719 h 21600"/>
                    <a:gd name="T18" fmla="*/ 19149 w 21600"/>
                    <a:gd name="T19" fmla="*/ 20237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6625" y="20892"/>
                      </a:moveTo>
                      <a:lnTo>
                        <a:pt x="7105" y="21023"/>
                      </a:lnTo>
                      <a:lnTo>
                        <a:pt x="7513" y="21088"/>
                      </a:lnTo>
                      <a:lnTo>
                        <a:pt x="7922" y="21115"/>
                      </a:lnTo>
                      <a:lnTo>
                        <a:pt x="8242" y="21115"/>
                      </a:lnTo>
                      <a:lnTo>
                        <a:pt x="8544" y="21062"/>
                      </a:lnTo>
                      <a:lnTo>
                        <a:pt x="8810" y="20997"/>
                      </a:lnTo>
                      <a:lnTo>
                        <a:pt x="9023" y="20892"/>
                      </a:lnTo>
                      <a:lnTo>
                        <a:pt x="9148" y="20761"/>
                      </a:lnTo>
                      <a:lnTo>
                        <a:pt x="9290" y="20616"/>
                      </a:lnTo>
                      <a:lnTo>
                        <a:pt x="9361" y="20459"/>
                      </a:lnTo>
                      <a:lnTo>
                        <a:pt x="9396" y="20289"/>
                      </a:lnTo>
                      <a:lnTo>
                        <a:pt x="9396" y="20092"/>
                      </a:lnTo>
                      <a:lnTo>
                        <a:pt x="9325" y="19909"/>
                      </a:lnTo>
                      <a:lnTo>
                        <a:pt x="9219" y="19738"/>
                      </a:lnTo>
                      <a:lnTo>
                        <a:pt x="9094" y="19555"/>
                      </a:lnTo>
                      <a:lnTo>
                        <a:pt x="8917" y="19384"/>
                      </a:lnTo>
                      <a:lnTo>
                        <a:pt x="8650" y="19162"/>
                      </a:lnTo>
                      <a:lnTo>
                        <a:pt x="8437" y="18900"/>
                      </a:lnTo>
                      <a:lnTo>
                        <a:pt x="8277" y="18624"/>
                      </a:lnTo>
                      <a:lnTo>
                        <a:pt x="8135" y="18349"/>
                      </a:lnTo>
                      <a:lnTo>
                        <a:pt x="8028" y="18048"/>
                      </a:lnTo>
                      <a:lnTo>
                        <a:pt x="7993" y="17746"/>
                      </a:lnTo>
                      <a:lnTo>
                        <a:pt x="7993" y="17471"/>
                      </a:lnTo>
                      <a:lnTo>
                        <a:pt x="8028" y="17169"/>
                      </a:lnTo>
                      <a:lnTo>
                        <a:pt x="8135" y="16920"/>
                      </a:lnTo>
                      <a:lnTo>
                        <a:pt x="8277" y="16671"/>
                      </a:lnTo>
                      <a:lnTo>
                        <a:pt x="8366" y="16540"/>
                      </a:lnTo>
                      <a:lnTo>
                        <a:pt x="8473" y="16409"/>
                      </a:lnTo>
                      <a:lnTo>
                        <a:pt x="8615" y="16317"/>
                      </a:lnTo>
                      <a:lnTo>
                        <a:pt x="8739" y="16213"/>
                      </a:lnTo>
                      <a:lnTo>
                        <a:pt x="8881" y="16134"/>
                      </a:lnTo>
                      <a:lnTo>
                        <a:pt x="9059" y="16055"/>
                      </a:lnTo>
                      <a:lnTo>
                        <a:pt x="9254" y="15990"/>
                      </a:lnTo>
                      <a:lnTo>
                        <a:pt x="9432" y="15911"/>
                      </a:lnTo>
                      <a:lnTo>
                        <a:pt x="9663" y="15885"/>
                      </a:lnTo>
                      <a:lnTo>
                        <a:pt x="9876" y="15833"/>
                      </a:lnTo>
                      <a:lnTo>
                        <a:pt x="10142" y="15806"/>
                      </a:lnTo>
                      <a:lnTo>
                        <a:pt x="10391" y="15806"/>
                      </a:lnTo>
                      <a:lnTo>
                        <a:pt x="10728" y="15806"/>
                      </a:lnTo>
                      <a:lnTo>
                        <a:pt x="10995" y="15806"/>
                      </a:lnTo>
                      <a:lnTo>
                        <a:pt x="11279" y="15833"/>
                      </a:lnTo>
                      <a:lnTo>
                        <a:pt x="11546" y="15885"/>
                      </a:lnTo>
                      <a:lnTo>
                        <a:pt x="11776" y="15937"/>
                      </a:lnTo>
                      <a:lnTo>
                        <a:pt x="12025" y="15990"/>
                      </a:lnTo>
                      <a:lnTo>
                        <a:pt x="12221" y="16055"/>
                      </a:lnTo>
                      <a:lnTo>
                        <a:pt x="12434" y="16134"/>
                      </a:lnTo>
                      <a:lnTo>
                        <a:pt x="12611" y="16213"/>
                      </a:lnTo>
                      <a:lnTo>
                        <a:pt x="12771" y="16317"/>
                      </a:lnTo>
                      <a:lnTo>
                        <a:pt x="12913" y="16409"/>
                      </a:lnTo>
                      <a:lnTo>
                        <a:pt x="13038" y="16514"/>
                      </a:lnTo>
                      <a:lnTo>
                        <a:pt x="13251" y="16737"/>
                      </a:lnTo>
                      <a:lnTo>
                        <a:pt x="13428" y="16986"/>
                      </a:lnTo>
                      <a:lnTo>
                        <a:pt x="13517" y="17248"/>
                      </a:lnTo>
                      <a:lnTo>
                        <a:pt x="13588" y="17523"/>
                      </a:lnTo>
                      <a:lnTo>
                        <a:pt x="13588" y="17799"/>
                      </a:lnTo>
                      <a:lnTo>
                        <a:pt x="13517" y="18074"/>
                      </a:lnTo>
                      <a:lnTo>
                        <a:pt x="13428" y="18323"/>
                      </a:lnTo>
                      <a:lnTo>
                        <a:pt x="13286" y="18572"/>
                      </a:lnTo>
                      <a:lnTo>
                        <a:pt x="13109" y="18808"/>
                      </a:lnTo>
                      <a:lnTo>
                        <a:pt x="12878" y="19031"/>
                      </a:lnTo>
                      <a:lnTo>
                        <a:pt x="12434" y="19411"/>
                      </a:lnTo>
                      <a:lnTo>
                        <a:pt x="12132" y="19738"/>
                      </a:lnTo>
                      <a:lnTo>
                        <a:pt x="12025" y="19856"/>
                      </a:lnTo>
                      <a:lnTo>
                        <a:pt x="11919" y="20014"/>
                      </a:lnTo>
                      <a:lnTo>
                        <a:pt x="11883" y="20132"/>
                      </a:lnTo>
                      <a:lnTo>
                        <a:pt x="11883" y="20263"/>
                      </a:lnTo>
                      <a:lnTo>
                        <a:pt x="11883" y="20394"/>
                      </a:lnTo>
                      <a:lnTo>
                        <a:pt x="11954" y="20485"/>
                      </a:lnTo>
                      <a:lnTo>
                        <a:pt x="12061" y="20590"/>
                      </a:lnTo>
                      <a:lnTo>
                        <a:pt x="12185" y="20695"/>
                      </a:lnTo>
                      <a:lnTo>
                        <a:pt x="12327" y="20787"/>
                      </a:lnTo>
                      <a:lnTo>
                        <a:pt x="12540" y="20892"/>
                      </a:lnTo>
                      <a:lnTo>
                        <a:pt x="12771" y="20997"/>
                      </a:lnTo>
                      <a:lnTo>
                        <a:pt x="13073" y="21088"/>
                      </a:lnTo>
                      <a:lnTo>
                        <a:pt x="13428" y="21193"/>
                      </a:lnTo>
                      <a:lnTo>
                        <a:pt x="13873" y="21298"/>
                      </a:lnTo>
                      <a:lnTo>
                        <a:pt x="14317" y="21390"/>
                      </a:lnTo>
                      <a:lnTo>
                        <a:pt x="14778" y="21468"/>
                      </a:lnTo>
                      <a:lnTo>
                        <a:pt x="15294" y="21547"/>
                      </a:lnTo>
                      <a:lnTo>
                        <a:pt x="15809" y="21600"/>
                      </a:lnTo>
                      <a:lnTo>
                        <a:pt x="16359" y="21652"/>
                      </a:lnTo>
                      <a:lnTo>
                        <a:pt x="16875" y="21678"/>
                      </a:lnTo>
                      <a:lnTo>
                        <a:pt x="17407" y="21678"/>
                      </a:lnTo>
                      <a:lnTo>
                        <a:pt x="17958" y="21678"/>
                      </a:lnTo>
                      <a:lnTo>
                        <a:pt x="18473" y="21652"/>
                      </a:lnTo>
                      <a:lnTo>
                        <a:pt x="18953" y="21573"/>
                      </a:lnTo>
                      <a:lnTo>
                        <a:pt x="19397" y="21495"/>
                      </a:lnTo>
                      <a:lnTo>
                        <a:pt x="19841" y="21390"/>
                      </a:lnTo>
                      <a:lnTo>
                        <a:pt x="20214" y="21272"/>
                      </a:lnTo>
                      <a:lnTo>
                        <a:pt x="20551" y="21088"/>
                      </a:lnTo>
                      <a:lnTo>
                        <a:pt x="20480" y="20787"/>
                      </a:lnTo>
                      <a:lnTo>
                        <a:pt x="20409" y="20485"/>
                      </a:lnTo>
                      <a:lnTo>
                        <a:pt x="20356" y="20158"/>
                      </a:lnTo>
                      <a:lnTo>
                        <a:pt x="20356" y="19804"/>
                      </a:lnTo>
                      <a:lnTo>
                        <a:pt x="20321" y="19083"/>
                      </a:lnTo>
                      <a:lnTo>
                        <a:pt x="20356" y="18349"/>
                      </a:lnTo>
                      <a:lnTo>
                        <a:pt x="20409" y="17641"/>
                      </a:lnTo>
                      <a:lnTo>
                        <a:pt x="20480" y="17012"/>
                      </a:lnTo>
                      <a:lnTo>
                        <a:pt x="20551" y="16488"/>
                      </a:lnTo>
                      <a:lnTo>
                        <a:pt x="20551" y="16055"/>
                      </a:lnTo>
                      <a:lnTo>
                        <a:pt x="20551" y="15911"/>
                      </a:lnTo>
                      <a:lnTo>
                        <a:pt x="20445" y="15754"/>
                      </a:lnTo>
                      <a:lnTo>
                        <a:pt x="20356" y="15610"/>
                      </a:lnTo>
                      <a:lnTo>
                        <a:pt x="20178" y="15452"/>
                      </a:lnTo>
                      <a:lnTo>
                        <a:pt x="20001" y="15334"/>
                      </a:lnTo>
                      <a:lnTo>
                        <a:pt x="19770" y="15230"/>
                      </a:lnTo>
                      <a:lnTo>
                        <a:pt x="19521" y="15125"/>
                      </a:lnTo>
                      <a:lnTo>
                        <a:pt x="19290" y="15059"/>
                      </a:lnTo>
                      <a:lnTo>
                        <a:pt x="19024" y="15007"/>
                      </a:lnTo>
                      <a:lnTo>
                        <a:pt x="18740" y="14954"/>
                      </a:lnTo>
                      <a:lnTo>
                        <a:pt x="18509" y="14954"/>
                      </a:lnTo>
                      <a:lnTo>
                        <a:pt x="18225" y="14954"/>
                      </a:lnTo>
                      <a:lnTo>
                        <a:pt x="17994" y="15007"/>
                      </a:lnTo>
                      <a:lnTo>
                        <a:pt x="17763" y="15085"/>
                      </a:lnTo>
                      <a:lnTo>
                        <a:pt x="17550" y="15177"/>
                      </a:lnTo>
                      <a:lnTo>
                        <a:pt x="17372" y="15308"/>
                      </a:lnTo>
                      <a:lnTo>
                        <a:pt x="17176" y="15426"/>
                      </a:lnTo>
                      <a:lnTo>
                        <a:pt x="16928" y="15557"/>
                      </a:lnTo>
                      <a:lnTo>
                        <a:pt x="16661" y="15636"/>
                      </a:lnTo>
                      <a:lnTo>
                        <a:pt x="16359" y="15688"/>
                      </a:lnTo>
                      <a:lnTo>
                        <a:pt x="16022" y="15715"/>
                      </a:lnTo>
                      <a:lnTo>
                        <a:pt x="15667" y="15688"/>
                      </a:lnTo>
                      <a:lnTo>
                        <a:pt x="15294" y="15662"/>
                      </a:lnTo>
                      <a:lnTo>
                        <a:pt x="14956" y="15583"/>
                      </a:lnTo>
                      <a:lnTo>
                        <a:pt x="14619" y="15479"/>
                      </a:lnTo>
                      <a:lnTo>
                        <a:pt x="14281" y="15334"/>
                      </a:lnTo>
                      <a:lnTo>
                        <a:pt x="13961" y="15177"/>
                      </a:lnTo>
                      <a:lnTo>
                        <a:pt x="13695" y="14981"/>
                      </a:lnTo>
                      <a:lnTo>
                        <a:pt x="13588" y="14850"/>
                      </a:lnTo>
                      <a:lnTo>
                        <a:pt x="13482" y="14732"/>
                      </a:lnTo>
                      <a:lnTo>
                        <a:pt x="13393" y="14600"/>
                      </a:lnTo>
                      <a:lnTo>
                        <a:pt x="13322" y="14456"/>
                      </a:lnTo>
                      <a:lnTo>
                        <a:pt x="13251" y="14299"/>
                      </a:lnTo>
                      <a:lnTo>
                        <a:pt x="13215" y="14155"/>
                      </a:lnTo>
                      <a:lnTo>
                        <a:pt x="13180" y="13971"/>
                      </a:lnTo>
                      <a:lnTo>
                        <a:pt x="13180" y="13801"/>
                      </a:lnTo>
                      <a:lnTo>
                        <a:pt x="13180" y="13591"/>
                      </a:lnTo>
                      <a:lnTo>
                        <a:pt x="13215" y="13395"/>
                      </a:lnTo>
                      <a:lnTo>
                        <a:pt x="13251" y="13198"/>
                      </a:lnTo>
                      <a:lnTo>
                        <a:pt x="13322" y="13015"/>
                      </a:lnTo>
                      <a:lnTo>
                        <a:pt x="13393" y="12870"/>
                      </a:lnTo>
                      <a:lnTo>
                        <a:pt x="13482" y="12713"/>
                      </a:lnTo>
                      <a:lnTo>
                        <a:pt x="13588" y="12569"/>
                      </a:lnTo>
                      <a:lnTo>
                        <a:pt x="13730" y="12438"/>
                      </a:lnTo>
                      <a:lnTo>
                        <a:pt x="13997" y="12215"/>
                      </a:lnTo>
                      <a:lnTo>
                        <a:pt x="14334" y="12005"/>
                      </a:lnTo>
                      <a:lnTo>
                        <a:pt x="14690" y="11861"/>
                      </a:lnTo>
                      <a:lnTo>
                        <a:pt x="15063" y="11756"/>
                      </a:lnTo>
                      <a:lnTo>
                        <a:pt x="15436" y="11678"/>
                      </a:lnTo>
                      <a:lnTo>
                        <a:pt x="15809" y="11638"/>
                      </a:lnTo>
                      <a:lnTo>
                        <a:pt x="16182" y="11638"/>
                      </a:lnTo>
                      <a:lnTo>
                        <a:pt x="16555" y="11678"/>
                      </a:lnTo>
                      <a:lnTo>
                        <a:pt x="16910" y="11730"/>
                      </a:lnTo>
                      <a:lnTo>
                        <a:pt x="17248" y="11835"/>
                      </a:lnTo>
                      <a:lnTo>
                        <a:pt x="17514" y="11966"/>
                      </a:lnTo>
                      <a:lnTo>
                        <a:pt x="17763" y="12110"/>
                      </a:lnTo>
                      <a:lnTo>
                        <a:pt x="17887" y="12215"/>
                      </a:lnTo>
                      <a:lnTo>
                        <a:pt x="18065" y="12307"/>
                      </a:lnTo>
                      <a:lnTo>
                        <a:pt x="18260" y="12412"/>
                      </a:lnTo>
                      <a:lnTo>
                        <a:pt x="18438" y="12464"/>
                      </a:lnTo>
                      <a:lnTo>
                        <a:pt x="18669" y="12543"/>
                      </a:lnTo>
                      <a:lnTo>
                        <a:pt x="18882" y="12569"/>
                      </a:lnTo>
                      <a:lnTo>
                        <a:pt x="19113" y="12595"/>
                      </a:lnTo>
                      <a:lnTo>
                        <a:pt x="19361" y="12608"/>
                      </a:lnTo>
                      <a:lnTo>
                        <a:pt x="19592" y="12608"/>
                      </a:lnTo>
                      <a:lnTo>
                        <a:pt x="19841" y="12595"/>
                      </a:lnTo>
                      <a:lnTo>
                        <a:pt x="20072" y="12543"/>
                      </a:lnTo>
                      <a:lnTo>
                        <a:pt x="20321" y="12490"/>
                      </a:lnTo>
                      <a:lnTo>
                        <a:pt x="20551" y="12438"/>
                      </a:lnTo>
                      <a:lnTo>
                        <a:pt x="20800" y="12333"/>
                      </a:lnTo>
                      <a:lnTo>
                        <a:pt x="20996" y="12241"/>
                      </a:lnTo>
                      <a:lnTo>
                        <a:pt x="21244" y="12110"/>
                      </a:lnTo>
                      <a:lnTo>
                        <a:pt x="21298" y="12032"/>
                      </a:lnTo>
                      <a:lnTo>
                        <a:pt x="21404" y="11966"/>
                      </a:lnTo>
                      <a:lnTo>
                        <a:pt x="21475" y="11861"/>
                      </a:lnTo>
                      <a:lnTo>
                        <a:pt x="21511" y="11730"/>
                      </a:lnTo>
                      <a:lnTo>
                        <a:pt x="21617" y="11481"/>
                      </a:lnTo>
                      <a:lnTo>
                        <a:pt x="21653" y="11180"/>
                      </a:lnTo>
                      <a:lnTo>
                        <a:pt x="21653" y="10826"/>
                      </a:lnTo>
                      <a:lnTo>
                        <a:pt x="21653" y="10472"/>
                      </a:lnTo>
                      <a:lnTo>
                        <a:pt x="21582" y="10092"/>
                      </a:lnTo>
                      <a:lnTo>
                        <a:pt x="21511" y="9725"/>
                      </a:lnTo>
                      <a:lnTo>
                        <a:pt x="21298" y="8912"/>
                      </a:lnTo>
                      <a:lnTo>
                        <a:pt x="21067" y="8191"/>
                      </a:lnTo>
                      <a:lnTo>
                        <a:pt x="20800" y="7536"/>
                      </a:lnTo>
                      <a:lnTo>
                        <a:pt x="20551" y="7025"/>
                      </a:lnTo>
                      <a:lnTo>
                        <a:pt x="20001" y="7103"/>
                      </a:lnTo>
                      <a:lnTo>
                        <a:pt x="19432" y="7156"/>
                      </a:lnTo>
                      <a:lnTo>
                        <a:pt x="18846" y="7208"/>
                      </a:lnTo>
                      <a:lnTo>
                        <a:pt x="18225" y="7208"/>
                      </a:lnTo>
                      <a:lnTo>
                        <a:pt x="17656" y="7208"/>
                      </a:lnTo>
                      <a:lnTo>
                        <a:pt x="17070" y="7182"/>
                      </a:lnTo>
                      <a:lnTo>
                        <a:pt x="16484" y="7156"/>
                      </a:lnTo>
                      <a:lnTo>
                        <a:pt x="15986" y="7103"/>
                      </a:lnTo>
                      <a:lnTo>
                        <a:pt x="14992" y="6999"/>
                      </a:lnTo>
                      <a:lnTo>
                        <a:pt x="14210" y="6907"/>
                      </a:lnTo>
                      <a:lnTo>
                        <a:pt x="13695" y="6828"/>
                      </a:lnTo>
                      <a:lnTo>
                        <a:pt x="13517" y="6802"/>
                      </a:lnTo>
                      <a:lnTo>
                        <a:pt x="13073" y="6645"/>
                      </a:lnTo>
                      <a:lnTo>
                        <a:pt x="12700" y="6474"/>
                      </a:lnTo>
                      <a:lnTo>
                        <a:pt x="12363" y="6304"/>
                      </a:lnTo>
                      <a:lnTo>
                        <a:pt x="12132" y="6094"/>
                      </a:lnTo>
                      <a:lnTo>
                        <a:pt x="11919" y="5871"/>
                      </a:lnTo>
                      <a:lnTo>
                        <a:pt x="11776" y="5649"/>
                      </a:lnTo>
                      <a:lnTo>
                        <a:pt x="11688" y="5413"/>
                      </a:lnTo>
                      <a:lnTo>
                        <a:pt x="11617" y="5190"/>
                      </a:lnTo>
                      <a:lnTo>
                        <a:pt x="11617" y="4941"/>
                      </a:lnTo>
                      <a:lnTo>
                        <a:pt x="11652" y="4718"/>
                      </a:lnTo>
                      <a:lnTo>
                        <a:pt x="11723" y="4482"/>
                      </a:lnTo>
                      <a:lnTo>
                        <a:pt x="11812" y="4285"/>
                      </a:lnTo>
                      <a:lnTo>
                        <a:pt x="11919" y="4089"/>
                      </a:lnTo>
                      <a:lnTo>
                        <a:pt x="12096" y="3905"/>
                      </a:lnTo>
                      <a:lnTo>
                        <a:pt x="12292" y="3735"/>
                      </a:lnTo>
                      <a:lnTo>
                        <a:pt x="12505" y="3604"/>
                      </a:lnTo>
                      <a:lnTo>
                        <a:pt x="12700" y="3460"/>
                      </a:lnTo>
                      <a:lnTo>
                        <a:pt x="12878" y="3250"/>
                      </a:lnTo>
                      <a:lnTo>
                        <a:pt x="13038" y="3027"/>
                      </a:lnTo>
                      <a:lnTo>
                        <a:pt x="13180" y="2752"/>
                      </a:lnTo>
                      <a:lnTo>
                        <a:pt x="13286" y="2477"/>
                      </a:lnTo>
                      <a:lnTo>
                        <a:pt x="13322" y="2175"/>
                      </a:lnTo>
                      <a:lnTo>
                        <a:pt x="13357" y="1874"/>
                      </a:lnTo>
                      <a:lnTo>
                        <a:pt x="13286" y="1572"/>
                      </a:lnTo>
                      <a:lnTo>
                        <a:pt x="13180" y="1271"/>
                      </a:lnTo>
                      <a:lnTo>
                        <a:pt x="13038" y="983"/>
                      </a:lnTo>
                      <a:lnTo>
                        <a:pt x="12949" y="865"/>
                      </a:lnTo>
                      <a:lnTo>
                        <a:pt x="12807" y="733"/>
                      </a:lnTo>
                      <a:lnTo>
                        <a:pt x="12665" y="616"/>
                      </a:lnTo>
                      <a:lnTo>
                        <a:pt x="12505" y="511"/>
                      </a:lnTo>
                      <a:lnTo>
                        <a:pt x="12327" y="406"/>
                      </a:lnTo>
                      <a:lnTo>
                        <a:pt x="12132" y="314"/>
                      </a:lnTo>
                      <a:lnTo>
                        <a:pt x="11883" y="235"/>
                      </a:lnTo>
                      <a:lnTo>
                        <a:pt x="11652" y="183"/>
                      </a:lnTo>
                      <a:lnTo>
                        <a:pt x="11368" y="104"/>
                      </a:lnTo>
                      <a:lnTo>
                        <a:pt x="11101" y="78"/>
                      </a:lnTo>
                      <a:lnTo>
                        <a:pt x="10800" y="52"/>
                      </a:lnTo>
                      <a:lnTo>
                        <a:pt x="10444" y="52"/>
                      </a:lnTo>
                      <a:lnTo>
                        <a:pt x="10142" y="52"/>
                      </a:lnTo>
                      <a:lnTo>
                        <a:pt x="9840" y="78"/>
                      </a:lnTo>
                      <a:lnTo>
                        <a:pt x="9574" y="104"/>
                      </a:lnTo>
                      <a:lnTo>
                        <a:pt x="9325" y="157"/>
                      </a:lnTo>
                      <a:lnTo>
                        <a:pt x="9094" y="209"/>
                      </a:lnTo>
                      <a:lnTo>
                        <a:pt x="8846" y="262"/>
                      </a:lnTo>
                      <a:lnTo>
                        <a:pt x="8650" y="340"/>
                      </a:lnTo>
                      <a:lnTo>
                        <a:pt x="8437" y="432"/>
                      </a:lnTo>
                      <a:lnTo>
                        <a:pt x="8277" y="511"/>
                      </a:lnTo>
                      <a:lnTo>
                        <a:pt x="8100" y="616"/>
                      </a:lnTo>
                      <a:lnTo>
                        <a:pt x="7957" y="707"/>
                      </a:lnTo>
                      <a:lnTo>
                        <a:pt x="7833" y="838"/>
                      </a:lnTo>
                      <a:lnTo>
                        <a:pt x="7620" y="1061"/>
                      </a:lnTo>
                      <a:lnTo>
                        <a:pt x="7442" y="1336"/>
                      </a:lnTo>
                      <a:lnTo>
                        <a:pt x="7353" y="1599"/>
                      </a:lnTo>
                      <a:lnTo>
                        <a:pt x="7318" y="1900"/>
                      </a:lnTo>
                      <a:lnTo>
                        <a:pt x="7318" y="2175"/>
                      </a:lnTo>
                      <a:lnTo>
                        <a:pt x="7353" y="2450"/>
                      </a:lnTo>
                      <a:lnTo>
                        <a:pt x="7442" y="2726"/>
                      </a:lnTo>
                      <a:lnTo>
                        <a:pt x="7620" y="2975"/>
                      </a:lnTo>
                      <a:lnTo>
                        <a:pt x="7833" y="3198"/>
                      </a:lnTo>
                      <a:lnTo>
                        <a:pt x="8064" y="3433"/>
                      </a:lnTo>
                      <a:lnTo>
                        <a:pt x="8295" y="3630"/>
                      </a:lnTo>
                      <a:lnTo>
                        <a:pt x="8508" y="3853"/>
                      </a:lnTo>
                      <a:lnTo>
                        <a:pt x="8686" y="4089"/>
                      </a:lnTo>
                      <a:lnTo>
                        <a:pt x="8775" y="4312"/>
                      </a:lnTo>
                      <a:lnTo>
                        <a:pt x="8846" y="4561"/>
                      </a:lnTo>
                      <a:lnTo>
                        <a:pt x="8846" y="4810"/>
                      </a:lnTo>
                      <a:lnTo>
                        <a:pt x="8810" y="5059"/>
                      </a:lnTo>
                      <a:lnTo>
                        <a:pt x="8721" y="5295"/>
                      </a:lnTo>
                      <a:lnTo>
                        <a:pt x="8579" y="5544"/>
                      </a:lnTo>
                      <a:lnTo>
                        <a:pt x="8366" y="5766"/>
                      </a:lnTo>
                      <a:lnTo>
                        <a:pt x="8135" y="5976"/>
                      </a:lnTo>
                      <a:lnTo>
                        <a:pt x="7833" y="6199"/>
                      </a:lnTo>
                      <a:lnTo>
                        <a:pt x="7478" y="6369"/>
                      </a:lnTo>
                      <a:lnTo>
                        <a:pt x="7069" y="6527"/>
                      </a:lnTo>
                      <a:lnTo>
                        <a:pt x="6590" y="6671"/>
                      </a:lnTo>
                      <a:lnTo>
                        <a:pt x="6092" y="6802"/>
                      </a:lnTo>
                      <a:lnTo>
                        <a:pt x="5684" y="6802"/>
                      </a:lnTo>
                      <a:lnTo>
                        <a:pt x="5133" y="6802"/>
                      </a:lnTo>
                      <a:lnTo>
                        <a:pt x="4547" y="6802"/>
                      </a:lnTo>
                      <a:lnTo>
                        <a:pt x="3872" y="6802"/>
                      </a:lnTo>
                      <a:lnTo>
                        <a:pt x="3144" y="6802"/>
                      </a:lnTo>
                      <a:lnTo>
                        <a:pt x="2362" y="6802"/>
                      </a:lnTo>
                      <a:lnTo>
                        <a:pt x="1545" y="6802"/>
                      </a:lnTo>
                      <a:lnTo>
                        <a:pt x="692" y="6802"/>
                      </a:lnTo>
                      <a:lnTo>
                        <a:pt x="586" y="7234"/>
                      </a:lnTo>
                      <a:lnTo>
                        <a:pt x="461" y="7837"/>
                      </a:lnTo>
                      <a:lnTo>
                        <a:pt x="355" y="8493"/>
                      </a:lnTo>
                      <a:lnTo>
                        <a:pt x="248" y="9187"/>
                      </a:lnTo>
                      <a:lnTo>
                        <a:pt x="142" y="9869"/>
                      </a:lnTo>
                      <a:lnTo>
                        <a:pt x="106" y="10498"/>
                      </a:lnTo>
                      <a:lnTo>
                        <a:pt x="106" y="10983"/>
                      </a:lnTo>
                      <a:lnTo>
                        <a:pt x="106" y="11311"/>
                      </a:lnTo>
                      <a:lnTo>
                        <a:pt x="213" y="11481"/>
                      </a:lnTo>
                      <a:lnTo>
                        <a:pt x="319" y="11651"/>
                      </a:lnTo>
                      <a:lnTo>
                        <a:pt x="497" y="11783"/>
                      </a:lnTo>
                      <a:lnTo>
                        <a:pt x="692" y="11914"/>
                      </a:lnTo>
                      <a:lnTo>
                        <a:pt x="941" y="12032"/>
                      </a:lnTo>
                      <a:lnTo>
                        <a:pt x="1207" y="12110"/>
                      </a:lnTo>
                      <a:lnTo>
                        <a:pt x="1509" y="12189"/>
                      </a:lnTo>
                      <a:lnTo>
                        <a:pt x="1794" y="12241"/>
                      </a:lnTo>
                      <a:lnTo>
                        <a:pt x="2131" y="12267"/>
                      </a:lnTo>
                      <a:lnTo>
                        <a:pt x="2433" y="12281"/>
                      </a:lnTo>
                      <a:lnTo>
                        <a:pt x="2735" y="12267"/>
                      </a:lnTo>
                      <a:lnTo>
                        <a:pt x="3055" y="12241"/>
                      </a:lnTo>
                      <a:lnTo>
                        <a:pt x="3357" y="12189"/>
                      </a:lnTo>
                      <a:lnTo>
                        <a:pt x="3623" y="12084"/>
                      </a:lnTo>
                      <a:lnTo>
                        <a:pt x="3872" y="11979"/>
                      </a:lnTo>
                      <a:lnTo>
                        <a:pt x="4103" y="11861"/>
                      </a:lnTo>
                      <a:lnTo>
                        <a:pt x="4316" y="11704"/>
                      </a:lnTo>
                      <a:lnTo>
                        <a:pt x="4582" y="11612"/>
                      </a:lnTo>
                      <a:lnTo>
                        <a:pt x="4849" y="11533"/>
                      </a:lnTo>
                      <a:lnTo>
                        <a:pt x="5169" y="11507"/>
                      </a:lnTo>
                      <a:lnTo>
                        <a:pt x="5506" y="11481"/>
                      </a:lnTo>
                      <a:lnTo>
                        <a:pt x="5808" y="11507"/>
                      </a:lnTo>
                      <a:lnTo>
                        <a:pt x="6146" y="11560"/>
                      </a:lnTo>
                      <a:lnTo>
                        <a:pt x="6501" y="11651"/>
                      </a:lnTo>
                      <a:lnTo>
                        <a:pt x="6803" y="11783"/>
                      </a:lnTo>
                      <a:lnTo>
                        <a:pt x="7105" y="11940"/>
                      </a:lnTo>
                      <a:lnTo>
                        <a:pt x="7353" y="12110"/>
                      </a:lnTo>
                      <a:lnTo>
                        <a:pt x="7584" y="12333"/>
                      </a:lnTo>
                      <a:lnTo>
                        <a:pt x="7798" y="12595"/>
                      </a:lnTo>
                      <a:lnTo>
                        <a:pt x="7922" y="12870"/>
                      </a:lnTo>
                      <a:lnTo>
                        <a:pt x="8028" y="13198"/>
                      </a:lnTo>
                      <a:lnTo>
                        <a:pt x="8064" y="13526"/>
                      </a:lnTo>
                      <a:lnTo>
                        <a:pt x="8028" y="13775"/>
                      </a:lnTo>
                      <a:lnTo>
                        <a:pt x="7922" y="13998"/>
                      </a:lnTo>
                      <a:lnTo>
                        <a:pt x="7798" y="14220"/>
                      </a:lnTo>
                      <a:lnTo>
                        <a:pt x="7584" y="14404"/>
                      </a:lnTo>
                      <a:lnTo>
                        <a:pt x="7353" y="14574"/>
                      </a:lnTo>
                      <a:lnTo>
                        <a:pt x="7105" y="14732"/>
                      </a:lnTo>
                      <a:lnTo>
                        <a:pt x="6803" y="14850"/>
                      </a:lnTo>
                      <a:lnTo>
                        <a:pt x="6501" y="14954"/>
                      </a:lnTo>
                      <a:lnTo>
                        <a:pt x="6146" y="15033"/>
                      </a:lnTo>
                      <a:lnTo>
                        <a:pt x="5808" y="15085"/>
                      </a:lnTo>
                      <a:lnTo>
                        <a:pt x="5506" y="15085"/>
                      </a:lnTo>
                      <a:lnTo>
                        <a:pt x="5169" y="15059"/>
                      </a:lnTo>
                      <a:lnTo>
                        <a:pt x="4849" y="15007"/>
                      </a:lnTo>
                      <a:lnTo>
                        <a:pt x="4582" y="14902"/>
                      </a:lnTo>
                      <a:lnTo>
                        <a:pt x="4316" y="14784"/>
                      </a:lnTo>
                      <a:lnTo>
                        <a:pt x="4103" y="14600"/>
                      </a:lnTo>
                      <a:lnTo>
                        <a:pt x="3907" y="14430"/>
                      </a:lnTo>
                      <a:lnTo>
                        <a:pt x="3659" y="14299"/>
                      </a:lnTo>
                      <a:lnTo>
                        <a:pt x="3428" y="14194"/>
                      </a:lnTo>
                      <a:lnTo>
                        <a:pt x="3179" y="14129"/>
                      </a:lnTo>
                      <a:lnTo>
                        <a:pt x="2913" y="14102"/>
                      </a:lnTo>
                      <a:lnTo>
                        <a:pt x="2646" y="14102"/>
                      </a:lnTo>
                      <a:lnTo>
                        <a:pt x="2362" y="14129"/>
                      </a:lnTo>
                      <a:lnTo>
                        <a:pt x="2096" y="14168"/>
                      </a:lnTo>
                      <a:lnTo>
                        <a:pt x="1811" y="14273"/>
                      </a:lnTo>
                      <a:lnTo>
                        <a:pt x="1545" y="14378"/>
                      </a:lnTo>
                      <a:lnTo>
                        <a:pt x="1314" y="14496"/>
                      </a:lnTo>
                      <a:lnTo>
                        <a:pt x="1065" y="14653"/>
                      </a:lnTo>
                      <a:lnTo>
                        <a:pt x="870" y="14797"/>
                      </a:lnTo>
                      <a:lnTo>
                        <a:pt x="657" y="14981"/>
                      </a:lnTo>
                      <a:lnTo>
                        <a:pt x="497" y="15177"/>
                      </a:lnTo>
                      <a:lnTo>
                        <a:pt x="390" y="15413"/>
                      </a:lnTo>
                      <a:lnTo>
                        <a:pt x="284" y="15636"/>
                      </a:lnTo>
                      <a:lnTo>
                        <a:pt x="248" y="15911"/>
                      </a:lnTo>
                      <a:lnTo>
                        <a:pt x="284" y="16239"/>
                      </a:lnTo>
                      <a:lnTo>
                        <a:pt x="319" y="16566"/>
                      </a:lnTo>
                      <a:lnTo>
                        <a:pt x="497" y="17340"/>
                      </a:lnTo>
                      <a:lnTo>
                        <a:pt x="692" y="18152"/>
                      </a:lnTo>
                      <a:lnTo>
                        <a:pt x="799" y="18559"/>
                      </a:lnTo>
                      <a:lnTo>
                        <a:pt x="905" y="18978"/>
                      </a:lnTo>
                      <a:lnTo>
                        <a:pt x="959" y="19384"/>
                      </a:lnTo>
                      <a:lnTo>
                        <a:pt x="994" y="19791"/>
                      </a:lnTo>
                      <a:lnTo>
                        <a:pt x="994" y="20132"/>
                      </a:lnTo>
                      <a:lnTo>
                        <a:pt x="959" y="20485"/>
                      </a:lnTo>
                      <a:lnTo>
                        <a:pt x="941" y="20669"/>
                      </a:lnTo>
                      <a:lnTo>
                        <a:pt x="870" y="20813"/>
                      </a:lnTo>
                      <a:lnTo>
                        <a:pt x="799" y="20970"/>
                      </a:lnTo>
                      <a:lnTo>
                        <a:pt x="692" y="21088"/>
                      </a:lnTo>
                      <a:lnTo>
                        <a:pt x="1474" y="20997"/>
                      </a:lnTo>
                      <a:lnTo>
                        <a:pt x="2291" y="20866"/>
                      </a:lnTo>
                      <a:lnTo>
                        <a:pt x="3108" y="20787"/>
                      </a:lnTo>
                      <a:lnTo>
                        <a:pt x="3907" y="20721"/>
                      </a:lnTo>
                      <a:lnTo>
                        <a:pt x="4653" y="20695"/>
                      </a:lnTo>
                      <a:lnTo>
                        <a:pt x="5364" y="20695"/>
                      </a:lnTo>
                      <a:lnTo>
                        <a:pt x="5701" y="20721"/>
                      </a:lnTo>
                      <a:lnTo>
                        <a:pt x="6057" y="20761"/>
                      </a:lnTo>
                      <a:lnTo>
                        <a:pt x="6323" y="20813"/>
                      </a:lnTo>
                      <a:lnTo>
                        <a:pt x="6625" y="20892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5" name="Puzzle2"/>
                <p:cNvSpPr>
                  <a:spLocks noEditPoints="1" noChangeArrowheads="1"/>
                </p:cNvSpPr>
                <p:nvPr/>
              </p:nvSpPr>
              <p:spPr bwMode="auto">
                <a:xfrm>
                  <a:off x="1769841" y="4701324"/>
                  <a:ext cx="224473" cy="171627"/>
                </a:xfrm>
                <a:custGeom>
                  <a:avLst/>
                  <a:gdLst>
                    <a:gd name="T0" fmla="*/ 11 w 21600"/>
                    <a:gd name="T1" fmla="*/ 13386 h 21600"/>
                    <a:gd name="T2" fmla="*/ 4202 w 21600"/>
                    <a:gd name="T3" fmla="*/ 21161 h 21600"/>
                    <a:gd name="T4" fmla="*/ 10400 w 21600"/>
                    <a:gd name="T5" fmla="*/ 13909 h 21600"/>
                    <a:gd name="T6" fmla="*/ 16821 w 21600"/>
                    <a:gd name="T7" fmla="*/ 21190 h 21600"/>
                    <a:gd name="T8" fmla="*/ 21600 w 21600"/>
                    <a:gd name="T9" fmla="*/ 15083 h 21600"/>
                    <a:gd name="T10" fmla="*/ 16889 w 21600"/>
                    <a:gd name="T11" fmla="*/ 5739 h 21600"/>
                    <a:gd name="T12" fmla="*/ 10800 w 21600"/>
                    <a:gd name="T13" fmla="*/ 28 h 21600"/>
                    <a:gd name="T14" fmla="*/ 4202 w 21600"/>
                    <a:gd name="T15" fmla="*/ 5894 h 21600"/>
                    <a:gd name="T16" fmla="*/ 5388 w 21600"/>
                    <a:gd name="T17" fmla="*/ 6742 h 21600"/>
                    <a:gd name="T18" fmla="*/ 16177 w 21600"/>
                    <a:gd name="T19" fmla="*/ 20441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4247" y="12354"/>
                      </a:moveTo>
                      <a:lnTo>
                        <a:pt x="4134" y="12468"/>
                      </a:lnTo>
                      <a:lnTo>
                        <a:pt x="4010" y="12581"/>
                      </a:lnTo>
                      <a:lnTo>
                        <a:pt x="3897" y="12637"/>
                      </a:lnTo>
                      <a:lnTo>
                        <a:pt x="3773" y="12694"/>
                      </a:lnTo>
                      <a:lnTo>
                        <a:pt x="3637" y="12694"/>
                      </a:lnTo>
                      <a:lnTo>
                        <a:pt x="3524" y="12694"/>
                      </a:lnTo>
                      <a:lnTo>
                        <a:pt x="3400" y="12665"/>
                      </a:lnTo>
                      <a:lnTo>
                        <a:pt x="3287" y="12609"/>
                      </a:lnTo>
                      <a:lnTo>
                        <a:pt x="3027" y="12496"/>
                      </a:lnTo>
                      <a:lnTo>
                        <a:pt x="2790" y="12340"/>
                      </a:lnTo>
                      <a:lnTo>
                        <a:pt x="2530" y="12142"/>
                      </a:lnTo>
                      <a:lnTo>
                        <a:pt x="2293" y="11987"/>
                      </a:lnTo>
                      <a:lnTo>
                        <a:pt x="2033" y="11817"/>
                      </a:lnTo>
                      <a:lnTo>
                        <a:pt x="1773" y="11676"/>
                      </a:lnTo>
                      <a:lnTo>
                        <a:pt x="1638" y="11662"/>
                      </a:lnTo>
                      <a:lnTo>
                        <a:pt x="1513" y="11634"/>
                      </a:lnTo>
                      <a:lnTo>
                        <a:pt x="1378" y="11634"/>
                      </a:lnTo>
                      <a:lnTo>
                        <a:pt x="1253" y="11634"/>
                      </a:lnTo>
                      <a:lnTo>
                        <a:pt x="1118" y="11662"/>
                      </a:lnTo>
                      <a:lnTo>
                        <a:pt x="971" y="11732"/>
                      </a:lnTo>
                      <a:lnTo>
                        <a:pt x="835" y="11817"/>
                      </a:lnTo>
                      <a:lnTo>
                        <a:pt x="711" y="11959"/>
                      </a:lnTo>
                      <a:lnTo>
                        <a:pt x="553" y="12086"/>
                      </a:lnTo>
                      <a:lnTo>
                        <a:pt x="429" y="12284"/>
                      </a:lnTo>
                      <a:lnTo>
                        <a:pt x="271" y="12524"/>
                      </a:lnTo>
                      <a:lnTo>
                        <a:pt x="146" y="12793"/>
                      </a:lnTo>
                      <a:lnTo>
                        <a:pt x="79" y="12962"/>
                      </a:lnTo>
                      <a:lnTo>
                        <a:pt x="33" y="13146"/>
                      </a:lnTo>
                      <a:lnTo>
                        <a:pt x="11" y="13386"/>
                      </a:lnTo>
                      <a:lnTo>
                        <a:pt x="11" y="13641"/>
                      </a:lnTo>
                      <a:lnTo>
                        <a:pt x="33" y="13881"/>
                      </a:lnTo>
                      <a:lnTo>
                        <a:pt x="101" y="14150"/>
                      </a:lnTo>
                      <a:lnTo>
                        <a:pt x="192" y="14404"/>
                      </a:lnTo>
                      <a:lnTo>
                        <a:pt x="293" y="14645"/>
                      </a:lnTo>
                      <a:lnTo>
                        <a:pt x="451" y="14857"/>
                      </a:lnTo>
                      <a:lnTo>
                        <a:pt x="621" y="15054"/>
                      </a:lnTo>
                      <a:lnTo>
                        <a:pt x="734" y="15125"/>
                      </a:lnTo>
                      <a:lnTo>
                        <a:pt x="835" y="15210"/>
                      </a:lnTo>
                      <a:lnTo>
                        <a:pt x="948" y="15267"/>
                      </a:lnTo>
                      <a:lnTo>
                        <a:pt x="1084" y="15323"/>
                      </a:lnTo>
                      <a:lnTo>
                        <a:pt x="1208" y="15351"/>
                      </a:lnTo>
                      <a:lnTo>
                        <a:pt x="1355" y="15380"/>
                      </a:lnTo>
                      <a:lnTo>
                        <a:pt x="1513" y="15380"/>
                      </a:lnTo>
                      <a:lnTo>
                        <a:pt x="1683" y="15380"/>
                      </a:lnTo>
                      <a:lnTo>
                        <a:pt x="1864" y="15351"/>
                      </a:lnTo>
                      <a:lnTo>
                        <a:pt x="2033" y="15323"/>
                      </a:lnTo>
                      <a:lnTo>
                        <a:pt x="2225" y="15238"/>
                      </a:lnTo>
                      <a:lnTo>
                        <a:pt x="2428" y="15153"/>
                      </a:lnTo>
                      <a:lnTo>
                        <a:pt x="2745" y="15026"/>
                      </a:lnTo>
                      <a:lnTo>
                        <a:pt x="3005" y="14913"/>
                      </a:lnTo>
                      <a:lnTo>
                        <a:pt x="3264" y="14828"/>
                      </a:lnTo>
                      <a:lnTo>
                        <a:pt x="3513" y="14800"/>
                      </a:lnTo>
                      <a:lnTo>
                        <a:pt x="3615" y="14828"/>
                      </a:lnTo>
                      <a:lnTo>
                        <a:pt x="3728" y="14857"/>
                      </a:lnTo>
                      <a:lnTo>
                        <a:pt x="3807" y="14913"/>
                      </a:lnTo>
                      <a:lnTo>
                        <a:pt x="3920" y="14998"/>
                      </a:lnTo>
                      <a:lnTo>
                        <a:pt x="4010" y="15097"/>
                      </a:lnTo>
                      <a:lnTo>
                        <a:pt x="4089" y="15238"/>
                      </a:lnTo>
                      <a:lnTo>
                        <a:pt x="4179" y="15408"/>
                      </a:lnTo>
                      <a:lnTo>
                        <a:pt x="4247" y="15620"/>
                      </a:lnTo>
                      <a:lnTo>
                        <a:pt x="4326" y="15860"/>
                      </a:lnTo>
                      <a:lnTo>
                        <a:pt x="4394" y="16129"/>
                      </a:lnTo>
                      <a:lnTo>
                        <a:pt x="4439" y="16440"/>
                      </a:lnTo>
                      <a:lnTo>
                        <a:pt x="4507" y="16737"/>
                      </a:lnTo>
                      <a:lnTo>
                        <a:pt x="4552" y="17090"/>
                      </a:lnTo>
                      <a:lnTo>
                        <a:pt x="4575" y="17443"/>
                      </a:lnTo>
                      <a:lnTo>
                        <a:pt x="4586" y="17825"/>
                      </a:lnTo>
                      <a:lnTo>
                        <a:pt x="4586" y="18193"/>
                      </a:lnTo>
                      <a:lnTo>
                        <a:pt x="4586" y="18574"/>
                      </a:lnTo>
                      <a:lnTo>
                        <a:pt x="4586" y="18984"/>
                      </a:lnTo>
                      <a:lnTo>
                        <a:pt x="4552" y="19366"/>
                      </a:lnTo>
                      <a:lnTo>
                        <a:pt x="4507" y="19748"/>
                      </a:lnTo>
                      <a:lnTo>
                        <a:pt x="4462" y="20129"/>
                      </a:lnTo>
                      <a:lnTo>
                        <a:pt x="4371" y="20483"/>
                      </a:lnTo>
                      <a:lnTo>
                        <a:pt x="4292" y="20836"/>
                      </a:lnTo>
                      <a:lnTo>
                        <a:pt x="4202" y="21161"/>
                      </a:lnTo>
                      <a:lnTo>
                        <a:pt x="4744" y="21161"/>
                      </a:lnTo>
                      <a:lnTo>
                        <a:pt x="5264" y="21161"/>
                      </a:lnTo>
                      <a:lnTo>
                        <a:pt x="5784" y="21161"/>
                      </a:lnTo>
                      <a:lnTo>
                        <a:pt x="6235" y="21161"/>
                      </a:lnTo>
                      <a:lnTo>
                        <a:pt x="6676" y="21161"/>
                      </a:lnTo>
                      <a:lnTo>
                        <a:pt x="7060" y="21161"/>
                      </a:lnTo>
                      <a:lnTo>
                        <a:pt x="7410" y="21161"/>
                      </a:lnTo>
                      <a:lnTo>
                        <a:pt x="7670" y="21161"/>
                      </a:lnTo>
                      <a:lnTo>
                        <a:pt x="8020" y="21020"/>
                      </a:lnTo>
                      <a:lnTo>
                        <a:pt x="8303" y="20893"/>
                      </a:lnTo>
                      <a:lnTo>
                        <a:pt x="8563" y="20695"/>
                      </a:lnTo>
                      <a:lnTo>
                        <a:pt x="8800" y="20511"/>
                      </a:lnTo>
                      <a:lnTo>
                        <a:pt x="8969" y="20285"/>
                      </a:lnTo>
                      <a:lnTo>
                        <a:pt x="9150" y="20045"/>
                      </a:lnTo>
                      <a:lnTo>
                        <a:pt x="9252" y="19804"/>
                      </a:lnTo>
                      <a:lnTo>
                        <a:pt x="9342" y="19550"/>
                      </a:lnTo>
                      <a:lnTo>
                        <a:pt x="9410" y="19281"/>
                      </a:lnTo>
                      <a:lnTo>
                        <a:pt x="9433" y="19013"/>
                      </a:lnTo>
                      <a:lnTo>
                        <a:pt x="9433" y="18744"/>
                      </a:lnTo>
                      <a:lnTo>
                        <a:pt x="9387" y="18504"/>
                      </a:lnTo>
                      <a:lnTo>
                        <a:pt x="9320" y="18221"/>
                      </a:lnTo>
                      <a:lnTo>
                        <a:pt x="9207" y="17981"/>
                      </a:lnTo>
                      <a:lnTo>
                        <a:pt x="9105" y="17740"/>
                      </a:lnTo>
                      <a:lnTo>
                        <a:pt x="8924" y="17514"/>
                      </a:lnTo>
                      <a:lnTo>
                        <a:pt x="8777" y="17274"/>
                      </a:lnTo>
                      <a:lnTo>
                        <a:pt x="8642" y="17034"/>
                      </a:lnTo>
                      <a:lnTo>
                        <a:pt x="8563" y="16765"/>
                      </a:lnTo>
                      <a:lnTo>
                        <a:pt x="8472" y="16468"/>
                      </a:lnTo>
                      <a:lnTo>
                        <a:pt x="8450" y="16157"/>
                      </a:lnTo>
                      <a:lnTo>
                        <a:pt x="8450" y="15860"/>
                      </a:lnTo>
                      <a:lnTo>
                        <a:pt x="8472" y="15563"/>
                      </a:lnTo>
                      <a:lnTo>
                        <a:pt x="8540" y="15267"/>
                      </a:lnTo>
                      <a:lnTo>
                        <a:pt x="8642" y="14998"/>
                      </a:lnTo>
                      <a:lnTo>
                        <a:pt x="8777" y="14729"/>
                      </a:lnTo>
                      <a:lnTo>
                        <a:pt x="8868" y="14616"/>
                      </a:lnTo>
                      <a:lnTo>
                        <a:pt x="8969" y="14475"/>
                      </a:lnTo>
                      <a:lnTo>
                        <a:pt x="9060" y="14376"/>
                      </a:lnTo>
                      <a:lnTo>
                        <a:pt x="9184" y="14291"/>
                      </a:lnTo>
                      <a:lnTo>
                        <a:pt x="9297" y="14206"/>
                      </a:lnTo>
                      <a:lnTo>
                        <a:pt x="9433" y="14121"/>
                      </a:lnTo>
                      <a:lnTo>
                        <a:pt x="9579" y="14051"/>
                      </a:lnTo>
                      <a:lnTo>
                        <a:pt x="9726" y="13994"/>
                      </a:lnTo>
                      <a:lnTo>
                        <a:pt x="9884" y="13938"/>
                      </a:lnTo>
                      <a:lnTo>
                        <a:pt x="10054" y="13909"/>
                      </a:lnTo>
                      <a:lnTo>
                        <a:pt x="10257" y="13881"/>
                      </a:lnTo>
                      <a:lnTo>
                        <a:pt x="10449" y="13881"/>
                      </a:lnTo>
                      <a:lnTo>
                        <a:pt x="10664" y="13881"/>
                      </a:lnTo>
                      <a:lnTo>
                        <a:pt x="10856" y="13909"/>
                      </a:lnTo>
                      <a:lnTo>
                        <a:pt x="11037" y="13966"/>
                      </a:lnTo>
                      <a:lnTo>
                        <a:pt x="11206" y="14023"/>
                      </a:lnTo>
                      <a:lnTo>
                        <a:pt x="11353" y="14093"/>
                      </a:lnTo>
                      <a:lnTo>
                        <a:pt x="11511" y="14178"/>
                      </a:lnTo>
                      <a:lnTo>
                        <a:pt x="11635" y="14263"/>
                      </a:lnTo>
                      <a:lnTo>
                        <a:pt x="11748" y="14376"/>
                      </a:lnTo>
                      <a:lnTo>
                        <a:pt x="11861" y="14475"/>
                      </a:lnTo>
                      <a:lnTo>
                        <a:pt x="11941" y="14616"/>
                      </a:lnTo>
                      <a:lnTo>
                        <a:pt x="12031" y="14758"/>
                      </a:lnTo>
                      <a:lnTo>
                        <a:pt x="12099" y="14885"/>
                      </a:lnTo>
                      <a:lnTo>
                        <a:pt x="12200" y="15210"/>
                      </a:lnTo>
                      <a:lnTo>
                        <a:pt x="12268" y="15507"/>
                      </a:lnTo>
                      <a:lnTo>
                        <a:pt x="12291" y="15832"/>
                      </a:lnTo>
                      <a:lnTo>
                        <a:pt x="12291" y="16157"/>
                      </a:lnTo>
                      <a:lnTo>
                        <a:pt x="12246" y="16482"/>
                      </a:lnTo>
                      <a:lnTo>
                        <a:pt x="12178" y="16807"/>
                      </a:lnTo>
                      <a:lnTo>
                        <a:pt x="12099" y="17090"/>
                      </a:lnTo>
                      <a:lnTo>
                        <a:pt x="12008" y="17330"/>
                      </a:lnTo>
                      <a:lnTo>
                        <a:pt x="11884" y="17542"/>
                      </a:lnTo>
                      <a:lnTo>
                        <a:pt x="11748" y="17712"/>
                      </a:lnTo>
                      <a:lnTo>
                        <a:pt x="11613" y="17839"/>
                      </a:lnTo>
                      <a:lnTo>
                        <a:pt x="11489" y="18037"/>
                      </a:lnTo>
                      <a:lnTo>
                        <a:pt x="11398" y="18221"/>
                      </a:lnTo>
                      <a:lnTo>
                        <a:pt x="11319" y="18447"/>
                      </a:lnTo>
                      <a:lnTo>
                        <a:pt x="11251" y="18659"/>
                      </a:lnTo>
                      <a:lnTo>
                        <a:pt x="11206" y="18900"/>
                      </a:lnTo>
                      <a:lnTo>
                        <a:pt x="11184" y="19154"/>
                      </a:lnTo>
                      <a:lnTo>
                        <a:pt x="11184" y="19423"/>
                      </a:lnTo>
                      <a:lnTo>
                        <a:pt x="11229" y="19663"/>
                      </a:lnTo>
                      <a:lnTo>
                        <a:pt x="11297" y="19903"/>
                      </a:lnTo>
                      <a:lnTo>
                        <a:pt x="11376" y="20158"/>
                      </a:lnTo>
                      <a:lnTo>
                        <a:pt x="11511" y="20398"/>
                      </a:lnTo>
                      <a:lnTo>
                        <a:pt x="11681" y="20610"/>
                      </a:lnTo>
                      <a:lnTo>
                        <a:pt x="11884" y="20808"/>
                      </a:lnTo>
                      <a:lnTo>
                        <a:pt x="12121" y="20992"/>
                      </a:lnTo>
                      <a:lnTo>
                        <a:pt x="12404" y="21161"/>
                      </a:lnTo>
                      <a:lnTo>
                        <a:pt x="12528" y="21190"/>
                      </a:lnTo>
                      <a:lnTo>
                        <a:pt x="12856" y="21274"/>
                      </a:lnTo>
                      <a:lnTo>
                        <a:pt x="13330" y="21373"/>
                      </a:lnTo>
                      <a:lnTo>
                        <a:pt x="13963" y="21486"/>
                      </a:lnTo>
                      <a:lnTo>
                        <a:pt x="14313" y="21543"/>
                      </a:lnTo>
                      <a:lnTo>
                        <a:pt x="14652" y="21571"/>
                      </a:lnTo>
                      <a:lnTo>
                        <a:pt x="15025" y="21600"/>
                      </a:lnTo>
                      <a:lnTo>
                        <a:pt x="15409" y="21600"/>
                      </a:lnTo>
                      <a:lnTo>
                        <a:pt x="15782" y="21600"/>
                      </a:lnTo>
                      <a:lnTo>
                        <a:pt x="16177" y="21571"/>
                      </a:lnTo>
                      <a:lnTo>
                        <a:pt x="16516" y="21486"/>
                      </a:lnTo>
                      <a:lnTo>
                        <a:pt x="16889" y="21402"/>
                      </a:lnTo>
                      <a:lnTo>
                        <a:pt x="16821" y="21190"/>
                      </a:lnTo>
                      <a:lnTo>
                        <a:pt x="16776" y="20935"/>
                      </a:lnTo>
                      <a:lnTo>
                        <a:pt x="16742" y="20667"/>
                      </a:lnTo>
                      <a:lnTo>
                        <a:pt x="16719" y="20370"/>
                      </a:lnTo>
                      <a:lnTo>
                        <a:pt x="16697" y="19719"/>
                      </a:lnTo>
                      <a:lnTo>
                        <a:pt x="16697" y="19013"/>
                      </a:lnTo>
                      <a:lnTo>
                        <a:pt x="16719" y="18306"/>
                      </a:lnTo>
                      <a:lnTo>
                        <a:pt x="16753" y="17599"/>
                      </a:lnTo>
                      <a:lnTo>
                        <a:pt x="16821" y="16949"/>
                      </a:lnTo>
                      <a:lnTo>
                        <a:pt x="16889" y="16383"/>
                      </a:lnTo>
                      <a:lnTo>
                        <a:pt x="16934" y="16129"/>
                      </a:lnTo>
                      <a:lnTo>
                        <a:pt x="17002" y="15945"/>
                      </a:lnTo>
                      <a:lnTo>
                        <a:pt x="17081" y="15790"/>
                      </a:lnTo>
                      <a:lnTo>
                        <a:pt x="17194" y="15648"/>
                      </a:lnTo>
                      <a:lnTo>
                        <a:pt x="17318" y="15563"/>
                      </a:lnTo>
                      <a:lnTo>
                        <a:pt x="17453" y="15507"/>
                      </a:lnTo>
                      <a:lnTo>
                        <a:pt x="17600" y="15450"/>
                      </a:lnTo>
                      <a:lnTo>
                        <a:pt x="17758" y="15450"/>
                      </a:lnTo>
                      <a:lnTo>
                        <a:pt x="17905" y="15479"/>
                      </a:lnTo>
                      <a:lnTo>
                        <a:pt x="18064" y="15535"/>
                      </a:lnTo>
                      <a:lnTo>
                        <a:pt x="18233" y="15620"/>
                      </a:lnTo>
                      <a:lnTo>
                        <a:pt x="18380" y="15733"/>
                      </a:lnTo>
                      <a:lnTo>
                        <a:pt x="18561" y="15832"/>
                      </a:lnTo>
                      <a:lnTo>
                        <a:pt x="18707" y="15973"/>
                      </a:lnTo>
                      <a:lnTo>
                        <a:pt x="18866" y="16129"/>
                      </a:lnTo>
                      <a:lnTo>
                        <a:pt x="18990" y="16327"/>
                      </a:lnTo>
                      <a:lnTo>
                        <a:pt x="19125" y="16482"/>
                      </a:lnTo>
                      <a:lnTo>
                        <a:pt x="19295" y="16624"/>
                      </a:lnTo>
                      <a:lnTo>
                        <a:pt x="19464" y="16737"/>
                      </a:lnTo>
                      <a:lnTo>
                        <a:pt x="19668" y="16807"/>
                      </a:lnTo>
                      <a:lnTo>
                        <a:pt x="19860" y="16836"/>
                      </a:lnTo>
                      <a:lnTo>
                        <a:pt x="20052" y="16864"/>
                      </a:lnTo>
                      <a:lnTo>
                        <a:pt x="20266" y="16836"/>
                      </a:lnTo>
                      <a:lnTo>
                        <a:pt x="20470" y="16793"/>
                      </a:lnTo>
                      <a:lnTo>
                        <a:pt x="20662" y="16708"/>
                      </a:lnTo>
                      <a:lnTo>
                        <a:pt x="20854" y="16567"/>
                      </a:lnTo>
                      <a:lnTo>
                        <a:pt x="21035" y="16412"/>
                      </a:lnTo>
                      <a:lnTo>
                        <a:pt x="21182" y="16214"/>
                      </a:lnTo>
                      <a:lnTo>
                        <a:pt x="21340" y="16002"/>
                      </a:lnTo>
                      <a:lnTo>
                        <a:pt x="21441" y="15733"/>
                      </a:lnTo>
                      <a:lnTo>
                        <a:pt x="21532" y="15436"/>
                      </a:lnTo>
                      <a:lnTo>
                        <a:pt x="21600" y="15083"/>
                      </a:lnTo>
                      <a:lnTo>
                        <a:pt x="21600" y="14885"/>
                      </a:lnTo>
                      <a:lnTo>
                        <a:pt x="21600" y="14729"/>
                      </a:lnTo>
                      <a:lnTo>
                        <a:pt x="21600" y="14531"/>
                      </a:lnTo>
                      <a:lnTo>
                        <a:pt x="21577" y="14376"/>
                      </a:lnTo>
                      <a:lnTo>
                        <a:pt x="21532" y="14206"/>
                      </a:lnTo>
                      <a:lnTo>
                        <a:pt x="21487" y="14051"/>
                      </a:lnTo>
                      <a:lnTo>
                        <a:pt x="21419" y="13909"/>
                      </a:lnTo>
                      <a:lnTo>
                        <a:pt x="21351" y="13768"/>
                      </a:lnTo>
                      <a:lnTo>
                        <a:pt x="21204" y="13500"/>
                      </a:lnTo>
                      <a:lnTo>
                        <a:pt x="21035" y="13287"/>
                      </a:lnTo>
                      <a:lnTo>
                        <a:pt x="20809" y="13090"/>
                      </a:lnTo>
                      <a:lnTo>
                        <a:pt x="20594" y="12962"/>
                      </a:lnTo>
                      <a:lnTo>
                        <a:pt x="20357" y="12821"/>
                      </a:lnTo>
                      <a:lnTo>
                        <a:pt x="20120" y="12764"/>
                      </a:lnTo>
                      <a:lnTo>
                        <a:pt x="19882" y="12708"/>
                      </a:lnTo>
                      <a:lnTo>
                        <a:pt x="19645" y="12736"/>
                      </a:lnTo>
                      <a:lnTo>
                        <a:pt x="19430" y="12793"/>
                      </a:lnTo>
                      <a:lnTo>
                        <a:pt x="19227" y="12906"/>
                      </a:lnTo>
                      <a:lnTo>
                        <a:pt x="19148" y="12962"/>
                      </a:lnTo>
                      <a:lnTo>
                        <a:pt x="19058" y="13047"/>
                      </a:lnTo>
                      <a:lnTo>
                        <a:pt x="18990" y="13146"/>
                      </a:lnTo>
                      <a:lnTo>
                        <a:pt x="18911" y="13259"/>
                      </a:lnTo>
                      <a:lnTo>
                        <a:pt x="18775" y="13471"/>
                      </a:lnTo>
                      <a:lnTo>
                        <a:pt x="18628" y="13641"/>
                      </a:lnTo>
                      <a:lnTo>
                        <a:pt x="18470" y="13740"/>
                      </a:lnTo>
                      <a:lnTo>
                        <a:pt x="18301" y="13825"/>
                      </a:lnTo>
                      <a:lnTo>
                        <a:pt x="18143" y="13853"/>
                      </a:lnTo>
                      <a:lnTo>
                        <a:pt x="17973" y="13881"/>
                      </a:lnTo>
                      <a:lnTo>
                        <a:pt x="17804" y="13853"/>
                      </a:lnTo>
                      <a:lnTo>
                        <a:pt x="17646" y="13796"/>
                      </a:lnTo>
                      <a:lnTo>
                        <a:pt x="17499" y="13726"/>
                      </a:lnTo>
                      <a:lnTo>
                        <a:pt x="17341" y="13641"/>
                      </a:lnTo>
                      <a:lnTo>
                        <a:pt x="17216" y="13528"/>
                      </a:lnTo>
                      <a:lnTo>
                        <a:pt x="17103" y="13386"/>
                      </a:lnTo>
                      <a:lnTo>
                        <a:pt x="17024" y="13259"/>
                      </a:lnTo>
                      <a:lnTo>
                        <a:pt x="16934" y="13118"/>
                      </a:lnTo>
                      <a:lnTo>
                        <a:pt x="16889" y="12991"/>
                      </a:lnTo>
                      <a:lnTo>
                        <a:pt x="16889" y="12849"/>
                      </a:lnTo>
                      <a:lnTo>
                        <a:pt x="16889" y="12383"/>
                      </a:lnTo>
                      <a:lnTo>
                        <a:pt x="16889" y="11662"/>
                      </a:lnTo>
                      <a:lnTo>
                        <a:pt x="16889" y="10701"/>
                      </a:lnTo>
                      <a:lnTo>
                        <a:pt x="16889" y="9640"/>
                      </a:lnTo>
                      <a:lnTo>
                        <a:pt x="16889" y="8566"/>
                      </a:lnTo>
                      <a:lnTo>
                        <a:pt x="16889" y="7478"/>
                      </a:lnTo>
                      <a:lnTo>
                        <a:pt x="16889" y="6502"/>
                      </a:lnTo>
                      <a:lnTo>
                        <a:pt x="16889" y="5739"/>
                      </a:lnTo>
                      <a:lnTo>
                        <a:pt x="16674" y="5894"/>
                      </a:lnTo>
                      <a:lnTo>
                        <a:pt x="16414" y="6036"/>
                      </a:lnTo>
                      <a:lnTo>
                        <a:pt x="16154" y="6177"/>
                      </a:lnTo>
                      <a:lnTo>
                        <a:pt x="15849" y="6248"/>
                      </a:lnTo>
                      <a:lnTo>
                        <a:pt x="15544" y="6304"/>
                      </a:lnTo>
                      <a:lnTo>
                        <a:pt x="15217" y="6332"/>
                      </a:lnTo>
                      <a:lnTo>
                        <a:pt x="14866" y="6361"/>
                      </a:lnTo>
                      <a:lnTo>
                        <a:pt x="14550" y="6361"/>
                      </a:lnTo>
                      <a:lnTo>
                        <a:pt x="14200" y="6332"/>
                      </a:lnTo>
                      <a:lnTo>
                        <a:pt x="13850" y="6276"/>
                      </a:lnTo>
                      <a:lnTo>
                        <a:pt x="13522" y="6219"/>
                      </a:lnTo>
                      <a:lnTo>
                        <a:pt x="13206" y="6149"/>
                      </a:lnTo>
                      <a:lnTo>
                        <a:pt x="12901" y="6064"/>
                      </a:lnTo>
                      <a:lnTo>
                        <a:pt x="12618" y="5951"/>
                      </a:lnTo>
                      <a:lnTo>
                        <a:pt x="12358" y="5838"/>
                      </a:lnTo>
                      <a:lnTo>
                        <a:pt x="12121" y="5739"/>
                      </a:lnTo>
                      <a:lnTo>
                        <a:pt x="11941" y="5626"/>
                      </a:lnTo>
                      <a:lnTo>
                        <a:pt x="11794" y="5513"/>
                      </a:lnTo>
                      <a:lnTo>
                        <a:pt x="11658" y="5414"/>
                      </a:lnTo>
                      <a:lnTo>
                        <a:pt x="11556" y="5301"/>
                      </a:lnTo>
                      <a:lnTo>
                        <a:pt x="11466" y="5187"/>
                      </a:lnTo>
                      <a:lnTo>
                        <a:pt x="11398" y="5089"/>
                      </a:lnTo>
                      <a:lnTo>
                        <a:pt x="11376" y="4947"/>
                      </a:lnTo>
                      <a:lnTo>
                        <a:pt x="11353" y="4834"/>
                      </a:lnTo>
                      <a:lnTo>
                        <a:pt x="11353" y="4707"/>
                      </a:lnTo>
                      <a:lnTo>
                        <a:pt x="11376" y="4565"/>
                      </a:lnTo>
                      <a:lnTo>
                        <a:pt x="11443" y="4410"/>
                      </a:lnTo>
                      <a:lnTo>
                        <a:pt x="11511" y="4240"/>
                      </a:lnTo>
                      <a:lnTo>
                        <a:pt x="11703" y="3887"/>
                      </a:lnTo>
                      <a:lnTo>
                        <a:pt x="11986" y="3505"/>
                      </a:lnTo>
                      <a:lnTo>
                        <a:pt x="12144" y="3265"/>
                      </a:lnTo>
                      <a:lnTo>
                        <a:pt x="12246" y="3025"/>
                      </a:lnTo>
                      <a:lnTo>
                        <a:pt x="12336" y="2756"/>
                      </a:lnTo>
                      <a:lnTo>
                        <a:pt x="12404" y="2445"/>
                      </a:lnTo>
                      <a:lnTo>
                        <a:pt x="12438" y="2176"/>
                      </a:lnTo>
                      <a:lnTo>
                        <a:pt x="12438" y="1880"/>
                      </a:lnTo>
                      <a:lnTo>
                        <a:pt x="12404" y="1583"/>
                      </a:lnTo>
                      <a:lnTo>
                        <a:pt x="12336" y="1314"/>
                      </a:lnTo>
                      <a:lnTo>
                        <a:pt x="12246" y="1046"/>
                      </a:lnTo>
                      <a:lnTo>
                        <a:pt x="12099" y="791"/>
                      </a:lnTo>
                      <a:lnTo>
                        <a:pt x="12008" y="692"/>
                      </a:lnTo>
                      <a:lnTo>
                        <a:pt x="11918" y="579"/>
                      </a:lnTo>
                      <a:lnTo>
                        <a:pt x="11816" y="466"/>
                      </a:lnTo>
                      <a:lnTo>
                        <a:pt x="11703" y="381"/>
                      </a:lnTo>
                      <a:lnTo>
                        <a:pt x="11579" y="310"/>
                      </a:lnTo>
                      <a:lnTo>
                        <a:pt x="11443" y="226"/>
                      </a:lnTo>
                      <a:lnTo>
                        <a:pt x="11297" y="169"/>
                      </a:lnTo>
                      <a:lnTo>
                        <a:pt x="11138" y="113"/>
                      </a:lnTo>
                      <a:lnTo>
                        <a:pt x="10969" y="56"/>
                      </a:lnTo>
                      <a:lnTo>
                        <a:pt x="10800" y="28"/>
                      </a:lnTo>
                      <a:lnTo>
                        <a:pt x="10619" y="28"/>
                      </a:lnTo>
                      <a:lnTo>
                        <a:pt x="10404" y="28"/>
                      </a:lnTo>
                      <a:lnTo>
                        <a:pt x="10257" y="28"/>
                      </a:lnTo>
                      <a:lnTo>
                        <a:pt x="10076" y="56"/>
                      </a:lnTo>
                      <a:lnTo>
                        <a:pt x="9952" y="84"/>
                      </a:lnTo>
                      <a:lnTo>
                        <a:pt x="9794" y="141"/>
                      </a:lnTo>
                      <a:lnTo>
                        <a:pt x="9692" y="226"/>
                      </a:lnTo>
                      <a:lnTo>
                        <a:pt x="9557" y="282"/>
                      </a:lnTo>
                      <a:lnTo>
                        <a:pt x="9455" y="381"/>
                      </a:lnTo>
                      <a:lnTo>
                        <a:pt x="9365" y="466"/>
                      </a:lnTo>
                      <a:lnTo>
                        <a:pt x="9274" y="579"/>
                      </a:lnTo>
                      <a:lnTo>
                        <a:pt x="9184" y="692"/>
                      </a:lnTo>
                      <a:lnTo>
                        <a:pt x="9128" y="791"/>
                      </a:lnTo>
                      <a:lnTo>
                        <a:pt x="9060" y="932"/>
                      </a:lnTo>
                      <a:lnTo>
                        <a:pt x="8969" y="1201"/>
                      </a:lnTo>
                      <a:lnTo>
                        <a:pt x="8913" y="1498"/>
                      </a:lnTo>
                      <a:lnTo>
                        <a:pt x="8890" y="1795"/>
                      </a:lnTo>
                      <a:lnTo>
                        <a:pt x="8890" y="2120"/>
                      </a:lnTo>
                      <a:lnTo>
                        <a:pt x="8913" y="2445"/>
                      </a:lnTo>
                      <a:lnTo>
                        <a:pt x="8969" y="2756"/>
                      </a:lnTo>
                      <a:lnTo>
                        <a:pt x="9060" y="3081"/>
                      </a:lnTo>
                      <a:lnTo>
                        <a:pt x="9173" y="3378"/>
                      </a:lnTo>
                      <a:lnTo>
                        <a:pt x="9297" y="3647"/>
                      </a:lnTo>
                      <a:lnTo>
                        <a:pt x="9466" y="3887"/>
                      </a:lnTo>
                      <a:lnTo>
                        <a:pt x="9579" y="4085"/>
                      </a:lnTo>
                      <a:lnTo>
                        <a:pt x="9670" y="4269"/>
                      </a:lnTo>
                      <a:lnTo>
                        <a:pt x="9726" y="4467"/>
                      </a:lnTo>
                      <a:lnTo>
                        <a:pt x="9771" y="4650"/>
                      </a:lnTo>
                      <a:lnTo>
                        <a:pt x="9771" y="4834"/>
                      </a:lnTo>
                      <a:lnTo>
                        <a:pt x="9749" y="5032"/>
                      </a:lnTo>
                      <a:lnTo>
                        <a:pt x="9715" y="5216"/>
                      </a:lnTo>
                      <a:lnTo>
                        <a:pt x="9625" y="5385"/>
                      </a:lnTo>
                      <a:lnTo>
                        <a:pt x="9534" y="5513"/>
                      </a:lnTo>
                      <a:lnTo>
                        <a:pt x="9410" y="5626"/>
                      </a:lnTo>
                      <a:lnTo>
                        <a:pt x="9229" y="5710"/>
                      </a:lnTo>
                      <a:lnTo>
                        <a:pt x="9060" y="5767"/>
                      </a:lnTo>
                      <a:lnTo>
                        <a:pt x="8845" y="5767"/>
                      </a:lnTo>
                      <a:lnTo>
                        <a:pt x="8585" y="5739"/>
                      </a:lnTo>
                      <a:lnTo>
                        <a:pt x="8325" y="5654"/>
                      </a:lnTo>
                      <a:lnTo>
                        <a:pt x="8020" y="5513"/>
                      </a:lnTo>
                      <a:lnTo>
                        <a:pt x="7840" y="5442"/>
                      </a:lnTo>
                      <a:lnTo>
                        <a:pt x="7648" y="5385"/>
                      </a:lnTo>
                      <a:lnTo>
                        <a:pt x="7433" y="5329"/>
                      </a:lnTo>
                      <a:lnTo>
                        <a:pt x="7241" y="5301"/>
                      </a:lnTo>
                      <a:lnTo>
                        <a:pt x="6755" y="5301"/>
                      </a:lnTo>
                      <a:lnTo>
                        <a:pt x="6281" y="5329"/>
                      </a:lnTo>
                      <a:lnTo>
                        <a:pt x="5784" y="5385"/>
                      </a:lnTo>
                      <a:lnTo>
                        <a:pt x="5264" y="5498"/>
                      </a:lnTo>
                      <a:lnTo>
                        <a:pt x="4744" y="5597"/>
                      </a:lnTo>
                      <a:lnTo>
                        <a:pt x="4247" y="5739"/>
                      </a:lnTo>
                      <a:lnTo>
                        <a:pt x="4202" y="5894"/>
                      </a:lnTo>
                      <a:lnTo>
                        <a:pt x="4202" y="6191"/>
                      </a:lnTo>
                      <a:lnTo>
                        <a:pt x="4202" y="6545"/>
                      </a:lnTo>
                      <a:lnTo>
                        <a:pt x="4225" y="6954"/>
                      </a:lnTo>
                      <a:lnTo>
                        <a:pt x="4315" y="7930"/>
                      </a:lnTo>
                      <a:lnTo>
                        <a:pt x="4394" y="9018"/>
                      </a:lnTo>
                      <a:lnTo>
                        <a:pt x="4439" y="9570"/>
                      </a:lnTo>
                      <a:lnTo>
                        <a:pt x="4462" y="10107"/>
                      </a:lnTo>
                      <a:lnTo>
                        <a:pt x="4484" y="10630"/>
                      </a:lnTo>
                      <a:lnTo>
                        <a:pt x="4507" y="11082"/>
                      </a:lnTo>
                      <a:lnTo>
                        <a:pt x="4484" y="11520"/>
                      </a:lnTo>
                      <a:lnTo>
                        <a:pt x="4439" y="11874"/>
                      </a:lnTo>
                      <a:lnTo>
                        <a:pt x="4394" y="12029"/>
                      </a:lnTo>
                      <a:lnTo>
                        <a:pt x="4349" y="12171"/>
                      </a:lnTo>
                      <a:lnTo>
                        <a:pt x="4315" y="12284"/>
                      </a:lnTo>
                      <a:lnTo>
                        <a:pt x="4247" y="1235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76" name="Puzzle1"/>
                <p:cNvSpPr>
                  <a:spLocks noEditPoints="1" noChangeArrowheads="1"/>
                </p:cNvSpPr>
                <p:nvPr/>
              </p:nvSpPr>
              <p:spPr bwMode="auto">
                <a:xfrm>
                  <a:off x="1636370" y="4621592"/>
                  <a:ext cx="227074" cy="130184"/>
                </a:xfrm>
                <a:custGeom>
                  <a:avLst/>
                  <a:gdLst>
                    <a:gd name="T0" fmla="*/ 16740 w 21600"/>
                    <a:gd name="T1" fmla="*/ 21078 h 21600"/>
                    <a:gd name="T2" fmla="*/ 16976 w 21600"/>
                    <a:gd name="T3" fmla="*/ 521 h 21600"/>
                    <a:gd name="T4" fmla="*/ 4725 w 21600"/>
                    <a:gd name="T5" fmla="*/ 856 h 21600"/>
                    <a:gd name="T6" fmla="*/ 5040 w 21600"/>
                    <a:gd name="T7" fmla="*/ 21004 h 21600"/>
                    <a:gd name="T8" fmla="*/ 10811 w 21600"/>
                    <a:gd name="T9" fmla="*/ 12885 h 21600"/>
                    <a:gd name="T10" fmla="*/ 10845 w 21600"/>
                    <a:gd name="T11" fmla="*/ 8714 h 21600"/>
                    <a:gd name="T12" fmla="*/ 21600 w 21600"/>
                    <a:gd name="T13" fmla="*/ 10000 h 21600"/>
                    <a:gd name="T14" fmla="*/ 56 w 21600"/>
                    <a:gd name="T15" fmla="*/ 10000 h 21600"/>
                    <a:gd name="T16" fmla="*/ 6086 w 21600"/>
                    <a:gd name="T17" fmla="*/ 2569 h 21600"/>
                    <a:gd name="T18" fmla="*/ 16132 w 21600"/>
                    <a:gd name="T19" fmla="*/ 19552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9360" y="20836"/>
                      </a:moveTo>
                      <a:lnTo>
                        <a:pt x="9528" y="20836"/>
                      </a:lnTo>
                      <a:lnTo>
                        <a:pt x="9686" y="20762"/>
                      </a:lnTo>
                      <a:lnTo>
                        <a:pt x="9810" y="20687"/>
                      </a:lnTo>
                      <a:lnTo>
                        <a:pt x="9922" y="20575"/>
                      </a:lnTo>
                      <a:lnTo>
                        <a:pt x="10012" y="20426"/>
                      </a:lnTo>
                      <a:lnTo>
                        <a:pt x="10068" y="20296"/>
                      </a:lnTo>
                      <a:lnTo>
                        <a:pt x="10113" y="20110"/>
                      </a:lnTo>
                      <a:lnTo>
                        <a:pt x="10136" y="19905"/>
                      </a:lnTo>
                      <a:lnTo>
                        <a:pt x="10136" y="19682"/>
                      </a:lnTo>
                      <a:lnTo>
                        <a:pt x="10113" y="19440"/>
                      </a:lnTo>
                      <a:lnTo>
                        <a:pt x="10068" y="19142"/>
                      </a:lnTo>
                      <a:lnTo>
                        <a:pt x="10012" y="18900"/>
                      </a:lnTo>
                      <a:lnTo>
                        <a:pt x="9900" y="18620"/>
                      </a:lnTo>
                      <a:lnTo>
                        <a:pt x="9787" y="18285"/>
                      </a:lnTo>
                      <a:lnTo>
                        <a:pt x="9641" y="17968"/>
                      </a:lnTo>
                      <a:lnTo>
                        <a:pt x="9472" y="17652"/>
                      </a:lnTo>
                      <a:lnTo>
                        <a:pt x="9382" y="17466"/>
                      </a:lnTo>
                      <a:lnTo>
                        <a:pt x="9315" y="17298"/>
                      </a:lnTo>
                      <a:lnTo>
                        <a:pt x="9258" y="17112"/>
                      </a:lnTo>
                      <a:lnTo>
                        <a:pt x="9191" y="16926"/>
                      </a:lnTo>
                      <a:lnTo>
                        <a:pt x="9123" y="16535"/>
                      </a:lnTo>
                      <a:lnTo>
                        <a:pt x="9101" y="16144"/>
                      </a:lnTo>
                      <a:lnTo>
                        <a:pt x="9101" y="15753"/>
                      </a:lnTo>
                      <a:lnTo>
                        <a:pt x="9168" y="15362"/>
                      </a:lnTo>
                      <a:lnTo>
                        <a:pt x="9236" y="14971"/>
                      </a:lnTo>
                      <a:lnTo>
                        <a:pt x="9360" y="14580"/>
                      </a:lnTo>
                      <a:lnTo>
                        <a:pt x="9495" y="14244"/>
                      </a:lnTo>
                      <a:lnTo>
                        <a:pt x="9663" y="13891"/>
                      </a:lnTo>
                      <a:lnTo>
                        <a:pt x="9855" y="13611"/>
                      </a:lnTo>
                      <a:lnTo>
                        <a:pt x="10068" y="13351"/>
                      </a:lnTo>
                      <a:lnTo>
                        <a:pt x="10293" y="13146"/>
                      </a:lnTo>
                      <a:lnTo>
                        <a:pt x="10552" y="12997"/>
                      </a:lnTo>
                      <a:lnTo>
                        <a:pt x="10811" y="12885"/>
                      </a:lnTo>
                      <a:lnTo>
                        <a:pt x="11069" y="12866"/>
                      </a:lnTo>
                      <a:lnTo>
                        <a:pt x="11351" y="12885"/>
                      </a:lnTo>
                      <a:lnTo>
                        <a:pt x="11610" y="12997"/>
                      </a:lnTo>
                      <a:lnTo>
                        <a:pt x="11846" y="13183"/>
                      </a:lnTo>
                      <a:lnTo>
                        <a:pt x="12060" y="13388"/>
                      </a:lnTo>
                      <a:lnTo>
                        <a:pt x="12251" y="13648"/>
                      </a:lnTo>
                      <a:lnTo>
                        <a:pt x="12419" y="13928"/>
                      </a:lnTo>
                      <a:lnTo>
                        <a:pt x="12555" y="14244"/>
                      </a:lnTo>
                      <a:lnTo>
                        <a:pt x="12690" y="14617"/>
                      </a:lnTo>
                      <a:lnTo>
                        <a:pt x="12768" y="15008"/>
                      </a:lnTo>
                      <a:lnTo>
                        <a:pt x="12836" y="15399"/>
                      </a:lnTo>
                      <a:lnTo>
                        <a:pt x="12858" y="15753"/>
                      </a:lnTo>
                      <a:lnTo>
                        <a:pt x="12858" y="16144"/>
                      </a:lnTo>
                      <a:lnTo>
                        <a:pt x="12813" y="16535"/>
                      </a:lnTo>
                      <a:lnTo>
                        <a:pt x="12746" y="16888"/>
                      </a:lnTo>
                      <a:lnTo>
                        <a:pt x="12667" y="17224"/>
                      </a:lnTo>
                      <a:lnTo>
                        <a:pt x="12510" y="17503"/>
                      </a:lnTo>
                      <a:lnTo>
                        <a:pt x="12228" y="18043"/>
                      </a:lnTo>
                      <a:lnTo>
                        <a:pt x="11970" y="18546"/>
                      </a:lnTo>
                      <a:lnTo>
                        <a:pt x="11868" y="18751"/>
                      </a:lnTo>
                      <a:lnTo>
                        <a:pt x="11778" y="18974"/>
                      </a:lnTo>
                      <a:lnTo>
                        <a:pt x="11711" y="19179"/>
                      </a:lnTo>
                      <a:lnTo>
                        <a:pt x="11666" y="19365"/>
                      </a:lnTo>
                      <a:lnTo>
                        <a:pt x="11632" y="19570"/>
                      </a:lnTo>
                      <a:lnTo>
                        <a:pt x="11632" y="19756"/>
                      </a:lnTo>
                      <a:lnTo>
                        <a:pt x="11632" y="19942"/>
                      </a:lnTo>
                      <a:lnTo>
                        <a:pt x="11643" y="20110"/>
                      </a:lnTo>
                      <a:lnTo>
                        <a:pt x="11711" y="20296"/>
                      </a:lnTo>
                      <a:lnTo>
                        <a:pt x="11801" y="20464"/>
                      </a:lnTo>
                      <a:lnTo>
                        <a:pt x="11891" y="20650"/>
                      </a:lnTo>
                      <a:lnTo>
                        <a:pt x="12037" y="20836"/>
                      </a:lnTo>
                      <a:lnTo>
                        <a:pt x="12206" y="21004"/>
                      </a:lnTo>
                      <a:lnTo>
                        <a:pt x="12419" y="21190"/>
                      </a:lnTo>
                      <a:lnTo>
                        <a:pt x="12667" y="21320"/>
                      </a:lnTo>
                      <a:lnTo>
                        <a:pt x="12960" y="21432"/>
                      </a:lnTo>
                      <a:lnTo>
                        <a:pt x="13286" y="21544"/>
                      </a:lnTo>
                      <a:lnTo>
                        <a:pt x="13612" y="21655"/>
                      </a:lnTo>
                      <a:lnTo>
                        <a:pt x="13983" y="21693"/>
                      </a:lnTo>
                      <a:lnTo>
                        <a:pt x="14343" y="21730"/>
                      </a:lnTo>
                      <a:lnTo>
                        <a:pt x="14715" y="21730"/>
                      </a:lnTo>
                      <a:lnTo>
                        <a:pt x="15075" y="21730"/>
                      </a:lnTo>
                      <a:lnTo>
                        <a:pt x="15446" y="21655"/>
                      </a:lnTo>
                      <a:lnTo>
                        <a:pt x="15794" y="21581"/>
                      </a:lnTo>
                      <a:lnTo>
                        <a:pt x="16132" y="21432"/>
                      </a:lnTo>
                      <a:lnTo>
                        <a:pt x="16458" y="21302"/>
                      </a:lnTo>
                      <a:lnTo>
                        <a:pt x="16740" y="21078"/>
                      </a:lnTo>
                      <a:lnTo>
                        <a:pt x="16976" y="20836"/>
                      </a:lnTo>
                      <a:lnTo>
                        <a:pt x="17043" y="20650"/>
                      </a:lnTo>
                      <a:lnTo>
                        <a:pt x="17088" y="20426"/>
                      </a:lnTo>
                      <a:lnTo>
                        <a:pt x="17133" y="20222"/>
                      </a:lnTo>
                      <a:lnTo>
                        <a:pt x="17156" y="19980"/>
                      </a:lnTo>
                      <a:lnTo>
                        <a:pt x="17167" y="19477"/>
                      </a:lnTo>
                      <a:lnTo>
                        <a:pt x="17167" y="18974"/>
                      </a:lnTo>
                      <a:lnTo>
                        <a:pt x="17156" y="18397"/>
                      </a:lnTo>
                      <a:lnTo>
                        <a:pt x="17111" y="17820"/>
                      </a:lnTo>
                      <a:lnTo>
                        <a:pt x="17066" y="17261"/>
                      </a:lnTo>
                      <a:lnTo>
                        <a:pt x="16998" y="16646"/>
                      </a:lnTo>
                      <a:lnTo>
                        <a:pt x="16852" y="15511"/>
                      </a:lnTo>
                      <a:lnTo>
                        <a:pt x="16740" y="14393"/>
                      </a:lnTo>
                      <a:lnTo>
                        <a:pt x="16717" y="13928"/>
                      </a:lnTo>
                      <a:lnTo>
                        <a:pt x="16695" y="13462"/>
                      </a:lnTo>
                      <a:lnTo>
                        <a:pt x="16717" y="13071"/>
                      </a:lnTo>
                      <a:lnTo>
                        <a:pt x="16785" y="12755"/>
                      </a:lnTo>
                      <a:lnTo>
                        <a:pt x="16852" y="12419"/>
                      </a:lnTo>
                      <a:lnTo>
                        <a:pt x="16953" y="12140"/>
                      </a:lnTo>
                      <a:lnTo>
                        <a:pt x="17088" y="11898"/>
                      </a:lnTo>
                      <a:lnTo>
                        <a:pt x="17212" y="11675"/>
                      </a:lnTo>
                      <a:lnTo>
                        <a:pt x="17370" y="11470"/>
                      </a:lnTo>
                      <a:lnTo>
                        <a:pt x="17516" y="11284"/>
                      </a:lnTo>
                      <a:lnTo>
                        <a:pt x="17696" y="11135"/>
                      </a:lnTo>
                      <a:lnTo>
                        <a:pt x="17865" y="11042"/>
                      </a:lnTo>
                      <a:lnTo>
                        <a:pt x="18033" y="10930"/>
                      </a:lnTo>
                      <a:lnTo>
                        <a:pt x="18213" y="10893"/>
                      </a:lnTo>
                      <a:lnTo>
                        <a:pt x="18382" y="10893"/>
                      </a:lnTo>
                      <a:lnTo>
                        <a:pt x="18551" y="10967"/>
                      </a:lnTo>
                      <a:lnTo>
                        <a:pt x="18708" y="11042"/>
                      </a:lnTo>
                      <a:lnTo>
                        <a:pt x="18855" y="11172"/>
                      </a:lnTo>
                      <a:lnTo>
                        <a:pt x="19012" y="11358"/>
                      </a:lnTo>
                      <a:lnTo>
                        <a:pt x="19136" y="11600"/>
                      </a:lnTo>
                      <a:lnTo>
                        <a:pt x="19271" y="11861"/>
                      </a:lnTo>
                      <a:lnTo>
                        <a:pt x="19440" y="12028"/>
                      </a:lnTo>
                      <a:lnTo>
                        <a:pt x="19608" y="12177"/>
                      </a:lnTo>
                      <a:lnTo>
                        <a:pt x="19822" y="12289"/>
                      </a:lnTo>
                      <a:lnTo>
                        <a:pt x="20025" y="12289"/>
                      </a:lnTo>
                      <a:lnTo>
                        <a:pt x="20238" y="12289"/>
                      </a:lnTo>
                      <a:lnTo>
                        <a:pt x="20452" y="12215"/>
                      </a:lnTo>
                      <a:lnTo>
                        <a:pt x="20643" y="12103"/>
                      </a:lnTo>
                      <a:lnTo>
                        <a:pt x="20846" y="11973"/>
                      </a:lnTo>
                      <a:lnTo>
                        <a:pt x="21037" y="11786"/>
                      </a:lnTo>
                      <a:lnTo>
                        <a:pt x="21206" y="11563"/>
                      </a:lnTo>
                      <a:lnTo>
                        <a:pt x="21363" y="11321"/>
                      </a:lnTo>
                      <a:lnTo>
                        <a:pt x="21465" y="11079"/>
                      </a:lnTo>
                      <a:lnTo>
                        <a:pt x="21577" y="10744"/>
                      </a:lnTo>
                      <a:lnTo>
                        <a:pt x="21622" y="10427"/>
                      </a:lnTo>
                      <a:lnTo>
                        <a:pt x="21645" y="10111"/>
                      </a:lnTo>
                      <a:lnTo>
                        <a:pt x="21622" y="9608"/>
                      </a:lnTo>
                      <a:lnTo>
                        <a:pt x="21577" y="9142"/>
                      </a:lnTo>
                      <a:lnTo>
                        <a:pt x="21465" y="8751"/>
                      </a:lnTo>
                      <a:lnTo>
                        <a:pt x="21363" y="8397"/>
                      </a:lnTo>
                      <a:lnTo>
                        <a:pt x="21206" y="8062"/>
                      </a:lnTo>
                      <a:lnTo>
                        <a:pt x="21037" y="7820"/>
                      </a:lnTo>
                      <a:lnTo>
                        <a:pt x="20846" y="7597"/>
                      </a:lnTo>
                      <a:lnTo>
                        <a:pt x="20643" y="7429"/>
                      </a:lnTo>
                      <a:lnTo>
                        <a:pt x="20452" y="7317"/>
                      </a:lnTo>
                      <a:lnTo>
                        <a:pt x="20238" y="7206"/>
                      </a:lnTo>
                      <a:lnTo>
                        <a:pt x="20025" y="7168"/>
                      </a:lnTo>
                      <a:lnTo>
                        <a:pt x="19822" y="7206"/>
                      </a:lnTo>
                      <a:lnTo>
                        <a:pt x="19608" y="7243"/>
                      </a:lnTo>
                      <a:lnTo>
                        <a:pt x="19440" y="7355"/>
                      </a:lnTo>
                      <a:lnTo>
                        <a:pt x="19271" y="7504"/>
                      </a:lnTo>
                      <a:lnTo>
                        <a:pt x="19136" y="7708"/>
                      </a:lnTo>
                      <a:lnTo>
                        <a:pt x="19012" y="7895"/>
                      </a:lnTo>
                      <a:lnTo>
                        <a:pt x="18832" y="8025"/>
                      </a:lnTo>
                      <a:lnTo>
                        <a:pt x="18663" y="8174"/>
                      </a:lnTo>
                      <a:lnTo>
                        <a:pt x="18472" y="8248"/>
                      </a:lnTo>
                      <a:lnTo>
                        <a:pt x="18270" y="8286"/>
                      </a:lnTo>
                      <a:lnTo>
                        <a:pt x="18078" y="8323"/>
                      </a:lnTo>
                      <a:lnTo>
                        <a:pt x="17887" y="8323"/>
                      </a:lnTo>
                      <a:lnTo>
                        <a:pt x="17696" y="8248"/>
                      </a:lnTo>
                      <a:lnTo>
                        <a:pt x="17493" y="8174"/>
                      </a:lnTo>
                      <a:lnTo>
                        <a:pt x="17302" y="8062"/>
                      </a:lnTo>
                      <a:lnTo>
                        <a:pt x="17133" y="7969"/>
                      </a:lnTo>
                      <a:lnTo>
                        <a:pt x="16976" y="7783"/>
                      </a:lnTo>
                      <a:lnTo>
                        <a:pt x="16852" y="7597"/>
                      </a:lnTo>
                      <a:lnTo>
                        <a:pt x="16740" y="7429"/>
                      </a:lnTo>
                      <a:lnTo>
                        <a:pt x="16672" y="7168"/>
                      </a:lnTo>
                      <a:lnTo>
                        <a:pt x="16638" y="6926"/>
                      </a:lnTo>
                      <a:lnTo>
                        <a:pt x="16616" y="6498"/>
                      </a:lnTo>
                      <a:lnTo>
                        <a:pt x="16616" y="5772"/>
                      </a:lnTo>
                      <a:lnTo>
                        <a:pt x="16650" y="4915"/>
                      </a:lnTo>
                      <a:lnTo>
                        <a:pt x="16695" y="3928"/>
                      </a:lnTo>
                      <a:lnTo>
                        <a:pt x="16762" y="2960"/>
                      </a:lnTo>
                      <a:lnTo>
                        <a:pt x="16830" y="1992"/>
                      </a:lnTo>
                      <a:lnTo>
                        <a:pt x="16908" y="1173"/>
                      </a:lnTo>
                      <a:lnTo>
                        <a:pt x="16976" y="521"/>
                      </a:lnTo>
                      <a:lnTo>
                        <a:pt x="16953" y="521"/>
                      </a:lnTo>
                      <a:lnTo>
                        <a:pt x="16931" y="521"/>
                      </a:lnTo>
                      <a:lnTo>
                        <a:pt x="16267" y="484"/>
                      </a:lnTo>
                      <a:lnTo>
                        <a:pt x="15637" y="428"/>
                      </a:lnTo>
                      <a:lnTo>
                        <a:pt x="15063" y="353"/>
                      </a:lnTo>
                      <a:lnTo>
                        <a:pt x="14523" y="279"/>
                      </a:lnTo>
                      <a:lnTo>
                        <a:pt x="14040" y="167"/>
                      </a:lnTo>
                      <a:lnTo>
                        <a:pt x="13635" y="93"/>
                      </a:lnTo>
                      <a:lnTo>
                        <a:pt x="13331" y="18"/>
                      </a:lnTo>
                      <a:lnTo>
                        <a:pt x="13117" y="18"/>
                      </a:lnTo>
                      <a:lnTo>
                        <a:pt x="12982" y="18"/>
                      </a:lnTo>
                      <a:lnTo>
                        <a:pt x="12858" y="130"/>
                      </a:lnTo>
                      <a:lnTo>
                        <a:pt x="12723" y="279"/>
                      </a:lnTo>
                      <a:lnTo>
                        <a:pt x="12622" y="446"/>
                      </a:lnTo>
                      <a:lnTo>
                        <a:pt x="12510" y="670"/>
                      </a:lnTo>
                      <a:lnTo>
                        <a:pt x="12419" y="912"/>
                      </a:lnTo>
                      <a:lnTo>
                        <a:pt x="12363" y="1210"/>
                      </a:lnTo>
                      <a:lnTo>
                        <a:pt x="12318" y="1526"/>
                      </a:lnTo>
                      <a:lnTo>
                        <a:pt x="12273" y="1843"/>
                      </a:lnTo>
                      <a:lnTo>
                        <a:pt x="12251" y="2215"/>
                      </a:lnTo>
                      <a:lnTo>
                        <a:pt x="12273" y="2532"/>
                      </a:lnTo>
                      <a:lnTo>
                        <a:pt x="12318" y="2886"/>
                      </a:lnTo>
                      <a:lnTo>
                        <a:pt x="12386" y="3240"/>
                      </a:lnTo>
                      <a:lnTo>
                        <a:pt x="12464" y="3556"/>
                      </a:lnTo>
                      <a:lnTo>
                        <a:pt x="12577" y="3891"/>
                      </a:lnTo>
                      <a:lnTo>
                        <a:pt x="12746" y="4171"/>
                      </a:lnTo>
                      <a:lnTo>
                        <a:pt x="12926" y="4487"/>
                      </a:lnTo>
                      <a:lnTo>
                        <a:pt x="13050" y="4860"/>
                      </a:lnTo>
                      <a:lnTo>
                        <a:pt x="13162" y="5251"/>
                      </a:lnTo>
                      <a:lnTo>
                        <a:pt x="13218" y="5604"/>
                      </a:lnTo>
                      <a:lnTo>
                        <a:pt x="13263" y="5995"/>
                      </a:lnTo>
                      <a:lnTo>
                        <a:pt x="13241" y="6386"/>
                      </a:lnTo>
                      <a:lnTo>
                        <a:pt x="13218" y="6740"/>
                      </a:lnTo>
                      <a:lnTo>
                        <a:pt x="13139" y="7094"/>
                      </a:lnTo>
                      <a:lnTo>
                        <a:pt x="13050" y="7429"/>
                      </a:lnTo>
                      <a:lnTo>
                        <a:pt x="12903" y="7746"/>
                      </a:lnTo>
                      <a:lnTo>
                        <a:pt x="12723" y="8025"/>
                      </a:lnTo>
                      <a:lnTo>
                        <a:pt x="12532" y="8286"/>
                      </a:lnTo>
                      <a:lnTo>
                        <a:pt x="12318" y="8491"/>
                      </a:lnTo>
                      <a:lnTo>
                        <a:pt x="12060" y="8677"/>
                      </a:lnTo>
                      <a:lnTo>
                        <a:pt x="11756" y="8788"/>
                      </a:lnTo>
                      <a:lnTo>
                        <a:pt x="11452" y="8826"/>
                      </a:lnTo>
                      <a:lnTo>
                        <a:pt x="11283" y="8826"/>
                      </a:lnTo>
                      <a:lnTo>
                        <a:pt x="11126" y="8826"/>
                      </a:lnTo>
                      <a:lnTo>
                        <a:pt x="11002" y="8788"/>
                      </a:lnTo>
                      <a:lnTo>
                        <a:pt x="10845" y="8714"/>
                      </a:lnTo>
                      <a:lnTo>
                        <a:pt x="10721" y="8640"/>
                      </a:lnTo>
                      <a:lnTo>
                        <a:pt x="10608" y="8565"/>
                      </a:lnTo>
                      <a:lnTo>
                        <a:pt x="10485" y="8453"/>
                      </a:lnTo>
                      <a:lnTo>
                        <a:pt x="10372" y="8323"/>
                      </a:lnTo>
                      <a:lnTo>
                        <a:pt x="10181" y="8062"/>
                      </a:lnTo>
                      <a:lnTo>
                        <a:pt x="10035" y="7746"/>
                      </a:lnTo>
                      <a:lnTo>
                        <a:pt x="9900" y="7392"/>
                      </a:lnTo>
                      <a:lnTo>
                        <a:pt x="9787" y="7001"/>
                      </a:lnTo>
                      <a:lnTo>
                        <a:pt x="9731" y="6610"/>
                      </a:lnTo>
                      <a:lnTo>
                        <a:pt x="9686" y="6219"/>
                      </a:lnTo>
                      <a:lnTo>
                        <a:pt x="9663" y="5772"/>
                      </a:lnTo>
                      <a:lnTo>
                        <a:pt x="9686" y="5381"/>
                      </a:lnTo>
                      <a:lnTo>
                        <a:pt x="9753" y="4990"/>
                      </a:lnTo>
                      <a:lnTo>
                        <a:pt x="9832" y="4636"/>
                      </a:lnTo>
                      <a:lnTo>
                        <a:pt x="9945" y="4320"/>
                      </a:lnTo>
                      <a:lnTo>
                        <a:pt x="10068" y="4022"/>
                      </a:lnTo>
                      <a:lnTo>
                        <a:pt x="10203" y="3817"/>
                      </a:lnTo>
                      <a:lnTo>
                        <a:pt x="10316" y="3593"/>
                      </a:lnTo>
                      <a:lnTo>
                        <a:pt x="10395" y="3351"/>
                      </a:lnTo>
                      <a:lnTo>
                        <a:pt x="10462" y="3109"/>
                      </a:lnTo>
                      <a:lnTo>
                        <a:pt x="10507" y="2848"/>
                      </a:lnTo>
                      <a:lnTo>
                        <a:pt x="10530" y="2606"/>
                      </a:lnTo>
                      <a:lnTo>
                        <a:pt x="10507" y="2346"/>
                      </a:lnTo>
                      <a:lnTo>
                        <a:pt x="10462" y="2141"/>
                      </a:lnTo>
                      <a:lnTo>
                        <a:pt x="10395" y="1880"/>
                      </a:lnTo>
                      <a:lnTo>
                        <a:pt x="10293" y="1638"/>
                      </a:lnTo>
                      <a:lnTo>
                        <a:pt x="10158" y="1415"/>
                      </a:lnTo>
                      <a:lnTo>
                        <a:pt x="9967" y="1210"/>
                      </a:lnTo>
                      <a:lnTo>
                        <a:pt x="9753" y="986"/>
                      </a:lnTo>
                      <a:lnTo>
                        <a:pt x="9495" y="819"/>
                      </a:lnTo>
                      <a:lnTo>
                        <a:pt x="9191" y="670"/>
                      </a:lnTo>
                      <a:lnTo>
                        <a:pt x="8842" y="521"/>
                      </a:lnTo>
                      <a:lnTo>
                        <a:pt x="8471" y="446"/>
                      </a:lnTo>
                      <a:lnTo>
                        <a:pt x="7998" y="428"/>
                      </a:lnTo>
                      <a:lnTo>
                        <a:pt x="7413" y="428"/>
                      </a:lnTo>
                      <a:lnTo>
                        <a:pt x="6817" y="446"/>
                      </a:lnTo>
                      <a:lnTo>
                        <a:pt x="6187" y="521"/>
                      </a:lnTo>
                      <a:lnTo>
                        <a:pt x="5602" y="633"/>
                      </a:lnTo>
                      <a:lnTo>
                        <a:pt x="5107" y="744"/>
                      </a:lnTo>
                      <a:lnTo>
                        <a:pt x="4725" y="856"/>
                      </a:lnTo>
                      <a:lnTo>
                        <a:pt x="4848" y="1564"/>
                      </a:lnTo>
                      <a:lnTo>
                        <a:pt x="5028" y="2495"/>
                      </a:lnTo>
                      <a:lnTo>
                        <a:pt x="5175" y="3556"/>
                      </a:lnTo>
                      <a:lnTo>
                        <a:pt x="5298" y="4673"/>
                      </a:lnTo>
                      <a:lnTo>
                        <a:pt x="5343" y="5213"/>
                      </a:lnTo>
                      <a:lnTo>
                        <a:pt x="5388" y="5753"/>
                      </a:lnTo>
                      <a:lnTo>
                        <a:pt x="5411" y="6275"/>
                      </a:lnTo>
                      <a:lnTo>
                        <a:pt x="5411" y="6740"/>
                      </a:lnTo>
                      <a:lnTo>
                        <a:pt x="5366" y="7168"/>
                      </a:lnTo>
                      <a:lnTo>
                        <a:pt x="5321" y="7541"/>
                      </a:lnTo>
                      <a:lnTo>
                        <a:pt x="5287" y="7708"/>
                      </a:lnTo>
                      <a:lnTo>
                        <a:pt x="5242" y="7857"/>
                      </a:lnTo>
                      <a:lnTo>
                        <a:pt x="5197" y="7969"/>
                      </a:lnTo>
                      <a:lnTo>
                        <a:pt x="5130" y="8062"/>
                      </a:lnTo>
                      <a:lnTo>
                        <a:pt x="5006" y="8248"/>
                      </a:lnTo>
                      <a:lnTo>
                        <a:pt x="4848" y="8397"/>
                      </a:lnTo>
                      <a:lnTo>
                        <a:pt x="4725" y="8528"/>
                      </a:lnTo>
                      <a:lnTo>
                        <a:pt x="4567" y="8640"/>
                      </a:lnTo>
                      <a:lnTo>
                        <a:pt x="4421" y="8714"/>
                      </a:lnTo>
                      <a:lnTo>
                        <a:pt x="4263" y="8751"/>
                      </a:lnTo>
                      <a:lnTo>
                        <a:pt x="4095" y="8788"/>
                      </a:lnTo>
                      <a:lnTo>
                        <a:pt x="3948" y="8788"/>
                      </a:lnTo>
                      <a:lnTo>
                        <a:pt x="3791" y="8751"/>
                      </a:lnTo>
                      <a:lnTo>
                        <a:pt x="3667" y="8714"/>
                      </a:lnTo>
                      <a:lnTo>
                        <a:pt x="3510" y="8677"/>
                      </a:lnTo>
                      <a:lnTo>
                        <a:pt x="3386" y="8602"/>
                      </a:lnTo>
                      <a:lnTo>
                        <a:pt x="3251" y="8491"/>
                      </a:lnTo>
                      <a:lnTo>
                        <a:pt x="3127" y="8360"/>
                      </a:lnTo>
                      <a:lnTo>
                        <a:pt x="3015" y="8248"/>
                      </a:lnTo>
                      <a:lnTo>
                        <a:pt x="2925" y="8062"/>
                      </a:lnTo>
                      <a:lnTo>
                        <a:pt x="2778" y="7857"/>
                      </a:lnTo>
                      <a:lnTo>
                        <a:pt x="2610" y="7671"/>
                      </a:lnTo>
                      <a:lnTo>
                        <a:pt x="2407" y="7541"/>
                      </a:lnTo>
                      <a:lnTo>
                        <a:pt x="2171" y="7466"/>
                      </a:lnTo>
                      <a:lnTo>
                        <a:pt x="1957" y="7429"/>
                      </a:lnTo>
                      <a:lnTo>
                        <a:pt x="1698" y="7429"/>
                      </a:lnTo>
                      <a:lnTo>
                        <a:pt x="1462" y="7466"/>
                      </a:lnTo>
                      <a:lnTo>
                        <a:pt x="1226" y="7559"/>
                      </a:lnTo>
                      <a:lnTo>
                        <a:pt x="989" y="7708"/>
                      </a:lnTo>
                      <a:lnTo>
                        <a:pt x="776" y="7932"/>
                      </a:lnTo>
                      <a:lnTo>
                        <a:pt x="551" y="8211"/>
                      </a:lnTo>
                      <a:lnTo>
                        <a:pt x="382" y="8528"/>
                      </a:lnTo>
                      <a:lnTo>
                        <a:pt x="315" y="8714"/>
                      </a:lnTo>
                      <a:lnTo>
                        <a:pt x="236" y="8919"/>
                      </a:lnTo>
                      <a:lnTo>
                        <a:pt x="191" y="9142"/>
                      </a:lnTo>
                      <a:lnTo>
                        <a:pt x="123" y="9347"/>
                      </a:lnTo>
                      <a:lnTo>
                        <a:pt x="78" y="9608"/>
                      </a:lnTo>
                      <a:lnTo>
                        <a:pt x="56" y="9887"/>
                      </a:lnTo>
                      <a:lnTo>
                        <a:pt x="33" y="10185"/>
                      </a:lnTo>
                      <a:lnTo>
                        <a:pt x="33" y="10464"/>
                      </a:lnTo>
                      <a:lnTo>
                        <a:pt x="33" y="10706"/>
                      </a:lnTo>
                      <a:lnTo>
                        <a:pt x="56" y="10967"/>
                      </a:lnTo>
                      <a:lnTo>
                        <a:pt x="78" y="11172"/>
                      </a:lnTo>
                      <a:lnTo>
                        <a:pt x="123" y="11395"/>
                      </a:lnTo>
                      <a:lnTo>
                        <a:pt x="168" y="11600"/>
                      </a:lnTo>
                      <a:lnTo>
                        <a:pt x="236" y="11786"/>
                      </a:lnTo>
                      <a:lnTo>
                        <a:pt x="292" y="11973"/>
                      </a:lnTo>
                      <a:lnTo>
                        <a:pt x="382" y="12140"/>
                      </a:lnTo>
                      <a:lnTo>
                        <a:pt x="540" y="12419"/>
                      </a:lnTo>
                      <a:lnTo>
                        <a:pt x="731" y="12680"/>
                      </a:lnTo>
                      <a:lnTo>
                        <a:pt x="944" y="12866"/>
                      </a:lnTo>
                      <a:lnTo>
                        <a:pt x="1158" y="12997"/>
                      </a:lnTo>
                      <a:lnTo>
                        <a:pt x="1395" y="13108"/>
                      </a:lnTo>
                      <a:lnTo>
                        <a:pt x="1608" y="13183"/>
                      </a:lnTo>
                      <a:lnTo>
                        <a:pt x="1856" y="13183"/>
                      </a:lnTo>
                      <a:lnTo>
                        <a:pt x="2070" y="13146"/>
                      </a:lnTo>
                      <a:lnTo>
                        <a:pt x="2261" y="13071"/>
                      </a:lnTo>
                      <a:lnTo>
                        <a:pt x="2430" y="12960"/>
                      </a:lnTo>
                      <a:lnTo>
                        <a:pt x="2587" y="12792"/>
                      </a:lnTo>
                      <a:lnTo>
                        <a:pt x="2688" y="12606"/>
                      </a:lnTo>
                      <a:lnTo>
                        <a:pt x="2801" y="12419"/>
                      </a:lnTo>
                      <a:lnTo>
                        <a:pt x="2925" y="12289"/>
                      </a:lnTo>
                      <a:lnTo>
                        <a:pt x="3082" y="12177"/>
                      </a:lnTo>
                      <a:lnTo>
                        <a:pt x="3228" y="12103"/>
                      </a:lnTo>
                      <a:lnTo>
                        <a:pt x="3408" y="12103"/>
                      </a:lnTo>
                      <a:lnTo>
                        <a:pt x="3577" y="12103"/>
                      </a:lnTo>
                      <a:lnTo>
                        <a:pt x="3723" y="12177"/>
                      </a:lnTo>
                      <a:lnTo>
                        <a:pt x="3903" y="12252"/>
                      </a:lnTo>
                      <a:lnTo>
                        <a:pt x="4072" y="12364"/>
                      </a:lnTo>
                      <a:lnTo>
                        <a:pt x="4230" y="12494"/>
                      </a:lnTo>
                      <a:lnTo>
                        <a:pt x="4353" y="12643"/>
                      </a:lnTo>
                      <a:lnTo>
                        <a:pt x="4488" y="12829"/>
                      </a:lnTo>
                      <a:lnTo>
                        <a:pt x="4567" y="13034"/>
                      </a:lnTo>
                      <a:lnTo>
                        <a:pt x="4657" y="13257"/>
                      </a:lnTo>
                      <a:lnTo>
                        <a:pt x="4702" y="13462"/>
                      </a:lnTo>
                      <a:lnTo>
                        <a:pt x="4725" y="13686"/>
                      </a:lnTo>
                      <a:lnTo>
                        <a:pt x="4702" y="14282"/>
                      </a:lnTo>
                      <a:lnTo>
                        <a:pt x="4657" y="15045"/>
                      </a:lnTo>
                      <a:lnTo>
                        <a:pt x="4612" y="15976"/>
                      </a:lnTo>
                      <a:lnTo>
                        <a:pt x="4590" y="16926"/>
                      </a:lnTo>
                      <a:lnTo>
                        <a:pt x="4567" y="17968"/>
                      </a:lnTo>
                      <a:lnTo>
                        <a:pt x="4567" y="19011"/>
                      </a:lnTo>
                      <a:lnTo>
                        <a:pt x="4590" y="19514"/>
                      </a:lnTo>
                      <a:lnTo>
                        <a:pt x="4612" y="19980"/>
                      </a:lnTo>
                      <a:lnTo>
                        <a:pt x="4657" y="20426"/>
                      </a:lnTo>
                      <a:lnTo>
                        <a:pt x="4725" y="20836"/>
                      </a:lnTo>
                      <a:lnTo>
                        <a:pt x="4848" y="20929"/>
                      </a:lnTo>
                      <a:lnTo>
                        <a:pt x="5040" y="21004"/>
                      </a:lnTo>
                      <a:lnTo>
                        <a:pt x="5265" y="21078"/>
                      </a:lnTo>
                      <a:lnTo>
                        <a:pt x="5478" y="21115"/>
                      </a:lnTo>
                      <a:lnTo>
                        <a:pt x="6041" y="21115"/>
                      </a:lnTo>
                      <a:lnTo>
                        <a:pt x="6637" y="21078"/>
                      </a:lnTo>
                      <a:lnTo>
                        <a:pt x="7312" y="21004"/>
                      </a:lnTo>
                      <a:lnTo>
                        <a:pt x="7998" y="20929"/>
                      </a:lnTo>
                      <a:lnTo>
                        <a:pt x="8696" y="20855"/>
                      </a:lnTo>
                      <a:lnTo>
                        <a:pt x="9360" y="20836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05" name="Oval 704"/>
              <p:cNvSpPr/>
              <p:nvPr/>
            </p:nvSpPr>
            <p:spPr bwMode="auto">
              <a:xfrm>
                <a:off x="1770430" y="5203806"/>
                <a:ext cx="339287" cy="389533"/>
              </a:xfrm>
              <a:prstGeom prst="ellips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</p:grpSp>
      <p:grpSp>
        <p:nvGrpSpPr>
          <p:cNvPr id="21" name="Group 320"/>
          <p:cNvGrpSpPr/>
          <p:nvPr/>
        </p:nvGrpSpPr>
        <p:grpSpPr>
          <a:xfrm>
            <a:off x="2863970" y="2915727"/>
            <a:ext cx="3674853" cy="3279854"/>
            <a:chOff x="2863970" y="2915727"/>
            <a:chExt cx="3674853" cy="3279854"/>
          </a:xfrm>
        </p:grpSpPr>
        <p:cxnSp>
          <p:nvCxnSpPr>
            <p:cNvPr id="216" name="Straight Connector 215"/>
            <p:cNvCxnSpPr/>
            <p:nvPr/>
          </p:nvCxnSpPr>
          <p:spPr bwMode="auto">
            <a:xfrm>
              <a:off x="3553519" y="3599200"/>
              <a:ext cx="2059877" cy="2139463"/>
            </a:xfrm>
            <a:prstGeom prst="line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4" name="Straight Connector 293"/>
            <p:cNvCxnSpPr/>
            <p:nvPr/>
          </p:nvCxnSpPr>
          <p:spPr bwMode="auto">
            <a:xfrm flipV="1">
              <a:off x="2863970" y="3949422"/>
              <a:ext cx="3645540" cy="26726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6" name="Straight Connector 295"/>
            <p:cNvCxnSpPr/>
            <p:nvPr/>
          </p:nvCxnSpPr>
          <p:spPr bwMode="auto">
            <a:xfrm flipV="1">
              <a:off x="2893283" y="5075885"/>
              <a:ext cx="3645540" cy="26726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7" name="Straight Connector 296"/>
            <p:cNvCxnSpPr/>
            <p:nvPr/>
          </p:nvCxnSpPr>
          <p:spPr bwMode="auto">
            <a:xfrm rot="16200000" flipV="1">
              <a:off x="2583488" y="4499768"/>
              <a:ext cx="3216052" cy="47970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8" name="Straight Connector 297"/>
            <p:cNvCxnSpPr/>
            <p:nvPr/>
          </p:nvCxnSpPr>
          <p:spPr bwMode="auto">
            <a:xfrm rot="16200000" flipV="1">
              <a:off x="3819549" y="4563570"/>
              <a:ext cx="3216052" cy="47970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22" name="Group 313"/>
          <p:cNvGrpSpPr/>
          <p:nvPr/>
        </p:nvGrpSpPr>
        <p:grpSpPr>
          <a:xfrm>
            <a:off x="5481533" y="2939810"/>
            <a:ext cx="1620909" cy="3064175"/>
            <a:chOff x="5481533" y="2939810"/>
            <a:chExt cx="1620909" cy="3064175"/>
          </a:xfrm>
        </p:grpSpPr>
        <p:cxnSp>
          <p:nvCxnSpPr>
            <p:cNvPr id="197" name="Straight Connector 196"/>
            <p:cNvCxnSpPr/>
            <p:nvPr/>
          </p:nvCxnSpPr>
          <p:spPr bwMode="auto">
            <a:xfrm>
              <a:off x="5613397" y="4250341"/>
              <a:ext cx="988741" cy="1116241"/>
            </a:xfrm>
            <a:prstGeom prst="line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507" name="Straight Arrow Connector 506"/>
            <p:cNvCxnSpPr/>
            <p:nvPr/>
          </p:nvCxnSpPr>
          <p:spPr bwMode="auto">
            <a:xfrm>
              <a:off x="6778012" y="4387452"/>
              <a:ext cx="324430" cy="5814"/>
            </a:xfrm>
            <a:prstGeom prst="straightConnector1">
              <a:avLst/>
            </a:prstGeom>
            <a:noFill/>
            <a:ln w="254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grpSp>
          <p:nvGrpSpPr>
            <p:cNvPr id="23" name="Group 512"/>
            <p:cNvGrpSpPr/>
            <p:nvPr/>
          </p:nvGrpSpPr>
          <p:grpSpPr>
            <a:xfrm>
              <a:off x="5775727" y="3385600"/>
              <a:ext cx="521555" cy="418648"/>
              <a:chOff x="2595562" y="3348037"/>
              <a:chExt cx="914400" cy="685800"/>
            </a:xfrm>
          </p:grpSpPr>
          <p:cxnSp>
            <p:nvCxnSpPr>
              <p:cNvPr id="514" name="Straight Connector 513"/>
              <p:cNvCxnSpPr>
                <a:stCxn id="527" idx="6"/>
                <a:endCxn id="528" idx="2"/>
              </p:cNvCxnSpPr>
              <p:nvPr/>
            </p:nvCxnSpPr>
            <p:spPr bwMode="auto">
              <a:xfrm rot="16200000" flipV="1">
                <a:off x="3098800" y="3527306"/>
                <a:ext cx="87298" cy="28952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5" name="Straight Connector 514"/>
              <p:cNvCxnSpPr>
                <a:stCxn id="527" idx="4"/>
                <a:endCxn id="520" idx="4"/>
              </p:cNvCxnSpPr>
              <p:nvPr/>
            </p:nvCxnSpPr>
            <p:spPr bwMode="auto">
              <a:xfrm flipV="1">
                <a:off x="3182996" y="3605028"/>
                <a:ext cx="167901" cy="12006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16" name="Straight Connector 515"/>
              <p:cNvCxnSpPr>
                <a:endCxn id="529" idx="6"/>
              </p:cNvCxnSpPr>
              <p:nvPr/>
            </p:nvCxnSpPr>
            <p:spPr bwMode="auto">
              <a:xfrm rot="5400000" flipH="1" flipV="1">
                <a:off x="2896017" y="3670981"/>
                <a:ext cx="183224" cy="12124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17" name="Oval 516"/>
              <p:cNvSpPr/>
              <p:nvPr/>
            </p:nvSpPr>
            <p:spPr bwMode="auto">
              <a:xfrm rot="16550184">
                <a:off x="2765404" y="3613497"/>
                <a:ext cx="57577" cy="58299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518" name="Oval 517"/>
              <p:cNvSpPr/>
              <p:nvPr/>
            </p:nvSpPr>
            <p:spPr bwMode="auto">
              <a:xfrm rot="14127864">
                <a:off x="3026040" y="3891084"/>
                <a:ext cx="57577" cy="58299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519" name="Oval 518"/>
              <p:cNvSpPr/>
              <p:nvPr/>
            </p:nvSpPr>
            <p:spPr bwMode="auto">
              <a:xfrm rot="14127864">
                <a:off x="3298096" y="3741743"/>
                <a:ext cx="57577" cy="58299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520" name="Oval 519"/>
              <p:cNvSpPr/>
              <p:nvPr/>
            </p:nvSpPr>
            <p:spPr bwMode="auto">
              <a:xfrm rot="14127864">
                <a:off x="3298096" y="3592404"/>
                <a:ext cx="57577" cy="58299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521" name="Oval 520"/>
              <p:cNvSpPr/>
              <p:nvPr/>
            </p:nvSpPr>
            <p:spPr bwMode="auto">
              <a:xfrm rot="14127864">
                <a:off x="3134863" y="3741743"/>
                <a:ext cx="57577" cy="58299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522" name="Oval 521"/>
              <p:cNvSpPr/>
              <p:nvPr/>
            </p:nvSpPr>
            <p:spPr bwMode="auto">
              <a:xfrm rot="14127864">
                <a:off x="3255949" y="3452589"/>
                <a:ext cx="57577" cy="58299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523" name="Oval 522"/>
              <p:cNvSpPr/>
              <p:nvPr/>
            </p:nvSpPr>
            <p:spPr bwMode="auto">
              <a:xfrm rot="14127864">
                <a:off x="3189274" y="3891082"/>
                <a:ext cx="57577" cy="58299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524" name="Oval 523"/>
              <p:cNvSpPr/>
              <p:nvPr/>
            </p:nvSpPr>
            <p:spPr bwMode="auto">
              <a:xfrm rot="14127864">
                <a:off x="2971629" y="3741743"/>
                <a:ext cx="57577" cy="58299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525" name="Oval 524"/>
              <p:cNvSpPr/>
              <p:nvPr/>
            </p:nvSpPr>
            <p:spPr bwMode="auto">
              <a:xfrm rot="14127864">
                <a:off x="2958056" y="3433540"/>
                <a:ext cx="57577" cy="58299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526" name="Straight Connector 525"/>
              <p:cNvCxnSpPr>
                <a:endCxn id="522" idx="7"/>
              </p:cNvCxnSpPr>
              <p:nvPr/>
            </p:nvCxnSpPr>
            <p:spPr bwMode="auto">
              <a:xfrm rot="19527864">
                <a:off x="3108506" y="3418586"/>
                <a:ext cx="127246" cy="98776"/>
              </a:xfrm>
              <a:prstGeom prst="line">
                <a:avLst/>
              </a:prstGeom>
              <a:noFill/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27" name="Oval 526"/>
              <p:cNvSpPr/>
              <p:nvPr/>
            </p:nvSpPr>
            <p:spPr bwMode="auto">
              <a:xfrm rot="16550184">
                <a:off x="3125209" y="3584921"/>
                <a:ext cx="57577" cy="58299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528" name="Oval 527"/>
              <p:cNvSpPr/>
              <p:nvPr/>
            </p:nvSpPr>
            <p:spPr bwMode="auto">
              <a:xfrm rot="16550184">
                <a:off x="3102111" y="3440344"/>
                <a:ext cx="57577" cy="58299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529" name="Oval 528"/>
              <p:cNvSpPr/>
              <p:nvPr/>
            </p:nvSpPr>
            <p:spPr bwMode="auto">
              <a:xfrm rot="16550184">
                <a:off x="2961975" y="3584921"/>
                <a:ext cx="57577" cy="58299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530" name="Oval 529"/>
              <p:cNvSpPr/>
              <p:nvPr/>
            </p:nvSpPr>
            <p:spPr bwMode="auto">
              <a:xfrm rot="14127864">
                <a:off x="2808395" y="3741743"/>
                <a:ext cx="57577" cy="58299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531" name="Oval 530"/>
              <p:cNvSpPr/>
              <p:nvPr/>
            </p:nvSpPr>
            <p:spPr bwMode="auto">
              <a:xfrm rot="14127864">
                <a:off x="2862806" y="3891084"/>
                <a:ext cx="57577" cy="58299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532" name="Oval 531"/>
              <p:cNvSpPr/>
              <p:nvPr/>
            </p:nvSpPr>
            <p:spPr bwMode="auto">
              <a:xfrm>
                <a:off x="2595562" y="3348037"/>
                <a:ext cx="914400" cy="685800"/>
              </a:xfrm>
              <a:prstGeom prst="ellips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533" name="Straight Connector 532"/>
              <p:cNvCxnSpPr>
                <a:stCxn id="524" idx="4"/>
                <a:endCxn id="521" idx="7"/>
              </p:cNvCxnSpPr>
              <p:nvPr/>
            </p:nvCxnSpPr>
            <p:spPr bwMode="auto">
              <a:xfrm>
                <a:off x="3024430" y="3754367"/>
                <a:ext cx="110702" cy="11441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4" name="Straight Connector 533"/>
              <p:cNvCxnSpPr>
                <a:stCxn id="529" idx="6"/>
                <a:endCxn id="527" idx="0"/>
              </p:cNvCxnSpPr>
              <p:nvPr/>
            </p:nvCxnSpPr>
            <p:spPr bwMode="auto">
              <a:xfrm rot="16200000" flipH="1">
                <a:off x="3046507" y="3532614"/>
                <a:ext cx="25675" cy="131308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5" name="Straight Connector 534"/>
              <p:cNvCxnSpPr>
                <a:stCxn id="527" idx="5"/>
                <a:endCxn id="522" idx="1"/>
              </p:cNvCxnSpPr>
              <p:nvPr/>
            </p:nvCxnSpPr>
            <p:spPr bwMode="auto">
              <a:xfrm flipV="1">
                <a:off x="3176572" y="3510193"/>
                <a:ext cx="102727" cy="85722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6" name="Straight Connector 535"/>
              <p:cNvCxnSpPr>
                <a:endCxn id="519" idx="7"/>
              </p:cNvCxnSpPr>
              <p:nvPr/>
            </p:nvCxnSpPr>
            <p:spPr bwMode="auto">
              <a:xfrm>
                <a:off x="3163946" y="3650371"/>
                <a:ext cx="134419" cy="115437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7" name="Straight Connector 536"/>
              <p:cNvCxnSpPr>
                <a:endCxn id="521" idx="6"/>
              </p:cNvCxnSpPr>
              <p:nvPr/>
            </p:nvCxnSpPr>
            <p:spPr bwMode="auto">
              <a:xfrm rot="5400000">
                <a:off x="3100092" y="3688085"/>
                <a:ext cx="106331" cy="11852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8" name="Straight Connector 537"/>
              <p:cNvCxnSpPr>
                <a:stCxn id="521" idx="2"/>
                <a:endCxn id="523" idx="6"/>
              </p:cNvCxnSpPr>
              <p:nvPr/>
            </p:nvCxnSpPr>
            <p:spPr bwMode="auto">
              <a:xfrm rot="16200000" flipH="1">
                <a:off x="3139903" y="3834676"/>
                <a:ext cx="101909" cy="21769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39" name="Straight Connector 538"/>
              <p:cNvCxnSpPr/>
              <p:nvPr/>
            </p:nvCxnSpPr>
            <p:spPr bwMode="auto">
              <a:xfrm rot="16200000" flipH="1">
                <a:off x="2977979" y="3834676"/>
                <a:ext cx="101909" cy="21769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0" name="Straight Connector 539"/>
              <p:cNvCxnSpPr>
                <a:endCxn id="529" idx="2"/>
              </p:cNvCxnSpPr>
              <p:nvPr/>
            </p:nvCxnSpPr>
            <p:spPr bwMode="auto">
              <a:xfrm flipV="1">
                <a:off x="2843455" y="3642710"/>
                <a:ext cx="144382" cy="13547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1" name="Straight Connector 540"/>
              <p:cNvCxnSpPr>
                <a:stCxn id="531" idx="4"/>
                <a:endCxn id="524" idx="0"/>
              </p:cNvCxnSpPr>
              <p:nvPr/>
            </p:nvCxnSpPr>
            <p:spPr bwMode="auto">
              <a:xfrm flipV="1">
                <a:off x="2915607" y="3787417"/>
                <a:ext cx="60798" cy="116291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2" name="Straight Connector 541"/>
              <p:cNvCxnSpPr>
                <a:stCxn id="529" idx="7"/>
                <a:endCxn id="525" idx="2"/>
              </p:cNvCxnSpPr>
              <p:nvPr/>
            </p:nvCxnSpPr>
            <p:spPr bwMode="auto">
              <a:xfrm rot="10800000" flipH="1">
                <a:off x="2972328" y="3486404"/>
                <a:ext cx="30837" cy="10532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3" name="Straight Connector 542"/>
              <p:cNvCxnSpPr>
                <a:stCxn id="529" idx="1"/>
                <a:endCxn id="517" idx="4"/>
              </p:cNvCxnSpPr>
              <p:nvPr/>
            </p:nvCxnSpPr>
            <p:spPr bwMode="auto">
              <a:xfrm rot="10800000" flipV="1">
                <a:off x="2823191" y="3632226"/>
                <a:ext cx="144998" cy="13384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544" name="Oval 543"/>
              <p:cNvSpPr/>
              <p:nvPr/>
            </p:nvSpPr>
            <p:spPr bwMode="auto">
              <a:xfrm rot="16550184">
                <a:off x="3294042" y="3851620"/>
                <a:ext cx="57577" cy="58299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545" name="Oval 544"/>
              <p:cNvSpPr/>
              <p:nvPr/>
            </p:nvSpPr>
            <p:spPr bwMode="auto">
              <a:xfrm rot="16550184">
                <a:off x="2789217" y="3494434"/>
                <a:ext cx="57577" cy="58299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546" name="Straight Connector 545"/>
              <p:cNvCxnSpPr>
                <a:stCxn id="545" idx="3"/>
                <a:endCxn id="529" idx="7"/>
              </p:cNvCxnSpPr>
              <p:nvPr/>
            </p:nvCxnSpPr>
            <p:spPr bwMode="auto">
              <a:xfrm>
                <a:off x="2836440" y="3545930"/>
                <a:ext cx="135889" cy="45794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47" name="Straight Connector 546"/>
              <p:cNvCxnSpPr>
                <a:stCxn id="521" idx="3"/>
                <a:endCxn id="544" idx="7"/>
              </p:cNvCxnSpPr>
              <p:nvPr/>
            </p:nvCxnSpPr>
            <p:spPr bwMode="auto">
              <a:xfrm>
                <a:off x="3192171" y="3775977"/>
                <a:ext cx="112225" cy="82446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4" name="Group 586"/>
            <p:cNvGrpSpPr/>
            <p:nvPr/>
          </p:nvGrpSpPr>
          <p:grpSpPr>
            <a:xfrm>
              <a:off x="6087408" y="4691085"/>
              <a:ext cx="391030" cy="320863"/>
              <a:chOff x="3136557" y="4233864"/>
              <a:chExt cx="226650" cy="185736"/>
            </a:xfrm>
          </p:grpSpPr>
          <p:grpSp>
            <p:nvGrpSpPr>
              <p:cNvPr id="25" name="Group 360"/>
              <p:cNvGrpSpPr/>
              <p:nvPr/>
            </p:nvGrpSpPr>
            <p:grpSpPr>
              <a:xfrm>
                <a:off x="3136557" y="4243386"/>
                <a:ext cx="226650" cy="144097"/>
                <a:chOff x="1860207" y="4295774"/>
                <a:chExt cx="226650" cy="144097"/>
              </a:xfrm>
            </p:grpSpPr>
            <p:sp>
              <p:nvSpPr>
                <p:cNvPr id="591" name="Puzzle1"/>
                <p:cNvSpPr>
                  <a:spLocks noEditPoints="1" noChangeArrowheads="1"/>
                </p:cNvSpPr>
                <p:nvPr/>
              </p:nvSpPr>
              <p:spPr bwMode="auto">
                <a:xfrm>
                  <a:off x="1860207" y="4340847"/>
                  <a:ext cx="162469" cy="99024"/>
                </a:xfrm>
                <a:custGeom>
                  <a:avLst/>
                  <a:gdLst>
                    <a:gd name="T0" fmla="*/ 16740 w 21600"/>
                    <a:gd name="T1" fmla="*/ 21078 h 21600"/>
                    <a:gd name="T2" fmla="*/ 16976 w 21600"/>
                    <a:gd name="T3" fmla="*/ 521 h 21600"/>
                    <a:gd name="T4" fmla="*/ 4725 w 21600"/>
                    <a:gd name="T5" fmla="*/ 856 h 21600"/>
                    <a:gd name="T6" fmla="*/ 5040 w 21600"/>
                    <a:gd name="T7" fmla="*/ 21004 h 21600"/>
                    <a:gd name="T8" fmla="*/ 10811 w 21600"/>
                    <a:gd name="T9" fmla="*/ 12885 h 21600"/>
                    <a:gd name="T10" fmla="*/ 10845 w 21600"/>
                    <a:gd name="T11" fmla="*/ 8714 h 21600"/>
                    <a:gd name="T12" fmla="*/ 21600 w 21600"/>
                    <a:gd name="T13" fmla="*/ 10000 h 21600"/>
                    <a:gd name="T14" fmla="*/ 56 w 21600"/>
                    <a:gd name="T15" fmla="*/ 10000 h 21600"/>
                    <a:gd name="T16" fmla="*/ 6086 w 21600"/>
                    <a:gd name="T17" fmla="*/ 2569 h 21600"/>
                    <a:gd name="T18" fmla="*/ 16132 w 21600"/>
                    <a:gd name="T19" fmla="*/ 19552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9360" y="20836"/>
                      </a:moveTo>
                      <a:lnTo>
                        <a:pt x="9528" y="20836"/>
                      </a:lnTo>
                      <a:lnTo>
                        <a:pt x="9686" y="20762"/>
                      </a:lnTo>
                      <a:lnTo>
                        <a:pt x="9810" y="20687"/>
                      </a:lnTo>
                      <a:lnTo>
                        <a:pt x="9922" y="20575"/>
                      </a:lnTo>
                      <a:lnTo>
                        <a:pt x="10012" y="20426"/>
                      </a:lnTo>
                      <a:lnTo>
                        <a:pt x="10068" y="20296"/>
                      </a:lnTo>
                      <a:lnTo>
                        <a:pt x="10113" y="20110"/>
                      </a:lnTo>
                      <a:lnTo>
                        <a:pt x="10136" y="19905"/>
                      </a:lnTo>
                      <a:lnTo>
                        <a:pt x="10136" y="19682"/>
                      </a:lnTo>
                      <a:lnTo>
                        <a:pt x="10113" y="19440"/>
                      </a:lnTo>
                      <a:lnTo>
                        <a:pt x="10068" y="19142"/>
                      </a:lnTo>
                      <a:lnTo>
                        <a:pt x="10012" y="18900"/>
                      </a:lnTo>
                      <a:lnTo>
                        <a:pt x="9900" y="18620"/>
                      </a:lnTo>
                      <a:lnTo>
                        <a:pt x="9787" y="18285"/>
                      </a:lnTo>
                      <a:lnTo>
                        <a:pt x="9641" y="17968"/>
                      </a:lnTo>
                      <a:lnTo>
                        <a:pt x="9472" y="17652"/>
                      </a:lnTo>
                      <a:lnTo>
                        <a:pt x="9382" y="17466"/>
                      </a:lnTo>
                      <a:lnTo>
                        <a:pt x="9315" y="17298"/>
                      </a:lnTo>
                      <a:lnTo>
                        <a:pt x="9258" y="17112"/>
                      </a:lnTo>
                      <a:lnTo>
                        <a:pt x="9191" y="16926"/>
                      </a:lnTo>
                      <a:lnTo>
                        <a:pt x="9123" y="16535"/>
                      </a:lnTo>
                      <a:lnTo>
                        <a:pt x="9101" y="16144"/>
                      </a:lnTo>
                      <a:lnTo>
                        <a:pt x="9101" y="15753"/>
                      </a:lnTo>
                      <a:lnTo>
                        <a:pt x="9168" y="15362"/>
                      </a:lnTo>
                      <a:lnTo>
                        <a:pt x="9236" y="14971"/>
                      </a:lnTo>
                      <a:lnTo>
                        <a:pt x="9360" y="14580"/>
                      </a:lnTo>
                      <a:lnTo>
                        <a:pt x="9495" y="14244"/>
                      </a:lnTo>
                      <a:lnTo>
                        <a:pt x="9663" y="13891"/>
                      </a:lnTo>
                      <a:lnTo>
                        <a:pt x="9855" y="13611"/>
                      </a:lnTo>
                      <a:lnTo>
                        <a:pt x="10068" y="13351"/>
                      </a:lnTo>
                      <a:lnTo>
                        <a:pt x="10293" y="13146"/>
                      </a:lnTo>
                      <a:lnTo>
                        <a:pt x="10552" y="12997"/>
                      </a:lnTo>
                      <a:lnTo>
                        <a:pt x="10811" y="12885"/>
                      </a:lnTo>
                      <a:lnTo>
                        <a:pt x="11069" y="12866"/>
                      </a:lnTo>
                      <a:lnTo>
                        <a:pt x="11351" y="12885"/>
                      </a:lnTo>
                      <a:lnTo>
                        <a:pt x="11610" y="12997"/>
                      </a:lnTo>
                      <a:lnTo>
                        <a:pt x="11846" y="13183"/>
                      </a:lnTo>
                      <a:lnTo>
                        <a:pt x="12060" y="13388"/>
                      </a:lnTo>
                      <a:lnTo>
                        <a:pt x="12251" y="13648"/>
                      </a:lnTo>
                      <a:lnTo>
                        <a:pt x="12419" y="13928"/>
                      </a:lnTo>
                      <a:lnTo>
                        <a:pt x="12555" y="14244"/>
                      </a:lnTo>
                      <a:lnTo>
                        <a:pt x="12690" y="14617"/>
                      </a:lnTo>
                      <a:lnTo>
                        <a:pt x="12768" y="15008"/>
                      </a:lnTo>
                      <a:lnTo>
                        <a:pt x="12836" y="15399"/>
                      </a:lnTo>
                      <a:lnTo>
                        <a:pt x="12858" y="15753"/>
                      </a:lnTo>
                      <a:lnTo>
                        <a:pt x="12858" y="16144"/>
                      </a:lnTo>
                      <a:lnTo>
                        <a:pt x="12813" y="16535"/>
                      </a:lnTo>
                      <a:lnTo>
                        <a:pt x="12746" y="16888"/>
                      </a:lnTo>
                      <a:lnTo>
                        <a:pt x="12667" y="17224"/>
                      </a:lnTo>
                      <a:lnTo>
                        <a:pt x="12510" y="17503"/>
                      </a:lnTo>
                      <a:lnTo>
                        <a:pt x="12228" y="18043"/>
                      </a:lnTo>
                      <a:lnTo>
                        <a:pt x="11970" y="18546"/>
                      </a:lnTo>
                      <a:lnTo>
                        <a:pt x="11868" y="18751"/>
                      </a:lnTo>
                      <a:lnTo>
                        <a:pt x="11778" y="18974"/>
                      </a:lnTo>
                      <a:lnTo>
                        <a:pt x="11711" y="19179"/>
                      </a:lnTo>
                      <a:lnTo>
                        <a:pt x="11666" y="19365"/>
                      </a:lnTo>
                      <a:lnTo>
                        <a:pt x="11632" y="19570"/>
                      </a:lnTo>
                      <a:lnTo>
                        <a:pt x="11632" y="19756"/>
                      </a:lnTo>
                      <a:lnTo>
                        <a:pt x="11632" y="19942"/>
                      </a:lnTo>
                      <a:lnTo>
                        <a:pt x="11643" y="20110"/>
                      </a:lnTo>
                      <a:lnTo>
                        <a:pt x="11711" y="20296"/>
                      </a:lnTo>
                      <a:lnTo>
                        <a:pt x="11801" y="20464"/>
                      </a:lnTo>
                      <a:lnTo>
                        <a:pt x="11891" y="20650"/>
                      </a:lnTo>
                      <a:lnTo>
                        <a:pt x="12037" y="20836"/>
                      </a:lnTo>
                      <a:lnTo>
                        <a:pt x="12206" y="21004"/>
                      </a:lnTo>
                      <a:lnTo>
                        <a:pt x="12419" y="21190"/>
                      </a:lnTo>
                      <a:lnTo>
                        <a:pt x="12667" y="21320"/>
                      </a:lnTo>
                      <a:lnTo>
                        <a:pt x="12960" y="21432"/>
                      </a:lnTo>
                      <a:lnTo>
                        <a:pt x="13286" y="21544"/>
                      </a:lnTo>
                      <a:lnTo>
                        <a:pt x="13612" y="21655"/>
                      </a:lnTo>
                      <a:lnTo>
                        <a:pt x="13983" y="21693"/>
                      </a:lnTo>
                      <a:lnTo>
                        <a:pt x="14343" y="21730"/>
                      </a:lnTo>
                      <a:lnTo>
                        <a:pt x="14715" y="21730"/>
                      </a:lnTo>
                      <a:lnTo>
                        <a:pt x="15075" y="21730"/>
                      </a:lnTo>
                      <a:lnTo>
                        <a:pt x="15446" y="21655"/>
                      </a:lnTo>
                      <a:lnTo>
                        <a:pt x="15794" y="21581"/>
                      </a:lnTo>
                      <a:lnTo>
                        <a:pt x="16132" y="21432"/>
                      </a:lnTo>
                      <a:lnTo>
                        <a:pt x="16458" y="21302"/>
                      </a:lnTo>
                      <a:lnTo>
                        <a:pt x="16740" y="21078"/>
                      </a:lnTo>
                      <a:lnTo>
                        <a:pt x="16976" y="20836"/>
                      </a:lnTo>
                      <a:lnTo>
                        <a:pt x="17043" y="20650"/>
                      </a:lnTo>
                      <a:lnTo>
                        <a:pt x="17088" y="20426"/>
                      </a:lnTo>
                      <a:lnTo>
                        <a:pt x="17133" y="20222"/>
                      </a:lnTo>
                      <a:lnTo>
                        <a:pt x="17156" y="19980"/>
                      </a:lnTo>
                      <a:lnTo>
                        <a:pt x="17167" y="19477"/>
                      </a:lnTo>
                      <a:lnTo>
                        <a:pt x="17167" y="18974"/>
                      </a:lnTo>
                      <a:lnTo>
                        <a:pt x="17156" y="18397"/>
                      </a:lnTo>
                      <a:lnTo>
                        <a:pt x="17111" y="17820"/>
                      </a:lnTo>
                      <a:lnTo>
                        <a:pt x="17066" y="17261"/>
                      </a:lnTo>
                      <a:lnTo>
                        <a:pt x="16998" y="16646"/>
                      </a:lnTo>
                      <a:lnTo>
                        <a:pt x="16852" y="15511"/>
                      </a:lnTo>
                      <a:lnTo>
                        <a:pt x="16740" y="14393"/>
                      </a:lnTo>
                      <a:lnTo>
                        <a:pt x="16717" y="13928"/>
                      </a:lnTo>
                      <a:lnTo>
                        <a:pt x="16695" y="13462"/>
                      </a:lnTo>
                      <a:lnTo>
                        <a:pt x="16717" y="13071"/>
                      </a:lnTo>
                      <a:lnTo>
                        <a:pt x="16785" y="12755"/>
                      </a:lnTo>
                      <a:lnTo>
                        <a:pt x="16852" y="12419"/>
                      </a:lnTo>
                      <a:lnTo>
                        <a:pt x="16953" y="12140"/>
                      </a:lnTo>
                      <a:lnTo>
                        <a:pt x="17088" y="11898"/>
                      </a:lnTo>
                      <a:lnTo>
                        <a:pt x="17212" y="11675"/>
                      </a:lnTo>
                      <a:lnTo>
                        <a:pt x="17370" y="11470"/>
                      </a:lnTo>
                      <a:lnTo>
                        <a:pt x="17516" y="11284"/>
                      </a:lnTo>
                      <a:lnTo>
                        <a:pt x="17696" y="11135"/>
                      </a:lnTo>
                      <a:lnTo>
                        <a:pt x="17865" y="11042"/>
                      </a:lnTo>
                      <a:lnTo>
                        <a:pt x="18033" y="10930"/>
                      </a:lnTo>
                      <a:lnTo>
                        <a:pt x="18213" y="10893"/>
                      </a:lnTo>
                      <a:lnTo>
                        <a:pt x="18382" y="10893"/>
                      </a:lnTo>
                      <a:lnTo>
                        <a:pt x="18551" y="10967"/>
                      </a:lnTo>
                      <a:lnTo>
                        <a:pt x="18708" y="11042"/>
                      </a:lnTo>
                      <a:lnTo>
                        <a:pt x="18855" y="11172"/>
                      </a:lnTo>
                      <a:lnTo>
                        <a:pt x="19012" y="11358"/>
                      </a:lnTo>
                      <a:lnTo>
                        <a:pt x="19136" y="11600"/>
                      </a:lnTo>
                      <a:lnTo>
                        <a:pt x="19271" y="11861"/>
                      </a:lnTo>
                      <a:lnTo>
                        <a:pt x="19440" y="12028"/>
                      </a:lnTo>
                      <a:lnTo>
                        <a:pt x="19608" y="12177"/>
                      </a:lnTo>
                      <a:lnTo>
                        <a:pt x="19822" y="12289"/>
                      </a:lnTo>
                      <a:lnTo>
                        <a:pt x="20025" y="12289"/>
                      </a:lnTo>
                      <a:lnTo>
                        <a:pt x="20238" y="12289"/>
                      </a:lnTo>
                      <a:lnTo>
                        <a:pt x="20452" y="12215"/>
                      </a:lnTo>
                      <a:lnTo>
                        <a:pt x="20643" y="12103"/>
                      </a:lnTo>
                      <a:lnTo>
                        <a:pt x="20846" y="11973"/>
                      </a:lnTo>
                      <a:lnTo>
                        <a:pt x="21037" y="11786"/>
                      </a:lnTo>
                      <a:lnTo>
                        <a:pt x="21206" y="11563"/>
                      </a:lnTo>
                      <a:lnTo>
                        <a:pt x="21363" y="11321"/>
                      </a:lnTo>
                      <a:lnTo>
                        <a:pt x="21465" y="11079"/>
                      </a:lnTo>
                      <a:lnTo>
                        <a:pt x="21577" y="10744"/>
                      </a:lnTo>
                      <a:lnTo>
                        <a:pt x="21622" y="10427"/>
                      </a:lnTo>
                      <a:lnTo>
                        <a:pt x="21645" y="10111"/>
                      </a:lnTo>
                      <a:lnTo>
                        <a:pt x="21622" y="9608"/>
                      </a:lnTo>
                      <a:lnTo>
                        <a:pt x="21577" y="9142"/>
                      </a:lnTo>
                      <a:lnTo>
                        <a:pt x="21465" y="8751"/>
                      </a:lnTo>
                      <a:lnTo>
                        <a:pt x="21363" y="8397"/>
                      </a:lnTo>
                      <a:lnTo>
                        <a:pt x="21206" y="8062"/>
                      </a:lnTo>
                      <a:lnTo>
                        <a:pt x="21037" y="7820"/>
                      </a:lnTo>
                      <a:lnTo>
                        <a:pt x="20846" y="7597"/>
                      </a:lnTo>
                      <a:lnTo>
                        <a:pt x="20643" y="7429"/>
                      </a:lnTo>
                      <a:lnTo>
                        <a:pt x="20452" y="7317"/>
                      </a:lnTo>
                      <a:lnTo>
                        <a:pt x="20238" y="7206"/>
                      </a:lnTo>
                      <a:lnTo>
                        <a:pt x="20025" y="7168"/>
                      </a:lnTo>
                      <a:lnTo>
                        <a:pt x="19822" y="7206"/>
                      </a:lnTo>
                      <a:lnTo>
                        <a:pt x="19608" y="7243"/>
                      </a:lnTo>
                      <a:lnTo>
                        <a:pt x="19440" y="7355"/>
                      </a:lnTo>
                      <a:lnTo>
                        <a:pt x="19271" y="7504"/>
                      </a:lnTo>
                      <a:lnTo>
                        <a:pt x="19136" y="7708"/>
                      </a:lnTo>
                      <a:lnTo>
                        <a:pt x="19012" y="7895"/>
                      </a:lnTo>
                      <a:lnTo>
                        <a:pt x="18832" y="8025"/>
                      </a:lnTo>
                      <a:lnTo>
                        <a:pt x="18663" y="8174"/>
                      </a:lnTo>
                      <a:lnTo>
                        <a:pt x="18472" y="8248"/>
                      </a:lnTo>
                      <a:lnTo>
                        <a:pt x="18270" y="8286"/>
                      </a:lnTo>
                      <a:lnTo>
                        <a:pt x="18078" y="8323"/>
                      </a:lnTo>
                      <a:lnTo>
                        <a:pt x="17887" y="8323"/>
                      </a:lnTo>
                      <a:lnTo>
                        <a:pt x="17696" y="8248"/>
                      </a:lnTo>
                      <a:lnTo>
                        <a:pt x="17493" y="8174"/>
                      </a:lnTo>
                      <a:lnTo>
                        <a:pt x="17302" y="8062"/>
                      </a:lnTo>
                      <a:lnTo>
                        <a:pt x="17133" y="7969"/>
                      </a:lnTo>
                      <a:lnTo>
                        <a:pt x="16976" y="7783"/>
                      </a:lnTo>
                      <a:lnTo>
                        <a:pt x="16852" y="7597"/>
                      </a:lnTo>
                      <a:lnTo>
                        <a:pt x="16740" y="7429"/>
                      </a:lnTo>
                      <a:lnTo>
                        <a:pt x="16672" y="7168"/>
                      </a:lnTo>
                      <a:lnTo>
                        <a:pt x="16638" y="6926"/>
                      </a:lnTo>
                      <a:lnTo>
                        <a:pt x="16616" y="6498"/>
                      </a:lnTo>
                      <a:lnTo>
                        <a:pt x="16616" y="5772"/>
                      </a:lnTo>
                      <a:lnTo>
                        <a:pt x="16650" y="4915"/>
                      </a:lnTo>
                      <a:lnTo>
                        <a:pt x="16695" y="3928"/>
                      </a:lnTo>
                      <a:lnTo>
                        <a:pt x="16762" y="2960"/>
                      </a:lnTo>
                      <a:lnTo>
                        <a:pt x="16830" y="1992"/>
                      </a:lnTo>
                      <a:lnTo>
                        <a:pt x="16908" y="1173"/>
                      </a:lnTo>
                      <a:lnTo>
                        <a:pt x="16976" y="521"/>
                      </a:lnTo>
                      <a:lnTo>
                        <a:pt x="16953" y="521"/>
                      </a:lnTo>
                      <a:lnTo>
                        <a:pt x="16931" y="521"/>
                      </a:lnTo>
                      <a:lnTo>
                        <a:pt x="16267" y="484"/>
                      </a:lnTo>
                      <a:lnTo>
                        <a:pt x="15637" y="428"/>
                      </a:lnTo>
                      <a:lnTo>
                        <a:pt x="15063" y="353"/>
                      </a:lnTo>
                      <a:lnTo>
                        <a:pt x="14523" y="279"/>
                      </a:lnTo>
                      <a:lnTo>
                        <a:pt x="14040" y="167"/>
                      </a:lnTo>
                      <a:lnTo>
                        <a:pt x="13635" y="93"/>
                      </a:lnTo>
                      <a:lnTo>
                        <a:pt x="13331" y="18"/>
                      </a:lnTo>
                      <a:lnTo>
                        <a:pt x="13117" y="18"/>
                      </a:lnTo>
                      <a:lnTo>
                        <a:pt x="12982" y="18"/>
                      </a:lnTo>
                      <a:lnTo>
                        <a:pt x="12858" y="130"/>
                      </a:lnTo>
                      <a:lnTo>
                        <a:pt x="12723" y="279"/>
                      </a:lnTo>
                      <a:lnTo>
                        <a:pt x="12622" y="446"/>
                      </a:lnTo>
                      <a:lnTo>
                        <a:pt x="12510" y="670"/>
                      </a:lnTo>
                      <a:lnTo>
                        <a:pt x="12419" y="912"/>
                      </a:lnTo>
                      <a:lnTo>
                        <a:pt x="12363" y="1210"/>
                      </a:lnTo>
                      <a:lnTo>
                        <a:pt x="12318" y="1526"/>
                      </a:lnTo>
                      <a:lnTo>
                        <a:pt x="12273" y="1843"/>
                      </a:lnTo>
                      <a:lnTo>
                        <a:pt x="12251" y="2215"/>
                      </a:lnTo>
                      <a:lnTo>
                        <a:pt x="12273" y="2532"/>
                      </a:lnTo>
                      <a:lnTo>
                        <a:pt x="12318" y="2886"/>
                      </a:lnTo>
                      <a:lnTo>
                        <a:pt x="12386" y="3240"/>
                      </a:lnTo>
                      <a:lnTo>
                        <a:pt x="12464" y="3556"/>
                      </a:lnTo>
                      <a:lnTo>
                        <a:pt x="12577" y="3891"/>
                      </a:lnTo>
                      <a:lnTo>
                        <a:pt x="12746" y="4171"/>
                      </a:lnTo>
                      <a:lnTo>
                        <a:pt x="12926" y="4487"/>
                      </a:lnTo>
                      <a:lnTo>
                        <a:pt x="13050" y="4860"/>
                      </a:lnTo>
                      <a:lnTo>
                        <a:pt x="13162" y="5251"/>
                      </a:lnTo>
                      <a:lnTo>
                        <a:pt x="13218" y="5604"/>
                      </a:lnTo>
                      <a:lnTo>
                        <a:pt x="13263" y="5995"/>
                      </a:lnTo>
                      <a:lnTo>
                        <a:pt x="13241" y="6386"/>
                      </a:lnTo>
                      <a:lnTo>
                        <a:pt x="13218" y="6740"/>
                      </a:lnTo>
                      <a:lnTo>
                        <a:pt x="13139" y="7094"/>
                      </a:lnTo>
                      <a:lnTo>
                        <a:pt x="13050" y="7429"/>
                      </a:lnTo>
                      <a:lnTo>
                        <a:pt x="12903" y="7746"/>
                      </a:lnTo>
                      <a:lnTo>
                        <a:pt x="12723" y="8025"/>
                      </a:lnTo>
                      <a:lnTo>
                        <a:pt x="12532" y="8286"/>
                      </a:lnTo>
                      <a:lnTo>
                        <a:pt x="12318" y="8491"/>
                      </a:lnTo>
                      <a:lnTo>
                        <a:pt x="12060" y="8677"/>
                      </a:lnTo>
                      <a:lnTo>
                        <a:pt x="11756" y="8788"/>
                      </a:lnTo>
                      <a:lnTo>
                        <a:pt x="11452" y="8826"/>
                      </a:lnTo>
                      <a:lnTo>
                        <a:pt x="11283" y="8826"/>
                      </a:lnTo>
                      <a:lnTo>
                        <a:pt x="11126" y="8826"/>
                      </a:lnTo>
                      <a:lnTo>
                        <a:pt x="11002" y="8788"/>
                      </a:lnTo>
                      <a:lnTo>
                        <a:pt x="10845" y="8714"/>
                      </a:lnTo>
                      <a:lnTo>
                        <a:pt x="10721" y="8640"/>
                      </a:lnTo>
                      <a:lnTo>
                        <a:pt x="10608" y="8565"/>
                      </a:lnTo>
                      <a:lnTo>
                        <a:pt x="10485" y="8453"/>
                      </a:lnTo>
                      <a:lnTo>
                        <a:pt x="10372" y="8323"/>
                      </a:lnTo>
                      <a:lnTo>
                        <a:pt x="10181" y="8062"/>
                      </a:lnTo>
                      <a:lnTo>
                        <a:pt x="10035" y="7746"/>
                      </a:lnTo>
                      <a:lnTo>
                        <a:pt x="9900" y="7392"/>
                      </a:lnTo>
                      <a:lnTo>
                        <a:pt x="9787" y="7001"/>
                      </a:lnTo>
                      <a:lnTo>
                        <a:pt x="9731" y="6610"/>
                      </a:lnTo>
                      <a:lnTo>
                        <a:pt x="9686" y="6219"/>
                      </a:lnTo>
                      <a:lnTo>
                        <a:pt x="9663" y="5772"/>
                      </a:lnTo>
                      <a:lnTo>
                        <a:pt x="9686" y="5381"/>
                      </a:lnTo>
                      <a:lnTo>
                        <a:pt x="9753" y="4990"/>
                      </a:lnTo>
                      <a:lnTo>
                        <a:pt x="9832" y="4636"/>
                      </a:lnTo>
                      <a:lnTo>
                        <a:pt x="9945" y="4320"/>
                      </a:lnTo>
                      <a:lnTo>
                        <a:pt x="10068" y="4022"/>
                      </a:lnTo>
                      <a:lnTo>
                        <a:pt x="10203" y="3817"/>
                      </a:lnTo>
                      <a:lnTo>
                        <a:pt x="10316" y="3593"/>
                      </a:lnTo>
                      <a:lnTo>
                        <a:pt x="10395" y="3351"/>
                      </a:lnTo>
                      <a:lnTo>
                        <a:pt x="10462" y="3109"/>
                      </a:lnTo>
                      <a:lnTo>
                        <a:pt x="10507" y="2848"/>
                      </a:lnTo>
                      <a:lnTo>
                        <a:pt x="10530" y="2606"/>
                      </a:lnTo>
                      <a:lnTo>
                        <a:pt x="10507" y="2346"/>
                      </a:lnTo>
                      <a:lnTo>
                        <a:pt x="10462" y="2141"/>
                      </a:lnTo>
                      <a:lnTo>
                        <a:pt x="10395" y="1880"/>
                      </a:lnTo>
                      <a:lnTo>
                        <a:pt x="10293" y="1638"/>
                      </a:lnTo>
                      <a:lnTo>
                        <a:pt x="10158" y="1415"/>
                      </a:lnTo>
                      <a:lnTo>
                        <a:pt x="9967" y="1210"/>
                      </a:lnTo>
                      <a:lnTo>
                        <a:pt x="9753" y="986"/>
                      </a:lnTo>
                      <a:lnTo>
                        <a:pt x="9495" y="819"/>
                      </a:lnTo>
                      <a:lnTo>
                        <a:pt x="9191" y="670"/>
                      </a:lnTo>
                      <a:lnTo>
                        <a:pt x="8842" y="521"/>
                      </a:lnTo>
                      <a:lnTo>
                        <a:pt x="8471" y="446"/>
                      </a:lnTo>
                      <a:lnTo>
                        <a:pt x="7998" y="428"/>
                      </a:lnTo>
                      <a:lnTo>
                        <a:pt x="7413" y="428"/>
                      </a:lnTo>
                      <a:lnTo>
                        <a:pt x="6817" y="446"/>
                      </a:lnTo>
                      <a:lnTo>
                        <a:pt x="6187" y="521"/>
                      </a:lnTo>
                      <a:lnTo>
                        <a:pt x="5602" y="633"/>
                      </a:lnTo>
                      <a:lnTo>
                        <a:pt x="5107" y="744"/>
                      </a:lnTo>
                      <a:lnTo>
                        <a:pt x="4725" y="856"/>
                      </a:lnTo>
                      <a:lnTo>
                        <a:pt x="4848" y="1564"/>
                      </a:lnTo>
                      <a:lnTo>
                        <a:pt x="5028" y="2495"/>
                      </a:lnTo>
                      <a:lnTo>
                        <a:pt x="5175" y="3556"/>
                      </a:lnTo>
                      <a:lnTo>
                        <a:pt x="5298" y="4673"/>
                      </a:lnTo>
                      <a:lnTo>
                        <a:pt x="5343" y="5213"/>
                      </a:lnTo>
                      <a:lnTo>
                        <a:pt x="5388" y="5753"/>
                      </a:lnTo>
                      <a:lnTo>
                        <a:pt x="5411" y="6275"/>
                      </a:lnTo>
                      <a:lnTo>
                        <a:pt x="5411" y="6740"/>
                      </a:lnTo>
                      <a:lnTo>
                        <a:pt x="5366" y="7168"/>
                      </a:lnTo>
                      <a:lnTo>
                        <a:pt x="5321" y="7541"/>
                      </a:lnTo>
                      <a:lnTo>
                        <a:pt x="5287" y="7708"/>
                      </a:lnTo>
                      <a:lnTo>
                        <a:pt x="5242" y="7857"/>
                      </a:lnTo>
                      <a:lnTo>
                        <a:pt x="5197" y="7969"/>
                      </a:lnTo>
                      <a:lnTo>
                        <a:pt x="5130" y="8062"/>
                      </a:lnTo>
                      <a:lnTo>
                        <a:pt x="5006" y="8248"/>
                      </a:lnTo>
                      <a:lnTo>
                        <a:pt x="4848" y="8397"/>
                      </a:lnTo>
                      <a:lnTo>
                        <a:pt x="4725" y="8528"/>
                      </a:lnTo>
                      <a:lnTo>
                        <a:pt x="4567" y="8640"/>
                      </a:lnTo>
                      <a:lnTo>
                        <a:pt x="4421" y="8714"/>
                      </a:lnTo>
                      <a:lnTo>
                        <a:pt x="4263" y="8751"/>
                      </a:lnTo>
                      <a:lnTo>
                        <a:pt x="4095" y="8788"/>
                      </a:lnTo>
                      <a:lnTo>
                        <a:pt x="3948" y="8788"/>
                      </a:lnTo>
                      <a:lnTo>
                        <a:pt x="3791" y="8751"/>
                      </a:lnTo>
                      <a:lnTo>
                        <a:pt x="3667" y="8714"/>
                      </a:lnTo>
                      <a:lnTo>
                        <a:pt x="3510" y="8677"/>
                      </a:lnTo>
                      <a:lnTo>
                        <a:pt x="3386" y="8602"/>
                      </a:lnTo>
                      <a:lnTo>
                        <a:pt x="3251" y="8491"/>
                      </a:lnTo>
                      <a:lnTo>
                        <a:pt x="3127" y="8360"/>
                      </a:lnTo>
                      <a:lnTo>
                        <a:pt x="3015" y="8248"/>
                      </a:lnTo>
                      <a:lnTo>
                        <a:pt x="2925" y="8062"/>
                      </a:lnTo>
                      <a:lnTo>
                        <a:pt x="2778" y="7857"/>
                      </a:lnTo>
                      <a:lnTo>
                        <a:pt x="2610" y="7671"/>
                      </a:lnTo>
                      <a:lnTo>
                        <a:pt x="2407" y="7541"/>
                      </a:lnTo>
                      <a:lnTo>
                        <a:pt x="2171" y="7466"/>
                      </a:lnTo>
                      <a:lnTo>
                        <a:pt x="1957" y="7429"/>
                      </a:lnTo>
                      <a:lnTo>
                        <a:pt x="1698" y="7429"/>
                      </a:lnTo>
                      <a:lnTo>
                        <a:pt x="1462" y="7466"/>
                      </a:lnTo>
                      <a:lnTo>
                        <a:pt x="1226" y="7559"/>
                      </a:lnTo>
                      <a:lnTo>
                        <a:pt x="989" y="7708"/>
                      </a:lnTo>
                      <a:lnTo>
                        <a:pt x="776" y="7932"/>
                      </a:lnTo>
                      <a:lnTo>
                        <a:pt x="551" y="8211"/>
                      </a:lnTo>
                      <a:lnTo>
                        <a:pt x="382" y="8528"/>
                      </a:lnTo>
                      <a:lnTo>
                        <a:pt x="315" y="8714"/>
                      </a:lnTo>
                      <a:lnTo>
                        <a:pt x="236" y="8919"/>
                      </a:lnTo>
                      <a:lnTo>
                        <a:pt x="191" y="9142"/>
                      </a:lnTo>
                      <a:lnTo>
                        <a:pt x="123" y="9347"/>
                      </a:lnTo>
                      <a:lnTo>
                        <a:pt x="78" y="9608"/>
                      </a:lnTo>
                      <a:lnTo>
                        <a:pt x="56" y="9887"/>
                      </a:lnTo>
                      <a:lnTo>
                        <a:pt x="33" y="10185"/>
                      </a:lnTo>
                      <a:lnTo>
                        <a:pt x="33" y="10464"/>
                      </a:lnTo>
                      <a:lnTo>
                        <a:pt x="33" y="10706"/>
                      </a:lnTo>
                      <a:lnTo>
                        <a:pt x="56" y="10967"/>
                      </a:lnTo>
                      <a:lnTo>
                        <a:pt x="78" y="11172"/>
                      </a:lnTo>
                      <a:lnTo>
                        <a:pt x="123" y="11395"/>
                      </a:lnTo>
                      <a:lnTo>
                        <a:pt x="168" y="11600"/>
                      </a:lnTo>
                      <a:lnTo>
                        <a:pt x="236" y="11786"/>
                      </a:lnTo>
                      <a:lnTo>
                        <a:pt x="292" y="11973"/>
                      </a:lnTo>
                      <a:lnTo>
                        <a:pt x="382" y="12140"/>
                      </a:lnTo>
                      <a:lnTo>
                        <a:pt x="540" y="12419"/>
                      </a:lnTo>
                      <a:lnTo>
                        <a:pt x="731" y="12680"/>
                      </a:lnTo>
                      <a:lnTo>
                        <a:pt x="944" y="12866"/>
                      </a:lnTo>
                      <a:lnTo>
                        <a:pt x="1158" y="12997"/>
                      </a:lnTo>
                      <a:lnTo>
                        <a:pt x="1395" y="13108"/>
                      </a:lnTo>
                      <a:lnTo>
                        <a:pt x="1608" y="13183"/>
                      </a:lnTo>
                      <a:lnTo>
                        <a:pt x="1856" y="13183"/>
                      </a:lnTo>
                      <a:lnTo>
                        <a:pt x="2070" y="13146"/>
                      </a:lnTo>
                      <a:lnTo>
                        <a:pt x="2261" y="13071"/>
                      </a:lnTo>
                      <a:lnTo>
                        <a:pt x="2430" y="12960"/>
                      </a:lnTo>
                      <a:lnTo>
                        <a:pt x="2587" y="12792"/>
                      </a:lnTo>
                      <a:lnTo>
                        <a:pt x="2688" y="12606"/>
                      </a:lnTo>
                      <a:lnTo>
                        <a:pt x="2801" y="12419"/>
                      </a:lnTo>
                      <a:lnTo>
                        <a:pt x="2925" y="12289"/>
                      </a:lnTo>
                      <a:lnTo>
                        <a:pt x="3082" y="12177"/>
                      </a:lnTo>
                      <a:lnTo>
                        <a:pt x="3228" y="12103"/>
                      </a:lnTo>
                      <a:lnTo>
                        <a:pt x="3408" y="12103"/>
                      </a:lnTo>
                      <a:lnTo>
                        <a:pt x="3577" y="12103"/>
                      </a:lnTo>
                      <a:lnTo>
                        <a:pt x="3723" y="12177"/>
                      </a:lnTo>
                      <a:lnTo>
                        <a:pt x="3903" y="12252"/>
                      </a:lnTo>
                      <a:lnTo>
                        <a:pt x="4072" y="12364"/>
                      </a:lnTo>
                      <a:lnTo>
                        <a:pt x="4230" y="12494"/>
                      </a:lnTo>
                      <a:lnTo>
                        <a:pt x="4353" y="12643"/>
                      </a:lnTo>
                      <a:lnTo>
                        <a:pt x="4488" y="12829"/>
                      </a:lnTo>
                      <a:lnTo>
                        <a:pt x="4567" y="13034"/>
                      </a:lnTo>
                      <a:lnTo>
                        <a:pt x="4657" y="13257"/>
                      </a:lnTo>
                      <a:lnTo>
                        <a:pt x="4702" y="13462"/>
                      </a:lnTo>
                      <a:lnTo>
                        <a:pt x="4725" y="13686"/>
                      </a:lnTo>
                      <a:lnTo>
                        <a:pt x="4702" y="14282"/>
                      </a:lnTo>
                      <a:lnTo>
                        <a:pt x="4657" y="15045"/>
                      </a:lnTo>
                      <a:lnTo>
                        <a:pt x="4612" y="15976"/>
                      </a:lnTo>
                      <a:lnTo>
                        <a:pt x="4590" y="16926"/>
                      </a:lnTo>
                      <a:lnTo>
                        <a:pt x="4567" y="17968"/>
                      </a:lnTo>
                      <a:lnTo>
                        <a:pt x="4567" y="19011"/>
                      </a:lnTo>
                      <a:lnTo>
                        <a:pt x="4590" y="19514"/>
                      </a:lnTo>
                      <a:lnTo>
                        <a:pt x="4612" y="19980"/>
                      </a:lnTo>
                      <a:lnTo>
                        <a:pt x="4657" y="20426"/>
                      </a:lnTo>
                      <a:lnTo>
                        <a:pt x="4725" y="20836"/>
                      </a:lnTo>
                      <a:lnTo>
                        <a:pt x="4848" y="20929"/>
                      </a:lnTo>
                      <a:lnTo>
                        <a:pt x="5040" y="21004"/>
                      </a:lnTo>
                      <a:lnTo>
                        <a:pt x="5265" y="21078"/>
                      </a:lnTo>
                      <a:lnTo>
                        <a:pt x="5478" y="21115"/>
                      </a:lnTo>
                      <a:lnTo>
                        <a:pt x="6041" y="21115"/>
                      </a:lnTo>
                      <a:lnTo>
                        <a:pt x="6637" y="21078"/>
                      </a:lnTo>
                      <a:lnTo>
                        <a:pt x="7312" y="21004"/>
                      </a:lnTo>
                      <a:lnTo>
                        <a:pt x="7998" y="20929"/>
                      </a:lnTo>
                      <a:lnTo>
                        <a:pt x="8696" y="20855"/>
                      </a:lnTo>
                      <a:lnTo>
                        <a:pt x="9360" y="20836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92" name="Puzzle3"/>
                <p:cNvSpPr>
                  <a:spLocks noEditPoints="1" noChangeArrowheads="1"/>
                </p:cNvSpPr>
                <p:nvPr/>
              </p:nvSpPr>
              <p:spPr bwMode="auto">
                <a:xfrm>
                  <a:off x="1986709" y="4295774"/>
                  <a:ext cx="100148" cy="142390"/>
                </a:xfrm>
                <a:custGeom>
                  <a:avLst/>
                  <a:gdLst>
                    <a:gd name="T0" fmla="*/ 10391 w 21600"/>
                    <a:gd name="T1" fmla="*/ 15806 h 21600"/>
                    <a:gd name="T2" fmla="*/ 20551 w 21600"/>
                    <a:gd name="T3" fmla="*/ 21088 h 21600"/>
                    <a:gd name="T4" fmla="*/ 13180 w 21600"/>
                    <a:gd name="T5" fmla="*/ 13801 h 21600"/>
                    <a:gd name="T6" fmla="*/ 20551 w 21600"/>
                    <a:gd name="T7" fmla="*/ 7025 h 21600"/>
                    <a:gd name="T8" fmla="*/ 10500 w 21600"/>
                    <a:gd name="T9" fmla="*/ 52 h 21600"/>
                    <a:gd name="T10" fmla="*/ 692 w 21600"/>
                    <a:gd name="T11" fmla="*/ 6802 h 21600"/>
                    <a:gd name="T12" fmla="*/ 8064 w 21600"/>
                    <a:gd name="T13" fmla="*/ 13526 h 21600"/>
                    <a:gd name="T14" fmla="*/ 692 w 21600"/>
                    <a:gd name="T15" fmla="*/ 21088 h 21600"/>
                    <a:gd name="T16" fmla="*/ 2273 w 21600"/>
                    <a:gd name="T17" fmla="*/ 7719 h 21600"/>
                    <a:gd name="T18" fmla="*/ 19149 w 21600"/>
                    <a:gd name="T19" fmla="*/ 20237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6625" y="20892"/>
                      </a:moveTo>
                      <a:lnTo>
                        <a:pt x="7105" y="21023"/>
                      </a:lnTo>
                      <a:lnTo>
                        <a:pt x="7513" y="21088"/>
                      </a:lnTo>
                      <a:lnTo>
                        <a:pt x="7922" y="21115"/>
                      </a:lnTo>
                      <a:lnTo>
                        <a:pt x="8242" y="21115"/>
                      </a:lnTo>
                      <a:lnTo>
                        <a:pt x="8544" y="21062"/>
                      </a:lnTo>
                      <a:lnTo>
                        <a:pt x="8810" y="20997"/>
                      </a:lnTo>
                      <a:lnTo>
                        <a:pt x="9023" y="20892"/>
                      </a:lnTo>
                      <a:lnTo>
                        <a:pt x="9148" y="20761"/>
                      </a:lnTo>
                      <a:lnTo>
                        <a:pt x="9290" y="20616"/>
                      </a:lnTo>
                      <a:lnTo>
                        <a:pt x="9361" y="20459"/>
                      </a:lnTo>
                      <a:lnTo>
                        <a:pt x="9396" y="20289"/>
                      </a:lnTo>
                      <a:lnTo>
                        <a:pt x="9396" y="20092"/>
                      </a:lnTo>
                      <a:lnTo>
                        <a:pt x="9325" y="19909"/>
                      </a:lnTo>
                      <a:lnTo>
                        <a:pt x="9219" y="19738"/>
                      </a:lnTo>
                      <a:lnTo>
                        <a:pt x="9094" y="19555"/>
                      </a:lnTo>
                      <a:lnTo>
                        <a:pt x="8917" y="19384"/>
                      </a:lnTo>
                      <a:lnTo>
                        <a:pt x="8650" y="19162"/>
                      </a:lnTo>
                      <a:lnTo>
                        <a:pt x="8437" y="18900"/>
                      </a:lnTo>
                      <a:lnTo>
                        <a:pt x="8277" y="18624"/>
                      </a:lnTo>
                      <a:lnTo>
                        <a:pt x="8135" y="18349"/>
                      </a:lnTo>
                      <a:lnTo>
                        <a:pt x="8028" y="18048"/>
                      </a:lnTo>
                      <a:lnTo>
                        <a:pt x="7993" y="17746"/>
                      </a:lnTo>
                      <a:lnTo>
                        <a:pt x="7993" y="17471"/>
                      </a:lnTo>
                      <a:lnTo>
                        <a:pt x="8028" y="17169"/>
                      </a:lnTo>
                      <a:lnTo>
                        <a:pt x="8135" y="16920"/>
                      </a:lnTo>
                      <a:lnTo>
                        <a:pt x="8277" y="16671"/>
                      </a:lnTo>
                      <a:lnTo>
                        <a:pt x="8366" y="16540"/>
                      </a:lnTo>
                      <a:lnTo>
                        <a:pt x="8473" y="16409"/>
                      </a:lnTo>
                      <a:lnTo>
                        <a:pt x="8615" y="16317"/>
                      </a:lnTo>
                      <a:lnTo>
                        <a:pt x="8739" y="16213"/>
                      </a:lnTo>
                      <a:lnTo>
                        <a:pt x="8881" y="16134"/>
                      </a:lnTo>
                      <a:lnTo>
                        <a:pt x="9059" y="16055"/>
                      </a:lnTo>
                      <a:lnTo>
                        <a:pt x="9254" y="15990"/>
                      </a:lnTo>
                      <a:lnTo>
                        <a:pt x="9432" y="15911"/>
                      </a:lnTo>
                      <a:lnTo>
                        <a:pt x="9663" y="15885"/>
                      </a:lnTo>
                      <a:lnTo>
                        <a:pt x="9876" y="15833"/>
                      </a:lnTo>
                      <a:lnTo>
                        <a:pt x="10142" y="15806"/>
                      </a:lnTo>
                      <a:lnTo>
                        <a:pt x="10391" y="15806"/>
                      </a:lnTo>
                      <a:lnTo>
                        <a:pt x="10728" y="15806"/>
                      </a:lnTo>
                      <a:lnTo>
                        <a:pt x="10995" y="15806"/>
                      </a:lnTo>
                      <a:lnTo>
                        <a:pt x="11279" y="15833"/>
                      </a:lnTo>
                      <a:lnTo>
                        <a:pt x="11546" y="15885"/>
                      </a:lnTo>
                      <a:lnTo>
                        <a:pt x="11776" y="15937"/>
                      </a:lnTo>
                      <a:lnTo>
                        <a:pt x="12025" y="15990"/>
                      </a:lnTo>
                      <a:lnTo>
                        <a:pt x="12221" y="16055"/>
                      </a:lnTo>
                      <a:lnTo>
                        <a:pt x="12434" y="16134"/>
                      </a:lnTo>
                      <a:lnTo>
                        <a:pt x="12611" y="16213"/>
                      </a:lnTo>
                      <a:lnTo>
                        <a:pt x="12771" y="16317"/>
                      </a:lnTo>
                      <a:lnTo>
                        <a:pt x="12913" y="16409"/>
                      </a:lnTo>
                      <a:lnTo>
                        <a:pt x="13038" y="16514"/>
                      </a:lnTo>
                      <a:lnTo>
                        <a:pt x="13251" y="16737"/>
                      </a:lnTo>
                      <a:lnTo>
                        <a:pt x="13428" y="16986"/>
                      </a:lnTo>
                      <a:lnTo>
                        <a:pt x="13517" y="17248"/>
                      </a:lnTo>
                      <a:lnTo>
                        <a:pt x="13588" y="17523"/>
                      </a:lnTo>
                      <a:lnTo>
                        <a:pt x="13588" y="17799"/>
                      </a:lnTo>
                      <a:lnTo>
                        <a:pt x="13517" y="18074"/>
                      </a:lnTo>
                      <a:lnTo>
                        <a:pt x="13428" y="18323"/>
                      </a:lnTo>
                      <a:lnTo>
                        <a:pt x="13286" y="18572"/>
                      </a:lnTo>
                      <a:lnTo>
                        <a:pt x="13109" y="18808"/>
                      </a:lnTo>
                      <a:lnTo>
                        <a:pt x="12878" y="19031"/>
                      </a:lnTo>
                      <a:lnTo>
                        <a:pt x="12434" y="19411"/>
                      </a:lnTo>
                      <a:lnTo>
                        <a:pt x="12132" y="19738"/>
                      </a:lnTo>
                      <a:lnTo>
                        <a:pt x="12025" y="19856"/>
                      </a:lnTo>
                      <a:lnTo>
                        <a:pt x="11919" y="20014"/>
                      </a:lnTo>
                      <a:lnTo>
                        <a:pt x="11883" y="20132"/>
                      </a:lnTo>
                      <a:lnTo>
                        <a:pt x="11883" y="20263"/>
                      </a:lnTo>
                      <a:lnTo>
                        <a:pt x="11883" y="20394"/>
                      </a:lnTo>
                      <a:lnTo>
                        <a:pt x="11954" y="20485"/>
                      </a:lnTo>
                      <a:lnTo>
                        <a:pt x="12061" y="20590"/>
                      </a:lnTo>
                      <a:lnTo>
                        <a:pt x="12185" y="20695"/>
                      </a:lnTo>
                      <a:lnTo>
                        <a:pt x="12327" y="20787"/>
                      </a:lnTo>
                      <a:lnTo>
                        <a:pt x="12540" y="20892"/>
                      </a:lnTo>
                      <a:lnTo>
                        <a:pt x="12771" y="20997"/>
                      </a:lnTo>
                      <a:lnTo>
                        <a:pt x="13073" y="21088"/>
                      </a:lnTo>
                      <a:lnTo>
                        <a:pt x="13428" y="21193"/>
                      </a:lnTo>
                      <a:lnTo>
                        <a:pt x="13873" y="21298"/>
                      </a:lnTo>
                      <a:lnTo>
                        <a:pt x="14317" y="21390"/>
                      </a:lnTo>
                      <a:lnTo>
                        <a:pt x="14778" y="21468"/>
                      </a:lnTo>
                      <a:lnTo>
                        <a:pt x="15294" y="21547"/>
                      </a:lnTo>
                      <a:lnTo>
                        <a:pt x="15809" y="21600"/>
                      </a:lnTo>
                      <a:lnTo>
                        <a:pt x="16359" y="21652"/>
                      </a:lnTo>
                      <a:lnTo>
                        <a:pt x="16875" y="21678"/>
                      </a:lnTo>
                      <a:lnTo>
                        <a:pt x="17407" y="21678"/>
                      </a:lnTo>
                      <a:lnTo>
                        <a:pt x="17958" y="21678"/>
                      </a:lnTo>
                      <a:lnTo>
                        <a:pt x="18473" y="21652"/>
                      </a:lnTo>
                      <a:lnTo>
                        <a:pt x="18953" y="21573"/>
                      </a:lnTo>
                      <a:lnTo>
                        <a:pt x="19397" y="21495"/>
                      </a:lnTo>
                      <a:lnTo>
                        <a:pt x="19841" y="21390"/>
                      </a:lnTo>
                      <a:lnTo>
                        <a:pt x="20214" y="21272"/>
                      </a:lnTo>
                      <a:lnTo>
                        <a:pt x="20551" y="21088"/>
                      </a:lnTo>
                      <a:lnTo>
                        <a:pt x="20480" y="20787"/>
                      </a:lnTo>
                      <a:lnTo>
                        <a:pt x="20409" y="20485"/>
                      </a:lnTo>
                      <a:lnTo>
                        <a:pt x="20356" y="20158"/>
                      </a:lnTo>
                      <a:lnTo>
                        <a:pt x="20356" y="19804"/>
                      </a:lnTo>
                      <a:lnTo>
                        <a:pt x="20321" y="19083"/>
                      </a:lnTo>
                      <a:lnTo>
                        <a:pt x="20356" y="18349"/>
                      </a:lnTo>
                      <a:lnTo>
                        <a:pt x="20409" y="17641"/>
                      </a:lnTo>
                      <a:lnTo>
                        <a:pt x="20480" y="17012"/>
                      </a:lnTo>
                      <a:lnTo>
                        <a:pt x="20551" y="16488"/>
                      </a:lnTo>
                      <a:lnTo>
                        <a:pt x="20551" y="16055"/>
                      </a:lnTo>
                      <a:lnTo>
                        <a:pt x="20551" y="15911"/>
                      </a:lnTo>
                      <a:lnTo>
                        <a:pt x="20445" y="15754"/>
                      </a:lnTo>
                      <a:lnTo>
                        <a:pt x="20356" y="15610"/>
                      </a:lnTo>
                      <a:lnTo>
                        <a:pt x="20178" y="15452"/>
                      </a:lnTo>
                      <a:lnTo>
                        <a:pt x="20001" y="15334"/>
                      </a:lnTo>
                      <a:lnTo>
                        <a:pt x="19770" y="15230"/>
                      </a:lnTo>
                      <a:lnTo>
                        <a:pt x="19521" y="15125"/>
                      </a:lnTo>
                      <a:lnTo>
                        <a:pt x="19290" y="15059"/>
                      </a:lnTo>
                      <a:lnTo>
                        <a:pt x="19024" y="15007"/>
                      </a:lnTo>
                      <a:lnTo>
                        <a:pt x="18740" y="14954"/>
                      </a:lnTo>
                      <a:lnTo>
                        <a:pt x="18509" y="14954"/>
                      </a:lnTo>
                      <a:lnTo>
                        <a:pt x="18225" y="14954"/>
                      </a:lnTo>
                      <a:lnTo>
                        <a:pt x="17994" y="15007"/>
                      </a:lnTo>
                      <a:lnTo>
                        <a:pt x="17763" y="15085"/>
                      </a:lnTo>
                      <a:lnTo>
                        <a:pt x="17550" y="15177"/>
                      </a:lnTo>
                      <a:lnTo>
                        <a:pt x="17372" y="15308"/>
                      </a:lnTo>
                      <a:lnTo>
                        <a:pt x="17176" y="15426"/>
                      </a:lnTo>
                      <a:lnTo>
                        <a:pt x="16928" y="15557"/>
                      </a:lnTo>
                      <a:lnTo>
                        <a:pt x="16661" y="15636"/>
                      </a:lnTo>
                      <a:lnTo>
                        <a:pt x="16359" y="15688"/>
                      </a:lnTo>
                      <a:lnTo>
                        <a:pt x="16022" y="15715"/>
                      </a:lnTo>
                      <a:lnTo>
                        <a:pt x="15667" y="15688"/>
                      </a:lnTo>
                      <a:lnTo>
                        <a:pt x="15294" y="15662"/>
                      </a:lnTo>
                      <a:lnTo>
                        <a:pt x="14956" y="15583"/>
                      </a:lnTo>
                      <a:lnTo>
                        <a:pt x="14619" y="15479"/>
                      </a:lnTo>
                      <a:lnTo>
                        <a:pt x="14281" y="15334"/>
                      </a:lnTo>
                      <a:lnTo>
                        <a:pt x="13961" y="15177"/>
                      </a:lnTo>
                      <a:lnTo>
                        <a:pt x="13695" y="14981"/>
                      </a:lnTo>
                      <a:lnTo>
                        <a:pt x="13588" y="14850"/>
                      </a:lnTo>
                      <a:lnTo>
                        <a:pt x="13482" y="14732"/>
                      </a:lnTo>
                      <a:lnTo>
                        <a:pt x="13393" y="14600"/>
                      </a:lnTo>
                      <a:lnTo>
                        <a:pt x="13322" y="14456"/>
                      </a:lnTo>
                      <a:lnTo>
                        <a:pt x="13251" y="14299"/>
                      </a:lnTo>
                      <a:lnTo>
                        <a:pt x="13215" y="14155"/>
                      </a:lnTo>
                      <a:lnTo>
                        <a:pt x="13180" y="13971"/>
                      </a:lnTo>
                      <a:lnTo>
                        <a:pt x="13180" y="13801"/>
                      </a:lnTo>
                      <a:lnTo>
                        <a:pt x="13180" y="13591"/>
                      </a:lnTo>
                      <a:lnTo>
                        <a:pt x="13215" y="13395"/>
                      </a:lnTo>
                      <a:lnTo>
                        <a:pt x="13251" y="13198"/>
                      </a:lnTo>
                      <a:lnTo>
                        <a:pt x="13322" y="13015"/>
                      </a:lnTo>
                      <a:lnTo>
                        <a:pt x="13393" y="12870"/>
                      </a:lnTo>
                      <a:lnTo>
                        <a:pt x="13482" y="12713"/>
                      </a:lnTo>
                      <a:lnTo>
                        <a:pt x="13588" y="12569"/>
                      </a:lnTo>
                      <a:lnTo>
                        <a:pt x="13730" y="12438"/>
                      </a:lnTo>
                      <a:lnTo>
                        <a:pt x="13997" y="12215"/>
                      </a:lnTo>
                      <a:lnTo>
                        <a:pt x="14334" y="12005"/>
                      </a:lnTo>
                      <a:lnTo>
                        <a:pt x="14690" y="11861"/>
                      </a:lnTo>
                      <a:lnTo>
                        <a:pt x="15063" y="11756"/>
                      </a:lnTo>
                      <a:lnTo>
                        <a:pt x="15436" y="11678"/>
                      </a:lnTo>
                      <a:lnTo>
                        <a:pt x="15809" y="11638"/>
                      </a:lnTo>
                      <a:lnTo>
                        <a:pt x="16182" y="11638"/>
                      </a:lnTo>
                      <a:lnTo>
                        <a:pt x="16555" y="11678"/>
                      </a:lnTo>
                      <a:lnTo>
                        <a:pt x="16910" y="11730"/>
                      </a:lnTo>
                      <a:lnTo>
                        <a:pt x="17248" y="11835"/>
                      </a:lnTo>
                      <a:lnTo>
                        <a:pt x="17514" y="11966"/>
                      </a:lnTo>
                      <a:lnTo>
                        <a:pt x="17763" y="12110"/>
                      </a:lnTo>
                      <a:lnTo>
                        <a:pt x="17887" y="12215"/>
                      </a:lnTo>
                      <a:lnTo>
                        <a:pt x="18065" y="12307"/>
                      </a:lnTo>
                      <a:lnTo>
                        <a:pt x="18260" y="12412"/>
                      </a:lnTo>
                      <a:lnTo>
                        <a:pt x="18438" y="12464"/>
                      </a:lnTo>
                      <a:lnTo>
                        <a:pt x="18669" y="12543"/>
                      </a:lnTo>
                      <a:lnTo>
                        <a:pt x="18882" y="12569"/>
                      </a:lnTo>
                      <a:lnTo>
                        <a:pt x="19113" y="12595"/>
                      </a:lnTo>
                      <a:lnTo>
                        <a:pt x="19361" y="12608"/>
                      </a:lnTo>
                      <a:lnTo>
                        <a:pt x="19592" y="12608"/>
                      </a:lnTo>
                      <a:lnTo>
                        <a:pt x="19841" y="12595"/>
                      </a:lnTo>
                      <a:lnTo>
                        <a:pt x="20072" y="12543"/>
                      </a:lnTo>
                      <a:lnTo>
                        <a:pt x="20321" y="12490"/>
                      </a:lnTo>
                      <a:lnTo>
                        <a:pt x="20551" y="12438"/>
                      </a:lnTo>
                      <a:lnTo>
                        <a:pt x="20800" y="12333"/>
                      </a:lnTo>
                      <a:lnTo>
                        <a:pt x="20996" y="12241"/>
                      </a:lnTo>
                      <a:lnTo>
                        <a:pt x="21244" y="12110"/>
                      </a:lnTo>
                      <a:lnTo>
                        <a:pt x="21298" y="12032"/>
                      </a:lnTo>
                      <a:lnTo>
                        <a:pt x="21404" y="11966"/>
                      </a:lnTo>
                      <a:lnTo>
                        <a:pt x="21475" y="11861"/>
                      </a:lnTo>
                      <a:lnTo>
                        <a:pt x="21511" y="11730"/>
                      </a:lnTo>
                      <a:lnTo>
                        <a:pt x="21617" y="11481"/>
                      </a:lnTo>
                      <a:lnTo>
                        <a:pt x="21653" y="11180"/>
                      </a:lnTo>
                      <a:lnTo>
                        <a:pt x="21653" y="10826"/>
                      </a:lnTo>
                      <a:lnTo>
                        <a:pt x="21653" y="10472"/>
                      </a:lnTo>
                      <a:lnTo>
                        <a:pt x="21582" y="10092"/>
                      </a:lnTo>
                      <a:lnTo>
                        <a:pt x="21511" y="9725"/>
                      </a:lnTo>
                      <a:lnTo>
                        <a:pt x="21298" y="8912"/>
                      </a:lnTo>
                      <a:lnTo>
                        <a:pt x="21067" y="8191"/>
                      </a:lnTo>
                      <a:lnTo>
                        <a:pt x="20800" y="7536"/>
                      </a:lnTo>
                      <a:lnTo>
                        <a:pt x="20551" y="7025"/>
                      </a:lnTo>
                      <a:lnTo>
                        <a:pt x="20001" y="7103"/>
                      </a:lnTo>
                      <a:lnTo>
                        <a:pt x="19432" y="7156"/>
                      </a:lnTo>
                      <a:lnTo>
                        <a:pt x="18846" y="7208"/>
                      </a:lnTo>
                      <a:lnTo>
                        <a:pt x="18225" y="7208"/>
                      </a:lnTo>
                      <a:lnTo>
                        <a:pt x="17656" y="7208"/>
                      </a:lnTo>
                      <a:lnTo>
                        <a:pt x="17070" y="7182"/>
                      </a:lnTo>
                      <a:lnTo>
                        <a:pt x="16484" y="7156"/>
                      </a:lnTo>
                      <a:lnTo>
                        <a:pt x="15986" y="7103"/>
                      </a:lnTo>
                      <a:lnTo>
                        <a:pt x="14992" y="6999"/>
                      </a:lnTo>
                      <a:lnTo>
                        <a:pt x="14210" y="6907"/>
                      </a:lnTo>
                      <a:lnTo>
                        <a:pt x="13695" y="6828"/>
                      </a:lnTo>
                      <a:lnTo>
                        <a:pt x="13517" y="6802"/>
                      </a:lnTo>
                      <a:lnTo>
                        <a:pt x="13073" y="6645"/>
                      </a:lnTo>
                      <a:lnTo>
                        <a:pt x="12700" y="6474"/>
                      </a:lnTo>
                      <a:lnTo>
                        <a:pt x="12363" y="6304"/>
                      </a:lnTo>
                      <a:lnTo>
                        <a:pt x="12132" y="6094"/>
                      </a:lnTo>
                      <a:lnTo>
                        <a:pt x="11919" y="5871"/>
                      </a:lnTo>
                      <a:lnTo>
                        <a:pt x="11776" y="5649"/>
                      </a:lnTo>
                      <a:lnTo>
                        <a:pt x="11688" y="5413"/>
                      </a:lnTo>
                      <a:lnTo>
                        <a:pt x="11617" y="5190"/>
                      </a:lnTo>
                      <a:lnTo>
                        <a:pt x="11617" y="4941"/>
                      </a:lnTo>
                      <a:lnTo>
                        <a:pt x="11652" y="4718"/>
                      </a:lnTo>
                      <a:lnTo>
                        <a:pt x="11723" y="4482"/>
                      </a:lnTo>
                      <a:lnTo>
                        <a:pt x="11812" y="4285"/>
                      </a:lnTo>
                      <a:lnTo>
                        <a:pt x="11919" y="4089"/>
                      </a:lnTo>
                      <a:lnTo>
                        <a:pt x="12096" y="3905"/>
                      </a:lnTo>
                      <a:lnTo>
                        <a:pt x="12292" y="3735"/>
                      </a:lnTo>
                      <a:lnTo>
                        <a:pt x="12505" y="3604"/>
                      </a:lnTo>
                      <a:lnTo>
                        <a:pt x="12700" y="3460"/>
                      </a:lnTo>
                      <a:lnTo>
                        <a:pt x="12878" y="3250"/>
                      </a:lnTo>
                      <a:lnTo>
                        <a:pt x="13038" y="3027"/>
                      </a:lnTo>
                      <a:lnTo>
                        <a:pt x="13180" y="2752"/>
                      </a:lnTo>
                      <a:lnTo>
                        <a:pt x="13286" y="2477"/>
                      </a:lnTo>
                      <a:lnTo>
                        <a:pt x="13322" y="2175"/>
                      </a:lnTo>
                      <a:lnTo>
                        <a:pt x="13357" y="1874"/>
                      </a:lnTo>
                      <a:lnTo>
                        <a:pt x="13286" y="1572"/>
                      </a:lnTo>
                      <a:lnTo>
                        <a:pt x="13180" y="1271"/>
                      </a:lnTo>
                      <a:lnTo>
                        <a:pt x="13038" y="983"/>
                      </a:lnTo>
                      <a:lnTo>
                        <a:pt x="12949" y="865"/>
                      </a:lnTo>
                      <a:lnTo>
                        <a:pt x="12807" y="733"/>
                      </a:lnTo>
                      <a:lnTo>
                        <a:pt x="12665" y="616"/>
                      </a:lnTo>
                      <a:lnTo>
                        <a:pt x="12505" y="511"/>
                      </a:lnTo>
                      <a:lnTo>
                        <a:pt x="12327" y="406"/>
                      </a:lnTo>
                      <a:lnTo>
                        <a:pt x="12132" y="314"/>
                      </a:lnTo>
                      <a:lnTo>
                        <a:pt x="11883" y="235"/>
                      </a:lnTo>
                      <a:lnTo>
                        <a:pt x="11652" y="183"/>
                      </a:lnTo>
                      <a:lnTo>
                        <a:pt x="11368" y="104"/>
                      </a:lnTo>
                      <a:lnTo>
                        <a:pt x="11101" y="78"/>
                      </a:lnTo>
                      <a:lnTo>
                        <a:pt x="10800" y="52"/>
                      </a:lnTo>
                      <a:lnTo>
                        <a:pt x="10444" y="52"/>
                      </a:lnTo>
                      <a:lnTo>
                        <a:pt x="10142" y="52"/>
                      </a:lnTo>
                      <a:lnTo>
                        <a:pt x="9840" y="78"/>
                      </a:lnTo>
                      <a:lnTo>
                        <a:pt x="9574" y="104"/>
                      </a:lnTo>
                      <a:lnTo>
                        <a:pt x="9325" y="157"/>
                      </a:lnTo>
                      <a:lnTo>
                        <a:pt x="9094" y="209"/>
                      </a:lnTo>
                      <a:lnTo>
                        <a:pt x="8846" y="262"/>
                      </a:lnTo>
                      <a:lnTo>
                        <a:pt x="8650" y="340"/>
                      </a:lnTo>
                      <a:lnTo>
                        <a:pt x="8437" y="432"/>
                      </a:lnTo>
                      <a:lnTo>
                        <a:pt x="8277" y="511"/>
                      </a:lnTo>
                      <a:lnTo>
                        <a:pt x="8100" y="616"/>
                      </a:lnTo>
                      <a:lnTo>
                        <a:pt x="7957" y="707"/>
                      </a:lnTo>
                      <a:lnTo>
                        <a:pt x="7833" y="838"/>
                      </a:lnTo>
                      <a:lnTo>
                        <a:pt x="7620" y="1061"/>
                      </a:lnTo>
                      <a:lnTo>
                        <a:pt x="7442" y="1336"/>
                      </a:lnTo>
                      <a:lnTo>
                        <a:pt x="7353" y="1599"/>
                      </a:lnTo>
                      <a:lnTo>
                        <a:pt x="7318" y="1900"/>
                      </a:lnTo>
                      <a:lnTo>
                        <a:pt x="7318" y="2175"/>
                      </a:lnTo>
                      <a:lnTo>
                        <a:pt x="7353" y="2450"/>
                      </a:lnTo>
                      <a:lnTo>
                        <a:pt x="7442" y="2726"/>
                      </a:lnTo>
                      <a:lnTo>
                        <a:pt x="7620" y="2975"/>
                      </a:lnTo>
                      <a:lnTo>
                        <a:pt x="7833" y="3198"/>
                      </a:lnTo>
                      <a:lnTo>
                        <a:pt x="8064" y="3433"/>
                      </a:lnTo>
                      <a:lnTo>
                        <a:pt x="8295" y="3630"/>
                      </a:lnTo>
                      <a:lnTo>
                        <a:pt x="8508" y="3853"/>
                      </a:lnTo>
                      <a:lnTo>
                        <a:pt x="8686" y="4089"/>
                      </a:lnTo>
                      <a:lnTo>
                        <a:pt x="8775" y="4312"/>
                      </a:lnTo>
                      <a:lnTo>
                        <a:pt x="8846" y="4561"/>
                      </a:lnTo>
                      <a:lnTo>
                        <a:pt x="8846" y="4810"/>
                      </a:lnTo>
                      <a:lnTo>
                        <a:pt x="8810" y="5059"/>
                      </a:lnTo>
                      <a:lnTo>
                        <a:pt x="8721" y="5295"/>
                      </a:lnTo>
                      <a:lnTo>
                        <a:pt x="8579" y="5544"/>
                      </a:lnTo>
                      <a:lnTo>
                        <a:pt x="8366" y="5766"/>
                      </a:lnTo>
                      <a:lnTo>
                        <a:pt x="8135" y="5976"/>
                      </a:lnTo>
                      <a:lnTo>
                        <a:pt x="7833" y="6199"/>
                      </a:lnTo>
                      <a:lnTo>
                        <a:pt x="7478" y="6369"/>
                      </a:lnTo>
                      <a:lnTo>
                        <a:pt x="7069" y="6527"/>
                      </a:lnTo>
                      <a:lnTo>
                        <a:pt x="6590" y="6671"/>
                      </a:lnTo>
                      <a:lnTo>
                        <a:pt x="6092" y="6802"/>
                      </a:lnTo>
                      <a:lnTo>
                        <a:pt x="5684" y="6802"/>
                      </a:lnTo>
                      <a:lnTo>
                        <a:pt x="5133" y="6802"/>
                      </a:lnTo>
                      <a:lnTo>
                        <a:pt x="4547" y="6802"/>
                      </a:lnTo>
                      <a:lnTo>
                        <a:pt x="3872" y="6802"/>
                      </a:lnTo>
                      <a:lnTo>
                        <a:pt x="3144" y="6802"/>
                      </a:lnTo>
                      <a:lnTo>
                        <a:pt x="2362" y="6802"/>
                      </a:lnTo>
                      <a:lnTo>
                        <a:pt x="1545" y="6802"/>
                      </a:lnTo>
                      <a:lnTo>
                        <a:pt x="692" y="6802"/>
                      </a:lnTo>
                      <a:lnTo>
                        <a:pt x="586" y="7234"/>
                      </a:lnTo>
                      <a:lnTo>
                        <a:pt x="461" y="7837"/>
                      </a:lnTo>
                      <a:lnTo>
                        <a:pt x="355" y="8493"/>
                      </a:lnTo>
                      <a:lnTo>
                        <a:pt x="248" y="9187"/>
                      </a:lnTo>
                      <a:lnTo>
                        <a:pt x="142" y="9869"/>
                      </a:lnTo>
                      <a:lnTo>
                        <a:pt x="106" y="10498"/>
                      </a:lnTo>
                      <a:lnTo>
                        <a:pt x="106" y="10983"/>
                      </a:lnTo>
                      <a:lnTo>
                        <a:pt x="106" y="11311"/>
                      </a:lnTo>
                      <a:lnTo>
                        <a:pt x="213" y="11481"/>
                      </a:lnTo>
                      <a:lnTo>
                        <a:pt x="319" y="11651"/>
                      </a:lnTo>
                      <a:lnTo>
                        <a:pt x="497" y="11783"/>
                      </a:lnTo>
                      <a:lnTo>
                        <a:pt x="692" y="11914"/>
                      </a:lnTo>
                      <a:lnTo>
                        <a:pt x="941" y="12032"/>
                      </a:lnTo>
                      <a:lnTo>
                        <a:pt x="1207" y="12110"/>
                      </a:lnTo>
                      <a:lnTo>
                        <a:pt x="1509" y="12189"/>
                      </a:lnTo>
                      <a:lnTo>
                        <a:pt x="1794" y="12241"/>
                      </a:lnTo>
                      <a:lnTo>
                        <a:pt x="2131" y="12267"/>
                      </a:lnTo>
                      <a:lnTo>
                        <a:pt x="2433" y="12281"/>
                      </a:lnTo>
                      <a:lnTo>
                        <a:pt x="2735" y="12267"/>
                      </a:lnTo>
                      <a:lnTo>
                        <a:pt x="3055" y="12241"/>
                      </a:lnTo>
                      <a:lnTo>
                        <a:pt x="3357" y="12189"/>
                      </a:lnTo>
                      <a:lnTo>
                        <a:pt x="3623" y="12084"/>
                      </a:lnTo>
                      <a:lnTo>
                        <a:pt x="3872" y="11979"/>
                      </a:lnTo>
                      <a:lnTo>
                        <a:pt x="4103" y="11861"/>
                      </a:lnTo>
                      <a:lnTo>
                        <a:pt x="4316" y="11704"/>
                      </a:lnTo>
                      <a:lnTo>
                        <a:pt x="4582" y="11612"/>
                      </a:lnTo>
                      <a:lnTo>
                        <a:pt x="4849" y="11533"/>
                      </a:lnTo>
                      <a:lnTo>
                        <a:pt x="5169" y="11507"/>
                      </a:lnTo>
                      <a:lnTo>
                        <a:pt x="5506" y="11481"/>
                      </a:lnTo>
                      <a:lnTo>
                        <a:pt x="5808" y="11507"/>
                      </a:lnTo>
                      <a:lnTo>
                        <a:pt x="6146" y="11560"/>
                      </a:lnTo>
                      <a:lnTo>
                        <a:pt x="6501" y="11651"/>
                      </a:lnTo>
                      <a:lnTo>
                        <a:pt x="6803" y="11783"/>
                      </a:lnTo>
                      <a:lnTo>
                        <a:pt x="7105" y="11940"/>
                      </a:lnTo>
                      <a:lnTo>
                        <a:pt x="7353" y="12110"/>
                      </a:lnTo>
                      <a:lnTo>
                        <a:pt x="7584" y="12333"/>
                      </a:lnTo>
                      <a:lnTo>
                        <a:pt x="7798" y="12595"/>
                      </a:lnTo>
                      <a:lnTo>
                        <a:pt x="7922" y="12870"/>
                      </a:lnTo>
                      <a:lnTo>
                        <a:pt x="8028" y="13198"/>
                      </a:lnTo>
                      <a:lnTo>
                        <a:pt x="8064" y="13526"/>
                      </a:lnTo>
                      <a:lnTo>
                        <a:pt x="8028" y="13775"/>
                      </a:lnTo>
                      <a:lnTo>
                        <a:pt x="7922" y="13998"/>
                      </a:lnTo>
                      <a:lnTo>
                        <a:pt x="7798" y="14220"/>
                      </a:lnTo>
                      <a:lnTo>
                        <a:pt x="7584" y="14404"/>
                      </a:lnTo>
                      <a:lnTo>
                        <a:pt x="7353" y="14574"/>
                      </a:lnTo>
                      <a:lnTo>
                        <a:pt x="7105" y="14732"/>
                      </a:lnTo>
                      <a:lnTo>
                        <a:pt x="6803" y="14850"/>
                      </a:lnTo>
                      <a:lnTo>
                        <a:pt x="6501" y="14954"/>
                      </a:lnTo>
                      <a:lnTo>
                        <a:pt x="6146" y="15033"/>
                      </a:lnTo>
                      <a:lnTo>
                        <a:pt x="5808" y="15085"/>
                      </a:lnTo>
                      <a:lnTo>
                        <a:pt x="5506" y="15085"/>
                      </a:lnTo>
                      <a:lnTo>
                        <a:pt x="5169" y="15059"/>
                      </a:lnTo>
                      <a:lnTo>
                        <a:pt x="4849" y="15007"/>
                      </a:lnTo>
                      <a:lnTo>
                        <a:pt x="4582" y="14902"/>
                      </a:lnTo>
                      <a:lnTo>
                        <a:pt x="4316" y="14784"/>
                      </a:lnTo>
                      <a:lnTo>
                        <a:pt x="4103" y="14600"/>
                      </a:lnTo>
                      <a:lnTo>
                        <a:pt x="3907" y="14430"/>
                      </a:lnTo>
                      <a:lnTo>
                        <a:pt x="3659" y="14299"/>
                      </a:lnTo>
                      <a:lnTo>
                        <a:pt x="3428" y="14194"/>
                      </a:lnTo>
                      <a:lnTo>
                        <a:pt x="3179" y="14129"/>
                      </a:lnTo>
                      <a:lnTo>
                        <a:pt x="2913" y="14102"/>
                      </a:lnTo>
                      <a:lnTo>
                        <a:pt x="2646" y="14102"/>
                      </a:lnTo>
                      <a:lnTo>
                        <a:pt x="2362" y="14129"/>
                      </a:lnTo>
                      <a:lnTo>
                        <a:pt x="2096" y="14168"/>
                      </a:lnTo>
                      <a:lnTo>
                        <a:pt x="1811" y="14273"/>
                      </a:lnTo>
                      <a:lnTo>
                        <a:pt x="1545" y="14378"/>
                      </a:lnTo>
                      <a:lnTo>
                        <a:pt x="1314" y="14496"/>
                      </a:lnTo>
                      <a:lnTo>
                        <a:pt x="1065" y="14653"/>
                      </a:lnTo>
                      <a:lnTo>
                        <a:pt x="870" y="14797"/>
                      </a:lnTo>
                      <a:lnTo>
                        <a:pt x="657" y="14981"/>
                      </a:lnTo>
                      <a:lnTo>
                        <a:pt x="497" y="15177"/>
                      </a:lnTo>
                      <a:lnTo>
                        <a:pt x="390" y="15413"/>
                      </a:lnTo>
                      <a:lnTo>
                        <a:pt x="284" y="15636"/>
                      </a:lnTo>
                      <a:lnTo>
                        <a:pt x="248" y="15911"/>
                      </a:lnTo>
                      <a:lnTo>
                        <a:pt x="284" y="16239"/>
                      </a:lnTo>
                      <a:lnTo>
                        <a:pt x="319" y="16566"/>
                      </a:lnTo>
                      <a:lnTo>
                        <a:pt x="497" y="17340"/>
                      </a:lnTo>
                      <a:lnTo>
                        <a:pt x="692" y="18152"/>
                      </a:lnTo>
                      <a:lnTo>
                        <a:pt x="799" y="18559"/>
                      </a:lnTo>
                      <a:lnTo>
                        <a:pt x="905" y="18978"/>
                      </a:lnTo>
                      <a:lnTo>
                        <a:pt x="959" y="19384"/>
                      </a:lnTo>
                      <a:lnTo>
                        <a:pt x="994" y="19791"/>
                      </a:lnTo>
                      <a:lnTo>
                        <a:pt x="994" y="20132"/>
                      </a:lnTo>
                      <a:lnTo>
                        <a:pt x="959" y="20485"/>
                      </a:lnTo>
                      <a:lnTo>
                        <a:pt x="941" y="20669"/>
                      </a:lnTo>
                      <a:lnTo>
                        <a:pt x="870" y="20813"/>
                      </a:lnTo>
                      <a:lnTo>
                        <a:pt x="799" y="20970"/>
                      </a:lnTo>
                      <a:lnTo>
                        <a:pt x="692" y="21088"/>
                      </a:lnTo>
                      <a:lnTo>
                        <a:pt x="1474" y="20997"/>
                      </a:lnTo>
                      <a:lnTo>
                        <a:pt x="2291" y="20866"/>
                      </a:lnTo>
                      <a:lnTo>
                        <a:pt x="3108" y="20787"/>
                      </a:lnTo>
                      <a:lnTo>
                        <a:pt x="3907" y="20721"/>
                      </a:lnTo>
                      <a:lnTo>
                        <a:pt x="4653" y="20695"/>
                      </a:lnTo>
                      <a:lnTo>
                        <a:pt x="5364" y="20695"/>
                      </a:lnTo>
                      <a:lnTo>
                        <a:pt x="5701" y="20721"/>
                      </a:lnTo>
                      <a:lnTo>
                        <a:pt x="6057" y="20761"/>
                      </a:lnTo>
                      <a:lnTo>
                        <a:pt x="6323" y="20813"/>
                      </a:lnTo>
                      <a:lnTo>
                        <a:pt x="6625" y="20892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cxnSp>
            <p:nvCxnSpPr>
              <p:cNvPr id="589" name="Straight Connector 588"/>
              <p:cNvCxnSpPr/>
              <p:nvPr/>
            </p:nvCxnSpPr>
            <p:spPr bwMode="auto">
              <a:xfrm rot="16200000" flipH="1">
                <a:off x="3170598" y="4234931"/>
                <a:ext cx="185736" cy="183601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0" name="Straight Connector 589"/>
              <p:cNvCxnSpPr/>
              <p:nvPr/>
            </p:nvCxnSpPr>
            <p:spPr bwMode="auto">
              <a:xfrm flipV="1">
                <a:off x="3157538" y="4240497"/>
                <a:ext cx="204787" cy="179099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26" name="Group 600"/>
            <p:cNvGrpSpPr/>
            <p:nvPr/>
          </p:nvGrpSpPr>
          <p:grpSpPr>
            <a:xfrm>
              <a:off x="5658930" y="4287327"/>
              <a:ext cx="534837" cy="422695"/>
              <a:chOff x="1371600" y="4267200"/>
              <a:chExt cx="978408" cy="733806"/>
            </a:xfrm>
          </p:grpSpPr>
          <p:cxnSp>
            <p:nvCxnSpPr>
              <p:cNvPr id="602" name="Straight Connector 601"/>
              <p:cNvCxnSpPr>
                <a:stCxn id="618" idx="2"/>
                <a:endCxn id="620" idx="6"/>
              </p:cNvCxnSpPr>
              <p:nvPr/>
            </p:nvCxnSpPr>
            <p:spPr bwMode="auto">
              <a:xfrm rot="5400000">
                <a:off x="1709772" y="4612236"/>
                <a:ext cx="104467" cy="374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3" name="Straight Connector 602"/>
              <p:cNvCxnSpPr>
                <a:stCxn id="618" idx="4"/>
                <a:endCxn id="612" idx="0"/>
              </p:cNvCxnSpPr>
              <p:nvPr/>
            </p:nvCxnSpPr>
            <p:spPr bwMode="auto">
              <a:xfrm flipV="1">
                <a:off x="1795800" y="4530269"/>
                <a:ext cx="105237" cy="5928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4" name="Straight Connector 603"/>
              <p:cNvCxnSpPr>
                <a:stCxn id="617" idx="2"/>
                <a:endCxn id="618" idx="0"/>
              </p:cNvCxnSpPr>
              <p:nvPr/>
            </p:nvCxnSpPr>
            <p:spPr bwMode="auto">
              <a:xfrm rot="16200000" flipH="1">
                <a:off x="1653289" y="4445755"/>
                <a:ext cx="115178" cy="53849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05" name="Oval 604"/>
              <p:cNvSpPr/>
              <p:nvPr/>
            </p:nvSpPr>
            <p:spPr bwMode="auto">
              <a:xfrm rot="14127864">
                <a:off x="2074134" y="4660906"/>
                <a:ext cx="57577" cy="58299"/>
              </a:xfrm>
              <a:prstGeom prst="ellipse">
                <a:avLst/>
              </a:prstGeom>
              <a:solidFill>
                <a:schemeClr val="bg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606" name="Oval 605"/>
              <p:cNvSpPr/>
              <p:nvPr/>
            </p:nvSpPr>
            <p:spPr bwMode="auto">
              <a:xfrm rot="14127864">
                <a:off x="1910901" y="4660906"/>
                <a:ext cx="57577" cy="58299"/>
              </a:xfrm>
              <a:prstGeom prst="ellipse">
                <a:avLst/>
              </a:prstGeom>
              <a:solidFill>
                <a:srgbClr val="FF33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607" name="Oval 606"/>
              <p:cNvSpPr/>
              <p:nvPr/>
            </p:nvSpPr>
            <p:spPr bwMode="auto">
              <a:xfrm rot="14127864">
                <a:off x="1965312" y="4810245"/>
                <a:ext cx="57577" cy="58299"/>
              </a:xfrm>
              <a:prstGeom prst="ellipse">
                <a:avLst/>
              </a:prstGeom>
              <a:solidFill>
                <a:schemeClr val="bg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608" name="Straight Connector 607"/>
              <p:cNvCxnSpPr>
                <a:endCxn id="611" idx="7"/>
              </p:cNvCxnSpPr>
              <p:nvPr/>
            </p:nvCxnSpPr>
            <p:spPr bwMode="auto">
              <a:xfrm rot="19527864">
                <a:off x="1817868" y="4328224"/>
                <a:ext cx="127246" cy="98776"/>
              </a:xfrm>
              <a:prstGeom prst="line">
                <a:avLst/>
              </a:prstGeom>
              <a:noFill/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9" name="Straight Connector 608"/>
              <p:cNvCxnSpPr/>
              <p:nvPr/>
            </p:nvCxnSpPr>
            <p:spPr bwMode="auto">
              <a:xfrm rot="5400000" flipH="1" flipV="1">
                <a:off x="1919730" y="4433677"/>
                <a:ext cx="80161" cy="61994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10" name="Oval 609"/>
              <p:cNvSpPr/>
              <p:nvPr/>
            </p:nvSpPr>
            <p:spPr bwMode="auto">
              <a:xfrm rot="14127864">
                <a:off x="2074134" y="4511567"/>
                <a:ext cx="57577" cy="58299"/>
              </a:xfrm>
              <a:prstGeom prst="ellipse">
                <a:avLst/>
              </a:prstGeom>
              <a:solidFill>
                <a:schemeClr val="bg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611" name="Oval 610"/>
              <p:cNvSpPr/>
              <p:nvPr/>
            </p:nvSpPr>
            <p:spPr bwMode="auto">
              <a:xfrm rot="14127864">
                <a:off x="1965311" y="4362227"/>
                <a:ext cx="57577" cy="58299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612" name="Oval 611"/>
              <p:cNvSpPr/>
              <p:nvPr/>
            </p:nvSpPr>
            <p:spPr bwMode="auto">
              <a:xfrm rot="16550184">
                <a:off x="1901247" y="4504084"/>
                <a:ext cx="57577" cy="58299"/>
              </a:xfrm>
              <a:prstGeom prst="ellipse">
                <a:avLst/>
              </a:prstGeom>
              <a:solidFill>
                <a:srgbClr val="FF505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613" name="Oval 612"/>
              <p:cNvSpPr/>
              <p:nvPr/>
            </p:nvSpPr>
            <p:spPr bwMode="auto">
              <a:xfrm rot="16550184">
                <a:off x="1792424" y="4354745"/>
                <a:ext cx="57577" cy="58299"/>
              </a:xfrm>
              <a:prstGeom prst="ellipse">
                <a:avLst/>
              </a:prstGeom>
              <a:solidFill>
                <a:schemeClr val="bg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614" name="Oval 613"/>
              <p:cNvSpPr/>
              <p:nvPr/>
            </p:nvSpPr>
            <p:spPr bwMode="auto">
              <a:xfrm rot="14127864">
                <a:off x="1584433" y="4660906"/>
                <a:ext cx="57577" cy="58299"/>
              </a:xfrm>
              <a:prstGeom prst="ellipse">
                <a:avLst/>
              </a:prstGeom>
              <a:solidFill>
                <a:schemeClr val="bg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615" name="Oval 614"/>
              <p:cNvSpPr/>
              <p:nvPr/>
            </p:nvSpPr>
            <p:spPr bwMode="auto">
              <a:xfrm>
                <a:off x="1371600" y="4267200"/>
                <a:ext cx="978408" cy="733806"/>
              </a:xfrm>
              <a:prstGeom prst="ellips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616" name="Oval 615"/>
              <p:cNvSpPr/>
              <p:nvPr/>
            </p:nvSpPr>
            <p:spPr bwMode="auto">
              <a:xfrm rot="16550184">
                <a:off x="1574779" y="4504084"/>
                <a:ext cx="57577" cy="58299"/>
              </a:xfrm>
              <a:prstGeom prst="ellipse">
                <a:avLst/>
              </a:prstGeom>
              <a:solidFill>
                <a:schemeClr val="bg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617" name="Oval 616"/>
              <p:cNvSpPr/>
              <p:nvPr/>
            </p:nvSpPr>
            <p:spPr bwMode="auto">
              <a:xfrm rot="14127864">
                <a:off x="1638844" y="4362227"/>
                <a:ext cx="57577" cy="58299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618" name="Oval 617"/>
              <p:cNvSpPr/>
              <p:nvPr/>
            </p:nvSpPr>
            <p:spPr bwMode="auto">
              <a:xfrm rot="16550184">
                <a:off x="1738013" y="4504084"/>
                <a:ext cx="57577" cy="58299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619" name="Straight Connector 618"/>
              <p:cNvCxnSpPr/>
              <p:nvPr/>
            </p:nvCxnSpPr>
            <p:spPr bwMode="auto">
              <a:xfrm rot="5400000" flipH="1" flipV="1">
                <a:off x="1686367" y="4728953"/>
                <a:ext cx="80161" cy="61994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20" name="Oval 619"/>
              <p:cNvSpPr/>
              <p:nvPr/>
            </p:nvSpPr>
            <p:spPr bwMode="auto">
              <a:xfrm rot="14127864">
                <a:off x="1747667" y="4660906"/>
                <a:ext cx="57577" cy="58299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621" name="Oval 620"/>
              <p:cNvSpPr/>
              <p:nvPr/>
            </p:nvSpPr>
            <p:spPr bwMode="auto">
              <a:xfrm rot="14127864">
                <a:off x="1643606" y="4786435"/>
                <a:ext cx="57577" cy="58299"/>
              </a:xfrm>
              <a:prstGeom prst="ellipse">
                <a:avLst/>
              </a:prstGeom>
              <a:solidFill>
                <a:srgbClr val="FF505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622" name="Oval 621"/>
              <p:cNvSpPr/>
              <p:nvPr/>
            </p:nvSpPr>
            <p:spPr bwMode="auto">
              <a:xfrm rot="14127864">
                <a:off x="1802078" y="4810247"/>
                <a:ext cx="57577" cy="58299"/>
              </a:xfrm>
              <a:prstGeom prst="ellipse">
                <a:avLst/>
              </a:prstGeom>
              <a:solidFill>
                <a:schemeClr val="bg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623" name="Straight Connector 622"/>
              <p:cNvCxnSpPr>
                <a:endCxn id="606" idx="7"/>
              </p:cNvCxnSpPr>
              <p:nvPr/>
            </p:nvCxnSpPr>
            <p:spPr bwMode="auto">
              <a:xfrm>
                <a:off x="1795706" y="4683056"/>
                <a:ext cx="115464" cy="1915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24" name="Oval 623"/>
              <p:cNvSpPr/>
              <p:nvPr/>
            </p:nvSpPr>
            <p:spPr bwMode="auto">
              <a:xfrm rot="14127864">
                <a:off x="2084374" y="4776908"/>
                <a:ext cx="57577" cy="58299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625" name="Oval 624"/>
              <p:cNvSpPr/>
              <p:nvPr/>
            </p:nvSpPr>
            <p:spPr bwMode="auto">
              <a:xfrm rot="14127864">
                <a:off x="2089136" y="4381619"/>
                <a:ext cx="57577" cy="58299"/>
              </a:xfrm>
              <a:prstGeom prst="ellipse">
                <a:avLst/>
              </a:prstGeom>
              <a:solidFill>
                <a:schemeClr val="bg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626" name="Straight Connector 625"/>
              <p:cNvCxnSpPr>
                <a:endCxn id="612" idx="2"/>
              </p:cNvCxnSpPr>
              <p:nvPr/>
            </p:nvCxnSpPr>
            <p:spPr bwMode="auto">
              <a:xfrm rot="16200000" flipV="1">
                <a:off x="1877016" y="4611966"/>
                <a:ext cx="116420" cy="16234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27" name="Straight Connector 626"/>
              <p:cNvCxnSpPr>
                <a:stCxn id="606" idx="3"/>
                <a:endCxn id="624" idx="6"/>
              </p:cNvCxnSpPr>
              <p:nvPr/>
            </p:nvCxnSpPr>
            <p:spPr bwMode="auto">
              <a:xfrm>
                <a:off x="1968209" y="4695140"/>
                <a:ext cx="128633" cy="87202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cxnSp>
          <p:nvCxnSpPr>
            <p:cNvPr id="631" name="Straight Arrow Connector 630"/>
            <p:cNvCxnSpPr/>
            <p:nvPr/>
          </p:nvCxnSpPr>
          <p:spPr bwMode="auto">
            <a:xfrm>
              <a:off x="5905125" y="3303830"/>
              <a:ext cx="370777" cy="5813"/>
            </a:xfrm>
            <a:prstGeom prst="straightConnector1">
              <a:avLst/>
            </a:prstGeom>
            <a:noFill/>
            <a:ln w="254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632" name="Straight Arrow Connector 631"/>
            <p:cNvCxnSpPr/>
            <p:nvPr/>
          </p:nvCxnSpPr>
          <p:spPr bwMode="auto">
            <a:xfrm rot="10800000">
              <a:off x="5644659" y="4868296"/>
              <a:ext cx="365629" cy="5814"/>
            </a:xfrm>
            <a:prstGeom prst="straightConnector1">
              <a:avLst/>
            </a:prstGeom>
            <a:noFill/>
            <a:ln w="25400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sp>
          <p:nvSpPr>
            <p:cNvPr id="636" name="TextBox 635"/>
            <p:cNvSpPr txBox="1"/>
            <p:nvPr/>
          </p:nvSpPr>
          <p:spPr>
            <a:xfrm>
              <a:off x="5566789" y="2939810"/>
              <a:ext cx="979676" cy="41328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800" b="1" dirty="0" smtClean="0"/>
                <a:t>Recover Using</a:t>
              </a:r>
            </a:p>
            <a:p>
              <a:pPr algn="ctr"/>
              <a:r>
                <a:rPr lang="en-US" sz="800" b="1" dirty="0" smtClean="0"/>
                <a:t>Coding</a:t>
              </a:r>
              <a:endParaRPr lang="en-US" sz="800" b="1" dirty="0"/>
            </a:p>
          </p:txBody>
        </p:sp>
        <p:sp>
          <p:nvSpPr>
            <p:cNvPr id="637" name="TextBox 636"/>
            <p:cNvSpPr txBox="1"/>
            <p:nvPr/>
          </p:nvSpPr>
          <p:spPr>
            <a:xfrm>
              <a:off x="5481533" y="3936080"/>
              <a:ext cx="1317675" cy="41328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800" b="1" dirty="0" smtClean="0"/>
                <a:t>Recover With</a:t>
              </a:r>
            </a:p>
            <a:p>
              <a:pPr algn="ctr"/>
              <a:r>
                <a:rPr lang="en-US" sz="800" b="1" dirty="0" smtClean="0"/>
                <a:t>Code and Retransmit</a:t>
              </a:r>
            </a:p>
          </p:txBody>
        </p:sp>
        <p:sp>
          <p:nvSpPr>
            <p:cNvPr id="638" name="TextBox 637"/>
            <p:cNvSpPr txBox="1"/>
            <p:nvPr/>
          </p:nvSpPr>
          <p:spPr>
            <a:xfrm>
              <a:off x="5532283" y="5068038"/>
              <a:ext cx="1035144" cy="41328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800" b="1" dirty="0" smtClean="0"/>
                <a:t>Recover With</a:t>
              </a:r>
            </a:p>
            <a:p>
              <a:pPr algn="ctr"/>
              <a:r>
                <a:rPr lang="en-US" sz="800" b="1" dirty="0" smtClean="0"/>
                <a:t>Retransmission</a:t>
              </a:r>
            </a:p>
          </p:txBody>
        </p:sp>
        <p:grpSp>
          <p:nvGrpSpPr>
            <p:cNvPr id="27" name="Group 301"/>
            <p:cNvGrpSpPr/>
            <p:nvPr/>
          </p:nvGrpSpPr>
          <p:grpSpPr>
            <a:xfrm>
              <a:off x="5839330" y="5556204"/>
              <a:ext cx="432074" cy="447781"/>
              <a:chOff x="5908341" y="5884008"/>
              <a:chExt cx="432074" cy="447781"/>
            </a:xfrm>
          </p:grpSpPr>
          <p:cxnSp>
            <p:nvCxnSpPr>
              <p:cNvPr id="634" name="Straight Arrow Connector 633"/>
              <p:cNvCxnSpPr/>
              <p:nvPr/>
            </p:nvCxnSpPr>
            <p:spPr bwMode="auto">
              <a:xfrm rot="10800000">
                <a:off x="5922378" y="5884008"/>
                <a:ext cx="365629" cy="5814"/>
              </a:xfrm>
              <a:prstGeom prst="straightConnector1">
                <a:avLst/>
              </a:pr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grpSp>
            <p:nvGrpSpPr>
              <p:cNvPr id="28" name="Group 643"/>
              <p:cNvGrpSpPr/>
              <p:nvPr/>
            </p:nvGrpSpPr>
            <p:grpSpPr>
              <a:xfrm>
                <a:off x="5908341" y="5942524"/>
                <a:ext cx="432074" cy="389265"/>
                <a:chOff x="2824163" y="5495926"/>
                <a:chExt cx="261937" cy="271461"/>
              </a:xfrm>
            </p:grpSpPr>
            <p:grpSp>
              <p:nvGrpSpPr>
                <p:cNvPr id="29" name="Group 334"/>
                <p:cNvGrpSpPr/>
                <p:nvPr/>
              </p:nvGrpSpPr>
              <p:grpSpPr>
                <a:xfrm>
                  <a:off x="2846559" y="5520896"/>
                  <a:ext cx="226317" cy="246491"/>
                  <a:chOff x="1376362" y="4564833"/>
                  <a:chExt cx="357944" cy="353165"/>
                </a:xfrm>
              </p:grpSpPr>
              <p:sp>
                <p:nvSpPr>
                  <p:cNvPr id="649" name="Puzzle2"/>
                  <p:cNvSpPr>
                    <a:spLocks noEditPoints="1" noChangeArrowheads="1"/>
                  </p:cNvSpPr>
                  <p:nvPr/>
                </p:nvSpPr>
                <p:spPr bwMode="auto">
                  <a:xfrm>
                    <a:off x="1509399" y="4701324"/>
                    <a:ext cx="224907" cy="171627"/>
                  </a:xfrm>
                  <a:custGeom>
                    <a:avLst/>
                    <a:gdLst>
                      <a:gd name="T0" fmla="*/ 11 w 21600"/>
                      <a:gd name="T1" fmla="*/ 13386 h 21600"/>
                      <a:gd name="T2" fmla="*/ 4202 w 21600"/>
                      <a:gd name="T3" fmla="*/ 21161 h 21600"/>
                      <a:gd name="T4" fmla="*/ 10400 w 21600"/>
                      <a:gd name="T5" fmla="*/ 13909 h 21600"/>
                      <a:gd name="T6" fmla="*/ 16821 w 21600"/>
                      <a:gd name="T7" fmla="*/ 21190 h 21600"/>
                      <a:gd name="T8" fmla="*/ 21600 w 21600"/>
                      <a:gd name="T9" fmla="*/ 15083 h 21600"/>
                      <a:gd name="T10" fmla="*/ 16889 w 21600"/>
                      <a:gd name="T11" fmla="*/ 5739 h 21600"/>
                      <a:gd name="T12" fmla="*/ 10800 w 21600"/>
                      <a:gd name="T13" fmla="*/ 28 h 21600"/>
                      <a:gd name="T14" fmla="*/ 4202 w 21600"/>
                      <a:gd name="T15" fmla="*/ 5894 h 21600"/>
                      <a:gd name="T16" fmla="*/ 5388 w 21600"/>
                      <a:gd name="T17" fmla="*/ 6742 h 21600"/>
                      <a:gd name="T18" fmla="*/ 16177 w 21600"/>
                      <a:gd name="T19" fmla="*/ 20441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T16" t="T17" r="T18" b="T19"/>
                    <a:pathLst>
                      <a:path w="21600" h="21600">
                        <a:moveTo>
                          <a:pt x="4247" y="12354"/>
                        </a:moveTo>
                        <a:lnTo>
                          <a:pt x="4134" y="12468"/>
                        </a:lnTo>
                        <a:lnTo>
                          <a:pt x="4010" y="12581"/>
                        </a:lnTo>
                        <a:lnTo>
                          <a:pt x="3897" y="12637"/>
                        </a:lnTo>
                        <a:lnTo>
                          <a:pt x="3773" y="12694"/>
                        </a:lnTo>
                        <a:lnTo>
                          <a:pt x="3637" y="12694"/>
                        </a:lnTo>
                        <a:lnTo>
                          <a:pt x="3524" y="12694"/>
                        </a:lnTo>
                        <a:lnTo>
                          <a:pt x="3400" y="12665"/>
                        </a:lnTo>
                        <a:lnTo>
                          <a:pt x="3287" y="12609"/>
                        </a:lnTo>
                        <a:lnTo>
                          <a:pt x="3027" y="12496"/>
                        </a:lnTo>
                        <a:lnTo>
                          <a:pt x="2790" y="12340"/>
                        </a:lnTo>
                        <a:lnTo>
                          <a:pt x="2530" y="12142"/>
                        </a:lnTo>
                        <a:lnTo>
                          <a:pt x="2293" y="11987"/>
                        </a:lnTo>
                        <a:lnTo>
                          <a:pt x="2033" y="11817"/>
                        </a:lnTo>
                        <a:lnTo>
                          <a:pt x="1773" y="11676"/>
                        </a:lnTo>
                        <a:lnTo>
                          <a:pt x="1638" y="11662"/>
                        </a:lnTo>
                        <a:lnTo>
                          <a:pt x="1513" y="11634"/>
                        </a:lnTo>
                        <a:lnTo>
                          <a:pt x="1378" y="11634"/>
                        </a:lnTo>
                        <a:lnTo>
                          <a:pt x="1253" y="11634"/>
                        </a:lnTo>
                        <a:lnTo>
                          <a:pt x="1118" y="11662"/>
                        </a:lnTo>
                        <a:lnTo>
                          <a:pt x="971" y="11732"/>
                        </a:lnTo>
                        <a:lnTo>
                          <a:pt x="835" y="11817"/>
                        </a:lnTo>
                        <a:lnTo>
                          <a:pt x="711" y="11959"/>
                        </a:lnTo>
                        <a:lnTo>
                          <a:pt x="553" y="12086"/>
                        </a:lnTo>
                        <a:lnTo>
                          <a:pt x="429" y="12284"/>
                        </a:lnTo>
                        <a:lnTo>
                          <a:pt x="271" y="12524"/>
                        </a:lnTo>
                        <a:lnTo>
                          <a:pt x="146" y="12793"/>
                        </a:lnTo>
                        <a:lnTo>
                          <a:pt x="79" y="12962"/>
                        </a:lnTo>
                        <a:lnTo>
                          <a:pt x="33" y="13146"/>
                        </a:lnTo>
                        <a:lnTo>
                          <a:pt x="11" y="13386"/>
                        </a:lnTo>
                        <a:lnTo>
                          <a:pt x="11" y="13641"/>
                        </a:lnTo>
                        <a:lnTo>
                          <a:pt x="33" y="13881"/>
                        </a:lnTo>
                        <a:lnTo>
                          <a:pt x="101" y="14150"/>
                        </a:lnTo>
                        <a:lnTo>
                          <a:pt x="192" y="14404"/>
                        </a:lnTo>
                        <a:lnTo>
                          <a:pt x="293" y="14645"/>
                        </a:lnTo>
                        <a:lnTo>
                          <a:pt x="451" y="14857"/>
                        </a:lnTo>
                        <a:lnTo>
                          <a:pt x="621" y="15054"/>
                        </a:lnTo>
                        <a:lnTo>
                          <a:pt x="734" y="15125"/>
                        </a:lnTo>
                        <a:lnTo>
                          <a:pt x="835" y="15210"/>
                        </a:lnTo>
                        <a:lnTo>
                          <a:pt x="948" y="15267"/>
                        </a:lnTo>
                        <a:lnTo>
                          <a:pt x="1084" y="15323"/>
                        </a:lnTo>
                        <a:lnTo>
                          <a:pt x="1208" y="15351"/>
                        </a:lnTo>
                        <a:lnTo>
                          <a:pt x="1355" y="15380"/>
                        </a:lnTo>
                        <a:lnTo>
                          <a:pt x="1513" y="15380"/>
                        </a:lnTo>
                        <a:lnTo>
                          <a:pt x="1683" y="15380"/>
                        </a:lnTo>
                        <a:lnTo>
                          <a:pt x="1864" y="15351"/>
                        </a:lnTo>
                        <a:lnTo>
                          <a:pt x="2033" y="15323"/>
                        </a:lnTo>
                        <a:lnTo>
                          <a:pt x="2225" y="15238"/>
                        </a:lnTo>
                        <a:lnTo>
                          <a:pt x="2428" y="15153"/>
                        </a:lnTo>
                        <a:lnTo>
                          <a:pt x="2745" y="15026"/>
                        </a:lnTo>
                        <a:lnTo>
                          <a:pt x="3005" y="14913"/>
                        </a:lnTo>
                        <a:lnTo>
                          <a:pt x="3264" y="14828"/>
                        </a:lnTo>
                        <a:lnTo>
                          <a:pt x="3513" y="14800"/>
                        </a:lnTo>
                        <a:lnTo>
                          <a:pt x="3615" y="14828"/>
                        </a:lnTo>
                        <a:lnTo>
                          <a:pt x="3728" y="14857"/>
                        </a:lnTo>
                        <a:lnTo>
                          <a:pt x="3807" y="14913"/>
                        </a:lnTo>
                        <a:lnTo>
                          <a:pt x="3920" y="14998"/>
                        </a:lnTo>
                        <a:lnTo>
                          <a:pt x="4010" y="15097"/>
                        </a:lnTo>
                        <a:lnTo>
                          <a:pt x="4089" y="15238"/>
                        </a:lnTo>
                        <a:lnTo>
                          <a:pt x="4179" y="15408"/>
                        </a:lnTo>
                        <a:lnTo>
                          <a:pt x="4247" y="15620"/>
                        </a:lnTo>
                        <a:lnTo>
                          <a:pt x="4326" y="15860"/>
                        </a:lnTo>
                        <a:lnTo>
                          <a:pt x="4394" y="16129"/>
                        </a:lnTo>
                        <a:lnTo>
                          <a:pt x="4439" y="16440"/>
                        </a:lnTo>
                        <a:lnTo>
                          <a:pt x="4507" y="16737"/>
                        </a:lnTo>
                        <a:lnTo>
                          <a:pt x="4552" y="17090"/>
                        </a:lnTo>
                        <a:lnTo>
                          <a:pt x="4575" y="17443"/>
                        </a:lnTo>
                        <a:lnTo>
                          <a:pt x="4586" y="17825"/>
                        </a:lnTo>
                        <a:lnTo>
                          <a:pt x="4586" y="18193"/>
                        </a:lnTo>
                        <a:lnTo>
                          <a:pt x="4586" y="18574"/>
                        </a:lnTo>
                        <a:lnTo>
                          <a:pt x="4586" y="18984"/>
                        </a:lnTo>
                        <a:lnTo>
                          <a:pt x="4552" y="19366"/>
                        </a:lnTo>
                        <a:lnTo>
                          <a:pt x="4507" y="19748"/>
                        </a:lnTo>
                        <a:lnTo>
                          <a:pt x="4462" y="20129"/>
                        </a:lnTo>
                        <a:lnTo>
                          <a:pt x="4371" y="20483"/>
                        </a:lnTo>
                        <a:lnTo>
                          <a:pt x="4292" y="20836"/>
                        </a:lnTo>
                        <a:lnTo>
                          <a:pt x="4202" y="21161"/>
                        </a:lnTo>
                        <a:lnTo>
                          <a:pt x="4744" y="21161"/>
                        </a:lnTo>
                        <a:lnTo>
                          <a:pt x="5264" y="21161"/>
                        </a:lnTo>
                        <a:lnTo>
                          <a:pt x="5784" y="21161"/>
                        </a:lnTo>
                        <a:lnTo>
                          <a:pt x="6235" y="21161"/>
                        </a:lnTo>
                        <a:lnTo>
                          <a:pt x="6676" y="21161"/>
                        </a:lnTo>
                        <a:lnTo>
                          <a:pt x="7060" y="21161"/>
                        </a:lnTo>
                        <a:lnTo>
                          <a:pt x="7410" y="21161"/>
                        </a:lnTo>
                        <a:lnTo>
                          <a:pt x="7670" y="21161"/>
                        </a:lnTo>
                        <a:lnTo>
                          <a:pt x="8020" y="21020"/>
                        </a:lnTo>
                        <a:lnTo>
                          <a:pt x="8303" y="20893"/>
                        </a:lnTo>
                        <a:lnTo>
                          <a:pt x="8563" y="20695"/>
                        </a:lnTo>
                        <a:lnTo>
                          <a:pt x="8800" y="20511"/>
                        </a:lnTo>
                        <a:lnTo>
                          <a:pt x="8969" y="20285"/>
                        </a:lnTo>
                        <a:lnTo>
                          <a:pt x="9150" y="20045"/>
                        </a:lnTo>
                        <a:lnTo>
                          <a:pt x="9252" y="19804"/>
                        </a:lnTo>
                        <a:lnTo>
                          <a:pt x="9342" y="19550"/>
                        </a:lnTo>
                        <a:lnTo>
                          <a:pt x="9410" y="19281"/>
                        </a:lnTo>
                        <a:lnTo>
                          <a:pt x="9433" y="19013"/>
                        </a:lnTo>
                        <a:lnTo>
                          <a:pt x="9433" y="18744"/>
                        </a:lnTo>
                        <a:lnTo>
                          <a:pt x="9387" y="18504"/>
                        </a:lnTo>
                        <a:lnTo>
                          <a:pt x="9320" y="18221"/>
                        </a:lnTo>
                        <a:lnTo>
                          <a:pt x="9207" y="17981"/>
                        </a:lnTo>
                        <a:lnTo>
                          <a:pt x="9105" y="17740"/>
                        </a:lnTo>
                        <a:lnTo>
                          <a:pt x="8924" y="17514"/>
                        </a:lnTo>
                        <a:lnTo>
                          <a:pt x="8777" y="17274"/>
                        </a:lnTo>
                        <a:lnTo>
                          <a:pt x="8642" y="17034"/>
                        </a:lnTo>
                        <a:lnTo>
                          <a:pt x="8563" y="16765"/>
                        </a:lnTo>
                        <a:lnTo>
                          <a:pt x="8472" y="16468"/>
                        </a:lnTo>
                        <a:lnTo>
                          <a:pt x="8450" y="16157"/>
                        </a:lnTo>
                        <a:lnTo>
                          <a:pt x="8450" y="15860"/>
                        </a:lnTo>
                        <a:lnTo>
                          <a:pt x="8472" y="15563"/>
                        </a:lnTo>
                        <a:lnTo>
                          <a:pt x="8540" y="15267"/>
                        </a:lnTo>
                        <a:lnTo>
                          <a:pt x="8642" y="14998"/>
                        </a:lnTo>
                        <a:lnTo>
                          <a:pt x="8777" y="14729"/>
                        </a:lnTo>
                        <a:lnTo>
                          <a:pt x="8868" y="14616"/>
                        </a:lnTo>
                        <a:lnTo>
                          <a:pt x="8969" y="14475"/>
                        </a:lnTo>
                        <a:lnTo>
                          <a:pt x="9060" y="14376"/>
                        </a:lnTo>
                        <a:lnTo>
                          <a:pt x="9184" y="14291"/>
                        </a:lnTo>
                        <a:lnTo>
                          <a:pt x="9297" y="14206"/>
                        </a:lnTo>
                        <a:lnTo>
                          <a:pt x="9433" y="14121"/>
                        </a:lnTo>
                        <a:lnTo>
                          <a:pt x="9579" y="14051"/>
                        </a:lnTo>
                        <a:lnTo>
                          <a:pt x="9726" y="13994"/>
                        </a:lnTo>
                        <a:lnTo>
                          <a:pt x="9884" y="13938"/>
                        </a:lnTo>
                        <a:lnTo>
                          <a:pt x="10054" y="13909"/>
                        </a:lnTo>
                        <a:lnTo>
                          <a:pt x="10257" y="13881"/>
                        </a:lnTo>
                        <a:lnTo>
                          <a:pt x="10449" y="13881"/>
                        </a:lnTo>
                        <a:lnTo>
                          <a:pt x="10664" y="13881"/>
                        </a:lnTo>
                        <a:lnTo>
                          <a:pt x="10856" y="13909"/>
                        </a:lnTo>
                        <a:lnTo>
                          <a:pt x="11037" y="13966"/>
                        </a:lnTo>
                        <a:lnTo>
                          <a:pt x="11206" y="14023"/>
                        </a:lnTo>
                        <a:lnTo>
                          <a:pt x="11353" y="14093"/>
                        </a:lnTo>
                        <a:lnTo>
                          <a:pt x="11511" y="14178"/>
                        </a:lnTo>
                        <a:lnTo>
                          <a:pt x="11635" y="14263"/>
                        </a:lnTo>
                        <a:lnTo>
                          <a:pt x="11748" y="14376"/>
                        </a:lnTo>
                        <a:lnTo>
                          <a:pt x="11861" y="14475"/>
                        </a:lnTo>
                        <a:lnTo>
                          <a:pt x="11941" y="14616"/>
                        </a:lnTo>
                        <a:lnTo>
                          <a:pt x="12031" y="14758"/>
                        </a:lnTo>
                        <a:lnTo>
                          <a:pt x="12099" y="14885"/>
                        </a:lnTo>
                        <a:lnTo>
                          <a:pt x="12200" y="15210"/>
                        </a:lnTo>
                        <a:lnTo>
                          <a:pt x="12268" y="15507"/>
                        </a:lnTo>
                        <a:lnTo>
                          <a:pt x="12291" y="15832"/>
                        </a:lnTo>
                        <a:lnTo>
                          <a:pt x="12291" y="16157"/>
                        </a:lnTo>
                        <a:lnTo>
                          <a:pt x="12246" y="16482"/>
                        </a:lnTo>
                        <a:lnTo>
                          <a:pt x="12178" y="16807"/>
                        </a:lnTo>
                        <a:lnTo>
                          <a:pt x="12099" y="17090"/>
                        </a:lnTo>
                        <a:lnTo>
                          <a:pt x="12008" y="17330"/>
                        </a:lnTo>
                        <a:lnTo>
                          <a:pt x="11884" y="17542"/>
                        </a:lnTo>
                        <a:lnTo>
                          <a:pt x="11748" y="17712"/>
                        </a:lnTo>
                        <a:lnTo>
                          <a:pt x="11613" y="17839"/>
                        </a:lnTo>
                        <a:lnTo>
                          <a:pt x="11489" y="18037"/>
                        </a:lnTo>
                        <a:lnTo>
                          <a:pt x="11398" y="18221"/>
                        </a:lnTo>
                        <a:lnTo>
                          <a:pt x="11319" y="18447"/>
                        </a:lnTo>
                        <a:lnTo>
                          <a:pt x="11251" y="18659"/>
                        </a:lnTo>
                        <a:lnTo>
                          <a:pt x="11206" y="18900"/>
                        </a:lnTo>
                        <a:lnTo>
                          <a:pt x="11184" y="19154"/>
                        </a:lnTo>
                        <a:lnTo>
                          <a:pt x="11184" y="19423"/>
                        </a:lnTo>
                        <a:lnTo>
                          <a:pt x="11229" y="19663"/>
                        </a:lnTo>
                        <a:lnTo>
                          <a:pt x="11297" y="19903"/>
                        </a:lnTo>
                        <a:lnTo>
                          <a:pt x="11376" y="20158"/>
                        </a:lnTo>
                        <a:lnTo>
                          <a:pt x="11511" y="20398"/>
                        </a:lnTo>
                        <a:lnTo>
                          <a:pt x="11681" y="20610"/>
                        </a:lnTo>
                        <a:lnTo>
                          <a:pt x="11884" y="20808"/>
                        </a:lnTo>
                        <a:lnTo>
                          <a:pt x="12121" y="20992"/>
                        </a:lnTo>
                        <a:lnTo>
                          <a:pt x="12404" y="21161"/>
                        </a:lnTo>
                        <a:lnTo>
                          <a:pt x="12528" y="21190"/>
                        </a:lnTo>
                        <a:lnTo>
                          <a:pt x="12856" y="21274"/>
                        </a:lnTo>
                        <a:lnTo>
                          <a:pt x="13330" y="21373"/>
                        </a:lnTo>
                        <a:lnTo>
                          <a:pt x="13963" y="21486"/>
                        </a:lnTo>
                        <a:lnTo>
                          <a:pt x="14313" y="21543"/>
                        </a:lnTo>
                        <a:lnTo>
                          <a:pt x="14652" y="21571"/>
                        </a:lnTo>
                        <a:lnTo>
                          <a:pt x="15025" y="21600"/>
                        </a:lnTo>
                        <a:lnTo>
                          <a:pt x="15409" y="21600"/>
                        </a:lnTo>
                        <a:lnTo>
                          <a:pt x="15782" y="21600"/>
                        </a:lnTo>
                        <a:lnTo>
                          <a:pt x="16177" y="21571"/>
                        </a:lnTo>
                        <a:lnTo>
                          <a:pt x="16516" y="21486"/>
                        </a:lnTo>
                        <a:lnTo>
                          <a:pt x="16889" y="21402"/>
                        </a:lnTo>
                        <a:lnTo>
                          <a:pt x="16821" y="21190"/>
                        </a:lnTo>
                        <a:lnTo>
                          <a:pt x="16776" y="20935"/>
                        </a:lnTo>
                        <a:lnTo>
                          <a:pt x="16742" y="20667"/>
                        </a:lnTo>
                        <a:lnTo>
                          <a:pt x="16719" y="20370"/>
                        </a:lnTo>
                        <a:lnTo>
                          <a:pt x="16697" y="19719"/>
                        </a:lnTo>
                        <a:lnTo>
                          <a:pt x="16697" y="19013"/>
                        </a:lnTo>
                        <a:lnTo>
                          <a:pt x="16719" y="18306"/>
                        </a:lnTo>
                        <a:lnTo>
                          <a:pt x="16753" y="17599"/>
                        </a:lnTo>
                        <a:lnTo>
                          <a:pt x="16821" y="16949"/>
                        </a:lnTo>
                        <a:lnTo>
                          <a:pt x="16889" y="16383"/>
                        </a:lnTo>
                        <a:lnTo>
                          <a:pt x="16934" y="16129"/>
                        </a:lnTo>
                        <a:lnTo>
                          <a:pt x="17002" y="15945"/>
                        </a:lnTo>
                        <a:lnTo>
                          <a:pt x="17081" y="15790"/>
                        </a:lnTo>
                        <a:lnTo>
                          <a:pt x="17194" y="15648"/>
                        </a:lnTo>
                        <a:lnTo>
                          <a:pt x="17318" y="15563"/>
                        </a:lnTo>
                        <a:lnTo>
                          <a:pt x="17453" y="15507"/>
                        </a:lnTo>
                        <a:lnTo>
                          <a:pt x="17600" y="15450"/>
                        </a:lnTo>
                        <a:lnTo>
                          <a:pt x="17758" y="15450"/>
                        </a:lnTo>
                        <a:lnTo>
                          <a:pt x="17905" y="15479"/>
                        </a:lnTo>
                        <a:lnTo>
                          <a:pt x="18064" y="15535"/>
                        </a:lnTo>
                        <a:lnTo>
                          <a:pt x="18233" y="15620"/>
                        </a:lnTo>
                        <a:lnTo>
                          <a:pt x="18380" y="15733"/>
                        </a:lnTo>
                        <a:lnTo>
                          <a:pt x="18561" y="15832"/>
                        </a:lnTo>
                        <a:lnTo>
                          <a:pt x="18707" y="15973"/>
                        </a:lnTo>
                        <a:lnTo>
                          <a:pt x="18866" y="16129"/>
                        </a:lnTo>
                        <a:lnTo>
                          <a:pt x="18990" y="16327"/>
                        </a:lnTo>
                        <a:lnTo>
                          <a:pt x="19125" y="16482"/>
                        </a:lnTo>
                        <a:lnTo>
                          <a:pt x="19295" y="16624"/>
                        </a:lnTo>
                        <a:lnTo>
                          <a:pt x="19464" y="16737"/>
                        </a:lnTo>
                        <a:lnTo>
                          <a:pt x="19668" y="16807"/>
                        </a:lnTo>
                        <a:lnTo>
                          <a:pt x="19860" y="16836"/>
                        </a:lnTo>
                        <a:lnTo>
                          <a:pt x="20052" y="16864"/>
                        </a:lnTo>
                        <a:lnTo>
                          <a:pt x="20266" y="16836"/>
                        </a:lnTo>
                        <a:lnTo>
                          <a:pt x="20470" y="16793"/>
                        </a:lnTo>
                        <a:lnTo>
                          <a:pt x="20662" y="16708"/>
                        </a:lnTo>
                        <a:lnTo>
                          <a:pt x="20854" y="16567"/>
                        </a:lnTo>
                        <a:lnTo>
                          <a:pt x="21035" y="16412"/>
                        </a:lnTo>
                        <a:lnTo>
                          <a:pt x="21182" y="16214"/>
                        </a:lnTo>
                        <a:lnTo>
                          <a:pt x="21340" y="16002"/>
                        </a:lnTo>
                        <a:lnTo>
                          <a:pt x="21441" y="15733"/>
                        </a:lnTo>
                        <a:lnTo>
                          <a:pt x="21532" y="15436"/>
                        </a:lnTo>
                        <a:lnTo>
                          <a:pt x="21600" y="15083"/>
                        </a:lnTo>
                        <a:lnTo>
                          <a:pt x="21600" y="14885"/>
                        </a:lnTo>
                        <a:lnTo>
                          <a:pt x="21600" y="14729"/>
                        </a:lnTo>
                        <a:lnTo>
                          <a:pt x="21600" y="14531"/>
                        </a:lnTo>
                        <a:lnTo>
                          <a:pt x="21577" y="14376"/>
                        </a:lnTo>
                        <a:lnTo>
                          <a:pt x="21532" y="14206"/>
                        </a:lnTo>
                        <a:lnTo>
                          <a:pt x="21487" y="14051"/>
                        </a:lnTo>
                        <a:lnTo>
                          <a:pt x="21419" y="13909"/>
                        </a:lnTo>
                        <a:lnTo>
                          <a:pt x="21351" y="13768"/>
                        </a:lnTo>
                        <a:lnTo>
                          <a:pt x="21204" y="13500"/>
                        </a:lnTo>
                        <a:lnTo>
                          <a:pt x="21035" y="13287"/>
                        </a:lnTo>
                        <a:lnTo>
                          <a:pt x="20809" y="13090"/>
                        </a:lnTo>
                        <a:lnTo>
                          <a:pt x="20594" y="12962"/>
                        </a:lnTo>
                        <a:lnTo>
                          <a:pt x="20357" y="12821"/>
                        </a:lnTo>
                        <a:lnTo>
                          <a:pt x="20120" y="12764"/>
                        </a:lnTo>
                        <a:lnTo>
                          <a:pt x="19882" y="12708"/>
                        </a:lnTo>
                        <a:lnTo>
                          <a:pt x="19645" y="12736"/>
                        </a:lnTo>
                        <a:lnTo>
                          <a:pt x="19430" y="12793"/>
                        </a:lnTo>
                        <a:lnTo>
                          <a:pt x="19227" y="12906"/>
                        </a:lnTo>
                        <a:lnTo>
                          <a:pt x="19148" y="12962"/>
                        </a:lnTo>
                        <a:lnTo>
                          <a:pt x="19058" y="13047"/>
                        </a:lnTo>
                        <a:lnTo>
                          <a:pt x="18990" y="13146"/>
                        </a:lnTo>
                        <a:lnTo>
                          <a:pt x="18911" y="13259"/>
                        </a:lnTo>
                        <a:lnTo>
                          <a:pt x="18775" y="13471"/>
                        </a:lnTo>
                        <a:lnTo>
                          <a:pt x="18628" y="13641"/>
                        </a:lnTo>
                        <a:lnTo>
                          <a:pt x="18470" y="13740"/>
                        </a:lnTo>
                        <a:lnTo>
                          <a:pt x="18301" y="13825"/>
                        </a:lnTo>
                        <a:lnTo>
                          <a:pt x="18143" y="13853"/>
                        </a:lnTo>
                        <a:lnTo>
                          <a:pt x="17973" y="13881"/>
                        </a:lnTo>
                        <a:lnTo>
                          <a:pt x="17804" y="13853"/>
                        </a:lnTo>
                        <a:lnTo>
                          <a:pt x="17646" y="13796"/>
                        </a:lnTo>
                        <a:lnTo>
                          <a:pt x="17499" y="13726"/>
                        </a:lnTo>
                        <a:lnTo>
                          <a:pt x="17341" y="13641"/>
                        </a:lnTo>
                        <a:lnTo>
                          <a:pt x="17216" y="13528"/>
                        </a:lnTo>
                        <a:lnTo>
                          <a:pt x="17103" y="13386"/>
                        </a:lnTo>
                        <a:lnTo>
                          <a:pt x="17024" y="13259"/>
                        </a:lnTo>
                        <a:lnTo>
                          <a:pt x="16934" y="13118"/>
                        </a:lnTo>
                        <a:lnTo>
                          <a:pt x="16889" y="12991"/>
                        </a:lnTo>
                        <a:lnTo>
                          <a:pt x="16889" y="12849"/>
                        </a:lnTo>
                        <a:lnTo>
                          <a:pt x="16889" y="12383"/>
                        </a:lnTo>
                        <a:lnTo>
                          <a:pt x="16889" y="11662"/>
                        </a:lnTo>
                        <a:lnTo>
                          <a:pt x="16889" y="10701"/>
                        </a:lnTo>
                        <a:lnTo>
                          <a:pt x="16889" y="9640"/>
                        </a:lnTo>
                        <a:lnTo>
                          <a:pt x="16889" y="8566"/>
                        </a:lnTo>
                        <a:lnTo>
                          <a:pt x="16889" y="7478"/>
                        </a:lnTo>
                        <a:lnTo>
                          <a:pt x="16889" y="6502"/>
                        </a:lnTo>
                        <a:lnTo>
                          <a:pt x="16889" y="5739"/>
                        </a:lnTo>
                        <a:lnTo>
                          <a:pt x="16674" y="5894"/>
                        </a:lnTo>
                        <a:lnTo>
                          <a:pt x="16414" y="6036"/>
                        </a:lnTo>
                        <a:lnTo>
                          <a:pt x="16154" y="6177"/>
                        </a:lnTo>
                        <a:lnTo>
                          <a:pt x="15849" y="6248"/>
                        </a:lnTo>
                        <a:lnTo>
                          <a:pt x="15544" y="6304"/>
                        </a:lnTo>
                        <a:lnTo>
                          <a:pt x="15217" y="6332"/>
                        </a:lnTo>
                        <a:lnTo>
                          <a:pt x="14866" y="6361"/>
                        </a:lnTo>
                        <a:lnTo>
                          <a:pt x="14550" y="6361"/>
                        </a:lnTo>
                        <a:lnTo>
                          <a:pt x="14200" y="6332"/>
                        </a:lnTo>
                        <a:lnTo>
                          <a:pt x="13850" y="6276"/>
                        </a:lnTo>
                        <a:lnTo>
                          <a:pt x="13522" y="6219"/>
                        </a:lnTo>
                        <a:lnTo>
                          <a:pt x="13206" y="6149"/>
                        </a:lnTo>
                        <a:lnTo>
                          <a:pt x="12901" y="6064"/>
                        </a:lnTo>
                        <a:lnTo>
                          <a:pt x="12618" y="5951"/>
                        </a:lnTo>
                        <a:lnTo>
                          <a:pt x="12358" y="5838"/>
                        </a:lnTo>
                        <a:lnTo>
                          <a:pt x="12121" y="5739"/>
                        </a:lnTo>
                        <a:lnTo>
                          <a:pt x="11941" y="5626"/>
                        </a:lnTo>
                        <a:lnTo>
                          <a:pt x="11794" y="5513"/>
                        </a:lnTo>
                        <a:lnTo>
                          <a:pt x="11658" y="5414"/>
                        </a:lnTo>
                        <a:lnTo>
                          <a:pt x="11556" y="5301"/>
                        </a:lnTo>
                        <a:lnTo>
                          <a:pt x="11466" y="5187"/>
                        </a:lnTo>
                        <a:lnTo>
                          <a:pt x="11398" y="5089"/>
                        </a:lnTo>
                        <a:lnTo>
                          <a:pt x="11376" y="4947"/>
                        </a:lnTo>
                        <a:lnTo>
                          <a:pt x="11353" y="4834"/>
                        </a:lnTo>
                        <a:lnTo>
                          <a:pt x="11353" y="4707"/>
                        </a:lnTo>
                        <a:lnTo>
                          <a:pt x="11376" y="4565"/>
                        </a:lnTo>
                        <a:lnTo>
                          <a:pt x="11443" y="4410"/>
                        </a:lnTo>
                        <a:lnTo>
                          <a:pt x="11511" y="4240"/>
                        </a:lnTo>
                        <a:lnTo>
                          <a:pt x="11703" y="3887"/>
                        </a:lnTo>
                        <a:lnTo>
                          <a:pt x="11986" y="3505"/>
                        </a:lnTo>
                        <a:lnTo>
                          <a:pt x="12144" y="3265"/>
                        </a:lnTo>
                        <a:lnTo>
                          <a:pt x="12246" y="3025"/>
                        </a:lnTo>
                        <a:lnTo>
                          <a:pt x="12336" y="2756"/>
                        </a:lnTo>
                        <a:lnTo>
                          <a:pt x="12404" y="2445"/>
                        </a:lnTo>
                        <a:lnTo>
                          <a:pt x="12438" y="2176"/>
                        </a:lnTo>
                        <a:lnTo>
                          <a:pt x="12438" y="1880"/>
                        </a:lnTo>
                        <a:lnTo>
                          <a:pt x="12404" y="1583"/>
                        </a:lnTo>
                        <a:lnTo>
                          <a:pt x="12336" y="1314"/>
                        </a:lnTo>
                        <a:lnTo>
                          <a:pt x="12246" y="1046"/>
                        </a:lnTo>
                        <a:lnTo>
                          <a:pt x="12099" y="791"/>
                        </a:lnTo>
                        <a:lnTo>
                          <a:pt x="12008" y="692"/>
                        </a:lnTo>
                        <a:lnTo>
                          <a:pt x="11918" y="579"/>
                        </a:lnTo>
                        <a:lnTo>
                          <a:pt x="11816" y="466"/>
                        </a:lnTo>
                        <a:lnTo>
                          <a:pt x="11703" y="381"/>
                        </a:lnTo>
                        <a:lnTo>
                          <a:pt x="11579" y="310"/>
                        </a:lnTo>
                        <a:lnTo>
                          <a:pt x="11443" y="226"/>
                        </a:lnTo>
                        <a:lnTo>
                          <a:pt x="11297" y="169"/>
                        </a:lnTo>
                        <a:lnTo>
                          <a:pt x="11138" y="113"/>
                        </a:lnTo>
                        <a:lnTo>
                          <a:pt x="10969" y="56"/>
                        </a:lnTo>
                        <a:lnTo>
                          <a:pt x="10800" y="28"/>
                        </a:lnTo>
                        <a:lnTo>
                          <a:pt x="10619" y="28"/>
                        </a:lnTo>
                        <a:lnTo>
                          <a:pt x="10404" y="28"/>
                        </a:lnTo>
                        <a:lnTo>
                          <a:pt x="10257" y="28"/>
                        </a:lnTo>
                        <a:lnTo>
                          <a:pt x="10076" y="56"/>
                        </a:lnTo>
                        <a:lnTo>
                          <a:pt x="9952" y="84"/>
                        </a:lnTo>
                        <a:lnTo>
                          <a:pt x="9794" y="141"/>
                        </a:lnTo>
                        <a:lnTo>
                          <a:pt x="9692" y="226"/>
                        </a:lnTo>
                        <a:lnTo>
                          <a:pt x="9557" y="282"/>
                        </a:lnTo>
                        <a:lnTo>
                          <a:pt x="9455" y="381"/>
                        </a:lnTo>
                        <a:lnTo>
                          <a:pt x="9365" y="466"/>
                        </a:lnTo>
                        <a:lnTo>
                          <a:pt x="9274" y="579"/>
                        </a:lnTo>
                        <a:lnTo>
                          <a:pt x="9184" y="692"/>
                        </a:lnTo>
                        <a:lnTo>
                          <a:pt x="9128" y="791"/>
                        </a:lnTo>
                        <a:lnTo>
                          <a:pt x="9060" y="932"/>
                        </a:lnTo>
                        <a:lnTo>
                          <a:pt x="8969" y="1201"/>
                        </a:lnTo>
                        <a:lnTo>
                          <a:pt x="8913" y="1498"/>
                        </a:lnTo>
                        <a:lnTo>
                          <a:pt x="8890" y="1795"/>
                        </a:lnTo>
                        <a:lnTo>
                          <a:pt x="8890" y="2120"/>
                        </a:lnTo>
                        <a:lnTo>
                          <a:pt x="8913" y="2445"/>
                        </a:lnTo>
                        <a:lnTo>
                          <a:pt x="8969" y="2756"/>
                        </a:lnTo>
                        <a:lnTo>
                          <a:pt x="9060" y="3081"/>
                        </a:lnTo>
                        <a:lnTo>
                          <a:pt x="9173" y="3378"/>
                        </a:lnTo>
                        <a:lnTo>
                          <a:pt x="9297" y="3647"/>
                        </a:lnTo>
                        <a:lnTo>
                          <a:pt x="9466" y="3887"/>
                        </a:lnTo>
                        <a:lnTo>
                          <a:pt x="9579" y="4085"/>
                        </a:lnTo>
                        <a:lnTo>
                          <a:pt x="9670" y="4269"/>
                        </a:lnTo>
                        <a:lnTo>
                          <a:pt x="9726" y="4467"/>
                        </a:lnTo>
                        <a:lnTo>
                          <a:pt x="9771" y="4650"/>
                        </a:lnTo>
                        <a:lnTo>
                          <a:pt x="9771" y="4834"/>
                        </a:lnTo>
                        <a:lnTo>
                          <a:pt x="9749" y="5032"/>
                        </a:lnTo>
                        <a:lnTo>
                          <a:pt x="9715" y="5216"/>
                        </a:lnTo>
                        <a:lnTo>
                          <a:pt x="9625" y="5385"/>
                        </a:lnTo>
                        <a:lnTo>
                          <a:pt x="9534" y="5513"/>
                        </a:lnTo>
                        <a:lnTo>
                          <a:pt x="9410" y="5626"/>
                        </a:lnTo>
                        <a:lnTo>
                          <a:pt x="9229" y="5710"/>
                        </a:lnTo>
                        <a:lnTo>
                          <a:pt x="9060" y="5767"/>
                        </a:lnTo>
                        <a:lnTo>
                          <a:pt x="8845" y="5767"/>
                        </a:lnTo>
                        <a:lnTo>
                          <a:pt x="8585" y="5739"/>
                        </a:lnTo>
                        <a:lnTo>
                          <a:pt x="8325" y="5654"/>
                        </a:lnTo>
                        <a:lnTo>
                          <a:pt x="8020" y="5513"/>
                        </a:lnTo>
                        <a:lnTo>
                          <a:pt x="7840" y="5442"/>
                        </a:lnTo>
                        <a:lnTo>
                          <a:pt x="7648" y="5385"/>
                        </a:lnTo>
                        <a:lnTo>
                          <a:pt x="7433" y="5329"/>
                        </a:lnTo>
                        <a:lnTo>
                          <a:pt x="7241" y="5301"/>
                        </a:lnTo>
                        <a:lnTo>
                          <a:pt x="6755" y="5301"/>
                        </a:lnTo>
                        <a:lnTo>
                          <a:pt x="6281" y="5329"/>
                        </a:lnTo>
                        <a:lnTo>
                          <a:pt x="5784" y="5385"/>
                        </a:lnTo>
                        <a:lnTo>
                          <a:pt x="5264" y="5498"/>
                        </a:lnTo>
                        <a:lnTo>
                          <a:pt x="4744" y="5597"/>
                        </a:lnTo>
                        <a:lnTo>
                          <a:pt x="4247" y="5739"/>
                        </a:lnTo>
                        <a:lnTo>
                          <a:pt x="4202" y="5894"/>
                        </a:lnTo>
                        <a:lnTo>
                          <a:pt x="4202" y="6191"/>
                        </a:lnTo>
                        <a:lnTo>
                          <a:pt x="4202" y="6545"/>
                        </a:lnTo>
                        <a:lnTo>
                          <a:pt x="4225" y="6954"/>
                        </a:lnTo>
                        <a:lnTo>
                          <a:pt x="4315" y="7930"/>
                        </a:lnTo>
                        <a:lnTo>
                          <a:pt x="4394" y="9018"/>
                        </a:lnTo>
                        <a:lnTo>
                          <a:pt x="4439" y="9570"/>
                        </a:lnTo>
                        <a:lnTo>
                          <a:pt x="4462" y="10107"/>
                        </a:lnTo>
                        <a:lnTo>
                          <a:pt x="4484" y="10630"/>
                        </a:lnTo>
                        <a:lnTo>
                          <a:pt x="4507" y="11082"/>
                        </a:lnTo>
                        <a:lnTo>
                          <a:pt x="4484" y="11520"/>
                        </a:lnTo>
                        <a:lnTo>
                          <a:pt x="4439" y="11874"/>
                        </a:lnTo>
                        <a:lnTo>
                          <a:pt x="4394" y="12029"/>
                        </a:lnTo>
                        <a:lnTo>
                          <a:pt x="4349" y="12171"/>
                        </a:lnTo>
                        <a:lnTo>
                          <a:pt x="4315" y="12284"/>
                        </a:lnTo>
                        <a:lnTo>
                          <a:pt x="4247" y="12354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50" name="Puzzle4"/>
                  <p:cNvSpPr>
                    <a:spLocks noEditPoints="1" noChangeArrowheads="1"/>
                  </p:cNvSpPr>
                  <p:nvPr/>
                </p:nvSpPr>
                <p:spPr bwMode="auto">
                  <a:xfrm>
                    <a:off x="1422730" y="4699522"/>
                    <a:ext cx="135204" cy="218476"/>
                  </a:xfrm>
                  <a:custGeom>
                    <a:avLst/>
                    <a:gdLst>
                      <a:gd name="T0" fmla="*/ 8307 w 21600"/>
                      <a:gd name="T1" fmla="*/ 11593 h 21600"/>
                      <a:gd name="T2" fmla="*/ 453 w 21600"/>
                      <a:gd name="T3" fmla="*/ 16938 h 21600"/>
                      <a:gd name="T4" fmla="*/ 11500 w 21600"/>
                      <a:gd name="T5" fmla="*/ 21600 h 21600"/>
                      <a:gd name="T6" fmla="*/ 20920 w 21600"/>
                      <a:gd name="T7" fmla="*/ 16751 h 21600"/>
                      <a:gd name="T8" fmla="*/ 13972 w 21600"/>
                      <a:gd name="T9" fmla="*/ 10888 h 21600"/>
                      <a:gd name="T10" fmla="*/ 21033 w 21600"/>
                      <a:gd name="T11" fmla="*/ 4716 h 21600"/>
                      <a:gd name="T12" fmla="*/ 11102 w 21600"/>
                      <a:gd name="T13" fmla="*/ 11 h 21600"/>
                      <a:gd name="T14" fmla="*/ 453 w 21600"/>
                      <a:gd name="T15" fmla="*/ 4716 h 21600"/>
                      <a:gd name="T16" fmla="*/ 2076 w 21600"/>
                      <a:gd name="T17" fmla="*/ 5664 h 21600"/>
                      <a:gd name="T18" fmla="*/ 20203 w 21600"/>
                      <a:gd name="T19" fmla="*/ 1598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T16" t="T17" r="T18" b="T19"/>
                    <a:pathLst>
                      <a:path w="21600" h="21600">
                        <a:moveTo>
                          <a:pt x="3813" y="10590"/>
                        </a:moveTo>
                        <a:lnTo>
                          <a:pt x="3927" y="10513"/>
                        </a:lnTo>
                        <a:lnTo>
                          <a:pt x="4078" y="10425"/>
                        </a:lnTo>
                        <a:lnTo>
                          <a:pt x="4210" y="10359"/>
                        </a:lnTo>
                        <a:lnTo>
                          <a:pt x="4361" y="10315"/>
                        </a:lnTo>
                        <a:lnTo>
                          <a:pt x="4682" y="10237"/>
                        </a:lnTo>
                        <a:lnTo>
                          <a:pt x="5041" y="10193"/>
                        </a:lnTo>
                        <a:lnTo>
                          <a:pt x="5456" y="10171"/>
                        </a:lnTo>
                        <a:lnTo>
                          <a:pt x="5853" y="10193"/>
                        </a:lnTo>
                        <a:lnTo>
                          <a:pt x="6249" y="10260"/>
                        </a:lnTo>
                        <a:lnTo>
                          <a:pt x="6646" y="10337"/>
                        </a:lnTo>
                        <a:lnTo>
                          <a:pt x="7004" y="10469"/>
                        </a:lnTo>
                        <a:lnTo>
                          <a:pt x="7363" y="10612"/>
                        </a:lnTo>
                        <a:lnTo>
                          <a:pt x="7665" y="10788"/>
                        </a:lnTo>
                        <a:lnTo>
                          <a:pt x="7911" y="10998"/>
                        </a:lnTo>
                        <a:lnTo>
                          <a:pt x="8024" y="11097"/>
                        </a:lnTo>
                        <a:lnTo>
                          <a:pt x="8137" y="11207"/>
                        </a:lnTo>
                        <a:lnTo>
                          <a:pt x="8194" y="11340"/>
                        </a:lnTo>
                        <a:lnTo>
                          <a:pt x="8269" y="11461"/>
                        </a:lnTo>
                        <a:lnTo>
                          <a:pt x="8307" y="11593"/>
                        </a:lnTo>
                        <a:lnTo>
                          <a:pt x="8307" y="11714"/>
                        </a:lnTo>
                        <a:lnTo>
                          <a:pt x="8307" y="11868"/>
                        </a:lnTo>
                        <a:lnTo>
                          <a:pt x="8307" y="12012"/>
                        </a:lnTo>
                        <a:lnTo>
                          <a:pt x="8194" y="12265"/>
                        </a:lnTo>
                        <a:lnTo>
                          <a:pt x="8062" y="12519"/>
                        </a:lnTo>
                        <a:lnTo>
                          <a:pt x="7873" y="12706"/>
                        </a:lnTo>
                        <a:lnTo>
                          <a:pt x="7627" y="12904"/>
                        </a:lnTo>
                        <a:lnTo>
                          <a:pt x="7363" y="13048"/>
                        </a:lnTo>
                        <a:lnTo>
                          <a:pt x="7080" y="13180"/>
                        </a:lnTo>
                        <a:lnTo>
                          <a:pt x="6759" y="13257"/>
                        </a:lnTo>
                        <a:lnTo>
                          <a:pt x="6419" y="13345"/>
                        </a:lnTo>
                        <a:lnTo>
                          <a:pt x="6098" y="13389"/>
                        </a:lnTo>
                        <a:lnTo>
                          <a:pt x="5739" y="13389"/>
                        </a:lnTo>
                        <a:lnTo>
                          <a:pt x="5418" y="13389"/>
                        </a:lnTo>
                        <a:lnTo>
                          <a:pt x="5079" y="13345"/>
                        </a:lnTo>
                        <a:lnTo>
                          <a:pt x="4758" y="13301"/>
                        </a:lnTo>
                        <a:lnTo>
                          <a:pt x="4474" y="13213"/>
                        </a:lnTo>
                        <a:lnTo>
                          <a:pt x="4172" y="13114"/>
                        </a:lnTo>
                        <a:lnTo>
                          <a:pt x="3965" y="12982"/>
                        </a:lnTo>
                        <a:lnTo>
                          <a:pt x="3738" y="12838"/>
                        </a:lnTo>
                        <a:lnTo>
                          <a:pt x="3493" y="12706"/>
                        </a:lnTo>
                        <a:lnTo>
                          <a:pt x="3228" y="12607"/>
                        </a:lnTo>
                        <a:lnTo>
                          <a:pt x="2945" y="12519"/>
                        </a:lnTo>
                        <a:lnTo>
                          <a:pt x="2700" y="12431"/>
                        </a:lnTo>
                        <a:lnTo>
                          <a:pt x="2397" y="12375"/>
                        </a:lnTo>
                        <a:lnTo>
                          <a:pt x="2152" y="12331"/>
                        </a:lnTo>
                        <a:lnTo>
                          <a:pt x="1888" y="12309"/>
                        </a:lnTo>
                        <a:lnTo>
                          <a:pt x="1642" y="12309"/>
                        </a:lnTo>
                        <a:lnTo>
                          <a:pt x="1397" y="12331"/>
                        </a:lnTo>
                        <a:lnTo>
                          <a:pt x="1170" y="12397"/>
                        </a:lnTo>
                        <a:lnTo>
                          <a:pt x="962" y="12453"/>
                        </a:lnTo>
                        <a:lnTo>
                          <a:pt x="774" y="12563"/>
                        </a:lnTo>
                        <a:lnTo>
                          <a:pt x="623" y="12684"/>
                        </a:lnTo>
                        <a:lnTo>
                          <a:pt x="528" y="12838"/>
                        </a:lnTo>
                        <a:lnTo>
                          <a:pt x="453" y="13026"/>
                        </a:lnTo>
                        <a:lnTo>
                          <a:pt x="339" y="13477"/>
                        </a:lnTo>
                        <a:lnTo>
                          <a:pt x="226" y="13984"/>
                        </a:lnTo>
                        <a:lnTo>
                          <a:pt x="151" y="14535"/>
                        </a:lnTo>
                        <a:lnTo>
                          <a:pt x="113" y="15075"/>
                        </a:lnTo>
                        <a:lnTo>
                          <a:pt x="113" y="15626"/>
                        </a:lnTo>
                        <a:lnTo>
                          <a:pt x="151" y="16133"/>
                        </a:lnTo>
                        <a:lnTo>
                          <a:pt x="188" y="16376"/>
                        </a:lnTo>
                        <a:lnTo>
                          <a:pt x="264" y="16585"/>
                        </a:lnTo>
                        <a:lnTo>
                          <a:pt x="339" y="16773"/>
                        </a:lnTo>
                        <a:lnTo>
                          <a:pt x="453" y="16938"/>
                        </a:lnTo>
                        <a:lnTo>
                          <a:pt x="1095" y="16883"/>
                        </a:lnTo>
                        <a:lnTo>
                          <a:pt x="1963" y="16795"/>
                        </a:lnTo>
                        <a:lnTo>
                          <a:pt x="2945" y="16751"/>
                        </a:lnTo>
                        <a:lnTo>
                          <a:pt x="3965" y="16706"/>
                        </a:lnTo>
                        <a:lnTo>
                          <a:pt x="5022" y="16684"/>
                        </a:lnTo>
                        <a:lnTo>
                          <a:pt x="5947" y="16684"/>
                        </a:lnTo>
                        <a:lnTo>
                          <a:pt x="6759" y="16706"/>
                        </a:lnTo>
                        <a:lnTo>
                          <a:pt x="7363" y="16751"/>
                        </a:lnTo>
                        <a:lnTo>
                          <a:pt x="7948" y="16839"/>
                        </a:lnTo>
                        <a:lnTo>
                          <a:pt x="8458" y="16916"/>
                        </a:lnTo>
                        <a:lnTo>
                          <a:pt x="8893" y="17026"/>
                        </a:lnTo>
                        <a:lnTo>
                          <a:pt x="9289" y="17158"/>
                        </a:lnTo>
                        <a:lnTo>
                          <a:pt x="9572" y="17280"/>
                        </a:lnTo>
                        <a:lnTo>
                          <a:pt x="9799" y="17412"/>
                        </a:lnTo>
                        <a:lnTo>
                          <a:pt x="9969" y="17555"/>
                        </a:lnTo>
                        <a:lnTo>
                          <a:pt x="10120" y="17687"/>
                        </a:lnTo>
                        <a:lnTo>
                          <a:pt x="10158" y="17831"/>
                        </a:lnTo>
                        <a:lnTo>
                          <a:pt x="10195" y="17974"/>
                        </a:lnTo>
                        <a:lnTo>
                          <a:pt x="10158" y="18128"/>
                        </a:lnTo>
                        <a:lnTo>
                          <a:pt x="10082" y="18271"/>
                        </a:lnTo>
                        <a:lnTo>
                          <a:pt x="9969" y="18426"/>
                        </a:lnTo>
                        <a:lnTo>
                          <a:pt x="9837" y="18569"/>
                        </a:lnTo>
                        <a:lnTo>
                          <a:pt x="9648" y="18701"/>
                        </a:lnTo>
                        <a:lnTo>
                          <a:pt x="9440" y="18822"/>
                        </a:lnTo>
                        <a:lnTo>
                          <a:pt x="9213" y="18999"/>
                        </a:lnTo>
                        <a:lnTo>
                          <a:pt x="9044" y="19186"/>
                        </a:lnTo>
                        <a:lnTo>
                          <a:pt x="8893" y="19395"/>
                        </a:lnTo>
                        <a:lnTo>
                          <a:pt x="8817" y="19627"/>
                        </a:lnTo>
                        <a:lnTo>
                          <a:pt x="8779" y="19858"/>
                        </a:lnTo>
                        <a:lnTo>
                          <a:pt x="8779" y="20112"/>
                        </a:lnTo>
                        <a:lnTo>
                          <a:pt x="8855" y="20354"/>
                        </a:lnTo>
                        <a:lnTo>
                          <a:pt x="8968" y="20586"/>
                        </a:lnTo>
                        <a:lnTo>
                          <a:pt x="9138" y="20817"/>
                        </a:lnTo>
                        <a:lnTo>
                          <a:pt x="9365" y="21026"/>
                        </a:lnTo>
                        <a:lnTo>
                          <a:pt x="9610" y="21192"/>
                        </a:lnTo>
                        <a:lnTo>
                          <a:pt x="9950" y="21368"/>
                        </a:lnTo>
                        <a:lnTo>
                          <a:pt x="10120" y="21445"/>
                        </a:lnTo>
                        <a:lnTo>
                          <a:pt x="10346" y="21511"/>
                        </a:lnTo>
                        <a:lnTo>
                          <a:pt x="10516" y="21555"/>
                        </a:lnTo>
                        <a:lnTo>
                          <a:pt x="10743" y="21600"/>
                        </a:lnTo>
                        <a:lnTo>
                          <a:pt x="10988" y="21644"/>
                        </a:lnTo>
                        <a:lnTo>
                          <a:pt x="11215" y="21666"/>
                        </a:lnTo>
                        <a:lnTo>
                          <a:pt x="11498" y="21666"/>
                        </a:lnTo>
                        <a:lnTo>
                          <a:pt x="11762" y="21666"/>
                        </a:lnTo>
                        <a:lnTo>
                          <a:pt x="12253" y="21644"/>
                        </a:lnTo>
                        <a:lnTo>
                          <a:pt x="12763" y="21577"/>
                        </a:lnTo>
                        <a:lnTo>
                          <a:pt x="13197" y="21467"/>
                        </a:lnTo>
                        <a:lnTo>
                          <a:pt x="13556" y="21346"/>
                        </a:lnTo>
                        <a:lnTo>
                          <a:pt x="13896" y="21192"/>
                        </a:lnTo>
                        <a:lnTo>
                          <a:pt x="14179" y="21026"/>
                        </a:lnTo>
                        <a:lnTo>
                          <a:pt x="14444" y="20839"/>
                        </a:lnTo>
                        <a:lnTo>
                          <a:pt x="14576" y="20641"/>
                        </a:lnTo>
                        <a:lnTo>
                          <a:pt x="14727" y="20431"/>
                        </a:lnTo>
                        <a:lnTo>
                          <a:pt x="14765" y="20200"/>
                        </a:lnTo>
                        <a:lnTo>
                          <a:pt x="14802" y="19991"/>
                        </a:lnTo>
                        <a:lnTo>
                          <a:pt x="14727" y="19759"/>
                        </a:lnTo>
                        <a:lnTo>
                          <a:pt x="14613" y="19550"/>
                        </a:lnTo>
                        <a:lnTo>
                          <a:pt x="14444" y="19307"/>
                        </a:lnTo>
                        <a:lnTo>
                          <a:pt x="14217" y="19098"/>
                        </a:lnTo>
                        <a:lnTo>
                          <a:pt x="13934" y="18911"/>
                        </a:lnTo>
                        <a:lnTo>
                          <a:pt x="13669" y="18745"/>
                        </a:lnTo>
                        <a:lnTo>
                          <a:pt x="13462" y="18547"/>
                        </a:lnTo>
                        <a:lnTo>
                          <a:pt x="13311" y="18337"/>
                        </a:lnTo>
                        <a:lnTo>
                          <a:pt x="13197" y="18150"/>
                        </a:lnTo>
                        <a:lnTo>
                          <a:pt x="13122" y="17941"/>
                        </a:lnTo>
                        <a:lnTo>
                          <a:pt x="13122" y="17720"/>
                        </a:lnTo>
                        <a:lnTo>
                          <a:pt x="13122" y="17533"/>
                        </a:lnTo>
                        <a:lnTo>
                          <a:pt x="13197" y="17346"/>
                        </a:lnTo>
                        <a:lnTo>
                          <a:pt x="13273" y="17158"/>
                        </a:lnTo>
                        <a:lnTo>
                          <a:pt x="13386" y="16982"/>
                        </a:lnTo>
                        <a:lnTo>
                          <a:pt x="13537" y="16839"/>
                        </a:lnTo>
                        <a:lnTo>
                          <a:pt x="13707" y="16706"/>
                        </a:lnTo>
                        <a:lnTo>
                          <a:pt x="13896" y="16607"/>
                        </a:lnTo>
                        <a:lnTo>
                          <a:pt x="14104" y="16519"/>
                        </a:lnTo>
                        <a:lnTo>
                          <a:pt x="14330" y="16453"/>
                        </a:lnTo>
                        <a:lnTo>
                          <a:pt x="14538" y="16431"/>
                        </a:lnTo>
                        <a:lnTo>
                          <a:pt x="14897" y="16453"/>
                        </a:lnTo>
                        <a:lnTo>
                          <a:pt x="15406" y="16497"/>
                        </a:lnTo>
                        <a:lnTo>
                          <a:pt x="16105" y="16541"/>
                        </a:lnTo>
                        <a:lnTo>
                          <a:pt x="16898" y="16607"/>
                        </a:lnTo>
                        <a:lnTo>
                          <a:pt x="17804" y="16651"/>
                        </a:lnTo>
                        <a:lnTo>
                          <a:pt x="18786" y="16684"/>
                        </a:lnTo>
                        <a:lnTo>
                          <a:pt x="19844" y="16728"/>
                        </a:lnTo>
                        <a:lnTo>
                          <a:pt x="20920" y="16751"/>
                        </a:lnTo>
                        <a:lnTo>
                          <a:pt x="21109" y="16497"/>
                        </a:lnTo>
                        <a:lnTo>
                          <a:pt x="21241" y="16222"/>
                        </a:lnTo>
                        <a:lnTo>
                          <a:pt x="21392" y="15946"/>
                        </a:lnTo>
                        <a:lnTo>
                          <a:pt x="21467" y="15648"/>
                        </a:lnTo>
                        <a:lnTo>
                          <a:pt x="21543" y="15351"/>
                        </a:lnTo>
                        <a:lnTo>
                          <a:pt x="21618" y="15042"/>
                        </a:lnTo>
                        <a:lnTo>
                          <a:pt x="21618" y="14745"/>
                        </a:lnTo>
                        <a:lnTo>
                          <a:pt x="21618" y="14447"/>
                        </a:lnTo>
                        <a:lnTo>
                          <a:pt x="21618" y="14150"/>
                        </a:lnTo>
                        <a:lnTo>
                          <a:pt x="21581" y="13852"/>
                        </a:lnTo>
                        <a:lnTo>
                          <a:pt x="21505" y="13577"/>
                        </a:lnTo>
                        <a:lnTo>
                          <a:pt x="21430" y="13301"/>
                        </a:lnTo>
                        <a:lnTo>
                          <a:pt x="21354" y="13048"/>
                        </a:lnTo>
                        <a:lnTo>
                          <a:pt x="21241" y="12816"/>
                        </a:lnTo>
                        <a:lnTo>
                          <a:pt x="21146" y="12607"/>
                        </a:lnTo>
                        <a:lnTo>
                          <a:pt x="21033" y="12431"/>
                        </a:lnTo>
                        <a:lnTo>
                          <a:pt x="20920" y="12265"/>
                        </a:lnTo>
                        <a:lnTo>
                          <a:pt x="20769" y="12144"/>
                        </a:lnTo>
                        <a:lnTo>
                          <a:pt x="20637" y="12034"/>
                        </a:lnTo>
                        <a:lnTo>
                          <a:pt x="20486" y="11946"/>
                        </a:lnTo>
                        <a:lnTo>
                          <a:pt x="20297" y="11891"/>
                        </a:lnTo>
                        <a:lnTo>
                          <a:pt x="20165" y="11846"/>
                        </a:lnTo>
                        <a:lnTo>
                          <a:pt x="19976" y="11824"/>
                        </a:lnTo>
                        <a:lnTo>
                          <a:pt x="19806" y="11802"/>
                        </a:lnTo>
                        <a:lnTo>
                          <a:pt x="19390" y="11824"/>
                        </a:lnTo>
                        <a:lnTo>
                          <a:pt x="18956" y="11891"/>
                        </a:lnTo>
                        <a:lnTo>
                          <a:pt x="18503" y="11968"/>
                        </a:lnTo>
                        <a:lnTo>
                          <a:pt x="17993" y="12078"/>
                        </a:lnTo>
                        <a:lnTo>
                          <a:pt x="17653" y="12144"/>
                        </a:lnTo>
                        <a:lnTo>
                          <a:pt x="17332" y="12199"/>
                        </a:lnTo>
                        <a:lnTo>
                          <a:pt x="17049" y="12221"/>
                        </a:lnTo>
                        <a:lnTo>
                          <a:pt x="16747" y="12243"/>
                        </a:lnTo>
                        <a:lnTo>
                          <a:pt x="16464" y="12243"/>
                        </a:lnTo>
                        <a:lnTo>
                          <a:pt x="16218" y="12243"/>
                        </a:lnTo>
                        <a:lnTo>
                          <a:pt x="15992" y="12221"/>
                        </a:lnTo>
                        <a:lnTo>
                          <a:pt x="15746" y="12199"/>
                        </a:lnTo>
                        <a:lnTo>
                          <a:pt x="15520" y="12155"/>
                        </a:lnTo>
                        <a:lnTo>
                          <a:pt x="15350" y="12122"/>
                        </a:lnTo>
                        <a:lnTo>
                          <a:pt x="15161" y="12056"/>
                        </a:lnTo>
                        <a:lnTo>
                          <a:pt x="14972" y="11990"/>
                        </a:lnTo>
                        <a:lnTo>
                          <a:pt x="14689" y="11846"/>
                        </a:lnTo>
                        <a:lnTo>
                          <a:pt x="14444" y="11670"/>
                        </a:lnTo>
                        <a:lnTo>
                          <a:pt x="14255" y="11483"/>
                        </a:lnTo>
                        <a:lnTo>
                          <a:pt x="14104" y="11295"/>
                        </a:lnTo>
                        <a:lnTo>
                          <a:pt x="14028" y="11086"/>
                        </a:lnTo>
                        <a:lnTo>
                          <a:pt x="13972" y="10888"/>
                        </a:lnTo>
                        <a:lnTo>
                          <a:pt x="13972" y="10700"/>
                        </a:lnTo>
                        <a:lnTo>
                          <a:pt x="14009" y="10513"/>
                        </a:lnTo>
                        <a:lnTo>
                          <a:pt x="14066" y="10359"/>
                        </a:lnTo>
                        <a:lnTo>
                          <a:pt x="14179" y="10215"/>
                        </a:lnTo>
                        <a:lnTo>
                          <a:pt x="14406" y="10006"/>
                        </a:lnTo>
                        <a:lnTo>
                          <a:pt x="14651" y="9830"/>
                        </a:lnTo>
                        <a:lnTo>
                          <a:pt x="14878" y="9686"/>
                        </a:lnTo>
                        <a:lnTo>
                          <a:pt x="15123" y="9554"/>
                        </a:lnTo>
                        <a:lnTo>
                          <a:pt x="15350" y="9477"/>
                        </a:lnTo>
                        <a:lnTo>
                          <a:pt x="15558" y="9411"/>
                        </a:lnTo>
                        <a:lnTo>
                          <a:pt x="15803" y="9345"/>
                        </a:lnTo>
                        <a:lnTo>
                          <a:pt x="16030" y="9323"/>
                        </a:lnTo>
                        <a:lnTo>
                          <a:pt x="16256" y="9301"/>
                        </a:lnTo>
                        <a:lnTo>
                          <a:pt x="16464" y="9323"/>
                        </a:lnTo>
                        <a:lnTo>
                          <a:pt x="16690" y="9345"/>
                        </a:lnTo>
                        <a:lnTo>
                          <a:pt x="16898" y="9367"/>
                        </a:lnTo>
                        <a:lnTo>
                          <a:pt x="17332" y="9477"/>
                        </a:lnTo>
                        <a:lnTo>
                          <a:pt x="17767" y="9598"/>
                        </a:lnTo>
                        <a:lnTo>
                          <a:pt x="18163" y="9731"/>
                        </a:lnTo>
                        <a:lnTo>
                          <a:pt x="18597" y="9874"/>
                        </a:lnTo>
                        <a:lnTo>
                          <a:pt x="18994" y="10006"/>
                        </a:lnTo>
                        <a:lnTo>
                          <a:pt x="19428" y="10083"/>
                        </a:lnTo>
                        <a:lnTo>
                          <a:pt x="19617" y="10127"/>
                        </a:lnTo>
                        <a:lnTo>
                          <a:pt x="19844" y="10149"/>
                        </a:lnTo>
                        <a:lnTo>
                          <a:pt x="20013" y="10149"/>
                        </a:lnTo>
                        <a:lnTo>
                          <a:pt x="20240" y="10127"/>
                        </a:lnTo>
                        <a:lnTo>
                          <a:pt x="20410" y="10105"/>
                        </a:lnTo>
                        <a:lnTo>
                          <a:pt x="20637" y="10061"/>
                        </a:lnTo>
                        <a:lnTo>
                          <a:pt x="20844" y="9984"/>
                        </a:lnTo>
                        <a:lnTo>
                          <a:pt x="21033" y="9896"/>
                        </a:lnTo>
                        <a:lnTo>
                          <a:pt x="21146" y="9830"/>
                        </a:lnTo>
                        <a:lnTo>
                          <a:pt x="21203" y="9753"/>
                        </a:lnTo>
                        <a:lnTo>
                          <a:pt x="21279" y="9642"/>
                        </a:lnTo>
                        <a:lnTo>
                          <a:pt x="21354" y="9521"/>
                        </a:lnTo>
                        <a:lnTo>
                          <a:pt x="21430" y="9246"/>
                        </a:lnTo>
                        <a:lnTo>
                          <a:pt x="21430" y="8904"/>
                        </a:lnTo>
                        <a:lnTo>
                          <a:pt x="21430" y="8540"/>
                        </a:lnTo>
                        <a:lnTo>
                          <a:pt x="21392" y="8144"/>
                        </a:lnTo>
                        <a:lnTo>
                          <a:pt x="21354" y="7714"/>
                        </a:lnTo>
                        <a:lnTo>
                          <a:pt x="21279" y="7295"/>
                        </a:lnTo>
                        <a:lnTo>
                          <a:pt x="21146" y="6446"/>
                        </a:lnTo>
                        <a:lnTo>
                          <a:pt x="20995" y="5686"/>
                        </a:lnTo>
                        <a:lnTo>
                          <a:pt x="20958" y="5366"/>
                        </a:lnTo>
                        <a:lnTo>
                          <a:pt x="20958" y="5091"/>
                        </a:lnTo>
                        <a:lnTo>
                          <a:pt x="20958" y="4860"/>
                        </a:lnTo>
                        <a:lnTo>
                          <a:pt x="21033" y="4716"/>
                        </a:lnTo>
                        <a:lnTo>
                          <a:pt x="20637" y="4860"/>
                        </a:lnTo>
                        <a:lnTo>
                          <a:pt x="20127" y="4992"/>
                        </a:lnTo>
                        <a:lnTo>
                          <a:pt x="19617" y="5069"/>
                        </a:lnTo>
                        <a:lnTo>
                          <a:pt x="19032" y="5157"/>
                        </a:lnTo>
                        <a:lnTo>
                          <a:pt x="18465" y="5201"/>
                        </a:lnTo>
                        <a:lnTo>
                          <a:pt x="17842" y="5245"/>
                        </a:lnTo>
                        <a:lnTo>
                          <a:pt x="17219" y="5267"/>
                        </a:lnTo>
                        <a:lnTo>
                          <a:pt x="16615" y="5267"/>
                        </a:lnTo>
                        <a:lnTo>
                          <a:pt x="15992" y="5245"/>
                        </a:lnTo>
                        <a:lnTo>
                          <a:pt x="15369" y="5201"/>
                        </a:lnTo>
                        <a:lnTo>
                          <a:pt x="14840" y="5157"/>
                        </a:lnTo>
                        <a:lnTo>
                          <a:pt x="14293" y="5091"/>
                        </a:lnTo>
                        <a:lnTo>
                          <a:pt x="13783" y="5014"/>
                        </a:lnTo>
                        <a:lnTo>
                          <a:pt x="13386" y="4926"/>
                        </a:lnTo>
                        <a:lnTo>
                          <a:pt x="13027" y="4815"/>
                        </a:lnTo>
                        <a:lnTo>
                          <a:pt x="12725" y="4716"/>
                        </a:lnTo>
                        <a:lnTo>
                          <a:pt x="12480" y="4606"/>
                        </a:lnTo>
                        <a:lnTo>
                          <a:pt x="12291" y="4496"/>
                        </a:lnTo>
                        <a:lnTo>
                          <a:pt x="12197" y="4397"/>
                        </a:lnTo>
                        <a:lnTo>
                          <a:pt x="12083" y="4286"/>
                        </a:lnTo>
                        <a:lnTo>
                          <a:pt x="12046" y="4187"/>
                        </a:lnTo>
                        <a:lnTo>
                          <a:pt x="12008" y="4077"/>
                        </a:lnTo>
                        <a:lnTo>
                          <a:pt x="12046" y="3967"/>
                        </a:lnTo>
                        <a:lnTo>
                          <a:pt x="12121" y="3868"/>
                        </a:lnTo>
                        <a:lnTo>
                          <a:pt x="12197" y="3735"/>
                        </a:lnTo>
                        <a:lnTo>
                          <a:pt x="12291" y="3614"/>
                        </a:lnTo>
                        <a:lnTo>
                          <a:pt x="12442" y="3482"/>
                        </a:lnTo>
                        <a:lnTo>
                          <a:pt x="12631" y="3361"/>
                        </a:lnTo>
                        <a:lnTo>
                          <a:pt x="13065" y="3085"/>
                        </a:lnTo>
                        <a:lnTo>
                          <a:pt x="13537" y="2766"/>
                        </a:lnTo>
                        <a:lnTo>
                          <a:pt x="13783" y="2578"/>
                        </a:lnTo>
                        <a:lnTo>
                          <a:pt x="13934" y="2380"/>
                        </a:lnTo>
                        <a:lnTo>
                          <a:pt x="14028" y="2171"/>
                        </a:lnTo>
                        <a:lnTo>
                          <a:pt x="14104" y="1961"/>
                        </a:lnTo>
                        <a:lnTo>
                          <a:pt x="14104" y="1730"/>
                        </a:lnTo>
                        <a:lnTo>
                          <a:pt x="14066" y="1498"/>
                        </a:lnTo>
                        <a:lnTo>
                          <a:pt x="13972" y="1267"/>
                        </a:lnTo>
                        <a:lnTo>
                          <a:pt x="13820" y="1057"/>
                        </a:lnTo>
                        <a:lnTo>
                          <a:pt x="13594" y="837"/>
                        </a:lnTo>
                        <a:lnTo>
                          <a:pt x="13386" y="628"/>
                        </a:lnTo>
                        <a:lnTo>
                          <a:pt x="13103" y="462"/>
                        </a:lnTo>
                        <a:lnTo>
                          <a:pt x="12763" y="308"/>
                        </a:lnTo>
                        <a:lnTo>
                          <a:pt x="12404" y="187"/>
                        </a:lnTo>
                        <a:lnTo>
                          <a:pt x="12008" y="77"/>
                        </a:lnTo>
                        <a:lnTo>
                          <a:pt x="11574" y="33"/>
                        </a:lnTo>
                        <a:lnTo>
                          <a:pt x="11102" y="11"/>
                        </a:lnTo>
                        <a:lnTo>
                          <a:pt x="10667" y="11"/>
                        </a:lnTo>
                        <a:lnTo>
                          <a:pt x="10233" y="77"/>
                        </a:lnTo>
                        <a:lnTo>
                          <a:pt x="9837" y="187"/>
                        </a:lnTo>
                        <a:lnTo>
                          <a:pt x="9440" y="286"/>
                        </a:lnTo>
                        <a:lnTo>
                          <a:pt x="9062" y="462"/>
                        </a:lnTo>
                        <a:lnTo>
                          <a:pt x="8741" y="628"/>
                        </a:lnTo>
                        <a:lnTo>
                          <a:pt x="8458" y="815"/>
                        </a:lnTo>
                        <a:lnTo>
                          <a:pt x="8232" y="1035"/>
                        </a:lnTo>
                        <a:lnTo>
                          <a:pt x="8062" y="1245"/>
                        </a:lnTo>
                        <a:lnTo>
                          <a:pt x="7911" y="1476"/>
                        </a:lnTo>
                        <a:lnTo>
                          <a:pt x="7835" y="1708"/>
                        </a:lnTo>
                        <a:lnTo>
                          <a:pt x="7797" y="1961"/>
                        </a:lnTo>
                        <a:lnTo>
                          <a:pt x="7835" y="2193"/>
                        </a:lnTo>
                        <a:lnTo>
                          <a:pt x="7948" y="2402"/>
                        </a:lnTo>
                        <a:lnTo>
                          <a:pt x="8062" y="2534"/>
                        </a:lnTo>
                        <a:lnTo>
                          <a:pt x="8175" y="2644"/>
                        </a:lnTo>
                        <a:lnTo>
                          <a:pt x="8269" y="2744"/>
                        </a:lnTo>
                        <a:lnTo>
                          <a:pt x="8420" y="2832"/>
                        </a:lnTo>
                        <a:lnTo>
                          <a:pt x="8704" y="3019"/>
                        </a:lnTo>
                        <a:lnTo>
                          <a:pt x="8968" y="3206"/>
                        </a:lnTo>
                        <a:lnTo>
                          <a:pt x="9138" y="3405"/>
                        </a:lnTo>
                        <a:lnTo>
                          <a:pt x="9327" y="3570"/>
                        </a:lnTo>
                        <a:lnTo>
                          <a:pt x="9440" y="3735"/>
                        </a:lnTo>
                        <a:lnTo>
                          <a:pt x="9516" y="3890"/>
                        </a:lnTo>
                        <a:lnTo>
                          <a:pt x="9534" y="4033"/>
                        </a:lnTo>
                        <a:lnTo>
                          <a:pt x="9534" y="4165"/>
                        </a:lnTo>
                        <a:lnTo>
                          <a:pt x="9516" y="4286"/>
                        </a:lnTo>
                        <a:lnTo>
                          <a:pt x="9440" y="4397"/>
                        </a:lnTo>
                        <a:lnTo>
                          <a:pt x="9327" y="4496"/>
                        </a:lnTo>
                        <a:lnTo>
                          <a:pt x="9176" y="4562"/>
                        </a:lnTo>
                        <a:lnTo>
                          <a:pt x="9006" y="4628"/>
                        </a:lnTo>
                        <a:lnTo>
                          <a:pt x="8779" y="4694"/>
                        </a:lnTo>
                        <a:lnTo>
                          <a:pt x="8534" y="4716"/>
                        </a:lnTo>
                        <a:lnTo>
                          <a:pt x="8232" y="4716"/>
                        </a:lnTo>
                        <a:lnTo>
                          <a:pt x="7118" y="4738"/>
                        </a:lnTo>
                        <a:lnTo>
                          <a:pt x="5947" y="4771"/>
                        </a:lnTo>
                        <a:lnTo>
                          <a:pt x="4795" y="4815"/>
                        </a:lnTo>
                        <a:lnTo>
                          <a:pt x="3681" y="4860"/>
                        </a:lnTo>
                        <a:lnTo>
                          <a:pt x="2662" y="4882"/>
                        </a:lnTo>
                        <a:lnTo>
                          <a:pt x="1755" y="4882"/>
                        </a:lnTo>
                        <a:lnTo>
                          <a:pt x="1359" y="4860"/>
                        </a:lnTo>
                        <a:lnTo>
                          <a:pt x="981" y="4837"/>
                        </a:lnTo>
                        <a:lnTo>
                          <a:pt x="698" y="4771"/>
                        </a:lnTo>
                        <a:lnTo>
                          <a:pt x="453" y="4716"/>
                        </a:lnTo>
                        <a:lnTo>
                          <a:pt x="453" y="5322"/>
                        </a:lnTo>
                        <a:lnTo>
                          <a:pt x="453" y="6083"/>
                        </a:lnTo>
                        <a:lnTo>
                          <a:pt x="453" y="6909"/>
                        </a:lnTo>
                        <a:lnTo>
                          <a:pt x="453" y="7780"/>
                        </a:lnTo>
                        <a:lnTo>
                          <a:pt x="453" y="8606"/>
                        </a:lnTo>
                        <a:lnTo>
                          <a:pt x="453" y="9345"/>
                        </a:lnTo>
                        <a:lnTo>
                          <a:pt x="453" y="9918"/>
                        </a:lnTo>
                        <a:lnTo>
                          <a:pt x="453" y="10282"/>
                        </a:lnTo>
                        <a:lnTo>
                          <a:pt x="490" y="10381"/>
                        </a:lnTo>
                        <a:lnTo>
                          <a:pt x="547" y="10491"/>
                        </a:lnTo>
                        <a:lnTo>
                          <a:pt x="660" y="10590"/>
                        </a:lnTo>
                        <a:lnTo>
                          <a:pt x="811" y="10700"/>
                        </a:lnTo>
                        <a:lnTo>
                          <a:pt x="981" y="10811"/>
                        </a:lnTo>
                        <a:lnTo>
                          <a:pt x="1208" y="10888"/>
                        </a:lnTo>
                        <a:lnTo>
                          <a:pt x="1453" y="10954"/>
                        </a:lnTo>
                        <a:lnTo>
                          <a:pt x="1718" y="11020"/>
                        </a:lnTo>
                        <a:lnTo>
                          <a:pt x="1963" y="11064"/>
                        </a:lnTo>
                        <a:lnTo>
                          <a:pt x="2265" y="11086"/>
                        </a:lnTo>
                        <a:lnTo>
                          <a:pt x="2548" y="11064"/>
                        </a:lnTo>
                        <a:lnTo>
                          <a:pt x="2794" y="11042"/>
                        </a:lnTo>
                        <a:lnTo>
                          <a:pt x="3096" y="10976"/>
                        </a:lnTo>
                        <a:lnTo>
                          <a:pt x="3341" y="10888"/>
                        </a:lnTo>
                        <a:lnTo>
                          <a:pt x="3606" y="10766"/>
                        </a:lnTo>
                        <a:lnTo>
                          <a:pt x="3813" y="1059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51" name="Puzzle1"/>
                  <p:cNvSpPr>
                    <a:spLocks noEditPoints="1" noChangeArrowheads="1"/>
                  </p:cNvSpPr>
                  <p:nvPr/>
                </p:nvSpPr>
                <p:spPr bwMode="auto">
                  <a:xfrm>
                    <a:off x="1376362" y="4621592"/>
                    <a:ext cx="227074" cy="130184"/>
                  </a:xfrm>
                  <a:custGeom>
                    <a:avLst/>
                    <a:gdLst>
                      <a:gd name="T0" fmla="*/ 16740 w 21600"/>
                      <a:gd name="T1" fmla="*/ 21078 h 21600"/>
                      <a:gd name="T2" fmla="*/ 16976 w 21600"/>
                      <a:gd name="T3" fmla="*/ 521 h 21600"/>
                      <a:gd name="T4" fmla="*/ 4725 w 21600"/>
                      <a:gd name="T5" fmla="*/ 856 h 21600"/>
                      <a:gd name="T6" fmla="*/ 5040 w 21600"/>
                      <a:gd name="T7" fmla="*/ 21004 h 21600"/>
                      <a:gd name="T8" fmla="*/ 10811 w 21600"/>
                      <a:gd name="T9" fmla="*/ 12885 h 21600"/>
                      <a:gd name="T10" fmla="*/ 10845 w 21600"/>
                      <a:gd name="T11" fmla="*/ 8714 h 21600"/>
                      <a:gd name="T12" fmla="*/ 21600 w 21600"/>
                      <a:gd name="T13" fmla="*/ 10000 h 21600"/>
                      <a:gd name="T14" fmla="*/ 56 w 21600"/>
                      <a:gd name="T15" fmla="*/ 10000 h 21600"/>
                      <a:gd name="T16" fmla="*/ 6086 w 21600"/>
                      <a:gd name="T17" fmla="*/ 2569 h 21600"/>
                      <a:gd name="T18" fmla="*/ 16132 w 21600"/>
                      <a:gd name="T19" fmla="*/ 19552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T16" t="T17" r="T18" b="T19"/>
                    <a:pathLst>
                      <a:path w="21600" h="21600">
                        <a:moveTo>
                          <a:pt x="9360" y="20836"/>
                        </a:moveTo>
                        <a:lnTo>
                          <a:pt x="9528" y="20836"/>
                        </a:lnTo>
                        <a:lnTo>
                          <a:pt x="9686" y="20762"/>
                        </a:lnTo>
                        <a:lnTo>
                          <a:pt x="9810" y="20687"/>
                        </a:lnTo>
                        <a:lnTo>
                          <a:pt x="9922" y="20575"/>
                        </a:lnTo>
                        <a:lnTo>
                          <a:pt x="10012" y="20426"/>
                        </a:lnTo>
                        <a:lnTo>
                          <a:pt x="10068" y="20296"/>
                        </a:lnTo>
                        <a:lnTo>
                          <a:pt x="10113" y="20110"/>
                        </a:lnTo>
                        <a:lnTo>
                          <a:pt x="10136" y="19905"/>
                        </a:lnTo>
                        <a:lnTo>
                          <a:pt x="10136" y="19682"/>
                        </a:lnTo>
                        <a:lnTo>
                          <a:pt x="10113" y="19440"/>
                        </a:lnTo>
                        <a:lnTo>
                          <a:pt x="10068" y="19142"/>
                        </a:lnTo>
                        <a:lnTo>
                          <a:pt x="10012" y="18900"/>
                        </a:lnTo>
                        <a:lnTo>
                          <a:pt x="9900" y="18620"/>
                        </a:lnTo>
                        <a:lnTo>
                          <a:pt x="9787" y="18285"/>
                        </a:lnTo>
                        <a:lnTo>
                          <a:pt x="9641" y="17968"/>
                        </a:lnTo>
                        <a:lnTo>
                          <a:pt x="9472" y="17652"/>
                        </a:lnTo>
                        <a:lnTo>
                          <a:pt x="9382" y="17466"/>
                        </a:lnTo>
                        <a:lnTo>
                          <a:pt x="9315" y="17298"/>
                        </a:lnTo>
                        <a:lnTo>
                          <a:pt x="9258" y="17112"/>
                        </a:lnTo>
                        <a:lnTo>
                          <a:pt x="9191" y="16926"/>
                        </a:lnTo>
                        <a:lnTo>
                          <a:pt x="9123" y="16535"/>
                        </a:lnTo>
                        <a:lnTo>
                          <a:pt x="9101" y="16144"/>
                        </a:lnTo>
                        <a:lnTo>
                          <a:pt x="9101" y="15753"/>
                        </a:lnTo>
                        <a:lnTo>
                          <a:pt x="9168" y="15362"/>
                        </a:lnTo>
                        <a:lnTo>
                          <a:pt x="9236" y="14971"/>
                        </a:lnTo>
                        <a:lnTo>
                          <a:pt x="9360" y="14580"/>
                        </a:lnTo>
                        <a:lnTo>
                          <a:pt x="9495" y="14244"/>
                        </a:lnTo>
                        <a:lnTo>
                          <a:pt x="9663" y="13891"/>
                        </a:lnTo>
                        <a:lnTo>
                          <a:pt x="9855" y="13611"/>
                        </a:lnTo>
                        <a:lnTo>
                          <a:pt x="10068" y="13351"/>
                        </a:lnTo>
                        <a:lnTo>
                          <a:pt x="10293" y="13146"/>
                        </a:lnTo>
                        <a:lnTo>
                          <a:pt x="10552" y="12997"/>
                        </a:lnTo>
                        <a:lnTo>
                          <a:pt x="10811" y="12885"/>
                        </a:lnTo>
                        <a:lnTo>
                          <a:pt x="11069" y="12866"/>
                        </a:lnTo>
                        <a:lnTo>
                          <a:pt x="11351" y="12885"/>
                        </a:lnTo>
                        <a:lnTo>
                          <a:pt x="11610" y="12997"/>
                        </a:lnTo>
                        <a:lnTo>
                          <a:pt x="11846" y="13183"/>
                        </a:lnTo>
                        <a:lnTo>
                          <a:pt x="12060" y="13388"/>
                        </a:lnTo>
                        <a:lnTo>
                          <a:pt x="12251" y="13648"/>
                        </a:lnTo>
                        <a:lnTo>
                          <a:pt x="12419" y="13928"/>
                        </a:lnTo>
                        <a:lnTo>
                          <a:pt x="12555" y="14244"/>
                        </a:lnTo>
                        <a:lnTo>
                          <a:pt x="12690" y="14617"/>
                        </a:lnTo>
                        <a:lnTo>
                          <a:pt x="12768" y="15008"/>
                        </a:lnTo>
                        <a:lnTo>
                          <a:pt x="12836" y="15399"/>
                        </a:lnTo>
                        <a:lnTo>
                          <a:pt x="12858" y="15753"/>
                        </a:lnTo>
                        <a:lnTo>
                          <a:pt x="12858" y="16144"/>
                        </a:lnTo>
                        <a:lnTo>
                          <a:pt x="12813" y="16535"/>
                        </a:lnTo>
                        <a:lnTo>
                          <a:pt x="12746" y="16888"/>
                        </a:lnTo>
                        <a:lnTo>
                          <a:pt x="12667" y="17224"/>
                        </a:lnTo>
                        <a:lnTo>
                          <a:pt x="12510" y="17503"/>
                        </a:lnTo>
                        <a:lnTo>
                          <a:pt x="12228" y="18043"/>
                        </a:lnTo>
                        <a:lnTo>
                          <a:pt x="11970" y="18546"/>
                        </a:lnTo>
                        <a:lnTo>
                          <a:pt x="11868" y="18751"/>
                        </a:lnTo>
                        <a:lnTo>
                          <a:pt x="11778" y="18974"/>
                        </a:lnTo>
                        <a:lnTo>
                          <a:pt x="11711" y="19179"/>
                        </a:lnTo>
                        <a:lnTo>
                          <a:pt x="11666" y="19365"/>
                        </a:lnTo>
                        <a:lnTo>
                          <a:pt x="11632" y="19570"/>
                        </a:lnTo>
                        <a:lnTo>
                          <a:pt x="11632" y="19756"/>
                        </a:lnTo>
                        <a:lnTo>
                          <a:pt x="11632" y="19942"/>
                        </a:lnTo>
                        <a:lnTo>
                          <a:pt x="11643" y="20110"/>
                        </a:lnTo>
                        <a:lnTo>
                          <a:pt x="11711" y="20296"/>
                        </a:lnTo>
                        <a:lnTo>
                          <a:pt x="11801" y="20464"/>
                        </a:lnTo>
                        <a:lnTo>
                          <a:pt x="11891" y="20650"/>
                        </a:lnTo>
                        <a:lnTo>
                          <a:pt x="12037" y="20836"/>
                        </a:lnTo>
                        <a:lnTo>
                          <a:pt x="12206" y="21004"/>
                        </a:lnTo>
                        <a:lnTo>
                          <a:pt x="12419" y="21190"/>
                        </a:lnTo>
                        <a:lnTo>
                          <a:pt x="12667" y="21320"/>
                        </a:lnTo>
                        <a:lnTo>
                          <a:pt x="12960" y="21432"/>
                        </a:lnTo>
                        <a:lnTo>
                          <a:pt x="13286" y="21544"/>
                        </a:lnTo>
                        <a:lnTo>
                          <a:pt x="13612" y="21655"/>
                        </a:lnTo>
                        <a:lnTo>
                          <a:pt x="13983" y="21693"/>
                        </a:lnTo>
                        <a:lnTo>
                          <a:pt x="14343" y="21730"/>
                        </a:lnTo>
                        <a:lnTo>
                          <a:pt x="14715" y="21730"/>
                        </a:lnTo>
                        <a:lnTo>
                          <a:pt x="15075" y="21730"/>
                        </a:lnTo>
                        <a:lnTo>
                          <a:pt x="15446" y="21655"/>
                        </a:lnTo>
                        <a:lnTo>
                          <a:pt x="15794" y="21581"/>
                        </a:lnTo>
                        <a:lnTo>
                          <a:pt x="16132" y="21432"/>
                        </a:lnTo>
                        <a:lnTo>
                          <a:pt x="16458" y="21302"/>
                        </a:lnTo>
                        <a:lnTo>
                          <a:pt x="16740" y="21078"/>
                        </a:lnTo>
                        <a:lnTo>
                          <a:pt x="16976" y="20836"/>
                        </a:lnTo>
                        <a:lnTo>
                          <a:pt x="17043" y="20650"/>
                        </a:lnTo>
                        <a:lnTo>
                          <a:pt x="17088" y="20426"/>
                        </a:lnTo>
                        <a:lnTo>
                          <a:pt x="17133" y="20222"/>
                        </a:lnTo>
                        <a:lnTo>
                          <a:pt x="17156" y="19980"/>
                        </a:lnTo>
                        <a:lnTo>
                          <a:pt x="17167" y="19477"/>
                        </a:lnTo>
                        <a:lnTo>
                          <a:pt x="17167" y="18974"/>
                        </a:lnTo>
                        <a:lnTo>
                          <a:pt x="17156" y="18397"/>
                        </a:lnTo>
                        <a:lnTo>
                          <a:pt x="17111" y="17820"/>
                        </a:lnTo>
                        <a:lnTo>
                          <a:pt x="17066" y="17261"/>
                        </a:lnTo>
                        <a:lnTo>
                          <a:pt x="16998" y="16646"/>
                        </a:lnTo>
                        <a:lnTo>
                          <a:pt x="16852" y="15511"/>
                        </a:lnTo>
                        <a:lnTo>
                          <a:pt x="16740" y="14393"/>
                        </a:lnTo>
                        <a:lnTo>
                          <a:pt x="16717" y="13928"/>
                        </a:lnTo>
                        <a:lnTo>
                          <a:pt x="16695" y="13462"/>
                        </a:lnTo>
                        <a:lnTo>
                          <a:pt x="16717" y="13071"/>
                        </a:lnTo>
                        <a:lnTo>
                          <a:pt x="16785" y="12755"/>
                        </a:lnTo>
                        <a:lnTo>
                          <a:pt x="16852" y="12419"/>
                        </a:lnTo>
                        <a:lnTo>
                          <a:pt x="16953" y="12140"/>
                        </a:lnTo>
                        <a:lnTo>
                          <a:pt x="17088" y="11898"/>
                        </a:lnTo>
                        <a:lnTo>
                          <a:pt x="17212" y="11675"/>
                        </a:lnTo>
                        <a:lnTo>
                          <a:pt x="17370" y="11470"/>
                        </a:lnTo>
                        <a:lnTo>
                          <a:pt x="17516" y="11284"/>
                        </a:lnTo>
                        <a:lnTo>
                          <a:pt x="17696" y="11135"/>
                        </a:lnTo>
                        <a:lnTo>
                          <a:pt x="17865" y="11042"/>
                        </a:lnTo>
                        <a:lnTo>
                          <a:pt x="18033" y="10930"/>
                        </a:lnTo>
                        <a:lnTo>
                          <a:pt x="18213" y="10893"/>
                        </a:lnTo>
                        <a:lnTo>
                          <a:pt x="18382" y="10893"/>
                        </a:lnTo>
                        <a:lnTo>
                          <a:pt x="18551" y="10967"/>
                        </a:lnTo>
                        <a:lnTo>
                          <a:pt x="18708" y="11042"/>
                        </a:lnTo>
                        <a:lnTo>
                          <a:pt x="18855" y="11172"/>
                        </a:lnTo>
                        <a:lnTo>
                          <a:pt x="19012" y="11358"/>
                        </a:lnTo>
                        <a:lnTo>
                          <a:pt x="19136" y="11600"/>
                        </a:lnTo>
                        <a:lnTo>
                          <a:pt x="19271" y="11861"/>
                        </a:lnTo>
                        <a:lnTo>
                          <a:pt x="19440" y="12028"/>
                        </a:lnTo>
                        <a:lnTo>
                          <a:pt x="19608" y="12177"/>
                        </a:lnTo>
                        <a:lnTo>
                          <a:pt x="19822" y="12289"/>
                        </a:lnTo>
                        <a:lnTo>
                          <a:pt x="20025" y="12289"/>
                        </a:lnTo>
                        <a:lnTo>
                          <a:pt x="20238" y="12289"/>
                        </a:lnTo>
                        <a:lnTo>
                          <a:pt x="20452" y="12215"/>
                        </a:lnTo>
                        <a:lnTo>
                          <a:pt x="20643" y="12103"/>
                        </a:lnTo>
                        <a:lnTo>
                          <a:pt x="20846" y="11973"/>
                        </a:lnTo>
                        <a:lnTo>
                          <a:pt x="21037" y="11786"/>
                        </a:lnTo>
                        <a:lnTo>
                          <a:pt x="21206" y="11563"/>
                        </a:lnTo>
                        <a:lnTo>
                          <a:pt x="21363" y="11321"/>
                        </a:lnTo>
                        <a:lnTo>
                          <a:pt x="21465" y="11079"/>
                        </a:lnTo>
                        <a:lnTo>
                          <a:pt x="21577" y="10744"/>
                        </a:lnTo>
                        <a:lnTo>
                          <a:pt x="21622" y="10427"/>
                        </a:lnTo>
                        <a:lnTo>
                          <a:pt x="21645" y="10111"/>
                        </a:lnTo>
                        <a:lnTo>
                          <a:pt x="21622" y="9608"/>
                        </a:lnTo>
                        <a:lnTo>
                          <a:pt x="21577" y="9142"/>
                        </a:lnTo>
                        <a:lnTo>
                          <a:pt x="21465" y="8751"/>
                        </a:lnTo>
                        <a:lnTo>
                          <a:pt x="21363" y="8397"/>
                        </a:lnTo>
                        <a:lnTo>
                          <a:pt x="21206" y="8062"/>
                        </a:lnTo>
                        <a:lnTo>
                          <a:pt x="21037" y="7820"/>
                        </a:lnTo>
                        <a:lnTo>
                          <a:pt x="20846" y="7597"/>
                        </a:lnTo>
                        <a:lnTo>
                          <a:pt x="20643" y="7429"/>
                        </a:lnTo>
                        <a:lnTo>
                          <a:pt x="20452" y="7317"/>
                        </a:lnTo>
                        <a:lnTo>
                          <a:pt x="20238" y="7206"/>
                        </a:lnTo>
                        <a:lnTo>
                          <a:pt x="20025" y="7168"/>
                        </a:lnTo>
                        <a:lnTo>
                          <a:pt x="19822" y="7206"/>
                        </a:lnTo>
                        <a:lnTo>
                          <a:pt x="19608" y="7243"/>
                        </a:lnTo>
                        <a:lnTo>
                          <a:pt x="19440" y="7355"/>
                        </a:lnTo>
                        <a:lnTo>
                          <a:pt x="19271" y="7504"/>
                        </a:lnTo>
                        <a:lnTo>
                          <a:pt x="19136" y="7708"/>
                        </a:lnTo>
                        <a:lnTo>
                          <a:pt x="19012" y="7895"/>
                        </a:lnTo>
                        <a:lnTo>
                          <a:pt x="18832" y="8025"/>
                        </a:lnTo>
                        <a:lnTo>
                          <a:pt x="18663" y="8174"/>
                        </a:lnTo>
                        <a:lnTo>
                          <a:pt x="18472" y="8248"/>
                        </a:lnTo>
                        <a:lnTo>
                          <a:pt x="18270" y="8286"/>
                        </a:lnTo>
                        <a:lnTo>
                          <a:pt x="18078" y="8323"/>
                        </a:lnTo>
                        <a:lnTo>
                          <a:pt x="17887" y="8323"/>
                        </a:lnTo>
                        <a:lnTo>
                          <a:pt x="17696" y="8248"/>
                        </a:lnTo>
                        <a:lnTo>
                          <a:pt x="17493" y="8174"/>
                        </a:lnTo>
                        <a:lnTo>
                          <a:pt x="17302" y="8062"/>
                        </a:lnTo>
                        <a:lnTo>
                          <a:pt x="17133" y="7969"/>
                        </a:lnTo>
                        <a:lnTo>
                          <a:pt x="16976" y="7783"/>
                        </a:lnTo>
                        <a:lnTo>
                          <a:pt x="16852" y="7597"/>
                        </a:lnTo>
                        <a:lnTo>
                          <a:pt x="16740" y="7429"/>
                        </a:lnTo>
                        <a:lnTo>
                          <a:pt x="16672" y="7168"/>
                        </a:lnTo>
                        <a:lnTo>
                          <a:pt x="16638" y="6926"/>
                        </a:lnTo>
                        <a:lnTo>
                          <a:pt x="16616" y="6498"/>
                        </a:lnTo>
                        <a:lnTo>
                          <a:pt x="16616" y="5772"/>
                        </a:lnTo>
                        <a:lnTo>
                          <a:pt x="16650" y="4915"/>
                        </a:lnTo>
                        <a:lnTo>
                          <a:pt x="16695" y="3928"/>
                        </a:lnTo>
                        <a:lnTo>
                          <a:pt x="16762" y="2960"/>
                        </a:lnTo>
                        <a:lnTo>
                          <a:pt x="16830" y="1992"/>
                        </a:lnTo>
                        <a:lnTo>
                          <a:pt x="16908" y="1173"/>
                        </a:lnTo>
                        <a:lnTo>
                          <a:pt x="16976" y="521"/>
                        </a:lnTo>
                        <a:lnTo>
                          <a:pt x="16953" y="521"/>
                        </a:lnTo>
                        <a:lnTo>
                          <a:pt x="16931" y="521"/>
                        </a:lnTo>
                        <a:lnTo>
                          <a:pt x="16267" y="484"/>
                        </a:lnTo>
                        <a:lnTo>
                          <a:pt x="15637" y="428"/>
                        </a:lnTo>
                        <a:lnTo>
                          <a:pt x="15063" y="353"/>
                        </a:lnTo>
                        <a:lnTo>
                          <a:pt x="14523" y="279"/>
                        </a:lnTo>
                        <a:lnTo>
                          <a:pt x="14040" y="167"/>
                        </a:lnTo>
                        <a:lnTo>
                          <a:pt x="13635" y="93"/>
                        </a:lnTo>
                        <a:lnTo>
                          <a:pt x="13331" y="18"/>
                        </a:lnTo>
                        <a:lnTo>
                          <a:pt x="13117" y="18"/>
                        </a:lnTo>
                        <a:lnTo>
                          <a:pt x="12982" y="18"/>
                        </a:lnTo>
                        <a:lnTo>
                          <a:pt x="12858" y="130"/>
                        </a:lnTo>
                        <a:lnTo>
                          <a:pt x="12723" y="279"/>
                        </a:lnTo>
                        <a:lnTo>
                          <a:pt x="12622" y="446"/>
                        </a:lnTo>
                        <a:lnTo>
                          <a:pt x="12510" y="670"/>
                        </a:lnTo>
                        <a:lnTo>
                          <a:pt x="12419" y="912"/>
                        </a:lnTo>
                        <a:lnTo>
                          <a:pt x="12363" y="1210"/>
                        </a:lnTo>
                        <a:lnTo>
                          <a:pt x="12318" y="1526"/>
                        </a:lnTo>
                        <a:lnTo>
                          <a:pt x="12273" y="1843"/>
                        </a:lnTo>
                        <a:lnTo>
                          <a:pt x="12251" y="2215"/>
                        </a:lnTo>
                        <a:lnTo>
                          <a:pt x="12273" y="2532"/>
                        </a:lnTo>
                        <a:lnTo>
                          <a:pt x="12318" y="2886"/>
                        </a:lnTo>
                        <a:lnTo>
                          <a:pt x="12386" y="3240"/>
                        </a:lnTo>
                        <a:lnTo>
                          <a:pt x="12464" y="3556"/>
                        </a:lnTo>
                        <a:lnTo>
                          <a:pt x="12577" y="3891"/>
                        </a:lnTo>
                        <a:lnTo>
                          <a:pt x="12746" y="4171"/>
                        </a:lnTo>
                        <a:lnTo>
                          <a:pt x="12926" y="4487"/>
                        </a:lnTo>
                        <a:lnTo>
                          <a:pt x="13050" y="4860"/>
                        </a:lnTo>
                        <a:lnTo>
                          <a:pt x="13162" y="5251"/>
                        </a:lnTo>
                        <a:lnTo>
                          <a:pt x="13218" y="5604"/>
                        </a:lnTo>
                        <a:lnTo>
                          <a:pt x="13263" y="5995"/>
                        </a:lnTo>
                        <a:lnTo>
                          <a:pt x="13241" y="6386"/>
                        </a:lnTo>
                        <a:lnTo>
                          <a:pt x="13218" y="6740"/>
                        </a:lnTo>
                        <a:lnTo>
                          <a:pt x="13139" y="7094"/>
                        </a:lnTo>
                        <a:lnTo>
                          <a:pt x="13050" y="7429"/>
                        </a:lnTo>
                        <a:lnTo>
                          <a:pt x="12903" y="7746"/>
                        </a:lnTo>
                        <a:lnTo>
                          <a:pt x="12723" y="8025"/>
                        </a:lnTo>
                        <a:lnTo>
                          <a:pt x="12532" y="8286"/>
                        </a:lnTo>
                        <a:lnTo>
                          <a:pt x="12318" y="8491"/>
                        </a:lnTo>
                        <a:lnTo>
                          <a:pt x="12060" y="8677"/>
                        </a:lnTo>
                        <a:lnTo>
                          <a:pt x="11756" y="8788"/>
                        </a:lnTo>
                        <a:lnTo>
                          <a:pt x="11452" y="8826"/>
                        </a:lnTo>
                        <a:lnTo>
                          <a:pt x="11283" y="8826"/>
                        </a:lnTo>
                        <a:lnTo>
                          <a:pt x="11126" y="8826"/>
                        </a:lnTo>
                        <a:lnTo>
                          <a:pt x="11002" y="8788"/>
                        </a:lnTo>
                        <a:lnTo>
                          <a:pt x="10845" y="8714"/>
                        </a:lnTo>
                        <a:lnTo>
                          <a:pt x="10721" y="8640"/>
                        </a:lnTo>
                        <a:lnTo>
                          <a:pt x="10608" y="8565"/>
                        </a:lnTo>
                        <a:lnTo>
                          <a:pt x="10485" y="8453"/>
                        </a:lnTo>
                        <a:lnTo>
                          <a:pt x="10372" y="8323"/>
                        </a:lnTo>
                        <a:lnTo>
                          <a:pt x="10181" y="8062"/>
                        </a:lnTo>
                        <a:lnTo>
                          <a:pt x="10035" y="7746"/>
                        </a:lnTo>
                        <a:lnTo>
                          <a:pt x="9900" y="7392"/>
                        </a:lnTo>
                        <a:lnTo>
                          <a:pt x="9787" y="7001"/>
                        </a:lnTo>
                        <a:lnTo>
                          <a:pt x="9731" y="6610"/>
                        </a:lnTo>
                        <a:lnTo>
                          <a:pt x="9686" y="6219"/>
                        </a:lnTo>
                        <a:lnTo>
                          <a:pt x="9663" y="5772"/>
                        </a:lnTo>
                        <a:lnTo>
                          <a:pt x="9686" y="5381"/>
                        </a:lnTo>
                        <a:lnTo>
                          <a:pt x="9753" y="4990"/>
                        </a:lnTo>
                        <a:lnTo>
                          <a:pt x="9832" y="4636"/>
                        </a:lnTo>
                        <a:lnTo>
                          <a:pt x="9945" y="4320"/>
                        </a:lnTo>
                        <a:lnTo>
                          <a:pt x="10068" y="4022"/>
                        </a:lnTo>
                        <a:lnTo>
                          <a:pt x="10203" y="3817"/>
                        </a:lnTo>
                        <a:lnTo>
                          <a:pt x="10316" y="3593"/>
                        </a:lnTo>
                        <a:lnTo>
                          <a:pt x="10395" y="3351"/>
                        </a:lnTo>
                        <a:lnTo>
                          <a:pt x="10462" y="3109"/>
                        </a:lnTo>
                        <a:lnTo>
                          <a:pt x="10507" y="2848"/>
                        </a:lnTo>
                        <a:lnTo>
                          <a:pt x="10530" y="2606"/>
                        </a:lnTo>
                        <a:lnTo>
                          <a:pt x="10507" y="2346"/>
                        </a:lnTo>
                        <a:lnTo>
                          <a:pt x="10462" y="2141"/>
                        </a:lnTo>
                        <a:lnTo>
                          <a:pt x="10395" y="1880"/>
                        </a:lnTo>
                        <a:lnTo>
                          <a:pt x="10293" y="1638"/>
                        </a:lnTo>
                        <a:lnTo>
                          <a:pt x="10158" y="1415"/>
                        </a:lnTo>
                        <a:lnTo>
                          <a:pt x="9967" y="1210"/>
                        </a:lnTo>
                        <a:lnTo>
                          <a:pt x="9753" y="986"/>
                        </a:lnTo>
                        <a:lnTo>
                          <a:pt x="9495" y="819"/>
                        </a:lnTo>
                        <a:lnTo>
                          <a:pt x="9191" y="670"/>
                        </a:lnTo>
                        <a:lnTo>
                          <a:pt x="8842" y="521"/>
                        </a:lnTo>
                        <a:lnTo>
                          <a:pt x="8471" y="446"/>
                        </a:lnTo>
                        <a:lnTo>
                          <a:pt x="7998" y="428"/>
                        </a:lnTo>
                        <a:lnTo>
                          <a:pt x="7413" y="428"/>
                        </a:lnTo>
                        <a:lnTo>
                          <a:pt x="6817" y="446"/>
                        </a:lnTo>
                        <a:lnTo>
                          <a:pt x="6187" y="521"/>
                        </a:lnTo>
                        <a:lnTo>
                          <a:pt x="5602" y="633"/>
                        </a:lnTo>
                        <a:lnTo>
                          <a:pt x="5107" y="744"/>
                        </a:lnTo>
                        <a:lnTo>
                          <a:pt x="4725" y="856"/>
                        </a:lnTo>
                        <a:lnTo>
                          <a:pt x="4848" y="1564"/>
                        </a:lnTo>
                        <a:lnTo>
                          <a:pt x="5028" y="2495"/>
                        </a:lnTo>
                        <a:lnTo>
                          <a:pt x="5175" y="3556"/>
                        </a:lnTo>
                        <a:lnTo>
                          <a:pt x="5298" y="4673"/>
                        </a:lnTo>
                        <a:lnTo>
                          <a:pt x="5343" y="5213"/>
                        </a:lnTo>
                        <a:lnTo>
                          <a:pt x="5388" y="5753"/>
                        </a:lnTo>
                        <a:lnTo>
                          <a:pt x="5411" y="6275"/>
                        </a:lnTo>
                        <a:lnTo>
                          <a:pt x="5411" y="6740"/>
                        </a:lnTo>
                        <a:lnTo>
                          <a:pt x="5366" y="7168"/>
                        </a:lnTo>
                        <a:lnTo>
                          <a:pt x="5321" y="7541"/>
                        </a:lnTo>
                        <a:lnTo>
                          <a:pt x="5287" y="7708"/>
                        </a:lnTo>
                        <a:lnTo>
                          <a:pt x="5242" y="7857"/>
                        </a:lnTo>
                        <a:lnTo>
                          <a:pt x="5197" y="7969"/>
                        </a:lnTo>
                        <a:lnTo>
                          <a:pt x="5130" y="8062"/>
                        </a:lnTo>
                        <a:lnTo>
                          <a:pt x="5006" y="8248"/>
                        </a:lnTo>
                        <a:lnTo>
                          <a:pt x="4848" y="8397"/>
                        </a:lnTo>
                        <a:lnTo>
                          <a:pt x="4725" y="8528"/>
                        </a:lnTo>
                        <a:lnTo>
                          <a:pt x="4567" y="8640"/>
                        </a:lnTo>
                        <a:lnTo>
                          <a:pt x="4421" y="8714"/>
                        </a:lnTo>
                        <a:lnTo>
                          <a:pt x="4263" y="8751"/>
                        </a:lnTo>
                        <a:lnTo>
                          <a:pt x="4095" y="8788"/>
                        </a:lnTo>
                        <a:lnTo>
                          <a:pt x="3948" y="8788"/>
                        </a:lnTo>
                        <a:lnTo>
                          <a:pt x="3791" y="8751"/>
                        </a:lnTo>
                        <a:lnTo>
                          <a:pt x="3667" y="8714"/>
                        </a:lnTo>
                        <a:lnTo>
                          <a:pt x="3510" y="8677"/>
                        </a:lnTo>
                        <a:lnTo>
                          <a:pt x="3386" y="8602"/>
                        </a:lnTo>
                        <a:lnTo>
                          <a:pt x="3251" y="8491"/>
                        </a:lnTo>
                        <a:lnTo>
                          <a:pt x="3127" y="8360"/>
                        </a:lnTo>
                        <a:lnTo>
                          <a:pt x="3015" y="8248"/>
                        </a:lnTo>
                        <a:lnTo>
                          <a:pt x="2925" y="8062"/>
                        </a:lnTo>
                        <a:lnTo>
                          <a:pt x="2778" y="7857"/>
                        </a:lnTo>
                        <a:lnTo>
                          <a:pt x="2610" y="7671"/>
                        </a:lnTo>
                        <a:lnTo>
                          <a:pt x="2407" y="7541"/>
                        </a:lnTo>
                        <a:lnTo>
                          <a:pt x="2171" y="7466"/>
                        </a:lnTo>
                        <a:lnTo>
                          <a:pt x="1957" y="7429"/>
                        </a:lnTo>
                        <a:lnTo>
                          <a:pt x="1698" y="7429"/>
                        </a:lnTo>
                        <a:lnTo>
                          <a:pt x="1462" y="7466"/>
                        </a:lnTo>
                        <a:lnTo>
                          <a:pt x="1226" y="7559"/>
                        </a:lnTo>
                        <a:lnTo>
                          <a:pt x="989" y="7708"/>
                        </a:lnTo>
                        <a:lnTo>
                          <a:pt x="776" y="7932"/>
                        </a:lnTo>
                        <a:lnTo>
                          <a:pt x="551" y="8211"/>
                        </a:lnTo>
                        <a:lnTo>
                          <a:pt x="382" y="8528"/>
                        </a:lnTo>
                        <a:lnTo>
                          <a:pt x="315" y="8714"/>
                        </a:lnTo>
                        <a:lnTo>
                          <a:pt x="236" y="8919"/>
                        </a:lnTo>
                        <a:lnTo>
                          <a:pt x="191" y="9142"/>
                        </a:lnTo>
                        <a:lnTo>
                          <a:pt x="123" y="9347"/>
                        </a:lnTo>
                        <a:lnTo>
                          <a:pt x="78" y="9608"/>
                        </a:lnTo>
                        <a:lnTo>
                          <a:pt x="56" y="9887"/>
                        </a:lnTo>
                        <a:lnTo>
                          <a:pt x="33" y="10185"/>
                        </a:lnTo>
                        <a:lnTo>
                          <a:pt x="33" y="10464"/>
                        </a:lnTo>
                        <a:lnTo>
                          <a:pt x="33" y="10706"/>
                        </a:lnTo>
                        <a:lnTo>
                          <a:pt x="56" y="10967"/>
                        </a:lnTo>
                        <a:lnTo>
                          <a:pt x="78" y="11172"/>
                        </a:lnTo>
                        <a:lnTo>
                          <a:pt x="123" y="11395"/>
                        </a:lnTo>
                        <a:lnTo>
                          <a:pt x="168" y="11600"/>
                        </a:lnTo>
                        <a:lnTo>
                          <a:pt x="236" y="11786"/>
                        </a:lnTo>
                        <a:lnTo>
                          <a:pt x="292" y="11973"/>
                        </a:lnTo>
                        <a:lnTo>
                          <a:pt x="382" y="12140"/>
                        </a:lnTo>
                        <a:lnTo>
                          <a:pt x="540" y="12419"/>
                        </a:lnTo>
                        <a:lnTo>
                          <a:pt x="731" y="12680"/>
                        </a:lnTo>
                        <a:lnTo>
                          <a:pt x="944" y="12866"/>
                        </a:lnTo>
                        <a:lnTo>
                          <a:pt x="1158" y="12997"/>
                        </a:lnTo>
                        <a:lnTo>
                          <a:pt x="1395" y="13108"/>
                        </a:lnTo>
                        <a:lnTo>
                          <a:pt x="1608" y="13183"/>
                        </a:lnTo>
                        <a:lnTo>
                          <a:pt x="1856" y="13183"/>
                        </a:lnTo>
                        <a:lnTo>
                          <a:pt x="2070" y="13146"/>
                        </a:lnTo>
                        <a:lnTo>
                          <a:pt x="2261" y="13071"/>
                        </a:lnTo>
                        <a:lnTo>
                          <a:pt x="2430" y="12960"/>
                        </a:lnTo>
                        <a:lnTo>
                          <a:pt x="2587" y="12792"/>
                        </a:lnTo>
                        <a:lnTo>
                          <a:pt x="2688" y="12606"/>
                        </a:lnTo>
                        <a:lnTo>
                          <a:pt x="2801" y="12419"/>
                        </a:lnTo>
                        <a:lnTo>
                          <a:pt x="2925" y="12289"/>
                        </a:lnTo>
                        <a:lnTo>
                          <a:pt x="3082" y="12177"/>
                        </a:lnTo>
                        <a:lnTo>
                          <a:pt x="3228" y="12103"/>
                        </a:lnTo>
                        <a:lnTo>
                          <a:pt x="3408" y="12103"/>
                        </a:lnTo>
                        <a:lnTo>
                          <a:pt x="3577" y="12103"/>
                        </a:lnTo>
                        <a:lnTo>
                          <a:pt x="3723" y="12177"/>
                        </a:lnTo>
                        <a:lnTo>
                          <a:pt x="3903" y="12252"/>
                        </a:lnTo>
                        <a:lnTo>
                          <a:pt x="4072" y="12364"/>
                        </a:lnTo>
                        <a:lnTo>
                          <a:pt x="4230" y="12494"/>
                        </a:lnTo>
                        <a:lnTo>
                          <a:pt x="4353" y="12643"/>
                        </a:lnTo>
                        <a:lnTo>
                          <a:pt x="4488" y="12829"/>
                        </a:lnTo>
                        <a:lnTo>
                          <a:pt x="4567" y="13034"/>
                        </a:lnTo>
                        <a:lnTo>
                          <a:pt x="4657" y="13257"/>
                        </a:lnTo>
                        <a:lnTo>
                          <a:pt x="4702" y="13462"/>
                        </a:lnTo>
                        <a:lnTo>
                          <a:pt x="4725" y="13686"/>
                        </a:lnTo>
                        <a:lnTo>
                          <a:pt x="4702" y="14282"/>
                        </a:lnTo>
                        <a:lnTo>
                          <a:pt x="4657" y="15045"/>
                        </a:lnTo>
                        <a:lnTo>
                          <a:pt x="4612" y="15976"/>
                        </a:lnTo>
                        <a:lnTo>
                          <a:pt x="4590" y="16926"/>
                        </a:lnTo>
                        <a:lnTo>
                          <a:pt x="4567" y="17968"/>
                        </a:lnTo>
                        <a:lnTo>
                          <a:pt x="4567" y="19011"/>
                        </a:lnTo>
                        <a:lnTo>
                          <a:pt x="4590" y="19514"/>
                        </a:lnTo>
                        <a:lnTo>
                          <a:pt x="4612" y="19980"/>
                        </a:lnTo>
                        <a:lnTo>
                          <a:pt x="4657" y="20426"/>
                        </a:lnTo>
                        <a:lnTo>
                          <a:pt x="4725" y="20836"/>
                        </a:lnTo>
                        <a:lnTo>
                          <a:pt x="4848" y="20929"/>
                        </a:lnTo>
                        <a:lnTo>
                          <a:pt x="5040" y="21004"/>
                        </a:lnTo>
                        <a:lnTo>
                          <a:pt x="5265" y="21078"/>
                        </a:lnTo>
                        <a:lnTo>
                          <a:pt x="5478" y="21115"/>
                        </a:lnTo>
                        <a:lnTo>
                          <a:pt x="6041" y="21115"/>
                        </a:lnTo>
                        <a:lnTo>
                          <a:pt x="6637" y="21078"/>
                        </a:lnTo>
                        <a:lnTo>
                          <a:pt x="7312" y="21004"/>
                        </a:lnTo>
                        <a:lnTo>
                          <a:pt x="7998" y="20929"/>
                        </a:lnTo>
                        <a:lnTo>
                          <a:pt x="8696" y="20855"/>
                        </a:lnTo>
                        <a:lnTo>
                          <a:pt x="9360" y="20836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52" name="Puzzle3"/>
                  <p:cNvSpPr>
                    <a:spLocks noEditPoints="1" noChangeArrowheads="1"/>
                  </p:cNvSpPr>
                  <p:nvPr/>
                </p:nvSpPr>
                <p:spPr bwMode="auto">
                  <a:xfrm>
                    <a:off x="1547967" y="4564833"/>
                    <a:ext cx="140404" cy="187844"/>
                  </a:xfrm>
                  <a:custGeom>
                    <a:avLst/>
                    <a:gdLst>
                      <a:gd name="T0" fmla="*/ 10391 w 21600"/>
                      <a:gd name="T1" fmla="*/ 15806 h 21600"/>
                      <a:gd name="T2" fmla="*/ 20551 w 21600"/>
                      <a:gd name="T3" fmla="*/ 21088 h 21600"/>
                      <a:gd name="T4" fmla="*/ 13180 w 21600"/>
                      <a:gd name="T5" fmla="*/ 13801 h 21600"/>
                      <a:gd name="T6" fmla="*/ 20551 w 21600"/>
                      <a:gd name="T7" fmla="*/ 7025 h 21600"/>
                      <a:gd name="T8" fmla="*/ 10500 w 21600"/>
                      <a:gd name="T9" fmla="*/ 52 h 21600"/>
                      <a:gd name="T10" fmla="*/ 692 w 21600"/>
                      <a:gd name="T11" fmla="*/ 6802 h 21600"/>
                      <a:gd name="T12" fmla="*/ 8064 w 21600"/>
                      <a:gd name="T13" fmla="*/ 13526 h 21600"/>
                      <a:gd name="T14" fmla="*/ 692 w 21600"/>
                      <a:gd name="T15" fmla="*/ 21088 h 21600"/>
                      <a:gd name="T16" fmla="*/ 2273 w 21600"/>
                      <a:gd name="T17" fmla="*/ 7719 h 21600"/>
                      <a:gd name="T18" fmla="*/ 19149 w 21600"/>
                      <a:gd name="T19" fmla="*/ 20237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T16" t="T17" r="T18" b="T19"/>
                    <a:pathLst>
                      <a:path w="21600" h="21600">
                        <a:moveTo>
                          <a:pt x="6625" y="20892"/>
                        </a:moveTo>
                        <a:lnTo>
                          <a:pt x="7105" y="21023"/>
                        </a:lnTo>
                        <a:lnTo>
                          <a:pt x="7513" y="21088"/>
                        </a:lnTo>
                        <a:lnTo>
                          <a:pt x="7922" y="21115"/>
                        </a:lnTo>
                        <a:lnTo>
                          <a:pt x="8242" y="21115"/>
                        </a:lnTo>
                        <a:lnTo>
                          <a:pt x="8544" y="21062"/>
                        </a:lnTo>
                        <a:lnTo>
                          <a:pt x="8810" y="20997"/>
                        </a:lnTo>
                        <a:lnTo>
                          <a:pt x="9023" y="20892"/>
                        </a:lnTo>
                        <a:lnTo>
                          <a:pt x="9148" y="20761"/>
                        </a:lnTo>
                        <a:lnTo>
                          <a:pt x="9290" y="20616"/>
                        </a:lnTo>
                        <a:lnTo>
                          <a:pt x="9361" y="20459"/>
                        </a:lnTo>
                        <a:lnTo>
                          <a:pt x="9396" y="20289"/>
                        </a:lnTo>
                        <a:lnTo>
                          <a:pt x="9396" y="20092"/>
                        </a:lnTo>
                        <a:lnTo>
                          <a:pt x="9325" y="19909"/>
                        </a:lnTo>
                        <a:lnTo>
                          <a:pt x="9219" y="19738"/>
                        </a:lnTo>
                        <a:lnTo>
                          <a:pt x="9094" y="19555"/>
                        </a:lnTo>
                        <a:lnTo>
                          <a:pt x="8917" y="19384"/>
                        </a:lnTo>
                        <a:lnTo>
                          <a:pt x="8650" y="19162"/>
                        </a:lnTo>
                        <a:lnTo>
                          <a:pt x="8437" y="18900"/>
                        </a:lnTo>
                        <a:lnTo>
                          <a:pt x="8277" y="18624"/>
                        </a:lnTo>
                        <a:lnTo>
                          <a:pt x="8135" y="18349"/>
                        </a:lnTo>
                        <a:lnTo>
                          <a:pt x="8028" y="18048"/>
                        </a:lnTo>
                        <a:lnTo>
                          <a:pt x="7993" y="17746"/>
                        </a:lnTo>
                        <a:lnTo>
                          <a:pt x="7993" y="17471"/>
                        </a:lnTo>
                        <a:lnTo>
                          <a:pt x="8028" y="17169"/>
                        </a:lnTo>
                        <a:lnTo>
                          <a:pt x="8135" y="16920"/>
                        </a:lnTo>
                        <a:lnTo>
                          <a:pt x="8277" y="16671"/>
                        </a:lnTo>
                        <a:lnTo>
                          <a:pt x="8366" y="16540"/>
                        </a:lnTo>
                        <a:lnTo>
                          <a:pt x="8473" y="16409"/>
                        </a:lnTo>
                        <a:lnTo>
                          <a:pt x="8615" y="16317"/>
                        </a:lnTo>
                        <a:lnTo>
                          <a:pt x="8739" y="16213"/>
                        </a:lnTo>
                        <a:lnTo>
                          <a:pt x="8881" y="16134"/>
                        </a:lnTo>
                        <a:lnTo>
                          <a:pt x="9059" y="16055"/>
                        </a:lnTo>
                        <a:lnTo>
                          <a:pt x="9254" y="15990"/>
                        </a:lnTo>
                        <a:lnTo>
                          <a:pt x="9432" y="15911"/>
                        </a:lnTo>
                        <a:lnTo>
                          <a:pt x="9663" y="15885"/>
                        </a:lnTo>
                        <a:lnTo>
                          <a:pt x="9876" y="15833"/>
                        </a:lnTo>
                        <a:lnTo>
                          <a:pt x="10142" y="15806"/>
                        </a:lnTo>
                        <a:lnTo>
                          <a:pt x="10391" y="15806"/>
                        </a:lnTo>
                        <a:lnTo>
                          <a:pt x="10728" y="15806"/>
                        </a:lnTo>
                        <a:lnTo>
                          <a:pt x="10995" y="15806"/>
                        </a:lnTo>
                        <a:lnTo>
                          <a:pt x="11279" y="15833"/>
                        </a:lnTo>
                        <a:lnTo>
                          <a:pt x="11546" y="15885"/>
                        </a:lnTo>
                        <a:lnTo>
                          <a:pt x="11776" y="15937"/>
                        </a:lnTo>
                        <a:lnTo>
                          <a:pt x="12025" y="15990"/>
                        </a:lnTo>
                        <a:lnTo>
                          <a:pt x="12221" y="16055"/>
                        </a:lnTo>
                        <a:lnTo>
                          <a:pt x="12434" y="16134"/>
                        </a:lnTo>
                        <a:lnTo>
                          <a:pt x="12611" y="16213"/>
                        </a:lnTo>
                        <a:lnTo>
                          <a:pt x="12771" y="16317"/>
                        </a:lnTo>
                        <a:lnTo>
                          <a:pt x="12913" y="16409"/>
                        </a:lnTo>
                        <a:lnTo>
                          <a:pt x="13038" y="16514"/>
                        </a:lnTo>
                        <a:lnTo>
                          <a:pt x="13251" y="16737"/>
                        </a:lnTo>
                        <a:lnTo>
                          <a:pt x="13428" y="16986"/>
                        </a:lnTo>
                        <a:lnTo>
                          <a:pt x="13517" y="17248"/>
                        </a:lnTo>
                        <a:lnTo>
                          <a:pt x="13588" y="17523"/>
                        </a:lnTo>
                        <a:lnTo>
                          <a:pt x="13588" y="17799"/>
                        </a:lnTo>
                        <a:lnTo>
                          <a:pt x="13517" y="18074"/>
                        </a:lnTo>
                        <a:lnTo>
                          <a:pt x="13428" y="18323"/>
                        </a:lnTo>
                        <a:lnTo>
                          <a:pt x="13286" y="18572"/>
                        </a:lnTo>
                        <a:lnTo>
                          <a:pt x="13109" y="18808"/>
                        </a:lnTo>
                        <a:lnTo>
                          <a:pt x="12878" y="19031"/>
                        </a:lnTo>
                        <a:lnTo>
                          <a:pt x="12434" y="19411"/>
                        </a:lnTo>
                        <a:lnTo>
                          <a:pt x="12132" y="19738"/>
                        </a:lnTo>
                        <a:lnTo>
                          <a:pt x="12025" y="19856"/>
                        </a:lnTo>
                        <a:lnTo>
                          <a:pt x="11919" y="20014"/>
                        </a:lnTo>
                        <a:lnTo>
                          <a:pt x="11883" y="20132"/>
                        </a:lnTo>
                        <a:lnTo>
                          <a:pt x="11883" y="20263"/>
                        </a:lnTo>
                        <a:lnTo>
                          <a:pt x="11883" y="20394"/>
                        </a:lnTo>
                        <a:lnTo>
                          <a:pt x="11954" y="20485"/>
                        </a:lnTo>
                        <a:lnTo>
                          <a:pt x="12061" y="20590"/>
                        </a:lnTo>
                        <a:lnTo>
                          <a:pt x="12185" y="20695"/>
                        </a:lnTo>
                        <a:lnTo>
                          <a:pt x="12327" y="20787"/>
                        </a:lnTo>
                        <a:lnTo>
                          <a:pt x="12540" y="20892"/>
                        </a:lnTo>
                        <a:lnTo>
                          <a:pt x="12771" y="20997"/>
                        </a:lnTo>
                        <a:lnTo>
                          <a:pt x="13073" y="21088"/>
                        </a:lnTo>
                        <a:lnTo>
                          <a:pt x="13428" y="21193"/>
                        </a:lnTo>
                        <a:lnTo>
                          <a:pt x="13873" y="21298"/>
                        </a:lnTo>
                        <a:lnTo>
                          <a:pt x="14317" y="21390"/>
                        </a:lnTo>
                        <a:lnTo>
                          <a:pt x="14778" y="21468"/>
                        </a:lnTo>
                        <a:lnTo>
                          <a:pt x="15294" y="21547"/>
                        </a:lnTo>
                        <a:lnTo>
                          <a:pt x="15809" y="21600"/>
                        </a:lnTo>
                        <a:lnTo>
                          <a:pt x="16359" y="21652"/>
                        </a:lnTo>
                        <a:lnTo>
                          <a:pt x="16875" y="21678"/>
                        </a:lnTo>
                        <a:lnTo>
                          <a:pt x="17407" y="21678"/>
                        </a:lnTo>
                        <a:lnTo>
                          <a:pt x="17958" y="21678"/>
                        </a:lnTo>
                        <a:lnTo>
                          <a:pt x="18473" y="21652"/>
                        </a:lnTo>
                        <a:lnTo>
                          <a:pt x="18953" y="21573"/>
                        </a:lnTo>
                        <a:lnTo>
                          <a:pt x="19397" y="21495"/>
                        </a:lnTo>
                        <a:lnTo>
                          <a:pt x="19841" y="21390"/>
                        </a:lnTo>
                        <a:lnTo>
                          <a:pt x="20214" y="21272"/>
                        </a:lnTo>
                        <a:lnTo>
                          <a:pt x="20551" y="21088"/>
                        </a:lnTo>
                        <a:lnTo>
                          <a:pt x="20480" y="20787"/>
                        </a:lnTo>
                        <a:lnTo>
                          <a:pt x="20409" y="20485"/>
                        </a:lnTo>
                        <a:lnTo>
                          <a:pt x="20356" y="20158"/>
                        </a:lnTo>
                        <a:lnTo>
                          <a:pt x="20356" y="19804"/>
                        </a:lnTo>
                        <a:lnTo>
                          <a:pt x="20321" y="19083"/>
                        </a:lnTo>
                        <a:lnTo>
                          <a:pt x="20356" y="18349"/>
                        </a:lnTo>
                        <a:lnTo>
                          <a:pt x="20409" y="17641"/>
                        </a:lnTo>
                        <a:lnTo>
                          <a:pt x="20480" y="17012"/>
                        </a:lnTo>
                        <a:lnTo>
                          <a:pt x="20551" y="16488"/>
                        </a:lnTo>
                        <a:lnTo>
                          <a:pt x="20551" y="16055"/>
                        </a:lnTo>
                        <a:lnTo>
                          <a:pt x="20551" y="15911"/>
                        </a:lnTo>
                        <a:lnTo>
                          <a:pt x="20445" y="15754"/>
                        </a:lnTo>
                        <a:lnTo>
                          <a:pt x="20356" y="15610"/>
                        </a:lnTo>
                        <a:lnTo>
                          <a:pt x="20178" y="15452"/>
                        </a:lnTo>
                        <a:lnTo>
                          <a:pt x="20001" y="15334"/>
                        </a:lnTo>
                        <a:lnTo>
                          <a:pt x="19770" y="15230"/>
                        </a:lnTo>
                        <a:lnTo>
                          <a:pt x="19521" y="15125"/>
                        </a:lnTo>
                        <a:lnTo>
                          <a:pt x="19290" y="15059"/>
                        </a:lnTo>
                        <a:lnTo>
                          <a:pt x="19024" y="15007"/>
                        </a:lnTo>
                        <a:lnTo>
                          <a:pt x="18740" y="14954"/>
                        </a:lnTo>
                        <a:lnTo>
                          <a:pt x="18509" y="14954"/>
                        </a:lnTo>
                        <a:lnTo>
                          <a:pt x="18225" y="14954"/>
                        </a:lnTo>
                        <a:lnTo>
                          <a:pt x="17994" y="15007"/>
                        </a:lnTo>
                        <a:lnTo>
                          <a:pt x="17763" y="15085"/>
                        </a:lnTo>
                        <a:lnTo>
                          <a:pt x="17550" y="15177"/>
                        </a:lnTo>
                        <a:lnTo>
                          <a:pt x="17372" y="15308"/>
                        </a:lnTo>
                        <a:lnTo>
                          <a:pt x="17176" y="15426"/>
                        </a:lnTo>
                        <a:lnTo>
                          <a:pt x="16928" y="15557"/>
                        </a:lnTo>
                        <a:lnTo>
                          <a:pt x="16661" y="15636"/>
                        </a:lnTo>
                        <a:lnTo>
                          <a:pt x="16359" y="15688"/>
                        </a:lnTo>
                        <a:lnTo>
                          <a:pt x="16022" y="15715"/>
                        </a:lnTo>
                        <a:lnTo>
                          <a:pt x="15667" y="15688"/>
                        </a:lnTo>
                        <a:lnTo>
                          <a:pt x="15294" y="15662"/>
                        </a:lnTo>
                        <a:lnTo>
                          <a:pt x="14956" y="15583"/>
                        </a:lnTo>
                        <a:lnTo>
                          <a:pt x="14619" y="15479"/>
                        </a:lnTo>
                        <a:lnTo>
                          <a:pt x="14281" y="15334"/>
                        </a:lnTo>
                        <a:lnTo>
                          <a:pt x="13961" y="15177"/>
                        </a:lnTo>
                        <a:lnTo>
                          <a:pt x="13695" y="14981"/>
                        </a:lnTo>
                        <a:lnTo>
                          <a:pt x="13588" y="14850"/>
                        </a:lnTo>
                        <a:lnTo>
                          <a:pt x="13482" y="14732"/>
                        </a:lnTo>
                        <a:lnTo>
                          <a:pt x="13393" y="14600"/>
                        </a:lnTo>
                        <a:lnTo>
                          <a:pt x="13322" y="14456"/>
                        </a:lnTo>
                        <a:lnTo>
                          <a:pt x="13251" y="14299"/>
                        </a:lnTo>
                        <a:lnTo>
                          <a:pt x="13215" y="14155"/>
                        </a:lnTo>
                        <a:lnTo>
                          <a:pt x="13180" y="13971"/>
                        </a:lnTo>
                        <a:lnTo>
                          <a:pt x="13180" y="13801"/>
                        </a:lnTo>
                        <a:lnTo>
                          <a:pt x="13180" y="13591"/>
                        </a:lnTo>
                        <a:lnTo>
                          <a:pt x="13215" y="13395"/>
                        </a:lnTo>
                        <a:lnTo>
                          <a:pt x="13251" y="13198"/>
                        </a:lnTo>
                        <a:lnTo>
                          <a:pt x="13322" y="13015"/>
                        </a:lnTo>
                        <a:lnTo>
                          <a:pt x="13393" y="12870"/>
                        </a:lnTo>
                        <a:lnTo>
                          <a:pt x="13482" y="12713"/>
                        </a:lnTo>
                        <a:lnTo>
                          <a:pt x="13588" y="12569"/>
                        </a:lnTo>
                        <a:lnTo>
                          <a:pt x="13730" y="12438"/>
                        </a:lnTo>
                        <a:lnTo>
                          <a:pt x="13997" y="12215"/>
                        </a:lnTo>
                        <a:lnTo>
                          <a:pt x="14334" y="12005"/>
                        </a:lnTo>
                        <a:lnTo>
                          <a:pt x="14690" y="11861"/>
                        </a:lnTo>
                        <a:lnTo>
                          <a:pt x="15063" y="11756"/>
                        </a:lnTo>
                        <a:lnTo>
                          <a:pt x="15436" y="11678"/>
                        </a:lnTo>
                        <a:lnTo>
                          <a:pt x="15809" y="11638"/>
                        </a:lnTo>
                        <a:lnTo>
                          <a:pt x="16182" y="11638"/>
                        </a:lnTo>
                        <a:lnTo>
                          <a:pt x="16555" y="11678"/>
                        </a:lnTo>
                        <a:lnTo>
                          <a:pt x="16910" y="11730"/>
                        </a:lnTo>
                        <a:lnTo>
                          <a:pt x="17248" y="11835"/>
                        </a:lnTo>
                        <a:lnTo>
                          <a:pt x="17514" y="11966"/>
                        </a:lnTo>
                        <a:lnTo>
                          <a:pt x="17763" y="12110"/>
                        </a:lnTo>
                        <a:lnTo>
                          <a:pt x="17887" y="12215"/>
                        </a:lnTo>
                        <a:lnTo>
                          <a:pt x="18065" y="12307"/>
                        </a:lnTo>
                        <a:lnTo>
                          <a:pt x="18260" y="12412"/>
                        </a:lnTo>
                        <a:lnTo>
                          <a:pt x="18438" y="12464"/>
                        </a:lnTo>
                        <a:lnTo>
                          <a:pt x="18669" y="12543"/>
                        </a:lnTo>
                        <a:lnTo>
                          <a:pt x="18882" y="12569"/>
                        </a:lnTo>
                        <a:lnTo>
                          <a:pt x="19113" y="12595"/>
                        </a:lnTo>
                        <a:lnTo>
                          <a:pt x="19361" y="12608"/>
                        </a:lnTo>
                        <a:lnTo>
                          <a:pt x="19592" y="12608"/>
                        </a:lnTo>
                        <a:lnTo>
                          <a:pt x="19841" y="12595"/>
                        </a:lnTo>
                        <a:lnTo>
                          <a:pt x="20072" y="12543"/>
                        </a:lnTo>
                        <a:lnTo>
                          <a:pt x="20321" y="12490"/>
                        </a:lnTo>
                        <a:lnTo>
                          <a:pt x="20551" y="12438"/>
                        </a:lnTo>
                        <a:lnTo>
                          <a:pt x="20800" y="12333"/>
                        </a:lnTo>
                        <a:lnTo>
                          <a:pt x="20996" y="12241"/>
                        </a:lnTo>
                        <a:lnTo>
                          <a:pt x="21244" y="12110"/>
                        </a:lnTo>
                        <a:lnTo>
                          <a:pt x="21298" y="12032"/>
                        </a:lnTo>
                        <a:lnTo>
                          <a:pt x="21404" y="11966"/>
                        </a:lnTo>
                        <a:lnTo>
                          <a:pt x="21475" y="11861"/>
                        </a:lnTo>
                        <a:lnTo>
                          <a:pt x="21511" y="11730"/>
                        </a:lnTo>
                        <a:lnTo>
                          <a:pt x="21617" y="11481"/>
                        </a:lnTo>
                        <a:lnTo>
                          <a:pt x="21653" y="11180"/>
                        </a:lnTo>
                        <a:lnTo>
                          <a:pt x="21653" y="10826"/>
                        </a:lnTo>
                        <a:lnTo>
                          <a:pt x="21653" y="10472"/>
                        </a:lnTo>
                        <a:lnTo>
                          <a:pt x="21582" y="10092"/>
                        </a:lnTo>
                        <a:lnTo>
                          <a:pt x="21511" y="9725"/>
                        </a:lnTo>
                        <a:lnTo>
                          <a:pt x="21298" y="8912"/>
                        </a:lnTo>
                        <a:lnTo>
                          <a:pt x="21067" y="8191"/>
                        </a:lnTo>
                        <a:lnTo>
                          <a:pt x="20800" y="7536"/>
                        </a:lnTo>
                        <a:lnTo>
                          <a:pt x="20551" y="7025"/>
                        </a:lnTo>
                        <a:lnTo>
                          <a:pt x="20001" y="7103"/>
                        </a:lnTo>
                        <a:lnTo>
                          <a:pt x="19432" y="7156"/>
                        </a:lnTo>
                        <a:lnTo>
                          <a:pt x="18846" y="7208"/>
                        </a:lnTo>
                        <a:lnTo>
                          <a:pt x="18225" y="7208"/>
                        </a:lnTo>
                        <a:lnTo>
                          <a:pt x="17656" y="7208"/>
                        </a:lnTo>
                        <a:lnTo>
                          <a:pt x="17070" y="7182"/>
                        </a:lnTo>
                        <a:lnTo>
                          <a:pt x="16484" y="7156"/>
                        </a:lnTo>
                        <a:lnTo>
                          <a:pt x="15986" y="7103"/>
                        </a:lnTo>
                        <a:lnTo>
                          <a:pt x="14992" y="6999"/>
                        </a:lnTo>
                        <a:lnTo>
                          <a:pt x="14210" y="6907"/>
                        </a:lnTo>
                        <a:lnTo>
                          <a:pt x="13695" y="6828"/>
                        </a:lnTo>
                        <a:lnTo>
                          <a:pt x="13517" y="6802"/>
                        </a:lnTo>
                        <a:lnTo>
                          <a:pt x="13073" y="6645"/>
                        </a:lnTo>
                        <a:lnTo>
                          <a:pt x="12700" y="6474"/>
                        </a:lnTo>
                        <a:lnTo>
                          <a:pt x="12363" y="6304"/>
                        </a:lnTo>
                        <a:lnTo>
                          <a:pt x="12132" y="6094"/>
                        </a:lnTo>
                        <a:lnTo>
                          <a:pt x="11919" y="5871"/>
                        </a:lnTo>
                        <a:lnTo>
                          <a:pt x="11776" y="5649"/>
                        </a:lnTo>
                        <a:lnTo>
                          <a:pt x="11688" y="5413"/>
                        </a:lnTo>
                        <a:lnTo>
                          <a:pt x="11617" y="5190"/>
                        </a:lnTo>
                        <a:lnTo>
                          <a:pt x="11617" y="4941"/>
                        </a:lnTo>
                        <a:lnTo>
                          <a:pt x="11652" y="4718"/>
                        </a:lnTo>
                        <a:lnTo>
                          <a:pt x="11723" y="4482"/>
                        </a:lnTo>
                        <a:lnTo>
                          <a:pt x="11812" y="4285"/>
                        </a:lnTo>
                        <a:lnTo>
                          <a:pt x="11919" y="4089"/>
                        </a:lnTo>
                        <a:lnTo>
                          <a:pt x="12096" y="3905"/>
                        </a:lnTo>
                        <a:lnTo>
                          <a:pt x="12292" y="3735"/>
                        </a:lnTo>
                        <a:lnTo>
                          <a:pt x="12505" y="3604"/>
                        </a:lnTo>
                        <a:lnTo>
                          <a:pt x="12700" y="3460"/>
                        </a:lnTo>
                        <a:lnTo>
                          <a:pt x="12878" y="3250"/>
                        </a:lnTo>
                        <a:lnTo>
                          <a:pt x="13038" y="3027"/>
                        </a:lnTo>
                        <a:lnTo>
                          <a:pt x="13180" y="2752"/>
                        </a:lnTo>
                        <a:lnTo>
                          <a:pt x="13286" y="2477"/>
                        </a:lnTo>
                        <a:lnTo>
                          <a:pt x="13322" y="2175"/>
                        </a:lnTo>
                        <a:lnTo>
                          <a:pt x="13357" y="1874"/>
                        </a:lnTo>
                        <a:lnTo>
                          <a:pt x="13286" y="1572"/>
                        </a:lnTo>
                        <a:lnTo>
                          <a:pt x="13180" y="1271"/>
                        </a:lnTo>
                        <a:lnTo>
                          <a:pt x="13038" y="983"/>
                        </a:lnTo>
                        <a:lnTo>
                          <a:pt x="12949" y="865"/>
                        </a:lnTo>
                        <a:lnTo>
                          <a:pt x="12807" y="733"/>
                        </a:lnTo>
                        <a:lnTo>
                          <a:pt x="12665" y="616"/>
                        </a:lnTo>
                        <a:lnTo>
                          <a:pt x="12505" y="511"/>
                        </a:lnTo>
                        <a:lnTo>
                          <a:pt x="12327" y="406"/>
                        </a:lnTo>
                        <a:lnTo>
                          <a:pt x="12132" y="314"/>
                        </a:lnTo>
                        <a:lnTo>
                          <a:pt x="11883" y="235"/>
                        </a:lnTo>
                        <a:lnTo>
                          <a:pt x="11652" y="183"/>
                        </a:lnTo>
                        <a:lnTo>
                          <a:pt x="11368" y="104"/>
                        </a:lnTo>
                        <a:lnTo>
                          <a:pt x="11101" y="78"/>
                        </a:lnTo>
                        <a:lnTo>
                          <a:pt x="10800" y="52"/>
                        </a:lnTo>
                        <a:lnTo>
                          <a:pt x="10444" y="52"/>
                        </a:lnTo>
                        <a:lnTo>
                          <a:pt x="10142" y="52"/>
                        </a:lnTo>
                        <a:lnTo>
                          <a:pt x="9840" y="78"/>
                        </a:lnTo>
                        <a:lnTo>
                          <a:pt x="9574" y="104"/>
                        </a:lnTo>
                        <a:lnTo>
                          <a:pt x="9325" y="157"/>
                        </a:lnTo>
                        <a:lnTo>
                          <a:pt x="9094" y="209"/>
                        </a:lnTo>
                        <a:lnTo>
                          <a:pt x="8846" y="262"/>
                        </a:lnTo>
                        <a:lnTo>
                          <a:pt x="8650" y="340"/>
                        </a:lnTo>
                        <a:lnTo>
                          <a:pt x="8437" y="432"/>
                        </a:lnTo>
                        <a:lnTo>
                          <a:pt x="8277" y="511"/>
                        </a:lnTo>
                        <a:lnTo>
                          <a:pt x="8100" y="616"/>
                        </a:lnTo>
                        <a:lnTo>
                          <a:pt x="7957" y="707"/>
                        </a:lnTo>
                        <a:lnTo>
                          <a:pt x="7833" y="838"/>
                        </a:lnTo>
                        <a:lnTo>
                          <a:pt x="7620" y="1061"/>
                        </a:lnTo>
                        <a:lnTo>
                          <a:pt x="7442" y="1336"/>
                        </a:lnTo>
                        <a:lnTo>
                          <a:pt x="7353" y="1599"/>
                        </a:lnTo>
                        <a:lnTo>
                          <a:pt x="7318" y="1900"/>
                        </a:lnTo>
                        <a:lnTo>
                          <a:pt x="7318" y="2175"/>
                        </a:lnTo>
                        <a:lnTo>
                          <a:pt x="7353" y="2450"/>
                        </a:lnTo>
                        <a:lnTo>
                          <a:pt x="7442" y="2726"/>
                        </a:lnTo>
                        <a:lnTo>
                          <a:pt x="7620" y="2975"/>
                        </a:lnTo>
                        <a:lnTo>
                          <a:pt x="7833" y="3198"/>
                        </a:lnTo>
                        <a:lnTo>
                          <a:pt x="8064" y="3433"/>
                        </a:lnTo>
                        <a:lnTo>
                          <a:pt x="8295" y="3630"/>
                        </a:lnTo>
                        <a:lnTo>
                          <a:pt x="8508" y="3853"/>
                        </a:lnTo>
                        <a:lnTo>
                          <a:pt x="8686" y="4089"/>
                        </a:lnTo>
                        <a:lnTo>
                          <a:pt x="8775" y="4312"/>
                        </a:lnTo>
                        <a:lnTo>
                          <a:pt x="8846" y="4561"/>
                        </a:lnTo>
                        <a:lnTo>
                          <a:pt x="8846" y="4810"/>
                        </a:lnTo>
                        <a:lnTo>
                          <a:pt x="8810" y="5059"/>
                        </a:lnTo>
                        <a:lnTo>
                          <a:pt x="8721" y="5295"/>
                        </a:lnTo>
                        <a:lnTo>
                          <a:pt x="8579" y="5544"/>
                        </a:lnTo>
                        <a:lnTo>
                          <a:pt x="8366" y="5766"/>
                        </a:lnTo>
                        <a:lnTo>
                          <a:pt x="8135" y="5976"/>
                        </a:lnTo>
                        <a:lnTo>
                          <a:pt x="7833" y="6199"/>
                        </a:lnTo>
                        <a:lnTo>
                          <a:pt x="7478" y="6369"/>
                        </a:lnTo>
                        <a:lnTo>
                          <a:pt x="7069" y="6527"/>
                        </a:lnTo>
                        <a:lnTo>
                          <a:pt x="6590" y="6671"/>
                        </a:lnTo>
                        <a:lnTo>
                          <a:pt x="6092" y="6802"/>
                        </a:lnTo>
                        <a:lnTo>
                          <a:pt x="5684" y="6802"/>
                        </a:lnTo>
                        <a:lnTo>
                          <a:pt x="5133" y="6802"/>
                        </a:lnTo>
                        <a:lnTo>
                          <a:pt x="4547" y="6802"/>
                        </a:lnTo>
                        <a:lnTo>
                          <a:pt x="3872" y="6802"/>
                        </a:lnTo>
                        <a:lnTo>
                          <a:pt x="3144" y="6802"/>
                        </a:lnTo>
                        <a:lnTo>
                          <a:pt x="2362" y="6802"/>
                        </a:lnTo>
                        <a:lnTo>
                          <a:pt x="1545" y="6802"/>
                        </a:lnTo>
                        <a:lnTo>
                          <a:pt x="692" y="6802"/>
                        </a:lnTo>
                        <a:lnTo>
                          <a:pt x="586" y="7234"/>
                        </a:lnTo>
                        <a:lnTo>
                          <a:pt x="461" y="7837"/>
                        </a:lnTo>
                        <a:lnTo>
                          <a:pt x="355" y="8493"/>
                        </a:lnTo>
                        <a:lnTo>
                          <a:pt x="248" y="9187"/>
                        </a:lnTo>
                        <a:lnTo>
                          <a:pt x="142" y="9869"/>
                        </a:lnTo>
                        <a:lnTo>
                          <a:pt x="106" y="10498"/>
                        </a:lnTo>
                        <a:lnTo>
                          <a:pt x="106" y="10983"/>
                        </a:lnTo>
                        <a:lnTo>
                          <a:pt x="106" y="11311"/>
                        </a:lnTo>
                        <a:lnTo>
                          <a:pt x="213" y="11481"/>
                        </a:lnTo>
                        <a:lnTo>
                          <a:pt x="319" y="11651"/>
                        </a:lnTo>
                        <a:lnTo>
                          <a:pt x="497" y="11783"/>
                        </a:lnTo>
                        <a:lnTo>
                          <a:pt x="692" y="11914"/>
                        </a:lnTo>
                        <a:lnTo>
                          <a:pt x="941" y="12032"/>
                        </a:lnTo>
                        <a:lnTo>
                          <a:pt x="1207" y="12110"/>
                        </a:lnTo>
                        <a:lnTo>
                          <a:pt x="1509" y="12189"/>
                        </a:lnTo>
                        <a:lnTo>
                          <a:pt x="1794" y="12241"/>
                        </a:lnTo>
                        <a:lnTo>
                          <a:pt x="2131" y="12267"/>
                        </a:lnTo>
                        <a:lnTo>
                          <a:pt x="2433" y="12281"/>
                        </a:lnTo>
                        <a:lnTo>
                          <a:pt x="2735" y="12267"/>
                        </a:lnTo>
                        <a:lnTo>
                          <a:pt x="3055" y="12241"/>
                        </a:lnTo>
                        <a:lnTo>
                          <a:pt x="3357" y="12189"/>
                        </a:lnTo>
                        <a:lnTo>
                          <a:pt x="3623" y="12084"/>
                        </a:lnTo>
                        <a:lnTo>
                          <a:pt x="3872" y="11979"/>
                        </a:lnTo>
                        <a:lnTo>
                          <a:pt x="4103" y="11861"/>
                        </a:lnTo>
                        <a:lnTo>
                          <a:pt x="4316" y="11704"/>
                        </a:lnTo>
                        <a:lnTo>
                          <a:pt x="4582" y="11612"/>
                        </a:lnTo>
                        <a:lnTo>
                          <a:pt x="4849" y="11533"/>
                        </a:lnTo>
                        <a:lnTo>
                          <a:pt x="5169" y="11507"/>
                        </a:lnTo>
                        <a:lnTo>
                          <a:pt x="5506" y="11481"/>
                        </a:lnTo>
                        <a:lnTo>
                          <a:pt x="5808" y="11507"/>
                        </a:lnTo>
                        <a:lnTo>
                          <a:pt x="6146" y="11560"/>
                        </a:lnTo>
                        <a:lnTo>
                          <a:pt x="6501" y="11651"/>
                        </a:lnTo>
                        <a:lnTo>
                          <a:pt x="6803" y="11783"/>
                        </a:lnTo>
                        <a:lnTo>
                          <a:pt x="7105" y="11940"/>
                        </a:lnTo>
                        <a:lnTo>
                          <a:pt x="7353" y="12110"/>
                        </a:lnTo>
                        <a:lnTo>
                          <a:pt x="7584" y="12333"/>
                        </a:lnTo>
                        <a:lnTo>
                          <a:pt x="7798" y="12595"/>
                        </a:lnTo>
                        <a:lnTo>
                          <a:pt x="7922" y="12870"/>
                        </a:lnTo>
                        <a:lnTo>
                          <a:pt x="8028" y="13198"/>
                        </a:lnTo>
                        <a:lnTo>
                          <a:pt x="8064" y="13526"/>
                        </a:lnTo>
                        <a:lnTo>
                          <a:pt x="8028" y="13775"/>
                        </a:lnTo>
                        <a:lnTo>
                          <a:pt x="7922" y="13998"/>
                        </a:lnTo>
                        <a:lnTo>
                          <a:pt x="7798" y="14220"/>
                        </a:lnTo>
                        <a:lnTo>
                          <a:pt x="7584" y="14404"/>
                        </a:lnTo>
                        <a:lnTo>
                          <a:pt x="7353" y="14574"/>
                        </a:lnTo>
                        <a:lnTo>
                          <a:pt x="7105" y="14732"/>
                        </a:lnTo>
                        <a:lnTo>
                          <a:pt x="6803" y="14850"/>
                        </a:lnTo>
                        <a:lnTo>
                          <a:pt x="6501" y="14954"/>
                        </a:lnTo>
                        <a:lnTo>
                          <a:pt x="6146" y="15033"/>
                        </a:lnTo>
                        <a:lnTo>
                          <a:pt x="5808" y="15085"/>
                        </a:lnTo>
                        <a:lnTo>
                          <a:pt x="5506" y="15085"/>
                        </a:lnTo>
                        <a:lnTo>
                          <a:pt x="5169" y="15059"/>
                        </a:lnTo>
                        <a:lnTo>
                          <a:pt x="4849" y="15007"/>
                        </a:lnTo>
                        <a:lnTo>
                          <a:pt x="4582" y="14902"/>
                        </a:lnTo>
                        <a:lnTo>
                          <a:pt x="4316" y="14784"/>
                        </a:lnTo>
                        <a:lnTo>
                          <a:pt x="4103" y="14600"/>
                        </a:lnTo>
                        <a:lnTo>
                          <a:pt x="3907" y="14430"/>
                        </a:lnTo>
                        <a:lnTo>
                          <a:pt x="3659" y="14299"/>
                        </a:lnTo>
                        <a:lnTo>
                          <a:pt x="3428" y="14194"/>
                        </a:lnTo>
                        <a:lnTo>
                          <a:pt x="3179" y="14129"/>
                        </a:lnTo>
                        <a:lnTo>
                          <a:pt x="2913" y="14102"/>
                        </a:lnTo>
                        <a:lnTo>
                          <a:pt x="2646" y="14102"/>
                        </a:lnTo>
                        <a:lnTo>
                          <a:pt x="2362" y="14129"/>
                        </a:lnTo>
                        <a:lnTo>
                          <a:pt x="2096" y="14168"/>
                        </a:lnTo>
                        <a:lnTo>
                          <a:pt x="1811" y="14273"/>
                        </a:lnTo>
                        <a:lnTo>
                          <a:pt x="1545" y="14378"/>
                        </a:lnTo>
                        <a:lnTo>
                          <a:pt x="1314" y="14496"/>
                        </a:lnTo>
                        <a:lnTo>
                          <a:pt x="1065" y="14653"/>
                        </a:lnTo>
                        <a:lnTo>
                          <a:pt x="870" y="14797"/>
                        </a:lnTo>
                        <a:lnTo>
                          <a:pt x="657" y="14981"/>
                        </a:lnTo>
                        <a:lnTo>
                          <a:pt x="497" y="15177"/>
                        </a:lnTo>
                        <a:lnTo>
                          <a:pt x="390" y="15413"/>
                        </a:lnTo>
                        <a:lnTo>
                          <a:pt x="284" y="15636"/>
                        </a:lnTo>
                        <a:lnTo>
                          <a:pt x="248" y="15911"/>
                        </a:lnTo>
                        <a:lnTo>
                          <a:pt x="284" y="16239"/>
                        </a:lnTo>
                        <a:lnTo>
                          <a:pt x="319" y="16566"/>
                        </a:lnTo>
                        <a:lnTo>
                          <a:pt x="497" y="17340"/>
                        </a:lnTo>
                        <a:lnTo>
                          <a:pt x="692" y="18152"/>
                        </a:lnTo>
                        <a:lnTo>
                          <a:pt x="799" y="18559"/>
                        </a:lnTo>
                        <a:lnTo>
                          <a:pt x="905" y="18978"/>
                        </a:lnTo>
                        <a:lnTo>
                          <a:pt x="959" y="19384"/>
                        </a:lnTo>
                        <a:lnTo>
                          <a:pt x="994" y="19791"/>
                        </a:lnTo>
                        <a:lnTo>
                          <a:pt x="994" y="20132"/>
                        </a:lnTo>
                        <a:lnTo>
                          <a:pt x="959" y="20485"/>
                        </a:lnTo>
                        <a:lnTo>
                          <a:pt x="941" y="20669"/>
                        </a:lnTo>
                        <a:lnTo>
                          <a:pt x="870" y="20813"/>
                        </a:lnTo>
                        <a:lnTo>
                          <a:pt x="799" y="20970"/>
                        </a:lnTo>
                        <a:lnTo>
                          <a:pt x="692" y="21088"/>
                        </a:lnTo>
                        <a:lnTo>
                          <a:pt x="1474" y="20997"/>
                        </a:lnTo>
                        <a:lnTo>
                          <a:pt x="2291" y="20866"/>
                        </a:lnTo>
                        <a:lnTo>
                          <a:pt x="3108" y="20787"/>
                        </a:lnTo>
                        <a:lnTo>
                          <a:pt x="3907" y="20721"/>
                        </a:lnTo>
                        <a:lnTo>
                          <a:pt x="4653" y="20695"/>
                        </a:lnTo>
                        <a:lnTo>
                          <a:pt x="5364" y="20695"/>
                        </a:lnTo>
                        <a:lnTo>
                          <a:pt x="5701" y="20721"/>
                        </a:lnTo>
                        <a:lnTo>
                          <a:pt x="6057" y="20761"/>
                        </a:lnTo>
                        <a:lnTo>
                          <a:pt x="6323" y="20813"/>
                        </a:lnTo>
                        <a:lnTo>
                          <a:pt x="6625" y="20892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30" name="Group 496"/>
                <p:cNvGrpSpPr/>
                <p:nvPr/>
              </p:nvGrpSpPr>
              <p:grpSpPr>
                <a:xfrm>
                  <a:off x="2824163" y="5495926"/>
                  <a:ext cx="261937" cy="252412"/>
                  <a:chOff x="3381375" y="3495676"/>
                  <a:chExt cx="138113" cy="133352"/>
                </a:xfrm>
              </p:grpSpPr>
              <p:cxnSp>
                <p:nvCxnSpPr>
                  <p:cNvPr id="647" name="Straight Connector 646"/>
                  <p:cNvCxnSpPr/>
                  <p:nvPr/>
                </p:nvCxnSpPr>
                <p:spPr bwMode="auto">
                  <a:xfrm rot="16200000" flipH="1">
                    <a:off x="3386139" y="3500439"/>
                    <a:ext cx="133352" cy="123825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648" name="Straight Connector 647"/>
                  <p:cNvCxnSpPr/>
                  <p:nvPr/>
                </p:nvCxnSpPr>
                <p:spPr bwMode="auto">
                  <a:xfrm flipV="1">
                    <a:off x="3381375" y="3500438"/>
                    <a:ext cx="138113" cy="128587"/>
                  </a:xfrm>
                  <a:prstGeom prst="line">
                    <a:avLst/>
                  </a:prstGeom>
                  <a:noFill/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</p:grpSp>
        </p:grpSp>
      </p:grpSp>
    </p:spTree>
    <p:extLst>
      <p:ext uri="{BB962C8B-B14F-4D97-AF65-F5344CB8AC3E}">
        <p14:creationId xmlns:p14="http://schemas.microsoft.com/office/powerpoint/2010/main" val="2895400850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84"/>
          <p:cNvGrpSpPr/>
          <p:nvPr/>
        </p:nvGrpSpPr>
        <p:grpSpPr>
          <a:xfrm>
            <a:off x="2514600" y="1990725"/>
            <a:ext cx="6371541" cy="2578604"/>
            <a:chOff x="2377439" y="2106780"/>
            <a:chExt cx="6371541" cy="2578604"/>
          </a:xfrm>
        </p:grpSpPr>
        <p:sp>
          <p:nvSpPr>
            <p:cNvPr id="482" name="Oval 481"/>
            <p:cNvSpPr/>
            <p:nvPr/>
          </p:nvSpPr>
          <p:spPr bwMode="auto">
            <a:xfrm>
              <a:off x="2377439" y="2765144"/>
              <a:ext cx="4264762" cy="1920240"/>
            </a:xfrm>
            <a:prstGeom prst="ellipse">
              <a:avLst/>
            </a:prstGeom>
            <a:gradFill flip="none" rotWithShape="1">
              <a:gsLst>
                <a:gs pos="91000">
                  <a:srgbClr val="00FF00">
                    <a:tint val="66000"/>
                    <a:satMod val="160000"/>
                    <a:alpha val="0"/>
                  </a:srgbClr>
                </a:gs>
                <a:gs pos="50000">
                  <a:srgbClr val="00FF00">
                    <a:tint val="44500"/>
                    <a:satMod val="160000"/>
                  </a:srgbClr>
                </a:gs>
                <a:gs pos="100000">
                  <a:srgbClr val="00FF00">
                    <a:tint val="23500"/>
                    <a:satMod val="160000"/>
                  </a:srgbClr>
                </a:gs>
              </a:gsLst>
              <a:lin ang="5400000" scaled="1"/>
              <a:tileRect/>
            </a:gradFill>
            <a:ln w="34925" cap="flat" cmpd="sng" algn="ctr">
              <a:solidFill>
                <a:srgbClr val="00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83" name="TextBox 482"/>
            <p:cNvSpPr txBox="1"/>
            <p:nvPr/>
          </p:nvSpPr>
          <p:spPr>
            <a:xfrm>
              <a:off x="6561735" y="2106780"/>
              <a:ext cx="2187245" cy="830997"/>
            </a:xfrm>
            <a:prstGeom prst="rect">
              <a:avLst/>
            </a:prstGeom>
            <a:solidFill>
              <a:srgbClr val="00FF00"/>
            </a:solidFill>
            <a:ln>
              <a:solidFill>
                <a:schemeClr val="tx1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200" i="1" u="sng" dirty="0" smtClean="0"/>
                <a:t>Less:</a:t>
              </a:r>
              <a:r>
                <a:rPr lang="en-US" sz="1200" dirty="0" smtClean="0"/>
                <a:t> Information Loss With</a:t>
              </a:r>
            </a:p>
            <a:p>
              <a:pPr algn="ctr"/>
              <a:r>
                <a:rPr lang="en-US" sz="1200" dirty="0" smtClean="0"/>
                <a:t>Disruption</a:t>
              </a:r>
            </a:p>
            <a:p>
              <a:pPr algn="ctr"/>
              <a:r>
                <a:rPr lang="en-US" sz="1200" i="1" u="sng" dirty="0" smtClean="0"/>
                <a:t>More:</a:t>
              </a:r>
              <a:r>
                <a:rPr lang="en-US" sz="1200" i="1" dirty="0" smtClean="0"/>
                <a:t> </a:t>
              </a:r>
              <a:r>
                <a:rPr lang="en-US" sz="1200" dirty="0" smtClean="0"/>
                <a:t>Latency, Difficult to</a:t>
              </a:r>
            </a:p>
            <a:p>
              <a:pPr algn="ctr"/>
              <a:r>
                <a:rPr lang="en-US" sz="1200" dirty="0" smtClean="0"/>
                <a:t>Control</a:t>
              </a:r>
            </a:p>
          </p:txBody>
        </p:sp>
      </p:grpSp>
      <p:grpSp>
        <p:nvGrpSpPr>
          <p:cNvPr id="3" name="Group 485"/>
          <p:cNvGrpSpPr/>
          <p:nvPr/>
        </p:nvGrpSpPr>
        <p:grpSpPr>
          <a:xfrm>
            <a:off x="2552700" y="4200525"/>
            <a:ext cx="6356910" cy="2102060"/>
            <a:chOff x="2434742" y="4219651"/>
            <a:chExt cx="6356910" cy="2102060"/>
          </a:xfrm>
        </p:grpSpPr>
        <p:sp>
          <p:nvSpPr>
            <p:cNvPr id="496" name="TextBox 495"/>
            <p:cNvSpPr txBox="1"/>
            <p:nvPr/>
          </p:nvSpPr>
          <p:spPr>
            <a:xfrm>
              <a:off x="6604407" y="5675380"/>
              <a:ext cx="2187245" cy="646331"/>
            </a:xfrm>
            <a:prstGeom prst="rect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200" i="1" u="sng" dirty="0" smtClean="0"/>
                <a:t>Less:</a:t>
              </a:r>
              <a:r>
                <a:rPr lang="en-US" sz="1200" dirty="0" smtClean="0"/>
                <a:t> Latency</a:t>
              </a:r>
            </a:p>
            <a:p>
              <a:pPr algn="ctr"/>
              <a:r>
                <a:rPr lang="en-US" sz="1200" u="sng" dirty="0" smtClean="0"/>
                <a:t>More</a:t>
              </a:r>
              <a:r>
                <a:rPr lang="en-US" sz="1200" dirty="0" smtClean="0"/>
                <a:t>: Information Loss With</a:t>
              </a:r>
            </a:p>
            <a:p>
              <a:pPr algn="ctr"/>
              <a:r>
                <a:rPr lang="en-US" sz="1200" dirty="0" smtClean="0"/>
                <a:t>Disruption, Controllable</a:t>
              </a:r>
            </a:p>
          </p:txBody>
        </p:sp>
        <p:sp>
          <p:nvSpPr>
            <p:cNvPr id="481" name="Oval 480"/>
            <p:cNvSpPr/>
            <p:nvPr/>
          </p:nvSpPr>
          <p:spPr bwMode="auto">
            <a:xfrm>
              <a:off x="2434742" y="4219651"/>
              <a:ext cx="4264762" cy="2011680"/>
            </a:xfrm>
            <a:prstGeom prst="ellipse">
              <a:avLst/>
            </a:prstGeom>
            <a:gradFill flip="none" rotWithShape="1">
              <a:gsLst>
                <a:gs pos="0">
                  <a:srgbClr val="FFC000">
                    <a:tint val="66000"/>
                    <a:satMod val="160000"/>
                  </a:srgbClr>
                </a:gs>
                <a:gs pos="50000">
                  <a:srgbClr val="FFC000">
                    <a:tint val="44500"/>
                    <a:satMod val="160000"/>
                  </a:srgbClr>
                </a:gs>
                <a:gs pos="100000">
                  <a:srgbClr val="FFC000">
                    <a:tint val="23500"/>
                    <a:satMod val="160000"/>
                  </a:srgbClr>
                </a:gs>
              </a:gsLst>
              <a:lin ang="5400000" scaled="1"/>
              <a:tileRect/>
            </a:gradFill>
            <a:ln w="3492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</p:grpSp>
      <p:sp>
        <p:nvSpPr>
          <p:cNvPr id="144386" name="Text Box 2"/>
          <p:cNvSpPr txBox="1">
            <a:spLocks noChangeArrowheads="1"/>
          </p:cNvSpPr>
          <p:nvPr/>
        </p:nvSpPr>
        <p:spPr bwMode="auto">
          <a:xfrm>
            <a:off x="447675" y="1152525"/>
            <a:ext cx="6413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lvl="1" eaLnBrk="1" hangingPunct="1"/>
            <a:endParaRPr lang="en-US" sz="1800"/>
          </a:p>
        </p:txBody>
      </p:sp>
      <p:sp>
        <p:nvSpPr>
          <p:cNvPr id="655" name="Text Box 79"/>
          <p:cNvSpPr txBox="1">
            <a:spLocks noChangeArrowheads="1"/>
          </p:cNvSpPr>
          <p:nvPr/>
        </p:nvSpPr>
        <p:spPr bwMode="auto">
          <a:xfrm>
            <a:off x="738043" y="2701024"/>
            <a:ext cx="81945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sz="900" b="1" i="1" dirty="0" smtClean="0"/>
              <a:t>Information</a:t>
            </a:r>
          </a:p>
          <a:p>
            <a:pPr algn="ctr"/>
            <a:r>
              <a:rPr lang="en-US" sz="900" b="1" i="1" dirty="0" smtClean="0"/>
              <a:t>Sources</a:t>
            </a:r>
            <a:endParaRPr lang="en-US" sz="1200" b="1" i="1" dirty="0"/>
          </a:p>
        </p:txBody>
      </p:sp>
      <p:cxnSp>
        <p:nvCxnSpPr>
          <p:cNvPr id="216" name="Straight Connector 215"/>
          <p:cNvCxnSpPr/>
          <p:nvPr/>
        </p:nvCxnSpPr>
        <p:spPr bwMode="auto">
          <a:xfrm>
            <a:off x="3505200" y="3505200"/>
            <a:ext cx="1976335" cy="1988809"/>
          </a:xfrm>
          <a:prstGeom prst="line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22" name="Straight Connector 421"/>
          <p:cNvCxnSpPr/>
          <p:nvPr/>
        </p:nvCxnSpPr>
        <p:spPr bwMode="auto">
          <a:xfrm rot="5400000" flipH="1" flipV="1">
            <a:off x="2394357" y="6370388"/>
            <a:ext cx="86470" cy="1647"/>
          </a:xfrm>
          <a:prstGeom prst="line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217" name="Straight Arrow Connector 216"/>
          <p:cNvCxnSpPr/>
          <p:nvPr/>
        </p:nvCxnSpPr>
        <p:spPr bwMode="auto">
          <a:xfrm>
            <a:off x="5046355" y="4078857"/>
            <a:ext cx="948641" cy="1037639"/>
          </a:xfrm>
          <a:prstGeom prst="straightConnector1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376" name="Straight Connector 375"/>
          <p:cNvCxnSpPr/>
          <p:nvPr/>
        </p:nvCxnSpPr>
        <p:spPr bwMode="auto">
          <a:xfrm>
            <a:off x="5288456" y="4024813"/>
            <a:ext cx="948641" cy="1037639"/>
          </a:xfrm>
          <a:prstGeom prst="line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85" name="TextBox 684"/>
          <p:cNvSpPr txBox="1"/>
          <p:nvPr/>
        </p:nvSpPr>
        <p:spPr>
          <a:xfrm>
            <a:off x="1566969" y="2428395"/>
            <a:ext cx="992579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b="1" u="sng" dirty="0" smtClean="0"/>
              <a:t>Information </a:t>
            </a:r>
          </a:p>
          <a:p>
            <a:pPr algn="ctr"/>
            <a:r>
              <a:rPr lang="en-US" sz="1000" b="1" u="sng" dirty="0" smtClean="0">
                <a:sym typeface="Symbol"/>
              </a:rPr>
              <a:t>Timescale t</a:t>
            </a:r>
            <a:r>
              <a:rPr lang="en-US" sz="1000" b="1" u="sng" dirty="0" smtClean="0"/>
              <a:t> </a:t>
            </a:r>
          </a:p>
          <a:p>
            <a:pPr algn="ctr"/>
            <a:endParaRPr lang="en-US" sz="1000" b="1" u="sng" dirty="0" smtClean="0"/>
          </a:p>
          <a:p>
            <a:pPr algn="ctr"/>
            <a:endParaRPr lang="en-US" sz="1000" b="1" u="sng" dirty="0" smtClean="0"/>
          </a:p>
        </p:txBody>
      </p:sp>
      <p:sp>
        <p:nvSpPr>
          <p:cNvPr id="695" name="TextBox 694"/>
          <p:cNvSpPr txBox="1"/>
          <p:nvPr/>
        </p:nvSpPr>
        <p:spPr>
          <a:xfrm>
            <a:off x="2664535" y="2391694"/>
            <a:ext cx="151836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b="1" u="sng" dirty="0" smtClean="0"/>
              <a:t>Protocol/Policy </a:t>
            </a:r>
          </a:p>
          <a:p>
            <a:pPr algn="ctr"/>
            <a:r>
              <a:rPr lang="en-US" sz="1000" b="1" u="sng" dirty="0" smtClean="0"/>
              <a:t> Information Distribution</a:t>
            </a:r>
            <a:endParaRPr lang="en-US" sz="1000" b="1" u="sng" dirty="0"/>
          </a:p>
        </p:txBody>
      </p:sp>
      <p:sp>
        <p:nvSpPr>
          <p:cNvPr id="696" name="TextBox 695"/>
          <p:cNvSpPr txBox="1"/>
          <p:nvPr/>
        </p:nvSpPr>
        <p:spPr>
          <a:xfrm>
            <a:off x="4153278" y="2191704"/>
            <a:ext cx="1132041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b="1" u="sng" dirty="0" smtClean="0"/>
              <a:t>Protocol/Policy</a:t>
            </a:r>
          </a:p>
          <a:p>
            <a:pPr algn="ctr"/>
            <a:r>
              <a:rPr lang="en-US" sz="1000" b="1" u="sng" dirty="0" smtClean="0"/>
              <a:t>Information Loss</a:t>
            </a:r>
          </a:p>
          <a:p>
            <a:pPr algn="ctr"/>
            <a:r>
              <a:rPr lang="en-US" sz="1000" b="1" u="sng" dirty="0" smtClean="0"/>
              <a:t>With Interference</a:t>
            </a:r>
            <a:endParaRPr lang="en-US" sz="1000" b="1" u="sng" dirty="0"/>
          </a:p>
        </p:txBody>
      </p:sp>
      <p:sp>
        <p:nvSpPr>
          <p:cNvPr id="697" name="TextBox 696"/>
          <p:cNvSpPr txBox="1"/>
          <p:nvPr/>
        </p:nvSpPr>
        <p:spPr>
          <a:xfrm>
            <a:off x="5572165" y="2265932"/>
            <a:ext cx="1034257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b="1" u="sng" dirty="0" smtClean="0"/>
              <a:t>Protocol/Policy </a:t>
            </a:r>
          </a:p>
          <a:p>
            <a:pPr algn="ctr"/>
            <a:r>
              <a:rPr lang="en-US" sz="1000" b="1" u="sng" dirty="0" smtClean="0"/>
              <a:t>Information</a:t>
            </a:r>
          </a:p>
          <a:p>
            <a:pPr algn="ctr"/>
            <a:r>
              <a:rPr lang="en-US" sz="1000" b="1" u="sng" dirty="0" smtClean="0"/>
              <a:t>Recovery</a:t>
            </a:r>
            <a:endParaRPr lang="en-US" sz="1000" b="1" u="sng" dirty="0"/>
          </a:p>
        </p:txBody>
      </p:sp>
      <p:sp>
        <p:nvSpPr>
          <p:cNvPr id="312" name="Puzzle3"/>
          <p:cNvSpPr>
            <a:spLocks noEditPoints="1" noChangeArrowheads="1"/>
          </p:cNvSpPr>
          <p:nvPr/>
        </p:nvSpPr>
        <p:spPr bwMode="auto">
          <a:xfrm>
            <a:off x="1085264" y="5053038"/>
            <a:ext cx="116535" cy="168140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accent2"/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3" name="Puzzle2"/>
          <p:cNvSpPr>
            <a:spLocks noEditPoints="1" noChangeArrowheads="1"/>
          </p:cNvSpPr>
          <p:nvPr/>
        </p:nvSpPr>
        <p:spPr bwMode="auto">
          <a:xfrm>
            <a:off x="1049655" y="5176019"/>
            <a:ext cx="186674" cy="153221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accent2"/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4" name="Puzzle4"/>
          <p:cNvSpPr>
            <a:spLocks noEditPoints="1" noChangeArrowheads="1"/>
          </p:cNvSpPr>
          <p:nvPr/>
        </p:nvSpPr>
        <p:spPr bwMode="auto">
          <a:xfrm>
            <a:off x="977719" y="5174003"/>
            <a:ext cx="112220" cy="195558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accent2"/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5" name="Puzzle1"/>
          <p:cNvSpPr>
            <a:spLocks noEditPoints="1" noChangeArrowheads="1"/>
          </p:cNvSpPr>
          <p:nvPr/>
        </p:nvSpPr>
        <p:spPr bwMode="auto">
          <a:xfrm>
            <a:off x="939234" y="5104246"/>
            <a:ext cx="188472" cy="116932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accent2"/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6" name="Puzzle2"/>
          <p:cNvSpPr>
            <a:spLocks noEditPoints="1" noChangeArrowheads="1"/>
          </p:cNvSpPr>
          <p:nvPr/>
        </p:nvSpPr>
        <p:spPr bwMode="auto">
          <a:xfrm>
            <a:off x="1049655" y="5396980"/>
            <a:ext cx="186674" cy="153624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accent2"/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7" name="Puzzle4"/>
          <p:cNvSpPr>
            <a:spLocks noEditPoints="1" noChangeArrowheads="1"/>
          </p:cNvSpPr>
          <p:nvPr/>
        </p:nvSpPr>
        <p:spPr bwMode="auto">
          <a:xfrm>
            <a:off x="977719" y="5395368"/>
            <a:ext cx="112220" cy="195558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accent2"/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8" name="Puzzle1"/>
          <p:cNvSpPr>
            <a:spLocks noEditPoints="1" noChangeArrowheads="1"/>
          </p:cNvSpPr>
          <p:nvPr/>
        </p:nvSpPr>
        <p:spPr bwMode="auto">
          <a:xfrm>
            <a:off x="939234" y="5325612"/>
            <a:ext cx="188472" cy="11652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accent2"/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19" name="Puzzle3"/>
          <p:cNvSpPr>
            <a:spLocks noEditPoints="1" noChangeArrowheads="1"/>
          </p:cNvSpPr>
          <p:nvPr/>
        </p:nvSpPr>
        <p:spPr bwMode="auto">
          <a:xfrm>
            <a:off x="1081667" y="5274807"/>
            <a:ext cx="116535" cy="168140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accent2"/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0" name="Puzzle4"/>
          <p:cNvSpPr>
            <a:spLocks noEditPoints="1" noChangeArrowheads="1"/>
          </p:cNvSpPr>
          <p:nvPr/>
        </p:nvSpPr>
        <p:spPr bwMode="auto">
          <a:xfrm>
            <a:off x="1195684" y="5395368"/>
            <a:ext cx="112580" cy="195558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accent2"/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1" name="Puzzle3"/>
          <p:cNvSpPr>
            <a:spLocks noEditPoints="1" noChangeArrowheads="1"/>
          </p:cNvSpPr>
          <p:nvPr/>
        </p:nvSpPr>
        <p:spPr bwMode="auto">
          <a:xfrm>
            <a:off x="1301430" y="5274404"/>
            <a:ext cx="116535" cy="168140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accent2"/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2" name="Puzzle2"/>
          <p:cNvSpPr>
            <a:spLocks noEditPoints="1" noChangeArrowheads="1"/>
          </p:cNvSpPr>
          <p:nvPr/>
        </p:nvSpPr>
        <p:spPr bwMode="auto">
          <a:xfrm>
            <a:off x="1265823" y="5396980"/>
            <a:ext cx="186313" cy="153624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accent2"/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3" name="Puzzle1"/>
          <p:cNvSpPr>
            <a:spLocks noEditPoints="1" noChangeArrowheads="1"/>
          </p:cNvSpPr>
          <p:nvPr/>
        </p:nvSpPr>
        <p:spPr bwMode="auto">
          <a:xfrm>
            <a:off x="1155041" y="5325612"/>
            <a:ext cx="188472" cy="116528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accent2"/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4" name="Puzzle2"/>
          <p:cNvSpPr>
            <a:spLocks noEditPoints="1" noChangeArrowheads="1"/>
          </p:cNvSpPr>
          <p:nvPr/>
        </p:nvSpPr>
        <p:spPr bwMode="auto">
          <a:xfrm>
            <a:off x="1265823" y="5176019"/>
            <a:ext cx="186313" cy="153221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accent2"/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5" name="Puzzle1"/>
          <p:cNvSpPr>
            <a:spLocks noEditPoints="1" noChangeArrowheads="1"/>
          </p:cNvSpPr>
          <p:nvPr/>
        </p:nvSpPr>
        <p:spPr bwMode="auto">
          <a:xfrm>
            <a:off x="1155041" y="5104246"/>
            <a:ext cx="188472" cy="116932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accent2"/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6" name="Puzzle4"/>
          <p:cNvSpPr>
            <a:spLocks noEditPoints="1" noChangeArrowheads="1"/>
          </p:cNvSpPr>
          <p:nvPr/>
        </p:nvSpPr>
        <p:spPr bwMode="auto">
          <a:xfrm>
            <a:off x="1193527" y="5176019"/>
            <a:ext cx="112580" cy="195560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accent2"/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327" name="Puzzle3"/>
          <p:cNvSpPr>
            <a:spLocks noEditPoints="1" noChangeArrowheads="1"/>
          </p:cNvSpPr>
          <p:nvPr/>
        </p:nvSpPr>
        <p:spPr bwMode="auto">
          <a:xfrm>
            <a:off x="1301790" y="5051023"/>
            <a:ext cx="116176" cy="168140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accent2"/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5" name="Group 676"/>
          <p:cNvGrpSpPr/>
          <p:nvPr/>
        </p:nvGrpSpPr>
        <p:grpSpPr>
          <a:xfrm>
            <a:off x="916487" y="4175293"/>
            <a:ext cx="512902" cy="539903"/>
            <a:chOff x="60447" y="4392647"/>
            <a:chExt cx="494389" cy="475779"/>
          </a:xfrm>
          <a:solidFill>
            <a:schemeClr val="accent2">
              <a:lumMod val="75000"/>
            </a:schemeClr>
          </a:solidFill>
        </p:grpSpPr>
        <p:sp>
          <p:nvSpPr>
            <p:cNvPr id="288" name="Puzzle3"/>
            <p:cNvSpPr>
              <a:spLocks noEditPoints="1" noChangeArrowheads="1"/>
            </p:cNvSpPr>
            <p:nvPr/>
          </p:nvSpPr>
          <p:spPr bwMode="auto">
            <a:xfrm>
              <a:off x="201206" y="4394423"/>
              <a:ext cx="112329" cy="148170"/>
            </a:xfrm>
            <a:custGeom>
              <a:avLst/>
              <a:gdLst>
                <a:gd name="T0" fmla="*/ 10391 w 21600"/>
                <a:gd name="T1" fmla="*/ 15806 h 21600"/>
                <a:gd name="T2" fmla="*/ 20551 w 21600"/>
                <a:gd name="T3" fmla="*/ 21088 h 21600"/>
                <a:gd name="T4" fmla="*/ 13180 w 21600"/>
                <a:gd name="T5" fmla="*/ 13801 h 21600"/>
                <a:gd name="T6" fmla="*/ 20551 w 21600"/>
                <a:gd name="T7" fmla="*/ 7025 h 21600"/>
                <a:gd name="T8" fmla="*/ 10500 w 21600"/>
                <a:gd name="T9" fmla="*/ 52 h 21600"/>
                <a:gd name="T10" fmla="*/ 692 w 21600"/>
                <a:gd name="T11" fmla="*/ 6802 h 21600"/>
                <a:gd name="T12" fmla="*/ 8064 w 21600"/>
                <a:gd name="T13" fmla="*/ 13526 h 21600"/>
                <a:gd name="T14" fmla="*/ 692 w 21600"/>
                <a:gd name="T15" fmla="*/ 21088 h 21600"/>
                <a:gd name="T16" fmla="*/ 2273 w 21600"/>
                <a:gd name="T17" fmla="*/ 7719 h 21600"/>
                <a:gd name="T18" fmla="*/ 19149 w 21600"/>
                <a:gd name="T19" fmla="*/ 202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" name="Puzzle2"/>
            <p:cNvSpPr>
              <a:spLocks noEditPoints="1" noChangeArrowheads="1"/>
            </p:cNvSpPr>
            <p:nvPr/>
          </p:nvSpPr>
          <p:spPr bwMode="auto">
            <a:xfrm>
              <a:off x="166882" y="4502797"/>
              <a:ext cx="179936" cy="135023"/>
            </a:xfrm>
            <a:custGeom>
              <a:avLst/>
              <a:gdLst>
                <a:gd name="T0" fmla="*/ 11 w 21600"/>
                <a:gd name="T1" fmla="*/ 13386 h 21600"/>
                <a:gd name="T2" fmla="*/ 4202 w 21600"/>
                <a:gd name="T3" fmla="*/ 21161 h 21600"/>
                <a:gd name="T4" fmla="*/ 10400 w 21600"/>
                <a:gd name="T5" fmla="*/ 13909 h 21600"/>
                <a:gd name="T6" fmla="*/ 16821 w 21600"/>
                <a:gd name="T7" fmla="*/ 21190 h 21600"/>
                <a:gd name="T8" fmla="*/ 21600 w 21600"/>
                <a:gd name="T9" fmla="*/ 15083 h 21600"/>
                <a:gd name="T10" fmla="*/ 16889 w 21600"/>
                <a:gd name="T11" fmla="*/ 5739 h 21600"/>
                <a:gd name="T12" fmla="*/ 10800 w 21600"/>
                <a:gd name="T13" fmla="*/ 28 h 21600"/>
                <a:gd name="T14" fmla="*/ 4202 w 21600"/>
                <a:gd name="T15" fmla="*/ 5894 h 21600"/>
                <a:gd name="T16" fmla="*/ 5388 w 21600"/>
                <a:gd name="T17" fmla="*/ 6742 h 21600"/>
                <a:gd name="T18" fmla="*/ 16177 w 21600"/>
                <a:gd name="T19" fmla="*/ 20441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" name="Puzzle4"/>
            <p:cNvSpPr>
              <a:spLocks noEditPoints="1" noChangeArrowheads="1"/>
            </p:cNvSpPr>
            <p:nvPr/>
          </p:nvSpPr>
          <p:spPr bwMode="auto">
            <a:xfrm>
              <a:off x="97543" y="4501021"/>
              <a:ext cx="108169" cy="172332"/>
            </a:xfrm>
            <a:custGeom>
              <a:avLst/>
              <a:gdLst>
                <a:gd name="T0" fmla="*/ 8307 w 21600"/>
                <a:gd name="T1" fmla="*/ 11593 h 21600"/>
                <a:gd name="T2" fmla="*/ 453 w 21600"/>
                <a:gd name="T3" fmla="*/ 16938 h 21600"/>
                <a:gd name="T4" fmla="*/ 11500 w 21600"/>
                <a:gd name="T5" fmla="*/ 21600 h 21600"/>
                <a:gd name="T6" fmla="*/ 20920 w 21600"/>
                <a:gd name="T7" fmla="*/ 16751 h 21600"/>
                <a:gd name="T8" fmla="*/ 13972 w 21600"/>
                <a:gd name="T9" fmla="*/ 10888 h 21600"/>
                <a:gd name="T10" fmla="*/ 21033 w 21600"/>
                <a:gd name="T11" fmla="*/ 4716 h 21600"/>
                <a:gd name="T12" fmla="*/ 11102 w 21600"/>
                <a:gd name="T13" fmla="*/ 11 h 21600"/>
                <a:gd name="T14" fmla="*/ 453 w 21600"/>
                <a:gd name="T15" fmla="*/ 4716 h 21600"/>
                <a:gd name="T16" fmla="*/ 2076 w 21600"/>
                <a:gd name="T17" fmla="*/ 5664 h 21600"/>
                <a:gd name="T18" fmla="*/ 20203 w 21600"/>
                <a:gd name="T19" fmla="*/ 1598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" name="Puzzle1"/>
            <p:cNvSpPr>
              <a:spLocks noEditPoints="1" noChangeArrowheads="1"/>
            </p:cNvSpPr>
            <p:nvPr/>
          </p:nvSpPr>
          <p:spPr bwMode="auto">
            <a:xfrm>
              <a:off x="60447" y="4439549"/>
              <a:ext cx="181669" cy="103044"/>
            </a:xfrm>
            <a:custGeom>
              <a:avLst/>
              <a:gdLst>
                <a:gd name="T0" fmla="*/ 16740 w 21600"/>
                <a:gd name="T1" fmla="*/ 21078 h 21600"/>
                <a:gd name="T2" fmla="*/ 16976 w 21600"/>
                <a:gd name="T3" fmla="*/ 521 h 21600"/>
                <a:gd name="T4" fmla="*/ 4725 w 21600"/>
                <a:gd name="T5" fmla="*/ 856 h 21600"/>
                <a:gd name="T6" fmla="*/ 5040 w 21600"/>
                <a:gd name="T7" fmla="*/ 21004 h 21600"/>
                <a:gd name="T8" fmla="*/ 10811 w 21600"/>
                <a:gd name="T9" fmla="*/ 12885 h 21600"/>
                <a:gd name="T10" fmla="*/ 10845 w 21600"/>
                <a:gd name="T11" fmla="*/ 8714 h 21600"/>
                <a:gd name="T12" fmla="*/ 21600 w 21600"/>
                <a:gd name="T13" fmla="*/ 10000 h 21600"/>
                <a:gd name="T14" fmla="*/ 56 w 21600"/>
                <a:gd name="T15" fmla="*/ 10000 h 21600"/>
                <a:gd name="T16" fmla="*/ 6086 w 21600"/>
                <a:gd name="T17" fmla="*/ 2569 h 21600"/>
                <a:gd name="T18" fmla="*/ 16132 w 21600"/>
                <a:gd name="T19" fmla="*/ 19552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" name="Puzzle2"/>
            <p:cNvSpPr>
              <a:spLocks noEditPoints="1" noChangeArrowheads="1"/>
            </p:cNvSpPr>
            <p:nvPr/>
          </p:nvSpPr>
          <p:spPr bwMode="auto">
            <a:xfrm>
              <a:off x="166882" y="4697515"/>
              <a:ext cx="179936" cy="135378"/>
            </a:xfrm>
            <a:custGeom>
              <a:avLst/>
              <a:gdLst>
                <a:gd name="T0" fmla="*/ 11 w 21600"/>
                <a:gd name="T1" fmla="*/ 13386 h 21600"/>
                <a:gd name="T2" fmla="*/ 4202 w 21600"/>
                <a:gd name="T3" fmla="*/ 21161 h 21600"/>
                <a:gd name="T4" fmla="*/ 10400 w 21600"/>
                <a:gd name="T5" fmla="*/ 13909 h 21600"/>
                <a:gd name="T6" fmla="*/ 16821 w 21600"/>
                <a:gd name="T7" fmla="*/ 21190 h 21600"/>
                <a:gd name="T8" fmla="*/ 21600 w 21600"/>
                <a:gd name="T9" fmla="*/ 15083 h 21600"/>
                <a:gd name="T10" fmla="*/ 16889 w 21600"/>
                <a:gd name="T11" fmla="*/ 5739 h 21600"/>
                <a:gd name="T12" fmla="*/ 10800 w 21600"/>
                <a:gd name="T13" fmla="*/ 28 h 21600"/>
                <a:gd name="T14" fmla="*/ 4202 w 21600"/>
                <a:gd name="T15" fmla="*/ 5894 h 21600"/>
                <a:gd name="T16" fmla="*/ 5388 w 21600"/>
                <a:gd name="T17" fmla="*/ 6742 h 21600"/>
                <a:gd name="T18" fmla="*/ 16177 w 21600"/>
                <a:gd name="T19" fmla="*/ 20441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" name="Puzzle4"/>
            <p:cNvSpPr>
              <a:spLocks noEditPoints="1" noChangeArrowheads="1"/>
            </p:cNvSpPr>
            <p:nvPr/>
          </p:nvSpPr>
          <p:spPr bwMode="auto">
            <a:xfrm>
              <a:off x="97543" y="4696094"/>
              <a:ext cx="108169" cy="172332"/>
            </a:xfrm>
            <a:custGeom>
              <a:avLst/>
              <a:gdLst>
                <a:gd name="T0" fmla="*/ 8307 w 21600"/>
                <a:gd name="T1" fmla="*/ 11593 h 21600"/>
                <a:gd name="T2" fmla="*/ 453 w 21600"/>
                <a:gd name="T3" fmla="*/ 16938 h 21600"/>
                <a:gd name="T4" fmla="*/ 11500 w 21600"/>
                <a:gd name="T5" fmla="*/ 21600 h 21600"/>
                <a:gd name="T6" fmla="*/ 20920 w 21600"/>
                <a:gd name="T7" fmla="*/ 16751 h 21600"/>
                <a:gd name="T8" fmla="*/ 13972 w 21600"/>
                <a:gd name="T9" fmla="*/ 10888 h 21600"/>
                <a:gd name="T10" fmla="*/ 21033 w 21600"/>
                <a:gd name="T11" fmla="*/ 4716 h 21600"/>
                <a:gd name="T12" fmla="*/ 11102 w 21600"/>
                <a:gd name="T13" fmla="*/ 11 h 21600"/>
                <a:gd name="T14" fmla="*/ 453 w 21600"/>
                <a:gd name="T15" fmla="*/ 4716 h 21600"/>
                <a:gd name="T16" fmla="*/ 2076 w 21600"/>
                <a:gd name="T17" fmla="*/ 5664 h 21600"/>
                <a:gd name="T18" fmla="*/ 20203 w 21600"/>
                <a:gd name="T19" fmla="*/ 1598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" name="Puzzle1"/>
            <p:cNvSpPr>
              <a:spLocks noEditPoints="1" noChangeArrowheads="1"/>
            </p:cNvSpPr>
            <p:nvPr/>
          </p:nvSpPr>
          <p:spPr bwMode="auto">
            <a:xfrm>
              <a:off x="60447" y="4634623"/>
              <a:ext cx="181669" cy="102688"/>
            </a:xfrm>
            <a:custGeom>
              <a:avLst/>
              <a:gdLst>
                <a:gd name="T0" fmla="*/ 16740 w 21600"/>
                <a:gd name="T1" fmla="*/ 21078 h 21600"/>
                <a:gd name="T2" fmla="*/ 16976 w 21600"/>
                <a:gd name="T3" fmla="*/ 521 h 21600"/>
                <a:gd name="T4" fmla="*/ 4725 w 21600"/>
                <a:gd name="T5" fmla="*/ 856 h 21600"/>
                <a:gd name="T6" fmla="*/ 5040 w 21600"/>
                <a:gd name="T7" fmla="*/ 21004 h 21600"/>
                <a:gd name="T8" fmla="*/ 10811 w 21600"/>
                <a:gd name="T9" fmla="*/ 12885 h 21600"/>
                <a:gd name="T10" fmla="*/ 10845 w 21600"/>
                <a:gd name="T11" fmla="*/ 8714 h 21600"/>
                <a:gd name="T12" fmla="*/ 21600 w 21600"/>
                <a:gd name="T13" fmla="*/ 10000 h 21600"/>
                <a:gd name="T14" fmla="*/ 56 w 21600"/>
                <a:gd name="T15" fmla="*/ 10000 h 21600"/>
                <a:gd name="T16" fmla="*/ 6086 w 21600"/>
                <a:gd name="T17" fmla="*/ 2569 h 21600"/>
                <a:gd name="T18" fmla="*/ 16132 w 21600"/>
                <a:gd name="T19" fmla="*/ 19552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" name="Puzzle3"/>
            <p:cNvSpPr>
              <a:spLocks noEditPoints="1" noChangeArrowheads="1"/>
            </p:cNvSpPr>
            <p:nvPr/>
          </p:nvSpPr>
          <p:spPr bwMode="auto">
            <a:xfrm>
              <a:off x="197739" y="4589852"/>
              <a:ext cx="112329" cy="148170"/>
            </a:xfrm>
            <a:custGeom>
              <a:avLst/>
              <a:gdLst>
                <a:gd name="T0" fmla="*/ 10391 w 21600"/>
                <a:gd name="T1" fmla="*/ 15806 h 21600"/>
                <a:gd name="T2" fmla="*/ 20551 w 21600"/>
                <a:gd name="T3" fmla="*/ 21088 h 21600"/>
                <a:gd name="T4" fmla="*/ 13180 w 21600"/>
                <a:gd name="T5" fmla="*/ 13801 h 21600"/>
                <a:gd name="T6" fmla="*/ 20551 w 21600"/>
                <a:gd name="T7" fmla="*/ 7025 h 21600"/>
                <a:gd name="T8" fmla="*/ 10500 w 21600"/>
                <a:gd name="T9" fmla="*/ 52 h 21600"/>
                <a:gd name="T10" fmla="*/ 692 w 21600"/>
                <a:gd name="T11" fmla="*/ 6802 h 21600"/>
                <a:gd name="T12" fmla="*/ 8064 w 21600"/>
                <a:gd name="T13" fmla="*/ 13526 h 21600"/>
                <a:gd name="T14" fmla="*/ 692 w 21600"/>
                <a:gd name="T15" fmla="*/ 21088 h 21600"/>
                <a:gd name="T16" fmla="*/ 2273 w 21600"/>
                <a:gd name="T17" fmla="*/ 7719 h 21600"/>
                <a:gd name="T18" fmla="*/ 19149 w 21600"/>
                <a:gd name="T19" fmla="*/ 202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" name="Puzzle4"/>
            <p:cNvSpPr>
              <a:spLocks noEditPoints="1" noChangeArrowheads="1"/>
            </p:cNvSpPr>
            <p:nvPr/>
          </p:nvSpPr>
          <p:spPr bwMode="auto">
            <a:xfrm>
              <a:off x="307641" y="4696094"/>
              <a:ext cx="108516" cy="172332"/>
            </a:xfrm>
            <a:custGeom>
              <a:avLst/>
              <a:gdLst>
                <a:gd name="T0" fmla="*/ 8307 w 21600"/>
                <a:gd name="T1" fmla="*/ 11593 h 21600"/>
                <a:gd name="T2" fmla="*/ 453 w 21600"/>
                <a:gd name="T3" fmla="*/ 16938 h 21600"/>
                <a:gd name="T4" fmla="*/ 11500 w 21600"/>
                <a:gd name="T5" fmla="*/ 21600 h 21600"/>
                <a:gd name="T6" fmla="*/ 20920 w 21600"/>
                <a:gd name="T7" fmla="*/ 16751 h 21600"/>
                <a:gd name="T8" fmla="*/ 13972 w 21600"/>
                <a:gd name="T9" fmla="*/ 10888 h 21600"/>
                <a:gd name="T10" fmla="*/ 21033 w 21600"/>
                <a:gd name="T11" fmla="*/ 4716 h 21600"/>
                <a:gd name="T12" fmla="*/ 11102 w 21600"/>
                <a:gd name="T13" fmla="*/ 11 h 21600"/>
                <a:gd name="T14" fmla="*/ 453 w 21600"/>
                <a:gd name="T15" fmla="*/ 4716 h 21600"/>
                <a:gd name="T16" fmla="*/ 2076 w 21600"/>
                <a:gd name="T17" fmla="*/ 5664 h 21600"/>
                <a:gd name="T18" fmla="*/ 20203 w 21600"/>
                <a:gd name="T19" fmla="*/ 1598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" name="Puzzle3"/>
            <p:cNvSpPr>
              <a:spLocks noEditPoints="1" noChangeArrowheads="1"/>
            </p:cNvSpPr>
            <p:nvPr/>
          </p:nvSpPr>
          <p:spPr bwMode="auto">
            <a:xfrm>
              <a:off x="409570" y="4589497"/>
              <a:ext cx="112329" cy="148170"/>
            </a:xfrm>
            <a:custGeom>
              <a:avLst/>
              <a:gdLst>
                <a:gd name="T0" fmla="*/ 10391 w 21600"/>
                <a:gd name="T1" fmla="*/ 15806 h 21600"/>
                <a:gd name="T2" fmla="*/ 20551 w 21600"/>
                <a:gd name="T3" fmla="*/ 21088 h 21600"/>
                <a:gd name="T4" fmla="*/ 13180 w 21600"/>
                <a:gd name="T5" fmla="*/ 13801 h 21600"/>
                <a:gd name="T6" fmla="*/ 20551 w 21600"/>
                <a:gd name="T7" fmla="*/ 7025 h 21600"/>
                <a:gd name="T8" fmla="*/ 10500 w 21600"/>
                <a:gd name="T9" fmla="*/ 52 h 21600"/>
                <a:gd name="T10" fmla="*/ 692 w 21600"/>
                <a:gd name="T11" fmla="*/ 6802 h 21600"/>
                <a:gd name="T12" fmla="*/ 8064 w 21600"/>
                <a:gd name="T13" fmla="*/ 13526 h 21600"/>
                <a:gd name="T14" fmla="*/ 692 w 21600"/>
                <a:gd name="T15" fmla="*/ 21088 h 21600"/>
                <a:gd name="T16" fmla="*/ 2273 w 21600"/>
                <a:gd name="T17" fmla="*/ 7719 h 21600"/>
                <a:gd name="T18" fmla="*/ 19149 w 21600"/>
                <a:gd name="T19" fmla="*/ 202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" name="Puzzle2"/>
            <p:cNvSpPr>
              <a:spLocks noEditPoints="1" noChangeArrowheads="1"/>
            </p:cNvSpPr>
            <p:nvPr/>
          </p:nvSpPr>
          <p:spPr bwMode="auto">
            <a:xfrm>
              <a:off x="375248" y="4697515"/>
              <a:ext cx="179588" cy="135378"/>
            </a:xfrm>
            <a:custGeom>
              <a:avLst/>
              <a:gdLst>
                <a:gd name="T0" fmla="*/ 11 w 21600"/>
                <a:gd name="T1" fmla="*/ 13386 h 21600"/>
                <a:gd name="T2" fmla="*/ 4202 w 21600"/>
                <a:gd name="T3" fmla="*/ 21161 h 21600"/>
                <a:gd name="T4" fmla="*/ 10400 w 21600"/>
                <a:gd name="T5" fmla="*/ 13909 h 21600"/>
                <a:gd name="T6" fmla="*/ 16821 w 21600"/>
                <a:gd name="T7" fmla="*/ 21190 h 21600"/>
                <a:gd name="T8" fmla="*/ 21600 w 21600"/>
                <a:gd name="T9" fmla="*/ 15083 h 21600"/>
                <a:gd name="T10" fmla="*/ 16889 w 21600"/>
                <a:gd name="T11" fmla="*/ 5739 h 21600"/>
                <a:gd name="T12" fmla="*/ 10800 w 21600"/>
                <a:gd name="T13" fmla="*/ 28 h 21600"/>
                <a:gd name="T14" fmla="*/ 4202 w 21600"/>
                <a:gd name="T15" fmla="*/ 5894 h 21600"/>
                <a:gd name="T16" fmla="*/ 5388 w 21600"/>
                <a:gd name="T17" fmla="*/ 6742 h 21600"/>
                <a:gd name="T18" fmla="*/ 16177 w 21600"/>
                <a:gd name="T19" fmla="*/ 20441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" name="Puzzle1"/>
            <p:cNvSpPr>
              <a:spLocks noEditPoints="1" noChangeArrowheads="1"/>
            </p:cNvSpPr>
            <p:nvPr/>
          </p:nvSpPr>
          <p:spPr bwMode="auto">
            <a:xfrm>
              <a:off x="268465" y="4634623"/>
              <a:ext cx="181669" cy="102688"/>
            </a:xfrm>
            <a:custGeom>
              <a:avLst/>
              <a:gdLst>
                <a:gd name="T0" fmla="*/ 16740 w 21600"/>
                <a:gd name="T1" fmla="*/ 21078 h 21600"/>
                <a:gd name="T2" fmla="*/ 16976 w 21600"/>
                <a:gd name="T3" fmla="*/ 521 h 21600"/>
                <a:gd name="T4" fmla="*/ 4725 w 21600"/>
                <a:gd name="T5" fmla="*/ 856 h 21600"/>
                <a:gd name="T6" fmla="*/ 5040 w 21600"/>
                <a:gd name="T7" fmla="*/ 21004 h 21600"/>
                <a:gd name="T8" fmla="*/ 10811 w 21600"/>
                <a:gd name="T9" fmla="*/ 12885 h 21600"/>
                <a:gd name="T10" fmla="*/ 10845 w 21600"/>
                <a:gd name="T11" fmla="*/ 8714 h 21600"/>
                <a:gd name="T12" fmla="*/ 21600 w 21600"/>
                <a:gd name="T13" fmla="*/ 10000 h 21600"/>
                <a:gd name="T14" fmla="*/ 56 w 21600"/>
                <a:gd name="T15" fmla="*/ 10000 h 21600"/>
                <a:gd name="T16" fmla="*/ 6086 w 21600"/>
                <a:gd name="T17" fmla="*/ 2569 h 21600"/>
                <a:gd name="T18" fmla="*/ 16132 w 21600"/>
                <a:gd name="T19" fmla="*/ 19552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" name="Puzzle2"/>
            <p:cNvSpPr>
              <a:spLocks noEditPoints="1" noChangeArrowheads="1"/>
            </p:cNvSpPr>
            <p:nvPr/>
          </p:nvSpPr>
          <p:spPr bwMode="auto">
            <a:xfrm>
              <a:off x="375248" y="4502797"/>
              <a:ext cx="179588" cy="135023"/>
            </a:xfrm>
            <a:custGeom>
              <a:avLst/>
              <a:gdLst>
                <a:gd name="T0" fmla="*/ 11 w 21600"/>
                <a:gd name="T1" fmla="*/ 13386 h 21600"/>
                <a:gd name="T2" fmla="*/ 4202 w 21600"/>
                <a:gd name="T3" fmla="*/ 21161 h 21600"/>
                <a:gd name="T4" fmla="*/ 10400 w 21600"/>
                <a:gd name="T5" fmla="*/ 13909 h 21600"/>
                <a:gd name="T6" fmla="*/ 16821 w 21600"/>
                <a:gd name="T7" fmla="*/ 21190 h 21600"/>
                <a:gd name="T8" fmla="*/ 21600 w 21600"/>
                <a:gd name="T9" fmla="*/ 15083 h 21600"/>
                <a:gd name="T10" fmla="*/ 16889 w 21600"/>
                <a:gd name="T11" fmla="*/ 5739 h 21600"/>
                <a:gd name="T12" fmla="*/ 10800 w 21600"/>
                <a:gd name="T13" fmla="*/ 28 h 21600"/>
                <a:gd name="T14" fmla="*/ 4202 w 21600"/>
                <a:gd name="T15" fmla="*/ 5894 h 21600"/>
                <a:gd name="T16" fmla="*/ 5388 w 21600"/>
                <a:gd name="T17" fmla="*/ 6742 h 21600"/>
                <a:gd name="T18" fmla="*/ 16177 w 21600"/>
                <a:gd name="T19" fmla="*/ 20441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" name="Puzzle1"/>
            <p:cNvSpPr>
              <a:spLocks noEditPoints="1" noChangeArrowheads="1"/>
            </p:cNvSpPr>
            <p:nvPr/>
          </p:nvSpPr>
          <p:spPr bwMode="auto">
            <a:xfrm>
              <a:off x="268465" y="4439549"/>
              <a:ext cx="181669" cy="103044"/>
            </a:xfrm>
            <a:custGeom>
              <a:avLst/>
              <a:gdLst>
                <a:gd name="T0" fmla="*/ 16740 w 21600"/>
                <a:gd name="T1" fmla="*/ 21078 h 21600"/>
                <a:gd name="T2" fmla="*/ 16976 w 21600"/>
                <a:gd name="T3" fmla="*/ 521 h 21600"/>
                <a:gd name="T4" fmla="*/ 4725 w 21600"/>
                <a:gd name="T5" fmla="*/ 856 h 21600"/>
                <a:gd name="T6" fmla="*/ 5040 w 21600"/>
                <a:gd name="T7" fmla="*/ 21004 h 21600"/>
                <a:gd name="T8" fmla="*/ 10811 w 21600"/>
                <a:gd name="T9" fmla="*/ 12885 h 21600"/>
                <a:gd name="T10" fmla="*/ 10845 w 21600"/>
                <a:gd name="T11" fmla="*/ 8714 h 21600"/>
                <a:gd name="T12" fmla="*/ 21600 w 21600"/>
                <a:gd name="T13" fmla="*/ 10000 h 21600"/>
                <a:gd name="T14" fmla="*/ 56 w 21600"/>
                <a:gd name="T15" fmla="*/ 10000 h 21600"/>
                <a:gd name="T16" fmla="*/ 6086 w 21600"/>
                <a:gd name="T17" fmla="*/ 2569 h 21600"/>
                <a:gd name="T18" fmla="*/ 16132 w 21600"/>
                <a:gd name="T19" fmla="*/ 19552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" name="Puzzle4"/>
            <p:cNvSpPr>
              <a:spLocks noEditPoints="1" noChangeArrowheads="1"/>
            </p:cNvSpPr>
            <p:nvPr/>
          </p:nvSpPr>
          <p:spPr bwMode="auto">
            <a:xfrm>
              <a:off x="305561" y="4502797"/>
              <a:ext cx="108516" cy="172333"/>
            </a:xfrm>
            <a:custGeom>
              <a:avLst/>
              <a:gdLst>
                <a:gd name="T0" fmla="*/ 8307 w 21600"/>
                <a:gd name="T1" fmla="*/ 11593 h 21600"/>
                <a:gd name="T2" fmla="*/ 453 w 21600"/>
                <a:gd name="T3" fmla="*/ 16938 h 21600"/>
                <a:gd name="T4" fmla="*/ 11500 w 21600"/>
                <a:gd name="T5" fmla="*/ 21600 h 21600"/>
                <a:gd name="T6" fmla="*/ 20920 w 21600"/>
                <a:gd name="T7" fmla="*/ 16751 h 21600"/>
                <a:gd name="T8" fmla="*/ 13972 w 21600"/>
                <a:gd name="T9" fmla="*/ 10888 h 21600"/>
                <a:gd name="T10" fmla="*/ 21033 w 21600"/>
                <a:gd name="T11" fmla="*/ 4716 h 21600"/>
                <a:gd name="T12" fmla="*/ 11102 w 21600"/>
                <a:gd name="T13" fmla="*/ 11 h 21600"/>
                <a:gd name="T14" fmla="*/ 453 w 21600"/>
                <a:gd name="T15" fmla="*/ 4716 h 21600"/>
                <a:gd name="T16" fmla="*/ 2076 w 21600"/>
                <a:gd name="T17" fmla="*/ 5664 h 21600"/>
                <a:gd name="T18" fmla="*/ 20203 w 21600"/>
                <a:gd name="T19" fmla="*/ 1598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0" name="Puzzle3"/>
            <p:cNvSpPr>
              <a:spLocks noEditPoints="1" noChangeArrowheads="1"/>
            </p:cNvSpPr>
            <p:nvPr/>
          </p:nvSpPr>
          <p:spPr bwMode="auto">
            <a:xfrm>
              <a:off x="409917" y="4392647"/>
              <a:ext cx="111983" cy="148170"/>
            </a:xfrm>
            <a:custGeom>
              <a:avLst/>
              <a:gdLst>
                <a:gd name="T0" fmla="*/ 10391 w 21600"/>
                <a:gd name="T1" fmla="*/ 15806 h 21600"/>
                <a:gd name="T2" fmla="*/ 20551 w 21600"/>
                <a:gd name="T3" fmla="*/ 21088 h 21600"/>
                <a:gd name="T4" fmla="*/ 13180 w 21600"/>
                <a:gd name="T5" fmla="*/ 13801 h 21600"/>
                <a:gd name="T6" fmla="*/ 20551 w 21600"/>
                <a:gd name="T7" fmla="*/ 7025 h 21600"/>
                <a:gd name="T8" fmla="*/ 10500 w 21600"/>
                <a:gd name="T9" fmla="*/ 52 h 21600"/>
                <a:gd name="T10" fmla="*/ 692 w 21600"/>
                <a:gd name="T11" fmla="*/ 6802 h 21600"/>
                <a:gd name="T12" fmla="*/ 8064 w 21600"/>
                <a:gd name="T13" fmla="*/ 13526 h 21600"/>
                <a:gd name="T14" fmla="*/ 692 w 21600"/>
                <a:gd name="T15" fmla="*/ 21088 h 21600"/>
                <a:gd name="T16" fmla="*/ 2273 w 21600"/>
                <a:gd name="T17" fmla="*/ 7719 h 21600"/>
                <a:gd name="T18" fmla="*/ 19149 w 21600"/>
                <a:gd name="T19" fmla="*/ 202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" name="Group 676"/>
          <p:cNvGrpSpPr/>
          <p:nvPr/>
        </p:nvGrpSpPr>
        <p:grpSpPr>
          <a:xfrm>
            <a:off x="907390" y="3422392"/>
            <a:ext cx="512902" cy="539903"/>
            <a:chOff x="60447" y="4392647"/>
            <a:chExt cx="494389" cy="475779"/>
          </a:xfrm>
        </p:grpSpPr>
        <p:sp>
          <p:nvSpPr>
            <p:cNvPr id="144389" name="Puzzle3"/>
            <p:cNvSpPr>
              <a:spLocks noEditPoints="1" noChangeArrowheads="1"/>
            </p:cNvSpPr>
            <p:nvPr/>
          </p:nvSpPr>
          <p:spPr bwMode="auto">
            <a:xfrm>
              <a:off x="201206" y="4394423"/>
              <a:ext cx="112329" cy="148170"/>
            </a:xfrm>
            <a:custGeom>
              <a:avLst/>
              <a:gdLst>
                <a:gd name="T0" fmla="*/ 10391 w 21600"/>
                <a:gd name="T1" fmla="*/ 15806 h 21600"/>
                <a:gd name="T2" fmla="*/ 20551 w 21600"/>
                <a:gd name="T3" fmla="*/ 21088 h 21600"/>
                <a:gd name="T4" fmla="*/ 13180 w 21600"/>
                <a:gd name="T5" fmla="*/ 13801 h 21600"/>
                <a:gd name="T6" fmla="*/ 20551 w 21600"/>
                <a:gd name="T7" fmla="*/ 7025 h 21600"/>
                <a:gd name="T8" fmla="*/ 10500 w 21600"/>
                <a:gd name="T9" fmla="*/ 52 h 21600"/>
                <a:gd name="T10" fmla="*/ 692 w 21600"/>
                <a:gd name="T11" fmla="*/ 6802 h 21600"/>
                <a:gd name="T12" fmla="*/ 8064 w 21600"/>
                <a:gd name="T13" fmla="*/ 13526 h 21600"/>
                <a:gd name="T14" fmla="*/ 692 w 21600"/>
                <a:gd name="T15" fmla="*/ 21088 h 21600"/>
                <a:gd name="T16" fmla="*/ 2273 w 21600"/>
                <a:gd name="T17" fmla="*/ 7719 h 21600"/>
                <a:gd name="T18" fmla="*/ 19149 w 21600"/>
                <a:gd name="T19" fmla="*/ 202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390" name="Puzzle2"/>
            <p:cNvSpPr>
              <a:spLocks noEditPoints="1" noChangeArrowheads="1"/>
            </p:cNvSpPr>
            <p:nvPr/>
          </p:nvSpPr>
          <p:spPr bwMode="auto">
            <a:xfrm>
              <a:off x="166882" y="4502797"/>
              <a:ext cx="179936" cy="135023"/>
            </a:xfrm>
            <a:custGeom>
              <a:avLst/>
              <a:gdLst>
                <a:gd name="T0" fmla="*/ 11 w 21600"/>
                <a:gd name="T1" fmla="*/ 13386 h 21600"/>
                <a:gd name="T2" fmla="*/ 4202 w 21600"/>
                <a:gd name="T3" fmla="*/ 21161 h 21600"/>
                <a:gd name="T4" fmla="*/ 10400 w 21600"/>
                <a:gd name="T5" fmla="*/ 13909 h 21600"/>
                <a:gd name="T6" fmla="*/ 16821 w 21600"/>
                <a:gd name="T7" fmla="*/ 21190 h 21600"/>
                <a:gd name="T8" fmla="*/ 21600 w 21600"/>
                <a:gd name="T9" fmla="*/ 15083 h 21600"/>
                <a:gd name="T10" fmla="*/ 16889 w 21600"/>
                <a:gd name="T11" fmla="*/ 5739 h 21600"/>
                <a:gd name="T12" fmla="*/ 10800 w 21600"/>
                <a:gd name="T13" fmla="*/ 28 h 21600"/>
                <a:gd name="T14" fmla="*/ 4202 w 21600"/>
                <a:gd name="T15" fmla="*/ 5894 h 21600"/>
                <a:gd name="T16" fmla="*/ 5388 w 21600"/>
                <a:gd name="T17" fmla="*/ 6742 h 21600"/>
                <a:gd name="T18" fmla="*/ 16177 w 21600"/>
                <a:gd name="T19" fmla="*/ 20441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391" name="Puzzle4"/>
            <p:cNvSpPr>
              <a:spLocks noEditPoints="1" noChangeArrowheads="1"/>
            </p:cNvSpPr>
            <p:nvPr/>
          </p:nvSpPr>
          <p:spPr bwMode="auto">
            <a:xfrm>
              <a:off x="97543" y="4501021"/>
              <a:ext cx="108169" cy="172332"/>
            </a:xfrm>
            <a:custGeom>
              <a:avLst/>
              <a:gdLst>
                <a:gd name="T0" fmla="*/ 8307 w 21600"/>
                <a:gd name="T1" fmla="*/ 11593 h 21600"/>
                <a:gd name="T2" fmla="*/ 453 w 21600"/>
                <a:gd name="T3" fmla="*/ 16938 h 21600"/>
                <a:gd name="T4" fmla="*/ 11500 w 21600"/>
                <a:gd name="T5" fmla="*/ 21600 h 21600"/>
                <a:gd name="T6" fmla="*/ 20920 w 21600"/>
                <a:gd name="T7" fmla="*/ 16751 h 21600"/>
                <a:gd name="T8" fmla="*/ 13972 w 21600"/>
                <a:gd name="T9" fmla="*/ 10888 h 21600"/>
                <a:gd name="T10" fmla="*/ 21033 w 21600"/>
                <a:gd name="T11" fmla="*/ 4716 h 21600"/>
                <a:gd name="T12" fmla="*/ 11102 w 21600"/>
                <a:gd name="T13" fmla="*/ 11 h 21600"/>
                <a:gd name="T14" fmla="*/ 453 w 21600"/>
                <a:gd name="T15" fmla="*/ 4716 h 21600"/>
                <a:gd name="T16" fmla="*/ 2076 w 21600"/>
                <a:gd name="T17" fmla="*/ 5664 h 21600"/>
                <a:gd name="T18" fmla="*/ 20203 w 21600"/>
                <a:gd name="T19" fmla="*/ 1598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392" name="Puzzle1"/>
            <p:cNvSpPr>
              <a:spLocks noEditPoints="1" noChangeArrowheads="1"/>
            </p:cNvSpPr>
            <p:nvPr/>
          </p:nvSpPr>
          <p:spPr bwMode="auto">
            <a:xfrm>
              <a:off x="60447" y="4439549"/>
              <a:ext cx="181669" cy="103044"/>
            </a:xfrm>
            <a:custGeom>
              <a:avLst/>
              <a:gdLst>
                <a:gd name="T0" fmla="*/ 16740 w 21600"/>
                <a:gd name="T1" fmla="*/ 21078 h 21600"/>
                <a:gd name="T2" fmla="*/ 16976 w 21600"/>
                <a:gd name="T3" fmla="*/ 521 h 21600"/>
                <a:gd name="T4" fmla="*/ 4725 w 21600"/>
                <a:gd name="T5" fmla="*/ 856 h 21600"/>
                <a:gd name="T6" fmla="*/ 5040 w 21600"/>
                <a:gd name="T7" fmla="*/ 21004 h 21600"/>
                <a:gd name="T8" fmla="*/ 10811 w 21600"/>
                <a:gd name="T9" fmla="*/ 12885 h 21600"/>
                <a:gd name="T10" fmla="*/ 10845 w 21600"/>
                <a:gd name="T11" fmla="*/ 8714 h 21600"/>
                <a:gd name="T12" fmla="*/ 21600 w 21600"/>
                <a:gd name="T13" fmla="*/ 10000 h 21600"/>
                <a:gd name="T14" fmla="*/ 56 w 21600"/>
                <a:gd name="T15" fmla="*/ 10000 h 21600"/>
                <a:gd name="T16" fmla="*/ 6086 w 21600"/>
                <a:gd name="T17" fmla="*/ 2569 h 21600"/>
                <a:gd name="T18" fmla="*/ 16132 w 21600"/>
                <a:gd name="T19" fmla="*/ 19552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393" name="Puzzle2"/>
            <p:cNvSpPr>
              <a:spLocks noEditPoints="1" noChangeArrowheads="1"/>
            </p:cNvSpPr>
            <p:nvPr/>
          </p:nvSpPr>
          <p:spPr bwMode="auto">
            <a:xfrm>
              <a:off x="166882" y="4697515"/>
              <a:ext cx="179936" cy="135378"/>
            </a:xfrm>
            <a:custGeom>
              <a:avLst/>
              <a:gdLst>
                <a:gd name="T0" fmla="*/ 11 w 21600"/>
                <a:gd name="T1" fmla="*/ 13386 h 21600"/>
                <a:gd name="T2" fmla="*/ 4202 w 21600"/>
                <a:gd name="T3" fmla="*/ 21161 h 21600"/>
                <a:gd name="T4" fmla="*/ 10400 w 21600"/>
                <a:gd name="T5" fmla="*/ 13909 h 21600"/>
                <a:gd name="T6" fmla="*/ 16821 w 21600"/>
                <a:gd name="T7" fmla="*/ 21190 h 21600"/>
                <a:gd name="T8" fmla="*/ 21600 w 21600"/>
                <a:gd name="T9" fmla="*/ 15083 h 21600"/>
                <a:gd name="T10" fmla="*/ 16889 w 21600"/>
                <a:gd name="T11" fmla="*/ 5739 h 21600"/>
                <a:gd name="T12" fmla="*/ 10800 w 21600"/>
                <a:gd name="T13" fmla="*/ 28 h 21600"/>
                <a:gd name="T14" fmla="*/ 4202 w 21600"/>
                <a:gd name="T15" fmla="*/ 5894 h 21600"/>
                <a:gd name="T16" fmla="*/ 5388 w 21600"/>
                <a:gd name="T17" fmla="*/ 6742 h 21600"/>
                <a:gd name="T18" fmla="*/ 16177 w 21600"/>
                <a:gd name="T19" fmla="*/ 20441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394" name="Puzzle4"/>
            <p:cNvSpPr>
              <a:spLocks noEditPoints="1" noChangeArrowheads="1"/>
            </p:cNvSpPr>
            <p:nvPr/>
          </p:nvSpPr>
          <p:spPr bwMode="auto">
            <a:xfrm>
              <a:off x="97543" y="4696094"/>
              <a:ext cx="108169" cy="172332"/>
            </a:xfrm>
            <a:custGeom>
              <a:avLst/>
              <a:gdLst>
                <a:gd name="T0" fmla="*/ 8307 w 21600"/>
                <a:gd name="T1" fmla="*/ 11593 h 21600"/>
                <a:gd name="T2" fmla="*/ 453 w 21600"/>
                <a:gd name="T3" fmla="*/ 16938 h 21600"/>
                <a:gd name="T4" fmla="*/ 11500 w 21600"/>
                <a:gd name="T5" fmla="*/ 21600 h 21600"/>
                <a:gd name="T6" fmla="*/ 20920 w 21600"/>
                <a:gd name="T7" fmla="*/ 16751 h 21600"/>
                <a:gd name="T8" fmla="*/ 13972 w 21600"/>
                <a:gd name="T9" fmla="*/ 10888 h 21600"/>
                <a:gd name="T10" fmla="*/ 21033 w 21600"/>
                <a:gd name="T11" fmla="*/ 4716 h 21600"/>
                <a:gd name="T12" fmla="*/ 11102 w 21600"/>
                <a:gd name="T13" fmla="*/ 11 h 21600"/>
                <a:gd name="T14" fmla="*/ 453 w 21600"/>
                <a:gd name="T15" fmla="*/ 4716 h 21600"/>
                <a:gd name="T16" fmla="*/ 2076 w 21600"/>
                <a:gd name="T17" fmla="*/ 5664 h 21600"/>
                <a:gd name="T18" fmla="*/ 20203 w 21600"/>
                <a:gd name="T19" fmla="*/ 1598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395" name="Puzzle1"/>
            <p:cNvSpPr>
              <a:spLocks noEditPoints="1" noChangeArrowheads="1"/>
            </p:cNvSpPr>
            <p:nvPr/>
          </p:nvSpPr>
          <p:spPr bwMode="auto">
            <a:xfrm>
              <a:off x="60447" y="4634623"/>
              <a:ext cx="181669" cy="102688"/>
            </a:xfrm>
            <a:custGeom>
              <a:avLst/>
              <a:gdLst>
                <a:gd name="T0" fmla="*/ 16740 w 21600"/>
                <a:gd name="T1" fmla="*/ 21078 h 21600"/>
                <a:gd name="T2" fmla="*/ 16976 w 21600"/>
                <a:gd name="T3" fmla="*/ 521 h 21600"/>
                <a:gd name="T4" fmla="*/ 4725 w 21600"/>
                <a:gd name="T5" fmla="*/ 856 h 21600"/>
                <a:gd name="T6" fmla="*/ 5040 w 21600"/>
                <a:gd name="T7" fmla="*/ 21004 h 21600"/>
                <a:gd name="T8" fmla="*/ 10811 w 21600"/>
                <a:gd name="T9" fmla="*/ 12885 h 21600"/>
                <a:gd name="T10" fmla="*/ 10845 w 21600"/>
                <a:gd name="T11" fmla="*/ 8714 h 21600"/>
                <a:gd name="T12" fmla="*/ 21600 w 21600"/>
                <a:gd name="T13" fmla="*/ 10000 h 21600"/>
                <a:gd name="T14" fmla="*/ 56 w 21600"/>
                <a:gd name="T15" fmla="*/ 10000 h 21600"/>
                <a:gd name="T16" fmla="*/ 6086 w 21600"/>
                <a:gd name="T17" fmla="*/ 2569 h 21600"/>
                <a:gd name="T18" fmla="*/ 16132 w 21600"/>
                <a:gd name="T19" fmla="*/ 19552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396" name="Puzzle3"/>
            <p:cNvSpPr>
              <a:spLocks noEditPoints="1" noChangeArrowheads="1"/>
            </p:cNvSpPr>
            <p:nvPr/>
          </p:nvSpPr>
          <p:spPr bwMode="auto">
            <a:xfrm>
              <a:off x="197739" y="4589852"/>
              <a:ext cx="112329" cy="148170"/>
            </a:xfrm>
            <a:custGeom>
              <a:avLst/>
              <a:gdLst>
                <a:gd name="T0" fmla="*/ 10391 w 21600"/>
                <a:gd name="T1" fmla="*/ 15806 h 21600"/>
                <a:gd name="T2" fmla="*/ 20551 w 21600"/>
                <a:gd name="T3" fmla="*/ 21088 h 21600"/>
                <a:gd name="T4" fmla="*/ 13180 w 21600"/>
                <a:gd name="T5" fmla="*/ 13801 h 21600"/>
                <a:gd name="T6" fmla="*/ 20551 w 21600"/>
                <a:gd name="T7" fmla="*/ 7025 h 21600"/>
                <a:gd name="T8" fmla="*/ 10500 w 21600"/>
                <a:gd name="T9" fmla="*/ 52 h 21600"/>
                <a:gd name="T10" fmla="*/ 692 w 21600"/>
                <a:gd name="T11" fmla="*/ 6802 h 21600"/>
                <a:gd name="T12" fmla="*/ 8064 w 21600"/>
                <a:gd name="T13" fmla="*/ 13526 h 21600"/>
                <a:gd name="T14" fmla="*/ 692 w 21600"/>
                <a:gd name="T15" fmla="*/ 21088 h 21600"/>
                <a:gd name="T16" fmla="*/ 2273 w 21600"/>
                <a:gd name="T17" fmla="*/ 7719 h 21600"/>
                <a:gd name="T18" fmla="*/ 19149 w 21600"/>
                <a:gd name="T19" fmla="*/ 202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398" name="Puzzle4"/>
            <p:cNvSpPr>
              <a:spLocks noEditPoints="1" noChangeArrowheads="1"/>
            </p:cNvSpPr>
            <p:nvPr/>
          </p:nvSpPr>
          <p:spPr bwMode="auto">
            <a:xfrm>
              <a:off x="307641" y="4696094"/>
              <a:ext cx="108516" cy="172332"/>
            </a:xfrm>
            <a:custGeom>
              <a:avLst/>
              <a:gdLst>
                <a:gd name="T0" fmla="*/ 8307 w 21600"/>
                <a:gd name="T1" fmla="*/ 11593 h 21600"/>
                <a:gd name="T2" fmla="*/ 453 w 21600"/>
                <a:gd name="T3" fmla="*/ 16938 h 21600"/>
                <a:gd name="T4" fmla="*/ 11500 w 21600"/>
                <a:gd name="T5" fmla="*/ 21600 h 21600"/>
                <a:gd name="T6" fmla="*/ 20920 w 21600"/>
                <a:gd name="T7" fmla="*/ 16751 h 21600"/>
                <a:gd name="T8" fmla="*/ 13972 w 21600"/>
                <a:gd name="T9" fmla="*/ 10888 h 21600"/>
                <a:gd name="T10" fmla="*/ 21033 w 21600"/>
                <a:gd name="T11" fmla="*/ 4716 h 21600"/>
                <a:gd name="T12" fmla="*/ 11102 w 21600"/>
                <a:gd name="T13" fmla="*/ 11 h 21600"/>
                <a:gd name="T14" fmla="*/ 453 w 21600"/>
                <a:gd name="T15" fmla="*/ 4716 h 21600"/>
                <a:gd name="T16" fmla="*/ 2076 w 21600"/>
                <a:gd name="T17" fmla="*/ 5664 h 21600"/>
                <a:gd name="T18" fmla="*/ 20203 w 21600"/>
                <a:gd name="T19" fmla="*/ 1598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400" name="Puzzle3"/>
            <p:cNvSpPr>
              <a:spLocks noEditPoints="1" noChangeArrowheads="1"/>
            </p:cNvSpPr>
            <p:nvPr/>
          </p:nvSpPr>
          <p:spPr bwMode="auto">
            <a:xfrm>
              <a:off x="409570" y="4589497"/>
              <a:ext cx="112329" cy="148170"/>
            </a:xfrm>
            <a:custGeom>
              <a:avLst/>
              <a:gdLst>
                <a:gd name="T0" fmla="*/ 10391 w 21600"/>
                <a:gd name="T1" fmla="*/ 15806 h 21600"/>
                <a:gd name="T2" fmla="*/ 20551 w 21600"/>
                <a:gd name="T3" fmla="*/ 21088 h 21600"/>
                <a:gd name="T4" fmla="*/ 13180 w 21600"/>
                <a:gd name="T5" fmla="*/ 13801 h 21600"/>
                <a:gd name="T6" fmla="*/ 20551 w 21600"/>
                <a:gd name="T7" fmla="*/ 7025 h 21600"/>
                <a:gd name="T8" fmla="*/ 10500 w 21600"/>
                <a:gd name="T9" fmla="*/ 52 h 21600"/>
                <a:gd name="T10" fmla="*/ 692 w 21600"/>
                <a:gd name="T11" fmla="*/ 6802 h 21600"/>
                <a:gd name="T12" fmla="*/ 8064 w 21600"/>
                <a:gd name="T13" fmla="*/ 13526 h 21600"/>
                <a:gd name="T14" fmla="*/ 692 w 21600"/>
                <a:gd name="T15" fmla="*/ 21088 h 21600"/>
                <a:gd name="T16" fmla="*/ 2273 w 21600"/>
                <a:gd name="T17" fmla="*/ 7719 h 21600"/>
                <a:gd name="T18" fmla="*/ 19149 w 21600"/>
                <a:gd name="T19" fmla="*/ 202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401" name="Puzzle2"/>
            <p:cNvSpPr>
              <a:spLocks noEditPoints="1" noChangeArrowheads="1"/>
            </p:cNvSpPr>
            <p:nvPr/>
          </p:nvSpPr>
          <p:spPr bwMode="auto">
            <a:xfrm>
              <a:off x="375248" y="4697515"/>
              <a:ext cx="179588" cy="135378"/>
            </a:xfrm>
            <a:custGeom>
              <a:avLst/>
              <a:gdLst>
                <a:gd name="T0" fmla="*/ 11 w 21600"/>
                <a:gd name="T1" fmla="*/ 13386 h 21600"/>
                <a:gd name="T2" fmla="*/ 4202 w 21600"/>
                <a:gd name="T3" fmla="*/ 21161 h 21600"/>
                <a:gd name="T4" fmla="*/ 10400 w 21600"/>
                <a:gd name="T5" fmla="*/ 13909 h 21600"/>
                <a:gd name="T6" fmla="*/ 16821 w 21600"/>
                <a:gd name="T7" fmla="*/ 21190 h 21600"/>
                <a:gd name="T8" fmla="*/ 21600 w 21600"/>
                <a:gd name="T9" fmla="*/ 15083 h 21600"/>
                <a:gd name="T10" fmla="*/ 16889 w 21600"/>
                <a:gd name="T11" fmla="*/ 5739 h 21600"/>
                <a:gd name="T12" fmla="*/ 10800 w 21600"/>
                <a:gd name="T13" fmla="*/ 28 h 21600"/>
                <a:gd name="T14" fmla="*/ 4202 w 21600"/>
                <a:gd name="T15" fmla="*/ 5894 h 21600"/>
                <a:gd name="T16" fmla="*/ 5388 w 21600"/>
                <a:gd name="T17" fmla="*/ 6742 h 21600"/>
                <a:gd name="T18" fmla="*/ 16177 w 21600"/>
                <a:gd name="T19" fmla="*/ 20441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403" name="Puzzle1"/>
            <p:cNvSpPr>
              <a:spLocks noEditPoints="1" noChangeArrowheads="1"/>
            </p:cNvSpPr>
            <p:nvPr/>
          </p:nvSpPr>
          <p:spPr bwMode="auto">
            <a:xfrm>
              <a:off x="268465" y="4634623"/>
              <a:ext cx="181669" cy="102688"/>
            </a:xfrm>
            <a:custGeom>
              <a:avLst/>
              <a:gdLst>
                <a:gd name="T0" fmla="*/ 16740 w 21600"/>
                <a:gd name="T1" fmla="*/ 21078 h 21600"/>
                <a:gd name="T2" fmla="*/ 16976 w 21600"/>
                <a:gd name="T3" fmla="*/ 521 h 21600"/>
                <a:gd name="T4" fmla="*/ 4725 w 21600"/>
                <a:gd name="T5" fmla="*/ 856 h 21600"/>
                <a:gd name="T6" fmla="*/ 5040 w 21600"/>
                <a:gd name="T7" fmla="*/ 21004 h 21600"/>
                <a:gd name="T8" fmla="*/ 10811 w 21600"/>
                <a:gd name="T9" fmla="*/ 12885 h 21600"/>
                <a:gd name="T10" fmla="*/ 10845 w 21600"/>
                <a:gd name="T11" fmla="*/ 8714 h 21600"/>
                <a:gd name="T12" fmla="*/ 21600 w 21600"/>
                <a:gd name="T13" fmla="*/ 10000 h 21600"/>
                <a:gd name="T14" fmla="*/ 56 w 21600"/>
                <a:gd name="T15" fmla="*/ 10000 h 21600"/>
                <a:gd name="T16" fmla="*/ 6086 w 21600"/>
                <a:gd name="T17" fmla="*/ 2569 h 21600"/>
                <a:gd name="T18" fmla="*/ 16132 w 21600"/>
                <a:gd name="T19" fmla="*/ 19552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397" name="Puzzle2"/>
            <p:cNvSpPr>
              <a:spLocks noEditPoints="1" noChangeArrowheads="1"/>
            </p:cNvSpPr>
            <p:nvPr/>
          </p:nvSpPr>
          <p:spPr bwMode="auto">
            <a:xfrm>
              <a:off x="375248" y="4502797"/>
              <a:ext cx="179588" cy="135023"/>
            </a:xfrm>
            <a:custGeom>
              <a:avLst/>
              <a:gdLst>
                <a:gd name="T0" fmla="*/ 11 w 21600"/>
                <a:gd name="T1" fmla="*/ 13386 h 21600"/>
                <a:gd name="T2" fmla="*/ 4202 w 21600"/>
                <a:gd name="T3" fmla="*/ 21161 h 21600"/>
                <a:gd name="T4" fmla="*/ 10400 w 21600"/>
                <a:gd name="T5" fmla="*/ 13909 h 21600"/>
                <a:gd name="T6" fmla="*/ 16821 w 21600"/>
                <a:gd name="T7" fmla="*/ 21190 h 21600"/>
                <a:gd name="T8" fmla="*/ 21600 w 21600"/>
                <a:gd name="T9" fmla="*/ 15083 h 21600"/>
                <a:gd name="T10" fmla="*/ 16889 w 21600"/>
                <a:gd name="T11" fmla="*/ 5739 h 21600"/>
                <a:gd name="T12" fmla="*/ 10800 w 21600"/>
                <a:gd name="T13" fmla="*/ 28 h 21600"/>
                <a:gd name="T14" fmla="*/ 4202 w 21600"/>
                <a:gd name="T15" fmla="*/ 5894 h 21600"/>
                <a:gd name="T16" fmla="*/ 5388 w 21600"/>
                <a:gd name="T17" fmla="*/ 6742 h 21600"/>
                <a:gd name="T18" fmla="*/ 16177 w 21600"/>
                <a:gd name="T19" fmla="*/ 20441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399" name="Puzzle1"/>
            <p:cNvSpPr>
              <a:spLocks noEditPoints="1" noChangeArrowheads="1"/>
            </p:cNvSpPr>
            <p:nvPr/>
          </p:nvSpPr>
          <p:spPr bwMode="auto">
            <a:xfrm>
              <a:off x="268465" y="4439549"/>
              <a:ext cx="181669" cy="103044"/>
            </a:xfrm>
            <a:custGeom>
              <a:avLst/>
              <a:gdLst>
                <a:gd name="T0" fmla="*/ 16740 w 21600"/>
                <a:gd name="T1" fmla="*/ 21078 h 21600"/>
                <a:gd name="T2" fmla="*/ 16976 w 21600"/>
                <a:gd name="T3" fmla="*/ 521 h 21600"/>
                <a:gd name="T4" fmla="*/ 4725 w 21600"/>
                <a:gd name="T5" fmla="*/ 856 h 21600"/>
                <a:gd name="T6" fmla="*/ 5040 w 21600"/>
                <a:gd name="T7" fmla="*/ 21004 h 21600"/>
                <a:gd name="T8" fmla="*/ 10811 w 21600"/>
                <a:gd name="T9" fmla="*/ 12885 h 21600"/>
                <a:gd name="T10" fmla="*/ 10845 w 21600"/>
                <a:gd name="T11" fmla="*/ 8714 h 21600"/>
                <a:gd name="T12" fmla="*/ 21600 w 21600"/>
                <a:gd name="T13" fmla="*/ 10000 h 21600"/>
                <a:gd name="T14" fmla="*/ 56 w 21600"/>
                <a:gd name="T15" fmla="*/ 10000 h 21600"/>
                <a:gd name="T16" fmla="*/ 6086 w 21600"/>
                <a:gd name="T17" fmla="*/ 2569 h 21600"/>
                <a:gd name="T18" fmla="*/ 16132 w 21600"/>
                <a:gd name="T19" fmla="*/ 19552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402" name="Puzzle4"/>
            <p:cNvSpPr>
              <a:spLocks noEditPoints="1" noChangeArrowheads="1"/>
            </p:cNvSpPr>
            <p:nvPr/>
          </p:nvSpPr>
          <p:spPr bwMode="auto">
            <a:xfrm>
              <a:off x="305561" y="4502797"/>
              <a:ext cx="108516" cy="172333"/>
            </a:xfrm>
            <a:custGeom>
              <a:avLst/>
              <a:gdLst>
                <a:gd name="T0" fmla="*/ 8307 w 21600"/>
                <a:gd name="T1" fmla="*/ 11593 h 21600"/>
                <a:gd name="T2" fmla="*/ 453 w 21600"/>
                <a:gd name="T3" fmla="*/ 16938 h 21600"/>
                <a:gd name="T4" fmla="*/ 11500 w 21600"/>
                <a:gd name="T5" fmla="*/ 21600 h 21600"/>
                <a:gd name="T6" fmla="*/ 20920 w 21600"/>
                <a:gd name="T7" fmla="*/ 16751 h 21600"/>
                <a:gd name="T8" fmla="*/ 13972 w 21600"/>
                <a:gd name="T9" fmla="*/ 10888 h 21600"/>
                <a:gd name="T10" fmla="*/ 21033 w 21600"/>
                <a:gd name="T11" fmla="*/ 4716 h 21600"/>
                <a:gd name="T12" fmla="*/ 11102 w 21600"/>
                <a:gd name="T13" fmla="*/ 11 h 21600"/>
                <a:gd name="T14" fmla="*/ 453 w 21600"/>
                <a:gd name="T15" fmla="*/ 4716 h 21600"/>
                <a:gd name="T16" fmla="*/ 2076 w 21600"/>
                <a:gd name="T17" fmla="*/ 5664 h 21600"/>
                <a:gd name="T18" fmla="*/ 20203 w 21600"/>
                <a:gd name="T19" fmla="*/ 1598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404" name="Puzzle3"/>
            <p:cNvSpPr>
              <a:spLocks noEditPoints="1" noChangeArrowheads="1"/>
            </p:cNvSpPr>
            <p:nvPr/>
          </p:nvSpPr>
          <p:spPr bwMode="auto">
            <a:xfrm>
              <a:off x="409917" y="4392647"/>
              <a:ext cx="111983" cy="148170"/>
            </a:xfrm>
            <a:custGeom>
              <a:avLst/>
              <a:gdLst>
                <a:gd name="T0" fmla="*/ 10391 w 21600"/>
                <a:gd name="T1" fmla="*/ 15806 h 21600"/>
                <a:gd name="T2" fmla="*/ 20551 w 21600"/>
                <a:gd name="T3" fmla="*/ 21088 h 21600"/>
                <a:gd name="T4" fmla="*/ 13180 w 21600"/>
                <a:gd name="T5" fmla="*/ 13801 h 21600"/>
                <a:gd name="T6" fmla="*/ 20551 w 21600"/>
                <a:gd name="T7" fmla="*/ 7025 h 21600"/>
                <a:gd name="T8" fmla="*/ 10500 w 21600"/>
                <a:gd name="T9" fmla="*/ 52 h 21600"/>
                <a:gd name="T10" fmla="*/ 692 w 21600"/>
                <a:gd name="T11" fmla="*/ 6802 h 21600"/>
                <a:gd name="T12" fmla="*/ 8064 w 21600"/>
                <a:gd name="T13" fmla="*/ 13526 h 21600"/>
                <a:gd name="T14" fmla="*/ 692 w 21600"/>
                <a:gd name="T15" fmla="*/ 21088 h 21600"/>
                <a:gd name="T16" fmla="*/ 2273 w 21600"/>
                <a:gd name="T17" fmla="*/ 7719 h 21600"/>
                <a:gd name="T18" fmla="*/ 19149 w 21600"/>
                <a:gd name="T19" fmla="*/ 202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89" name="TextBox 488"/>
          <p:cNvSpPr txBox="1"/>
          <p:nvPr/>
        </p:nvSpPr>
        <p:spPr>
          <a:xfrm>
            <a:off x="835924" y="3131300"/>
            <a:ext cx="62068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800" b="1" dirty="0" smtClean="0"/>
              <a:t>Source 1</a:t>
            </a:r>
          </a:p>
        </p:txBody>
      </p:sp>
      <p:sp>
        <p:nvSpPr>
          <p:cNvPr id="490" name="TextBox 489"/>
          <p:cNvSpPr txBox="1"/>
          <p:nvPr/>
        </p:nvSpPr>
        <p:spPr>
          <a:xfrm>
            <a:off x="865494" y="3952440"/>
            <a:ext cx="62068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800" b="1" dirty="0" smtClean="0"/>
              <a:t>Source 2</a:t>
            </a:r>
          </a:p>
        </p:txBody>
      </p:sp>
      <p:sp>
        <p:nvSpPr>
          <p:cNvPr id="491" name="TextBox 490"/>
          <p:cNvSpPr txBox="1"/>
          <p:nvPr/>
        </p:nvSpPr>
        <p:spPr>
          <a:xfrm>
            <a:off x="888240" y="4766756"/>
            <a:ext cx="62068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800" b="1" dirty="0" smtClean="0"/>
              <a:t>Source 3</a:t>
            </a:r>
          </a:p>
        </p:txBody>
      </p:sp>
      <p:sp>
        <p:nvSpPr>
          <p:cNvPr id="510" name="TextBox 509"/>
          <p:cNvSpPr txBox="1"/>
          <p:nvPr/>
        </p:nvSpPr>
        <p:spPr>
          <a:xfrm>
            <a:off x="1537513" y="2981121"/>
            <a:ext cx="1375698" cy="600164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en-US" sz="1100" b="1" dirty="0" smtClean="0">
                <a:sym typeface="Symbol"/>
              </a:rPr>
              <a:t>t  groups of </a:t>
            </a:r>
          </a:p>
          <a:p>
            <a:r>
              <a:rPr lang="en-US" sz="1100" b="1" dirty="0" smtClean="0">
                <a:sym typeface="Symbol"/>
              </a:rPr>
              <a:t>packets, subroutine,</a:t>
            </a:r>
          </a:p>
          <a:p>
            <a:r>
              <a:rPr lang="en-US" sz="1100" b="1" dirty="0" smtClean="0">
                <a:sym typeface="Symbol"/>
              </a:rPr>
              <a:t>virtual </a:t>
            </a:r>
            <a:r>
              <a:rPr lang="en-US" sz="1100" b="1" dirty="0" err="1" smtClean="0">
                <a:sym typeface="Symbol"/>
              </a:rPr>
              <a:t>mem</a:t>
            </a:r>
            <a:r>
              <a:rPr lang="en-US" sz="1100" b="1" dirty="0" smtClean="0">
                <a:sym typeface="Symbol"/>
              </a:rPr>
              <a:t>.</a:t>
            </a:r>
            <a:endParaRPr lang="en-US" sz="1100" b="1" dirty="0"/>
          </a:p>
        </p:txBody>
      </p:sp>
      <p:grpSp>
        <p:nvGrpSpPr>
          <p:cNvPr id="8" name="Group 668"/>
          <p:cNvGrpSpPr/>
          <p:nvPr/>
        </p:nvGrpSpPr>
        <p:grpSpPr>
          <a:xfrm>
            <a:off x="1972443" y="4305887"/>
            <a:ext cx="174903" cy="132623"/>
            <a:chOff x="1893383" y="4401627"/>
            <a:chExt cx="222929" cy="165610"/>
          </a:xfrm>
          <a:solidFill>
            <a:srgbClr val="C00000"/>
          </a:solidFill>
        </p:grpSpPr>
        <p:sp>
          <p:nvSpPr>
            <p:cNvPr id="434" name="Puzzle2"/>
            <p:cNvSpPr>
              <a:spLocks noEditPoints="1" noChangeArrowheads="1"/>
            </p:cNvSpPr>
            <p:nvPr/>
          </p:nvSpPr>
          <p:spPr bwMode="auto">
            <a:xfrm>
              <a:off x="1955704" y="4401627"/>
              <a:ext cx="160608" cy="129756"/>
            </a:xfrm>
            <a:custGeom>
              <a:avLst/>
              <a:gdLst>
                <a:gd name="T0" fmla="*/ 11 w 21600"/>
                <a:gd name="T1" fmla="*/ 13386 h 21600"/>
                <a:gd name="T2" fmla="*/ 4202 w 21600"/>
                <a:gd name="T3" fmla="*/ 21161 h 21600"/>
                <a:gd name="T4" fmla="*/ 10400 w 21600"/>
                <a:gd name="T5" fmla="*/ 13909 h 21600"/>
                <a:gd name="T6" fmla="*/ 16821 w 21600"/>
                <a:gd name="T7" fmla="*/ 21190 h 21600"/>
                <a:gd name="T8" fmla="*/ 21600 w 21600"/>
                <a:gd name="T9" fmla="*/ 15083 h 21600"/>
                <a:gd name="T10" fmla="*/ 16889 w 21600"/>
                <a:gd name="T11" fmla="*/ 5739 h 21600"/>
                <a:gd name="T12" fmla="*/ 10800 w 21600"/>
                <a:gd name="T13" fmla="*/ 28 h 21600"/>
                <a:gd name="T14" fmla="*/ 4202 w 21600"/>
                <a:gd name="T15" fmla="*/ 5894 h 21600"/>
                <a:gd name="T16" fmla="*/ 5388 w 21600"/>
                <a:gd name="T17" fmla="*/ 6742 h 21600"/>
                <a:gd name="T18" fmla="*/ 16177 w 21600"/>
                <a:gd name="T19" fmla="*/ 20441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35" name="Puzzle4"/>
            <p:cNvSpPr>
              <a:spLocks noEditPoints="1" noChangeArrowheads="1"/>
            </p:cNvSpPr>
            <p:nvPr/>
          </p:nvSpPr>
          <p:spPr bwMode="auto">
            <a:xfrm>
              <a:off x="1893383" y="4401627"/>
              <a:ext cx="97047" cy="165610"/>
            </a:xfrm>
            <a:custGeom>
              <a:avLst/>
              <a:gdLst>
                <a:gd name="T0" fmla="*/ 8307 w 21600"/>
                <a:gd name="T1" fmla="*/ 11593 h 21600"/>
                <a:gd name="T2" fmla="*/ 453 w 21600"/>
                <a:gd name="T3" fmla="*/ 16938 h 21600"/>
                <a:gd name="T4" fmla="*/ 11500 w 21600"/>
                <a:gd name="T5" fmla="*/ 21600 h 21600"/>
                <a:gd name="T6" fmla="*/ 20920 w 21600"/>
                <a:gd name="T7" fmla="*/ 16751 h 21600"/>
                <a:gd name="T8" fmla="*/ 13972 w 21600"/>
                <a:gd name="T9" fmla="*/ 10888 h 21600"/>
                <a:gd name="T10" fmla="*/ 21033 w 21600"/>
                <a:gd name="T11" fmla="*/ 4716 h 21600"/>
                <a:gd name="T12" fmla="*/ 11102 w 21600"/>
                <a:gd name="T13" fmla="*/ 11 h 21600"/>
                <a:gd name="T14" fmla="*/ 453 w 21600"/>
                <a:gd name="T15" fmla="*/ 4716 h 21600"/>
                <a:gd name="T16" fmla="*/ 2076 w 21600"/>
                <a:gd name="T17" fmla="*/ 5664 h 21600"/>
                <a:gd name="T18" fmla="*/ 20203 w 21600"/>
                <a:gd name="T19" fmla="*/ 1598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31" name="Puzzle1"/>
          <p:cNvSpPr>
            <a:spLocks noEditPoints="1" noChangeArrowheads="1"/>
          </p:cNvSpPr>
          <p:nvPr/>
        </p:nvSpPr>
        <p:spPr bwMode="auto">
          <a:xfrm>
            <a:off x="1793085" y="4315383"/>
            <a:ext cx="132256" cy="93713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0000"/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grpSp>
        <p:nvGrpSpPr>
          <p:cNvPr id="9" name="Group 551"/>
          <p:cNvGrpSpPr/>
          <p:nvPr/>
        </p:nvGrpSpPr>
        <p:grpSpPr>
          <a:xfrm>
            <a:off x="2218825" y="4284400"/>
            <a:ext cx="362041" cy="131201"/>
            <a:chOff x="1091634" y="5203423"/>
            <a:chExt cx="478732" cy="170155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548" name="Puzzle3"/>
            <p:cNvSpPr>
              <a:spLocks noEditPoints="1" noChangeArrowheads="1"/>
            </p:cNvSpPr>
            <p:nvPr/>
          </p:nvSpPr>
          <p:spPr bwMode="auto">
            <a:xfrm>
              <a:off x="1237664" y="5205438"/>
              <a:ext cx="116535" cy="168140"/>
            </a:xfrm>
            <a:custGeom>
              <a:avLst/>
              <a:gdLst>
                <a:gd name="T0" fmla="*/ 10391 w 21600"/>
                <a:gd name="T1" fmla="*/ 15806 h 21600"/>
                <a:gd name="T2" fmla="*/ 20551 w 21600"/>
                <a:gd name="T3" fmla="*/ 21088 h 21600"/>
                <a:gd name="T4" fmla="*/ 13180 w 21600"/>
                <a:gd name="T5" fmla="*/ 13801 h 21600"/>
                <a:gd name="T6" fmla="*/ 20551 w 21600"/>
                <a:gd name="T7" fmla="*/ 7025 h 21600"/>
                <a:gd name="T8" fmla="*/ 10500 w 21600"/>
                <a:gd name="T9" fmla="*/ 52 h 21600"/>
                <a:gd name="T10" fmla="*/ 692 w 21600"/>
                <a:gd name="T11" fmla="*/ 6802 h 21600"/>
                <a:gd name="T12" fmla="*/ 8064 w 21600"/>
                <a:gd name="T13" fmla="*/ 13526 h 21600"/>
                <a:gd name="T14" fmla="*/ 692 w 21600"/>
                <a:gd name="T15" fmla="*/ 21088 h 21600"/>
                <a:gd name="T16" fmla="*/ 2273 w 21600"/>
                <a:gd name="T17" fmla="*/ 7719 h 21600"/>
                <a:gd name="T18" fmla="*/ 19149 w 21600"/>
                <a:gd name="T19" fmla="*/ 202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49" name="Puzzle1"/>
            <p:cNvSpPr>
              <a:spLocks noEditPoints="1" noChangeArrowheads="1"/>
            </p:cNvSpPr>
            <p:nvPr/>
          </p:nvSpPr>
          <p:spPr bwMode="auto">
            <a:xfrm>
              <a:off x="1091634" y="5256646"/>
              <a:ext cx="188472" cy="116932"/>
            </a:xfrm>
            <a:custGeom>
              <a:avLst/>
              <a:gdLst>
                <a:gd name="T0" fmla="*/ 16740 w 21600"/>
                <a:gd name="T1" fmla="*/ 21078 h 21600"/>
                <a:gd name="T2" fmla="*/ 16976 w 21600"/>
                <a:gd name="T3" fmla="*/ 521 h 21600"/>
                <a:gd name="T4" fmla="*/ 4725 w 21600"/>
                <a:gd name="T5" fmla="*/ 856 h 21600"/>
                <a:gd name="T6" fmla="*/ 5040 w 21600"/>
                <a:gd name="T7" fmla="*/ 21004 h 21600"/>
                <a:gd name="T8" fmla="*/ 10811 w 21600"/>
                <a:gd name="T9" fmla="*/ 12885 h 21600"/>
                <a:gd name="T10" fmla="*/ 10845 w 21600"/>
                <a:gd name="T11" fmla="*/ 8714 h 21600"/>
                <a:gd name="T12" fmla="*/ 21600 w 21600"/>
                <a:gd name="T13" fmla="*/ 10000 h 21600"/>
                <a:gd name="T14" fmla="*/ 56 w 21600"/>
                <a:gd name="T15" fmla="*/ 10000 h 21600"/>
                <a:gd name="T16" fmla="*/ 6086 w 21600"/>
                <a:gd name="T17" fmla="*/ 2569 h 21600"/>
                <a:gd name="T18" fmla="*/ 16132 w 21600"/>
                <a:gd name="T19" fmla="*/ 19552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0" name="Puzzle1"/>
            <p:cNvSpPr>
              <a:spLocks noEditPoints="1" noChangeArrowheads="1"/>
            </p:cNvSpPr>
            <p:nvPr/>
          </p:nvSpPr>
          <p:spPr bwMode="auto">
            <a:xfrm>
              <a:off x="1307441" y="5256646"/>
              <a:ext cx="188472" cy="116932"/>
            </a:xfrm>
            <a:custGeom>
              <a:avLst/>
              <a:gdLst>
                <a:gd name="T0" fmla="*/ 16740 w 21600"/>
                <a:gd name="T1" fmla="*/ 21078 h 21600"/>
                <a:gd name="T2" fmla="*/ 16976 w 21600"/>
                <a:gd name="T3" fmla="*/ 521 h 21600"/>
                <a:gd name="T4" fmla="*/ 4725 w 21600"/>
                <a:gd name="T5" fmla="*/ 856 h 21600"/>
                <a:gd name="T6" fmla="*/ 5040 w 21600"/>
                <a:gd name="T7" fmla="*/ 21004 h 21600"/>
                <a:gd name="T8" fmla="*/ 10811 w 21600"/>
                <a:gd name="T9" fmla="*/ 12885 h 21600"/>
                <a:gd name="T10" fmla="*/ 10845 w 21600"/>
                <a:gd name="T11" fmla="*/ 8714 h 21600"/>
                <a:gd name="T12" fmla="*/ 21600 w 21600"/>
                <a:gd name="T13" fmla="*/ 10000 h 21600"/>
                <a:gd name="T14" fmla="*/ 56 w 21600"/>
                <a:gd name="T15" fmla="*/ 10000 h 21600"/>
                <a:gd name="T16" fmla="*/ 6086 w 21600"/>
                <a:gd name="T17" fmla="*/ 2569 h 21600"/>
                <a:gd name="T18" fmla="*/ 16132 w 21600"/>
                <a:gd name="T19" fmla="*/ 19552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51" name="Puzzle3"/>
            <p:cNvSpPr>
              <a:spLocks noEditPoints="1" noChangeArrowheads="1"/>
            </p:cNvSpPr>
            <p:nvPr/>
          </p:nvSpPr>
          <p:spPr bwMode="auto">
            <a:xfrm>
              <a:off x="1454190" y="5203423"/>
              <a:ext cx="116176" cy="168140"/>
            </a:xfrm>
            <a:custGeom>
              <a:avLst/>
              <a:gdLst>
                <a:gd name="T0" fmla="*/ 10391 w 21600"/>
                <a:gd name="T1" fmla="*/ 15806 h 21600"/>
                <a:gd name="T2" fmla="*/ 20551 w 21600"/>
                <a:gd name="T3" fmla="*/ 21088 h 21600"/>
                <a:gd name="T4" fmla="*/ 13180 w 21600"/>
                <a:gd name="T5" fmla="*/ 13801 h 21600"/>
                <a:gd name="T6" fmla="*/ 20551 w 21600"/>
                <a:gd name="T7" fmla="*/ 7025 h 21600"/>
                <a:gd name="T8" fmla="*/ 10500 w 21600"/>
                <a:gd name="T9" fmla="*/ 52 h 21600"/>
                <a:gd name="T10" fmla="*/ 692 w 21600"/>
                <a:gd name="T11" fmla="*/ 6802 h 21600"/>
                <a:gd name="T12" fmla="*/ 8064 w 21600"/>
                <a:gd name="T13" fmla="*/ 13526 h 21600"/>
                <a:gd name="T14" fmla="*/ 692 w 21600"/>
                <a:gd name="T15" fmla="*/ 21088 h 21600"/>
                <a:gd name="T16" fmla="*/ 2273 w 21600"/>
                <a:gd name="T17" fmla="*/ 7719 h 21600"/>
                <a:gd name="T18" fmla="*/ 19149 w 21600"/>
                <a:gd name="T19" fmla="*/ 202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60" name="Oval 559"/>
          <p:cNvSpPr/>
          <p:nvPr/>
        </p:nvSpPr>
        <p:spPr bwMode="auto">
          <a:xfrm>
            <a:off x="1730045" y="4147717"/>
            <a:ext cx="921715" cy="457200"/>
          </a:xfrm>
          <a:prstGeom prst="ellips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cxnSp>
        <p:nvCxnSpPr>
          <p:cNvPr id="565" name="Straight Arrow Connector 564"/>
          <p:cNvCxnSpPr/>
          <p:nvPr/>
        </p:nvCxnSpPr>
        <p:spPr bwMode="auto">
          <a:xfrm>
            <a:off x="1505715" y="3777083"/>
            <a:ext cx="304797" cy="257250"/>
          </a:xfrm>
          <a:prstGeom prst="straightConnector1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567" name="Straight Arrow Connector 566"/>
          <p:cNvCxnSpPr/>
          <p:nvPr/>
        </p:nvCxnSpPr>
        <p:spPr bwMode="auto">
          <a:xfrm>
            <a:off x="1443534" y="4347667"/>
            <a:ext cx="269570" cy="5187"/>
          </a:xfrm>
          <a:prstGeom prst="straightConnector1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568" name="Straight Arrow Connector 567"/>
          <p:cNvCxnSpPr/>
          <p:nvPr/>
        </p:nvCxnSpPr>
        <p:spPr bwMode="auto">
          <a:xfrm rot="5400000" flipH="1" flipV="1">
            <a:off x="1541684" y="4778656"/>
            <a:ext cx="416962" cy="369418"/>
          </a:xfrm>
          <a:prstGeom prst="straightConnector1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grpSp>
        <p:nvGrpSpPr>
          <p:cNvPr id="828" name="Group 469"/>
          <p:cNvGrpSpPr/>
          <p:nvPr/>
        </p:nvGrpSpPr>
        <p:grpSpPr>
          <a:xfrm>
            <a:off x="2895600" y="2809875"/>
            <a:ext cx="3674853" cy="3276060"/>
            <a:chOff x="3010618" y="2932385"/>
            <a:chExt cx="3965276" cy="3172241"/>
          </a:xfrm>
        </p:grpSpPr>
        <p:cxnSp>
          <p:nvCxnSpPr>
            <p:cNvPr id="471" name="Straight Connector 470"/>
            <p:cNvCxnSpPr/>
            <p:nvPr/>
          </p:nvCxnSpPr>
          <p:spPr bwMode="auto">
            <a:xfrm flipV="1">
              <a:off x="3010618" y="3950898"/>
              <a:ext cx="3933646" cy="25879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72" name="Straight Connector 471"/>
            <p:cNvCxnSpPr/>
            <p:nvPr/>
          </p:nvCxnSpPr>
          <p:spPr bwMode="auto">
            <a:xfrm flipV="1">
              <a:off x="3042248" y="4983192"/>
              <a:ext cx="3933646" cy="25879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75" name="Straight Connector 474"/>
            <p:cNvCxnSpPr/>
            <p:nvPr/>
          </p:nvCxnSpPr>
          <p:spPr bwMode="auto">
            <a:xfrm flipH="1" flipV="1">
              <a:off x="4223394" y="2932385"/>
              <a:ext cx="3553" cy="3123358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77" name="Straight Connector 476"/>
            <p:cNvCxnSpPr/>
            <p:nvPr/>
          </p:nvCxnSpPr>
          <p:spPr bwMode="auto">
            <a:xfrm rot="16200000" flipV="1">
              <a:off x="4219757" y="4521678"/>
              <a:ext cx="3114135" cy="51761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478" name="Rectangle 477"/>
          <p:cNvSpPr/>
          <p:nvPr/>
        </p:nvSpPr>
        <p:spPr>
          <a:xfrm>
            <a:off x="231913" y="1114508"/>
            <a:ext cx="8534400" cy="1077218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r>
              <a:rPr lang="en-US" sz="1600" b="1" dirty="0" smtClean="0"/>
              <a:t>The state of information transfer on a network changes with network and system management policy and protocol</a:t>
            </a:r>
          </a:p>
          <a:p>
            <a:r>
              <a:rPr lang="en-US" sz="1600" b="1" dirty="0" smtClean="0"/>
              <a:t>	– Particularly important to the Air Force given its unique </a:t>
            </a:r>
            <a:r>
              <a:rPr lang="en-US" sz="1600" b="1" i="1" u="sng" dirty="0" smtClean="0"/>
              <a:t>heterogeneous mobile </a:t>
            </a:r>
            <a:r>
              <a:rPr lang="en-US" sz="1600" b="1" i="1" dirty="0" smtClean="0"/>
              <a:t>	</a:t>
            </a:r>
            <a:r>
              <a:rPr lang="en-US" sz="1600" b="1" i="1" u="sng" dirty="0" smtClean="0"/>
              <a:t>infrastructure</a:t>
            </a:r>
          </a:p>
        </p:txBody>
      </p:sp>
      <p:sp>
        <p:nvSpPr>
          <p:cNvPr id="479" name="Text Box 2"/>
          <p:cNvSpPr txBox="1">
            <a:spLocks noChangeArrowheads="1"/>
          </p:cNvSpPr>
          <p:nvPr/>
        </p:nvSpPr>
        <p:spPr bwMode="auto">
          <a:xfrm>
            <a:off x="1776890" y="76200"/>
            <a:ext cx="5500609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1" hangingPunct="1"/>
            <a:r>
              <a:rPr lang="en-US" sz="2400" b="1" dirty="0" smtClean="0">
                <a:solidFill>
                  <a:srgbClr val="003399"/>
                </a:solidFill>
              </a:rPr>
              <a:t>Network/System Management Research: </a:t>
            </a:r>
          </a:p>
          <a:p>
            <a:pPr algn="ctr" eaLnBrk="1" hangingPunct="1"/>
            <a:r>
              <a:rPr lang="en-US" sz="2400" b="1" dirty="0" smtClean="0">
                <a:solidFill>
                  <a:srgbClr val="003399"/>
                </a:solidFill>
              </a:rPr>
              <a:t>Guaranteeing Information Transfer</a:t>
            </a:r>
            <a:endParaRPr lang="en-US" sz="2400" b="1" dirty="0">
              <a:solidFill>
                <a:srgbClr val="003399"/>
              </a:solidFill>
            </a:endParaRPr>
          </a:p>
        </p:txBody>
      </p:sp>
      <p:sp>
        <p:nvSpPr>
          <p:cNvPr id="656" name="Text Box 79"/>
          <p:cNvSpPr txBox="1">
            <a:spLocks noChangeArrowheads="1"/>
          </p:cNvSpPr>
          <p:nvPr/>
        </p:nvSpPr>
        <p:spPr bwMode="auto">
          <a:xfrm>
            <a:off x="7851275" y="4209498"/>
            <a:ext cx="81945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sz="900" b="1" i="1" dirty="0" smtClean="0"/>
              <a:t>Recovered</a:t>
            </a:r>
          </a:p>
          <a:p>
            <a:pPr algn="ctr"/>
            <a:r>
              <a:rPr lang="en-US" sz="900" b="1" i="1" dirty="0" smtClean="0"/>
              <a:t>Information</a:t>
            </a:r>
            <a:endParaRPr lang="en-US" sz="1200" b="1" i="1" dirty="0"/>
          </a:p>
        </p:txBody>
      </p:sp>
      <p:sp>
        <p:nvSpPr>
          <p:cNvPr id="738" name="Puzzle3"/>
          <p:cNvSpPr>
            <a:spLocks noEditPoints="1" noChangeArrowheads="1"/>
          </p:cNvSpPr>
          <p:nvPr/>
        </p:nvSpPr>
        <p:spPr bwMode="auto">
          <a:xfrm>
            <a:off x="7302014" y="4832965"/>
            <a:ext cx="98247" cy="142519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39" name="Puzzle2"/>
          <p:cNvSpPr>
            <a:spLocks noEditPoints="1" noChangeArrowheads="1"/>
          </p:cNvSpPr>
          <p:nvPr/>
        </p:nvSpPr>
        <p:spPr bwMode="auto">
          <a:xfrm>
            <a:off x="7271993" y="4937206"/>
            <a:ext cx="157379" cy="129873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40" name="Puzzle4"/>
          <p:cNvSpPr>
            <a:spLocks noEditPoints="1" noChangeArrowheads="1"/>
          </p:cNvSpPr>
          <p:nvPr/>
        </p:nvSpPr>
        <p:spPr bwMode="auto">
          <a:xfrm>
            <a:off x="7211346" y="4935497"/>
            <a:ext cx="94609" cy="165759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41" name="Puzzle1"/>
          <p:cNvSpPr>
            <a:spLocks noEditPoints="1" noChangeArrowheads="1"/>
          </p:cNvSpPr>
          <p:nvPr/>
        </p:nvSpPr>
        <p:spPr bwMode="auto">
          <a:xfrm>
            <a:off x="7178901" y="4876370"/>
            <a:ext cx="158895" cy="99114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42" name="Puzzle2"/>
          <p:cNvSpPr>
            <a:spLocks noEditPoints="1" noChangeArrowheads="1"/>
          </p:cNvSpPr>
          <p:nvPr/>
        </p:nvSpPr>
        <p:spPr bwMode="auto">
          <a:xfrm>
            <a:off x="7271993" y="5124497"/>
            <a:ext cx="157379" cy="13021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43" name="Puzzle4"/>
          <p:cNvSpPr>
            <a:spLocks noEditPoints="1" noChangeArrowheads="1"/>
          </p:cNvSpPr>
          <p:nvPr/>
        </p:nvSpPr>
        <p:spPr bwMode="auto">
          <a:xfrm>
            <a:off x="7211346" y="5123131"/>
            <a:ext cx="94609" cy="165759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44" name="Puzzle1"/>
          <p:cNvSpPr>
            <a:spLocks noEditPoints="1" noChangeArrowheads="1"/>
          </p:cNvSpPr>
          <p:nvPr/>
        </p:nvSpPr>
        <p:spPr bwMode="auto">
          <a:xfrm>
            <a:off x="7178901" y="5064004"/>
            <a:ext cx="158895" cy="98772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45" name="Puzzle3"/>
          <p:cNvSpPr>
            <a:spLocks noEditPoints="1" noChangeArrowheads="1"/>
          </p:cNvSpPr>
          <p:nvPr/>
        </p:nvSpPr>
        <p:spPr bwMode="auto">
          <a:xfrm>
            <a:off x="7298982" y="5020941"/>
            <a:ext cx="98247" cy="142519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46" name="Puzzle4"/>
          <p:cNvSpPr>
            <a:spLocks noEditPoints="1" noChangeArrowheads="1"/>
          </p:cNvSpPr>
          <p:nvPr/>
        </p:nvSpPr>
        <p:spPr bwMode="auto">
          <a:xfrm>
            <a:off x="7395106" y="5123131"/>
            <a:ext cx="94913" cy="165759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47" name="Puzzle3"/>
          <p:cNvSpPr>
            <a:spLocks noEditPoints="1" noChangeArrowheads="1"/>
          </p:cNvSpPr>
          <p:nvPr/>
        </p:nvSpPr>
        <p:spPr bwMode="auto">
          <a:xfrm>
            <a:off x="7484257" y="5020599"/>
            <a:ext cx="98247" cy="142519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48" name="Puzzle2"/>
          <p:cNvSpPr>
            <a:spLocks noEditPoints="1" noChangeArrowheads="1"/>
          </p:cNvSpPr>
          <p:nvPr/>
        </p:nvSpPr>
        <p:spPr bwMode="auto">
          <a:xfrm>
            <a:off x="7454238" y="5124497"/>
            <a:ext cx="157075" cy="13021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49" name="Puzzle1"/>
          <p:cNvSpPr>
            <a:spLocks noEditPoints="1" noChangeArrowheads="1"/>
          </p:cNvSpPr>
          <p:nvPr/>
        </p:nvSpPr>
        <p:spPr bwMode="auto">
          <a:xfrm>
            <a:off x="7360841" y="5064004"/>
            <a:ext cx="158895" cy="98772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50" name="Puzzle2"/>
          <p:cNvSpPr>
            <a:spLocks noEditPoints="1" noChangeArrowheads="1"/>
          </p:cNvSpPr>
          <p:nvPr/>
        </p:nvSpPr>
        <p:spPr bwMode="auto">
          <a:xfrm>
            <a:off x="7454238" y="4937206"/>
            <a:ext cx="157075" cy="129873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51" name="Puzzle1"/>
          <p:cNvSpPr>
            <a:spLocks noEditPoints="1" noChangeArrowheads="1"/>
          </p:cNvSpPr>
          <p:nvPr/>
        </p:nvSpPr>
        <p:spPr bwMode="auto">
          <a:xfrm>
            <a:off x="7360841" y="4876370"/>
            <a:ext cx="158895" cy="99114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52" name="Puzzle4"/>
          <p:cNvSpPr>
            <a:spLocks noEditPoints="1" noChangeArrowheads="1"/>
          </p:cNvSpPr>
          <p:nvPr/>
        </p:nvSpPr>
        <p:spPr bwMode="auto">
          <a:xfrm>
            <a:off x="7393287" y="4937206"/>
            <a:ext cx="94913" cy="165761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53" name="Puzzle3"/>
          <p:cNvSpPr>
            <a:spLocks noEditPoints="1" noChangeArrowheads="1"/>
          </p:cNvSpPr>
          <p:nvPr/>
        </p:nvSpPr>
        <p:spPr bwMode="auto">
          <a:xfrm>
            <a:off x="7484561" y="4831257"/>
            <a:ext cx="97944" cy="142519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75" name="Puzzle3"/>
          <p:cNvSpPr>
            <a:spLocks noEditPoints="1" noChangeArrowheads="1"/>
          </p:cNvSpPr>
          <p:nvPr/>
        </p:nvSpPr>
        <p:spPr bwMode="auto">
          <a:xfrm>
            <a:off x="7282835" y="4090669"/>
            <a:ext cx="98247" cy="142519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76" name="Puzzle2"/>
          <p:cNvSpPr>
            <a:spLocks noEditPoints="1" noChangeArrowheads="1"/>
          </p:cNvSpPr>
          <p:nvPr/>
        </p:nvSpPr>
        <p:spPr bwMode="auto">
          <a:xfrm>
            <a:off x="7252814" y="4194910"/>
            <a:ext cx="157378" cy="129873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77" name="Puzzle4"/>
          <p:cNvSpPr>
            <a:spLocks noEditPoints="1" noChangeArrowheads="1"/>
          </p:cNvSpPr>
          <p:nvPr/>
        </p:nvSpPr>
        <p:spPr bwMode="auto">
          <a:xfrm>
            <a:off x="7192167" y="4193202"/>
            <a:ext cx="94608" cy="165759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78" name="Puzzle1"/>
          <p:cNvSpPr>
            <a:spLocks noEditPoints="1" noChangeArrowheads="1"/>
          </p:cNvSpPr>
          <p:nvPr/>
        </p:nvSpPr>
        <p:spPr bwMode="auto">
          <a:xfrm>
            <a:off x="7159722" y="4134074"/>
            <a:ext cx="158894" cy="99114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79" name="Puzzle2"/>
          <p:cNvSpPr>
            <a:spLocks noEditPoints="1" noChangeArrowheads="1"/>
          </p:cNvSpPr>
          <p:nvPr/>
        </p:nvSpPr>
        <p:spPr bwMode="auto">
          <a:xfrm>
            <a:off x="7252814" y="4382201"/>
            <a:ext cx="157378" cy="13021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80" name="Puzzle4"/>
          <p:cNvSpPr>
            <a:spLocks noEditPoints="1" noChangeArrowheads="1"/>
          </p:cNvSpPr>
          <p:nvPr/>
        </p:nvSpPr>
        <p:spPr bwMode="auto">
          <a:xfrm>
            <a:off x="7192167" y="4380835"/>
            <a:ext cx="94608" cy="165759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81" name="Puzzle1"/>
          <p:cNvSpPr>
            <a:spLocks noEditPoints="1" noChangeArrowheads="1"/>
          </p:cNvSpPr>
          <p:nvPr/>
        </p:nvSpPr>
        <p:spPr bwMode="auto">
          <a:xfrm>
            <a:off x="7159722" y="4321708"/>
            <a:ext cx="158894" cy="98772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82" name="Puzzle3"/>
          <p:cNvSpPr>
            <a:spLocks noEditPoints="1" noChangeArrowheads="1"/>
          </p:cNvSpPr>
          <p:nvPr/>
        </p:nvSpPr>
        <p:spPr bwMode="auto">
          <a:xfrm>
            <a:off x="7279802" y="4278645"/>
            <a:ext cx="98247" cy="142519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83" name="Puzzle4"/>
          <p:cNvSpPr>
            <a:spLocks noEditPoints="1" noChangeArrowheads="1"/>
          </p:cNvSpPr>
          <p:nvPr/>
        </p:nvSpPr>
        <p:spPr bwMode="auto">
          <a:xfrm>
            <a:off x="7375927" y="4380835"/>
            <a:ext cx="94912" cy="165759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84" name="Puzzle3"/>
          <p:cNvSpPr>
            <a:spLocks noEditPoints="1" noChangeArrowheads="1"/>
          </p:cNvSpPr>
          <p:nvPr/>
        </p:nvSpPr>
        <p:spPr bwMode="auto">
          <a:xfrm>
            <a:off x="7465077" y="4278303"/>
            <a:ext cx="98247" cy="142519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85" name="Puzzle2"/>
          <p:cNvSpPr>
            <a:spLocks noEditPoints="1" noChangeArrowheads="1"/>
          </p:cNvSpPr>
          <p:nvPr/>
        </p:nvSpPr>
        <p:spPr bwMode="auto">
          <a:xfrm>
            <a:off x="7435058" y="4382201"/>
            <a:ext cx="157074" cy="13021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86" name="Puzzle1"/>
          <p:cNvSpPr>
            <a:spLocks noEditPoints="1" noChangeArrowheads="1"/>
          </p:cNvSpPr>
          <p:nvPr/>
        </p:nvSpPr>
        <p:spPr bwMode="auto">
          <a:xfrm>
            <a:off x="7341662" y="4321708"/>
            <a:ext cx="158894" cy="98772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87" name="Puzzle2"/>
          <p:cNvSpPr>
            <a:spLocks noEditPoints="1" noChangeArrowheads="1"/>
          </p:cNvSpPr>
          <p:nvPr/>
        </p:nvSpPr>
        <p:spPr bwMode="auto">
          <a:xfrm>
            <a:off x="7435058" y="4194910"/>
            <a:ext cx="157074" cy="129873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88" name="Puzzle1"/>
          <p:cNvSpPr>
            <a:spLocks noEditPoints="1" noChangeArrowheads="1"/>
          </p:cNvSpPr>
          <p:nvPr/>
        </p:nvSpPr>
        <p:spPr bwMode="auto">
          <a:xfrm>
            <a:off x="7341662" y="4134074"/>
            <a:ext cx="158894" cy="99114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89" name="Puzzle4"/>
          <p:cNvSpPr>
            <a:spLocks noEditPoints="1" noChangeArrowheads="1"/>
          </p:cNvSpPr>
          <p:nvPr/>
        </p:nvSpPr>
        <p:spPr bwMode="auto">
          <a:xfrm>
            <a:off x="7374107" y="4194910"/>
            <a:ext cx="94912" cy="165760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90" name="Puzzle3"/>
          <p:cNvSpPr>
            <a:spLocks noEditPoints="1" noChangeArrowheads="1"/>
          </p:cNvSpPr>
          <p:nvPr/>
        </p:nvSpPr>
        <p:spPr bwMode="auto">
          <a:xfrm>
            <a:off x="7465381" y="4088961"/>
            <a:ext cx="97944" cy="142519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59" name="Puzzle3"/>
          <p:cNvSpPr>
            <a:spLocks noEditPoints="1" noChangeArrowheads="1"/>
          </p:cNvSpPr>
          <p:nvPr/>
        </p:nvSpPr>
        <p:spPr bwMode="auto">
          <a:xfrm>
            <a:off x="7275166" y="3452494"/>
            <a:ext cx="98247" cy="142519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rgbClr val="FF0000"/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60" name="Puzzle2"/>
          <p:cNvSpPr>
            <a:spLocks noEditPoints="1" noChangeArrowheads="1"/>
          </p:cNvSpPr>
          <p:nvPr/>
        </p:nvSpPr>
        <p:spPr bwMode="auto">
          <a:xfrm>
            <a:off x="7245145" y="3556735"/>
            <a:ext cx="157378" cy="129873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rgbClr val="FF0000"/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61" name="Puzzle4"/>
          <p:cNvSpPr>
            <a:spLocks noEditPoints="1" noChangeArrowheads="1"/>
          </p:cNvSpPr>
          <p:nvPr/>
        </p:nvSpPr>
        <p:spPr bwMode="auto">
          <a:xfrm>
            <a:off x="7184498" y="3555027"/>
            <a:ext cx="94608" cy="165759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0000"/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62" name="Puzzle1"/>
          <p:cNvSpPr>
            <a:spLocks noEditPoints="1" noChangeArrowheads="1"/>
          </p:cNvSpPr>
          <p:nvPr/>
        </p:nvSpPr>
        <p:spPr bwMode="auto">
          <a:xfrm>
            <a:off x="7152053" y="3495899"/>
            <a:ext cx="158894" cy="99114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0000"/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63" name="Puzzle2"/>
          <p:cNvSpPr>
            <a:spLocks noEditPoints="1" noChangeArrowheads="1"/>
          </p:cNvSpPr>
          <p:nvPr/>
        </p:nvSpPr>
        <p:spPr bwMode="auto">
          <a:xfrm>
            <a:off x="7245145" y="3744026"/>
            <a:ext cx="157378" cy="13021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rgbClr val="FF0000"/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64" name="Puzzle4"/>
          <p:cNvSpPr>
            <a:spLocks noEditPoints="1" noChangeArrowheads="1"/>
          </p:cNvSpPr>
          <p:nvPr/>
        </p:nvSpPr>
        <p:spPr bwMode="auto">
          <a:xfrm>
            <a:off x="7184498" y="3742660"/>
            <a:ext cx="94608" cy="165759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0000"/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65" name="Puzzle1"/>
          <p:cNvSpPr>
            <a:spLocks noEditPoints="1" noChangeArrowheads="1"/>
          </p:cNvSpPr>
          <p:nvPr/>
        </p:nvSpPr>
        <p:spPr bwMode="auto">
          <a:xfrm>
            <a:off x="7152053" y="3683533"/>
            <a:ext cx="158894" cy="98772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0000"/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66" name="Puzzle3"/>
          <p:cNvSpPr>
            <a:spLocks noEditPoints="1" noChangeArrowheads="1"/>
          </p:cNvSpPr>
          <p:nvPr/>
        </p:nvSpPr>
        <p:spPr bwMode="auto">
          <a:xfrm>
            <a:off x="7272133" y="3640470"/>
            <a:ext cx="98247" cy="142519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rgbClr val="FF0000"/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67" name="Puzzle4"/>
          <p:cNvSpPr>
            <a:spLocks noEditPoints="1" noChangeArrowheads="1"/>
          </p:cNvSpPr>
          <p:nvPr/>
        </p:nvSpPr>
        <p:spPr bwMode="auto">
          <a:xfrm>
            <a:off x="7368258" y="3742660"/>
            <a:ext cx="94912" cy="165759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0000"/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68" name="Puzzle3"/>
          <p:cNvSpPr>
            <a:spLocks noEditPoints="1" noChangeArrowheads="1"/>
          </p:cNvSpPr>
          <p:nvPr/>
        </p:nvSpPr>
        <p:spPr bwMode="auto">
          <a:xfrm>
            <a:off x="7457408" y="3640128"/>
            <a:ext cx="98247" cy="142519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rgbClr val="FF0000"/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69" name="Puzzle2"/>
          <p:cNvSpPr>
            <a:spLocks noEditPoints="1" noChangeArrowheads="1"/>
          </p:cNvSpPr>
          <p:nvPr/>
        </p:nvSpPr>
        <p:spPr bwMode="auto">
          <a:xfrm>
            <a:off x="7427389" y="3744026"/>
            <a:ext cx="157074" cy="130215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rgbClr val="FF0000"/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70" name="Puzzle1"/>
          <p:cNvSpPr>
            <a:spLocks noEditPoints="1" noChangeArrowheads="1"/>
          </p:cNvSpPr>
          <p:nvPr/>
        </p:nvSpPr>
        <p:spPr bwMode="auto">
          <a:xfrm>
            <a:off x="7333993" y="3683533"/>
            <a:ext cx="158894" cy="98772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0000"/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71" name="Puzzle2"/>
          <p:cNvSpPr>
            <a:spLocks noEditPoints="1" noChangeArrowheads="1"/>
          </p:cNvSpPr>
          <p:nvPr/>
        </p:nvSpPr>
        <p:spPr bwMode="auto">
          <a:xfrm>
            <a:off x="7427389" y="3556735"/>
            <a:ext cx="157074" cy="129873"/>
          </a:xfrm>
          <a:custGeom>
            <a:avLst/>
            <a:gdLst>
              <a:gd name="T0" fmla="*/ 11 w 21600"/>
              <a:gd name="T1" fmla="*/ 13386 h 21600"/>
              <a:gd name="T2" fmla="*/ 4202 w 21600"/>
              <a:gd name="T3" fmla="*/ 21161 h 21600"/>
              <a:gd name="T4" fmla="*/ 10400 w 21600"/>
              <a:gd name="T5" fmla="*/ 13909 h 21600"/>
              <a:gd name="T6" fmla="*/ 16821 w 21600"/>
              <a:gd name="T7" fmla="*/ 21190 h 21600"/>
              <a:gd name="T8" fmla="*/ 21600 w 21600"/>
              <a:gd name="T9" fmla="*/ 15083 h 21600"/>
              <a:gd name="T10" fmla="*/ 16889 w 21600"/>
              <a:gd name="T11" fmla="*/ 5739 h 21600"/>
              <a:gd name="T12" fmla="*/ 10800 w 21600"/>
              <a:gd name="T13" fmla="*/ 28 h 21600"/>
              <a:gd name="T14" fmla="*/ 4202 w 21600"/>
              <a:gd name="T15" fmla="*/ 5894 h 21600"/>
              <a:gd name="T16" fmla="*/ 5388 w 21600"/>
              <a:gd name="T17" fmla="*/ 6742 h 21600"/>
              <a:gd name="T18" fmla="*/ 16177 w 21600"/>
              <a:gd name="T19" fmla="*/ 20441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4247" y="12354"/>
                </a:moveTo>
                <a:lnTo>
                  <a:pt x="4134" y="12468"/>
                </a:lnTo>
                <a:lnTo>
                  <a:pt x="4010" y="12581"/>
                </a:lnTo>
                <a:lnTo>
                  <a:pt x="3897" y="12637"/>
                </a:lnTo>
                <a:lnTo>
                  <a:pt x="3773" y="12694"/>
                </a:lnTo>
                <a:lnTo>
                  <a:pt x="3637" y="12694"/>
                </a:lnTo>
                <a:lnTo>
                  <a:pt x="3524" y="12694"/>
                </a:lnTo>
                <a:lnTo>
                  <a:pt x="3400" y="12665"/>
                </a:lnTo>
                <a:lnTo>
                  <a:pt x="3287" y="12609"/>
                </a:lnTo>
                <a:lnTo>
                  <a:pt x="3027" y="12496"/>
                </a:lnTo>
                <a:lnTo>
                  <a:pt x="2790" y="12340"/>
                </a:lnTo>
                <a:lnTo>
                  <a:pt x="2530" y="12142"/>
                </a:lnTo>
                <a:lnTo>
                  <a:pt x="2293" y="11987"/>
                </a:lnTo>
                <a:lnTo>
                  <a:pt x="2033" y="11817"/>
                </a:lnTo>
                <a:lnTo>
                  <a:pt x="1773" y="11676"/>
                </a:lnTo>
                <a:lnTo>
                  <a:pt x="1638" y="11662"/>
                </a:lnTo>
                <a:lnTo>
                  <a:pt x="1513" y="11634"/>
                </a:lnTo>
                <a:lnTo>
                  <a:pt x="1378" y="11634"/>
                </a:lnTo>
                <a:lnTo>
                  <a:pt x="1253" y="11634"/>
                </a:lnTo>
                <a:lnTo>
                  <a:pt x="1118" y="11662"/>
                </a:lnTo>
                <a:lnTo>
                  <a:pt x="971" y="11732"/>
                </a:lnTo>
                <a:lnTo>
                  <a:pt x="835" y="11817"/>
                </a:lnTo>
                <a:lnTo>
                  <a:pt x="711" y="11959"/>
                </a:lnTo>
                <a:lnTo>
                  <a:pt x="553" y="12086"/>
                </a:lnTo>
                <a:lnTo>
                  <a:pt x="429" y="12284"/>
                </a:lnTo>
                <a:lnTo>
                  <a:pt x="271" y="12524"/>
                </a:lnTo>
                <a:lnTo>
                  <a:pt x="146" y="12793"/>
                </a:lnTo>
                <a:lnTo>
                  <a:pt x="79" y="12962"/>
                </a:lnTo>
                <a:lnTo>
                  <a:pt x="33" y="13146"/>
                </a:lnTo>
                <a:lnTo>
                  <a:pt x="11" y="13386"/>
                </a:lnTo>
                <a:lnTo>
                  <a:pt x="11" y="13641"/>
                </a:lnTo>
                <a:lnTo>
                  <a:pt x="33" y="13881"/>
                </a:lnTo>
                <a:lnTo>
                  <a:pt x="101" y="14150"/>
                </a:lnTo>
                <a:lnTo>
                  <a:pt x="192" y="14404"/>
                </a:lnTo>
                <a:lnTo>
                  <a:pt x="293" y="14645"/>
                </a:lnTo>
                <a:lnTo>
                  <a:pt x="451" y="14857"/>
                </a:lnTo>
                <a:lnTo>
                  <a:pt x="621" y="15054"/>
                </a:lnTo>
                <a:lnTo>
                  <a:pt x="734" y="15125"/>
                </a:lnTo>
                <a:lnTo>
                  <a:pt x="835" y="15210"/>
                </a:lnTo>
                <a:lnTo>
                  <a:pt x="948" y="15267"/>
                </a:lnTo>
                <a:lnTo>
                  <a:pt x="1084" y="15323"/>
                </a:lnTo>
                <a:lnTo>
                  <a:pt x="1208" y="15351"/>
                </a:lnTo>
                <a:lnTo>
                  <a:pt x="1355" y="15380"/>
                </a:lnTo>
                <a:lnTo>
                  <a:pt x="1513" y="15380"/>
                </a:lnTo>
                <a:lnTo>
                  <a:pt x="1683" y="15380"/>
                </a:lnTo>
                <a:lnTo>
                  <a:pt x="1864" y="15351"/>
                </a:lnTo>
                <a:lnTo>
                  <a:pt x="2033" y="15323"/>
                </a:lnTo>
                <a:lnTo>
                  <a:pt x="2225" y="15238"/>
                </a:lnTo>
                <a:lnTo>
                  <a:pt x="2428" y="15153"/>
                </a:lnTo>
                <a:lnTo>
                  <a:pt x="2745" y="15026"/>
                </a:lnTo>
                <a:lnTo>
                  <a:pt x="3005" y="14913"/>
                </a:lnTo>
                <a:lnTo>
                  <a:pt x="3264" y="14828"/>
                </a:lnTo>
                <a:lnTo>
                  <a:pt x="3513" y="14800"/>
                </a:lnTo>
                <a:lnTo>
                  <a:pt x="3615" y="14828"/>
                </a:lnTo>
                <a:lnTo>
                  <a:pt x="3728" y="14857"/>
                </a:lnTo>
                <a:lnTo>
                  <a:pt x="3807" y="14913"/>
                </a:lnTo>
                <a:lnTo>
                  <a:pt x="3920" y="14998"/>
                </a:lnTo>
                <a:lnTo>
                  <a:pt x="4010" y="15097"/>
                </a:lnTo>
                <a:lnTo>
                  <a:pt x="4089" y="15238"/>
                </a:lnTo>
                <a:lnTo>
                  <a:pt x="4179" y="15408"/>
                </a:lnTo>
                <a:lnTo>
                  <a:pt x="4247" y="15620"/>
                </a:lnTo>
                <a:lnTo>
                  <a:pt x="4326" y="15860"/>
                </a:lnTo>
                <a:lnTo>
                  <a:pt x="4394" y="16129"/>
                </a:lnTo>
                <a:lnTo>
                  <a:pt x="4439" y="16440"/>
                </a:lnTo>
                <a:lnTo>
                  <a:pt x="4507" y="16737"/>
                </a:lnTo>
                <a:lnTo>
                  <a:pt x="4552" y="17090"/>
                </a:lnTo>
                <a:lnTo>
                  <a:pt x="4575" y="17443"/>
                </a:lnTo>
                <a:lnTo>
                  <a:pt x="4586" y="17825"/>
                </a:lnTo>
                <a:lnTo>
                  <a:pt x="4586" y="18193"/>
                </a:lnTo>
                <a:lnTo>
                  <a:pt x="4586" y="18574"/>
                </a:lnTo>
                <a:lnTo>
                  <a:pt x="4586" y="18984"/>
                </a:lnTo>
                <a:lnTo>
                  <a:pt x="4552" y="19366"/>
                </a:lnTo>
                <a:lnTo>
                  <a:pt x="4507" y="19748"/>
                </a:lnTo>
                <a:lnTo>
                  <a:pt x="4462" y="20129"/>
                </a:lnTo>
                <a:lnTo>
                  <a:pt x="4371" y="20483"/>
                </a:lnTo>
                <a:lnTo>
                  <a:pt x="4292" y="20836"/>
                </a:lnTo>
                <a:lnTo>
                  <a:pt x="4202" y="21161"/>
                </a:lnTo>
                <a:lnTo>
                  <a:pt x="4744" y="21161"/>
                </a:lnTo>
                <a:lnTo>
                  <a:pt x="5264" y="21161"/>
                </a:lnTo>
                <a:lnTo>
                  <a:pt x="5784" y="21161"/>
                </a:lnTo>
                <a:lnTo>
                  <a:pt x="6235" y="21161"/>
                </a:lnTo>
                <a:lnTo>
                  <a:pt x="6676" y="21161"/>
                </a:lnTo>
                <a:lnTo>
                  <a:pt x="7060" y="21161"/>
                </a:lnTo>
                <a:lnTo>
                  <a:pt x="7410" y="21161"/>
                </a:lnTo>
                <a:lnTo>
                  <a:pt x="7670" y="21161"/>
                </a:lnTo>
                <a:lnTo>
                  <a:pt x="8020" y="21020"/>
                </a:lnTo>
                <a:lnTo>
                  <a:pt x="8303" y="20893"/>
                </a:lnTo>
                <a:lnTo>
                  <a:pt x="8563" y="20695"/>
                </a:lnTo>
                <a:lnTo>
                  <a:pt x="8800" y="20511"/>
                </a:lnTo>
                <a:lnTo>
                  <a:pt x="8969" y="20285"/>
                </a:lnTo>
                <a:lnTo>
                  <a:pt x="9150" y="20045"/>
                </a:lnTo>
                <a:lnTo>
                  <a:pt x="9252" y="19804"/>
                </a:lnTo>
                <a:lnTo>
                  <a:pt x="9342" y="19550"/>
                </a:lnTo>
                <a:lnTo>
                  <a:pt x="9410" y="19281"/>
                </a:lnTo>
                <a:lnTo>
                  <a:pt x="9433" y="19013"/>
                </a:lnTo>
                <a:lnTo>
                  <a:pt x="9433" y="18744"/>
                </a:lnTo>
                <a:lnTo>
                  <a:pt x="9387" y="18504"/>
                </a:lnTo>
                <a:lnTo>
                  <a:pt x="9320" y="18221"/>
                </a:lnTo>
                <a:lnTo>
                  <a:pt x="9207" y="17981"/>
                </a:lnTo>
                <a:lnTo>
                  <a:pt x="9105" y="17740"/>
                </a:lnTo>
                <a:lnTo>
                  <a:pt x="8924" y="17514"/>
                </a:lnTo>
                <a:lnTo>
                  <a:pt x="8777" y="17274"/>
                </a:lnTo>
                <a:lnTo>
                  <a:pt x="8642" y="17034"/>
                </a:lnTo>
                <a:lnTo>
                  <a:pt x="8563" y="16765"/>
                </a:lnTo>
                <a:lnTo>
                  <a:pt x="8472" y="16468"/>
                </a:lnTo>
                <a:lnTo>
                  <a:pt x="8450" y="16157"/>
                </a:lnTo>
                <a:lnTo>
                  <a:pt x="8450" y="15860"/>
                </a:lnTo>
                <a:lnTo>
                  <a:pt x="8472" y="15563"/>
                </a:lnTo>
                <a:lnTo>
                  <a:pt x="8540" y="15267"/>
                </a:lnTo>
                <a:lnTo>
                  <a:pt x="8642" y="14998"/>
                </a:lnTo>
                <a:lnTo>
                  <a:pt x="8777" y="14729"/>
                </a:lnTo>
                <a:lnTo>
                  <a:pt x="8868" y="14616"/>
                </a:lnTo>
                <a:lnTo>
                  <a:pt x="8969" y="14475"/>
                </a:lnTo>
                <a:lnTo>
                  <a:pt x="9060" y="14376"/>
                </a:lnTo>
                <a:lnTo>
                  <a:pt x="9184" y="14291"/>
                </a:lnTo>
                <a:lnTo>
                  <a:pt x="9297" y="14206"/>
                </a:lnTo>
                <a:lnTo>
                  <a:pt x="9433" y="14121"/>
                </a:lnTo>
                <a:lnTo>
                  <a:pt x="9579" y="14051"/>
                </a:lnTo>
                <a:lnTo>
                  <a:pt x="9726" y="13994"/>
                </a:lnTo>
                <a:lnTo>
                  <a:pt x="9884" y="13938"/>
                </a:lnTo>
                <a:lnTo>
                  <a:pt x="10054" y="13909"/>
                </a:lnTo>
                <a:lnTo>
                  <a:pt x="10257" y="13881"/>
                </a:lnTo>
                <a:lnTo>
                  <a:pt x="10449" y="13881"/>
                </a:lnTo>
                <a:lnTo>
                  <a:pt x="10664" y="13881"/>
                </a:lnTo>
                <a:lnTo>
                  <a:pt x="10856" y="13909"/>
                </a:lnTo>
                <a:lnTo>
                  <a:pt x="11037" y="13966"/>
                </a:lnTo>
                <a:lnTo>
                  <a:pt x="11206" y="14023"/>
                </a:lnTo>
                <a:lnTo>
                  <a:pt x="11353" y="14093"/>
                </a:lnTo>
                <a:lnTo>
                  <a:pt x="11511" y="14178"/>
                </a:lnTo>
                <a:lnTo>
                  <a:pt x="11635" y="14263"/>
                </a:lnTo>
                <a:lnTo>
                  <a:pt x="11748" y="14376"/>
                </a:lnTo>
                <a:lnTo>
                  <a:pt x="11861" y="14475"/>
                </a:lnTo>
                <a:lnTo>
                  <a:pt x="11941" y="14616"/>
                </a:lnTo>
                <a:lnTo>
                  <a:pt x="12031" y="14758"/>
                </a:lnTo>
                <a:lnTo>
                  <a:pt x="12099" y="14885"/>
                </a:lnTo>
                <a:lnTo>
                  <a:pt x="12200" y="15210"/>
                </a:lnTo>
                <a:lnTo>
                  <a:pt x="12268" y="15507"/>
                </a:lnTo>
                <a:lnTo>
                  <a:pt x="12291" y="15832"/>
                </a:lnTo>
                <a:lnTo>
                  <a:pt x="12291" y="16157"/>
                </a:lnTo>
                <a:lnTo>
                  <a:pt x="12246" y="16482"/>
                </a:lnTo>
                <a:lnTo>
                  <a:pt x="12178" y="16807"/>
                </a:lnTo>
                <a:lnTo>
                  <a:pt x="12099" y="17090"/>
                </a:lnTo>
                <a:lnTo>
                  <a:pt x="12008" y="17330"/>
                </a:lnTo>
                <a:lnTo>
                  <a:pt x="11884" y="17542"/>
                </a:lnTo>
                <a:lnTo>
                  <a:pt x="11748" y="17712"/>
                </a:lnTo>
                <a:lnTo>
                  <a:pt x="11613" y="17839"/>
                </a:lnTo>
                <a:lnTo>
                  <a:pt x="11489" y="18037"/>
                </a:lnTo>
                <a:lnTo>
                  <a:pt x="11398" y="18221"/>
                </a:lnTo>
                <a:lnTo>
                  <a:pt x="11319" y="18447"/>
                </a:lnTo>
                <a:lnTo>
                  <a:pt x="11251" y="18659"/>
                </a:lnTo>
                <a:lnTo>
                  <a:pt x="11206" y="18900"/>
                </a:lnTo>
                <a:lnTo>
                  <a:pt x="11184" y="19154"/>
                </a:lnTo>
                <a:lnTo>
                  <a:pt x="11184" y="19423"/>
                </a:lnTo>
                <a:lnTo>
                  <a:pt x="11229" y="19663"/>
                </a:lnTo>
                <a:lnTo>
                  <a:pt x="11297" y="19903"/>
                </a:lnTo>
                <a:lnTo>
                  <a:pt x="11376" y="20158"/>
                </a:lnTo>
                <a:lnTo>
                  <a:pt x="11511" y="20398"/>
                </a:lnTo>
                <a:lnTo>
                  <a:pt x="11681" y="20610"/>
                </a:lnTo>
                <a:lnTo>
                  <a:pt x="11884" y="20808"/>
                </a:lnTo>
                <a:lnTo>
                  <a:pt x="12121" y="20992"/>
                </a:lnTo>
                <a:lnTo>
                  <a:pt x="12404" y="21161"/>
                </a:lnTo>
                <a:lnTo>
                  <a:pt x="12528" y="21190"/>
                </a:lnTo>
                <a:lnTo>
                  <a:pt x="12856" y="21274"/>
                </a:lnTo>
                <a:lnTo>
                  <a:pt x="13330" y="21373"/>
                </a:lnTo>
                <a:lnTo>
                  <a:pt x="13963" y="21486"/>
                </a:lnTo>
                <a:lnTo>
                  <a:pt x="14313" y="21543"/>
                </a:lnTo>
                <a:lnTo>
                  <a:pt x="14652" y="21571"/>
                </a:lnTo>
                <a:lnTo>
                  <a:pt x="15025" y="21600"/>
                </a:lnTo>
                <a:lnTo>
                  <a:pt x="15409" y="21600"/>
                </a:lnTo>
                <a:lnTo>
                  <a:pt x="15782" y="21600"/>
                </a:lnTo>
                <a:lnTo>
                  <a:pt x="16177" y="21571"/>
                </a:lnTo>
                <a:lnTo>
                  <a:pt x="16516" y="21486"/>
                </a:lnTo>
                <a:lnTo>
                  <a:pt x="16889" y="21402"/>
                </a:lnTo>
                <a:lnTo>
                  <a:pt x="16821" y="21190"/>
                </a:lnTo>
                <a:lnTo>
                  <a:pt x="16776" y="20935"/>
                </a:lnTo>
                <a:lnTo>
                  <a:pt x="16742" y="20667"/>
                </a:lnTo>
                <a:lnTo>
                  <a:pt x="16719" y="20370"/>
                </a:lnTo>
                <a:lnTo>
                  <a:pt x="16697" y="19719"/>
                </a:lnTo>
                <a:lnTo>
                  <a:pt x="16697" y="19013"/>
                </a:lnTo>
                <a:lnTo>
                  <a:pt x="16719" y="18306"/>
                </a:lnTo>
                <a:lnTo>
                  <a:pt x="16753" y="17599"/>
                </a:lnTo>
                <a:lnTo>
                  <a:pt x="16821" y="16949"/>
                </a:lnTo>
                <a:lnTo>
                  <a:pt x="16889" y="16383"/>
                </a:lnTo>
                <a:lnTo>
                  <a:pt x="16934" y="16129"/>
                </a:lnTo>
                <a:lnTo>
                  <a:pt x="17002" y="15945"/>
                </a:lnTo>
                <a:lnTo>
                  <a:pt x="17081" y="15790"/>
                </a:lnTo>
                <a:lnTo>
                  <a:pt x="17194" y="15648"/>
                </a:lnTo>
                <a:lnTo>
                  <a:pt x="17318" y="15563"/>
                </a:lnTo>
                <a:lnTo>
                  <a:pt x="17453" y="15507"/>
                </a:lnTo>
                <a:lnTo>
                  <a:pt x="17600" y="15450"/>
                </a:lnTo>
                <a:lnTo>
                  <a:pt x="17758" y="15450"/>
                </a:lnTo>
                <a:lnTo>
                  <a:pt x="17905" y="15479"/>
                </a:lnTo>
                <a:lnTo>
                  <a:pt x="18064" y="15535"/>
                </a:lnTo>
                <a:lnTo>
                  <a:pt x="18233" y="15620"/>
                </a:lnTo>
                <a:lnTo>
                  <a:pt x="18380" y="15733"/>
                </a:lnTo>
                <a:lnTo>
                  <a:pt x="18561" y="15832"/>
                </a:lnTo>
                <a:lnTo>
                  <a:pt x="18707" y="15973"/>
                </a:lnTo>
                <a:lnTo>
                  <a:pt x="18866" y="16129"/>
                </a:lnTo>
                <a:lnTo>
                  <a:pt x="18990" y="16327"/>
                </a:lnTo>
                <a:lnTo>
                  <a:pt x="19125" y="16482"/>
                </a:lnTo>
                <a:lnTo>
                  <a:pt x="19295" y="16624"/>
                </a:lnTo>
                <a:lnTo>
                  <a:pt x="19464" y="16737"/>
                </a:lnTo>
                <a:lnTo>
                  <a:pt x="19668" y="16807"/>
                </a:lnTo>
                <a:lnTo>
                  <a:pt x="19860" y="16836"/>
                </a:lnTo>
                <a:lnTo>
                  <a:pt x="20052" y="16864"/>
                </a:lnTo>
                <a:lnTo>
                  <a:pt x="20266" y="16836"/>
                </a:lnTo>
                <a:lnTo>
                  <a:pt x="20470" y="16793"/>
                </a:lnTo>
                <a:lnTo>
                  <a:pt x="20662" y="16708"/>
                </a:lnTo>
                <a:lnTo>
                  <a:pt x="20854" y="16567"/>
                </a:lnTo>
                <a:lnTo>
                  <a:pt x="21035" y="16412"/>
                </a:lnTo>
                <a:lnTo>
                  <a:pt x="21182" y="16214"/>
                </a:lnTo>
                <a:lnTo>
                  <a:pt x="21340" y="16002"/>
                </a:lnTo>
                <a:lnTo>
                  <a:pt x="21441" y="15733"/>
                </a:lnTo>
                <a:lnTo>
                  <a:pt x="21532" y="15436"/>
                </a:lnTo>
                <a:lnTo>
                  <a:pt x="21600" y="15083"/>
                </a:lnTo>
                <a:lnTo>
                  <a:pt x="21600" y="14885"/>
                </a:lnTo>
                <a:lnTo>
                  <a:pt x="21600" y="14729"/>
                </a:lnTo>
                <a:lnTo>
                  <a:pt x="21600" y="14531"/>
                </a:lnTo>
                <a:lnTo>
                  <a:pt x="21577" y="14376"/>
                </a:lnTo>
                <a:lnTo>
                  <a:pt x="21532" y="14206"/>
                </a:lnTo>
                <a:lnTo>
                  <a:pt x="21487" y="14051"/>
                </a:lnTo>
                <a:lnTo>
                  <a:pt x="21419" y="13909"/>
                </a:lnTo>
                <a:lnTo>
                  <a:pt x="21351" y="13768"/>
                </a:lnTo>
                <a:lnTo>
                  <a:pt x="21204" y="13500"/>
                </a:lnTo>
                <a:lnTo>
                  <a:pt x="21035" y="13287"/>
                </a:lnTo>
                <a:lnTo>
                  <a:pt x="20809" y="13090"/>
                </a:lnTo>
                <a:lnTo>
                  <a:pt x="20594" y="12962"/>
                </a:lnTo>
                <a:lnTo>
                  <a:pt x="20357" y="12821"/>
                </a:lnTo>
                <a:lnTo>
                  <a:pt x="20120" y="12764"/>
                </a:lnTo>
                <a:lnTo>
                  <a:pt x="19882" y="12708"/>
                </a:lnTo>
                <a:lnTo>
                  <a:pt x="19645" y="12736"/>
                </a:lnTo>
                <a:lnTo>
                  <a:pt x="19430" y="12793"/>
                </a:lnTo>
                <a:lnTo>
                  <a:pt x="19227" y="12906"/>
                </a:lnTo>
                <a:lnTo>
                  <a:pt x="19148" y="12962"/>
                </a:lnTo>
                <a:lnTo>
                  <a:pt x="19058" y="13047"/>
                </a:lnTo>
                <a:lnTo>
                  <a:pt x="18990" y="13146"/>
                </a:lnTo>
                <a:lnTo>
                  <a:pt x="18911" y="13259"/>
                </a:lnTo>
                <a:lnTo>
                  <a:pt x="18775" y="13471"/>
                </a:lnTo>
                <a:lnTo>
                  <a:pt x="18628" y="13641"/>
                </a:lnTo>
                <a:lnTo>
                  <a:pt x="18470" y="13740"/>
                </a:lnTo>
                <a:lnTo>
                  <a:pt x="18301" y="13825"/>
                </a:lnTo>
                <a:lnTo>
                  <a:pt x="18143" y="13853"/>
                </a:lnTo>
                <a:lnTo>
                  <a:pt x="17973" y="13881"/>
                </a:lnTo>
                <a:lnTo>
                  <a:pt x="17804" y="13853"/>
                </a:lnTo>
                <a:lnTo>
                  <a:pt x="17646" y="13796"/>
                </a:lnTo>
                <a:lnTo>
                  <a:pt x="17499" y="13726"/>
                </a:lnTo>
                <a:lnTo>
                  <a:pt x="17341" y="13641"/>
                </a:lnTo>
                <a:lnTo>
                  <a:pt x="17216" y="13528"/>
                </a:lnTo>
                <a:lnTo>
                  <a:pt x="17103" y="13386"/>
                </a:lnTo>
                <a:lnTo>
                  <a:pt x="17024" y="13259"/>
                </a:lnTo>
                <a:lnTo>
                  <a:pt x="16934" y="13118"/>
                </a:lnTo>
                <a:lnTo>
                  <a:pt x="16889" y="12991"/>
                </a:lnTo>
                <a:lnTo>
                  <a:pt x="16889" y="12849"/>
                </a:lnTo>
                <a:lnTo>
                  <a:pt x="16889" y="12383"/>
                </a:lnTo>
                <a:lnTo>
                  <a:pt x="16889" y="11662"/>
                </a:lnTo>
                <a:lnTo>
                  <a:pt x="16889" y="10701"/>
                </a:lnTo>
                <a:lnTo>
                  <a:pt x="16889" y="9640"/>
                </a:lnTo>
                <a:lnTo>
                  <a:pt x="16889" y="8566"/>
                </a:lnTo>
                <a:lnTo>
                  <a:pt x="16889" y="7478"/>
                </a:lnTo>
                <a:lnTo>
                  <a:pt x="16889" y="6502"/>
                </a:lnTo>
                <a:lnTo>
                  <a:pt x="16889" y="5739"/>
                </a:lnTo>
                <a:lnTo>
                  <a:pt x="16674" y="5894"/>
                </a:lnTo>
                <a:lnTo>
                  <a:pt x="16414" y="6036"/>
                </a:lnTo>
                <a:lnTo>
                  <a:pt x="16154" y="6177"/>
                </a:lnTo>
                <a:lnTo>
                  <a:pt x="15849" y="6248"/>
                </a:lnTo>
                <a:lnTo>
                  <a:pt x="15544" y="6304"/>
                </a:lnTo>
                <a:lnTo>
                  <a:pt x="15217" y="6332"/>
                </a:lnTo>
                <a:lnTo>
                  <a:pt x="14866" y="6361"/>
                </a:lnTo>
                <a:lnTo>
                  <a:pt x="14550" y="6361"/>
                </a:lnTo>
                <a:lnTo>
                  <a:pt x="14200" y="6332"/>
                </a:lnTo>
                <a:lnTo>
                  <a:pt x="13850" y="6276"/>
                </a:lnTo>
                <a:lnTo>
                  <a:pt x="13522" y="6219"/>
                </a:lnTo>
                <a:lnTo>
                  <a:pt x="13206" y="6149"/>
                </a:lnTo>
                <a:lnTo>
                  <a:pt x="12901" y="6064"/>
                </a:lnTo>
                <a:lnTo>
                  <a:pt x="12618" y="5951"/>
                </a:lnTo>
                <a:lnTo>
                  <a:pt x="12358" y="5838"/>
                </a:lnTo>
                <a:lnTo>
                  <a:pt x="12121" y="5739"/>
                </a:lnTo>
                <a:lnTo>
                  <a:pt x="11941" y="5626"/>
                </a:lnTo>
                <a:lnTo>
                  <a:pt x="11794" y="5513"/>
                </a:lnTo>
                <a:lnTo>
                  <a:pt x="11658" y="5414"/>
                </a:lnTo>
                <a:lnTo>
                  <a:pt x="11556" y="5301"/>
                </a:lnTo>
                <a:lnTo>
                  <a:pt x="11466" y="5187"/>
                </a:lnTo>
                <a:lnTo>
                  <a:pt x="11398" y="5089"/>
                </a:lnTo>
                <a:lnTo>
                  <a:pt x="11376" y="4947"/>
                </a:lnTo>
                <a:lnTo>
                  <a:pt x="11353" y="4834"/>
                </a:lnTo>
                <a:lnTo>
                  <a:pt x="11353" y="4707"/>
                </a:lnTo>
                <a:lnTo>
                  <a:pt x="11376" y="4565"/>
                </a:lnTo>
                <a:lnTo>
                  <a:pt x="11443" y="4410"/>
                </a:lnTo>
                <a:lnTo>
                  <a:pt x="11511" y="4240"/>
                </a:lnTo>
                <a:lnTo>
                  <a:pt x="11703" y="3887"/>
                </a:lnTo>
                <a:lnTo>
                  <a:pt x="11986" y="3505"/>
                </a:lnTo>
                <a:lnTo>
                  <a:pt x="12144" y="3265"/>
                </a:lnTo>
                <a:lnTo>
                  <a:pt x="12246" y="3025"/>
                </a:lnTo>
                <a:lnTo>
                  <a:pt x="12336" y="2756"/>
                </a:lnTo>
                <a:lnTo>
                  <a:pt x="12404" y="2445"/>
                </a:lnTo>
                <a:lnTo>
                  <a:pt x="12438" y="2176"/>
                </a:lnTo>
                <a:lnTo>
                  <a:pt x="12438" y="1880"/>
                </a:lnTo>
                <a:lnTo>
                  <a:pt x="12404" y="1583"/>
                </a:lnTo>
                <a:lnTo>
                  <a:pt x="12336" y="1314"/>
                </a:lnTo>
                <a:lnTo>
                  <a:pt x="12246" y="1046"/>
                </a:lnTo>
                <a:lnTo>
                  <a:pt x="12099" y="791"/>
                </a:lnTo>
                <a:lnTo>
                  <a:pt x="12008" y="692"/>
                </a:lnTo>
                <a:lnTo>
                  <a:pt x="11918" y="579"/>
                </a:lnTo>
                <a:lnTo>
                  <a:pt x="11816" y="466"/>
                </a:lnTo>
                <a:lnTo>
                  <a:pt x="11703" y="381"/>
                </a:lnTo>
                <a:lnTo>
                  <a:pt x="11579" y="310"/>
                </a:lnTo>
                <a:lnTo>
                  <a:pt x="11443" y="226"/>
                </a:lnTo>
                <a:lnTo>
                  <a:pt x="11297" y="169"/>
                </a:lnTo>
                <a:lnTo>
                  <a:pt x="11138" y="113"/>
                </a:lnTo>
                <a:lnTo>
                  <a:pt x="10969" y="56"/>
                </a:lnTo>
                <a:lnTo>
                  <a:pt x="10800" y="28"/>
                </a:lnTo>
                <a:lnTo>
                  <a:pt x="10619" y="28"/>
                </a:lnTo>
                <a:lnTo>
                  <a:pt x="10404" y="28"/>
                </a:lnTo>
                <a:lnTo>
                  <a:pt x="10257" y="28"/>
                </a:lnTo>
                <a:lnTo>
                  <a:pt x="10076" y="56"/>
                </a:lnTo>
                <a:lnTo>
                  <a:pt x="9952" y="84"/>
                </a:lnTo>
                <a:lnTo>
                  <a:pt x="9794" y="141"/>
                </a:lnTo>
                <a:lnTo>
                  <a:pt x="9692" y="226"/>
                </a:lnTo>
                <a:lnTo>
                  <a:pt x="9557" y="282"/>
                </a:lnTo>
                <a:lnTo>
                  <a:pt x="9455" y="381"/>
                </a:lnTo>
                <a:lnTo>
                  <a:pt x="9365" y="466"/>
                </a:lnTo>
                <a:lnTo>
                  <a:pt x="9274" y="579"/>
                </a:lnTo>
                <a:lnTo>
                  <a:pt x="9184" y="692"/>
                </a:lnTo>
                <a:lnTo>
                  <a:pt x="9128" y="791"/>
                </a:lnTo>
                <a:lnTo>
                  <a:pt x="9060" y="932"/>
                </a:lnTo>
                <a:lnTo>
                  <a:pt x="8969" y="1201"/>
                </a:lnTo>
                <a:lnTo>
                  <a:pt x="8913" y="1498"/>
                </a:lnTo>
                <a:lnTo>
                  <a:pt x="8890" y="1795"/>
                </a:lnTo>
                <a:lnTo>
                  <a:pt x="8890" y="2120"/>
                </a:lnTo>
                <a:lnTo>
                  <a:pt x="8913" y="2445"/>
                </a:lnTo>
                <a:lnTo>
                  <a:pt x="8969" y="2756"/>
                </a:lnTo>
                <a:lnTo>
                  <a:pt x="9060" y="3081"/>
                </a:lnTo>
                <a:lnTo>
                  <a:pt x="9173" y="3378"/>
                </a:lnTo>
                <a:lnTo>
                  <a:pt x="9297" y="3647"/>
                </a:lnTo>
                <a:lnTo>
                  <a:pt x="9466" y="3887"/>
                </a:lnTo>
                <a:lnTo>
                  <a:pt x="9579" y="4085"/>
                </a:lnTo>
                <a:lnTo>
                  <a:pt x="9670" y="4269"/>
                </a:lnTo>
                <a:lnTo>
                  <a:pt x="9726" y="4467"/>
                </a:lnTo>
                <a:lnTo>
                  <a:pt x="9771" y="4650"/>
                </a:lnTo>
                <a:lnTo>
                  <a:pt x="9771" y="4834"/>
                </a:lnTo>
                <a:lnTo>
                  <a:pt x="9749" y="5032"/>
                </a:lnTo>
                <a:lnTo>
                  <a:pt x="9715" y="5216"/>
                </a:lnTo>
                <a:lnTo>
                  <a:pt x="9625" y="5385"/>
                </a:lnTo>
                <a:lnTo>
                  <a:pt x="9534" y="5513"/>
                </a:lnTo>
                <a:lnTo>
                  <a:pt x="9410" y="5626"/>
                </a:lnTo>
                <a:lnTo>
                  <a:pt x="9229" y="5710"/>
                </a:lnTo>
                <a:lnTo>
                  <a:pt x="9060" y="5767"/>
                </a:lnTo>
                <a:lnTo>
                  <a:pt x="8845" y="5767"/>
                </a:lnTo>
                <a:lnTo>
                  <a:pt x="8585" y="5739"/>
                </a:lnTo>
                <a:lnTo>
                  <a:pt x="8325" y="5654"/>
                </a:lnTo>
                <a:lnTo>
                  <a:pt x="8020" y="5513"/>
                </a:lnTo>
                <a:lnTo>
                  <a:pt x="7840" y="5442"/>
                </a:lnTo>
                <a:lnTo>
                  <a:pt x="7648" y="5385"/>
                </a:lnTo>
                <a:lnTo>
                  <a:pt x="7433" y="5329"/>
                </a:lnTo>
                <a:lnTo>
                  <a:pt x="7241" y="5301"/>
                </a:lnTo>
                <a:lnTo>
                  <a:pt x="6755" y="5301"/>
                </a:lnTo>
                <a:lnTo>
                  <a:pt x="6281" y="5329"/>
                </a:lnTo>
                <a:lnTo>
                  <a:pt x="5784" y="5385"/>
                </a:lnTo>
                <a:lnTo>
                  <a:pt x="5264" y="5498"/>
                </a:lnTo>
                <a:lnTo>
                  <a:pt x="4744" y="5597"/>
                </a:lnTo>
                <a:lnTo>
                  <a:pt x="4247" y="5739"/>
                </a:lnTo>
                <a:lnTo>
                  <a:pt x="4202" y="5894"/>
                </a:lnTo>
                <a:lnTo>
                  <a:pt x="4202" y="6191"/>
                </a:lnTo>
                <a:lnTo>
                  <a:pt x="4202" y="6545"/>
                </a:lnTo>
                <a:lnTo>
                  <a:pt x="4225" y="6954"/>
                </a:lnTo>
                <a:lnTo>
                  <a:pt x="4315" y="7930"/>
                </a:lnTo>
                <a:lnTo>
                  <a:pt x="4394" y="9018"/>
                </a:lnTo>
                <a:lnTo>
                  <a:pt x="4439" y="9570"/>
                </a:lnTo>
                <a:lnTo>
                  <a:pt x="4462" y="10107"/>
                </a:lnTo>
                <a:lnTo>
                  <a:pt x="4484" y="10630"/>
                </a:lnTo>
                <a:lnTo>
                  <a:pt x="4507" y="11082"/>
                </a:lnTo>
                <a:lnTo>
                  <a:pt x="4484" y="11520"/>
                </a:lnTo>
                <a:lnTo>
                  <a:pt x="4439" y="11874"/>
                </a:lnTo>
                <a:lnTo>
                  <a:pt x="4394" y="12029"/>
                </a:lnTo>
                <a:lnTo>
                  <a:pt x="4349" y="12171"/>
                </a:lnTo>
                <a:lnTo>
                  <a:pt x="4315" y="12284"/>
                </a:lnTo>
                <a:lnTo>
                  <a:pt x="4247" y="12354"/>
                </a:lnTo>
                <a:close/>
              </a:path>
            </a:pathLst>
          </a:custGeom>
          <a:solidFill>
            <a:srgbClr val="FF0000"/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72" name="Puzzle1"/>
          <p:cNvSpPr>
            <a:spLocks noEditPoints="1" noChangeArrowheads="1"/>
          </p:cNvSpPr>
          <p:nvPr/>
        </p:nvSpPr>
        <p:spPr bwMode="auto">
          <a:xfrm>
            <a:off x="7333993" y="3495899"/>
            <a:ext cx="158894" cy="99114"/>
          </a:xfrm>
          <a:custGeom>
            <a:avLst/>
            <a:gdLst>
              <a:gd name="T0" fmla="*/ 16740 w 21600"/>
              <a:gd name="T1" fmla="*/ 21078 h 21600"/>
              <a:gd name="T2" fmla="*/ 16976 w 21600"/>
              <a:gd name="T3" fmla="*/ 521 h 21600"/>
              <a:gd name="T4" fmla="*/ 4725 w 21600"/>
              <a:gd name="T5" fmla="*/ 856 h 21600"/>
              <a:gd name="T6" fmla="*/ 5040 w 21600"/>
              <a:gd name="T7" fmla="*/ 21004 h 21600"/>
              <a:gd name="T8" fmla="*/ 10811 w 21600"/>
              <a:gd name="T9" fmla="*/ 12885 h 21600"/>
              <a:gd name="T10" fmla="*/ 10845 w 21600"/>
              <a:gd name="T11" fmla="*/ 8714 h 21600"/>
              <a:gd name="T12" fmla="*/ 21600 w 21600"/>
              <a:gd name="T13" fmla="*/ 10000 h 21600"/>
              <a:gd name="T14" fmla="*/ 56 w 21600"/>
              <a:gd name="T15" fmla="*/ 10000 h 21600"/>
              <a:gd name="T16" fmla="*/ 6086 w 21600"/>
              <a:gd name="T17" fmla="*/ 2569 h 21600"/>
              <a:gd name="T18" fmla="*/ 16132 w 21600"/>
              <a:gd name="T19" fmla="*/ 19552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9360" y="20836"/>
                </a:moveTo>
                <a:lnTo>
                  <a:pt x="9528" y="20836"/>
                </a:lnTo>
                <a:lnTo>
                  <a:pt x="9686" y="20762"/>
                </a:lnTo>
                <a:lnTo>
                  <a:pt x="9810" y="20687"/>
                </a:lnTo>
                <a:lnTo>
                  <a:pt x="9922" y="20575"/>
                </a:lnTo>
                <a:lnTo>
                  <a:pt x="10012" y="20426"/>
                </a:lnTo>
                <a:lnTo>
                  <a:pt x="10068" y="20296"/>
                </a:lnTo>
                <a:lnTo>
                  <a:pt x="10113" y="20110"/>
                </a:lnTo>
                <a:lnTo>
                  <a:pt x="10136" y="19905"/>
                </a:lnTo>
                <a:lnTo>
                  <a:pt x="10136" y="19682"/>
                </a:lnTo>
                <a:lnTo>
                  <a:pt x="10113" y="19440"/>
                </a:lnTo>
                <a:lnTo>
                  <a:pt x="10068" y="19142"/>
                </a:lnTo>
                <a:lnTo>
                  <a:pt x="10012" y="18900"/>
                </a:lnTo>
                <a:lnTo>
                  <a:pt x="9900" y="18620"/>
                </a:lnTo>
                <a:lnTo>
                  <a:pt x="9787" y="18285"/>
                </a:lnTo>
                <a:lnTo>
                  <a:pt x="9641" y="17968"/>
                </a:lnTo>
                <a:lnTo>
                  <a:pt x="9472" y="17652"/>
                </a:lnTo>
                <a:lnTo>
                  <a:pt x="9382" y="17466"/>
                </a:lnTo>
                <a:lnTo>
                  <a:pt x="9315" y="17298"/>
                </a:lnTo>
                <a:lnTo>
                  <a:pt x="9258" y="17112"/>
                </a:lnTo>
                <a:lnTo>
                  <a:pt x="9191" y="16926"/>
                </a:lnTo>
                <a:lnTo>
                  <a:pt x="9123" y="16535"/>
                </a:lnTo>
                <a:lnTo>
                  <a:pt x="9101" y="16144"/>
                </a:lnTo>
                <a:lnTo>
                  <a:pt x="9101" y="15753"/>
                </a:lnTo>
                <a:lnTo>
                  <a:pt x="9168" y="15362"/>
                </a:lnTo>
                <a:lnTo>
                  <a:pt x="9236" y="14971"/>
                </a:lnTo>
                <a:lnTo>
                  <a:pt x="9360" y="14580"/>
                </a:lnTo>
                <a:lnTo>
                  <a:pt x="9495" y="14244"/>
                </a:lnTo>
                <a:lnTo>
                  <a:pt x="9663" y="13891"/>
                </a:lnTo>
                <a:lnTo>
                  <a:pt x="9855" y="13611"/>
                </a:lnTo>
                <a:lnTo>
                  <a:pt x="10068" y="13351"/>
                </a:lnTo>
                <a:lnTo>
                  <a:pt x="10293" y="13146"/>
                </a:lnTo>
                <a:lnTo>
                  <a:pt x="10552" y="12997"/>
                </a:lnTo>
                <a:lnTo>
                  <a:pt x="10811" y="12885"/>
                </a:lnTo>
                <a:lnTo>
                  <a:pt x="11069" y="12866"/>
                </a:lnTo>
                <a:lnTo>
                  <a:pt x="11351" y="12885"/>
                </a:lnTo>
                <a:lnTo>
                  <a:pt x="11610" y="12997"/>
                </a:lnTo>
                <a:lnTo>
                  <a:pt x="11846" y="13183"/>
                </a:lnTo>
                <a:lnTo>
                  <a:pt x="12060" y="13388"/>
                </a:lnTo>
                <a:lnTo>
                  <a:pt x="12251" y="13648"/>
                </a:lnTo>
                <a:lnTo>
                  <a:pt x="12419" y="13928"/>
                </a:lnTo>
                <a:lnTo>
                  <a:pt x="12555" y="14244"/>
                </a:lnTo>
                <a:lnTo>
                  <a:pt x="12690" y="14617"/>
                </a:lnTo>
                <a:lnTo>
                  <a:pt x="12768" y="15008"/>
                </a:lnTo>
                <a:lnTo>
                  <a:pt x="12836" y="15399"/>
                </a:lnTo>
                <a:lnTo>
                  <a:pt x="12858" y="15753"/>
                </a:lnTo>
                <a:lnTo>
                  <a:pt x="12858" y="16144"/>
                </a:lnTo>
                <a:lnTo>
                  <a:pt x="12813" y="16535"/>
                </a:lnTo>
                <a:lnTo>
                  <a:pt x="12746" y="16888"/>
                </a:lnTo>
                <a:lnTo>
                  <a:pt x="12667" y="17224"/>
                </a:lnTo>
                <a:lnTo>
                  <a:pt x="12510" y="17503"/>
                </a:lnTo>
                <a:lnTo>
                  <a:pt x="12228" y="18043"/>
                </a:lnTo>
                <a:lnTo>
                  <a:pt x="11970" y="18546"/>
                </a:lnTo>
                <a:lnTo>
                  <a:pt x="11868" y="18751"/>
                </a:lnTo>
                <a:lnTo>
                  <a:pt x="11778" y="18974"/>
                </a:lnTo>
                <a:lnTo>
                  <a:pt x="11711" y="19179"/>
                </a:lnTo>
                <a:lnTo>
                  <a:pt x="11666" y="19365"/>
                </a:lnTo>
                <a:lnTo>
                  <a:pt x="11632" y="19570"/>
                </a:lnTo>
                <a:lnTo>
                  <a:pt x="11632" y="19756"/>
                </a:lnTo>
                <a:lnTo>
                  <a:pt x="11632" y="19942"/>
                </a:lnTo>
                <a:lnTo>
                  <a:pt x="11643" y="20110"/>
                </a:lnTo>
                <a:lnTo>
                  <a:pt x="11711" y="20296"/>
                </a:lnTo>
                <a:lnTo>
                  <a:pt x="11801" y="20464"/>
                </a:lnTo>
                <a:lnTo>
                  <a:pt x="11891" y="20650"/>
                </a:lnTo>
                <a:lnTo>
                  <a:pt x="12037" y="20836"/>
                </a:lnTo>
                <a:lnTo>
                  <a:pt x="12206" y="21004"/>
                </a:lnTo>
                <a:lnTo>
                  <a:pt x="12419" y="21190"/>
                </a:lnTo>
                <a:lnTo>
                  <a:pt x="12667" y="21320"/>
                </a:lnTo>
                <a:lnTo>
                  <a:pt x="12960" y="21432"/>
                </a:lnTo>
                <a:lnTo>
                  <a:pt x="13286" y="21544"/>
                </a:lnTo>
                <a:lnTo>
                  <a:pt x="13612" y="21655"/>
                </a:lnTo>
                <a:lnTo>
                  <a:pt x="13983" y="21693"/>
                </a:lnTo>
                <a:lnTo>
                  <a:pt x="14343" y="21730"/>
                </a:lnTo>
                <a:lnTo>
                  <a:pt x="14715" y="21730"/>
                </a:lnTo>
                <a:lnTo>
                  <a:pt x="15075" y="21730"/>
                </a:lnTo>
                <a:lnTo>
                  <a:pt x="15446" y="21655"/>
                </a:lnTo>
                <a:lnTo>
                  <a:pt x="15794" y="21581"/>
                </a:lnTo>
                <a:lnTo>
                  <a:pt x="16132" y="21432"/>
                </a:lnTo>
                <a:lnTo>
                  <a:pt x="16458" y="21302"/>
                </a:lnTo>
                <a:lnTo>
                  <a:pt x="16740" y="21078"/>
                </a:lnTo>
                <a:lnTo>
                  <a:pt x="16976" y="20836"/>
                </a:lnTo>
                <a:lnTo>
                  <a:pt x="17043" y="20650"/>
                </a:lnTo>
                <a:lnTo>
                  <a:pt x="17088" y="20426"/>
                </a:lnTo>
                <a:lnTo>
                  <a:pt x="17133" y="20222"/>
                </a:lnTo>
                <a:lnTo>
                  <a:pt x="17156" y="19980"/>
                </a:lnTo>
                <a:lnTo>
                  <a:pt x="17167" y="19477"/>
                </a:lnTo>
                <a:lnTo>
                  <a:pt x="17167" y="18974"/>
                </a:lnTo>
                <a:lnTo>
                  <a:pt x="17156" y="18397"/>
                </a:lnTo>
                <a:lnTo>
                  <a:pt x="17111" y="17820"/>
                </a:lnTo>
                <a:lnTo>
                  <a:pt x="17066" y="17261"/>
                </a:lnTo>
                <a:lnTo>
                  <a:pt x="16998" y="16646"/>
                </a:lnTo>
                <a:lnTo>
                  <a:pt x="16852" y="15511"/>
                </a:lnTo>
                <a:lnTo>
                  <a:pt x="16740" y="14393"/>
                </a:lnTo>
                <a:lnTo>
                  <a:pt x="16717" y="13928"/>
                </a:lnTo>
                <a:lnTo>
                  <a:pt x="16695" y="13462"/>
                </a:lnTo>
                <a:lnTo>
                  <a:pt x="16717" y="13071"/>
                </a:lnTo>
                <a:lnTo>
                  <a:pt x="16785" y="12755"/>
                </a:lnTo>
                <a:lnTo>
                  <a:pt x="16852" y="12419"/>
                </a:lnTo>
                <a:lnTo>
                  <a:pt x="16953" y="12140"/>
                </a:lnTo>
                <a:lnTo>
                  <a:pt x="17088" y="11898"/>
                </a:lnTo>
                <a:lnTo>
                  <a:pt x="17212" y="11675"/>
                </a:lnTo>
                <a:lnTo>
                  <a:pt x="17370" y="11470"/>
                </a:lnTo>
                <a:lnTo>
                  <a:pt x="17516" y="11284"/>
                </a:lnTo>
                <a:lnTo>
                  <a:pt x="17696" y="11135"/>
                </a:lnTo>
                <a:lnTo>
                  <a:pt x="17865" y="11042"/>
                </a:lnTo>
                <a:lnTo>
                  <a:pt x="18033" y="10930"/>
                </a:lnTo>
                <a:lnTo>
                  <a:pt x="18213" y="10893"/>
                </a:lnTo>
                <a:lnTo>
                  <a:pt x="18382" y="10893"/>
                </a:lnTo>
                <a:lnTo>
                  <a:pt x="18551" y="10967"/>
                </a:lnTo>
                <a:lnTo>
                  <a:pt x="18708" y="11042"/>
                </a:lnTo>
                <a:lnTo>
                  <a:pt x="18855" y="11172"/>
                </a:lnTo>
                <a:lnTo>
                  <a:pt x="19012" y="11358"/>
                </a:lnTo>
                <a:lnTo>
                  <a:pt x="19136" y="11600"/>
                </a:lnTo>
                <a:lnTo>
                  <a:pt x="19271" y="11861"/>
                </a:lnTo>
                <a:lnTo>
                  <a:pt x="19440" y="12028"/>
                </a:lnTo>
                <a:lnTo>
                  <a:pt x="19608" y="12177"/>
                </a:lnTo>
                <a:lnTo>
                  <a:pt x="19822" y="12289"/>
                </a:lnTo>
                <a:lnTo>
                  <a:pt x="20025" y="12289"/>
                </a:lnTo>
                <a:lnTo>
                  <a:pt x="20238" y="12289"/>
                </a:lnTo>
                <a:lnTo>
                  <a:pt x="20452" y="12215"/>
                </a:lnTo>
                <a:lnTo>
                  <a:pt x="20643" y="12103"/>
                </a:lnTo>
                <a:lnTo>
                  <a:pt x="20846" y="11973"/>
                </a:lnTo>
                <a:lnTo>
                  <a:pt x="21037" y="11786"/>
                </a:lnTo>
                <a:lnTo>
                  <a:pt x="21206" y="11563"/>
                </a:lnTo>
                <a:lnTo>
                  <a:pt x="21363" y="11321"/>
                </a:lnTo>
                <a:lnTo>
                  <a:pt x="21465" y="11079"/>
                </a:lnTo>
                <a:lnTo>
                  <a:pt x="21577" y="10744"/>
                </a:lnTo>
                <a:lnTo>
                  <a:pt x="21622" y="10427"/>
                </a:lnTo>
                <a:lnTo>
                  <a:pt x="21645" y="10111"/>
                </a:lnTo>
                <a:lnTo>
                  <a:pt x="21622" y="9608"/>
                </a:lnTo>
                <a:lnTo>
                  <a:pt x="21577" y="9142"/>
                </a:lnTo>
                <a:lnTo>
                  <a:pt x="21465" y="8751"/>
                </a:lnTo>
                <a:lnTo>
                  <a:pt x="21363" y="8397"/>
                </a:lnTo>
                <a:lnTo>
                  <a:pt x="21206" y="8062"/>
                </a:lnTo>
                <a:lnTo>
                  <a:pt x="21037" y="7820"/>
                </a:lnTo>
                <a:lnTo>
                  <a:pt x="20846" y="7597"/>
                </a:lnTo>
                <a:lnTo>
                  <a:pt x="20643" y="7429"/>
                </a:lnTo>
                <a:lnTo>
                  <a:pt x="20452" y="7317"/>
                </a:lnTo>
                <a:lnTo>
                  <a:pt x="20238" y="7206"/>
                </a:lnTo>
                <a:lnTo>
                  <a:pt x="20025" y="7168"/>
                </a:lnTo>
                <a:lnTo>
                  <a:pt x="19822" y="7206"/>
                </a:lnTo>
                <a:lnTo>
                  <a:pt x="19608" y="7243"/>
                </a:lnTo>
                <a:lnTo>
                  <a:pt x="19440" y="7355"/>
                </a:lnTo>
                <a:lnTo>
                  <a:pt x="19271" y="7504"/>
                </a:lnTo>
                <a:lnTo>
                  <a:pt x="19136" y="7708"/>
                </a:lnTo>
                <a:lnTo>
                  <a:pt x="19012" y="7895"/>
                </a:lnTo>
                <a:lnTo>
                  <a:pt x="18832" y="8025"/>
                </a:lnTo>
                <a:lnTo>
                  <a:pt x="18663" y="8174"/>
                </a:lnTo>
                <a:lnTo>
                  <a:pt x="18472" y="8248"/>
                </a:lnTo>
                <a:lnTo>
                  <a:pt x="18270" y="8286"/>
                </a:lnTo>
                <a:lnTo>
                  <a:pt x="18078" y="8323"/>
                </a:lnTo>
                <a:lnTo>
                  <a:pt x="17887" y="8323"/>
                </a:lnTo>
                <a:lnTo>
                  <a:pt x="17696" y="8248"/>
                </a:lnTo>
                <a:lnTo>
                  <a:pt x="17493" y="8174"/>
                </a:lnTo>
                <a:lnTo>
                  <a:pt x="17302" y="8062"/>
                </a:lnTo>
                <a:lnTo>
                  <a:pt x="17133" y="7969"/>
                </a:lnTo>
                <a:lnTo>
                  <a:pt x="16976" y="7783"/>
                </a:lnTo>
                <a:lnTo>
                  <a:pt x="16852" y="7597"/>
                </a:lnTo>
                <a:lnTo>
                  <a:pt x="16740" y="7429"/>
                </a:lnTo>
                <a:lnTo>
                  <a:pt x="16672" y="7168"/>
                </a:lnTo>
                <a:lnTo>
                  <a:pt x="16638" y="6926"/>
                </a:lnTo>
                <a:lnTo>
                  <a:pt x="16616" y="6498"/>
                </a:lnTo>
                <a:lnTo>
                  <a:pt x="16616" y="5772"/>
                </a:lnTo>
                <a:lnTo>
                  <a:pt x="16650" y="4915"/>
                </a:lnTo>
                <a:lnTo>
                  <a:pt x="16695" y="3928"/>
                </a:lnTo>
                <a:lnTo>
                  <a:pt x="16762" y="2960"/>
                </a:lnTo>
                <a:lnTo>
                  <a:pt x="16830" y="1992"/>
                </a:lnTo>
                <a:lnTo>
                  <a:pt x="16908" y="1173"/>
                </a:lnTo>
                <a:lnTo>
                  <a:pt x="16976" y="521"/>
                </a:lnTo>
                <a:lnTo>
                  <a:pt x="16953" y="521"/>
                </a:lnTo>
                <a:lnTo>
                  <a:pt x="16931" y="521"/>
                </a:lnTo>
                <a:lnTo>
                  <a:pt x="16267" y="484"/>
                </a:lnTo>
                <a:lnTo>
                  <a:pt x="15637" y="428"/>
                </a:lnTo>
                <a:lnTo>
                  <a:pt x="15063" y="353"/>
                </a:lnTo>
                <a:lnTo>
                  <a:pt x="14523" y="279"/>
                </a:lnTo>
                <a:lnTo>
                  <a:pt x="14040" y="167"/>
                </a:lnTo>
                <a:lnTo>
                  <a:pt x="13635" y="93"/>
                </a:lnTo>
                <a:lnTo>
                  <a:pt x="13331" y="18"/>
                </a:lnTo>
                <a:lnTo>
                  <a:pt x="13117" y="18"/>
                </a:lnTo>
                <a:lnTo>
                  <a:pt x="12982" y="18"/>
                </a:lnTo>
                <a:lnTo>
                  <a:pt x="12858" y="130"/>
                </a:lnTo>
                <a:lnTo>
                  <a:pt x="12723" y="279"/>
                </a:lnTo>
                <a:lnTo>
                  <a:pt x="12622" y="446"/>
                </a:lnTo>
                <a:lnTo>
                  <a:pt x="12510" y="670"/>
                </a:lnTo>
                <a:lnTo>
                  <a:pt x="12419" y="912"/>
                </a:lnTo>
                <a:lnTo>
                  <a:pt x="12363" y="1210"/>
                </a:lnTo>
                <a:lnTo>
                  <a:pt x="12318" y="1526"/>
                </a:lnTo>
                <a:lnTo>
                  <a:pt x="12273" y="1843"/>
                </a:lnTo>
                <a:lnTo>
                  <a:pt x="12251" y="2215"/>
                </a:lnTo>
                <a:lnTo>
                  <a:pt x="12273" y="2532"/>
                </a:lnTo>
                <a:lnTo>
                  <a:pt x="12318" y="2886"/>
                </a:lnTo>
                <a:lnTo>
                  <a:pt x="12386" y="3240"/>
                </a:lnTo>
                <a:lnTo>
                  <a:pt x="12464" y="3556"/>
                </a:lnTo>
                <a:lnTo>
                  <a:pt x="12577" y="3891"/>
                </a:lnTo>
                <a:lnTo>
                  <a:pt x="12746" y="4171"/>
                </a:lnTo>
                <a:lnTo>
                  <a:pt x="12926" y="4487"/>
                </a:lnTo>
                <a:lnTo>
                  <a:pt x="13050" y="4860"/>
                </a:lnTo>
                <a:lnTo>
                  <a:pt x="13162" y="5251"/>
                </a:lnTo>
                <a:lnTo>
                  <a:pt x="13218" y="5604"/>
                </a:lnTo>
                <a:lnTo>
                  <a:pt x="13263" y="5995"/>
                </a:lnTo>
                <a:lnTo>
                  <a:pt x="13241" y="6386"/>
                </a:lnTo>
                <a:lnTo>
                  <a:pt x="13218" y="6740"/>
                </a:lnTo>
                <a:lnTo>
                  <a:pt x="13139" y="7094"/>
                </a:lnTo>
                <a:lnTo>
                  <a:pt x="13050" y="7429"/>
                </a:lnTo>
                <a:lnTo>
                  <a:pt x="12903" y="7746"/>
                </a:lnTo>
                <a:lnTo>
                  <a:pt x="12723" y="8025"/>
                </a:lnTo>
                <a:lnTo>
                  <a:pt x="12532" y="8286"/>
                </a:lnTo>
                <a:lnTo>
                  <a:pt x="12318" y="8491"/>
                </a:lnTo>
                <a:lnTo>
                  <a:pt x="12060" y="8677"/>
                </a:lnTo>
                <a:lnTo>
                  <a:pt x="11756" y="8788"/>
                </a:lnTo>
                <a:lnTo>
                  <a:pt x="11452" y="8826"/>
                </a:lnTo>
                <a:lnTo>
                  <a:pt x="11283" y="8826"/>
                </a:lnTo>
                <a:lnTo>
                  <a:pt x="11126" y="8826"/>
                </a:lnTo>
                <a:lnTo>
                  <a:pt x="11002" y="8788"/>
                </a:lnTo>
                <a:lnTo>
                  <a:pt x="10845" y="8714"/>
                </a:lnTo>
                <a:lnTo>
                  <a:pt x="10721" y="8640"/>
                </a:lnTo>
                <a:lnTo>
                  <a:pt x="10608" y="8565"/>
                </a:lnTo>
                <a:lnTo>
                  <a:pt x="10485" y="8453"/>
                </a:lnTo>
                <a:lnTo>
                  <a:pt x="10372" y="8323"/>
                </a:lnTo>
                <a:lnTo>
                  <a:pt x="10181" y="8062"/>
                </a:lnTo>
                <a:lnTo>
                  <a:pt x="10035" y="7746"/>
                </a:lnTo>
                <a:lnTo>
                  <a:pt x="9900" y="7392"/>
                </a:lnTo>
                <a:lnTo>
                  <a:pt x="9787" y="7001"/>
                </a:lnTo>
                <a:lnTo>
                  <a:pt x="9731" y="6610"/>
                </a:lnTo>
                <a:lnTo>
                  <a:pt x="9686" y="6219"/>
                </a:lnTo>
                <a:lnTo>
                  <a:pt x="9663" y="5772"/>
                </a:lnTo>
                <a:lnTo>
                  <a:pt x="9686" y="5381"/>
                </a:lnTo>
                <a:lnTo>
                  <a:pt x="9753" y="4990"/>
                </a:lnTo>
                <a:lnTo>
                  <a:pt x="9832" y="4636"/>
                </a:lnTo>
                <a:lnTo>
                  <a:pt x="9945" y="4320"/>
                </a:lnTo>
                <a:lnTo>
                  <a:pt x="10068" y="4022"/>
                </a:lnTo>
                <a:lnTo>
                  <a:pt x="10203" y="3817"/>
                </a:lnTo>
                <a:lnTo>
                  <a:pt x="10316" y="3593"/>
                </a:lnTo>
                <a:lnTo>
                  <a:pt x="10395" y="3351"/>
                </a:lnTo>
                <a:lnTo>
                  <a:pt x="10462" y="3109"/>
                </a:lnTo>
                <a:lnTo>
                  <a:pt x="10507" y="2848"/>
                </a:lnTo>
                <a:lnTo>
                  <a:pt x="10530" y="2606"/>
                </a:lnTo>
                <a:lnTo>
                  <a:pt x="10507" y="2346"/>
                </a:lnTo>
                <a:lnTo>
                  <a:pt x="10462" y="2141"/>
                </a:lnTo>
                <a:lnTo>
                  <a:pt x="10395" y="1880"/>
                </a:lnTo>
                <a:lnTo>
                  <a:pt x="10293" y="1638"/>
                </a:lnTo>
                <a:lnTo>
                  <a:pt x="10158" y="1415"/>
                </a:lnTo>
                <a:lnTo>
                  <a:pt x="9967" y="1210"/>
                </a:lnTo>
                <a:lnTo>
                  <a:pt x="9753" y="986"/>
                </a:lnTo>
                <a:lnTo>
                  <a:pt x="9495" y="819"/>
                </a:lnTo>
                <a:lnTo>
                  <a:pt x="9191" y="670"/>
                </a:lnTo>
                <a:lnTo>
                  <a:pt x="8842" y="521"/>
                </a:lnTo>
                <a:lnTo>
                  <a:pt x="8471" y="446"/>
                </a:lnTo>
                <a:lnTo>
                  <a:pt x="7998" y="428"/>
                </a:lnTo>
                <a:lnTo>
                  <a:pt x="7413" y="428"/>
                </a:lnTo>
                <a:lnTo>
                  <a:pt x="6817" y="446"/>
                </a:lnTo>
                <a:lnTo>
                  <a:pt x="6187" y="521"/>
                </a:lnTo>
                <a:lnTo>
                  <a:pt x="5602" y="633"/>
                </a:lnTo>
                <a:lnTo>
                  <a:pt x="5107" y="744"/>
                </a:lnTo>
                <a:lnTo>
                  <a:pt x="4725" y="856"/>
                </a:lnTo>
                <a:lnTo>
                  <a:pt x="4848" y="1564"/>
                </a:lnTo>
                <a:lnTo>
                  <a:pt x="5028" y="2495"/>
                </a:lnTo>
                <a:lnTo>
                  <a:pt x="5175" y="3556"/>
                </a:lnTo>
                <a:lnTo>
                  <a:pt x="5298" y="4673"/>
                </a:lnTo>
                <a:lnTo>
                  <a:pt x="5343" y="5213"/>
                </a:lnTo>
                <a:lnTo>
                  <a:pt x="5388" y="5753"/>
                </a:lnTo>
                <a:lnTo>
                  <a:pt x="5411" y="6275"/>
                </a:lnTo>
                <a:lnTo>
                  <a:pt x="5411" y="6740"/>
                </a:lnTo>
                <a:lnTo>
                  <a:pt x="5366" y="7168"/>
                </a:lnTo>
                <a:lnTo>
                  <a:pt x="5321" y="7541"/>
                </a:lnTo>
                <a:lnTo>
                  <a:pt x="5287" y="7708"/>
                </a:lnTo>
                <a:lnTo>
                  <a:pt x="5242" y="7857"/>
                </a:lnTo>
                <a:lnTo>
                  <a:pt x="5197" y="7969"/>
                </a:lnTo>
                <a:lnTo>
                  <a:pt x="5130" y="8062"/>
                </a:lnTo>
                <a:lnTo>
                  <a:pt x="5006" y="8248"/>
                </a:lnTo>
                <a:lnTo>
                  <a:pt x="4848" y="8397"/>
                </a:lnTo>
                <a:lnTo>
                  <a:pt x="4725" y="8528"/>
                </a:lnTo>
                <a:lnTo>
                  <a:pt x="4567" y="8640"/>
                </a:lnTo>
                <a:lnTo>
                  <a:pt x="4421" y="8714"/>
                </a:lnTo>
                <a:lnTo>
                  <a:pt x="4263" y="8751"/>
                </a:lnTo>
                <a:lnTo>
                  <a:pt x="4095" y="8788"/>
                </a:lnTo>
                <a:lnTo>
                  <a:pt x="3948" y="8788"/>
                </a:lnTo>
                <a:lnTo>
                  <a:pt x="3791" y="8751"/>
                </a:lnTo>
                <a:lnTo>
                  <a:pt x="3667" y="8714"/>
                </a:lnTo>
                <a:lnTo>
                  <a:pt x="3510" y="8677"/>
                </a:lnTo>
                <a:lnTo>
                  <a:pt x="3386" y="8602"/>
                </a:lnTo>
                <a:lnTo>
                  <a:pt x="3251" y="8491"/>
                </a:lnTo>
                <a:lnTo>
                  <a:pt x="3127" y="8360"/>
                </a:lnTo>
                <a:lnTo>
                  <a:pt x="3015" y="8248"/>
                </a:lnTo>
                <a:lnTo>
                  <a:pt x="2925" y="8062"/>
                </a:lnTo>
                <a:lnTo>
                  <a:pt x="2778" y="7857"/>
                </a:lnTo>
                <a:lnTo>
                  <a:pt x="2610" y="7671"/>
                </a:lnTo>
                <a:lnTo>
                  <a:pt x="2407" y="7541"/>
                </a:lnTo>
                <a:lnTo>
                  <a:pt x="2171" y="7466"/>
                </a:lnTo>
                <a:lnTo>
                  <a:pt x="1957" y="7429"/>
                </a:lnTo>
                <a:lnTo>
                  <a:pt x="1698" y="7429"/>
                </a:lnTo>
                <a:lnTo>
                  <a:pt x="1462" y="7466"/>
                </a:lnTo>
                <a:lnTo>
                  <a:pt x="1226" y="7559"/>
                </a:lnTo>
                <a:lnTo>
                  <a:pt x="989" y="7708"/>
                </a:lnTo>
                <a:lnTo>
                  <a:pt x="776" y="7932"/>
                </a:lnTo>
                <a:lnTo>
                  <a:pt x="551" y="8211"/>
                </a:lnTo>
                <a:lnTo>
                  <a:pt x="382" y="8528"/>
                </a:lnTo>
                <a:lnTo>
                  <a:pt x="315" y="8714"/>
                </a:lnTo>
                <a:lnTo>
                  <a:pt x="236" y="8919"/>
                </a:lnTo>
                <a:lnTo>
                  <a:pt x="191" y="9142"/>
                </a:lnTo>
                <a:lnTo>
                  <a:pt x="123" y="9347"/>
                </a:lnTo>
                <a:lnTo>
                  <a:pt x="78" y="9608"/>
                </a:lnTo>
                <a:lnTo>
                  <a:pt x="56" y="9887"/>
                </a:lnTo>
                <a:lnTo>
                  <a:pt x="33" y="10185"/>
                </a:lnTo>
                <a:lnTo>
                  <a:pt x="33" y="10464"/>
                </a:lnTo>
                <a:lnTo>
                  <a:pt x="33" y="10706"/>
                </a:lnTo>
                <a:lnTo>
                  <a:pt x="56" y="10967"/>
                </a:lnTo>
                <a:lnTo>
                  <a:pt x="78" y="11172"/>
                </a:lnTo>
                <a:lnTo>
                  <a:pt x="123" y="11395"/>
                </a:lnTo>
                <a:lnTo>
                  <a:pt x="168" y="11600"/>
                </a:lnTo>
                <a:lnTo>
                  <a:pt x="236" y="11786"/>
                </a:lnTo>
                <a:lnTo>
                  <a:pt x="292" y="11973"/>
                </a:lnTo>
                <a:lnTo>
                  <a:pt x="382" y="12140"/>
                </a:lnTo>
                <a:lnTo>
                  <a:pt x="540" y="12419"/>
                </a:lnTo>
                <a:lnTo>
                  <a:pt x="731" y="12680"/>
                </a:lnTo>
                <a:lnTo>
                  <a:pt x="944" y="12866"/>
                </a:lnTo>
                <a:lnTo>
                  <a:pt x="1158" y="12997"/>
                </a:lnTo>
                <a:lnTo>
                  <a:pt x="1395" y="13108"/>
                </a:lnTo>
                <a:lnTo>
                  <a:pt x="1608" y="13183"/>
                </a:lnTo>
                <a:lnTo>
                  <a:pt x="1856" y="13183"/>
                </a:lnTo>
                <a:lnTo>
                  <a:pt x="2070" y="13146"/>
                </a:lnTo>
                <a:lnTo>
                  <a:pt x="2261" y="13071"/>
                </a:lnTo>
                <a:lnTo>
                  <a:pt x="2430" y="12960"/>
                </a:lnTo>
                <a:lnTo>
                  <a:pt x="2587" y="12792"/>
                </a:lnTo>
                <a:lnTo>
                  <a:pt x="2688" y="12606"/>
                </a:lnTo>
                <a:lnTo>
                  <a:pt x="2801" y="12419"/>
                </a:lnTo>
                <a:lnTo>
                  <a:pt x="2925" y="12289"/>
                </a:lnTo>
                <a:lnTo>
                  <a:pt x="3082" y="12177"/>
                </a:lnTo>
                <a:lnTo>
                  <a:pt x="3228" y="12103"/>
                </a:lnTo>
                <a:lnTo>
                  <a:pt x="3408" y="12103"/>
                </a:lnTo>
                <a:lnTo>
                  <a:pt x="3577" y="12103"/>
                </a:lnTo>
                <a:lnTo>
                  <a:pt x="3723" y="12177"/>
                </a:lnTo>
                <a:lnTo>
                  <a:pt x="3903" y="12252"/>
                </a:lnTo>
                <a:lnTo>
                  <a:pt x="4072" y="12364"/>
                </a:lnTo>
                <a:lnTo>
                  <a:pt x="4230" y="12494"/>
                </a:lnTo>
                <a:lnTo>
                  <a:pt x="4353" y="12643"/>
                </a:lnTo>
                <a:lnTo>
                  <a:pt x="4488" y="12829"/>
                </a:lnTo>
                <a:lnTo>
                  <a:pt x="4567" y="13034"/>
                </a:lnTo>
                <a:lnTo>
                  <a:pt x="4657" y="13257"/>
                </a:lnTo>
                <a:lnTo>
                  <a:pt x="4702" y="13462"/>
                </a:lnTo>
                <a:lnTo>
                  <a:pt x="4725" y="13686"/>
                </a:lnTo>
                <a:lnTo>
                  <a:pt x="4702" y="14282"/>
                </a:lnTo>
                <a:lnTo>
                  <a:pt x="4657" y="15045"/>
                </a:lnTo>
                <a:lnTo>
                  <a:pt x="4612" y="15976"/>
                </a:lnTo>
                <a:lnTo>
                  <a:pt x="4590" y="16926"/>
                </a:lnTo>
                <a:lnTo>
                  <a:pt x="4567" y="17968"/>
                </a:lnTo>
                <a:lnTo>
                  <a:pt x="4567" y="19011"/>
                </a:lnTo>
                <a:lnTo>
                  <a:pt x="4590" y="19514"/>
                </a:lnTo>
                <a:lnTo>
                  <a:pt x="4612" y="19980"/>
                </a:lnTo>
                <a:lnTo>
                  <a:pt x="4657" y="20426"/>
                </a:lnTo>
                <a:lnTo>
                  <a:pt x="4725" y="20836"/>
                </a:lnTo>
                <a:lnTo>
                  <a:pt x="4848" y="20929"/>
                </a:lnTo>
                <a:lnTo>
                  <a:pt x="5040" y="21004"/>
                </a:lnTo>
                <a:lnTo>
                  <a:pt x="5265" y="21078"/>
                </a:lnTo>
                <a:lnTo>
                  <a:pt x="5478" y="21115"/>
                </a:lnTo>
                <a:lnTo>
                  <a:pt x="6041" y="21115"/>
                </a:lnTo>
                <a:lnTo>
                  <a:pt x="6637" y="21078"/>
                </a:lnTo>
                <a:lnTo>
                  <a:pt x="7312" y="21004"/>
                </a:lnTo>
                <a:lnTo>
                  <a:pt x="7998" y="20929"/>
                </a:lnTo>
                <a:lnTo>
                  <a:pt x="8696" y="20855"/>
                </a:lnTo>
                <a:lnTo>
                  <a:pt x="9360" y="20836"/>
                </a:lnTo>
                <a:close/>
              </a:path>
            </a:pathLst>
          </a:custGeom>
          <a:solidFill>
            <a:srgbClr val="FF0000"/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73" name="Puzzle4"/>
          <p:cNvSpPr>
            <a:spLocks noEditPoints="1" noChangeArrowheads="1"/>
          </p:cNvSpPr>
          <p:nvPr/>
        </p:nvSpPr>
        <p:spPr bwMode="auto">
          <a:xfrm>
            <a:off x="7366438" y="3556735"/>
            <a:ext cx="94912" cy="165760"/>
          </a:xfrm>
          <a:custGeom>
            <a:avLst/>
            <a:gdLst>
              <a:gd name="T0" fmla="*/ 8307 w 21600"/>
              <a:gd name="T1" fmla="*/ 11593 h 21600"/>
              <a:gd name="T2" fmla="*/ 453 w 21600"/>
              <a:gd name="T3" fmla="*/ 16938 h 21600"/>
              <a:gd name="T4" fmla="*/ 11500 w 21600"/>
              <a:gd name="T5" fmla="*/ 21600 h 21600"/>
              <a:gd name="T6" fmla="*/ 20920 w 21600"/>
              <a:gd name="T7" fmla="*/ 16751 h 21600"/>
              <a:gd name="T8" fmla="*/ 13972 w 21600"/>
              <a:gd name="T9" fmla="*/ 10888 h 21600"/>
              <a:gd name="T10" fmla="*/ 21033 w 21600"/>
              <a:gd name="T11" fmla="*/ 4716 h 21600"/>
              <a:gd name="T12" fmla="*/ 11102 w 21600"/>
              <a:gd name="T13" fmla="*/ 11 h 21600"/>
              <a:gd name="T14" fmla="*/ 453 w 21600"/>
              <a:gd name="T15" fmla="*/ 4716 h 21600"/>
              <a:gd name="T16" fmla="*/ 2076 w 21600"/>
              <a:gd name="T17" fmla="*/ 5664 h 21600"/>
              <a:gd name="T18" fmla="*/ 20203 w 21600"/>
              <a:gd name="T19" fmla="*/ 1598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3813" y="10590"/>
                </a:moveTo>
                <a:lnTo>
                  <a:pt x="3927" y="10513"/>
                </a:lnTo>
                <a:lnTo>
                  <a:pt x="4078" y="10425"/>
                </a:lnTo>
                <a:lnTo>
                  <a:pt x="4210" y="10359"/>
                </a:lnTo>
                <a:lnTo>
                  <a:pt x="4361" y="10315"/>
                </a:lnTo>
                <a:lnTo>
                  <a:pt x="4682" y="10237"/>
                </a:lnTo>
                <a:lnTo>
                  <a:pt x="5041" y="10193"/>
                </a:lnTo>
                <a:lnTo>
                  <a:pt x="5456" y="10171"/>
                </a:lnTo>
                <a:lnTo>
                  <a:pt x="5853" y="10193"/>
                </a:lnTo>
                <a:lnTo>
                  <a:pt x="6249" y="10260"/>
                </a:lnTo>
                <a:lnTo>
                  <a:pt x="6646" y="10337"/>
                </a:lnTo>
                <a:lnTo>
                  <a:pt x="7004" y="10469"/>
                </a:lnTo>
                <a:lnTo>
                  <a:pt x="7363" y="10612"/>
                </a:lnTo>
                <a:lnTo>
                  <a:pt x="7665" y="10788"/>
                </a:lnTo>
                <a:lnTo>
                  <a:pt x="7911" y="10998"/>
                </a:lnTo>
                <a:lnTo>
                  <a:pt x="8024" y="11097"/>
                </a:lnTo>
                <a:lnTo>
                  <a:pt x="8137" y="11207"/>
                </a:lnTo>
                <a:lnTo>
                  <a:pt x="8194" y="11340"/>
                </a:lnTo>
                <a:lnTo>
                  <a:pt x="8269" y="11461"/>
                </a:lnTo>
                <a:lnTo>
                  <a:pt x="8307" y="11593"/>
                </a:lnTo>
                <a:lnTo>
                  <a:pt x="8307" y="11714"/>
                </a:lnTo>
                <a:lnTo>
                  <a:pt x="8307" y="11868"/>
                </a:lnTo>
                <a:lnTo>
                  <a:pt x="8307" y="12012"/>
                </a:lnTo>
                <a:lnTo>
                  <a:pt x="8194" y="12265"/>
                </a:lnTo>
                <a:lnTo>
                  <a:pt x="8062" y="12519"/>
                </a:lnTo>
                <a:lnTo>
                  <a:pt x="7873" y="12706"/>
                </a:lnTo>
                <a:lnTo>
                  <a:pt x="7627" y="12904"/>
                </a:lnTo>
                <a:lnTo>
                  <a:pt x="7363" y="13048"/>
                </a:lnTo>
                <a:lnTo>
                  <a:pt x="7080" y="13180"/>
                </a:lnTo>
                <a:lnTo>
                  <a:pt x="6759" y="13257"/>
                </a:lnTo>
                <a:lnTo>
                  <a:pt x="6419" y="13345"/>
                </a:lnTo>
                <a:lnTo>
                  <a:pt x="6098" y="13389"/>
                </a:lnTo>
                <a:lnTo>
                  <a:pt x="5739" y="13389"/>
                </a:lnTo>
                <a:lnTo>
                  <a:pt x="5418" y="13389"/>
                </a:lnTo>
                <a:lnTo>
                  <a:pt x="5079" y="13345"/>
                </a:lnTo>
                <a:lnTo>
                  <a:pt x="4758" y="13301"/>
                </a:lnTo>
                <a:lnTo>
                  <a:pt x="4474" y="13213"/>
                </a:lnTo>
                <a:lnTo>
                  <a:pt x="4172" y="13114"/>
                </a:lnTo>
                <a:lnTo>
                  <a:pt x="3965" y="12982"/>
                </a:lnTo>
                <a:lnTo>
                  <a:pt x="3738" y="12838"/>
                </a:lnTo>
                <a:lnTo>
                  <a:pt x="3493" y="12706"/>
                </a:lnTo>
                <a:lnTo>
                  <a:pt x="3228" y="12607"/>
                </a:lnTo>
                <a:lnTo>
                  <a:pt x="2945" y="12519"/>
                </a:lnTo>
                <a:lnTo>
                  <a:pt x="2700" y="12431"/>
                </a:lnTo>
                <a:lnTo>
                  <a:pt x="2397" y="12375"/>
                </a:lnTo>
                <a:lnTo>
                  <a:pt x="2152" y="12331"/>
                </a:lnTo>
                <a:lnTo>
                  <a:pt x="1888" y="12309"/>
                </a:lnTo>
                <a:lnTo>
                  <a:pt x="1642" y="12309"/>
                </a:lnTo>
                <a:lnTo>
                  <a:pt x="1397" y="12331"/>
                </a:lnTo>
                <a:lnTo>
                  <a:pt x="1170" y="12397"/>
                </a:lnTo>
                <a:lnTo>
                  <a:pt x="962" y="12453"/>
                </a:lnTo>
                <a:lnTo>
                  <a:pt x="774" y="12563"/>
                </a:lnTo>
                <a:lnTo>
                  <a:pt x="623" y="12684"/>
                </a:lnTo>
                <a:lnTo>
                  <a:pt x="528" y="12838"/>
                </a:lnTo>
                <a:lnTo>
                  <a:pt x="453" y="13026"/>
                </a:lnTo>
                <a:lnTo>
                  <a:pt x="339" y="13477"/>
                </a:lnTo>
                <a:lnTo>
                  <a:pt x="226" y="13984"/>
                </a:lnTo>
                <a:lnTo>
                  <a:pt x="151" y="14535"/>
                </a:lnTo>
                <a:lnTo>
                  <a:pt x="113" y="15075"/>
                </a:lnTo>
                <a:lnTo>
                  <a:pt x="113" y="15626"/>
                </a:lnTo>
                <a:lnTo>
                  <a:pt x="151" y="16133"/>
                </a:lnTo>
                <a:lnTo>
                  <a:pt x="188" y="16376"/>
                </a:lnTo>
                <a:lnTo>
                  <a:pt x="264" y="16585"/>
                </a:lnTo>
                <a:lnTo>
                  <a:pt x="339" y="16773"/>
                </a:lnTo>
                <a:lnTo>
                  <a:pt x="453" y="16938"/>
                </a:lnTo>
                <a:lnTo>
                  <a:pt x="1095" y="16883"/>
                </a:lnTo>
                <a:lnTo>
                  <a:pt x="1963" y="16795"/>
                </a:lnTo>
                <a:lnTo>
                  <a:pt x="2945" y="16751"/>
                </a:lnTo>
                <a:lnTo>
                  <a:pt x="3965" y="16706"/>
                </a:lnTo>
                <a:lnTo>
                  <a:pt x="5022" y="16684"/>
                </a:lnTo>
                <a:lnTo>
                  <a:pt x="5947" y="16684"/>
                </a:lnTo>
                <a:lnTo>
                  <a:pt x="6759" y="16706"/>
                </a:lnTo>
                <a:lnTo>
                  <a:pt x="7363" y="16751"/>
                </a:lnTo>
                <a:lnTo>
                  <a:pt x="7948" y="16839"/>
                </a:lnTo>
                <a:lnTo>
                  <a:pt x="8458" y="16916"/>
                </a:lnTo>
                <a:lnTo>
                  <a:pt x="8893" y="17026"/>
                </a:lnTo>
                <a:lnTo>
                  <a:pt x="9289" y="17158"/>
                </a:lnTo>
                <a:lnTo>
                  <a:pt x="9572" y="17280"/>
                </a:lnTo>
                <a:lnTo>
                  <a:pt x="9799" y="17412"/>
                </a:lnTo>
                <a:lnTo>
                  <a:pt x="9969" y="17555"/>
                </a:lnTo>
                <a:lnTo>
                  <a:pt x="10120" y="17687"/>
                </a:lnTo>
                <a:lnTo>
                  <a:pt x="10158" y="17831"/>
                </a:lnTo>
                <a:lnTo>
                  <a:pt x="10195" y="17974"/>
                </a:lnTo>
                <a:lnTo>
                  <a:pt x="10158" y="18128"/>
                </a:lnTo>
                <a:lnTo>
                  <a:pt x="10082" y="18271"/>
                </a:lnTo>
                <a:lnTo>
                  <a:pt x="9969" y="18426"/>
                </a:lnTo>
                <a:lnTo>
                  <a:pt x="9837" y="18569"/>
                </a:lnTo>
                <a:lnTo>
                  <a:pt x="9648" y="18701"/>
                </a:lnTo>
                <a:lnTo>
                  <a:pt x="9440" y="18822"/>
                </a:lnTo>
                <a:lnTo>
                  <a:pt x="9213" y="18999"/>
                </a:lnTo>
                <a:lnTo>
                  <a:pt x="9044" y="19186"/>
                </a:lnTo>
                <a:lnTo>
                  <a:pt x="8893" y="19395"/>
                </a:lnTo>
                <a:lnTo>
                  <a:pt x="8817" y="19627"/>
                </a:lnTo>
                <a:lnTo>
                  <a:pt x="8779" y="19858"/>
                </a:lnTo>
                <a:lnTo>
                  <a:pt x="8779" y="20112"/>
                </a:lnTo>
                <a:lnTo>
                  <a:pt x="8855" y="20354"/>
                </a:lnTo>
                <a:lnTo>
                  <a:pt x="8968" y="20586"/>
                </a:lnTo>
                <a:lnTo>
                  <a:pt x="9138" y="20817"/>
                </a:lnTo>
                <a:lnTo>
                  <a:pt x="9365" y="21026"/>
                </a:lnTo>
                <a:lnTo>
                  <a:pt x="9610" y="21192"/>
                </a:lnTo>
                <a:lnTo>
                  <a:pt x="9950" y="21368"/>
                </a:lnTo>
                <a:lnTo>
                  <a:pt x="10120" y="21445"/>
                </a:lnTo>
                <a:lnTo>
                  <a:pt x="10346" y="21511"/>
                </a:lnTo>
                <a:lnTo>
                  <a:pt x="10516" y="21555"/>
                </a:lnTo>
                <a:lnTo>
                  <a:pt x="10743" y="21600"/>
                </a:lnTo>
                <a:lnTo>
                  <a:pt x="10988" y="21644"/>
                </a:lnTo>
                <a:lnTo>
                  <a:pt x="11215" y="21666"/>
                </a:lnTo>
                <a:lnTo>
                  <a:pt x="11498" y="21666"/>
                </a:lnTo>
                <a:lnTo>
                  <a:pt x="11762" y="21666"/>
                </a:lnTo>
                <a:lnTo>
                  <a:pt x="12253" y="21644"/>
                </a:lnTo>
                <a:lnTo>
                  <a:pt x="12763" y="21577"/>
                </a:lnTo>
                <a:lnTo>
                  <a:pt x="13197" y="21467"/>
                </a:lnTo>
                <a:lnTo>
                  <a:pt x="13556" y="21346"/>
                </a:lnTo>
                <a:lnTo>
                  <a:pt x="13896" y="21192"/>
                </a:lnTo>
                <a:lnTo>
                  <a:pt x="14179" y="21026"/>
                </a:lnTo>
                <a:lnTo>
                  <a:pt x="14444" y="20839"/>
                </a:lnTo>
                <a:lnTo>
                  <a:pt x="14576" y="20641"/>
                </a:lnTo>
                <a:lnTo>
                  <a:pt x="14727" y="20431"/>
                </a:lnTo>
                <a:lnTo>
                  <a:pt x="14765" y="20200"/>
                </a:lnTo>
                <a:lnTo>
                  <a:pt x="14802" y="19991"/>
                </a:lnTo>
                <a:lnTo>
                  <a:pt x="14727" y="19759"/>
                </a:lnTo>
                <a:lnTo>
                  <a:pt x="14613" y="19550"/>
                </a:lnTo>
                <a:lnTo>
                  <a:pt x="14444" y="19307"/>
                </a:lnTo>
                <a:lnTo>
                  <a:pt x="14217" y="19098"/>
                </a:lnTo>
                <a:lnTo>
                  <a:pt x="13934" y="18911"/>
                </a:lnTo>
                <a:lnTo>
                  <a:pt x="13669" y="18745"/>
                </a:lnTo>
                <a:lnTo>
                  <a:pt x="13462" y="18547"/>
                </a:lnTo>
                <a:lnTo>
                  <a:pt x="13311" y="18337"/>
                </a:lnTo>
                <a:lnTo>
                  <a:pt x="13197" y="18150"/>
                </a:lnTo>
                <a:lnTo>
                  <a:pt x="13122" y="17941"/>
                </a:lnTo>
                <a:lnTo>
                  <a:pt x="13122" y="17720"/>
                </a:lnTo>
                <a:lnTo>
                  <a:pt x="13122" y="17533"/>
                </a:lnTo>
                <a:lnTo>
                  <a:pt x="13197" y="17346"/>
                </a:lnTo>
                <a:lnTo>
                  <a:pt x="13273" y="17158"/>
                </a:lnTo>
                <a:lnTo>
                  <a:pt x="13386" y="16982"/>
                </a:lnTo>
                <a:lnTo>
                  <a:pt x="13537" y="16839"/>
                </a:lnTo>
                <a:lnTo>
                  <a:pt x="13707" y="16706"/>
                </a:lnTo>
                <a:lnTo>
                  <a:pt x="13896" y="16607"/>
                </a:lnTo>
                <a:lnTo>
                  <a:pt x="14104" y="16519"/>
                </a:lnTo>
                <a:lnTo>
                  <a:pt x="14330" y="16453"/>
                </a:lnTo>
                <a:lnTo>
                  <a:pt x="14538" y="16431"/>
                </a:lnTo>
                <a:lnTo>
                  <a:pt x="14897" y="16453"/>
                </a:lnTo>
                <a:lnTo>
                  <a:pt x="15406" y="16497"/>
                </a:lnTo>
                <a:lnTo>
                  <a:pt x="16105" y="16541"/>
                </a:lnTo>
                <a:lnTo>
                  <a:pt x="16898" y="16607"/>
                </a:lnTo>
                <a:lnTo>
                  <a:pt x="17804" y="16651"/>
                </a:lnTo>
                <a:lnTo>
                  <a:pt x="18786" y="16684"/>
                </a:lnTo>
                <a:lnTo>
                  <a:pt x="19844" y="16728"/>
                </a:lnTo>
                <a:lnTo>
                  <a:pt x="20920" y="16751"/>
                </a:lnTo>
                <a:lnTo>
                  <a:pt x="21109" y="16497"/>
                </a:lnTo>
                <a:lnTo>
                  <a:pt x="21241" y="16222"/>
                </a:lnTo>
                <a:lnTo>
                  <a:pt x="21392" y="15946"/>
                </a:lnTo>
                <a:lnTo>
                  <a:pt x="21467" y="15648"/>
                </a:lnTo>
                <a:lnTo>
                  <a:pt x="21543" y="15351"/>
                </a:lnTo>
                <a:lnTo>
                  <a:pt x="21618" y="15042"/>
                </a:lnTo>
                <a:lnTo>
                  <a:pt x="21618" y="14745"/>
                </a:lnTo>
                <a:lnTo>
                  <a:pt x="21618" y="14447"/>
                </a:lnTo>
                <a:lnTo>
                  <a:pt x="21618" y="14150"/>
                </a:lnTo>
                <a:lnTo>
                  <a:pt x="21581" y="13852"/>
                </a:lnTo>
                <a:lnTo>
                  <a:pt x="21505" y="13577"/>
                </a:lnTo>
                <a:lnTo>
                  <a:pt x="21430" y="13301"/>
                </a:lnTo>
                <a:lnTo>
                  <a:pt x="21354" y="13048"/>
                </a:lnTo>
                <a:lnTo>
                  <a:pt x="21241" y="12816"/>
                </a:lnTo>
                <a:lnTo>
                  <a:pt x="21146" y="12607"/>
                </a:lnTo>
                <a:lnTo>
                  <a:pt x="21033" y="12431"/>
                </a:lnTo>
                <a:lnTo>
                  <a:pt x="20920" y="12265"/>
                </a:lnTo>
                <a:lnTo>
                  <a:pt x="20769" y="12144"/>
                </a:lnTo>
                <a:lnTo>
                  <a:pt x="20637" y="12034"/>
                </a:lnTo>
                <a:lnTo>
                  <a:pt x="20486" y="11946"/>
                </a:lnTo>
                <a:lnTo>
                  <a:pt x="20297" y="11891"/>
                </a:lnTo>
                <a:lnTo>
                  <a:pt x="20165" y="11846"/>
                </a:lnTo>
                <a:lnTo>
                  <a:pt x="19976" y="11824"/>
                </a:lnTo>
                <a:lnTo>
                  <a:pt x="19806" y="11802"/>
                </a:lnTo>
                <a:lnTo>
                  <a:pt x="19390" y="11824"/>
                </a:lnTo>
                <a:lnTo>
                  <a:pt x="18956" y="11891"/>
                </a:lnTo>
                <a:lnTo>
                  <a:pt x="18503" y="11968"/>
                </a:lnTo>
                <a:lnTo>
                  <a:pt x="17993" y="12078"/>
                </a:lnTo>
                <a:lnTo>
                  <a:pt x="17653" y="12144"/>
                </a:lnTo>
                <a:lnTo>
                  <a:pt x="17332" y="12199"/>
                </a:lnTo>
                <a:lnTo>
                  <a:pt x="17049" y="12221"/>
                </a:lnTo>
                <a:lnTo>
                  <a:pt x="16747" y="12243"/>
                </a:lnTo>
                <a:lnTo>
                  <a:pt x="16464" y="12243"/>
                </a:lnTo>
                <a:lnTo>
                  <a:pt x="16218" y="12243"/>
                </a:lnTo>
                <a:lnTo>
                  <a:pt x="15992" y="12221"/>
                </a:lnTo>
                <a:lnTo>
                  <a:pt x="15746" y="12199"/>
                </a:lnTo>
                <a:lnTo>
                  <a:pt x="15520" y="12155"/>
                </a:lnTo>
                <a:lnTo>
                  <a:pt x="15350" y="12122"/>
                </a:lnTo>
                <a:lnTo>
                  <a:pt x="15161" y="12056"/>
                </a:lnTo>
                <a:lnTo>
                  <a:pt x="14972" y="11990"/>
                </a:lnTo>
                <a:lnTo>
                  <a:pt x="14689" y="11846"/>
                </a:lnTo>
                <a:lnTo>
                  <a:pt x="14444" y="11670"/>
                </a:lnTo>
                <a:lnTo>
                  <a:pt x="14255" y="11483"/>
                </a:lnTo>
                <a:lnTo>
                  <a:pt x="14104" y="11295"/>
                </a:lnTo>
                <a:lnTo>
                  <a:pt x="14028" y="11086"/>
                </a:lnTo>
                <a:lnTo>
                  <a:pt x="13972" y="10888"/>
                </a:lnTo>
                <a:lnTo>
                  <a:pt x="13972" y="10700"/>
                </a:lnTo>
                <a:lnTo>
                  <a:pt x="14009" y="10513"/>
                </a:lnTo>
                <a:lnTo>
                  <a:pt x="14066" y="10359"/>
                </a:lnTo>
                <a:lnTo>
                  <a:pt x="14179" y="10215"/>
                </a:lnTo>
                <a:lnTo>
                  <a:pt x="14406" y="10006"/>
                </a:lnTo>
                <a:lnTo>
                  <a:pt x="14651" y="9830"/>
                </a:lnTo>
                <a:lnTo>
                  <a:pt x="14878" y="9686"/>
                </a:lnTo>
                <a:lnTo>
                  <a:pt x="15123" y="9554"/>
                </a:lnTo>
                <a:lnTo>
                  <a:pt x="15350" y="9477"/>
                </a:lnTo>
                <a:lnTo>
                  <a:pt x="15558" y="9411"/>
                </a:lnTo>
                <a:lnTo>
                  <a:pt x="15803" y="9345"/>
                </a:lnTo>
                <a:lnTo>
                  <a:pt x="16030" y="9323"/>
                </a:lnTo>
                <a:lnTo>
                  <a:pt x="16256" y="9301"/>
                </a:lnTo>
                <a:lnTo>
                  <a:pt x="16464" y="9323"/>
                </a:lnTo>
                <a:lnTo>
                  <a:pt x="16690" y="9345"/>
                </a:lnTo>
                <a:lnTo>
                  <a:pt x="16898" y="9367"/>
                </a:lnTo>
                <a:lnTo>
                  <a:pt x="17332" y="9477"/>
                </a:lnTo>
                <a:lnTo>
                  <a:pt x="17767" y="9598"/>
                </a:lnTo>
                <a:lnTo>
                  <a:pt x="18163" y="9731"/>
                </a:lnTo>
                <a:lnTo>
                  <a:pt x="18597" y="9874"/>
                </a:lnTo>
                <a:lnTo>
                  <a:pt x="18994" y="10006"/>
                </a:lnTo>
                <a:lnTo>
                  <a:pt x="19428" y="10083"/>
                </a:lnTo>
                <a:lnTo>
                  <a:pt x="19617" y="10127"/>
                </a:lnTo>
                <a:lnTo>
                  <a:pt x="19844" y="10149"/>
                </a:lnTo>
                <a:lnTo>
                  <a:pt x="20013" y="10149"/>
                </a:lnTo>
                <a:lnTo>
                  <a:pt x="20240" y="10127"/>
                </a:lnTo>
                <a:lnTo>
                  <a:pt x="20410" y="10105"/>
                </a:lnTo>
                <a:lnTo>
                  <a:pt x="20637" y="10061"/>
                </a:lnTo>
                <a:lnTo>
                  <a:pt x="20844" y="9984"/>
                </a:lnTo>
                <a:lnTo>
                  <a:pt x="21033" y="9896"/>
                </a:lnTo>
                <a:lnTo>
                  <a:pt x="21146" y="9830"/>
                </a:lnTo>
                <a:lnTo>
                  <a:pt x="21203" y="9753"/>
                </a:lnTo>
                <a:lnTo>
                  <a:pt x="21279" y="9642"/>
                </a:lnTo>
                <a:lnTo>
                  <a:pt x="21354" y="9521"/>
                </a:lnTo>
                <a:lnTo>
                  <a:pt x="21430" y="9246"/>
                </a:lnTo>
                <a:lnTo>
                  <a:pt x="21430" y="8904"/>
                </a:lnTo>
                <a:lnTo>
                  <a:pt x="21430" y="8540"/>
                </a:lnTo>
                <a:lnTo>
                  <a:pt x="21392" y="8144"/>
                </a:lnTo>
                <a:lnTo>
                  <a:pt x="21354" y="7714"/>
                </a:lnTo>
                <a:lnTo>
                  <a:pt x="21279" y="7295"/>
                </a:lnTo>
                <a:lnTo>
                  <a:pt x="21146" y="6446"/>
                </a:lnTo>
                <a:lnTo>
                  <a:pt x="20995" y="5686"/>
                </a:lnTo>
                <a:lnTo>
                  <a:pt x="20958" y="5366"/>
                </a:lnTo>
                <a:lnTo>
                  <a:pt x="20958" y="5091"/>
                </a:lnTo>
                <a:lnTo>
                  <a:pt x="20958" y="4860"/>
                </a:lnTo>
                <a:lnTo>
                  <a:pt x="21033" y="4716"/>
                </a:lnTo>
                <a:lnTo>
                  <a:pt x="20637" y="4860"/>
                </a:lnTo>
                <a:lnTo>
                  <a:pt x="20127" y="4992"/>
                </a:lnTo>
                <a:lnTo>
                  <a:pt x="19617" y="5069"/>
                </a:lnTo>
                <a:lnTo>
                  <a:pt x="19032" y="5157"/>
                </a:lnTo>
                <a:lnTo>
                  <a:pt x="18465" y="5201"/>
                </a:lnTo>
                <a:lnTo>
                  <a:pt x="17842" y="5245"/>
                </a:lnTo>
                <a:lnTo>
                  <a:pt x="17219" y="5267"/>
                </a:lnTo>
                <a:lnTo>
                  <a:pt x="16615" y="5267"/>
                </a:lnTo>
                <a:lnTo>
                  <a:pt x="15992" y="5245"/>
                </a:lnTo>
                <a:lnTo>
                  <a:pt x="15369" y="5201"/>
                </a:lnTo>
                <a:lnTo>
                  <a:pt x="14840" y="5157"/>
                </a:lnTo>
                <a:lnTo>
                  <a:pt x="14293" y="5091"/>
                </a:lnTo>
                <a:lnTo>
                  <a:pt x="13783" y="5014"/>
                </a:lnTo>
                <a:lnTo>
                  <a:pt x="13386" y="4926"/>
                </a:lnTo>
                <a:lnTo>
                  <a:pt x="13027" y="4815"/>
                </a:lnTo>
                <a:lnTo>
                  <a:pt x="12725" y="4716"/>
                </a:lnTo>
                <a:lnTo>
                  <a:pt x="12480" y="4606"/>
                </a:lnTo>
                <a:lnTo>
                  <a:pt x="12291" y="4496"/>
                </a:lnTo>
                <a:lnTo>
                  <a:pt x="12197" y="4397"/>
                </a:lnTo>
                <a:lnTo>
                  <a:pt x="12083" y="4286"/>
                </a:lnTo>
                <a:lnTo>
                  <a:pt x="12046" y="4187"/>
                </a:lnTo>
                <a:lnTo>
                  <a:pt x="12008" y="4077"/>
                </a:lnTo>
                <a:lnTo>
                  <a:pt x="12046" y="3967"/>
                </a:lnTo>
                <a:lnTo>
                  <a:pt x="12121" y="3868"/>
                </a:lnTo>
                <a:lnTo>
                  <a:pt x="12197" y="3735"/>
                </a:lnTo>
                <a:lnTo>
                  <a:pt x="12291" y="3614"/>
                </a:lnTo>
                <a:lnTo>
                  <a:pt x="12442" y="3482"/>
                </a:lnTo>
                <a:lnTo>
                  <a:pt x="12631" y="3361"/>
                </a:lnTo>
                <a:lnTo>
                  <a:pt x="13065" y="3085"/>
                </a:lnTo>
                <a:lnTo>
                  <a:pt x="13537" y="2766"/>
                </a:lnTo>
                <a:lnTo>
                  <a:pt x="13783" y="2578"/>
                </a:lnTo>
                <a:lnTo>
                  <a:pt x="13934" y="2380"/>
                </a:lnTo>
                <a:lnTo>
                  <a:pt x="14028" y="2171"/>
                </a:lnTo>
                <a:lnTo>
                  <a:pt x="14104" y="1961"/>
                </a:lnTo>
                <a:lnTo>
                  <a:pt x="14104" y="1730"/>
                </a:lnTo>
                <a:lnTo>
                  <a:pt x="14066" y="1498"/>
                </a:lnTo>
                <a:lnTo>
                  <a:pt x="13972" y="1267"/>
                </a:lnTo>
                <a:lnTo>
                  <a:pt x="13820" y="1057"/>
                </a:lnTo>
                <a:lnTo>
                  <a:pt x="13594" y="837"/>
                </a:lnTo>
                <a:lnTo>
                  <a:pt x="13386" y="628"/>
                </a:lnTo>
                <a:lnTo>
                  <a:pt x="13103" y="462"/>
                </a:lnTo>
                <a:lnTo>
                  <a:pt x="12763" y="308"/>
                </a:lnTo>
                <a:lnTo>
                  <a:pt x="12404" y="187"/>
                </a:lnTo>
                <a:lnTo>
                  <a:pt x="12008" y="77"/>
                </a:lnTo>
                <a:lnTo>
                  <a:pt x="11574" y="33"/>
                </a:lnTo>
                <a:lnTo>
                  <a:pt x="11102" y="11"/>
                </a:lnTo>
                <a:lnTo>
                  <a:pt x="10667" y="11"/>
                </a:lnTo>
                <a:lnTo>
                  <a:pt x="10233" y="77"/>
                </a:lnTo>
                <a:lnTo>
                  <a:pt x="9837" y="187"/>
                </a:lnTo>
                <a:lnTo>
                  <a:pt x="9440" y="286"/>
                </a:lnTo>
                <a:lnTo>
                  <a:pt x="9062" y="462"/>
                </a:lnTo>
                <a:lnTo>
                  <a:pt x="8741" y="628"/>
                </a:lnTo>
                <a:lnTo>
                  <a:pt x="8458" y="815"/>
                </a:lnTo>
                <a:lnTo>
                  <a:pt x="8232" y="1035"/>
                </a:lnTo>
                <a:lnTo>
                  <a:pt x="8062" y="1245"/>
                </a:lnTo>
                <a:lnTo>
                  <a:pt x="7911" y="1476"/>
                </a:lnTo>
                <a:lnTo>
                  <a:pt x="7835" y="1708"/>
                </a:lnTo>
                <a:lnTo>
                  <a:pt x="7797" y="1961"/>
                </a:lnTo>
                <a:lnTo>
                  <a:pt x="7835" y="2193"/>
                </a:lnTo>
                <a:lnTo>
                  <a:pt x="7948" y="2402"/>
                </a:lnTo>
                <a:lnTo>
                  <a:pt x="8062" y="2534"/>
                </a:lnTo>
                <a:lnTo>
                  <a:pt x="8175" y="2644"/>
                </a:lnTo>
                <a:lnTo>
                  <a:pt x="8269" y="2744"/>
                </a:lnTo>
                <a:lnTo>
                  <a:pt x="8420" y="2832"/>
                </a:lnTo>
                <a:lnTo>
                  <a:pt x="8704" y="3019"/>
                </a:lnTo>
                <a:lnTo>
                  <a:pt x="8968" y="3206"/>
                </a:lnTo>
                <a:lnTo>
                  <a:pt x="9138" y="3405"/>
                </a:lnTo>
                <a:lnTo>
                  <a:pt x="9327" y="3570"/>
                </a:lnTo>
                <a:lnTo>
                  <a:pt x="9440" y="3735"/>
                </a:lnTo>
                <a:lnTo>
                  <a:pt x="9516" y="3890"/>
                </a:lnTo>
                <a:lnTo>
                  <a:pt x="9534" y="4033"/>
                </a:lnTo>
                <a:lnTo>
                  <a:pt x="9534" y="4165"/>
                </a:lnTo>
                <a:lnTo>
                  <a:pt x="9516" y="4286"/>
                </a:lnTo>
                <a:lnTo>
                  <a:pt x="9440" y="4397"/>
                </a:lnTo>
                <a:lnTo>
                  <a:pt x="9327" y="4496"/>
                </a:lnTo>
                <a:lnTo>
                  <a:pt x="9176" y="4562"/>
                </a:lnTo>
                <a:lnTo>
                  <a:pt x="9006" y="4628"/>
                </a:lnTo>
                <a:lnTo>
                  <a:pt x="8779" y="4694"/>
                </a:lnTo>
                <a:lnTo>
                  <a:pt x="8534" y="4716"/>
                </a:lnTo>
                <a:lnTo>
                  <a:pt x="8232" y="4716"/>
                </a:lnTo>
                <a:lnTo>
                  <a:pt x="7118" y="4738"/>
                </a:lnTo>
                <a:lnTo>
                  <a:pt x="5947" y="4771"/>
                </a:lnTo>
                <a:lnTo>
                  <a:pt x="4795" y="4815"/>
                </a:lnTo>
                <a:lnTo>
                  <a:pt x="3681" y="4860"/>
                </a:lnTo>
                <a:lnTo>
                  <a:pt x="2662" y="4882"/>
                </a:lnTo>
                <a:lnTo>
                  <a:pt x="1755" y="4882"/>
                </a:lnTo>
                <a:lnTo>
                  <a:pt x="1359" y="4860"/>
                </a:lnTo>
                <a:lnTo>
                  <a:pt x="981" y="4837"/>
                </a:lnTo>
                <a:lnTo>
                  <a:pt x="698" y="4771"/>
                </a:lnTo>
                <a:lnTo>
                  <a:pt x="453" y="4716"/>
                </a:lnTo>
                <a:lnTo>
                  <a:pt x="453" y="5322"/>
                </a:lnTo>
                <a:lnTo>
                  <a:pt x="453" y="6083"/>
                </a:lnTo>
                <a:lnTo>
                  <a:pt x="453" y="6909"/>
                </a:lnTo>
                <a:lnTo>
                  <a:pt x="453" y="7780"/>
                </a:lnTo>
                <a:lnTo>
                  <a:pt x="453" y="8606"/>
                </a:lnTo>
                <a:lnTo>
                  <a:pt x="453" y="9345"/>
                </a:lnTo>
                <a:lnTo>
                  <a:pt x="453" y="9918"/>
                </a:lnTo>
                <a:lnTo>
                  <a:pt x="453" y="10282"/>
                </a:lnTo>
                <a:lnTo>
                  <a:pt x="490" y="10381"/>
                </a:lnTo>
                <a:lnTo>
                  <a:pt x="547" y="10491"/>
                </a:lnTo>
                <a:lnTo>
                  <a:pt x="660" y="10590"/>
                </a:lnTo>
                <a:lnTo>
                  <a:pt x="811" y="10700"/>
                </a:lnTo>
                <a:lnTo>
                  <a:pt x="981" y="10811"/>
                </a:lnTo>
                <a:lnTo>
                  <a:pt x="1208" y="10888"/>
                </a:lnTo>
                <a:lnTo>
                  <a:pt x="1453" y="10954"/>
                </a:lnTo>
                <a:lnTo>
                  <a:pt x="1718" y="11020"/>
                </a:lnTo>
                <a:lnTo>
                  <a:pt x="1963" y="11064"/>
                </a:lnTo>
                <a:lnTo>
                  <a:pt x="2265" y="11086"/>
                </a:lnTo>
                <a:lnTo>
                  <a:pt x="2548" y="11064"/>
                </a:lnTo>
                <a:lnTo>
                  <a:pt x="2794" y="11042"/>
                </a:lnTo>
                <a:lnTo>
                  <a:pt x="3096" y="10976"/>
                </a:lnTo>
                <a:lnTo>
                  <a:pt x="3341" y="10888"/>
                </a:lnTo>
                <a:lnTo>
                  <a:pt x="3606" y="10766"/>
                </a:lnTo>
                <a:lnTo>
                  <a:pt x="3813" y="10590"/>
                </a:lnTo>
                <a:close/>
              </a:path>
            </a:pathLst>
          </a:custGeom>
          <a:solidFill>
            <a:srgbClr val="FF0000"/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74" name="Puzzle3"/>
          <p:cNvSpPr>
            <a:spLocks noEditPoints="1" noChangeArrowheads="1"/>
          </p:cNvSpPr>
          <p:nvPr/>
        </p:nvSpPr>
        <p:spPr bwMode="auto">
          <a:xfrm>
            <a:off x="7457712" y="3450786"/>
            <a:ext cx="97944" cy="142519"/>
          </a:xfrm>
          <a:custGeom>
            <a:avLst/>
            <a:gdLst>
              <a:gd name="T0" fmla="*/ 10391 w 21600"/>
              <a:gd name="T1" fmla="*/ 15806 h 21600"/>
              <a:gd name="T2" fmla="*/ 20551 w 21600"/>
              <a:gd name="T3" fmla="*/ 21088 h 21600"/>
              <a:gd name="T4" fmla="*/ 13180 w 21600"/>
              <a:gd name="T5" fmla="*/ 13801 h 21600"/>
              <a:gd name="T6" fmla="*/ 20551 w 21600"/>
              <a:gd name="T7" fmla="*/ 7025 h 21600"/>
              <a:gd name="T8" fmla="*/ 10500 w 21600"/>
              <a:gd name="T9" fmla="*/ 52 h 21600"/>
              <a:gd name="T10" fmla="*/ 692 w 21600"/>
              <a:gd name="T11" fmla="*/ 6802 h 21600"/>
              <a:gd name="T12" fmla="*/ 8064 w 21600"/>
              <a:gd name="T13" fmla="*/ 13526 h 21600"/>
              <a:gd name="T14" fmla="*/ 692 w 21600"/>
              <a:gd name="T15" fmla="*/ 21088 h 21600"/>
              <a:gd name="T16" fmla="*/ 2273 w 21600"/>
              <a:gd name="T17" fmla="*/ 7719 h 21600"/>
              <a:gd name="T18" fmla="*/ 19149 w 21600"/>
              <a:gd name="T19" fmla="*/ 20237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T16" t="T17" r="T18" b="T19"/>
            <a:pathLst>
              <a:path w="21600" h="21600">
                <a:moveTo>
                  <a:pt x="6625" y="20892"/>
                </a:moveTo>
                <a:lnTo>
                  <a:pt x="7105" y="21023"/>
                </a:lnTo>
                <a:lnTo>
                  <a:pt x="7513" y="21088"/>
                </a:lnTo>
                <a:lnTo>
                  <a:pt x="7922" y="21115"/>
                </a:lnTo>
                <a:lnTo>
                  <a:pt x="8242" y="21115"/>
                </a:lnTo>
                <a:lnTo>
                  <a:pt x="8544" y="21062"/>
                </a:lnTo>
                <a:lnTo>
                  <a:pt x="8810" y="20997"/>
                </a:lnTo>
                <a:lnTo>
                  <a:pt x="9023" y="20892"/>
                </a:lnTo>
                <a:lnTo>
                  <a:pt x="9148" y="20761"/>
                </a:lnTo>
                <a:lnTo>
                  <a:pt x="9290" y="20616"/>
                </a:lnTo>
                <a:lnTo>
                  <a:pt x="9361" y="20459"/>
                </a:lnTo>
                <a:lnTo>
                  <a:pt x="9396" y="20289"/>
                </a:lnTo>
                <a:lnTo>
                  <a:pt x="9396" y="20092"/>
                </a:lnTo>
                <a:lnTo>
                  <a:pt x="9325" y="19909"/>
                </a:lnTo>
                <a:lnTo>
                  <a:pt x="9219" y="19738"/>
                </a:lnTo>
                <a:lnTo>
                  <a:pt x="9094" y="19555"/>
                </a:lnTo>
                <a:lnTo>
                  <a:pt x="8917" y="19384"/>
                </a:lnTo>
                <a:lnTo>
                  <a:pt x="8650" y="19162"/>
                </a:lnTo>
                <a:lnTo>
                  <a:pt x="8437" y="18900"/>
                </a:lnTo>
                <a:lnTo>
                  <a:pt x="8277" y="18624"/>
                </a:lnTo>
                <a:lnTo>
                  <a:pt x="8135" y="18349"/>
                </a:lnTo>
                <a:lnTo>
                  <a:pt x="8028" y="18048"/>
                </a:lnTo>
                <a:lnTo>
                  <a:pt x="7993" y="17746"/>
                </a:lnTo>
                <a:lnTo>
                  <a:pt x="7993" y="17471"/>
                </a:lnTo>
                <a:lnTo>
                  <a:pt x="8028" y="17169"/>
                </a:lnTo>
                <a:lnTo>
                  <a:pt x="8135" y="16920"/>
                </a:lnTo>
                <a:lnTo>
                  <a:pt x="8277" y="16671"/>
                </a:lnTo>
                <a:lnTo>
                  <a:pt x="8366" y="16540"/>
                </a:lnTo>
                <a:lnTo>
                  <a:pt x="8473" y="16409"/>
                </a:lnTo>
                <a:lnTo>
                  <a:pt x="8615" y="16317"/>
                </a:lnTo>
                <a:lnTo>
                  <a:pt x="8739" y="16213"/>
                </a:lnTo>
                <a:lnTo>
                  <a:pt x="8881" y="16134"/>
                </a:lnTo>
                <a:lnTo>
                  <a:pt x="9059" y="16055"/>
                </a:lnTo>
                <a:lnTo>
                  <a:pt x="9254" y="15990"/>
                </a:lnTo>
                <a:lnTo>
                  <a:pt x="9432" y="15911"/>
                </a:lnTo>
                <a:lnTo>
                  <a:pt x="9663" y="15885"/>
                </a:lnTo>
                <a:lnTo>
                  <a:pt x="9876" y="15833"/>
                </a:lnTo>
                <a:lnTo>
                  <a:pt x="10142" y="15806"/>
                </a:lnTo>
                <a:lnTo>
                  <a:pt x="10391" y="15806"/>
                </a:lnTo>
                <a:lnTo>
                  <a:pt x="10728" y="15806"/>
                </a:lnTo>
                <a:lnTo>
                  <a:pt x="10995" y="15806"/>
                </a:lnTo>
                <a:lnTo>
                  <a:pt x="11279" y="15833"/>
                </a:lnTo>
                <a:lnTo>
                  <a:pt x="11546" y="15885"/>
                </a:lnTo>
                <a:lnTo>
                  <a:pt x="11776" y="15937"/>
                </a:lnTo>
                <a:lnTo>
                  <a:pt x="12025" y="15990"/>
                </a:lnTo>
                <a:lnTo>
                  <a:pt x="12221" y="16055"/>
                </a:lnTo>
                <a:lnTo>
                  <a:pt x="12434" y="16134"/>
                </a:lnTo>
                <a:lnTo>
                  <a:pt x="12611" y="16213"/>
                </a:lnTo>
                <a:lnTo>
                  <a:pt x="12771" y="16317"/>
                </a:lnTo>
                <a:lnTo>
                  <a:pt x="12913" y="16409"/>
                </a:lnTo>
                <a:lnTo>
                  <a:pt x="13038" y="16514"/>
                </a:lnTo>
                <a:lnTo>
                  <a:pt x="13251" y="16737"/>
                </a:lnTo>
                <a:lnTo>
                  <a:pt x="13428" y="16986"/>
                </a:lnTo>
                <a:lnTo>
                  <a:pt x="13517" y="17248"/>
                </a:lnTo>
                <a:lnTo>
                  <a:pt x="13588" y="17523"/>
                </a:lnTo>
                <a:lnTo>
                  <a:pt x="13588" y="17799"/>
                </a:lnTo>
                <a:lnTo>
                  <a:pt x="13517" y="18074"/>
                </a:lnTo>
                <a:lnTo>
                  <a:pt x="13428" y="18323"/>
                </a:lnTo>
                <a:lnTo>
                  <a:pt x="13286" y="18572"/>
                </a:lnTo>
                <a:lnTo>
                  <a:pt x="13109" y="18808"/>
                </a:lnTo>
                <a:lnTo>
                  <a:pt x="12878" y="19031"/>
                </a:lnTo>
                <a:lnTo>
                  <a:pt x="12434" y="19411"/>
                </a:lnTo>
                <a:lnTo>
                  <a:pt x="12132" y="19738"/>
                </a:lnTo>
                <a:lnTo>
                  <a:pt x="12025" y="19856"/>
                </a:lnTo>
                <a:lnTo>
                  <a:pt x="11919" y="20014"/>
                </a:lnTo>
                <a:lnTo>
                  <a:pt x="11883" y="20132"/>
                </a:lnTo>
                <a:lnTo>
                  <a:pt x="11883" y="20263"/>
                </a:lnTo>
                <a:lnTo>
                  <a:pt x="11883" y="20394"/>
                </a:lnTo>
                <a:lnTo>
                  <a:pt x="11954" y="20485"/>
                </a:lnTo>
                <a:lnTo>
                  <a:pt x="12061" y="20590"/>
                </a:lnTo>
                <a:lnTo>
                  <a:pt x="12185" y="20695"/>
                </a:lnTo>
                <a:lnTo>
                  <a:pt x="12327" y="20787"/>
                </a:lnTo>
                <a:lnTo>
                  <a:pt x="12540" y="20892"/>
                </a:lnTo>
                <a:lnTo>
                  <a:pt x="12771" y="20997"/>
                </a:lnTo>
                <a:lnTo>
                  <a:pt x="13073" y="21088"/>
                </a:lnTo>
                <a:lnTo>
                  <a:pt x="13428" y="21193"/>
                </a:lnTo>
                <a:lnTo>
                  <a:pt x="13873" y="21298"/>
                </a:lnTo>
                <a:lnTo>
                  <a:pt x="14317" y="21390"/>
                </a:lnTo>
                <a:lnTo>
                  <a:pt x="14778" y="21468"/>
                </a:lnTo>
                <a:lnTo>
                  <a:pt x="15294" y="21547"/>
                </a:lnTo>
                <a:lnTo>
                  <a:pt x="15809" y="21600"/>
                </a:lnTo>
                <a:lnTo>
                  <a:pt x="16359" y="21652"/>
                </a:lnTo>
                <a:lnTo>
                  <a:pt x="16875" y="21678"/>
                </a:lnTo>
                <a:lnTo>
                  <a:pt x="17407" y="21678"/>
                </a:lnTo>
                <a:lnTo>
                  <a:pt x="17958" y="21678"/>
                </a:lnTo>
                <a:lnTo>
                  <a:pt x="18473" y="21652"/>
                </a:lnTo>
                <a:lnTo>
                  <a:pt x="18953" y="21573"/>
                </a:lnTo>
                <a:lnTo>
                  <a:pt x="19397" y="21495"/>
                </a:lnTo>
                <a:lnTo>
                  <a:pt x="19841" y="21390"/>
                </a:lnTo>
                <a:lnTo>
                  <a:pt x="20214" y="21272"/>
                </a:lnTo>
                <a:lnTo>
                  <a:pt x="20551" y="21088"/>
                </a:lnTo>
                <a:lnTo>
                  <a:pt x="20480" y="20787"/>
                </a:lnTo>
                <a:lnTo>
                  <a:pt x="20409" y="20485"/>
                </a:lnTo>
                <a:lnTo>
                  <a:pt x="20356" y="20158"/>
                </a:lnTo>
                <a:lnTo>
                  <a:pt x="20356" y="19804"/>
                </a:lnTo>
                <a:lnTo>
                  <a:pt x="20321" y="19083"/>
                </a:lnTo>
                <a:lnTo>
                  <a:pt x="20356" y="18349"/>
                </a:lnTo>
                <a:lnTo>
                  <a:pt x="20409" y="17641"/>
                </a:lnTo>
                <a:lnTo>
                  <a:pt x="20480" y="17012"/>
                </a:lnTo>
                <a:lnTo>
                  <a:pt x="20551" y="16488"/>
                </a:lnTo>
                <a:lnTo>
                  <a:pt x="20551" y="16055"/>
                </a:lnTo>
                <a:lnTo>
                  <a:pt x="20551" y="15911"/>
                </a:lnTo>
                <a:lnTo>
                  <a:pt x="20445" y="15754"/>
                </a:lnTo>
                <a:lnTo>
                  <a:pt x="20356" y="15610"/>
                </a:lnTo>
                <a:lnTo>
                  <a:pt x="20178" y="15452"/>
                </a:lnTo>
                <a:lnTo>
                  <a:pt x="20001" y="15334"/>
                </a:lnTo>
                <a:lnTo>
                  <a:pt x="19770" y="15230"/>
                </a:lnTo>
                <a:lnTo>
                  <a:pt x="19521" y="15125"/>
                </a:lnTo>
                <a:lnTo>
                  <a:pt x="19290" y="15059"/>
                </a:lnTo>
                <a:lnTo>
                  <a:pt x="19024" y="15007"/>
                </a:lnTo>
                <a:lnTo>
                  <a:pt x="18740" y="14954"/>
                </a:lnTo>
                <a:lnTo>
                  <a:pt x="18509" y="14954"/>
                </a:lnTo>
                <a:lnTo>
                  <a:pt x="18225" y="14954"/>
                </a:lnTo>
                <a:lnTo>
                  <a:pt x="17994" y="15007"/>
                </a:lnTo>
                <a:lnTo>
                  <a:pt x="17763" y="15085"/>
                </a:lnTo>
                <a:lnTo>
                  <a:pt x="17550" y="15177"/>
                </a:lnTo>
                <a:lnTo>
                  <a:pt x="17372" y="15308"/>
                </a:lnTo>
                <a:lnTo>
                  <a:pt x="17176" y="15426"/>
                </a:lnTo>
                <a:lnTo>
                  <a:pt x="16928" y="15557"/>
                </a:lnTo>
                <a:lnTo>
                  <a:pt x="16661" y="15636"/>
                </a:lnTo>
                <a:lnTo>
                  <a:pt x="16359" y="15688"/>
                </a:lnTo>
                <a:lnTo>
                  <a:pt x="16022" y="15715"/>
                </a:lnTo>
                <a:lnTo>
                  <a:pt x="15667" y="15688"/>
                </a:lnTo>
                <a:lnTo>
                  <a:pt x="15294" y="15662"/>
                </a:lnTo>
                <a:lnTo>
                  <a:pt x="14956" y="15583"/>
                </a:lnTo>
                <a:lnTo>
                  <a:pt x="14619" y="15479"/>
                </a:lnTo>
                <a:lnTo>
                  <a:pt x="14281" y="15334"/>
                </a:lnTo>
                <a:lnTo>
                  <a:pt x="13961" y="15177"/>
                </a:lnTo>
                <a:lnTo>
                  <a:pt x="13695" y="14981"/>
                </a:lnTo>
                <a:lnTo>
                  <a:pt x="13588" y="14850"/>
                </a:lnTo>
                <a:lnTo>
                  <a:pt x="13482" y="14732"/>
                </a:lnTo>
                <a:lnTo>
                  <a:pt x="13393" y="14600"/>
                </a:lnTo>
                <a:lnTo>
                  <a:pt x="13322" y="14456"/>
                </a:lnTo>
                <a:lnTo>
                  <a:pt x="13251" y="14299"/>
                </a:lnTo>
                <a:lnTo>
                  <a:pt x="13215" y="14155"/>
                </a:lnTo>
                <a:lnTo>
                  <a:pt x="13180" y="13971"/>
                </a:lnTo>
                <a:lnTo>
                  <a:pt x="13180" y="13801"/>
                </a:lnTo>
                <a:lnTo>
                  <a:pt x="13180" y="13591"/>
                </a:lnTo>
                <a:lnTo>
                  <a:pt x="13215" y="13395"/>
                </a:lnTo>
                <a:lnTo>
                  <a:pt x="13251" y="13198"/>
                </a:lnTo>
                <a:lnTo>
                  <a:pt x="13322" y="13015"/>
                </a:lnTo>
                <a:lnTo>
                  <a:pt x="13393" y="12870"/>
                </a:lnTo>
                <a:lnTo>
                  <a:pt x="13482" y="12713"/>
                </a:lnTo>
                <a:lnTo>
                  <a:pt x="13588" y="12569"/>
                </a:lnTo>
                <a:lnTo>
                  <a:pt x="13730" y="12438"/>
                </a:lnTo>
                <a:lnTo>
                  <a:pt x="13997" y="12215"/>
                </a:lnTo>
                <a:lnTo>
                  <a:pt x="14334" y="12005"/>
                </a:lnTo>
                <a:lnTo>
                  <a:pt x="14690" y="11861"/>
                </a:lnTo>
                <a:lnTo>
                  <a:pt x="15063" y="11756"/>
                </a:lnTo>
                <a:lnTo>
                  <a:pt x="15436" y="11678"/>
                </a:lnTo>
                <a:lnTo>
                  <a:pt x="15809" y="11638"/>
                </a:lnTo>
                <a:lnTo>
                  <a:pt x="16182" y="11638"/>
                </a:lnTo>
                <a:lnTo>
                  <a:pt x="16555" y="11678"/>
                </a:lnTo>
                <a:lnTo>
                  <a:pt x="16910" y="11730"/>
                </a:lnTo>
                <a:lnTo>
                  <a:pt x="17248" y="11835"/>
                </a:lnTo>
                <a:lnTo>
                  <a:pt x="17514" y="11966"/>
                </a:lnTo>
                <a:lnTo>
                  <a:pt x="17763" y="12110"/>
                </a:lnTo>
                <a:lnTo>
                  <a:pt x="17887" y="12215"/>
                </a:lnTo>
                <a:lnTo>
                  <a:pt x="18065" y="12307"/>
                </a:lnTo>
                <a:lnTo>
                  <a:pt x="18260" y="12412"/>
                </a:lnTo>
                <a:lnTo>
                  <a:pt x="18438" y="12464"/>
                </a:lnTo>
                <a:lnTo>
                  <a:pt x="18669" y="12543"/>
                </a:lnTo>
                <a:lnTo>
                  <a:pt x="18882" y="12569"/>
                </a:lnTo>
                <a:lnTo>
                  <a:pt x="19113" y="12595"/>
                </a:lnTo>
                <a:lnTo>
                  <a:pt x="19361" y="12608"/>
                </a:lnTo>
                <a:lnTo>
                  <a:pt x="19592" y="12608"/>
                </a:lnTo>
                <a:lnTo>
                  <a:pt x="19841" y="12595"/>
                </a:lnTo>
                <a:lnTo>
                  <a:pt x="20072" y="12543"/>
                </a:lnTo>
                <a:lnTo>
                  <a:pt x="20321" y="12490"/>
                </a:lnTo>
                <a:lnTo>
                  <a:pt x="20551" y="12438"/>
                </a:lnTo>
                <a:lnTo>
                  <a:pt x="20800" y="12333"/>
                </a:lnTo>
                <a:lnTo>
                  <a:pt x="20996" y="12241"/>
                </a:lnTo>
                <a:lnTo>
                  <a:pt x="21244" y="12110"/>
                </a:lnTo>
                <a:lnTo>
                  <a:pt x="21298" y="12032"/>
                </a:lnTo>
                <a:lnTo>
                  <a:pt x="21404" y="11966"/>
                </a:lnTo>
                <a:lnTo>
                  <a:pt x="21475" y="11861"/>
                </a:lnTo>
                <a:lnTo>
                  <a:pt x="21511" y="11730"/>
                </a:lnTo>
                <a:lnTo>
                  <a:pt x="21617" y="11481"/>
                </a:lnTo>
                <a:lnTo>
                  <a:pt x="21653" y="11180"/>
                </a:lnTo>
                <a:lnTo>
                  <a:pt x="21653" y="10826"/>
                </a:lnTo>
                <a:lnTo>
                  <a:pt x="21653" y="10472"/>
                </a:lnTo>
                <a:lnTo>
                  <a:pt x="21582" y="10092"/>
                </a:lnTo>
                <a:lnTo>
                  <a:pt x="21511" y="9725"/>
                </a:lnTo>
                <a:lnTo>
                  <a:pt x="21298" y="8912"/>
                </a:lnTo>
                <a:lnTo>
                  <a:pt x="21067" y="8191"/>
                </a:lnTo>
                <a:lnTo>
                  <a:pt x="20800" y="7536"/>
                </a:lnTo>
                <a:lnTo>
                  <a:pt x="20551" y="7025"/>
                </a:lnTo>
                <a:lnTo>
                  <a:pt x="20001" y="7103"/>
                </a:lnTo>
                <a:lnTo>
                  <a:pt x="19432" y="7156"/>
                </a:lnTo>
                <a:lnTo>
                  <a:pt x="18846" y="7208"/>
                </a:lnTo>
                <a:lnTo>
                  <a:pt x="18225" y="7208"/>
                </a:lnTo>
                <a:lnTo>
                  <a:pt x="17656" y="7208"/>
                </a:lnTo>
                <a:lnTo>
                  <a:pt x="17070" y="7182"/>
                </a:lnTo>
                <a:lnTo>
                  <a:pt x="16484" y="7156"/>
                </a:lnTo>
                <a:lnTo>
                  <a:pt x="15986" y="7103"/>
                </a:lnTo>
                <a:lnTo>
                  <a:pt x="14992" y="6999"/>
                </a:lnTo>
                <a:lnTo>
                  <a:pt x="14210" y="6907"/>
                </a:lnTo>
                <a:lnTo>
                  <a:pt x="13695" y="6828"/>
                </a:lnTo>
                <a:lnTo>
                  <a:pt x="13517" y="6802"/>
                </a:lnTo>
                <a:lnTo>
                  <a:pt x="13073" y="6645"/>
                </a:lnTo>
                <a:lnTo>
                  <a:pt x="12700" y="6474"/>
                </a:lnTo>
                <a:lnTo>
                  <a:pt x="12363" y="6304"/>
                </a:lnTo>
                <a:lnTo>
                  <a:pt x="12132" y="6094"/>
                </a:lnTo>
                <a:lnTo>
                  <a:pt x="11919" y="5871"/>
                </a:lnTo>
                <a:lnTo>
                  <a:pt x="11776" y="5649"/>
                </a:lnTo>
                <a:lnTo>
                  <a:pt x="11688" y="5413"/>
                </a:lnTo>
                <a:lnTo>
                  <a:pt x="11617" y="5190"/>
                </a:lnTo>
                <a:lnTo>
                  <a:pt x="11617" y="4941"/>
                </a:lnTo>
                <a:lnTo>
                  <a:pt x="11652" y="4718"/>
                </a:lnTo>
                <a:lnTo>
                  <a:pt x="11723" y="4482"/>
                </a:lnTo>
                <a:lnTo>
                  <a:pt x="11812" y="4285"/>
                </a:lnTo>
                <a:lnTo>
                  <a:pt x="11919" y="4089"/>
                </a:lnTo>
                <a:lnTo>
                  <a:pt x="12096" y="3905"/>
                </a:lnTo>
                <a:lnTo>
                  <a:pt x="12292" y="3735"/>
                </a:lnTo>
                <a:lnTo>
                  <a:pt x="12505" y="3604"/>
                </a:lnTo>
                <a:lnTo>
                  <a:pt x="12700" y="3460"/>
                </a:lnTo>
                <a:lnTo>
                  <a:pt x="12878" y="3250"/>
                </a:lnTo>
                <a:lnTo>
                  <a:pt x="13038" y="3027"/>
                </a:lnTo>
                <a:lnTo>
                  <a:pt x="13180" y="2752"/>
                </a:lnTo>
                <a:lnTo>
                  <a:pt x="13286" y="2477"/>
                </a:lnTo>
                <a:lnTo>
                  <a:pt x="13322" y="2175"/>
                </a:lnTo>
                <a:lnTo>
                  <a:pt x="13357" y="1874"/>
                </a:lnTo>
                <a:lnTo>
                  <a:pt x="13286" y="1572"/>
                </a:lnTo>
                <a:lnTo>
                  <a:pt x="13180" y="1271"/>
                </a:lnTo>
                <a:lnTo>
                  <a:pt x="13038" y="983"/>
                </a:lnTo>
                <a:lnTo>
                  <a:pt x="12949" y="865"/>
                </a:lnTo>
                <a:lnTo>
                  <a:pt x="12807" y="733"/>
                </a:lnTo>
                <a:lnTo>
                  <a:pt x="12665" y="616"/>
                </a:lnTo>
                <a:lnTo>
                  <a:pt x="12505" y="511"/>
                </a:lnTo>
                <a:lnTo>
                  <a:pt x="12327" y="406"/>
                </a:lnTo>
                <a:lnTo>
                  <a:pt x="12132" y="314"/>
                </a:lnTo>
                <a:lnTo>
                  <a:pt x="11883" y="235"/>
                </a:lnTo>
                <a:lnTo>
                  <a:pt x="11652" y="183"/>
                </a:lnTo>
                <a:lnTo>
                  <a:pt x="11368" y="104"/>
                </a:lnTo>
                <a:lnTo>
                  <a:pt x="11101" y="78"/>
                </a:lnTo>
                <a:lnTo>
                  <a:pt x="10800" y="52"/>
                </a:lnTo>
                <a:lnTo>
                  <a:pt x="10444" y="52"/>
                </a:lnTo>
                <a:lnTo>
                  <a:pt x="10142" y="52"/>
                </a:lnTo>
                <a:lnTo>
                  <a:pt x="9840" y="78"/>
                </a:lnTo>
                <a:lnTo>
                  <a:pt x="9574" y="104"/>
                </a:lnTo>
                <a:lnTo>
                  <a:pt x="9325" y="157"/>
                </a:lnTo>
                <a:lnTo>
                  <a:pt x="9094" y="209"/>
                </a:lnTo>
                <a:lnTo>
                  <a:pt x="8846" y="262"/>
                </a:lnTo>
                <a:lnTo>
                  <a:pt x="8650" y="340"/>
                </a:lnTo>
                <a:lnTo>
                  <a:pt x="8437" y="432"/>
                </a:lnTo>
                <a:lnTo>
                  <a:pt x="8277" y="511"/>
                </a:lnTo>
                <a:lnTo>
                  <a:pt x="8100" y="616"/>
                </a:lnTo>
                <a:lnTo>
                  <a:pt x="7957" y="707"/>
                </a:lnTo>
                <a:lnTo>
                  <a:pt x="7833" y="838"/>
                </a:lnTo>
                <a:lnTo>
                  <a:pt x="7620" y="1061"/>
                </a:lnTo>
                <a:lnTo>
                  <a:pt x="7442" y="1336"/>
                </a:lnTo>
                <a:lnTo>
                  <a:pt x="7353" y="1599"/>
                </a:lnTo>
                <a:lnTo>
                  <a:pt x="7318" y="1900"/>
                </a:lnTo>
                <a:lnTo>
                  <a:pt x="7318" y="2175"/>
                </a:lnTo>
                <a:lnTo>
                  <a:pt x="7353" y="2450"/>
                </a:lnTo>
                <a:lnTo>
                  <a:pt x="7442" y="2726"/>
                </a:lnTo>
                <a:lnTo>
                  <a:pt x="7620" y="2975"/>
                </a:lnTo>
                <a:lnTo>
                  <a:pt x="7833" y="3198"/>
                </a:lnTo>
                <a:lnTo>
                  <a:pt x="8064" y="3433"/>
                </a:lnTo>
                <a:lnTo>
                  <a:pt x="8295" y="3630"/>
                </a:lnTo>
                <a:lnTo>
                  <a:pt x="8508" y="3853"/>
                </a:lnTo>
                <a:lnTo>
                  <a:pt x="8686" y="4089"/>
                </a:lnTo>
                <a:lnTo>
                  <a:pt x="8775" y="4312"/>
                </a:lnTo>
                <a:lnTo>
                  <a:pt x="8846" y="4561"/>
                </a:lnTo>
                <a:lnTo>
                  <a:pt x="8846" y="4810"/>
                </a:lnTo>
                <a:lnTo>
                  <a:pt x="8810" y="5059"/>
                </a:lnTo>
                <a:lnTo>
                  <a:pt x="8721" y="5295"/>
                </a:lnTo>
                <a:lnTo>
                  <a:pt x="8579" y="5544"/>
                </a:lnTo>
                <a:lnTo>
                  <a:pt x="8366" y="5766"/>
                </a:lnTo>
                <a:lnTo>
                  <a:pt x="8135" y="5976"/>
                </a:lnTo>
                <a:lnTo>
                  <a:pt x="7833" y="6199"/>
                </a:lnTo>
                <a:lnTo>
                  <a:pt x="7478" y="6369"/>
                </a:lnTo>
                <a:lnTo>
                  <a:pt x="7069" y="6527"/>
                </a:lnTo>
                <a:lnTo>
                  <a:pt x="6590" y="6671"/>
                </a:lnTo>
                <a:lnTo>
                  <a:pt x="6092" y="6802"/>
                </a:lnTo>
                <a:lnTo>
                  <a:pt x="5684" y="6802"/>
                </a:lnTo>
                <a:lnTo>
                  <a:pt x="5133" y="6802"/>
                </a:lnTo>
                <a:lnTo>
                  <a:pt x="4547" y="6802"/>
                </a:lnTo>
                <a:lnTo>
                  <a:pt x="3872" y="6802"/>
                </a:lnTo>
                <a:lnTo>
                  <a:pt x="3144" y="6802"/>
                </a:lnTo>
                <a:lnTo>
                  <a:pt x="2362" y="6802"/>
                </a:lnTo>
                <a:lnTo>
                  <a:pt x="1545" y="6802"/>
                </a:lnTo>
                <a:lnTo>
                  <a:pt x="692" y="6802"/>
                </a:lnTo>
                <a:lnTo>
                  <a:pt x="586" y="7234"/>
                </a:lnTo>
                <a:lnTo>
                  <a:pt x="461" y="7837"/>
                </a:lnTo>
                <a:lnTo>
                  <a:pt x="355" y="8493"/>
                </a:lnTo>
                <a:lnTo>
                  <a:pt x="248" y="9187"/>
                </a:lnTo>
                <a:lnTo>
                  <a:pt x="142" y="9869"/>
                </a:lnTo>
                <a:lnTo>
                  <a:pt x="106" y="10498"/>
                </a:lnTo>
                <a:lnTo>
                  <a:pt x="106" y="10983"/>
                </a:lnTo>
                <a:lnTo>
                  <a:pt x="106" y="11311"/>
                </a:lnTo>
                <a:lnTo>
                  <a:pt x="213" y="11481"/>
                </a:lnTo>
                <a:lnTo>
                  <a:pt x="319" y="11651"/>
                </a:lnTo>
                <a:lnTo>
                  <a:pt x="497" y="11783"/>
                </a:lnTo>
                <a:lnTo>
                  <a:pt x="692" y="11914"/>
                </a:lnTo>
                <a:lnTo>
                  <a:pt x="941" y="12032"/>
                </a:lnTo>
                <a:lnTo>
                  <a:pt x="1207" y="12110"/>
                </a:lnTo>
                <a:lnTo>
                  <a:pt x="1509" y="12189"/>
                </a:lnTo>
                <a:lnTo>
                  <a:pt x="1794" y="12241"/>
                </a:lnTo>
                <a:lnTo>
                  <a:pt x="2131" y="12267"/>
                </a:lnTo>
                <a:lnTo>
                  <a:pt x="2433" y="12281"/>
                </a:lnTo>
                <a:lnTo>
                  <a:pt x="2735" y="12267"/>
                </a:lnTo>
                <a:lnTo>
                  <a:pt x="3055" y="12241"/>
                </a:lnTo>
                <a:lnTo>
                  <a:pt x="3357" y="12189"/>
                </a:lnTo>
                <a:lnTo>
                  <a:pt x="3623" y="12084"/>
                </a:lnTo>
                <a:lnTo>
                  <a:pt x="3872" y="11979"/>
                </a:lnTo>
                <a:lnTo>
                  <a:pt x="4103" y="11861"/>
                </a:lnTo>
                <a:lnTo>
                  <a:pt x="4316" y="11704"/>
                </a:lnTo>
                <a:lnTo>
                  <a:pt x="4582" y="11612"/>
                </a:lnTo>
                <a:lnTo>
                  <a:pt x="4849" y="11533"/>
                </a:lnTo>
                <a:lnTo>
                  <a:pt x="5169" y="11507"/>
                </a:lnTo>
                <a:lnTo>
                  <a:pt x="5506" y="11481"/>
                </a:lnTo>
                <a:lnTo>
                  <a:pt x="5808" y="11507"/>
                </a:lnTo>
                <a:lnTo>
                  <a:pt x="6146" y="11560"/>
                </a:lnTo>
                <a:lnTo>
                  <a:pt x="6501" y="11651"/>
                </a:lnTo>
                <a:lnTo>
                  <a:pt x="6803" y="11783"/>
                </a:lnTo>
                <a:lnTo>
                  <a:pt x="7105" y="11940"/>
                </a:lnTo>
                <a:lnTo>
                  <a:pt x="7353" y="12110"/>
                </a:lnTo>
                <a:lnTo>
                  <a:pt x="7584" y="12333"/>
                </a:lnTo>
                <a:lnTo>
                  <a:pt x="7798" y="12595"/>
                </a:lnTo>
                <a:lnTo>
                  <a:pt x="7922" y="12870"/>
                </a:lnTo>
                <a:lnTo>
                  <a:pt x="8028" y="13198"/>
                </a:lnTo>
                <a:lnTo>
                  <a:pt x="8064" y="13526"/>
                </a:lnTo>
                <a:lnTo>
                  <a:pt x="8028" y="13775"/>
                </a:lnTo>
                <a:lnTo>
                  <a:pt x="7922" y="13998"/>
                </a:lnTo>
                <a:lnTo>
                  <a:pt x="7798" y="14220"/>
                </a:lnTo>
                <a:lnTo>
                  <a:pt x="7584" y="14404"/>
                </a:lnTo>
                <a:lnTo>
                  <a:pt x="7353" y="14574"/>
                </a:lnTo>
                <a:lnTo>
                  <a:pt x="7105" y="14732"/>
                </a:lnTo>
                <a:lnTo>
                  <a:pt x="6803" y="14850"/>
                </a:lnTo>
                <a:lnTo>
                  <a:pt x="6501" y="14954"/>
                </a:lnTo>
                <a:lnTo>
                  <a:pt x="6146" y="15033"/>
                </a:lnTo>
                <a:lnTo>
                  <a:pt x="5808" y="15085"/>
                </a:lnTo>
                <a:lnTo>
                  <a:pt x="5506" y="15085"/>
                </a:lnTo>
                <a:lnTo>
                  <a:pt x="5169" y="15059"/>
                </a:lnTo>
                <a:lnTo>
                  <a:pt x="4849" y="15007"/>
                </a:lnTo>
                <a:lnTo>
                  <a:pt x="4582" y="14902"/>
                </a:lnTo>
                <a:lnTo>
                  <a:pt x="4316" y="14784"/>
                </a:lnTo>
                <a:lnTo>
                  <a:pt x="4103" y="14600"/>
                </a:lnTo>
                <a:lnTo>
                  <a:pt x="3907" y="14430"/>
                </a:lnTo>
                <a:lnTo>
                  <a:pt x="3659" y="14299"/>
                </a:lnTo>
                <a:lnTo>
                  <a:pt x="3428" y="14194"/>
                </a:lnTo>
                <a:lnTo>
                  <a:pt x="3179" y="14129"/>
                </a:lnTo>
                <a:lnTo>
                  <a:pt x="2913" y="14102"/>
                </a:lnTo>
                <a:lnTo>
                  <a:pt x="2646" y="14102"/>
                </a:lnTo>
                <a:lnTo>
                  <a:pt x="2362" y="14129"/>
                </a:lnTo>
                <a:lnTo>
                  <a:pt x="2096" y="14168"/>
                </a:lnTo>
                <a:lnTo>
                  <a:pt x="1811" y="14273"/>
                </a:lnTo>
                <a:lnTo>
                  <a:pt x="1545" y="14378"/>
                </a:lnTo>
                <a:lnTo>
                  <a:pt x="1314" y="14496"/>
                </a:lnTo>
                <a:lnTo>
                  <a:pt x="1065" y="14653"/>
                </a:lnTo>
                <a:lnTo>
                  <a:pt x="870" y="14797"/>
                </a:lnTo>
                <a:lnTo>
                  <a:pt x="657" y="14981"/>
                </a:lnTo>
                <a:lnTo>
                  <a:pt x="497" y="15177"/>
                </a:lnTo>
                <a:lnTo>
                  <a:pt x="390" y="15413"/>
                </a:lnTo>
                <a:lnTo>
                  <a:pt x="284" y="15636"/>
                </a:lnTo>
                <a:lnTo>
                  <a:pt x="248" y="15911"/>
                </a:lnTo>
                <a:lnTo>
                  <a:pt x="284" y="16239"/>
                </a:lnTo>
                <a:lnTo>
                  <a:pt x="319" y="16566"/>
                </a:lnTo>
                <a:lnTo>
                  <a:pt x="497" y="17340"/>
                </a:lnTo>
                <a:lnTo>
                  <a:pt x="692" y="18152"/>
                </a:lnTo>
                <a:lnTo>
                  <a:pt x="799" y="18559"/>
                </a:lnTo>
                <a:lnTo>
                  <a:pt x="905" y="18978"/>
                </a:lnTo>
                <a:lnTo>
                  <a:pt x="959" y="19384"/>
                </a:lnTo>
                <a:lnTo>
                  <a:pt x="994" y="19791"/>
                </a:lnTo>
                <a:lnTo>
                  <a:pt x="994" y="20132"/>
                </a:lnTo>
                <a:lnTo>
                  <a:pt x="959" y="20485"/>
                </a:lnTo>
                <a:lnTo>
                  <a:pt x="941" y="20669"/>
                </a:lnTo>
                <a:lnTo>
                  <a:pt x="870" y="20813"/>
                </a:lnTo>
                <a:lnTo>
                  <a:pt x="799" y="20970"/>
                </a:lnTo>
                <a:lnTo>
                  <a:pt x="692" y="21088"/>
                </a:lnTo>
                <a:lnTo>
                  <a:pt x="1474" y="20997"/>
                </a:lnTo>
                <a:lnTo>
                  <a:pt x="2291" y="20866"/>
                </a:lnTo>
                <a:lnTo>
                  <a:pt x="3108" y="20787"/>
                </a:lnTo>
                <a:lnTo>
                  <a:pt x="3907" y="20721"/>
                </a:lnTo>
                <a:lnTo>
                  <a:pt x="4653" y="20695"/>
                </a:lnTo>
                <a:lnTo>
                  <a:pt x="5364" y="20695"/>
                </a:lnTo>
                <a:lnTo>
                  <a:pt x="5701" y="20721"/>
                </a:lnTo>
                <a:lnTo>
                  <a:pt x="6057" y="20761"/>
                </a:lnTo>
                <a:lnTo>
                  <a:pt x="6323" y="20813"/>
                </a:lnTo>
                <a:lnTo>
                  <a:pt x="6625" y="20892"/>
                </a:lnTo>
                <a:close/>
              </a:path>
            </a:pathLst>
          </a:custGeom>
          <a:solidFill>
            <a:srgbClr val="FF0000"/>
          </a:solidFill>
          <a:ln w="12700">
            <a:solidFill>
              <a:srgbClr val="000000"/>
            </a:solidFill>
            <a:miter lim="800000"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756" name="TextBox 755"/>
          <p:cNvSpPr txBox="1"/>
          <p:nvPr/>
        </p:nvSpPr>
        <p:spPr>
          <a:xfrm>
            <a:off x="7091803" y="3204058"/>
            <a:ext cx="596257" cy="1826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800" b="1" dirty="0" smtClean="0"/>
              <a:t>Message 1</a:t>
            </a:r>
          </a:p>
        </p:txBody>
      </p:sp>
      <p:sp>
        <p:nvSpPr>
          <p:cNvPr id="757" name="TextBox 756"/>
          <p:cNvSpPr txBox="1"/>
          <p:nvPr/>
        </p:nvSpPr>
        <p:spPr>
          <a:xfrm>
            <a:off x="7116733" y="3900074"/>
            <a:ext cx="596258" cy="1826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800" b="1" dirty="0" smtClean="0"/>
              <a:t>Message 2</a:t>
            </a:r>
          </a:p>
        </p:txBody>
      </p:sp>
      <p:sp>
        <p:nvSpPr>
          <p:cNvPr id="758" name="TextBox 757"/>
          <p:cNvSpPr txBox="1"/>
          <p:nvPr/>
        </p:nvSpPr>
        <p:spPr>
          <a:xfrm>
            <a:off x="7135909" y="4590306"/>
            <a:ext cx="596257" cy="18261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800" b="1" dirty="0" smtClean="0"/>
              <a:t>Message 3</a:t>
            </a:r>
          </a:p>
        </p:txBody>
      </p:sp>
      <p:cxnSp>
        <p:nvCxnSpPr>
          <p:cNvPr id="505" name="Straight Arrow Connector 504"/>
          <p:cNvCxnSpPr/>
          <p:nvPr/>
        </p:nvCxnSpPr>
        <p:spPr bwMode="auto">
          <a:xfrm rot="5400000">
            <a:off x="7271314" y="3108961"/>
            <a:ext cx="219453" cy="1"/>
          </a:xfrm>
          <a:prstGeom prst="straightConnector1">
            <a:avLst/>
          </a:prstGeom>
          <a:noFill/>
          <a:ln w="254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508" name="Straight Arrow Connector 507"/>
          <p:cNvCxnSpPr/>
          <p:nvPr/>
        </p:nvCxnSpPr>
        <p:spPr bwMode="auto">
          <a:xfrm rot="16200000" flipV="1">
            <a:off x="7270697" y="5454702"/>
            <a:ext cx="242620" cy="1215"/>
          </a:xfrm>
          <a:prstGeom prst="straightConnector1">
            <a:avLst/>
          </a:prstGeom>
          <a:noFill/>
          <a:ln w="254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grpSp>
        <p:nvGrpSpPr>
          <p:cNvPr id="463" name="Group 462"/>
          <p:cNvGrpSpPr/>
          <p:nvPr/>
        </p:nvGrpSpPr>
        <p:grpSpPr>
          <a:xfrm>
            <a:off x="2943225" y="2971800"/>
            <a:ext cx="1119817" cy="2924314"/>
            <a:chOff x="2943225" y="2971800"/>
            <a:chExt cx="1119817" cy="2924314"/>
          </a:xfrm>
        </p:grpSpPr>
        <p:cxnSp>
          <p:nvCxnSpPr>
            <p:cNvPr id="272" name="Straight Arrow Connector 271"/>
            <p:cNvCxnSpPr/>
            <p:nvPr/>
          </p:nvCxnSpPr>
          <p:spPr bwMode="auto">
            <a:xfrm>
              <a:off x="3748910" y="3602267"/>
              <a:ext cx="314132" cy="3575"/>
            </a:xfrm>
            <a:prstGeom prst="straightConnector1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438" name="Straight Arrow Connector 437"/>
            <p:cNvCxnSpPr/>
            <p:nvPr/>
          </p:nvCxnSpPr>
          <p:spPr bwMode="auto">
            <a:xfrm>
              <a:off x="3669003" y="4591168"/>
              <a:ext cx="307774" cy="6711"/>
            </a:xfrm>
            <a:prstGeom prst="straightConnector1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439" name="Straight Arrow Connector 438"/>
            <p:cNvCxnSpPr/>
            <p:nvPr/>
          </p:nvCxnSpPr>
          <p:spPr bwMode="auto">
            <a:xfrm>
              <a:off x="3673492" y="5671842"/>
              <a:ext cx="298433" cy="5058"/>
            </a:xfrm>
            <a:prstGeom prst="straightConnector1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214" name="Straight Connector 213"/>
            <p:cNvCxnSpPr>
              <a:endCxn id="149" idx="7"/>
            </p:cNvCxnSpPr>
            <p:nvPr/>
          </p:nvCxnSpPr>
          <p:spPr bwMode="auto">
            <a:xfrm rot="19527864">
              <a:off x="3268166" y="5389771"/>
              <a:ext cx="91706" cy="91021"/>
            </a:xfrm>
            <a:prstGeom prst="line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</p:cxnSp>
        <p:grpSp>
          <p:nvGrpSpPr>
            <p:cNvPr id="459" name="Group 458"/>
            <p:cNvGrpSpPr/>
            <p:nvPr/>
          </p:nvGrpSpPr>
          <p:grpSpPr>
            <a:xfrm>
              <a:off x="2943225" y="2971800"/>
              <a:ext cx="1040670" cy="2924314"/>
              <a:chOff x="2943225" y="2971800"/>
              <a:chExt cx="1040670" cy="2924314"/>
            </a:xfrm>
          </p:grpSpPr>
          <p:sp>
            <p:nvSpPr>
              <p:cNvPr id="212" name="TextBox 211"/>
              <p:cNvSpPr txBox="1"/>
              <p:nvPr/>
            </p:nvSpPr>
            <p:spPr>
              <a:xfrm>
                <a:off x="2997106" y="4921371"/>
                <a:ext cx="83708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800" b="1" dirty="0" smtClean="0"/>
                  <a:t>Deterministic</a:t>
                </a:r>
              </a:p>
              <a:p>
                <a:pPr algn="ctr"/>
                <a:r>
                  <a:rPr lang="en-US" sz="800" b="1" dirty="0" smtClean="0"/>
                  <a:t>Routing</a:t>
                </a:r>
              </a:p>
              <a:p>
                <a:pPr algn="ctr"/>
                <a:r>
                  <a:rPr lang="en-US" sz="800" b="1" dirty="0" smtClean="0"/>
                  <a:t>(ex: OSPF)</a:t>
                </a:r>
              </a:p>
            </p:txBody>
          </p:sp>
          <p:sp>
            <p:nvSpPr>
              <p:cNvPr id="218" name="TextBox 217"/>
              <p:cNvSpPr txBox="1"/>
              <p:nvPr/>
            </p:nvSpPr>
            <p:spPr>
              <a:xfrm>
                <a:off x="3002670" y="3894360"/>
                <a:ext cx="925253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800" b="1" dirty="0" smtClean="0"/>
                  <a:t>Hybrid Routing</a:t>
                </a:r>
              </a:p>
              <a:p>
                <a:pPr algn="ctr"/>
                <a:r>
                  <a:rPr lang="en-US" sz="800" b="1" dirty="0" smtClean="0"/>
                  <a:t>(ex: OLSR)</a:t>
                </a:r>
              </a:p>
            </p:txBody>
          </p:sp>
          <p:sp>
            <p:nvSpPr>
              <p:cNvPr id="219" name="TextBox 218"/>
              <p:cNvSpPr txBox="1"/>
              <p:nvPr/>
            </p:nvSpPr>
            <p:spPr>
              <a:xfrm>
                <a:off x="2943225" y="2971800"/>
                <a:ext cx="1040670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800" b="1" dirty="0" smtClean="0"/>
                  <a:t>Random Protocol</a:t>
                </a:r>
              </a:p>
              <a:p>
                <a:pPr algn="ctr"/>
                <a:r>
                  <a:rPr lang="en-US" sz="800" b="1" dirty="0" smtClean="0"/>
                  <a:t>(ex: Flooding)</a:t>
                </a:r>
                <a:endParaRPr lang="en-US" sz="800" b="1" dirty="0"/>
              </a:p>
            </p:txBody>
          </p:sp>
          <p:grpSp>
            <p:nvGrpSpPr>
              <p:cNvPr id="708" name="Group 707"/>
              <p:cNvGrpSpPr/>
              <p:nvPr/>
            </p:nvGrpSpPr>
            <p:grpSpPr>
              <a:xfrm>
                <a:off x="3113386" y="5418931"/>
                <a:ext cx="463604" cy="477183"/>
                <a:chOff x="3113386" y="5418931"/>
                <a:chExt cx="463604" cy="477183"/>
              </a:xfrm>
            </p:grpSpPr>
            <p:cxnSp>
              <p:nvCxnSpPr>
                <p:cNvPr id="360" name="Straight Connector 359"/>
                <p:cNvCxnSpPr/>
                <p:nvPr/>
              </p:nvCxnSpPr>
              <p:spPr bwMode="auto">
                <a:xfrm>
                  <a:off x="3182869" y="5837719"/>
                  <a:ext cx="121697" cy="21456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sm" len="sm"/>
                </a:ln>
                <a:effectLst/>
              </p:spPr>
            </p:cxnSp>
            <p:sp>
              <p:nvSpPr>
                <p:cNvPr id="168" name="Oval 167"/>
                <p:cNvSpPr/>
                <p:nvPr/>
              </p:nvSpPr>
              <p:spPr bwMode="auto">
                <a:xfrm rot="14127864">
                  <a:off x="3529454" y="5697799"/>
                  <a:ext cx="53056" cy="42016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169" name="Oval 168"/>
                <p:cNvSpPr/>
                <p:nvPr/>
              </p:nvSpPr>
              <p:spPr bwMode="auto">
                <a:xfrm rot="14127864">
                  <a:off x="3526022" y="5560183"/>
                  <a:ext cx="53056" cy="42016"/>
                </a:xfrm>
                <a:prstGeom prst="ellipse">
                  <a:avLst/>
                </a:prstGeom>
                <a:solidFill>
                  <a:schemeClr val="bg1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149" name="Oval 148"/>
                <p:cNvSpPr/>
                <p:nvPr/>
              </p:nvSpPr>
              <p:spPr bwMode="auto">
                <a:xfrm rot="14127864">
                  <a:off x="3368648" y="5426957"/>
                  <a:ext cx="53056" cy="42016"/>
                </a:xfrm>
                <a:prstGeom prst="ellipse">
                  <a:avLst/>
                </a:prstGeom>
                <a:solidFill>
                  <a:schemeClr val="bg1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150" name="Oval 149"/>
                <p:cNvSpPr/>
                <p:nvPr/>
              </p:nvSpPr>
              <p:spPr bwMode="auto">
                <a:xfrm rot="14127864">
                  <a:off x="3382379" y="5848578"/>
                  <a:ext cx="53056" cy="42016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191" name="Oval 190"/>
                <p:cNvSpPr/>
                <p:nvPr/>
              </p:nvSpPr>
              <p:spPr bwMode="auto">
                <a:xfrm rot="14127864">
                  <a:off x="3188280" y="5470844"/>
                  <a:ext cx="53056" cy="42016"/>
                </a:xfrm>
                <a:prstGeom prst="ellipse">
                  <a:avLst/>
                </a:prstGeom>
                <a:solidFill>
                  <a:schemeClr val="bg1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308" name="Oval 307"/>
                <p:cNvSpPr/>
                <p:nvPr/>
              </p:nvSpPr>
              <p:spPr bwMode="auto">
                <a:xfrm rot="16550184">
                  <a:off x="3264643" y="5424451"/>
                  <a:ext cx="53056" cy="42016"/>
                </a:xfrm>
                <a:prstGeom prst="ellipse">
                  <a:avLst/>
                </a:prstGeom>
                <a:solidFill>
                  <a:schemeClr val="bg1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231" name="Oval 230"/>
                <p:cNvSpPr/>
                <p:nvPr/>
              </p:nvSpPr>
              <p:spPr bwMode="auto">
                <a:xfrm rot="14127864">
                  <a:off x="3157389" y="5804694"/>
                  <a:ext cx="53056" cy="42016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225" name="Oval 224"/>
                <p:cNvSpPr/>
                <p:nvPr/>
              </p:nvSpPr>
              <p:spPr bwMode="auto">
                <a:xfrm rot="14127864">
                  <a:off x="3492215" y="5804691"/>
                  <a:ext cx="53056" cy="42016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227" name="Oval 226"/>
                <p:cNvSpPr/>
                <p:nvPr/>
              </p:nvSpPr>
              <p:spPr bwMode="auto">
                <a:xfrm rot="14127864">
                  <a:off x="3481401" y="5476801"/>
                  <a:ext cx="53056" cy="42016"/>
                </a:xfrm>
                <a:prstGeom prst="ellipse">
                  <a:avLst/>
                </a:pr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cxnSp>
              <p:nvCxnSpPr>
                <p:cNvPr id="351" name="Straight Connector 350"/>
                <p:cNvCxnSpPr/>
                <p:nvPr/>
              </p:nvCxnSpPr>
              <p:spPr bwMode="auto">
                <a:xfrm>
                  <a:off x="3151811" y="5728656"/>
                  <a:ext cx="117643" cy="1463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sm" len="sm"/>
                </a:ln>
                <a:effectLst/>
              </p:spPr>
            </p:cxnSp>
            <p:cxnSp>
              <p:nvCxnSpPr>
                <p:cNvPr id="354" name="Straight Connector 353"/>
                <p:cNvCxnSpPr/>
                <p:nvPr/>
              </p:nvCxnSpPr>
              <p:spPr bwMode="auto">
                <a:xfrm>
                  <a:off x="3295543" y="5738045"/>
                  <a:ext cx="117643" cy="1463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sm" len="sm"/>
                </a:ln>
                <a:effectLst/>
              </p:spPr>
            </p:cxnSp>
            <p:sp>
              <p:nvSpPr>
                <p:cNvPr id="151" name="Oval 150"/>
                <p:cNvSpPr/>
                <p:nvPr/>
              </p:nvSpPr>
              <p:spPr bwMode="auto">
                <a:xfrm rot="14127864">
                  <a:off x="3263278" y="5710964"/>
                  <a:ext cx="53056" cy="42016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173" name="Oval 172"/>
                <p:cNvSpPr/>
                <p:nvPr/>
              </p:nvSpPr>
              <p:spPr bwMode="auto">
                <a:xfrm rot="14127864">
                  <a:off x="3380921" y="5710964"/>
                  <a:ext cx="53056" cy="42016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cxnSp>
              <p:nvCxnSpPr>
                <p:cNvPr id="355" name="Straight Connector 354"/>
                <p:cNvCxnSpPr/>
                <p:nvPr/>
              </p:nvCxnSpPr>
              <p:spPr bwMode="auto">
                <a:xfrm>
                  <a:off x="3430609" y="5734433"/>
                  <a:ext cx="117643" cy="1463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sm" len="sm"/>
                </a:ln>
                <a:effectLst/>
              </p:spPr>
            </p:cxnSp>
            <p:cxnSp>
              <p:nvCxnSpPr>
                <p:cNvPr id="356" name="Straight Connector 355"/>
                <p:cNvCxnSpPr/>
                <p:nvPr/>
              </p:nvCxnSpPr>
              <p:spPr bwMode="auto">
                <a:xfrm>
                  <a:off x="3157588" y="5595756"/>
                  <a:ext cx="117643" cy="1463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sm" len="sm"/>
                </a:ln>
                <a:effectLst/>
              </p:spPr>
            </p:cxnSp>
            <p:cxnSp>
              <p:nvCxnSpPr>
                <p:cNvPr id="357" name="Straight Connector 356"/>
                <p:cNvCxnSpPr/>
                <p:nvPr/>
              </p:nvCxnSpPr>
              <p:spPr bwMode="auto">
                <a:xfrm>
                  <a:off x="3278931" y="5587089"/>
                  <a:ext cx="117643" cy="1463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sm" len="sm"/>
                </a:ln>
                <a:effectLst/>
              </p:spPr>
            </p:cxnSp>
            <p:sp>
              <p:nvSpPr>
                <p:cNvPr id="309" name="Oval 308"/>
                <p:cNvSpPr/>
                <p:nvPr/>
              </p:nvSpPr>
              <p:spPr bwMode="auto">
                <a:xfrm rot="16550184">
                  <a:off x="3256320" y="5566454"/>
                  <a:ext cx="53056" cy="42016"/>
                </a:xfrm>
                <a:prstGeom prst="ellipse">
                  <a:avLst/>
                </a:pr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307" name="Oval 306"/>
                <p:cNvSpPr/>
                <p:nvPr/>
              </p:nvSpPr>
              <p:spPr bwMode="auto">
                <a:xfrm rot="16550184">
                  <a:off x="3373963" y="5566454"/>
                  <a:ext cx="53056" cy="42016"/>
                </a:xfrm>
                <a:prstGeom prst="ellipse">
                  <a:avLst/>
                </a:prstGeom>
                <a:solidFill>
                  <a:srgbClr val="FF33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cxnSp>
              <p:nvCxnSpPr>
                <p:cNvPr id="358" name="Straight Connector 357"/>
                <p:cNvCxnSpPr>
                  <a:endCxn id="227" idx="1"/>
                </p:cNvCxnSpPr>
                <p:nvPr/>
              </p:nvCxnSpPr>
              <p:spPr bwMode="auto">
                <a:xfrm flipV="1">
                  <a:off x="3421941" y="5521683"/>
                  <a:ext cx="84385" cy="56739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sm" len="sm"/>
                </a:ln>
                <a:effectLst/>
              </p:spPr>
            </p:cxnSp>
            <p:cxnSp>
              <p:nvCxnSpPr>
                <p:cNvPr id="362" name="Straight Connector 361"/>
                <p:cNvCxnSpPr>
                  <a:endCxn id="150" idx="0"/>
                </p:cNvCxnSpPr>
                <p:nvPr/>
              </p:nvCxnSpPr>
              <p:spPr bwMode="auto">
                <a:xfrm>
                  <a:off x="3287599" y="5860110"/>
                  <a:ext cx="104002" cy="21386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sm" len="sm"/>
                </a:ln>
                <a:effectLst/>
              </p:spPr>
            </p:cxnSp>
            <p:cxnSp>
              <p:nvCxnSpPr>
                <p:cNvPr id="365" name="Straight Connector 364"/>
                <p:cNvCxnSpPr>
                  <a:endCxn id="225" idx="0"/>
                </p:cNvCxnSpPr>
                <p:nvPr/>
              </p:nvCxnSpPr>
              <p:spPr bwMode="auto">
                <a:xfrm flipV="1">
                  <a:off x="3431331" y="5837609"/>
                  <a:ext cx="70106" cy="23223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sm" len="sm"/>
                </a:ln>
                <a:effectLst/>
              </p:spPr>
            </p:cxnSp>
            <p:sp>
              <p:nvSpPr>
                <p:cNvPr id="167" name="Oval 166"/>
                <p:cNvSpPr/>
                <p:nvPr/>
              </p:nvSpPr>
              <p:spPr bwMode="auto">
                <a:xfrm rot="14127864">
                  <a:off x="3268168" y="5839803"/>
                  <a:ext cx="53056" cy="42016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160" name="Oval 159"/>
                <p:cNvSpPr/>
                <p:nvPr/>
              </p:nvSpPr>
              <p:spPr bwMode="auto">
                <a:xfrm rot="16550184">
                  <a:off x="3107866" y="5573278"/>
                  <a:ext cx="53056" cy="42016"/>
                </a:xfrm>
                <a:prstGeom prst="ellipse">
                  <a:avLst/>
                </a:pr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185" name="Oval 184"/>
                <p:cNvSpPr/>
                <p:nvPr/>
              </p:nvSpPr>
              <p:spPr bwMode="auto">
                <a:xfrm rot="14127864">
                  <a:off x="3107878" y="5704621"/>
                  <a:ext cx="53056" cy="42016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</p:grpSp>
          <p:grpSp>
            <p:nvGrpSpPr>
              <p:cNvPr id="603" name="Group 602"/>
              <p:cNvGrpSpPr/>
              <p:nvPr/>
            </p:nvGrpSpPr>
            <p:grpSpPr>
              <a:xfrm>
                <a:off x="3128337" y="4338023"/>
                <a:ext cx="480045" cy="461837"/>
                <a:chOff x="3128337" y="4338023"/>
                <a:chExt cx="480045" cy="461837"/>
              </a:xfrm>
            </p:grpSpPr>
            <p:cxnSp>
              <p:nvCxnSpPr>
                <p:cNvPr id="495" name="Straight Connector 494"/>
                <p:cNvCxnSpPr>
                  <a:endCxn id="85" idx="0"/>
                </p:cNvCxnSpPr>
                <p:nvPr/>
              </p:nvCxnSpPr>
              <p:spPr bwMode="auto">
                <a:xfrm flipV="1">
                  <a:off x="3300519" y="4403913"/>
                  <a:ext cx="125808" cy="113654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sm" len="sm"/>
                </a:ln>
                <a:effectLst/>
              </p:spPr>
            </p:cxnSp>
            <p:sp>
              <p:nvSpPr>
                <p:cNvPr id="82" name="Oval 81"/>
                <p:cNvSpPr/>
                <p:nvPr/>
              </p:nvSpPr>
              <p:spPr bwMode="auto">
                <a:xfrm rot="14127864">
                  <a:off x="3497164" y="4626555"/>
                  <a:ext cx="49247" cy="41896"/>
                </a:xfrm>
                <a:prstGeom prst="ellipse">
                  <a:avLst/>
                </a:prstGeom>
                <a:solidFill>
                  <a:schemeClr val="bg1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86" name="Oval 85"/>
                <p:cNvSpPr/>
                <p:nvPr/>
              </p:nvSpPr>
              <p:spPr bwMode="auto">
                <a:xfrm rot="14127864">
                  <a:off x="3418961" y="4754287"/>
                  <a:ext cx="49247" cy="41896"/>
                </a:xfrm>
                <a:prstGeom prst="ellipse">
                  <a:avLst/>
                </a:prstGeom>
                <a:solidFill>
                  <a:schemeClr val="bg1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cxnSp>
              <p:nvCxnSpPr>
                <p:cNvPr id="89" name="Straight Connector 88"/>
                <p:cNvCxnSpPr>
                  <a:endCxn id="85" idx="7"/>
                </p:cNvCxnSpPr>
                <p:nvPr/>
              </p:nvCxnSpPr>
              <p:spPr bwMode="auto">
                <a:xfrm rot="19527864">
                  <a:off x="3316937" y="4338023"/>
                  <a:ext cx="91444" cy="84485"/>
                </a:xfrm>
                <a:prstGeom prst="line">
                  <a:avLst/>
                </a:prstGeom>
                <a:noFill/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83" name="Oval 82"/>
                <p:cNvSpPr/>
                <p:nvPr/>
              </p:nvSpPr>
              <p:spPr bwMode="auto">
                <a:xfrm rot="14127864">
                  <a:off x="3497164" y="4498823"/>
                  <a:ext cx="49247" cy="41896"/>
                </a:xfrm>
                <a:prstGeom prst="ellipse">
                  <a:avLst/>
                </a:prstGeom>
                <a:solidFill>
                  <a:srgbClr val="C0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85" name="Oval 84"/>
                <p:cNvSpPr/>
                <p:nvPr/>
              </p:nvSpPr>
              <p:spPr bwMode="auto">
                <a:xfrm rot="14127864">
                  <a:off x="3418960" y="4371090"/>
                  <a:ext cx="49247" cy="41896"/>
                </a:xfrm>
                <a:prstGeom prst="ellipse">
                  <a:avLst/>
                </a:pr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90" name="Oval 89"/>
                <p:cNvSpPr/>
                <p:nvPr/>
              </p:nvSpPr>
              <p:spPr bwMode="auto">
                <a:xfrm rot="16550184">
                  <a:off x="3372921" y="4492423"/>
                  <a:ext cx="49247" cy="41896"/>
                </a:xfrm>
                <a:prstGeom prst="ellipse">
                  <a:avLst/>
                </a:prstGeom>
                <a:solidFill>
                  <a:schemeClr val="bg1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91" name="Oval 90"/>
                <p:cNvSpPr/>
                <p:nvPr/>
              </p:nvSpPr>
              <p:spPr bwMode="auto">
                <a:xfrm rot="16550184">
                  <a:off x="3294717" y="4364691"/>
                  <a:ext cx="49247" cy="41896"/>
                </a:xfrm>
                <a:prstGeom prst="ellipse">
                  <a:avLst/>
                </a:prstGeom>
                <a:solidFill>
                  <a:schemeClr val="bg1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93" name="Oval 92"/>
                <p:cNvSpPr/>
                <p:nvPr/>
              </p:nvSpPr>
              <p:spPr bwMode="auto">
                <a:xfrm rot="14127864">
                  <a:off x="3145246" y="4626555"/>
                  <a:ext cx="49247" cy="41896"/>
                </a:xfrm>
                <a:prstGeom prst="ellipse">
                  <a:avLst/>
                </a:prstGeom>
                <a:solidFill>
                  <a:srgbClr val="C0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88" name="Oval 87"/>
                <p:cNvSpPr/>
                <p:nvPr/>
              </p:nvSpPr>
              <p:spPr bwMode="auto">
                <a:xfrm rot="14127864">
                  <a:off x="3184348" y="4371090"/>
                  <a:ext cx="49247" cy="41896"/>
                </a:xfrm>
                <a:prstGeom prst="ellipse">
                  <a:avLst/>
                </a:pr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92" name="Oval 91"/>
                <p:cNvSpPr/>
                <p:nvPr/>
              </p:nvSpPr>
              <p:spPr bwMode="auto">
                <a:xfrm rot="16550184">
                  <a:off x="3255615" y="4492423"/>
                  <a:ext cx="49247" cy="41896"/>
                </a:xfrm>
                <a:prstGeom prst="ellipse">
                  <a:avLst/>
                </a:pr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87" name="Oval 86"/>
                <p:cNvSpPr/>
                <p:nvPr/>
              </p:nvSpPr>
              <p:spPr bwMode="auto">
                <a:xfrm rot="14127864">
                  <a:off x="3262553" y="4626555"/>
                  <a:ext cx="49247" cy="41896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94" name="Oval 93"/>
                <p:cNvSpPr/>
                <p:nvPr/>
              </p:nvSpPr>
              <p:spPr bwMode="auto">
                <a:xfrm rot="14127864">
                  <a:off x="3187770" y="4733922"/>
                  <a:ext cx="49247" cy="41896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81" name="Oval 80"/>
                <p:cNvSpPr/>
                <p:nvPr/>
              </p:nvSpPr>
              <p:spPr bwMode="auto">
                <a:xfrm rot="14127864">
                  <a:off x="3301654" y="4754289"/>
                  <a:ext cx="49247" cy="41896"/>
                </a:xfrm>
                <a:prstGeom prst="ellipse">
                  <a:avLst/>
                </a:prstGeom>
                <a:solidFill>
                  <a:schemeClr val="bg1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238" name="Oval 237"/>
                <p:cNvSpPr/>
                <p:nvPr/>
              </p:nvSpPr>
              <p:spPr bwMode="auto">
                <a:xfrm rot="14127864">
                  <a:off x="3504523" y="4725773"/>
                  <a:ext cx="49247" cy="41896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239" name="Oval 238"/>
                <p:cNvSpPr/>
                <p:nvPr/>
              </p:nvSpPr>
              <p:spPr bwMode="auto">
                <a:xfrm rot="14127864">
                  <a:off x="3562810" y="4402306"/>
                  <a:ext cx="49247" cy="41896"/>
                </a:xfrm>
                <a:prstGeom prst="ellipse">
                  <a:avLst/>
                </a:pr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cxnSp>
              <p:nvCxnSpPr>
                <p:cNvPr id="367" name="Straight Connector 366"/>
                <p:cNvCxnSpPr>
                  <a:endCxn id="87" idx="1"/>
                </p:cNvCxnSpPr>
                <p:nvPr/>
              </p:nvCxnSpPr>
              <p:spPr bwMode="auto">
                <a:xfrm rot="5400000" flipH="1" flipV="1">
                  <a:off x="3215946" y="4677572"/>
                  <a:ext cx="76228" cy="61571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sm" len="sm"/>
                </a:ln>
                <a:effectLst/>
              </p:spPr>
            </p:cxnSp>
            <p:cxnSp>
              <p:nvCxnSpPr>
                <p:cNvPr id="369" name="Straight Connector 368"/>
                <p:cNvCxnSpPr>
                  <a:stCxn id="93" idx="5"/>
                  <a:endCxn id="92" idx="1"/>
                </p:cNvCxnSpPr>
                <p:nvPr/>
              </p:nvCxnSpPr>
              <p:spPr bwMode="auto">
                <a:xfrm flipV="1">
                  <a:off x="3172200" y="4529186"/>
                  <a:ext cx="91533" cy="95577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sm" len="sm"/>
                </a:ln>
                <a:effectLst/>
              </p:spPr>
            </p:cxnSp>
            <p:cxnSp>
              <p:nvCxnSpPr>
                <p:cNvPr id="375" name="Straight Connector 374"/>
                <p:cNvCxnSpPr>
                  <a:endCxn id="84" idx="3"/>
                </p:cNvCxnSpPr>
                <p:nvPr/>
              </p:nvCxnSpPr>
              <p:spPr bwMode="auto">
                <a:xfrm flipV="1">
                  <a:off x="3306337" y="4653449"/>
                  <a:ext cx="120218" cy="2739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sm" len="sm"/>
                </a:ln>
                <a:effectLst/>
              </p:spPr>
            </p:cxnSp>
            <p:sp>
              <p:nvSpPr>
                <p:cNvPr id="84" name="Oval 83"/>
                <p:cNvSpPr/>
                <p:nvPr/>
              </p:nvSpPr>
              <p:spPr bwMode="auto">
                <a:xfrm rot="14127864">
                  <a:off x="3379859" y="4626555"/>
                  <a:ext cx="49247" cy="41896"/>
                </a:xfrm>
                <a:prstGeom prst="ellipse">
                  <a:avLst/>
                </a:prstGeom>
                <a:solidFill>
                  <a:srgbClr val="C0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cxnSp>
              <p:nvCxnSpPr>
                <p:cNvPr id="385" name="Straight Connector 384"/>
                <p:cNvCxnSpPr>
                  <a:stCxn id="84" idx="3"/>
                  <a:endCxn id="238" idx="7"/>
                </p:cNvCxnSpPr>
                <p:nvPr/>
              </p:nvCxnSpPr>
              <p:spPr bwMode="auto">
                <a:xfrm>
                  <a:off x="3426555" y="4653449"/>
                  <a:ext cx="80519" cy="87326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sm" len="sm"/>
                </a:ln>
                <a:effectLst/>
              </p:spPr>
            </p:cxnSp>
            <p:sp>
              <p:nvSpPr>
                <p:cNvPr id="80" name="Oval 79"/>
                <p:cNvSpPr/>
                <p:nvPr/>
              </p:nvSpPr>
              <p:spPr bwMode="auto">
                <a:xfrm rot="16550184">
                  <a:off x="3124661" y="4451479"/>
                  <a:ext cx="49247" cy="41896"/>
                </a:xfrm>
                <a:prstGeom prst="ellipse">
                  <a:avLst/>
                </a:prstGeom>
                <a:solidFill>
                  <a:schemeClr val="bg1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cxnSp>
              <p:nvCxnSpPr>
                <p:cNvPr id="493" name="Straight Connector 492"/>
                <p:cNvCxnSpPr>
                  <a:endCxn id="92" idx="7"/>
                </p:cNvCxnSpPr>
                <p:nvPr/>
              </p:nvCxnSpPr>
              <p:spPr bwMode="auto">
                <a:xfrm rot="16200000" flipH="1">
                  <a:off x="3206818" y="4434087"/>
                  <a:ext cx="75825" cy="45087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sm" len="sm"/>
                </a:ln>
                <a:effectLst/>
              </p:spPr>
            </p:cxnSp>
            <p:cxnSp>
              <p:nvCxnSpPr>
                <p:cNvPr id="499" name="Straight Connector 498"/>
                <p:cNvCxnSpPr>
                  <a:endCxn id="239" idx="7"/>
                </p:cNvCxnSpPr>
                <p:nvPr/>
              </p:nvCxnSpPr>
              <p:spPr bwMode="auto">
                <a:xfrm>
                  <a:off x="3460234" y="4395647"/>
                  <a:ext cx="105127" cy="21661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sm" len="sm"/>
                </a:ln>
                <a:effectLst/>
              </p:spPr>
            </p:cxnSp>
            <p:cxnSp>
              <p:nvCxnSpPr>
                <p:cNvPr id="501" name="Straight Connector 500"/>
                <p:cNvCxnSpPr>
                  <a:stCxn id="92" idx="3"/>
                  <a:endCxn id="84" idx="5"/>
                </p:cNvCxnSpPr>
                <p:nvPr/>
              </p:nvCxnSpPr>
              <p:spPr bwMode="auto">
                <a:xfrm>
                  <a:off x="3293203" y="4532198"/>
                  <a:ext cx="113610" cy="92565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sm" len="sm"/>
                </a:ln>
                <a:effectLst/>
              </p:spPr>
            </p:cxnSp>
            <p:cxnSp>
              <p:nvCxnSpPr>
                <p:cNvPr id="504" name="Straight Connector 503"/>
                <p:cNvCxnSpPr>
                  <a:stCxn id="84" idx="4"/>
                  <a:endCxn id="83" idx="1"/>
                </p:cNvCxnSpPr>
                <p:nvPr/>
              </p:nvCxnSpPr>
              <p:spPr bwMode="auto">
                <a:xfrm flipV="1">
                  <a:off x="3421739" y="4542511"/>
                  <a:ext cx="97718" cy="93116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sm" len="sm"/>
                </a:ln>
                <a:effectLst/>
              </p:spPr>
            </p:cxnSp>
          </p:grpSp>
          <p:grpSp>
            <p:nvGrpSpPr>
              <p:cNvPr id="484" name="Group 483"/>
              <p:cNvGrpSpPr/>
              <p:nvPr/>
            </p:nvGrpSpPr>
            <p:grpSpPr>
              <a:xfrm>
                <a:off x="3200400" y="3352800"/>
                <a:ext cx="468865" cy="485022"/>
                <a:chOff x="3221268" y="3329860"/>
                <a:chExt cx="468865" cy="485022"/>
              </a:xfrm>
            </p:grpSpPr>
            <p:sp>
              <p:nvSpPr>
                <p:cNvPr id="485" name="Oval 484"/>
                <p:cNvSpPr/>
                <p:nvPr/>
              </p:nvSpPr>
              <p:spPr bwMode="auto">
                <a:xfrm rot="16550184">
                  <a:off x="3215676" y="3494673"/>
                  <a:ext cx="50942" cy="39757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486" name="Oval 485"/>
                <p:cNvSpPr/>
                <p:nvPr/>
              </p:nvSpPr>
              <p:spPr bwMode="auto">
                <a:xfrm rot="14127864">
                  <a:off x="3393417" y="3740273"/>
                  <a:ext cx="50942" cy="39757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487" name="Oval 486"/>
                <p:cNvSpPr/>
                <p:nvPr/>
              </p:nvSpPr>
              <p:spPr bwMode="auto">
                <a:xfrm rot="14127864">
                  <a:off x="3644784" y="3578879"/>
                  <a:ext cx="50942" cy="39757"/>
                </a:xfrm>
                <a:prstGeom prst="ellipse">
                  <a:avLst/>
                </a:pr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488" name="Oval 487"/>
                <p:cNvSpPr/>
                <p:nvPr/>
              </p:nvSpPr>
              <p:spPr bwMode="auto">
                <a:xfrm rot="14127864">
                  <a:off x="3578947" y="3476010"/>
                  <a:ext cx="50942" cy="39757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492" name="Oval 491"/>
                <p:cNvSpPr/>
                <p:nvPr/>
              </p:nvSpPr>
              <p:spPr bwMode="auto">
                <a:xfrm rot="14127864">
                  <a:off x="3482261" y="3608140"/>
                  <a:ext cx="50942" cy="39757"/>
                </a:xfrm>
                <a:prstGeom prst="ellipse">
                  <a:avLst/>
                </a:pr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494" name="Oval 493"/>
                <p:cNvSpPr/>
                <p:nvPr/>
              </p:nvSpPr>
              <p:spPr bwMode="auto">
                <a:xfrm rot="14127864">
                  <a:off x="3550204" y="3352306"/>
                  <a:ext cx="50942" cy="39757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497" name="Oval 496"/>
                <p:cNvSpPr/>
                <p:nvPr/>
              </p:nvSpPr>
              <p:spPr bwMode="auto">
                <a:xfrm rot="14127864">
                  <a:off x="3508393" y="3769532"/>
                  <a:ext cx="50942" cy="39757"/>
                </a:xfrm>
                <a:prstGeom prst="ellipse">
                  <a:avLst/>
                </a:pr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498" name="Oval 497"/>
                <p:cNvSpPr/>
                <p:nvPr/>
              </p:nvSpPr>
              <p:spPr bwMode="auto">
                <a:xfrm rot="14127864">
                  <a:off x="3356311" y="3608140"/>
                  <a:ext cx="50942" cy="39757"/>
                </a:xfrm>
                <a:prstGeom prst="ellipse">
                  <a:avLst/>
                </a:pr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500" name="Oval 499"/>
                <p:cNvSpPr/>
                <p:nvPr/>
              </p:nvSpPr>
              <p:spPr bwMode="auto">
                <a:xfrm rot="14127864">
                  <a:off x="3347055" y="3335452"/>
                  <a:ext cx="50942" cy="39757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502" name="Oval 501"/>
                <p:cNvSpPr/>
                <p:nvPr/>
              </p:nvSpPr>
              <p:spPr bwMode="auto">
                <a:xfrm rot="16550184">
                  <a:off x="3461046" y="3469389"/>
                  <a:ext cx="50942" cy="39757"/>
                </a:xfrm>
                <a:prstGeom prst="ellipse">
                  <a:avLst/>
                </a:pr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503" name="Oval 502"/>
                <p:cNvSpPr/>
                <p:nvPr/>
              </p:nvSpPr>
              <p:spPr bwMode="auto">
                <a:xfrm rot="16550184">
                  <a:off x="3445294" y="3341472"/>
                  <a:ext cx="50942" cy="39757"/>
                </a:xfrm>
                <a:prstGeom prst="ellipse">
                  <a:avLst/>
                </a:pr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506" name="Oval 505"/>
                <p:cNvSpPr/>
                <p:nvPr/>
              </p:nvSpPr>
              <p:spPr bwMode="auto">
                <a:xfrm rot="16550184">
                  <a:off x="3349728" y="3469389"/>
                  <a:ext cx="50942" cy="39757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507" name="Oval 506"/>
                <p:cNvSpPr/>
                <p:nvPr/>
              </p:nvSpPr>
              <p:spPr bwMode="auto">
                <a:xfrm rot="14127864">
                  <a:off x="3226706" y="3619113"/>
                  <a:ext cx="50942" cy="39757"/>
                </a:xfrm>
                <a:prstGeom prst="ellipse">
                  <a:avLst/>
                </a:pr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509" name="Oval 508"/>
                <p:cNvSpPr/>
                <p:nvPr/>
              </p:nvSpPr>
              <p:spPr bwMode="auto">
                <a:xfrm rot="14127864">
                  <a:off x="3282099" y="3740273"/>
                  <a:ext cx="50942" cy="39757"/>
                </a:xfrm>
                <a:prstGeom prst="ellipse">
                  <a:avLst/>
                </a:pr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511" name="Oval 510"/>
                <p:cNvSpPr/>
                <p:nvPr/>
              </p:nvSpPr>
              <p:spPr bwMode="auto">
                <a:xfrm rot="16550184">
                  <a:off x="3601785" y="3694384"/>
                  <a:ext cx="50942" cy="39757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512" name="Oval 511"/>
                <p:cNvSpPr/>
                <p:nvPr/>
              </p:nvSpPr>
              <p:spPr bwMode="auto">
                <a:xfrm rot="16550184">
                  <a:off x="3231915" y="3389329"/>
                  <a:ext cx="50942" cy="39757"/>
                </a:xfrm>
                <a:prstGeom prst="ellipse">
                  <a:avLst/>
                </a:pr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cxnSp>
              <p:nvCxnSpPr>
                <p:cNvPr id="513" name="Straight Connector 512"/>
                <p:cNvCxnSpPr/>
                <p:nvPr/>
              </p:nvCxnSpPr>
              <p:spPr bwMode="auto">
                <a:xfrm>
                  <a:off x="3281012" y="3426383"/>
                  <a:ext cx="78070" cy="42575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sm" len="sm"/>
                </a:ln>
                <a:effectLst/>
              </p:spPr>
            </p:cxnSp>
            <p:cxnSp>
              <p:nvCxnSpPr>
                <p:cNvPr id="514" name="Straight Connector 513"/>
                <p:cNvCxnSpPr/>
                <p:nvPr/>
              </p:nvCxnSpPr>
              <p:spPr bwMode="auto">
                <a:xfrm>
                  <a:off x="3268820" y="3534892"/>
                  <a:ext cx="78070" cy="42575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sm" len="sm"/>
                </a:ln>
                <a:effectLst/>
              </p:spPr>
            </p:cxnSp>
            <p:cxnSp>
              <p:nvCxnSpPr>
                <p:cNvPr id="515" name="Straight Connector 514"/>
                <p:cNvCxnSpPr/>
                <p:nvPr/>
              </p:nvCxnSpPr>
              <p:spPr bwMode="auto">
                <a:xfrm flipV="1">
                  <a:off x="3327227" y="3661257"/>
                  <a:ext cx="52395" cy="65116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sm" len="sm"/>
                </a:ln>
                <a:effectLst/>
              </p:spPr>
            </p:cxnSp>
            <p:cxnSp>
              <p:nvCxnSpPr>
                <p:cNvPr id="516" name="Straight Connector 515"/>
                <p:cNvCxnSpPr/>
                <p:nvPr/>
              </p:nvCxnSpPr>
              <p:spPr bwMode="auto">
                <a:xfrm rot="10800000" flipV="1">
                  <a:off x="3268676" y="3631996"/>
                  <a:ext cx="81687" cy="6095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sm" len="sm"/>
                </a:ln>
                <a:effectLst/>
              </p:spPr>
            </p:cxnSp>
            <p:cxnSp>
              <p:nvCxnSpPr>
                <p:cNvPr id="517" name="Straight Connector 516"/>
                <p:cNvCxnSpPr/>
                <p:nvPr/>
              </p:nvCxnSpPr>
              <p:spPr bwMode="auto">
                <a:xfrm>
                  <a:off x="3395617" y="3537330"/>
                  <a:ext cx="78070" cy="42575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sm" len="sm"/>
                </a:ln>
                <a:effectLst/>
              </p:spPr>
            </p:cxnSp>
            <p:cxnSp>
              <p:nvCxnSpPr>
                <p:cNvPr id="518" name="Straight Connector 517"/>
                <p:cNvCxnSpPr/>
                <p:nvPr/>
              </p:nvCxnSpPr>
              <p:spPr bwMode="auto">
                <a:xfrm rot="16200000" flipH="1">
                  <a:off x="3481713" y="3693853"/>
                  <a:ext cx="70283" cy="18143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sm" len="sm"/>
                </a:ln>
                <a:effectLst/>
              </p:spPr>
            </p:cxnSp>
            <p:cxnSp>
              <p:nvCxnSpPr>
                <p:cNvPr id="519" name="Straight Connector 518"/>
                <p:cNvCxnSpPr/>
                <p:nvPr/>
              </p:nvCxnSpPr>
              <p:spPr bwMode="auto">
                <a:xfrm rot="10800000" flipV="1">
                  <a:off x="3425951" y="3646603"/>
                  <a:ext cx="39802" cy="86586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sm" len="sm"/>
                </a:ln>
                <a:effectLst/>
              </p:spPr>
            </p:cxnSp>
            <p:cxnSp>
              <p:nvCxnSpPr>
                <p:cNvPr id="520" name="Straight Connector 519"/>
                <p:cNvCxnSpPr/>
                <p:nvPr/>
              </p:nvCxnSpPr>
              <p:spPr bwMode="auto">
                <a:xfrm rot="5400000" flipH="1" flipV="1">
                  <a:off x="3512745" y="3539380"/>
                  <a:ext cx="68580" cy="34611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sm" len="sm"/>
                </a:ln>
                <a:effectLst/>
              </p:spPr>
            </p:cxnSp>
            <p:cxnSp>
              <p:nvCxnSpPr>
                <p:cNvPr id="521" name="Straight Connector 520"/>
                <p:cNvCxnSpPr/>
                <p:nvPr/>
              </p:nvCxnSpPr>
              <p:spPr bwMode="auto">
                <a:xfrm>
                  <a:off x="3540702" y="3642181"/>
                  <a:ext cx="78070" cy="42575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sm" len="sm"/>
                </a:ln>
                <a:effectLst/>
              </p:spPr>
            </p:cxnSp>
            <p:cxnSp>
              <p:nvCxnSpPr>
                <p:cNvPr id="522" name="Straight Connector 521"/>
                <p:cNvCxnSpPr>
                  <a:endCxn id="503" idx="2"/>
                </p:cNvCxnSpPr>
                <p:nvPr/>
              </p:nvCxnSpPr>
              <p:spPr bwMode="auto">
                <a:xfrm rot="5400000" flipH="1" flipV="1">
                  <a:off x="3404125" y="3387936"/>
                  <a:ext cx="65296" cy="62804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sm" len="sm"/>
                </a:ln>
                <a:effectLst/>
              </p:spPr>
            </p:cxnSp>
            <p:cxnSp>
              <p:nvCxnSpPr>
                <p:cNvPr id="523" name="Straight Connector 522"/>
                <p:cNvCxnSpPr/>
                <p:nvPr/>
              </p:nvCxnSpPr>
              <p:spPr bwMode="auto">
                <a:xfrm rot="10800000" flipV="1">
                  <a:off x="3493010" y="3409056"/>
                  <a:ext cx="66290" cy="51031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sm" len="sm"/>
                </a:ln>
                <a:effectLst/>
              </p:spPr>
            </p:cxnSp>
          </p:grpSp>
        </p:grpSp>
      </p:grpSp>
      <p:grpSp>
        <p:nvGrpSpPr>
          <p:cNvPr id="464" name="Group 463"/>
          <p:cNvGrpSpPr/>
          <p:nvPr/>
        </p:nvGrpSpPr>
        <p:grpSpPr>
          <a:xfrm>
            <a:off x="5507281" y="2987174"/>
            <a:ext cx="1256040" cy="2875640"/>
            <a:chOff x="5507281" y="2987174"/>
            <a:chExt cx="1256040" cy="2875640"/>
          </a:xfrm>
        </p:grpSpPr>
        <p:cxnSp>
          <p:nvCxnSpPr>
            <p:cNvPr id="197" name="Straight Connector 196"/>
            <p:cNvCxnSpPr/>
            <p:nvPr/>
          </p:nvCxnSpPr>
          <p:spPr bwMode="auto">
            <a:xfrm>
              <a:off x="5530717" y="4139447"/>
              <a:ext cx="948641" cy="1037639"/>
            </a:xfrm>
            <a:prstGeom prst="line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37" name="TextBox 636"/>
            <p:cNvSpPr txBox="1"/>
            <p:nvPr/>
          </p:nvSpPr>
          <p:spPr>
            <a:xfrm>
              <a:off x="5507281" y="3842900"/>
              <a:ext cx="962122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800" b="1" dirty="0" smtClean="0"/>
                <a:t>Recover With</a:t>
              </a:r>
            </a:p>
            <a:p>
              <a:pPr algn="ctr"/>
              <a:r>
                <a:rPr lang="en-US" sz="800" b="1" dirty="0" smtClean="0"/>
                <a:t>Redundancy</a:t>
              </a:r>
            </a:p>
            <a:p>
              <a:pPr algn="ctr"/>
              <a:r>
                <a:rPr lang="en-US" sz="800" b="1" dirty="0" smtClean="0"/>
                <a:t> and Retransmit</a:t>
              </a:r>
            </a:p>
          </p:txBody>
        </p:sp>
        <p:grpSp>
          <p:nvGrpSpPr>
            <p:cNvPr id="461" name="Group 460"/>
            <p:cNvGrpSpPr/>
            <p:nvPr/>
          </p:nvGrpSpPr>
          <p:grpSpPr>
            <a:xfrm>
              <a:off x="5587419" y="2987174"/>
              <a:ext cx="1175902" cy="2875640"/>
              <a:chOff x="5587419" y="2987174"/>
              <a:chExt cx="1175902" cy="2875640"/>
            </a:xfrm>
          </p:grpSpPr>
          <p:grpSp>
            <p:nvGrpSpPr>
              <p:cNvPr id="17" name="Group 586"/>
              <p:cNvGrpSpPr/>
              <p:nvPr/>
            </p:nvGrpSpPr>
            <p:grpSpPr>
              <a:xfrm>
                <a:off x="6197436" y="4622300"/>
                <a:ext cx="235137" cy="210769"/>
                <a:chOff x="3136557" y="4233864"/>
                <a:chExt cx="226650" cy="185736"/>
              </a:xfrm>
              <a:solidFill>
                <a:schemeClr val="accent2">
                  <a:lumMod val="75000"/>
                </a:schemeClr>
              </a:solidFill>
            </p:grpSpPr>
            <p:grpSp>
              <p:nvGrpSpPr>
                <p:cNvPr id="18" name="Group 360"/>
                <p:cNvGrpSpPr/>
                <p:nvPr/>
              </p:nvGrpSpPr>
              <p:grpSpPr>
                <a:xfrm>
                  <a:off x="3136557" y="4243386"/>
                  <a:ext cx="226650" cy="144097"/>
                  <a:chOff x="1860207" y="4295774"/>
                  <a:chExt cx="226650" cy="144097"/>
                </a:xfrm>
                <a:grpFill/>
              </p:grpSpPr>
              <p:sp>
                <p:nvSpPr>
                  <p:cNvPr id="591" name="Puzzle1"/>
                  <p:cNvSpPr>
                    <a:spLocks noEditPoints="1" noChangeArrowheads="1"/>
                  </p:cNvSpPr>
                  <p:nvPr/>
                </p:nvSpPr>
                <p:spPr bwMode="auto">
                  <a:xfrm>
                    <a:off x="1860207" y="4340847"/>
                    <a:ext cx="162469" cy="99024"/>
                  </a:xfrm>
                  <a:custGeom>
                    <a:avLst/>
                    <a:gdLst>
                      <a:gd name="T0" fmla="*/ 16740 w 21600"/>
                      <a:gd name="T1" fmla="*/ 21078 h 21600"/>
                      <a:gd name="T2" fmla="*/ 16976 w 21600"/>
                      <a:gd name="T3" fmla="*/ 521 h 21600"/>
                      <a:gd name="T4" fmla="*/ 4725 w 21600"/>
                      <a:gd name="T5" fmla="*/ 856 h 21600"/>
                      <a:gd name="T6" fmla="*/ 5040 w 21600"/>
                      <a:gd name="T7" fmla="*/ 21004 h 21600"/>
                      <a:gd name="T8" fmla="*/ 10811 w 21600"/>
                      <a:gd name="T9" fmla="*/ 12885 h 21600"/>
                      <a:gd name="T10" fmla="*/ 10845 w 21600"/>
                      <a:gd name="T11" fmla="*/ 8714 h 21600"/>
                      <a:gd name="T12" fmla="*/ 21600 w 21600"/>
                      <a:gd name="T13" fmla="*/ 10000 h 21600"/>
                      <a:gd name="T14" fmla="*/ 56 w 21600"/>
                      <a:gd name="T15" fmla="*/ 10000 h 21600"/>
                      <a:gd name="T16" fmla="*/ 6086 w 21600"/>
                      <a:gd name="T17" fmla="*/ 2569 h 21600"/>
                      <a:gd name="T18" fmla="*/ 16132 w 21600"/>
                      <a:gd name="T19" fmla="*/ 19552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T16" t="T17" r="T18" b="T19"/>
                    <a:pathLst>
                      <a:path w="21600" h="21600">
                        <a:moveTo>
                          <a:pt x="9360" y="20836"/>
                        </a:moveTo>
                        <a:lnTo>
                          <a:pt x="9528" y="20836"/>
                        </a:lnTo>
                        <a:lnTo>
                          <a:pt x="9686" y="20762"/>
                        </a:lnTo>
                        <a:lnTo>
                          <a:pt x="9810" y="20687"/>
                        </a:lnTo>
                        <a:lnTo>
                          <a:pt x="9922" y="20575"/>
                        </a:lnTo>
                        <a:lnTo>
                          <a:pt x="10012" y="20426"/>
                        </a:lnTo>
                        <a:lnTo>
                          <a:pt x="10068" y="20296"/>
                        </a:lnTo>
                        <a:lnTo>
                          <a:pt x="10113" y="20110"/>
                        </a:lnTo>
                        <a:lnTo>
                          <a:pt x="10136" y="19905"/>
                        </a:lnTo>
                        <a:lnTo>
                          <a:pt x="10136" y="19682"/>
                        </a:lnTo>
                        <a:lnTo>
                          <a:pt x="10113" y="19440"/>
                        </a:lnTo>
                        <a:lnTo>
                          <a:pt x="10068" y="19142"/>
                        </a:lnTo>
                        <a:lnTo>
                          <a:pt x="10012" y="18900"/>
                        </a:lnTo>
                        <a:lnTo>
                          <a:pt x="9900" y="18620"/>
                        </a:lnTo>
                        <a:lnTo>
                          <a:pt x="9787" y="18285"/>
                        </a:lnTo>
                        <a:lnTo>
                          <a:pt x="9641" y="17968"/>
                        </a:lnTo>
                        <a:lnTo>
                          <a:pt x="9472" y="17652"/>
                        </a:lnTo>
                        <a:lnTo>
                          <a:pt x="9382" y="17466"/>
                        </a:lnTo>
                        <a:lnTo>
                          <a:pt x="9315" y="17298"/>
                        </a:lnTo>
                        <a:lnTo>
                          <a:pt x="9258" y="17112"/>
                        </a:lnTo>
                        <a:lnTo>
                          <a:pt x="9191" y="16926"/>
                        </a:lnTo>
                        <a:lnTo>
                          <a:pt x="9123" y="16535"/>
                        </a:lnTo>
                        <a:lnTo>
                          <a:pt x="9101" y="16144"/>
                        </a:lnTo>
                        <a:lnTo>
                          <a:pt x="9101" y="15753"/>
                        </a:lnTo>
                        <a:lnTo>
                          <a:pt x="9168" y="15362"/>
                        </a:lnTo>
                        <a:lnTo>
                          <a:pt x="9236" y="14971"/>
                        </a:lnTo>
                        <a:lnTo>
                          <a:pt x="9360" y="14580"/>
                        </a:lnTo>
                        <a:lnTo>
                          <a:pt x="9495" y="14244"/>
                        </a:lnTo>
                        <a:lnTo>
                          <a:pt x="9663" y="13891"/>
                        </a:lnTo>
                        <a:lnTo>
                          <a:pt x="9855" y="13611"/>
                        </a:lnTo>
                        <a:lnTo>
                          <a:pt x="10068" y="13351"/>
                        </a:lnTo>
                        <a:lnTo>
                          <a:pt x="10293" y="13146"/>
                        </a:lnTo>
                        <a:lnTo>
                          <a:pt x="10552" y="12997"/>
                        </a:lnTo>
                        <a:lnTo>
                          <a:pt x="10811" y="12885"/>
                        </a:lnTo>
                        <a:lnTo>
                          <a:pt x="11069" y="12866"/>
                        </a:lnTo>
                        <a:lnTo>
                          <a:pt x="11351" y="12885"/>
                        </a:lnTo>
                        <a:lnTo>
                          <a:pt x="11610" y="12997"/>
                        </a:lnTo>
                        <a:lnTo>
                          <a:pt x="11846" y="13183"/>
                        </a:lnTo>
                        <a:lnTo>
                          <a:pt x="12060" y="13388"/>
                        </a:lnTo>
                        <a:lnTo>
                          <a:pt x="12251" y="13648"/>
                        </a:lnTo>
                        <a:lnTo>
                          <a:pt x="12419" y="13928"/>
                        </a:lnTo>
                        <a:lnTo>
                          <a:pt x="12555" y="14244"/>
                        </a:lnTo>
                        <a:lnTo>
                          <a:pt x="12690" y="14617"/>
                        </a:lnTo>
                        <a:lnTo>
                          <a:pt x="12768" y="15008"/>
                        </a:lnTo>
                        <a:lnTo>
                          <a:pt x="12836" y="15399"/>
                        </a:lnTo>
                        <a:lnTo>
                          <a:pt x="12858" y="15753"/>
                        </a:lnTo>
                        <a:lnTo>
                          <a:pt x="12858" y="16144"/>
                        </a:lnTo>
                        <a:lnTo>
                          <a:pt x="12813" y="16535"/>
                        </a:lnTo>
                        <a:lnTo>
                          <a:pt x="12746" y="16888"/>
                        </a:lnTo>
                        <a:lnTo>
                          <a:pt x="12667" y="17224"/>
                        </a:lnTo>
                        <a:lnTo>
                          <a:pt x="12510" y="17503"/>
                        </a:lnTo>
                        <a:lnTo>
                          <a:pt x="12228" y="18043"/>
                        </a:lnTo>
                        <a:lnTo>
                          <a:pt x="11970" y="18546"/>
                        </a:lnTo>
                        <a:lnTo>
                          <a:pt x="11868" y="18751"/>
                        </a:lnTo>
                        <a:lnTo>
                          <a:pt x="11778" y="18974"/>
                        </a:lnTo>
                        <a:lnTo>
                          <a:pt x="11711" y="19179"/>
                        </a:lnTo>
                        <a:lnTo>
                          <a:pt x="11666" y="19365"/>
                        </a:lnTo>
                        <a:lnTo>
                          <a:pt x="11632" y="19570"/>
                        </a:lnTo>
                        <a:lnTo>
                          <a:pt x="11632" y="19756"/>
                        </a:lnTo>
                        <a:lnTo>
                          <a:pt x="11632" y="19942"/>
                        </a:lnTo>
                        <a:lnTo>
                          <a:pt x="11643" y="20110"/>
                        </a:lnTo>
                        <a:lnTo>
                          <a:pt x="11711" y="20296"/>
                        </a:lnTo>
                        <a:lnTo>
                          <a:pt x="11801" y="20464"/>
                        </a:lnTo>
                        <a:lnTo>
                          <a:pt x="11891" y="20650"/>
                        </a:lnTo>
                        <a:lnTo>
                          <a:pt x="12037" y="20836"/>
                        </a:lnTo>
                        <a:lnTo>
                          <a:pt x="12206" y="21004"/>
                        </a:lnTo>
                        <a:lnTo>
                          <a:pt x="12419" y="21190"/>
                        </a:lnTo>
                        <a:lnTo>
                          <a:pt x="12667" y="21320"/>
                        </a:lnTo>
                        <a:lnTo>
                          <a:pt x="12960" y="21432"/>
                        </a:lnTo>
                        <a:lnTo>
                          <a:pt x="13286" y="21544"/>
                        </a:lnTo>
                        <a:lnTo>
                          <a:pt x="13612" y="21655"/>
                        </a:lnTo>
                        <a:lnTo>
                          <a:pt x="13983" y="21693"/>
                        </a:lnTo>
                        <a:lnTo>
                          <a:pt x="14343" y="21730"/>
                        </a:lnTo>
                        <a:lnTo>
                          <a:pt x="14715" y="21730"/>
                        </a:lnTo>
                        <a:lnTo>
                          <a:pt x="15075" y="21730"/>
                        </a:lnTo>
                        <a:lnTo>
                          <a:pt x="15446" y="21655"/>
                        </a:lnTo>
                        <a:lnTo>
                          <a:pt x="15794" y="21581"/>
                        </a:lnTo>
                        <a:lnTo>
                          <a:pt x="16132" y="21432"/>
                        </a:lnTo>
                        <a:lnTo>
                          <a:pt x="16458" y="21302"/>
                        </a:lnTo>
                        <a:lnTo>
                          <a:pt x="16740" y="21078"/>
                        </a:lnTo>
                        <a:lnTo>
                          <a:pt x="16976" y="20836"/>
                        </a:lnTo>
                        <a:lnTo>
                          <a:pt x="17043" y="20650"/>
                        </a:lnTo>
                        <a:lnTo>
                          <a:pt x="17088" y="20426"/>
                        </a:lnTo>
                        <a:lnTo>
                          <a:pt x="17133" y="20222"/>
                        </a:lnTo>
                        <a:lnTo>
                          <a:pt x="17156" y="19980"/>
                        </a:lnTo>
                        <a:lnTo>
                          <a:pt x="17167" y="19477"/>
                        </a:lnTo>
                        <a:lnTo>
                          <a:pt x="17167" y="18974"/>
                        </a:lnTo>
                        <a:lnTo>
                          <a:pt x="17156" y="18397"/>
                        </a:lnTo>
                        <a:lnTo>
                          <a:pt x="17111" y="17820"/>
                        </a:lnTo>
                        <a:lnTo>
                          <a:pt x="17066" y="17261"/>
                        </a:lnTo>
                        <a:lnTo>
                          <a:pt x="16998" y="16646"/>
                        </a:lnTo>
                        <a:lnTo>
                          <a:pt x="16852" y="15511"/>
                        </a:lnTo>
                        <a:lnTo>
                          <a:pt x="16740" y="14393"/>
                        </a:lnTo>
                        <a:lnTo>
                          <a:pt x="16717" y="13928"/>
                        </a:lnTo>
                        <a:lnTo>
                          <a:pt x="16695" y="13462"/>
                        </a:lnTo>
                        <a:lnTo>
                          <a:pt x="16717" y="13071"/>
                        </a:lnTo>
                        <a:lnTo>
                          <a:pt x="16785" y="12755"/>
                        </a:lnTo>
                        <a:lnTo>
                          <a:pt x="16852" y="12419"/>
                        </a:lnTo>
                        <a:lnTo>
                          <a:pt x="16953" y="12140"/>
                        </a:lnTo>
                        <a:lnTo>
                          <a:pt x="17088" y="11898"/>
                        </a:lnTo>
                        <a:lnTo>
                          <a:pt x="17212" y="11675"/>
                        </a:lnTo>
                        <a:lnTo>
                          <a:pt x="17370" y="11470"/>
                        </a:lnTo>
                        <a:lnTo>
                          <a:pt x="17516" y="11284"/>
                        </a:lnTo>
                        <a:lnTo>
                          <a:pt x="17696" y="11135"/>
                        </a:lnTo>
                        <a:lnTo>
                          <a:pt x="17865" y="11042"/>
                        </a:lnTo>
                        <a:lnTo>
                          <a:pt x="18033" y="10930"/>
                        </a:lnTo>
                        <a:lnTo>
                          <a:pt x="18213" y="10893"/>
                        </a:lnTo>
                        <a:lnTo>
                          <a:pt x="18382" y="10893"/>
                        </a:lnTo>
                        <a:lnTo>
                          <a:pt x="18551" y="10967"/>
                        </a:lnTo>
                        <a:lnTo>
                          <a:pt x="18708" y="11042"/>
                        </a:lnTo>
                        <a:lnTo>
                          <a:pt x="18855" y="11172"/>
                        </a:lnTo>
                        <a:lnTo>
                          <a:pt x="19012" y="11358"/>
                        </a:lnTo>
                        <a:lnTo>
                          <a:pt x="19136" y="11600"/>
                        </a:lnTo>
                        <a:lnTo>
                          <a:pt x="19271" y="11861"/>
                        </a:lnTo>
                        <a:lnTo>
                          <a:pt x="19440" y="12028"/>
                        </a:lnTo>
                        <a:lnTo>
                          <a:pt x="19608" y="12177"/>
                        </a:lnTo>
                        <a:lnTo>
                          <a:pt x="19822" y="12289"/>
                        </a:lnTo>
                        <a:lnTo>
                          <a:pt x="20025" y="12289"/>
                        </a:lnTo>
                        <a:lnTo>
                          <a:pt x="20238" y="12289"/>
                        </a:lnTo>
                        <a:lnTo>
                          <a:pt x="20452" y="12215"/>
                        </a:lnTo>
                        <a:lnTo>
                          <a:pt x="20643" y="12103"/>
                        </a:lnTo>
                        <a:lnTo>
                          <a:pt x="20846" y="11973"/>
                        </a:lnTo>
                        <a:lnTo>
                          <a:pt x="21037" y="11786"/>
                        </a:lnTo>
                        <a:lnTo>
                          <a:pt x="21206" y="11563"/>
                        </a:lnTo>
                        <a:lnTo>
                          <a:pt x="21363" y="11321"/>
                        </a:lnTo>
                        <a:lnTo>
                          <a:pt x="21465" y="11079"/>
                        </a:lnTo>
                        <a:lnTo>
                          <a:pt x="21577" y="10744"/>
                        </a:lnTo>
                        <a:lnTo>
                          <a:pt x="21622" y="10427"/>
                        </a:lnTo>
                        <a:lnTo>
                          <a:pt x="21645" y="10111"/>
                        </a:lnTo>
                        <a:lnTo>
                          <a:pt x="21622" y="9608"/>
                        </a:lnTo>
                        <a:lnTo>
                          <a:pt x="21577" y="9142"/>
                        </a:lnTo>
                        <a:lnTo>
                          <a:pt x="21465" y="8751"/>
                        </a:lnTo>
                        <a:lnTo>
                          <a:pt x="21363" y="8397"/>
                        </a:lnTo>
                        <a:lnTo>
                          <a:pt x="21206" y="8062"/>
                        </a:lnTo>
                        <a:lnTo>
                          <a:pt x="21037" y="7820"/>
                        </a:lnTo>
                        <a:lnTo>
                          <a:pt x="20846" y="7597"/>
                        </a:lnTo>
                        <a:lnTo>
                          <a:pt x="20643" y="7429"/>
                        </a:lnTo>
                        <a:lnTo>
                          <a:pt x="20452" y="7317"/>
                        </a:lnTo>
                        <a:lnTo>
                          <a:pt x="20238" y="7206"/>
                        </a:lnTo>
                        <a:lnTo>
                          <a:pt x="20025" y="7168"/>
                        </a:lnTo>
                        <a:lnTo>
                          <a:pt x="19822" y="7206"/>
                        </a:lnTo>
                        <a:lnTo>
                          <a:pt x="19608" y="7243"/>
                        </a:lnTo>
                        <a:lnTo>
                          <a:pt x="19440" y="7355"/>
                        </a:lnTo>
                        <a:lnTo>
                          <a:pt x="19271" y="7504"/>
                        </a:lnTo>
                        <a:lnTo>
                          <a:pt x="19136" y="7708"/>
                        </a:lnTo>
                        <a:lnTo>
                          <a:pt x="19012" y="7895"/>
                        </a:lnTo>
                        <a:lnTo>
                          <a:pt x="18832" y="8025"/>
                        </a:lnTo>
                        <a:lnTo>
                          <a:pt x="18663" y="8174"/>
                        </a:lnTo>
                        <a:lnTo>
                          <a:pt x="18472" y="8248"/>
                        </a:lnTo>
                        <a:lnTo>
                          <a:pt x="18270" y="8286"/>
                        </a:lnTo>
                        <a:lnTo>
                          <a:pt x="18078" y="8323"/>
                        </a:lnTo>
                        <a:lnTo>
                          <a:pt x="17887" y="8323"/>
                        </a:lnTo>
                        <a:lnTo>
                          <a:pt x="17696" y="8248"/>
                        </a:lnTo>
                        <a:lnTo>
                          <a:pt x="17493" y="8174"/>
                        </a:lnTo>
                        <a:lnTo>
                          <a:pt x="17302" y="8062"/>
                        </a:lnTo>
                        <a:lnTo>
                          <a:pt x="17133" y="7969"/>
                        </a:lnTo>
                        <a:lnTo>
                          <a:pt x="16976" y="7783"/>
                        </a:lnTo>
                        <a:lnTo>
                          <a:pt x="16852" y="7597"/>
                        </a:lnTo>
                        <a:lnTo>
                          <a:pt x="16740" y="7429"/>
                        </a:lnTo>
                        <a:lnTo>
                          <a:pt x="16672" y="7168"/>
                        </a:lnTo>
                        <a:lnTo>
                          <a:pt x="16638" y="6926"/>
                        </a:lnTo>
                        <a:lnTo>
                          <a:pt x="16616" y="6498"/>
                        </a:lnTo>
                        <a:lnTo>
                          <a:pt x="16616" y="5772"/>
                        </a:lnTo>
                        <a:lnTo>
                          <a:pt x="16650" y="4915"/>
                        </a:lnTo>
                        <a:lnTo>
                          <a:pt x="16695" y="3928"/>
                        </a:lnTo>
                        <a:lnTo>
                          <a:pt x="16762" y="2960"/>
                        </a:lnTo>
                        <a:lnTo>
                          <a:pt x="16830" y="1992"/>
                        </a:lnTo>
                        <a:lnTo>
                          <a:pt x="16908" y="1173"/>
                        </a:lnTo>
                        <a:lnTo>
                          <a:pt x="16976" y="521"/>
                        </a:lnTo>
                        <a:lnTo>
                          <a:pt x="16953" y="521"/>
                        </a:lnTo>
                        <a:lnTo>
                          <a:pt x="16931" y="521"/>
                        </a:lnTo>
                        <a:lnTo>
                          <a:pt x="16267" y="484"/>
                        </a:lnTo>
                        <a:lnTo>
                          <a:pt x="15637" y="428"/>
                        </a:lnTo>
                        <a:lnTo>
                          <a:pt x="15063" y="353"/>
                        </a:lnTo>
                        <a:lnTo>
                          <a:pt x="14523" y="279"/>
                        </a:lnTo>
                        <a:lnTo>
                          <a:pt x="14040" y="167"/>
                        </a:lnTo>
                        <a:lnTo>
                          <a:pt x="13635" y="93"/>
                        </a:lnTo>
                        <a:lnTo>
                          <a:pt x="13331" y="18"/>
                        </a:lnTo>
                        <a:lnTo>
                          <a:pt x="13117" y="18"/>
                        </a:lnTo>
                        <a:lnTo>
                          <a:pt x="12982" y="18"/>
                        </a:lnTo>
                        <a:lnTo>
                          <a:pt x="12858" y="130"/>
                        </a:lnTo>
                        <a:lnTo>
                          <a:pt x="12723" y="279"/>
                        </a:lnTo>
                        <a:lnTo>
                          <a:pt x="12622" y="446"/>
                        </a:lnTo>
                        <a:lnTo>
                          <a:pt x="12510" y="670"/>
                        </a:lnTo>
                        <a:lnTo>
                          <a:pt x="12419" y="912"/>
                        </a:lnTo>
                        <a:lnTo>
                          <a:pt x="12363" y="1210"/>
                        </a:lnTo>
                        <a:lnTo>
                          <a:pt x="12318" y="1526"/>
                        </a:lnTo>
                        <a:lnTo>
                          <a:pt x="12273" y="1843"/>
                        </a:lnTo>
                        <a:lnTo>
                          <a:pt x="12251" y="2215"/>
                        </a:lnTo>
                        <a:lnTo>
                          <a:pt x="12273" y="2532"/>
                        </a:lnTo>
                        <a:lnTo>
                          <a:pt x="12318" y="2886"/>
                        </a:lnTo>
                        <a:lnTo>
                          <a:pt x="12386" y="3240"/>
                        </a:lnTo>
                        <a:lnTo>
                          <a:pt x="12464" y="3556"/>
                        </a:lnTo>
                        <a:lnTo>
                          <a:pt x="12577" y="3891"/>
                        </a:lnTo>
                        <a:lnTo>
                          <a:pt x="12746" y="4171"/>
                        </a:lnTo>
                        <a:lnTo>
                          <a:pt x="12926" y="4487"/>
                        </a:lnTo>
                        <a:lnTo>
                          <a:pt x="13050" y="4860"/>
                        </a:lnTo>
                        <a:lnTo>
                          <a:pt x="13162" y="5251"/>
                        </a:lnTo>
                        <a:lnTo>
                          <a:pt x="13218" y="5604"/>
                        </a:lnTo>
                        <a:lnTo>
                          <a:pt x="13263" y="5995"/>
                        </a:lnTo>
                        <a:lnTo>
                          <a:pt x="13241" y="6386"/>
                        </a:lnTo>
                        <a:lnTo>
                          <a:pt x="13218" y="6740"/>
                        </a:lnTo>
                        <a:lnTo>
                          <a:pt x="13139" y="7094"/>
                        </a:lnTo>
                        <a:lnTo>
                          <a:pt x="13050" y="7429"/>
                        </a:lnTo>
                        <a:lnTo>
                          <a:pt x="12903" y="7746"/>
                        </a:lnTo>
                        <a:lnTo>
                          <a:pt x="12723" y="8025"/>
                        </a:lnTo>
                        <a:lnTo>
                          <a:pt x="12532" y="8286"/>
                        </a:lnTo>
                        <a:lnTo>
                          <a:pt x="12318" y="8491"/>
                        </a:lnTo>
                        <a:lnTo>
                          <a:pt x="12060" y="8677"/>
                        </a:lnTo>
                        <a:lnTo>
                          <a:pt x="11756" y="8788"/>
                        </a:lnTo>
                        <a:lnTo>
                          <a:pt x="11452" y="8826"/>
                        </a:lnTo>
                        <a:lnTo>
                          <a:pt x="11283" y="8826"/>
                        </a:lnTo>
                        <a:lnTo>
                          <a:pt x="11126" y="8826"/>
                        </a:lnTo>
                        <a:lnTo>
                          <a:pt x="11002" y="8788"/>
                        </a:lnTo>
                        <a:lnTo>
                          <a:pt x="10845" y="8714"/>
                        </a:lnTo>
                        <a:lnTo>
                          <a:pt x="10721" y="8640"/>
                        </a:lnTo>
                        <a:lnTo>
                          <a:pt x="10608" y="8565"/>
                        </a:lnTo>
                        <a:lnTo>
                          <a:pt x="10485" y="8453"/>
                        </a:lnTo>
                        <a:lnTo>
                          <a:pt x="10372" y="8323"/>
                        </a:lnTo>
                        <a:lnTo>
                          <a:pt x="10181" y="8062"/>
                        </a:lnTo>
                        <a:lnTo>
                          <a:pt x="10035" y="7746"/>
                        </a:lnTo>
                        <a:lnTo>
                          <a:pt x="9900" y="7392"/>
                        </a:lnTo>
                        <a:lnTo>
                          <a:pt x="9787" y="7001"/>
                        </a:lnTo>
                        <a:lnTo>
                          <a:pt x="9731" y="6610"/>
                        </a:lnTo>
                        <a:lnTo>
                          <a:pt x="9686" y="6219"/>
                        </a:lnTo>
                        <a:lnTo>
                          <a:pt x="9663" y="5772"/>
                        </a:lnTo>
                        <a:lnTo>
                          <a:pt x="9686" y="5381"/>
                        </a:lnTo>
                        <a:lnTo>
                          <a:pt x="9753" y="4990"/>
                        </a:lnTo>
                        <a:lnTo>
                          <a:pt x="9832" y="4636"/>
                        </a:lnTo>
                        <a:lnTo>
                          <a:pt x="9945" y="4320"/>
                        </a:lnTo>
                        <a:lnTo>
                          <a:pt x="10068" y="4022"/>
                        </a:lnTo>
                        <a:lnTo>
                          <a:pt x="10203" y="3817"/>
                        </a:lnTo>
                        <a:lnTo>
                          <a:pt x="10316" y="3593"/>
                        </a:lnTo>
                        <a:lnTo>
                          <a:pt x="10395" y="3351"/>
                        </a:lnTo>
                        <a:lnTo>
                          <a:pt x="10462" y="3109"/>
                        </a:lnTo>
                        <a:lnTo>
                          <a:pt x="10507" y="2848"/>
                        </a:lnTo>
                        <a:lnTo>
                          <a:pt x="10530" y="2606"/>
                        </a:lnTo>
                        <a:lnTo>
                          <a:pt x="10507" y="2346"/>
                        </a:lnTo>
                        <a:lnTo>
                          <a:pt x="10462" y="2141"/>
                        </a:lnTo>
                        <a:lnTo>
                          <a:pt x="10395" y="1880"/>
                        </a:lnTo>
                        <a:lnTo>
                          <a:pt x="10293" y="1638"/>
                        </a:lnTo>
                        <a:lnTo>
                          <a:pt x="10158" y="1415"/>
                        </a:lnTo>
                        <a:lnTo>
                          <a:pt x="9967" y="1210"/>
                        </a:lnTo>
                        <a:lnTo>
                          <a:pt x="9753" y="986"/>
                        </a:lnTo>
                        <a:lnTo>
                          <a:pt x="9495" y="819"/>
                        </a:lnTo>
                        <a:lnTo>
                          <a:pt x="9191" y="670"/>
                        </a:lnTo>
                        <a:lnTo>
                          <a:pt x="8842" y="521"/>
                        </a:lnTo>
                        <a:lnTo>
                          <a:pt x="8471" y="446"/>
                        </a:lnTo>
                        <a:lnTo>
                          <a:pt x="7998" y="428"/>
                        </a:lnTo>
                        <a:lnTo>
                          <a:pt x="7413" y="428"/>
                        </a:lnTo>
                        <a:lnTo>
                          <a:pt x="6817" y="446"/>
                        </a:lnTo>
                        <a:lnTo>
                          <a:pt x="6187" y="521"/>
                        </a:lnTo>
                        <a:lnTo>
                          <a:pt x="5602" y="633"/>
                        </a:lnTo>
                        <a:lnTo>
                          <a:pt x="5107" y="744"/>
                        </a:lnTo>
                        <a:lnTo>
                          <a:pt x="4725" y="856"/>
                        </a:lnTo>
                        <a:lnTo>
                          <a:pt x="4848" y="1564"/>
                        </a:lnTo>
                        <a:lnTo>
                          <a:pt x="5028" y="2495"/>
                        </a:lnTo>
                        <a:lnTo>
                          <a:pt x="5175" y="3556"/>
                        </a:lnTo>
                        <a:lnTo>
                          <a:pt x="5298" y="4673"/>
                        </a:lnTo>
                        <a:lnTo>
                          <a:pt x="5343" y="5213"/>
                        </a:lnTo>
                        <a:lnTo>
                          <a:pt x="5388" y="5753"/>
                        </a:lnTo>
                        <a:lnTo>
                          <a:pt x="5411" y="6275"/>
                        </a:lnTo>
                        <a:lnTo>
                          <a:pt x="5411" y="6740"/>
                        </a:lnTo>
                        <a:lnTo>
                          <a:pt x="5366" y="7168"/>
                        </a:lnTo>
                        <a:lnTo>
                          <a:pt x="5321" y="7541"/>
                        </a:lnTo>
                        <a:lnTo>
                          <a:pt x="5287" y="7708"/>
                        </a:lnTo>
                        <a:lnTo>
                          <a:pt x="5242" y="7857"/>
                        </a:lnTo>
                        <a:lnTo>
                          <a:pt x="5197" y="7969"/>
                        </a:lnTo>
                        <a:lnTo>
                          <a:pt x="5130" y="8062"/>
                        </a:lnTo>
                        <a:lnTo>
                          <a:pt x="5006" y="8248"/>
                        </a:lnTo>
                        <a:lnTo>
                          <a:pt x="4848" y="8397"/>
                        </a:lnTo>
                        <a:lnTo>
                          <a:pt x="4725" y="8528"/>
                        </a:lnTo>
                        <a:lnTo>
                          <a:pt x="4567" y="8640"/>
                        </a:lnTo>
                        <a:lnTo>
                          <a:pt x="4421" y="8714"/>
                        </a:lnTo>
                        <a:lnTo>
                          <a:pt x="4263" y="8751"/>
                        </a:lnTo>
                        <a:lnTo>
                          <a:pt x="4095" y="8788"/>
                        </a:lnTo>
                        <a:lnTo>
                          <a:pt x="3948" y="8788"/>
                        </a:lnTo>
                        <a:lnTo>
                          <a:pt x="3791" y="8751"/>
                        </a:lnTo>
                        <a:lnTo>
                          <a:pt x="3667" y="8714"/>
                        </a:lnTo>
                        <a:lnTo>
                          <a:pt x="3510" y="8677"/>
                        </a:lnTo>
                        <a:lnTo>
                          <a:pt x="3386" y="8602"/>
                        </a:lnTo>
                        <a:lnTo>
                          <a:pt x="3251" y="8491"/>
                        </a:lnTo>
                        <a:lnTo>
                          <a:pt x="3127" y="8360"/>
                        </a:lnTo>
                        <a:lnTo>
                          <a:pt x="3015" y="8248"/>
                        </a:lnTo>
                        <a:lnTo>
                          <a:pt x="2925" y="8062"/>
                        </a:lnTo>
                        <a:lnTo>
                          <a:pt x="2778" y="7857"/>
                        </a:lnTo>
                        <a:lnTo>
                          <a:pt x="2610" y="7671"/>
                        </a:lnTo>
                        <a:lnTo>
                          <a:pt x="2407" y="7541"/>
                        </a:lnTo>
                        <a:lnTo>
                          <a:pt x="2171" y="7466"/>
                        </a:lnTo>
                        <a:lnTo>
                          <a:pt x="1957" y="7429"/>
                        </a:lnTo>
                        <a:lnTo>
                          <a:pt x="1698" y="7429"/>
                        </a:lnTo>
                        <a:lnTo>
                          <a:pt x="1462" y="7466"/>
                        </a:lnTo>
                        <a:lnTo>
                          <a:pt x="1226" y="7559"/>
                        </a:lnTo>
                        <a:lnTo>
                          <a:pt x="989" y="7708"/>
                        </a:lnTo>
                        <a:lnTo>
                          <a:pt x="776" y="7932"/>
                        </a:lnTo>
                        <a:lnTo>
                          <a:pt x="551" y="8211"/>
                        </a:lnTo>
                        <a:lnTo>
                          <a:pt x="382" y="8528"/>
                        </a:lnTo>
                        <a:lnTo>
                          <a:pt x="315" y="8714"/>
                        </a:lnTo>
                        <a:lnTo>
                          <a:pt x="236" y="8919"/>
                        </a:lnTo>
                        <a:lnTo>
                          <a:pt x="191" y="9142"/>
                        </a:lnTo>
                        <a:lnTo>
                          <a:pt x="123" y="9347"/>
                        </a:lnTo>
                        <a:lnTo>
                          <a:pt x="78" y="9608"/>
                        </a:lnTo>
                        <a:lnTo>
                          <a:pt x="56" y="9887"/>
                        </a:lnTo>
                        <a:lnTo>
                          <a:pt x="33" y="10185"/>
                        </a:lnTo>
                        <a:lnTo>
                          <a:pt x="33" y="10464"/>
                        </a:lnTo>
                        <a:lnTo>
                          <a:pt x="33" y="10706"/>
                        </a:lnTo>
                        <a:lnTo>
                          <a:pt x="56" y="10967"/>
                        </a:lnTo>
                        <a:lnTo>
                          <a:pt x="78" y="11172"/>
                        </a:lnTo>
                        <a:lnTo>
                          <a:pt x="123" y="11395"/>
                        </a:lnTo>
                        <a:lnTo>
                          <a:pt x="168" y="11600"/>
                        </a:lnTo>
                        <a:lnTo>
                          <a:pt x="236" y="11786"/>
                        </a:lnTo>
                        <a:lnTo>
                          <a:pt x="292" y="11973"/>
                        </a:lnTo>
                        <a:lnTo>
                          <a:pt x="382" y="12140"/>
                        </a:lnTo>
                        <a:lnTo>
                          <a:pt x="540" y="12419"/>
                        </a:lnTo>
                        <a:lnTo>
                          <a:pt x="731" y="12680"/>
                        </a:lnTo>
                        <a:lnTo>
                          <a:pt x="944" y="12866"/>
                        </a:lnTo>
                        <a:lnTo>
                          <a:pt x="1158" y="12997"/>
                        </a:lnTo>
                        <a:lnTo>
                          <a:pt x="1395" y="13108"/>
                        </a:lnTo>
                        <a:lnTo>
                          <a:pt x="1608" y="13183"/>
                        </a:lnTo>
                        <a:lnTo>
                          <a:pt x="1856" y="13183"/>
                        </a:lnTo>
                        <a:lnTo>
                          <a:pt x="2070" y="13146"/>
                        </a:lnTo>
                        <a:lnTo>
                          <a:pt x="2261" y="13071"/>
                        </a:lnTo>
                        <a:lnTo>
                          <a:pt x="2430" y="12960"/>
                        </a:lnTo>
                        <a:lnTo>
                          <a:pt x="2587" y="12792"/>
                        </a:lnTo>
                        <a:lnTo>
                          <a:pt x="2688" y="12606"/>
                        </a:lnTo>
                        <a:lnTo>
                          <a:pt x="2801" y="12419"/>
                        </a:lnTo>
                        <a:lnTo>
                          <a:pt x="2925" y="12289"/>
                        </a:lnTo>
                        <a:lnTo>
                          <a:pt x="3082" y="12177"/>
                        </a:lnTo>
                        <a:lnTo>
                          <a:pt x="3228" y="12103"/>
                        </a:lnTo>
                        <a:lnTo>
                          <a:pt x="3408" y="12103"/>
                        </a:lnTo>
                        <a:lnTo>
                          <a:pt x="3577" y="12103"/>
                        </a:lnTo>
                        <a:lnTo>
                          <a:pt x="3723" y="12177"/>
                        </a:lnTo>
                        <a:lnTo>
                          <a:pt x="3903" y="12252"/>
                        </a:lnTo>
                        <a:lnTo>
                          <a:pt x="4072" y="12364"/>
                        </a:lnTo>
                        <a:lnTo>
                          <a:pt x="4230" y="12494"/>
                        </a:lnTo>
                        <a:lnTo>
                          <a:pt x="4353" y="12643"/>
                        </a:lnTo>
                        <a:lnTo>
                          <a:pt x="4488" y="12829"/>
                        </a:lnTo>
                        <a:lnTo>
                          <a:pt x="4567" y="13034"/>
                        </a:lnTo>
                        <a:lnTo>
                          <a:pt x="4657" y="13257"/>
                        </a:lnTo>
                        <a:lnTo>
                          <a:pt x="4702" y="13462"/>
                        </a:lnTo>
                        <a:lnTo>
                          <a:pt x="4725" y="13686"/>
                        </a:lnTo>
                        <a:lnTo>
                          <a:pt x="4702" y="14282"/>
                        </a:lnTo>
                        <a:lnTo>
                          <a:pt x="4657" y="15045"/>
                        </a:lnTo>
                        <a:lnTo>
                          <a:pt x="4612" y="15976"/>
                        </a:lnTo>
                        <a:lnTo>
                          <a:pt x="4590" y="16926"/>
                        </a:lnTo>
                        <a:lnTo>
                          <a:pt x="4567" y="17968"/>
                        </a:lnTo>
                        <a:lnTo>
                          <a:pt x="4567" y="19011"/>
                        </a:lnTo>
                        <a:lnTo>
                          <a:pt x="4590" y="19514"/>
                        </a:lnTo>
                        <a:lnTo>
                          <a:pt x="4612" y="19980"/>
                        </a:lnTo>
                        <a:lnTo>
                          <a:pt x="4657" y="20426"/>
                        </a:lnTo>
                        <a:lnTo>
                          <a:pt x="4725" y="20836"/>
                        </a:lnTo>
                        <a:lnTo>
                          <a:pt x="4848" y="20929"/>
                        </a:lnTo>
                        <a:lnTo>
                          <a:pt x="5040" y="21004"/>
                        </a:lnTo>
                        <a:lnTo>
                          <a:pt x="5265" y="21078"/>
                        </a:lnTo>
                        <a:lnTo>
                          <a:pt x="5478" y="21115"/>
                        </a:lnTo>
                        <a:lnTo>
                          <a:pt x="6041" y="21115"/>
                        </a:lnTo>
                        <a:lnTo>
                          <a:pt x="6637" y="21078"/>
                        </a:lnTo>
                        <a:lnTo>
                          <a:pt x="7312" y="21004"/>
                        </a:lnTo>
                        <a:lnTo>
                          <a:pt x="7998" y="20929"/>
                        </a:lnTo>
                        <a:lnTo>
                          <a:pt x="8696" y="20855"/>
                        </a:lnTo>
                        <a:lnTo>
                          <a:pt x="9360" y="20836"/>
                        </a:lnTo>
                        <a:close/>
                      </a:path>
                    </a:pathLst>
                  </a:custGeom>
                  <a:grpFill/>
                  <a:ln w="1270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592" name="Puzzle3"/>
                  <p:cNvSpPr>
                    <a:spLocks noEditPoints="1" noChangeArrowheads="1"/>
                  </p:cNvSpPr>
                  <p:nvPr/>
                </p:nvSpPr>
                <p:spPr bwMode="auto">
                  <a:xfrm>
                    <a:off x="1986709" y="4295774"/>
                    <a:ext cx="100148" cy="142390"/>
                  </a:xfrm>
                  <a:custGeom>
                    <a:avLst/>
                    <a:gdLst>
                      <a:gd name="T0" fmla="*/ 10391 w 21600"/>
                      <a:gd name="T1" fmla="*/ 15806 h 21600"/>
                      <a:gd name="T2" fmla="*/ 20551 w 21600"/>
                      <a:gd name="T3" fmla="*/ 21088 h 21600"/>
                      <a:gd name="T4" fmla="*/ 13180 w 21600"/>
                      <a:gd name="T5" fmla="*/ 13801 h 21600"/>
                      <a:gd name="T6" fmla="*/ 20551 w 21600"/>
                      <a:gd name="T7" fmla="*/ 7025 h 21600"/>
                      <a:gd name="T8" fmla="*/ 10500 w 21600"/>
                      <a:gd name="T9" fmla="*/ 52 h 21600"/>
                      <a:gd name="T10" fmla="*/ 692 w 21600"/>
                      <a:gd name="T11" fmla="*/ 6802 h 21600"/>
                      <a:gd name="T12" fmla="*/ 8064 w 21600"/>
                      <a:gd name="T13" fmla="*/ 13526 h 21600"/>
                      <a:gd name="T14" fmla="*/ 692 w 21600"/>
                      <a:gd name="T15" fmla="*/ 21088 h 21600"/>
                      <a:gd name="T16" fmla="*/ 2273 w 21600"/>
                      <a:gd name="T17" fmla="*/ 7719 h 21600"/>
                      <a:gd name="T18" fmla="*/ 19149 w 21600"/>
                      <a:gd name="T19" fmla="*/ 20237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T16" t="T17" r="T18" b="T19"/>
                    <a:pathLst>
                      <a:path w="21600" h="21600">
                        <a:moveTo>
                          <a:pt x="6625" y="20892"/>
                        </a:moveTo>
                        <a:lnTo>
                          <a:pt x="7105" y="21023"/>
                        </a:lnTo>
                        <a:lnTo>
                          <a:pt x="7513" y="21088"/>
                        </a:lnTo>
                        <a:lnTo>
                          <a:pt x="7922" y="21115"/>
                        </a:lnTo>
                        <a:lnTo>
                          <a:pt x="8242" y="21115"/>
                        </a:lnTo>
                        <a:lnTo>
                          <a:pt x="8544" y="21062"/>
                        </a:lnTo>
                        <a:lnTo>
                          <a:pt x="8810" y="20997"/>
                        </a:lnTo>
                        <a:lnTo>
                          <a:pt x="9023" y="20892"/>
                        </a:lnTo>
                        <a:lnTo>
                          <a:pt x="9148" y="20761"/>
                        </a:lnTo>
                        <a:lnTo>
                          <a:pt x="9290" y="20616"/>
                        </a:lnTo>
                        <a:lnTo>
                          <a:pt x="9361" y="20459"/>
                        </a:lnTo>
                        <a:lnTo>
                          <a:pt x="9396" y="20289"/>
                        </a:lnTo>
                        <a:lnTo>
                          <a:pt x="9396" y="20092"/>
                        </a:lnTo>
                        <a:lnTo>
                          <a:pt x="9325" y="19909"/>
                        </a:lnTo>
                        <a:lnTo>
                          <a:pt x="9219" y="19738"/>
                        </a:lnTo>
                        <a:lnTo>
                          <a:pt x="9094" y="19555"/>
                        </a:lnTo>
                        <a:lnTo>
                          <a:pt x="8917" y="19384"/>
                        </a:lnTo>
                        <a:lnTo>
                          <a:pt x="8650" y="19162"/>
                        </a:lnTo>
                        <a:lnTo>
                          <a:pt x="8437" y="18900"/>
                        </a:lnTo>
                        <a:lnTo>
                          <a:pt x="8277" y="18624"/>
                        </a:lnTo>
                        <a:lnTo>
                          <a:pt x="8135" y="18349"/>
                        </a:lnTo>
                        <a:lnTo>
                          <a:pt x="8028" y="18048"/>
                        </a:lnTo>
                        <a:lnTo>
                          <a:pt x="7993" y="17746"/>
                        </a:lnTo>
                        <a:lnTo>
                          <a:pt x="7993" y="17471"/>
                        </a:lnTo>
                        <a:lnTo>
                          <a:pt x="8028" y="17169"/>
                        </a:lnTo>
                        <a:lnTo>
                          <a:pt x="8135" y="16920"/>
                        </a:lnTo>
                        <a:lnTo>
                          <a:pt x="8277" y="16671"/>
                        </a:lnTo>
                        <a:lnTo>
                          <a:pt x="8366" y="16540"/>
                        </a:lnTo>
                        <a:lnTo>
                          <a:pt x="8473" y="16409"/>
                        </a:lnTo>
                        <a:lnTo>
                          <a:pt x="8615" y="16317"/>
                        </a:lnTo>
                        <a:lnTo>
                          <a:pt x="8739" y="16213"/>
                        </a:lnTo>
                        <a:lnTo>
                          <a:pt x="8881" y="16134"/>
                        </a:lnTo>
                        <a:lnTo>
                          <a:pt x="9059" y="16055"/>
                        </a:lnTo>
                        <a:lnTo>
                          <a:pt x="9254" y="15990"/>
                        </a:lnTo>
                        <a:lnTo>
                          <a:pt x="9432" y="15911"/>
                        </a:lnTo>
                        <a:lnTo>
                          <a:pt x="9663" y="15885"/>
                        </a:lnTo>
                        <a:lnTo>
                          <a:pt x="9876" y="15833"/>
                        </a:lnTo>
                        <a:lnTo>
                          <a:pt x="10142" y="15806"/>
                        </a:lnTo>
                        <a:lnTo>
                          <a:pt x="10391" y="15806"/>
                        </a:lnTo>
                        <a:lnTo>
                          <a:pt x="10728" y="15806"/>
                        </a:lnTo>
                        <a:lnTo>
                          <a:pt x="10995" y="15806"/>
                        </a:lnTo>
                        <a:lnTo>
                          <a:pt x="11279" y="15833"/>
                        </a:lnTo>
                        <a:lnTo>
                          <a:pt x="11546" y="15885"/>
                        </a:lnTo>
                        <a:lnTo>
                          <a:pt x="11776" y="15937"/>
                        </a:lnTo>
                        <a:lnTo>
                          <a:pt x="12025" y="15990"/>
                        </a:lnTo>
                        <a:lnTo>
                          <a:pt x="12221" y="16055"/>
                        </a:lnTo>
                        <a:lnTo>
                          <a:pt x="12434" y="16134"/>
                        </a:lnTo>
                        <a:lnTo>
                          <a:pt x="12611" y="16213"/>
                        </a:lnTo>
                        <a:lnTo>
                          <a:pt x="12771" y="16317"/>
                        </a:lnTo>
                        <a:lnTo>
                          <a:pt x="12913" y="16409"/>
                        </a:lnTo>
                        <a:lnTo>
                          <a:pt x="13038" y="16514"/>
                        </a:lnTo>
                        <a:lnTo>
                          <a:pt x="13251" y="16737"/>
                        </a:lnTo>
                        <a:lnTo>
                          <a:pt x="13428" y="16986"/>
                        </a:lnTo>
                        <a:lnTo>
                          <a:pt x="13517" y="17248"/>
                        </a:lnTo>
                        <a:lnTo>
                          <a:pt x="13588" y="17523"/>
                        </a:lnTo>
                        <a:lnTo>
                          <a:pt x="13588" y="17799"/>
                        </a:lnTo>
                        <a:lnTo>
                          <a:pt x="13517" y="18074"/>
                        </a:lnTo>
                        <a:lnTo>
                          <a:pt x="13428" y="18323"/>
                        </a:lnTo>
                        <a:lnTo>
                          <a:pt x="13286" y="18572"/>
                        </a:lnTo>
                        <a:lnTo>
                          <a:pt x="13109" y="18808"/>
                        </a:lnTo>
                        <a:lnTo>
                          <a:pt x="12878" y="19031"/>
                        </a:lnTo>
                        <a:lnTo>
                          <a:pt x="12434" y="19411"/>
                        </a:lnTo>
                        <a:lnTo>
                          <a:pt x="12132" y="19738"/>
                        </a:lnTo>
                        <a:lnTo>
                          <a:pt x="12025" y="19856"/>
                        </a:lnTo>
                        <a:lnTo>
                          <a:pt x="11919" y="20014"/>
                        </a:lnTo>
                        <a:lnTo>
                          <a:pt x="11883" y="20132"/>
                        </a:lnTo>
                        <a:lnTo>
                          <a:pt x="11883" y="20263"/>
                        </a:lnTo>
                        <a:lnTo>
                          <a:pt x="11883" y="20394"/>
                        </a:lnTo>
                        <a:lnTo>
                          <a:pt x="11954" y="20485"/>
                        </a:lnTo>
                        <a:lnTo>
                          <a:pt x="12061" y="20590"/>
                        </a:lnTo>
                        <a:lnTo>
                          <a:pt x="12185" y="20695"/>
                        </a:lnTo>
                        <a:lnTo>
                          <a:pt x="12327" y="20787"/>
                        </a:lnTo>
                        <a:lnTo>
                          <a:pt x="12540" y="20892"/>
                        </a:lnTo>
                        <a:lnTo>
                          <a:pt x="12771" y="20997"/>
                        </a:lnTo>
                        <a:lnTo>
                          <a:pt x="13073" y="21088"/>
                        </a:lnTo>
                        <a:lnTo>
                          <a:pt x="13428" y="21193"/>
                        </a:lnTo>
                        <a:lnTo>
                          <a:pt x="13873" y="21298"/>
                        </a:lnTo>
                        <a:lnTo>
                          <a:pt x="14317" y="21390"/>
                        </a:lnTo>
                        <a:lnTo>
                          <a:pt x="14778" y="21468"/>
                        </a:lnTo>
                        <a:lnTo>
                          <a:pt x="15294" y="21547"/>
                        </a:lnTo>
                        <a:lnTo>
                          <a:pt x="15809" y="21600"/>
                        </a:lnTo>
                        <a:lnTo>
                          <a:pt x="16359" y="21652"/>
                        </a:lnTo>
                        <a:lnTo>
                          <a:pt x="16875" y="21678"/>
                        </a:lnTo>
                        <a:lnTo>
                          <a:pt x="17407" y="21678"/>
                        </a:lnTo>
                        <a:lnTo>
                          <a:pt x="17958" y="21678"/>
                        </a:lnTo>
                        <a:lnTo>
                          <a:pt x="18473" y="21652"/>
                        </a:lnTo>
                        <a:lnTo>
                          <a:pt x="18953" y="21573"/>
                        </a:lnTo>
                        <a:lnTo>
                          <a:pt x="19397" y="21495"/>
                        </a:lnTo>
                        <a:lnTo>
                          <a:pt x="19841" y="21390"/>
                        </a:lnTo>
                        <a:lnTo>
                          <a:pt x="20214" y="21272"/>
                        </a:lnTo>
                        <a:lnTo>
                          <a:pt x="20551" y="21088"/>
                        </a:lnTo>
                        <a:lnTo>
                          <a:pt x="20480" y="20787"/>
                        </a:lnTo>
                        <a:lnTo>
                          <a:pt x="20409" y="20485"/>
                        </a:lnTo>
                        <a:lnTo>
                          <a:pt x="20356" y="20158"/>
                        </a:lnTo>
                        <a:lnTo>
                          <a:pt x="20356" y="19804"/>
                        </a:lnTo>
                        <a:lnTo>
                          <a:pt x="20321" y="19083"/>
                        </a:lnTo>
                        <a:lnTo>
                          <a:pt x="20356" y="18349"/>
                        </a:lnTo>
                        <a:lnTo>
                          <a:pt x="20409" y="17641"/>
                        </a:lnTo>
                        <a:lnTo>
                          <a:pt x="20480" y="17012"/>
                        </a:lnTo>
                        <a:lnTo>
                          <a:pt x="20551" y="16488"/>
                        </a:lnTo>
                        <a:lnTo>
                          <a:pt x="20551" y="16055"/>
                        </a:lnTo>
                        <a:lnTo>
                          <a:pt x="20551" y="15911"/>
                        </a:lnTo>
                        <a:lnTo>
                          <a:pt x="20445" y="15754"/>
                        </a:lnTo>
                        <a:lnTo>
                          <a:pt x="20356" y="15610"/>
                        </a:lnTo>
                        <a:lnTo>
                          <a:pt x="20178" y="15452"/>
                        </a:lnTo>
                        <a:lnTo>
                          <a:pt x="20001" y="15334"/>
                        </a:lnTo>
                        <a:lnTo>
                          <a:pt x="19770" y="15230"/>
                        </a:lnTo>
                        <a:lnTo>
                          <a:pt x="19521" y="15125"/>
                        </a:lnTo>
                        <a:lnTo>
                          <a:pt x="19290" y="15059"/>
                        </a:lnTo>
                        <a:lnTo>
                          <a:pt x="19024" y="15007"/>
                        </a:lnTo>
                        <a:lnTo>
                          <a:pt x="18740" y="14954"/>
                        </a:lnTo>
                        <a:lnTo>
                          <a:pt x="18509" y="14954"/>
                        </a:lnTo>
                        <a:lnTo>
                          <a:pt x="18225" y="14954"/>
                        </a:lnTo>
                        <a:lnTo>
                          <a:pt x="17994" y="15007"/>
                        </a:lnTo>
                        <a:lnTo>
                          <a:pt x="17763" y="15085"/>
                        </a:lnTo>
                        <a:lnTo>
                          <a:pt x="17550" y="15177"/>
                        </a:lnTo>
                        <a:lnTo>
                          <a:pt x="17372" y="15308"/>
                        </a:lnTo>
                        <a:lnTo>
                          <a:pt x="17176" y="15426"/>
                        </a:lnTo>
                        <a:lnTo>
                          <a:pt x="16928" y="15557"/>
                        </a:lnTo>
                        <a:lnTo>
                          <a:pt x="16661" y="15636"/>
                        </a:lnTo>
                        <a:lnTo>
                          <a:pt x="16359" y="15688"/>
                        </a:lnTo>
                        <a:lnTo>
                          <a:pt x="16022" y="15715"/>
                        </a:lnTo>
                        <a:lnTo>
                          <a:pt x="15667" y="15688"/>
                        </a:lnTo>
                        <a:lnTo>
                          <a:pt x="15294" y="15662"/>
                        </a:lnTo>
                        <a:lnTo>
                          <a:pt x="14956" y="15583"/>
                        </a:lnTo>
                        <a:lnTo>
                          <a:pt x="14619" y="15479"/>
                        </a:lnTo>
                        <a:lnTo>
                          <a:pt x="14281" y="15334"/>
                        </a:lnTo>
                        <a:lnTo>
                          <a:pt x="13961" y="15177"/>
                        </a:lnTo>
                        <a:lnTo>
                          <a:pt x="13695" y="14981"/>
                        </a:lnTo>
                        <a:lnTo>
                          <a:pt x="13588" y="14850"/>
                        </a:lnTo>
                        <a:lnTo>
                          <a:pt x="13482" y="14732"/>
                        </a:lnTo>
                        <a:lnTo>
                          <a:pt x="13393" y="14600"/>
                        </a:lnTo>
                        <a:lnTo>
                          <a:pt x="13322" y="14456"/>
                        </a:lnTo>
                        <a:lnTo>
                          <a:pt x="13251" y="14299"/>
                        </a:lnTo>
                        <a:lnTo>
                          <a:pt x="13215" y="14155"/>
                        </a:lnTo>
                        <a:lnTo>
                          <a:pt x="13180" y="13971"/>
                        </a:lnTo>
                        <a:lnTo>
                          <a:pt x="13180" y="13801"/>
                        </a:lnTo>
                        <a:lnTo>
                          <a:pt x="13180" y="13591"/>
                        </a:lnTo>
                        <a:lnTo>
                          <a:pt x="13215" y="13395"/>
                        </a:lnTo>
                        <a:lnTo>
                          <a:pt x="13251" y="13198"/>
                        </a:lnTo>
                        <a:lnTo>
                          <a:pt x="13322" y="13015"/>
                        </a:lnTo>
                        <a:lnTo>
                          <a:pt x="13393" y="12870"/>
                        </a:lnTo>
                        <a:lnTo>
                          <a:pt x="13482" y="12713"/>
                        </a:lnTo>
                        <a:lnTo>
                          <a:pt x="13588" y="12569"/>
                        </a:lnTo>
                        <a:lnTo>
                          <a:pt x="13730" y="12438"/>
                        </a:lnTo>
                        <a:lnTo>
                          <a:pt x="13997" y="12215"/>
                        </a:lnTo>
                        <a:lnTo>
                          <a:pt x="14334" y="12005"/>
                        </a:lnTo>
                        <a:lnTo>
                          <a:pt x="14690" y="11861"/>
                        </a:lnTo>
                        <a:lnTo>
                          <a:pt x="15063" y="11756"/>
                        </a:lnTo>
                        <a:lnTo>
                          <a:pt x="15436" y="11678"/>
                        </a:lnTo>
                        <a:lnTo>
                          <a:pt x="15809" y="11638"/>
                        </a:lnTo>
                        <a:lnTo>
                          <a:pt x="16182" y="11638"/>
                        </a:lnTo>
                        <a:lnTo>
                          <a:pt x="16555" y="11678"/>
                        </a:lnTo>
                        <a:lnTo>
                          <a:pt x="16910" y="11730"/>
                        </a:lnTo>
                        <a:lnTo>
                          <a:pt x="17248" y="11835"/>
                        </a:lnTo>
                        <a:lnTo>
                          <a:pt x="17514" y="11966"/>
                        </a:lnTo>
                        <a:lnTo>
                          <a:pt x="17763" y="12110"/>
                        </a:lnTo>
                        <a:lnTo>
                          <a:pt x="17887" y="12215"/>
                        </a:lnTo>
                        <a:lnTo>
                          <a:pt x="18065" y="12307"/>
                        </a:lnTo>
                        <a:lnTo>
                          <a:pt x="18260" y="12412"/>
                        </a:lnTo>
                        <a:lnTo>
                          <a:pt x="18438" y="12464"/>
                        </a:lnTo>
                        <a:lnTo>
                          <a:pt x="18669" y="12543"/>
                        </a:lnTo>
                        <a:lnTo>
                          <a:pt x="18882" y="12569"/>
                        </a:lnTo>
                        <a:lnTo>
                          <a:pt x="19113" y="12595"/>
                        </a:lnTo>
                        <a:lnTo>
                          <a:pt x="19361" y="12608"/>
                        </a:lnTo>
                        <a:lnTo>
                          <a:pt x="19592" y="12608"/>
                        </a:lnTo>
                        <a:lnTo>
                          <a:pt x="19841" y="12595"/>
                        </a:lnTo>
                        <a:lnTo>
                          <a:pt x="20072" y="12543"/>
                        </a:lnTo>
                        <a:lnTo>
                          <a:pt x="20321" y="12490"/>
                        </a:lnTo>
                        <a:lnTo>
                          <a:pt x="20551" y="12438"/>
                        </a:lnTo>
                        <a:lnTo>
                          <a:pt x="20800" y="12333"/>
                        </a:lnTo>
                        <a:lnTo>
                          <a:pt x="20996" y="12241"/>
                        </a:lnTo>
                        <a:lnTo>
                          <a:pt x="21244" y="12110"/>
                        </a:lnTo>
                        <a:lnTo>
                          <a:pt x="21298" y="12032"/>
                        </a:lnTo>
                        <a:lnTo>
                          <a:pt x="21404" y="11966"/>
                        </a:lnTo>
                        <a:lnTo>
                          <a:pt x="21475" y="11861"/>
                        </a:lnTo>
                        <a:lnTo>
                          <a:pt x="21511" y="11730"/>
                        </a:lnTo>
                        <a:lnTo>
                          <a:pt x="21617" y="11481"/>
                        </a:lnTo>
                        <a:lnTo>
                          <a:pt x="21653" y="11180"/>
                        </a:lnTo>
                        <a:lnTo>
                          <a:pt x="21653" y="10826"/>
                        </a:lnTo>
                        <a:lnTo>
                          <a:pt x="21653" y="10472"/>
                        </a:lnTo>
                        <a:lnTo>
                          <a:pt x="21582" y="10092"/>
                        </a:lnTo>
                        <a:lnTo>
                          <a:pt x="21511" y="9725"/>
                        </a:lnTo>
                        <a:lnTo>
                          <a:pt x="21298" y="8912"/>
                        </a:lnTo>
                        <a:lnTo>
                          <a:pt x="21067" y="8191"/>
                        </a:lnTo>
                        <a:lnTo>
                          <a:pt x="20800" y="7536"/>
                        </a:lnTo>
                        <a:lnTo>
                          <a:pt x="20551" y="7025"/>
                        </a:lnTo>
                        <a:lnTo>
                          <a:pt x="20001" y="7103"/>
                        </a:lnTo>
                        <a:lnTo>
                          <a:pt x="19432" y="7156"/>
                        </a:lnTo>
                        <a:lnTo>
                          <a:pt x="18846" y="7208"/>
                        </a:lnTo>
                        <a:lnTo>
                          <a:pt x="18225" y="7208"/>
                        </a:lnTo>
                        <a:lnTo>
                          <a:pt x="17656" y="7208"/>
                        </a:lnTo>
                        <a:lnTo>
                          <a:pt x="17070" y="7182"/>
                        </a:lnTo>
                        <a:lnTo>
                          <a:pt x="16484" y="7156"/>
                        </a:lnTo>
                        <a:lnTo>
                          <a:pt x="15986" y="7103"/>
                        </a:lnTo>
                        <a:lnTo>
                          <a:pt x="14992" y="6999"/>
                        </a:lnTo>
                        <a:lnTo>
                          <a:pt x="14210" y="6907"/>
                        </a:lnTo>
                        <a:lnTo>
                          <a:pt x="13695" y="6828"/>
                        </a:lnTo>
                        <a:lnTo>
                          <a:pt x="13517" y="6802"/>
                        </a:lnTo>
                        <a:lnTo>
                          <a:pt x="13073" y="6645"/>
                        </a:lnTo>
                        <a:lnTo>
                          <a:pt x="12700" y="6474"/>
                        </a:lnTo>
                        <a:lnTo>
                          <a:pt x="12363" y="6304"/>
                        </a:lnTo>
                        <a:lnTo>
                          <a:pt x="12132" y="6094"/>
                        </a:lnTo>
                        <a:lnTo>
                          <a:pt x="11919" y="5871"/>
                        </a:lnTo>
                        <a:lnTo>
                          <a:pt x="11776" y="5649"/>
                        </a:lnTo>
                        <a:lnTo>
                          <a:pt x="11688" y="5413"/>
                        </a:lnTo>
                        <a:lnTo>
                          <a:pt x="11617" y="5190"/>
                        </a:lnTo>
                        <a:lnTo>
                          <a:pt x="11617" y="4941"/>
                        </a:lnTo>
                        <a:lnTo>
                          <a:pt x="11652" y="4718"/>
                        </a:lnTo>
                        <a:lnTo>
                          <a:pt x="11723" y="4482"/>
                        </a:lnTo>
                        <a:lnTo>
                          <a:pt x="11812" y="4285"/>
                        </a:lnTo>
                        <a:lnTo>
                          <a:pt x="11919" y="4089"/>
                        </a:lnTo>
                        <a:lnTo>
                          <a:pt x="12096" y="3905"/>
                        </a:lnTo>
                        <a:lnTo>
                          <a:pt x="12292" y="3735"/>
                        </a:lnTo>
                        <a:lnTo>
                          <a:pt x="12505" y="3604"/>
                        </a:lnTo>
                        <a:lnTo>
                          <a:pt x="12700" y="3460"/>
                        </a:lnTo>
                        <a:lnTo>
                          <a:pt x="12878" y="3250"/>
                        </a:lnTo>
                        <a:lnTo>
                          <a:pt x="13038" y="3027"/>
                        </a:lnTo>
                        <a:lnTo>
                          <a:pt x="13180" y="2752"/>
                        </a:lnTo>
                        <a:lnTo>
                          <a:pt x="13286" y="2477"/>
                        </a:lnTo>
                        <a:lnTo>
                          <a:pt x="13322" y="2175"/>
                        </a:lnTo>
                        <a:lnTo>
                          <a:pt x="13357" y="1874"/>
                        </a:lnTo>
                        <a:lnTo>
                          <a:pt x="13286" y="1572"/>
                        </a:lnTo>
                        <a:lnTo>
                          <a:pt x="13180" y="1271"/>
                        </a:lnTo>
                        <a:lnTo>
                          <a:pt x="13038" y="983"/>
                        </a:lnTo>
                        <a:lnTo>
                          <a:pt x="12949" y="865"/>
                        </a:lnTo>
                        <a:lnTo>
                          <a:pt x="12807" y="733"/>
                        </a:lnTo>
                        <a:lnTo>
                          <a:pt x="12665" y="616"/>
                        </a:lnTo>
                        <a:lnTo>
                          <a:pt x="12505" y="511"/>
                        </a:lnTo>
                        <a:lnTo>
                          <a:pt x="12327" y="406"/>
                        </a:lnTo>
                        <a:lnTo>
                          <a:pt x="12132" y="314"/>
                        </a:lnTo>
                        <a:lnTo>
                          <a:pt x="11883" y="235"/>
                        </a:lnTo>
                        <a:lnTo>
                          <a:pt x="11652" y="183"/>
                        </a:lnTo>
                        <a:lnTo>
                          <a:pt x="11368" y="104"/>
                        </a:lnTo>
                        <a:lnTo>
                          <a:pt x="11101" y="78"/>
                        </a:lnTo>
                        <a:lnTo>
                          <a:pt x="10800" y="52"/>
                        </a:lnTo>
                        <a:lnTo>
                          <a:pt x="10444" y="52"/>
                        </a:lnTo>
                        <a:lnTo>
                          <a:pt x="10142" y="52"/>
                        </a:lnTo>
                        <a:lnTo>
                          <a:pt x="9840" y="78"/>
                        </a:lnTo>
                        <a:lnTo>
                          <a:pt x="9574" y="104"/>
                        </a:lnTo>
                        <a:lnTo>
                          <a:pt x="9325" y="157"/>
                        </a:lnTo>
                        <a:lnTo>
                          <a:pt x="9094" y="209"/>
                        </a:lnTo>
                        <a:lnTo>
                          <a:pt x="8846" y="262"/>
                        </a:lnTo>
                        <a:lnTo>
                          <a:pt x="8650" y="340"/>
                        </a:lnTo>
                        <a:lnTo>
                          <a:pt x="8437" y="432"/>
                        </a:lnTo>
                        <a:lnTo>
                          <a:pt x="8277" y="511"/>
                        </a:lnTo>
                        <a:lnTo>
                          <a:pt x="8100" y="616"/>
                        </a:lnTo>
                        <a:lnTo>
                          <a:pt x="7957" y="707"/>
                        </a:lnTo>
                        <a:lnTo>
                          <a:pt x="7833" y="838"/>
                        </a:lnTo>
                        <a:lnTo>
                          <a:pt x="7620" y="1061"/>
                        </a:lnTo>
                        <a:lnTo>
                          <a:pt x="7442" y="1336"/>
                        </a:lnTo>
                        <a:lnTo>
                          <a:pt x="7353" y="1599"/>
                        </a:lnTo>
                        <a:lnTo>
                          <a:pt x="7318" y="1900"/>
                        </a:lnTo>
                        <a:lnTo>
                          <a:pt x="7318" y="2175"/>
                        </a:lnTo>
                        <a:lnTo>
                          <a:pt x="7353" y="2450"/>
                        </a:lnTo>
                        <a:lnTo>
                          <a:pt x="7442" y="2726"/>
                        </a:lnTo>
                        <a:lnTo>
                          <a:pt x="7620" y="2975"/>
                        </a:lnTo>
                        <a:lnTo>
                          <a:pt x="7833" y="3198"/>
                        </a:lnTo>
                        <a:lnTo>
                          <a:pt x="8064" y="3433"/>
                        </a:lnTo>
                        <a:lnTo>
                          <a:pt x="8295" y="3630"/>
                        </a:lnTo>
                        <a:lnTo>
                          <a:pt x="8508" y="3853"/>
                        </a:lnTo>
                        <a:lnTo>
                          <a:pt x="8686" y="4089"/>
                        </a:lnTo>
                        <a:lnTo>
                          <a:pt x="8775" y="4312"/>
                        </a:lnTo>
                        <a:lnTo>
                          <a:pt x="8846" y="4561"/>
                        </a:lnTo>
                        <a:lnTo>
                          <a:pt x="8846" y="4810"/>
                        </a:lnTo>
                        <a:lnTo>
                          <a:pt x="8810" y="5059"/>
                        </a:lnTo>
                        <a:lnTo>
                          <a:pt x="8721" y="5295"/>
                        </a:lnTo>
                        <a:lnTo>
                          <a:pt x="8579" y="5544"/>
                        </a:lnTo>
                        <a:lnTo>
                          <a:pt x="8366" y="5766"/>
                        </a:lnTo>
                        <a:lnTo>
                          <a:pt x="8135" y="5976"/>
                        </a:lnTo>
                        <a:lnTo>
                          <a:pt x="7833" y="6199"/>
                        </a:lnTo>
                        <a:lnTo>
                          <a:pt x="7478" y="6369"/>
                        </a:lnTo>
                        <a:lnTo>
                          <a:pt x="7069" y="6527"/>
                        </a:lnTo>
                        <a:lnTo>
                          <a:pt x="6590" y="6671"/>
                        </a:lnTo>
                        <a:lnTo>
                          <a:pt x="6092" y="6802"/>
                        </a:lnTo>
                        <a:lnTo>
                          <a:pt x="5684" y="6802"/>
                        </a:lnTo>
                        <a:lnTo>
                          <a:pt x="5133" y="6802"/>
                        </a:lnTo>
                        <a:lnTo>
                          <a:pt x="4547" y="6802"/>
                        </a:lnTo>
                        <a:lnTo>
                          <a:pt x="3872" y="6802"/>
                        </a:lnTo>
                        <a:lnTo>
                          <a:pt x="3144" y="6802"/>
                        </a:lnTo>
                        <a:lnTo>
                          <a:pt x="2362" y="6802"/>
                        </a:lnTo>
                        <a:lnTo>
                          <a:pt x="1545" y="6802"/>
                        </a:lnTo>
                        <a:lnTo>
                          <a:pt x="692" y="6802"/>
                        </a:lnTo>
                        <a:lnTo>
                          <a:pt x="586" y="7234"/>
                        </a:lnTo>
                        <a:lnTo>
                          <a:pt x="461" y="7837"/>
                        </a:lnTo>
                        <a:lnTo>
                          <a:pt x="355" y="8493"/>
                        </a:lnTo>
                        <a:lnTo>
                          <a:pt x="248" y="9187"/>
                        </a:lnTo>
                        <a:lnTo>
                          <a:pt x="142" y="9869"/>
                        </a:lnTo>
                        <a:lnTo>
                          <a:pt x="106" y="10498"/>
                        </a:lnTo>
                        <a:lnTo>
                          <a:pt x="106" y="10983"/>
                        </a:lnTo>
                        <a:lnTo>
                          <a:pt x="106" y="11311"/>
                        </a:lnTo>
                        <a:lnTo>
                          <a:pt x="213" y="11481"/>
                        </a:lnTo>
                        <a:lnTo>
                          <a:pt x="319" y="11651"/>
                        </a:lnTo>
                        <a:lnTo>
                          <a:pt x="497" y="11783"/>
                        </a:lnTo>
                        <a:lnTo>
                          <a:pt x="692" y="11914"/>
                        </a:lnTo>
                        <a:lnTo>
                          <a:pt x="941" y="12032"/>
                        </a:lnTo>
                        <a:lnTo>
                          <a:pt x="1207" y="12110"/>
                        </a:lnTo>
                        <a:lnTo>
                          <a:pt x="1509" y="12189"/>
                        </a:lnTo>
                        <a:lnTo>
                          <a:pt x="1794" y="12241"/>
                        </a:lnTo>
                        <a:lnTo>
                          <a:pt x="2131" y="12267"/>
                        </a:lnTo>
                        <a:lnTo>
                          <a:pt x="2433" y="12281"/>
                        </a:lnTo>
                        <a:lnTo>
                          <a:pt x="2735" y="12267"/>
                        </a:lnTo>
                        <a:lnTo>
                          <a:pt x="3055" y="12241"/>
                        </a:lnTo>
                        <a:lnTo>
                          <a:pt x="3357" y="12189"/>
                        </a:lnTo>
                        <a:lnTo>
                          <a:pt x="3623" y="12084"/>
                        </a:lnTo>
                        <a:lnTo>
                          <a:pt x="3872" y="11979"/>
                        </a:lnTo>
                        <a:lnTo>
                          <a:pt x="4103" y="11861"/>
                        </a:lnTo>
                        <a:lnTo>
                          <a:pt x="4316" y="11704"/>
                        </a:lnTo>
                        <a:lnTo>
                          <a:pt x="4582" y="11612"/>
                        </a:lnTo>
                        <a:lnTo>
                          <a:pt x="4849" y="11533"/>
                        </a:lnTo>
                        <a:lnTo>
                          <a:pt x="5169" y="11507"/>
                        </a:lnTo>
                        <a:lnTo>
                          <a:pt x="5506" y="11481"/>
                        </a:lnTo>
                        <a:lnTo>
                          <a:pt x="5808" y="11507"/>
                        </a:lnTo>
                        <a:lnTo>
                          <a:pt x="6146" y="11560"/>
                        </a:lnTo>
                        <a:lnTo>
                          <a:pt x="6501" y="11651"/>
                        </a:lnTo>
                        <a:lnTo>
                          <a:pt x="6803" y="11783"/>
                        </a:lnTo>
                        <a:lnTo>
                          <a:pt x="7105" y="11940"/>
                        </a:lnTo>
                        <a:lnTo>
                          <a:pt x="7353" y="12110"/>
                        </a:lnTo>
                        <a:lnTo>
                          <a:pt x="7584" y="12333"/>
                        </a:lnTo>
                        <a:lnTo>
                          <a:pt x="7798" y="12595"/>
                        </a:lnTo>
                        <a:lnTo>
                          <a:pt x="7922" y="12870"/>
                        </a:lnTo>
                        <a:lnTo>
                          <a:pt x="8028" y="13198"/>
                        </a:lnTo>
                        <a:lnTo>
                          <a:pt x="8064" y="13526"/>
                        </a:lnTo>
                        <a:lnTo>
                          <a:pt x="8028" y="13775"/>
                        </a:lnTo>
                        <a:lnTo>
                          <a:pt x="7922" y="13998"/>
                        </a:lnTo>
                        <a:lnTo>
                          <a:pt x="7798" y="14220"/>
                        </a:lnTo>
                        <a:lnTo>
                          <a:pt x="7584" y="14404"/>
                        </a:lnTo>
                        <a:lnTo>
                          <a:pt x="7353" y="14574"/>
                        </a:lnTo>
                        <a:lnTo>
                          <a:pt x="7105" y="14732"/>
                        </a:lnTo>
                        <a:lnTo>
                          <a:pt x="6803" y="14850"/>
                        </a:lnTo>
                        <a:lnTo>
                          <a:pt x="6501" y="14954"/>
                        </a:lnTo>
                        <a:lnTo>
                          <a:pt x="6146" y="15033"/>
                        </a:lnTo>
                        <a:lnTo>
                          <a:pt x="5808" y="15085"/>
                        </a:lnTo>
                        <a:lnTo>
                          <a:pt x="5506" y="15085"/>
                        </a:lnTo>
                        <a:lnTo>
                          <a:pt x="5169" y="15059"/>
                        </a:lnTo>
                        <a:lnTo>
                          <a:pt x="4849" y="15007"/>
                        </a:lnTo>
                        <a:lnTo>
                          <a:pt x="4582" y="14902"/>
                        </a:lnTo>
                        <a:lnTo>
                          <a:pt x="4316" y="14784"/>
                        </a:lnTo>
                        <a:lnTo>
                          <a:pt x="4103" y="14600"/>
                        </a:lnTo>
                        <a:lnTo>
                          <a:pt x="3907" y="14430"/>
                        </a:lnTo>
                        <a:lnTo>
                          <a:pt x="3659" y="14299"/>
                        </a:lnTo>
                        <a:lnTo>
                          <a:pt x="3428" y="14194"/>
                        </a:lnTo>
                        <a:lnTo>
                          <a:pt x="3179" y="14129"/>
                        </a:lnTo>
                        <a:lnTo>
                          <a:pt x="2913" y="14102"/>
                        </a:lnTo>
                        <a:lnTo>
                          <a:pt x="2646" y="14102"/>
                        </a:lnTo>
                        <a:lnTo>
                          <a:pt x="2362" y="14129"/>
                        </a:lnTo>
                        <a:lnTo>
                          <a:pt x="2096" y="14168"/>
                        </a:lnTo>
                        <a:lnTo>
                          <a:pt x="1811" y="14273"/>
                        </a:lnTo>
                        <a:lnTo>
                          <a:pt x="1545" y="14378"/>
                        </a:lnTo>
                        <a:lnTo>
                          <a:pt x="1314" y="14496"/>
                        </a:lnTo>
                        <a:lnTo>
                          <a:pt x="1065" y="14653"/>
                        </a:lnTo>
                        <a:lnTo>
                          <a:pt x="870" y="14797"/>
                        </a:lnTo>
                        <a:lnTo>
                          <a:pt x="657" y="14981"/>
                        </a:lnTo>
                        <a:lnTo>
                          <a:pt x="497" y="15177"/>
                        </a:lnTo>
                        <a:lnTo>
                          <a:pt x="390" y="15413"/>
                        </a:lnTo>
                        <a:lnTo>
                          <a:pt x="284" y="15636"/>
                        </a:lnTo>
                        <a:lnTo>
                          <a:pt x="248" y="15911"/>
                        </a:lnTo>
                        <a:lnTo>
                          <a:pt x="284" y="16239"/>
                        </a:lnTo>
                        <a:lnTo>
                          <a:pt x="319" y="16566"/>
                        </a:lnTo>
                        <a:lnTo>
                          <a:pt x="497" y="17340"/>
                        </a:lnTo>
                        <a:lnTo>
                          <a:pt x="692" y="18152"/>
                        </a:lnTo>
                        <a:lnTo>
                          <a:pt x="799" y="18559"/>
                        </a:lnTo>
                        <a:lnTo>
                          <a:pt x="905" y="18978"/>
                        </a:lnTo>
                        <a:lnTo>
                          <a:pt x="959" y="19384"/>
                        </a:lnTo>
                        <a:lnTo>
                          <a:pt x="994" y="19791"/>
                        </a:lnTo>
                        <a:lnTo>
                          <a:pt x="994" y="20132"/>
                        </a:lnTo>
                        <a:lnTo>
                          <a:pt x="959" y="20485"/>
                        </a:lnTo>
                        <a:lnTo>
                          <a:pt x="941" y="20669"/>
                        </a:lnTo>
                        <a:lnTo>
                          <a:pt x="870" y="20813"/>
                        </a:lnTo>
                        <a:lnTo>
                          <a:pt x="799" y="20970"/>
                        </a:lnTo>
                        <a:lnTo>
                          <a:pt x="692" y="21088"/>
                        </a:lnTo>
                        <a:lnTo>
                          <a:pt x="1474" y="20997"/>
                        </a:lnTo>
                        <a:lnTo>
                          <a:pt x="2291" y="20866"/>
                        </a:lnTo>
                        <a:lnTo>
                          <a:pt x="3108" y="20787"/>
                        </a:lnTo>
                        <a:lnTo>
                          <a:pt x="3907" y="20721"/>
                        </a:lnTo>
                        <a:lnTo>
                          <a:pt x="4653" y="20695"/>
                        </a:lnTo>
                        <a:lnTo>
                          <a:pt x="5364" y="20695"/>
                        </a:lnTo>
                        <a:lnTo>
                          <a:pt x="5701" y="20721"/>
                        </a:lnTo>
                        <a:lnTo>
                          <a:pt x="6057" y="20761"/>
                        </a:lnTo>
                        <a:lnTo>
                          <a:pt x="6323" y="20813"/>
                        </a:lnTo>
                        <a:lnTo>
                          <a:pt x="6625" y="20892"/>
                        </a:lnTo>
                        <a:close/>
                      </a:path>
                    </a:pathLst>
                  </a:custGeom>
                  <a:grpFill/>
                  <a:ln w="1270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cxnSp>
              <p:nvCxnSpPr>
                <p:cNvPr id="589" name="Straight Connector 588"/>
                <p:cNvCxnSpPr/>
                <p:nvPr/>
              </p:nvCxnSpPr>
              <p:spPr bwMode="auto">
                <a:xfrm rot="16200000" flipH="1">
                  <a:off x="3170598" y="4234931"/>
                  <a:ext cx="185736" cy="183601"/>
                </a:xfrm>
                <a:prstGeom prst="line">
                  <a:avLst/>
                </a:prstGeom>
                <a:grp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590" name="Straight Connector 589"/>
                <p:cNvCxnSpPr/>
                <p:nvPr/>
              </p:nvCxnSpPr>
              <p:spPr bwMode="auto">
                <a:xfrm flipV="1">
                  <a:off x="3157538" y="4240497"/>
                  <a:ext cx="204787" cy="179099"/>
                </a:xfrm>
                <a:prstGeom prst="line">
                  <a:avLst/>
                </a:prstGeom>
                <a:grp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cxnSp>
            <p:nvCxnSpPr>
              <p:cNvPr id="629" name="Straight Arrow Connector 628"/>
              <p:cNvCxnSpPr/>
              <p:nvPr/>
            </p:nvCxnSpPr>
            <p:spPr bwMode="auto">
              <a:xfrm>
                <a:off x="6407581" y="4385286"/>
                <a:ext cx="355740" cy="5404"/>
              </a:xfrm>
              <a:prstGeom prst="straightConnector1">
                <a:avLst/>
              </a:pr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631" name="Straight Arrow Connector 630"/>
              <p:cNvCxnSpPr/>
              <p:nvPr/>
            </p:nvCxnSpPr>
            <p:spPr bwMode="auto">
              <a:xfrm>
                <a:off x="5791200" y="3352800"/>
                <a:ext cx="355740" cy="5404"/>
              </a:xfrm>
              <a:prstGeom prst="straightConnector1">
                <a:avLst/>
              </a:pr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632" name="Straight Arrow Connector 631"/>
              <p:cNvCxnSpPr/>
              <p:nvPr/>
            </p:nvCxnSpPr>
            <p:spPr bwMode="auto">
              <a:xfrm rot="10800000">
                <a:off x="5791200" y="4800600"/>
                <a:ext cx="350800" cy="5405"/>
              </a:xfrm>
              <a:prstGeom prst="straightConnector1">
                <a:avLst/>
              </a:pr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cxnSp>
            <p:nvCxnSpPr>
              <p:cNvPr id="634" name="Straight Arrow Connector 633"/>
              <p:cNvCxnSpPr/>
              <p:nvPr/>
            </p:nvCxnSpPr>
            <p:spPr bwMode="auto">
              <a:xfrm rot="10800000">
                <a:off x="5861674" y="5468295"/>
                <a:ext cx="350800" cy="5405"/>
              </a:xfrm>
              <a:prstGeom prst="straightConnector1">
                <a:avLst/>
              </a:pr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sp>
            <p:nvSpPr>
              <p:cNvPr id="636" name="TextBox 635"/>
              <p:cNvSpPr txBox="1"/>
              <p:nvPr/>
            </p:nvSpPr>
            <p:spPr>
              <a:xfrm>
                <a:off x="5604670" y="2987174"/>
                <a:ext cx="841897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800" b="1" dirty="0" smtClean="0"/>
                  <a:t>Recover With</a:t>
                </a:r>
              </a:p>
              <a:p>
                <a:pPr algn="ctr"/>
                <a:r>
                  <a:rPr lang="en-US" sz="800" b="1" dirty="0" smtClean="0"/>
                  <a:t>Redundancy</a:t>
                </a:r>
                <a:endParaRPr lang="en-US" sz="800" b="1" dirty="0"/>
              </a:p>
            </p:txBody>
          </p:sp>
          <p:sp>
            <p:nvSpPr>
              <p:cNvPr id="638" name="TextBox 637"/>
              <p:cNvSpPr txBox="1"/>
              <p:nvPr/>
            </p:nvSpPr>
            <p:spPr>
              <a:xfrm>
                <a:off x="5587419" y="4978784"/>
                <a:ext cx="993162" cy="38418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800" b="1" dirty="0" smtClean="0"/>
                  <a:t>Recover With</a:t>
                </a:r>
              </a:p>
              <a:p>
                <a:pPr algn="ctr"/>
                <a:r>
                  <a:rPr lang="en-US" sz="800" b="1" dirty="0" smtClean="0"/>
                  <a:t>Retransmission</a:t>
                </a:r>
              </a:p>
            </p:txBody>
          </p:sp>
          <p:grpSp>
            <p:nvGrpSpPr>
              <p:cNvPr id="19" name="Group 643"/>
              <p:cNvGrpSpPr/>
              <p:nvPr/>
            </p:nvGrpSpPr>
            <p:grpSpPr>
              <a:xfrm>
                <a:off x="5906142" y="5554766"/>
                <a:ext cx="271746" cy="308048"/>
                <a:chOff x="2824163" y="5495926"/>
                <a:chExt cx="261937" cy="271461"/>
              </a:xfrm>
              <a:solidFill>
                <a:schemeClr val="accent2">
                  <a:lumMod val="60000"/>
                  <a:lumOff val="40000"/>
                </a:schemeClr>
              </a:solidFill>
            </p:grpSpPr>
            <p:grpSp>
              <p:nvGrpSpPr>
                <p:cNvPr id="20" name="Group 334"/>
                <p:cNvGrpSpPr/>
                <p:nvPr/>
              </p:nvGrpSpPr>
              <p:grpSpPr>
                <a:xfrm>
                  <a:off x="2846559" y="5520896"/>
                  <a:ext cx="226317" cy="246491"/>
                  <a:chOff x="1376362" y="4564833"/>
                  <a:chExt cx="357944" cy="353165"/>
                </a:xfrm>
                <a:grpFill/>
              </p:grpSpPr>
              <p:sp>
                <p:nvSpPr>
                  <p:cNvPr id="649" name="Puzzle2"/>
                  <p:cNvSpPr>
                    <a:spLocks noEditPoints="1" noChangeArrowheads="1"/>
                  </p:cNvSpPr>
                  <p:nvPr/>
                </p:nvSpPr>
                <p:spPr bwMode="auto">
                  <a:xfrm>
                    <a:off x="1509399" y="4701324"/>
                    <a:ext cx="224907" cy="171627"/>
                  </a:xfrm>
                  <a:custGeom>
                    <a:avLst/>
                    <a:gdLst>
                      <a:gd name="T0" fmla="*/ 11 w 21600"/>
                      <a:gd name="T1" fmla="*/ 13386 h 21600"/>
                      <a:gd name="T2" fmla="*/ 4202 w 21600"/>
                      <a:gd name="T3" fmla="*/ 21161 h 21600"/>
                      <a:gd name="T4" fmla="*/ 10400 w 21600"/>
                      <a:gd name="T5" fmla="*/ 13909 h 21600"/>
                      <a:gd name="T6" fmla="*/ 16821 w 21600"/>
                      <a:gd name="T7" fmla="*/ 21190 h 21600"/>
                      <a:gd name="T8" fmla="*/ 21600 w 21600"/>
                      <a:gd name="T9" fmla="*/ 15083 h 21600"/>
                      <a:gd name="T10" fmla="*/ 16889 w 21600"/>
                      <a:gd name="T11" fmla="*/ 5739 h 21600"/>
                      <a:gd name="T12" fmla="*/ 10800 w 21600"/>
                      <a:gd name="T13" fmla="*/ 28 h 21600"/>
                      <a:gd name="T14" fmla="*/ 4202 w 21600"/>
                      <a:gd name="T15" fmla="*/ 5894 h 21600"/>
                      <a:gd name="T16" fmla="*/ 5388 w 21600"/>
                      <a:gd name="T17" fmla="*/ 6742 h 21600"/>
                      <a:gd name="T18" fmla="*/ 16177 w 21600"/>
                      <a:gd name="T19" fmla="*/ 20441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T16" t="T17" r="T18" b="T19"/>
                    <a:pathLst>
                      <a:path w="21600" h="21600">
                        <a:moveTo>
                          <a:pt x="4247" y="12354"/>
                        </a:moveTo>
                        <a:lnTo>
                          <a:pt x="4134" y="12468"/>
                        </a:lnTo>
                        <a:lnTo>
                          <a:pt x="4010" y="12581"/>
                        </a:lnTo>
                        <a:lnTo>
                          <a:pt x="3897" y="12637"/>
                        </a:lnTo>
                        <a:lnTo>
                          <a:pt x="3773" y="12694"/>
                        </a:lnTo>
                        <a:lnTo>
                          <a:pt x="3637" y="12694"/>
                        </a:lnTo>
                        <a:lnTo>
                          <a:pt x="3524" y="12694"/>
                        </a:lnTo>
                        <a:lnTo>
                          <a:pt x="3400" y="12665"/>
                        </a:lnTo>
                        <a:lnTo>
                          <a:pt x="3287" y="12609"/>
                        </a:lnTo>
                        <a:lnTo>
                          <a:pt x="3027" y="12496"/>
                        </a:lnTo>
                        <a:lnTo>
                          <a:pt x="2790" y="12340"/>
                        </a:lnTo>
                        <a:lnTo>
                          <a:pt x="2530" y="12142"/>
                        </a:lnTo>
                        <a:lnTo>
                          <a:pt x="2293" y="11987"/>
                        </a:lnTo>
                        <a:lnTo>
                          <a:pt x="2033" y="11817"/>
                        </a:lnTo>
                        <a:lnTo>
                          <a:pt x="1773" y="11676"/>
                        </a:lnTo>
                        <a:lnTo>
                          <a:pt x="1638" y="11662"/>
                        </a:lnTo>
                        <a:lnTo>
                          <a:pt x="1513" y="11634"/>
                        </a:lnTo>
                        <a:lnTo>
                          <a:pt x="1378" y="11634"/>
                        </a:lnTo>
                        <a:lnTo>
                          <a:pt x="1253" y="11634"/>
                        </a:lnTo>
                        <a:lnTo>
                          <a:pt x="1118" y="11662"/>
                        </a:lnTo>
                        <a:lnTo>
                          <a:pt x="971" y="11732"/>
                        </a:lnTo>
                        <a:lnTo>
                          <a:pt x="835" y="11817"/>
                        </a:lnTo>
                        <a:lnTo>
                          <a:pt x="711" y="11959"/>
                        </a:lnTo>
                        <a:lnTo>
                          <a:pt x="553" y="12086"/>
                        </a:lnTo>
                        <a:lnTo>
                          <a:pt x="429" y="12284"/>
                        </a:lnTo>
                        <a:lnTo>
                          <a:pt x="271" y="12524"/>
                        </a:lnTo>
                        <a:lnTo>
                          <a:pt x="146" y="12793"/>
                        </a:lnTo>
                        <a:lnTo>
                          <a:pt x="79" y="12962"/>
                        </a:lnTo>
                        <a:lnTo>
                          <a:pt x="33" y="13146"/>
                        </a:lnTo>
                        <a:lnTo>
                          <a:pt x="11" y="13386"/>
                        </a:lnTo>
                        <a:lnTo>
                          <a:pt x="11" y="13641"/>
                        </a:lnTo>
                        <a:lnTo>
                          <a:pt x="33" y="13881"/>
                        </a:lnTo>
                        <a:lnTo>
                          <a:pt x="101" y="14150"/>
                        </a:lnTo>
                        <a:lnTo>
                          <a:pt x="192" y="14404"/>
                        </a:lnTo>
                        <a:lnTo>
                          <a:pt x="293" y="14645"/>
                        </a:lnTo>
                        <a:lnTo>
                          <a:pt x="451" y="14857"/>
                        </a:lnTo>
                        <a:lnTo>
                          <a:pt x="621" y="15054"/>
                        </a:lnTo>
                        <a:lnTo>
                          <a:pt x="734" y="15125"/>
                        </a:lnTo>
                        <a:lnTo>
                          <a:pt x="835" y="15210"/>
                        </a:lnTo>
                        <a:lnTo>
                          <a:pt x="948" y="15267"/>
                        </a:lnTo>
                        <a:lnTo>
                          <a:pt x="1084" y="15323"/>
                        </a:lnTo>
                        <a:lnTo>
                          <a:pt x="1208" y="15351"/>
                        </a:lnTo>
                        <a:lnTo>
                          <a:pt x="1355" y="15380"/>
                        </a:lnTo>
                        <a:lnTo>
                          <a:pt x="1513" y="15380"/>
                        </a:lnTo>
                        <a:lnTo>
                          <a:pt x="1683" y="15380"/>
                        </a:lnTo>
                        <a:lnTo>
                          <a:pt x="1864" y="15351"/>
                        </a:lnTo>
                        <a:lnTo>
                          <a:pt x="2033" y="15323"/>
                        </a:lnTo>
                        <a:lnTo>
                          <a:pt x="2225" y="15238"/>
                        </a:lnTo>
                        <a:lnTo>
                          <a:pt x="2428" y="15153"/>
                        </a:lnTo>
                        <a:lnTo>
                          <a:pt x="2745" y="15026"/>
                        </a:lnTo>
                        <a:lnTo>
                          <a:pt x="3005" y="14913"/>
                        </a:lnTo>
                        <a:lnTo>
                          <a:pt x="3264" y="14828"/>
                        </a:lnTo>
                        <a:lnTo>
                          <a:pt x="3513" y="14800"/>
                        </a:lnTo>
                        <a:lnTo>
                          <a:pt x="3615" y="14828"/>
                        </a:lnTo>
                        <a:lnTo>
                          <a:pt x="3728" y="14857"/>
                        </a:lnTo>
                        <a:lnTo>
                          <a:pt x="3807" y="14913"/>
                        </a:lnTo>
                        <a:lnTo>
                          <a:pt x="3920" y="14998"/>
                        </a:lnTo>
                        <a:lnTo>
                          <a:pt x="4010" y="15097"/>
                        </a:lnTo>
                        <a:lnTo>
                          <a:pt x="4089" y="15238"/>
                        </a:lnTo>
                        <a:lnTo>
                          <a:pt x="4179" y="15408"/>
                        </a:lnTo>
                        <a:lnTo>
                          <a:pt x="4247" y="15620"/>
                        </a:lnTo>
                        <a:lnTo>
                          <a:pt x="4326" y="15860"/>
                        </a:lnTo>
                        <a:lnTo>
                          <a:pt x="4394" y="16129"/>
                        </a:lnTo>
                        <a:lnTo>
                          <a:pt x="4439" y="16440"/>
                        </a:lnTo>
                        <a:lnTo>
                          <a:pt x="4507" y="16737"/>
                        </a:lnTo>
                        <a:lnTo>
                          <a:pt x="4552" y="17090"/>
                        </a:lnTo>
                        <a:lnTo>
                          <a:pt x="4575" y="17443"/>
                        </a:lnTo>
                        <a:lnTo>
                          <a:pt x="4586" y="17825"/>
                        </a:lnTo>
                        <a:lnTo>
                          <a:pt x="4586" y="18193"/>
                        </a:lnTo>
                        <a:lnTo>
                          <a:pt x="4586" y="18574"/>
                        </a:lnTo>
                        <a:lnTo>
                          <a:pt x="4586" y="18984"/>
                        </a:lnTo>
                        <a:lnTo>
                          <a:pt x="4552" y="19366"/>
                        </a:lnTo>
                        <a:lnTo>
                          <a:pt x="4507" y="19748"/>
                        </a:lnTo>
                        <a:lnTo>
                          <a:pt x="4462" y="20129"/>
                        </a:lnTo>
                        <a:lnTo>
                          <a:pt x="4371" y="20483"/>
                        </a:lnTo>
                        <a:lnTo>
                          <a:pt x="4292" y="20836"/>
                        </a:lnTo>
                        <a:lnTo>
                          <a:pt x="4202" y="21161"/>
                        </a:lnTo>
                        <a:lnTo>
                          <a:pt x="4744" y="21161"/>
                        </a:lnTo>
                        <a:lnTo>
                          <a:pt x="5264" y="21161"/>
                        </a:lnTo>
                        <a:lnTo>
                          <a:pt x="5784" y="21161"/>
                        </a:lnTo>
                        <a:lnTo>
                          <a:pt x="6235" y="21161"/>
                        </a:lnTo>
                        <a:lnTo>
                          <a:pt x="6676" y="21161"/>
                        </a:lnTo>
                        <a:lnTo>
                          <a:pt x="7060" y="21161"/>
                        </a:lnTo>
                        <a:lnTo>
                          <a:pt x="7410" y="21161"/>
                        </a:lnTo>
                        <a:lnTo>
                          <a:pt x="7670" y="21161"/>
                        </a:lnTo>
                        <a:lnTo>
                          <a:pt x="8020" y="21020"/>
                        </a:lnTo>
                        <a:lnTo>
                          <a:pt x="8303" y="20893"/>
                        </a:lnTo>
                        <a:lnTo>
                          <a:pt x="8563" y="20695"/>
                        </a:lnTo>
                        <a:lnTo>
                          <a:pt x="8800" y="20511"/>
                        </a:lnTo>
                        <a:lnTo>
                          <a:pt x="8969" y="20285"/>
                        </a:lnTo>
                        <a:lnTo>
                          <a:pt x="9150" y="20045"/>
                        </a:lnTo>
                        <a:lnTo>
                          <a:pt x="9252" y="19804"/>
                        </a:lnTo>
                        <a:lnTo>
                          <a:pt x="9342" y="19550"/>
                        </a:lnTo>
                        <a:lnTo>
                          <a:pt x="9410" y="19281"/>
                        </a:lnTo>
                        <a:lnTo>
                          <a:pt x="9433" y="19013"/>
                        </a:lnTo>
                        <a:lnTo>
                          <a:pt x="9433" y="18744"/>
                        </a:lnTo>
                        <a:lnTo>
                          <a:pt x="9387" y="18504"/>
                        </a:lnTo>
                        <a:lnTo>
                          <a:pt x="9320" y="18221"/>
                        </a:lnTo>
                        <a:lnTo>
                          <a:pt x="9207" y="17981"/>
                        </a:lnTo>
                        <a:lnTo>
                          <a:pt x="9105" y="17740"/>
                        </a:lnTo>
                        <a:lnTo>
                          <a:pt x="8924" y="17514"/>
                        </a:lnTo>
                        <a:lnTo>
                          <a:pt x="8777" y="17274"/>
                        </a:lnTo>
                        <a:lnTo>
                          <a:pt x="8642" y="17034"/>
                        </a:lnTo>
                        <a:lnTo>
                          <a:pt x="8563" y="16765"/>
                        </a:lnTo>
                        <a:lnTo>
                          <a:pt x="8472" y="16468"/>
                        </a:lnTo>
                        <a:lnTo>
                          <a:pt x="8450" y="16157"/>
                        </a:lnTo>
                        <a:lnTo>
                          <a:pt x="8450" y="15860"/>
                        </a:lnTo>
                        <a:lnTo>
                          <a:pt x="8472" y="15563"/>
                        </a:lnTo>
                        <a:lnTo>
                          <a:pt x="8540" y="15267"/>
                        </a:lnTo>
                        <a:lnTo>
                          <a:pt x="8642" y="14998"/>
                        </a:lnTo>
                        <a:lnTo>
                          <a:pt x="8777" y="14729"/>
                        </a:lnTo>
                        <a:lnTo>
                          <a:pt x="8868" y="14616"/>
                        </a:lnTo>
                        <a:lnTo>
                          <a:pt x="8969" y="14475"/>
                        </a:lnTo>
                        <a:lnTo>
                          <a:pt x="9060" y="14376"/>
                        </a:lnTo>
                        <a:lnTo>
                          <a:pt x="9184" y="14291"/>
                        </a:lnTo>
                        <a:lnTo>
                          <a:pt x="9297" y="14206"/>
                        </a:lnTo>
                        <a:lnTo>
                          <a:pt x="9433" y="14121"/>
                        </a:lnTo>
                        <a:lnTo>
                          <a:pt x="9579" y="14051"/>
                        </a:lnTo>
                        <a:lnTo>
                          <a:pt x="9726" y="13994"/>
                        </a:lnTo>
                        <a:lnTo>
                          <a:pt x="9884" y="13938"/>
                        </a:lnTo>
                        <a:lnTo>
                          <a:pt x="10054" y="13909"/>
                        </a:lnTo>
                        <a:lnTo>
                          <a:pt x="10257" y="13881"/>
                        </a:lnTo>
                        <a:lnTo>
                          <a:pt x="10449" y="13881"/>
                        </a:lnTo>
                        <a:lnTo>
                          <a:pt x="10664" y="13881"/>
                        </a:lnTo>
                        <a:lnTo>
                          <a:pt x="10856" y="13909"/>
                        </a:lnTo>
                        <a:lnTo>
                          <a:pt x="11037" y="13966"/>
                        </a:lnTo>
                        <a:lnTo>
                          <a:pt x="11206" y="14023"/>
                        </a:lnTo>
                        <a:lnTo>
                          <a:pt x="11353" y="14093"/>
                        </a:lnTo>
                        <a:lnTo>
                          <a:pt x="11511" y="14178"/>
                        </a:lnTo>
                        <a:lnTo>
                          <a:pt x="11635" y="14263"/>
                        </a:lnTo>
                        <a:lnTo>
                          <a:pt x="11748" y="14376"/>
                        </a:lnTo>
                        <a:lnTo>
                          <a:pt x="11861" y="14475"/>
                        </a:lnTo>
                        <a:lnTo>
                          <a:pt x="11941" y="14616"/>
                        </a:lnTo>
                        <a:lnTo>
                          <a:pt x="12031" y="14758"/>
                        </a:lnTo>
                        <a:lnTo>
                          <a:pt x="12099" y="14885"/>
                        </a:lnTo>
                        <a:lnTo>
                          <a:pt x="12200" y="15210"/>
                        </a:lnTo>
                        <a:lnTo>
                          <a:pt x="12268" y="15507"/>
                        </a:lnTo>
                        <a:lnTo>
                          <a:pt x="12291" y="15832"/>
                        </a:lnTo>
                        <a:lnTo>
                          <a:pt x="12291" y="16157"/>
                        </a:lnTo>
                        <a:lnTo>
                          <a:pt x="12246" y="16482"/>
                        </a:lnTo>
                        <a:lnTo>
                          <a:pt x="12178" y="16807"/>
                        </a:lnTo>
                        <a:lnTo>
                          <a:pt x="12099" y="17090"/>
                        </a:lnTo>
                        <a:lnTo>
                          <a:pt x="12008" y="17330"/>
                        </a:lnTo>
                        <a:lnTo>
                          <a:pt x="11884" y="17542"/>
                        </a:lnTo>
                        <a:lnTo>
                          <a:pt x="11748" y="17712"/>
                        </a:lnTo>
                        <a:lnTo>
                          <a:pt x="11613" y="17839"/>
                        </a:lnTo>
                        <a:lnTo>
                          <a:pt x="11489" y="18037"/>
                        </a:lnTo>
                        <a:lnTo>
                          <a:pt x="11398" y="18221"/>
                        </a:lnTo>
                        <a:lnTo>
                          <a:pt x="11319" y="18447"/>
                        </a:lnTo>
                        <a:lnTo>
                          <a:pt x="11251" y="18659"/>
                        </a:lnTo>
                        <a:lnTo>
                          <a:pt x="11206" y="18900"/>
                        </a:lnTo>
                        <a:lnTo>
                          <a:pt x="11184" y="19154"/>
                        </a:lnTo>
                        <a:lnTo>
                          <a:pt x="11184" y="19423"/>
                        </a:lnTo>
                        <a:lnTo>
                          <a:pt x="11229" y="19663"/>
                        </a:lnTo>
                        <a:lnTo>
                          <a:pt x="11297" y="19903"/>
                        </a:lnTo>
                        <a:lnTo>
                          <a:pt x="11376" y="20158"/>
                        </a:lnTo>
                        <a:lnTo>
                          <a:pt x="11511" y="20398"/>
                        </a:lnTo>
                        <a:lnTo>
                          <a:pt x="11681" y="20610"/>
                        </a:lnTo>
                        <a:lnTo>
                          <a:pt x="11884" y="20808"/>
                        </a:lnTo>
                        <a:lnTo>
                          <a:pt x="12121" y="20992"/>
                        </a:lnTo>
                        <a:lnTo>
                          <a:pt x="12404" y="21161"/>
                        </a:lnTo>
                        <a:lnTo>
                          <a:pt x="12528" y="21190"/>
                        </a:lnTo>
                        <a:lnTo>
                          <a:pt x="12856" y="21274"/>
                        </a:lnTo>
                        <a:lnTo>
                          <a:pt x="13330" y="21373"/>
                        </a:lnTo>
                        <a:lnTo>
                          <a:pt x="13963" y="21486"/>
                        </a:lnTo>
                        <a:lnTo>
                          <a:pt x="14313" y="21543"/>
                        </a:lnTo>
                        <a:lnTo>
                          <a:pt x="14652" y="21571"/>
                        </a:lnTo>
                        <a:lnTo>
                          <a:pt x="15025" y="21600"/>
                        </a:lnTo>
                        <a:lnTo>
                          <a:pt x="15409" y="21600"/>
                        </a:lnTo>
                        <a:lnTo>
                          <a:pt x="15782" y="21600"/>
                        </a:lnTo>
                        <a:lnTo>
                          <a:pt x="16177" y="21571"/>
                        </a:lnTo>
                        <a:lnTo>
                          <a:pt x="16516" y="21486"/>
                        </a:lnTo>
                        <a:lnTo>
                          <a:pt x="16889" y="21402"/>
                        </a:lnTo>
                        <a:lnTo>
                          <a:pt x="16821" y="21190"/>
                        </a:lnTo>
                        <a:lnTo>
                          <a:pt x="16776" y="20935"/>
                        </a:lnTo>
                        <a:lnTo>
                          <a:pt x="16742" y="20667"/>
                        </a:lnTo>
                        <a:lnTo>
                          <a:pt x="16719" y="20370"/>
                        </a:lnTo>
                        <a:lnTo>
                          <a:pt x="16697" y="19719"/>
                        </a:lnTo>
                        <a:lnTo>
                          <a:pt x="16697" y="19013"/>
                        </a:lnTo>
                        <a:lnTo>
                          <a:pt x="16719" y="18306"/>
                        </a:lnTo>
                        <a:lnTo>
                          <a:pt x="16753" y="17599"/>
                        </a:lnTo>
                        <a:lnTo>
                          <a:pt x="16821" y="16949"/>
                        </a:lnTo>
                        <a:lnTo>
                          <a:pt x="16889" y="16383"/>
                        </a:lnTo>
                        <a:lnTo>
                          <a:pt x="16934" y="16129"/>
                        </a:lnTo>
                        <a:lnTo>
                          <a:pt x="17002" y="15945"/>
                        </a:lnTo>
                        <a:lnTo>
                          <a:pt x="17081" y="15790"/>
                        </a:lnTo>
                        <a:lnTo>
                          <a:pt x="17194" y="15648"/>
                        </a:lnTo>
                        <a:lnTo>
                          <a:pt x="17318" y="15563"/>
                        </a:lnTo>
                        <a:lnTo>
                          <a:pt x="17453" y="15507"/>
                        </a:lnTo>
                        <a:lnTo>
                          <a:pt x="17600" y="15450"/>
                        </a:lnTo>
                        <a:lnTo>
                          <a:pt x="17758" y="15450"/>
                        </a:lnTo>
                        <a:lnTo>
                          <a:pt x="17905" y="15479"/>
                        </a:lnTo>
                        <a:lnTo>
                          <a:pt x="18064" y="15535"/>
                        </a:lnTo>
                        <a:lnTo>
                          <a:pt x="18233" y="15620"/>
                        </a:lnTo>
                        <a:lnTo>
                          <a:pt x="18380" y="15733"/>
                        </a:lnTo>
                        <a:lnTo>
                          <a:pt x="18561" y="15832"/>
                        </a:lnTo>
                        <a:lnTo>
                          <a:pt x="18707" y="15973"/>
                        </a:lnTo>
                        <a:lnTo>
                          <a:pt x="18866" y="16129"/>
                        </a:lnTo>
                        <a:lnTo>
                          <a:pt x="18990" y="16327"/>
                        </a:lnTo>
                        <a:lnTo>
                          <a:pt x="19125" y="16482"/>
                        </a:lnTo>
                        <a:lnTo>
                          <a:pt x="19295" y="16624"/>
                        </a:lnTo>
                        <a:lnTo>
                          <a:pt x="19464" y="16737"/>
                        </a:lnTo>
                        <a:lnTo>
                          <a:pt x="19668" y="16807"/>
                        </a:lnTo>
                        <a:lnTo>
                          <a:pt x="19860" y="16836"/>
                        </a:lnTo>
                        <a:lnTo>
                          <a:pt x="20052" y="16864"/>
                        </a:lnTo>
                        <a:lnTo>
                          <a:pt x="20266" y="16836"/>
                        </a:lnTo>
                        <a:lnTo>
                          <a:pt x="20470" y="16793"/>
                        </a:lnTo>
                        <a:lnTo>
                          <a:pt x="20662" y="16708"/>
                        </a:lnTo>
                        <a:lnTo>
                          <a:pt x="20854" y="16567"/>
                        </a:lnTo>
                        <a:lnTo>
                          <a:pt x="21035" y="16412"/>
                        </a:lnTo>
                        <a:lnTo>
                          <a:pt x="21182" y="16214"/>
                        </a:lnTo>
                        <a:lnTo>
                          <a:pt x="21340" y="16002"/>
                        </a:lnTo>
                        <a:lnTo>
                          <a:pt x="21441" y="15733"/>
                        </a:lnTo>
                        <a:lnTo>
                          <a:pt x="21532" y="15436"/>
                        </a:lnTo>
                        <a:lnTo>
                          <a:pt x="21600" y="15083"/>
                        </a:lnTo>
                        <a:lnTo>
                          <a:pt x="21600" y="14885"/>
                        </a:lnTo>
                        <a:lnTo>
                          <a:pt x="21600" y="14729"/>
                        </a:lnTo>
                        <a:lnTo>
                          <a:pt x="21600" y="14531"/>
                        </a:lnTo>
                        <a:lnTo>
                          <a:pt x="21577" y="14376"/>
                        </a:lnTo>
                        <a:lnTo>
                          <a:pt x="21532" y="14206"/>
                        </a:lnTo>
                        <a:lnTo>
                          <a:pt x="21487" y="14051"/>
                        </a:lnTo>
                        <a:lnTo>
                          <a:pt x="21419" y="13909"/>
                        </a:lnTo>
                        <a:lnTo>
                          <a:pt x="21351" y="13768"/>
                        </a:lnTo>
                        <a:lnTo>
                          <a:pt x="21204" y="13500"/>
                        </a:lnTo>
                        <a:lnTo>
                          <a:pt x="21035" y="13287"/>
                        </a:lnTo>
                        <a:lnTo>
                          <a:pt x="20809" y="13090"/>
                        </a:lnTo>
                        <a:lnTo>
                          <a:pt x="20594" y="12962"/>
                        </a:lnTo>
                        <a:lnTo>
                          <a:pt x="20357" y="12821"/>
                        </a:lnTo>
                        <a:lnTo>
                          <a:pt x="20120" y="12764"/>
                        </a:lnTo>
                        <a:lnTo>
                          <a:pt x="19882" y="12708"/>
                        </a:lnTo>
                        <a:lnTo>
                          <a:pt x="19645" y="12736"/>
                        </a:lnTo>
                        <a:lnTo>
                          <a:pt x="19430" y="12793"/>
                        </a:lnTo>
                        <a:lnTo>
                          <a:pt x="19227" y="12906"/>
                        </a:lnTo>
                        <a:lnTo>
                          <a:pt x="19148" y="12962"/>
                        </a:lnTo>
                        <a:lnTo>
                          <a:pt x="19058" y="13047"/>
                        </a:lnTo>
                        <a:lnTo>
                          <a:pt x="18990" y="13146"/>
                        </a:lnTo>
                        <a:lnTo>
                          <a:pt x="18911" y="13259"/>
                        </a:lnTo>
                        <a:lnTo>
                          <a:pt x="18775" y="13471"/>
                        </a:lnTo>
                        <a:lnTo>
                          <a:pt x="18628" y="13641"/>
                        </a:lnTo>
                        <a:lnTo>
                          <a:pt x="18470" y="13740"/>
                        </a:lnTo>
                        <a:lnTo>
                          <a:pt x="18301" y="13825"/>
                        </a:lnTo>
                        <a:lnTo>
                          <a:pt x="18143" y="13853"/>
                        </a:lnTo>
                        <a:lnTo>
                          <a:pt x="17973" y="13881"/>
                        </a:lnTo>
                        <a:lnTo>
                          <a:pt x="17804" y="13853"/>
                        </a:lnTo>
                        <a:lnTo>
                          <a:pt x="17646" y="13796"/>
                        </a:lnTo>
                        <a:lnTo>
                          <a:pt x="17499" y="13726"/>
                        </a:lnTo>
                        <a:lnTo>
                          <a:pt x="17341" y="13641"/>
                        </a:lnTo>
                        <a:lnTo>
                          <a:pt x="17216" y="13528"/>
                        </a:lnTo>
                        <a:lnTo>
                          <a:pt x="17103" y="13386"/>
                        </a:lnTo>
                        <a:lnTo>
                          <a:pt x="17024" y="13259"/>
                        </a:lnTo>
                        <a:lnTo>
                          <a:pt x="16934" y="13118"/>
                        </a:lnTo>
                        <a:lnTo>
                          <a:pt x="16889" y="12991"/>
                        </a:lnTo>
                        <a:lnTo>
                          <a:pt x="16889" y="12849"/>
                        </a:lnTo>
                        <a:lnTo>
                          <a:pt x="16889" y="12383"/>
                        </a:lnTo>
                        <a:lnTo>
                          <a:pt x="16889" y="11662"/>
                        </a:lnTo>
                        <a:lnTo>
                          <a:pt x="16889" y="10701"/>
                        </a:lnTo>
                        <a:lnTo>
                          <a:pt x="16889" y="9640"/>
                        </a:lnTo>
                        <a:lnTo>
                          <a:pt x="16889" y="8566"/>
                        </a:lnTo>
                        <a:lnTo>
                          <a:pt x="16889" y="7478"/>
                        </a:lnTo>
                        <a:lnTo>
                          <a:pt x="16889" y="6502"/>
                        </a:lnTo>
                        <a:lnTo>
                          <a:pt x="16889" y="5739"/>
                        </a:lnTo>
                        <a:lnTo>
                          <a:pt x="16674" y="5894"/>
                        </a:lnTo>
                        <a:lnTo>
                          <a:pt x="16414" y="6036"/>
                        </a:lnTo>
                        <a:lnTo>
                          <a:pt x="16154" y="6177"/>
                        </a:lnTo>
                        <a:lnTo>
                          <a:pt x="15849" y="6248"/>
                        </a:lnTo>
                        <a:lnTo>
                          <a:pt x="15544" y="6304"/>
                        </a:lnTo>
                        <a:lnTo>
                          <a:pt x="15217" y="6332"/>
                        </a:lnTo>
                        <a:lnTo>
                          <a:pt x="14866" y="6361"/>
                        </a:lnTo>
                        <a:lnTo>
                          <a:pt x="14550" y="6361"/>
                        </a:lnTo>
                        <a:lnTo>
                          <a:pt x="14200" y="6332"/>
                        </a:lnTo>
                        <a:lnTo>
                          <a:pt x="13850" y="6276"/>
                        </a:lnTo>
                        <a:lnTo>
                          <a:pt x="13522" y="6219"/>
                        </a:lnTo>
                        <a:lnTo>
                          <a:pt x="13206" y="6149"/>
                        </a:lnTo>
                        <a:lnTo>
                          <a:pt x="12901" y="6064"/>
                        </a:lnTo>
                        <a:lnTo>
                          <a:pt x="12618" y="5951"/>
                        </a:lnTo>
                        <a:lnTo>
                          <a:pt x="12358" y="5838"/>
                        </a:lnTo>
                        <a:lnTo>
                          <a:pt x="12121" y="5739"/>
                        </a:lnTo>
                        <a:lnTo>
                          <a:pt x="11941" y="5626"/>
                        </a:lnTo>
                        <a:lnTo>
                          <a:pt x="11794" y="5513"/>
                        </a:lnTo>
                        <a:lnTo>
                          <a:pt x="11658" y="5414"/>
                        </a:lnTo>
                        <a:lnTo>
                          <a:pt x="11556" y="5301"/>
                        </a:lnTo>
                        <a:lnTo>
                          <a:pt x="11466" y="5187"/>
                        </a:lnTo>
                        <a:lnTo>
                          <a:pt x="11398" y="5089"/>
                        </a:lnTo>
                        <a:lnTo>
                          <a:pt x="11376" y="4947"/>
                        </a:lnTo>
                        <a:lnTo>
                          <a:pt x="11353" y="4834"/>
                        </a:lnTo>
                        <a:lnTo>
                          <a:pt x="11353" y="4707"/>
                        </a:lnTo>
                        <a:lnTo>
                          <a:pt x="11376" y="4565"/>
                        </a:lnTo>
                        <a:lnTo>
                          <a:pt x="11443" y="4410"/>
                        </a:lnTo>
                        <a:lnTo>
                          <a:pt x="11511" y="4240"/>
                        </a:lnTo>
                        <a:lnTo>
                          <a:pt x="11703" y="3887"/>
                        </a:lnTo>
                        <a:lnTo>
                          <a:pt x="11986" y="3505"/>
                        </a:lnTo>
                        <a:lnTo>
                          <a:pt x="12144" y="3265"/>
                        </a:lnTo>
                        <a:lnTo>
                          <a:pt x="12246" y="3025"/>
                        </a:lnTo>
                        <a:lnTo>
                          <a:pt x="12336" y="2756"/>
                        </a:lnTo>
                        <a:lnTo>
                          <a:pt x="12404" y="2445"/>
                        </a:lnTo>
                        <a:lnTo>
                          <a:pt x="12438" y="2176"/>
                        </a:lnTo>
                        <a:lnTo>
                          <a:pt x="12438" y="1880"/>
                        </a:lnTo>
                        <a:lnTo>
                          <a:pt x="12404" y="1583"/>
                        </a:lnTo>
                        <a:lnTo>
                          <a:pt x="12336" y="1314"/>
                        </a:lnTo>
                        <a:lnTo>
                          <a:pt x="12246" y="1046"/>
                        </a:lnTo>
                        <a:lnTo>
                          <a:pt x="12099" y="791"/>
                        </a:lnTo>
                        <a:lnTo>
                          <a:pt x="12008" y="692"/>
                        </a:lnTo>
                        <a:lnTo>
                          <a:pt x="11918" y="579"/>
                        </a:lnTo>
                        <a:lnTo>
                          <a:pt x="11816" y="466"/>
                        </a:lnTo>
                        <a:lnTo>
                          <a:pt x="11703" y="381"/>
                        </a:lnTo>
                        <a:lnTo>
                          <a:pt x="11579" y="310"/>
                        </a:lnTo>
                        <a:lnTo>
                          <a:pt x="11443" y="226"/>
                        </a:lnTo>
                        <a:lnTo>
                          <a:pt x="11297" y="169"/>
                        </a:lnTo>
                        <a:lnTo>
                          <a:pt x="11138" y="113"/>
                        </a:lnTo>
                        <a:lnTo>
                          <a:pt x="10969" y="56"/>
                        </a:lnTo>
                        <a:lnTo>
                          <a:pt x="10800" y="28"/>
                        </a:lnTo>
                        <a:lnTo>
                          <a:pt x="10619" y="28"/>
                        </a:lnTo>
                        <a:lnTo>
                          <a:pt x="10404" y="28"/>
                        </a:lnTo>
                        <a:lnTo>
                          <a:pt x="10257" y="28"/>
                        </a:lnTo>
                        <a:lnTo>
                          <a:pt x="10076" y="56"/>
                        </a:lnTo>
                        <a:lnTo>
                          <a:pt x="9952" y="84"/>
                        </a:lnTo>
                        <a:lnTo>
                          <a:pt x="9794" y="141"/>
                        </a:lnTo>
                        <a:lnTo>
                          <a:pt x="9692" y="226"/>
                        </a:lnTo>
                        <a:lnTo>
                          <a:pt x="9557" y="282"/>
                        </a:lnTo>
                        <a:lnTo>
                          <a:pt x="9455" y="381"/>
                        </a:lnTo>
                        <a:lnTo>
                          <a:pt x="9365" y="466"/>
                        </a:lnTo>
                        <a:lnTo>
                          <a:pt x="9274" y="579"/>
                        </a:lnTo>
                        <a:lnTo>
                          <a:pt x="9184" y="692"/>
                        </a:lnTo>
                        <a:lnTo>
                          <a:pt x="9128" y="791"/>
                        </a:lnTo>
                        <a:lnTo>
                          <a:pt x="9060" y="932"/>
                        </a:lnTo>
                        <a:lnTo>
                          <a:pt x="8969" y="1201"/>
                        </a:lnTo>
                        <a:lnTo>
                          <a:pt x="8913" y="1498"/>
                        </a:lnTo>
                        <a:lnTo>
                          <a:pt x="8890" y="1795"/>
                        </a:lnTo>
                        <a:lnTo>
                          <a:pt x="8890" y="2120"/>
                        </a:lnTo>
                        <a:lnTo>
                          <a:pt x="8913" y="2445"/>
                        </a:lnTo>
                        <a:lnTo>
                          <a:pt x="8969" y="2756"/>
                        </a:lnTo>
                        <a:lnTo>
                          <a:pt x="9060" y="3081"/>
                        </a:lnTo>
                        <a:lnTo>
                          <a:pt x="9173" y="3378"/>
                        </a:lnTo>
                        <a:lnTo>
                          <a:pt x="9297" y="3647"/>
                        </a:lnTo>
                        <a:lnTo>
                          <a:pt x="9466" y="3887"/>
                        </a:lnTo>
                        <a:lnTo>
                          <a:pt x="9579" y="4085"/>
                        </a:lnTo>
                        <a:lnTo>
                          <a:pt x="9670" y="4269"/>
                        </a:lnTo>
                        <a:lnTo>
                          <a:pt x="9726" y="4467"/>
                        </a:lnTo>
                        <a:lnTo>
                          <a:pt x="9771" y="4650"/>
                        </a:lnTo>
                        <a:lnTo>
                          <a:pt x="9771" y="4834"/>
                        </a:lnTo>
                        <a:lnTo>
                          <a:pt x="9749" y="5032"/>
                        </a:lnTo>
                        <a:lnTo>
                          <a:pt x="9715" y="5216"/>
                        </a:lnTo>
                        <a:lnTo>
                          <a:pt x="9625" y="5385"/>
                        </a:lnTo>
                        <a:lnTo>
                          <a:pt x="9534" y="5513"/>
                        </a:lnTo>
                        <a:lnTo>
                          <a:pt x="9410" y="5626"/>
                        </a:lnTo>
                        <a:lnTo>
                          <a:pt x="9229" y="5710"/>
                        </a:lnTo>
                        <a:lnTo>
                          <a:pt x="9060" y="5767"/>
                        </a:lnTo>
                        <a:lnTo>
                          <a:pt x="8845" y="5767"/>
                        </a:lnTo>
                        <a:lnTo>
                          <a:pt x="8585" y="5739"/>
                        </a:lnTo>
                        <a:lnTo>
                          <a:pt x="8325" y="5654"/>
                        </a:lnTo>
                        <a:lnTo>
                          <a:pt x="8020" y="5513"/>
                        </a:lnTo>
                        <a:lnTo>
                          <a:pt x="7840" y="5442"/>
                        </a:lnTo>
                        <a:lnTo>
                          <a:pt x="7648" y="5385"/>
                        </a:lnTo>
                        <a:lnTo>
                          <a:pt x="7433" y="5329"/>
                        </a:lnTo>
                        <a:lnTo>
                          <a:pt x="7241" y="5301"/>
                        </a:lnTo>
                        <a:lnTo>
                          <a:pt x="6755" y="5301"/>
                        </a:lnTo>
                        <a:lnTo>
                          <a:pt x="6281" y="5329"/>
                        </a:lnTo>
                        <a:lnTo>
                          <a:pt x="5784" y="5385"/>
                        </a:lnTo>
                        <a:lnTo>
                          <a:pt x="5264" y="5498"/>
                        </a:lnTo>
                        <a:lnTo>
                          <a:pt x="4744" y="5597"/>
                        </a:lnTo>
                        <a:lnTo>
                          <a:pt x="4247" y="5739"/>
                        </a:lnTo>
                        <a:lnTo>
                          <a:pt x="4202" y="5894"/>
                        </a:lnTo>
                        <a:lnTo>
                          <a:pt x="4202" y="6191"/>
                        </a:lnTo>
                        <a:lnTo>
                          <a:pt x="4202" y="6545"/>
                        </a:lnTo>
                        <a:lnTo>
                          <a:pt x="4225" y="6954"/>
                        </a:lnTo>
                        <a:lnTo>
                          <a:pt x="4315" y="7930"/>
                        </a:lnTo>
                        <a:lnTo>
                          <a:pt x="4394" y="9018"/>
                        </a:lnTo>
                        <a:lnTo>
                          <a:pt x="4439" y="9570"/>
                        </a:lnTo>
                        <a:lnTo>
                          <a:pt x="4462" y="10107"/>
                        </a:lnTo>
                        <a:lnTo>
                          <a:pt x="4484" y="10630"/>
                        </a:lnTo>
                        <a:lnTo>
                          <a:pt x="4507" y="11082"/>
                        </a:lnTo>
                        <a:lnTo>
                          <a:pt x="4484" y="11520"/>
                        </a:lnTo>
                        <a:lnTo>
                          <a:pt x="4439" y="11874"/>
                        </a:lnTo>
                        <a:lnTo>
                          <a:pt x="4394" y="12029"/>
                        </a:lnTo>
                        <a:lnTo>
                          <a:pt x="4349" y="12171"/>
                        </a:lnTo>
                        <a:lnTo>
                          <a:pt x="4315" y="12284"/>
                        </a:lnTo>
                        <a:lnTo>
                          <a:pt x="4247" y="12354"/>
                        </a:lnTo>
                        <a:close/>
                      </a:path>
                    </a:pathLst>
                  </a:custGeom>
                  <a:grpFill/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50" name="Puzzle4"/>
                  <p:cNvSpPr>
                    <a:spLocks noEditPoints="1" noChangeArrowheads="1"/>
                  </p:cNvSpPr>
                  <p:nvPr/>
                </p:nvSpPr>
                <p:spPr bwMode="auto">
                  <a:xfrm>
                    <a:off x="1422730" y="4699522"/>
                    <a:ext cx="135204" cy="218476"/>
                  </a:xfrm>
                  <a:custGeom>
                    <a:avLst/>
                    <a:gdLst>
                      <a:gd name="T0" fmla="*/ 8307 w 21600"/>
                      <a:gd name="T1" fmla="*/ 11593 h 21600"/>
                      <a:gd name="T2" fmla="*/ 453 w 21600"/>
                      <a:gd name="T3" fmla="*/ 16938 h 21600"/>
                      <a:gd name="T4" fmla="*/ 11500 w 21600"/>
                      <a:gd name="T5" fmla="*/ 21600 h 21600"/>
                      <a:gd name="T6" fmla="*/ 20920 w 21600"/>
                      <a:gd name="T7" fmla="*/ 16751 h 21600"/>
                      <a:gd name="T8" fmla="*/ 13972 w 21600"/>
                      <a:gd name="T9" fmla="*/ 10888 h 21600"/>
                      <a:gd name="T10" fmla="*/ 21033 w 21600"/>
                      <a:gd name="T11" fmla="*/ 4716 h 21600"/>
                      <a:gd name="T12" fmla="*/ 11102 w 21600"/>
                      <a:gd name="T13" fmla="*/ 11 h 21600"/>
                      <a:gd name="T14" fmla="*/ 453 w 21600"/>
                      <a:gd name="T15" fmla="*/ 4716 h 21600"/>
                      <a:gd name="T16" fmla="*/ 2076 w 21600"/>
                      <a:gd name="T17" fmla="*/ 5664 h 21600"/>
                      <a:gd name="T18" fmla="*/ 20203 w 21600"/>
                      <a:gd name="T19" fmla="*/ 1598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T16" t="T17" r="T18" b="T19"/>
                    <a:pathLst>
                      <a:path w="21600" h="21600">
                        <a:moveTo>
                          <a:pt x="3813" y="10590"/>
                        </a:moveTo>
                        <a:lnTo>
                          <a:pt x="3927" y="10513"/>
                        </a:lnTo>
                        <a:lnTo>
                          <a:pt x="4078" y="10425"/>
                        </a:lnTo>
                        <a:lnTo>
                          <a:pt x="4210" y="10359"/>
                        </a:lnTo>
                        <a:lnTo>
                          <a:pt x="4361" y="10315"/>
                        </a:lnTo>
                        <a:lnTo>
                          <a:pt x="4682" y="10237"/>
                        </a:lnTo>
                        <a:lnTo>
                          <a:pt x="5041" y="10193"/>
                        </a:lnTo>
                        <a:lnTo>
                          <a:pt x="5456" y="10171"/>
                        </a:lnTo>
                        <a:lnTo>
                          <a:pt x="5853" y="10193"/>
                        </a:lnTo>
                        <a:lnTo>
                          <a:pt x="6249" y="10260"/>
                        </a:lnTo>
                        <a:lnTo>
                          <a:pt x="6646" y="10337"/>
                        </a:lnTo>
                        <a:lnTo>
                          <a:pt x="7004" y="10469"/>
                        </a:lnTo>
                        <a:lnTo>
                          <a:pt x="7363" y="10612"/>
                        </a:lnTo>
                        <a:lnTo>
                          <a:pt x="7665" y="10788"/>
                        </a:lnTo>
                        <a:lnTo>
                          <a:pt x="7911" y="10998"/>
                        </a:lnTo>
                        <a:lnTo>
                          <a:pt x="8024" y="11097"/>
                        </a:lnTo>
                        <a:lnTo>
                          <a:pt x="8137" y="11207"/>
                        </a:lnTo>
                        <a:lnTo>
                          <a:pt x="8194" y="11340"/>
                        </a:lnTo>
                        <a:lnTo>
                          <a:pt x="8269" y="11461"/>
                        </a:lnTo>
                        <a:lnTo>
                          <a:pt x="8307" y="11593"/>
                        </a:lnTo>
                        <a:lnTo>
                          <a:pt x="8307" y="11714"/>
                        </a:lnTo>
                        <a:lnTo>
                          <a:pt x="8307" y="11868"/>
                        </a:lnTo>
                        <a:lnTo>
                          <a:pt x="8307" y="12012"/>
                        </a:lnTo>
                        <a:lnTo>
                          <a:pt x="8194" y="12265"/>
                        </a:lnTo>
                        <a:lnTo>
                          <a:pt x="8062" y="12519"/>
                        </a:lnTo>
                        <a:lnTo>
                          <a:pt x="7873" y="12706"/>
                        </a:lnTo>
                        <a:lnTo>
                          <a:pt x="7627" y="12904"/>
                        </a:lnTo>
                        <a:lnTo>
                          <a:pt x="7363" y="13048"/>
                        </a:lnTo>
                        <a:lnTo>
                          <a:pt x="7080" y="13180"/>
                        </a:lnTo>
                        <a:lnTo>
                          <a:pt x="6759" y="13257"/>
                        </a:lnTo>
                        <a:lnTo>
                          <a:pt x="6419" y="13345"/>
                        </a:lnTo>
                        <a:lnTo>
                          <a:pt x="6098" y="13389"/>
                        </a:lnTo>
                        <a:lnTo>
                          <a:pt x="5739" y="13389"/>
                        </a:lnTo>
                        <a:lnTo>
                          <a:pt x="5418" y="13389"/>
                        </a:lnTo>
                        <a:lnTo>
                          <a:pt x="5079" y="13345"/>
                        </a:lnTo>
                        <a:lnTo>
                          <a:pt x="4758" y="13301"/>
                        </a:lnTo>
                        <a:lnTo>
                          <a:pt x="4474" y="13213"/>
                        </a:lnTo>
                        <a:lnTo>
                          <a:pt x="4172" y="13114"/>
                        </a:lnTo>
                        <a:lnTo>
                          <a:pt x="3965" y="12982"/>
                        </a:lnTo>
                        <a:lnTo>
                          <a:pt x="3738" y="12838"/>
                        </a:lnTo>
                        <a:lnTo>
                          <a:pt x="3493" y="12706"/>
                        </a:lnTo>
                        <a:lnTo>
                          <a:pt x="3228" y="12607"/>
                        </a:lnTo>
                        <a:lnTo>
                          <a:pt x="2945" y="12519"/>
                        </a:lnTo>
                        <a:lnTo>
                          <a:pt x="2700" y="12431"/>
                        </a:lnTo>
                        <a:lnTo>
                          <a:pt x="2397" y="12375"/>
                        </a:lnTo>
                        <a:lnTo>
                          <a:pt x="2152" y="12331"/>
                        </a:lnTo>
                        <a:lnTo>
                          <a:pt x="1888" y="12309"/>
                        </a:lnTo>
                        <a:lnTo>
                          <a:pt x="1642" y="12309"/>
                        </a:lnTo>
                        <a:lnTo>
                          <a:pt x="1397" y="12331"/>
                        </a:lnTo>
                        <a:lnTo>
                          <a:pt x="1170" y="12397"/>
                        </a:lnTo>
                        <a:lnTo>
                          <a:pt x="962" y="12453"/>
                        </a:lnTo>
                        <a:lnTo>
                          <a:pt x="774" y="12563"/>
                        </a:lnTo>
                        <a:lnTo>
                          <a:pt x="623" y="12684"/>
                        </a:lnTo>
                        <a:lnTo>
                          <a:pt x="528" y="12838"/>
                        </a:lnTo>
                        <a:lnTo>
                          <a:pt x="453" y="13026"/>
                        </a:lnTo>
                        <a:lnTo>
                          <a:pt x="339" y="13477"/>
                        </a:lnTo>
                        <a:lnTo>
                          <a:pt x="226" y="13984"/>
                        </a:lnTo>
                        <a:lnTo>
                          <a:pt x="151" y="14535"/>
                        </a:lnTo>
                        <a:lnTo>
                          <a:pt x="113" y="15075"/>
                        </a:lnTo>
                        <a:lnTo>
                          <a:pt x="113" y="15626"/>
                        </a:lnTo>
                        <a:lnTo>
                          <a:pt x="151" y="16133"/>
                        </a:lnTo>
                        <a:lnTo>
                          <a:pt x="188" y="16376"/>
                        </a:lnTo>
                        <a:lnTo>
                          <a:pt x="264" y="16585"/>
                        </a:lnTo>
                        <a:lnTo>
                          <a:pt x="339" y="16773"/>
                        </a:lnTo>
                        <a:lnTo>
                          <a:pt x="453" y="16938"/>
                        </a:lnTo>
                        <a:lnTo>
                          <a:pt x="1095" y="16883"/>
                        </a:lnTo>
                        <a:lnTo>
                          <a:pt x="1963" y="16795"/>
                        </a:lnTo>
                        <a:lnTo>
                          <a:pt x="2945" y="16751"/>
                        </a:lnTo>
                        <a:lnTo>
                          <a:pt x="3965" y="16706"/>
                        </a:lnTo>
                        <a:lnTo>
                          <a:pt x="5022" y="16684"/>
                        </a:lnTo>
                        <a:lnTo>
                          <a:pt x="5947" y="16684"/>
                        </a:lnTo>
                        <a:lnTo>
                          <a:pt x="6759" y="16706"/>
                        </a:lnTo>
                        <a:lnTo>
                          <a:pt x="7363" y="16751"/>
                        </a:lnTo>
                        <a:lnTo>
                          <a:pt x="7948" y="16839"/>
                        </a:lnTo>
                        <a:lnTo>
                          <a:pt x="8458" y="16916"/>
                        </a:lnTo>
                        <a:lnTo>
                          <a:pt x="8893" y="17026"/>
                        </a:lnTo>
                        <a:lnTo>
                          <a:pt x="9289" y="17158"/>
                        </a:lnTo>
                        <a:lnTo>
                          <a:pt x="9572" y="17280"/>
                        </a:lnTo>
                        <a:lnTo>
                          <a:pt x="9799" y="17412"/>
                        </a:lnTo>
                        <a:lnTo>
                          <a:pt x="9969" y="17555"/>
                        </a:lnTo>
                        <a:lnTo>
                          <a:pt x="10120" y="17687"/>
                        </a:lnTo>
                        <a:lnTo>
                          <a:pt x="10158" y="17831"/>
                        </a:lnTo>
                        <a:lnTo>
                          <a:pt x="10195" y="17974"/>
                        </a:lnTo>
                        <a:lnTo>
                          <a:pt x="10158" y="18128"/>
                        </a:lnTo>
                        <a:lnTo>
                          <a:pt x="10082" y="18271"/>
                        </a:lnTo>
                        <a:lnTo>
                          <a:pt x="9969" y="18426"/>
                        </a:lnTo>
                        <a:lnTo>
                          <a:pt x="9837" y="18569"/>
                        </a:lnTo>
                        <a:lnTo>
                          <a:pt x="9648" y="18701"/>
                        </a:lnTo>
                        <a:lnTo>
                          <a:pt x="9440" y="18822"/>
                        </a:lnTo>
                        <a:lnTo>
                          <a:pt x="9213" y="18999"/>
                        </a:lnTo>
                        <a:lnTo>
                          <a:pt x="9044" y="19186"/>
                        </a:lnTo>
                        <a:lnTo>
                          <a:pt x="8893" y="19395"/>
                        </a:lnTo>
                        <a:lnTo>
                          <a:pt x="8817" y="19627"/>
                        </a:lnTo>
                        <a:lnTo>
                          <a:pt x="8779" y="19858"/>
                        </a:lnTo>
                        <a:lnTo>
                          <a:pt x="8779" y="20112"/>
                        </a:lnTo>
                        <a:lnTo>
                          <a:pt x="8855" y="20354"/>
                        </a:lnTo>
                        <a:lnTo>
                          <a:pt x="8968" y="20586"/>
                        </a:lnTo>
                        <a:lnTo>
                          <a:pt x="9138" y="20817"/>
                        </a:lnTo>
                        <a:lnTo>
                          <a:pt x="9365" y="21026"/>
                        </a:lnTo>
                        <a:lnTo>
                          <a:pt x="9610" y="21192"/>
                        </a:lnTo>
                        <a:lnTo>
                          <a:pt x="9950" y="21368"/>
                        </a:lnTo>
                        <a:lnTo>
                          <a:pt x="10120" y="21445"/>
                        </a:lnTo>
                        <a:lnTo>
                          <a:pt x="10346" y="21511"/>
                        </a:lnTo>
                        <a:lnTo>
                          <a:pt x="10516" y="21555"/>
                        </a:lnTo>
                        <a:lnTo>
                          <a:pt x="10743" y="21600"/>
                        </a:lnTo>
                        <a:lnTo>
                          <a:pt x="10988" y="21644"/>
                        </a:lnTo>
                        <a:lnTo>
                          <a:pt x="11215" y="21666"/>
                        </a:lnTo>
                        <a:lnTo>
                          <a:pt x="11498" y="21666"/>
                        </a:lnTo>
                        <a:lnTo>
                          <a:pt x="11762" y="21666"/>
                        </a:lnTo>
                        <a:lnTo>
                          <a:pt x="12253" y="21644"/>
                        </a:lnTo>
                        <a:lnTo>
                          <a:pt x="12763" y="21577"/>
                        </a:lnTo>
                        <a:lnTo>
                          <a:pt x="13197" y="21467"/>
                        </a:lnTo>
                        <a:lnTo>
                          <a:pt x="13556" y="21346"/>
                        </a:lnTo>
                        <a:lnTo>
                          <a:pt x="13896" y="21192"/>
                        </a:lnTo>
                        <a:lnTo>
                          <a:pt x="14179" y="21026"/>
                        </a:lnTo>
                        <a:lnTo>
                          <a:pt x="14444" y="20839"/>
                        </a:lnTo>
                        <a:lnTo>
                          <a:pt x="14576" y="20641"/>
                        </a:lnTo>
                        <a:lnTo>
                          <a:pt x="14727" y="20431"/>
                        </a:lnTo>
                        <a:lnTo>
                          <a:pt x="14765" y="20200"/>
                        </a:lnTo>
                        <a:lnTo>
                          <a:pt x="14802" y="19991"/>
                        </a:lnTo>
                        <a:lnTo>
                          <a:pt x="14727" y="19759"/>
                        </a:lnTo>
                        <a:lnTo>
                          <a:pt x="14613" y="19550"/>
                        </a:lnTo>
                        <a:lnTo>
                          <a:pt x="14444" y="19307"/>
                        </a:lnTo>
                        <a:lnTo>
                          <a:pt x="14217" y="19098"/>
                        </a:lnTo>
                        <a:lnTo>
                          <a:pt x="13934" y="18911"/>
                        </a:lnTo>
                        <a:lnTo>
                          <a:pt x="13669" y="18745"/>
                        </a:lnTo>
                        <a:lnTo>
                          <a:pt x="13462" y="18547"/>
                        </a:lnTo>
                        <a:lnTo>
                          <a:pt x="13311" y="18337"/>
                        </a:lnTo>
                        <a:lnTo>
                          <a:pt x="13197" y="18150"/>
                        </a:lnTo>
                        <a:lnTo>
                          <a:pt x="13122" y="17941"/>
                        </a:lnTo>
                        <a:lnTo>
                          <a:pt x="13122" y="17720"/>
                        </a:lnTo>
                        <a:lnTo>
                          <a:pt x="13122" y="17533"/>
                        </a:lnTo>
                        <a:lnTo>
                          <a:pt x="13197" y="17346"/>
                        </a:lnTo>
                        <a:lnTo>
                          <a:pt x="13273" y="17158"/>
                        </a:lnTo>
                        <a:lnTo>
                          <a:pt x="13386" y="16982"/>
                        </a:lnTo>
                        <a:lnTo>
                          <a:pt x="13537" y="16839"/>
                        </a:lnTo>
                        <a:lnTo>
                          <a:pt x="13707" y="16706"/>
                        </a:lnTo>
                        <a:lnTo>
                          <a:pt x="13896" y="16607"/>
                        </a:lnTo>
                        <a:lnTo>
                          <a:pt x="14104" y="16519"/>
                        </a:lnTo>
                        <a:lnTo>
                          <a:pt x="14330" y="16453"/>
                        </a:lnTo>
                        <a:lnTo>
                          <a:pt x="14538" y="16431"/>
                        </a:lnTo>
                        <a:lnTo>
                          <a:pt x="14897" y="16453"/>
                        </a:lnTo>
                        <a:lnTo>
                          <a:pt x="15406" y="16497"/>
                        </a:lnTo>
                        <a:lnTo>
                          <a:pt x="16105" y="16541"/>
                        </a:lnTo>
                        <a:lnTo>
                          <a:pt x="16898" y="16607"/>
                        </a:lnTo>
                        <a:lnTo>
                          <a:pt x="17804" y="16651"/>
                        </a:lnTo>
                        <a:lnTo>
                          <a:pt x="18786" y="16684"/>
                        </a:lnTo>
                        <a:lnTo>
                          <a:pt x="19844" y="16728"/>
                        </a:lnTo>
                        <a:lnTo>
                          <a:pt x="20920" y="16751"/>
                        </a:lnTo>
                        <a:lnTo>
                          <a:pt x="21109" y="16497"/>
                        </a:lnTo>
                        <a:lnTo>
                          <a:pt x="21241" y="16222"/>
                        </a:lnTo>
                        <a:lnTo>
                          <a:pt x="21392" y="15946"/>
                        </a:lnTo>
                        <a:lnTo>
                          <a:pt x="21467" y="15648"/>
                        </a:lnTo>
                        <a:lnTo>
                          <a:pt x="21543" y="15351"/>
                        </a:lnTo>
                        <a:lnTo>
                          <a:pt x="21618" y="15042"/>
                        </a:lnTo>
                        <a:lnTo>
                          <a:pt x="21618" y="14745"/>
                        </a:lnTo>
                        <a:lnTo>
                          <a:pt x="21618" y="14447"/>
                        </a:lnTo>
                        <a:lnTo>
                          <a:pt x="21618" y="14150"/>
                        </a:lnTo>
                        <a:lnTo>
                          <a:pt x="21581" y="13852"/>
                        </a:lnTo>
                        <a:lnTo>
                          <a:pt x="21505" y="13577"/>
                        </a:lnTo>
                        <a:lnTo>
                          <a:pt x="21430" y="13301"/>
                        </a:lnTo>
                        <a:lnTo>
                          <a:pt x="21354" y="13048"/>
                        </a:lnTo>
                        <a:lnTo>
                          <a:pt x="21241" y="12816"/>
                        </a:lnTo>
                        <a:lnTo>
                          <a:pt x="21146" y="12607"/>
                        </a:lnTo>
                        <a:lnTo>
                          <a:pt x="21033" y="12431"/>
                        </a:lnTo>
                        <a:lnTo>
                          <a:pt x="20920" y="12265"/>
                        </a:lnTo>
                        <a:lnTo>
                          <a:pt x="20769" y="12144"/>
                        </a:lnTo>
                        <a:lnTo>
                          <a:pt x="20637" y="12034"/>
                        </a:lnTo>
                        <a:lnTo>
                          <a:pt x="20486" y="11946"/>
                        </a:lnTo>
                        <a:lnTo>
                          <a:pt x="20297" y="11891"/>
                        </a:lnTo>
                        <a:lnTo>
                          <a:pt x="20165" y="11846"/>
                        </a:lnTo>
                        <a:lnTo>
                          <a:pt x="19976" y="11824"/>
                        </a:lnTo>
                        <a:lnTo>
                          <a:pt x="19806" y="11802"/>
                        </a:lnTo>
                        <a:lnTo>
                          <a:pt x="19390" y="11824"/>
                        </a:lnTo>
                        <a:lnTo>
                          <a:pt x="18956" y="11891"/>
                        </a:lnTo>
                        <a:lnTo>
                          <a:pt x="18503" y="11968"/>
                        </a:lnTo>
                        <a:lnTo>
                          <a:pt x="17993" y="12078"/>
                        </a:lnTo>
                        <a:lnTo>
                          <a:pt x="17653" y="12144"/>
                        </a:lnTo>
                        <a:lnTo>
                          <a:pt x="17332" y="12199"/>
                        </a:lnTo>
                        <a:lnTo>
                          <a:pt x="17049" y="12221"/>
                        </a:lnTo>
                        <a:lnTo>
                          <a:pt x="16747" y="12243"/>
                        </a:lnTo>
                        <a:lnTo>
                          <a:pt x="16464" y="12243"/>
                        </a:lnTo>
                        <a:lnTo>
                          <a:pt x="16218" y="12243"/>
                        </a:lnTo>
                        <a:lnTo>
                          <a:pt x="15992" y="12221"/>
                        </a:lnTo>
                        <a:lnTo>
                          <a:pt x="15746" y="12199"/>
                        </a:lnTo>
                        <a:lnTo>
                          <a:pt x="15520" y="12155"/>
                        </a:lnTo>
                        <a:lnTo>
                          <a:pt x="15350" y="12122"/>
                        </a:lnTo>
                        <a:lnTo>
                          <a:pt x="15161" y="12056"/>
                        </a:lnTo>
                        <a:lnTo>
                          <a:pt x="14972" y="11990"/>
                        </a:lnTo>
                        <a:lnTo>
                          <a:pt x="14689" y="11846"/>
                        </a:lnTo>
                        <a:lnTo>
                          <a:pt x="14444" y="11670"/>
                        </a:lnTo>
                        <a:lnTo>
                          <a:pt x="14255" y="11483"/>
                        </a:lnTo>
                        <a:lnTo>
                          <a:pt x="14104" y="11295"/>
                        </a:lnTo>
                        <a:lnTo>
                          <a:pt x="14028" y="11086"/>
                        </a:lnTo>
                        <a:lnTo>
                          <a:pt x="13972" y="10888"/>
                        </a:lnTo>
                        <a:lnTo>
                          <a:pt x="13972" y="10700"/>
                        </a:lnTo>
                        <a:lnTo>
                          <a:pt x="14009" y="10513"/>
                        </a:lnTo>
                        <a:lnTo>
                          <a:pt x="14066" y="10359"/>
                        </a:lnTo>
                        <a:lnTo>
                          <a:pt x="14179" y="10215"/>
                        </a:lnTo>
                        <a:lnTo>
                          <a:pt x="14406" y="10006"/>
                        </a:lnTo>
                        <a:lnTo>
                          <a:pt x="14651" y="9830"/>
                        </a:lnTo>
                        <a:lnTo>
                          <a:pt x="14878" y="9686"/>
                        </a:lnTo>
                        <a:lnTo>
                          <a:pt x="15123" y="9554"/>
                        </a:lnTo>
                        <a:lnTo>
                          <a:pt x="15350" y="9477"/>
                        </a:lnTo>
                        <a:lnTo>
                          <a:pt x="15558" y="9411"/>
                        </a:lnTo>
                        <a:lnTo>
                          <a:pt x="15803" y="9345"/>
                        </a:lnTo>
                        <a:lnTo>
                          <a:pt x="16030" y="9323"/>
                        </a:lnTo>
                        <a:lnTo>
                          <a:pt x="16256" y="9301"/>
                        </a:lnTo>
                        <a:lnTo>
                          <a:pt x="16464" y="9323"/>
                        </a:lnTo>
                        <a:lnTo>
                          <a:pt x="16690" y="9345"/>
                        </a:lnTo>
                        <a:lnTo>
                          <a:pt x="16898" y="9367"/>
                        </a:lnTo>
                        <a:lnTo>
                          <a:pt x="17332" y="9477"/>
                        </a:lnTo>
                        <a:lnTo>
                          <a:pt x="17767" y="9598"/>
                        </a:lnTo>
                        <a:lnTo>
                          <a:pt x="18163" y="9731"/>
                        </a:lnTo>
                        <a:lnTo>
                          <a:pt x="18597" y="9874"/>
                        </a:lnTo>
                        <a:lnTo>
                          <a:pt x="18994" y="10006"/>
                        </a:lnTo>
                        <a:lnTo>
                          <a:pt x="19428" y="10083"/>
                        </a:lnTo>
                        <a:lnTo>
                          <a:pt x="19617" y="10127"/>
                        </a:lnTo>
                        <a:lnTo>
                          <a:pt x="19844" y="10149"/>
                        </a:lnTo>
                        <a:lnTo>
                          <a:pt x="20013" y="10149"/>
                        </a:lnTo>
                        <a:lnTo>
                          <a:pt x="20240" y="10127"/>
                        </a:lnTo>
                        <a:lnTo>
                          <a:pt x="20410" y="10105"/>
                        </a:lnTo>
                        <a:lnTo>
                          <a:pt x="20637" y="10061"/>
                        </a:lnTo>
                        <a:lnTo>
                          <a:pt x="20844" y="9984"/>
                        </a:lnTo>
                        <a:lnTo>
                          <a:pt x="21033" y="9896"/>
                        </a:lnTo>
                        <a:lnTo>
                          <a:pt x="21146" y="9830"/>
                        </a:lnTo>
                        <a:lnTo>
                          <a:pt x="21203" y="9753"/>
                        </a:lnTo>
                        <a:lnTo>
                          <a:pt x="21279" y="9642"/>
                        </a:lnTo>
                        <a:lnTo>
                          <a:pt x="21354" y="9521"/>
                        </a:lnTo>
                        <a:lnTo>
                          <a:pt x="21430" y="9246"/>
                        </a:lnTo>
                        <a:lnTo>
                          <a:pt x="21430" y="8904"/>
                        </a:lnTo>
                        <a:lnTo>
                          <a:pt x="21430" y="8540"/>
                        </a:lnTo>
                        <a:lnTo>
                          <a:pt x="21392" y="8144"/>
                        </a:lnTo>
                        <a:lnTo>
                          <a:pt x="21354" y="7714"/>
                        </a:lnTo>
                        <a:lnTo>
                          <a:pt x="21279" y="7295"/>
                        </a:lnTo>
                        <a:lnTo>
                          <a:pt x="21146" y="6446"/>
                        </a:lnTo>
                        <a:lnTo>
                          <a:pt x="20995" y="5686"/>
                        </a:lnTo>
                        <a:lnTo>
                          <a:pt x="20958" y="5366"/>
                        </a:lnTo>
                        <a:lnTo>
                          <a:pt x="20958" y="5091"/>
                        </a:lnTo>
                        <a:lnTo>
                          <a:pt x="20958" y="4860"/>
                        </a:lnTo>
                        <a:lnTo>
                          <a:pt x="21033" y="4716"/>
                        </a:lnTo>
                        <a:lnTo>
                          <a:pt x="20637" y="4860"/>
                        </a:lnTo>
                        <a:lnTo>
                          <a:pt x="20127" y="4992"/>
                        </a:lnTo>
                        <a:lnTo>
                          <a:pt x="19617" y="5069"/>
                        </a:lnTo>
                        <a:lnTo>
                          <a:pt x="19032" y="5157"/>
                        </a:lnTo>
                        <a:lnTo>
                          <a:pt x="18465" y="5201"/>
                        </a:lnTo>
                        <a:lnTo>
                          <a:pt x="17842" y="5245"/>
                        </a:lnTo>
                        <a:lnTo>
                          <a:pt x="17219" y="5267"/>
                        </a:lnTo>
                        <a:lnTo>
                          <a:pt x="16615" y="5267"/>
                        </a:lnTo>
                        <a:lnTo>
                          <a:pt x="15992" y="5245"/>
                        </a:lnTo>
                        <a:lnTo>
                          <a:pt x="15369" y="5201"/>
                        </a:lnTo>
                        <a:lnTo>
                          <a:pt x="14840" y="5157"/>
                        </a:lnTo>
                        <a:lnTo>
                          <a:pt x="14293" y="5091"/>
                        </a:lnTo>
                        <a:lnTo>
                          <a:pt x="13783" y="5014"/>
                        </a:lnTo>
                        <a:lnTo>
                          <a:pt x="13386" y="4926"/>
                        </a:lnTo>
                        <a:lnTo>
                          <a:pt x="13027" y="4815"/>
                        </a:lnTo>
                        <a:lnTo>
                          <a:pt x="12725" y="4716"/>
                        </a:lnTo>
                        <a:lnTo>
                          <a:pt x="12480" y="4606"/>
                        </a:lnTo>
                        <a:lnTo>
                          <a:pt x="12291" y="4496"/>
                        </a:lnTo>
                        <a:lnTo>
                          <a:pt x="12197" y="4397"/>
                        </a:lnTo>
                        <a:lnTo>
                          <a:pt x="12083" y="4286"/>
                        </a:lnTo>
                        <a:lnTo>
                          <a:pt x="12046" y="4187"/>
                        </a:lnTo>
                        <a:lnTo>
                          <a:pt x="12008" y="4077"/>
                        </a:lnTo>
                        <a:lnTo>
                          <a:pt x="12046" y="3967"/>
                        </a:lnTo>
                        <a:lnTo>
                          <a:pt x="12121" y="3868"/>
                        </a:lnTo>
                        <a:lnTo>
                          <a:pt x="12197" y="3735"/>
                        </a:lnTo>
                        <a:lnTo>
                          <a:pt x="12291" y="3614"/>
                        </a:lnTo>
                        <a:lnTo>
                          <a:pt x="12442" y="3482"/>
                        </a:lnTo>
                        <a:lnTo>
                          <a:pt x="12631" y="3361"/>
                        </a:lnTo>
                        <a:lnTo>
                          <a:pt x="13065" y="3085"/>
                        </a:lnTo>
                        <a:lnTo>
                          <a:pt x="13537" y="2766"/>
                        </a:lnTo>
                        <a:lnTo>
                          <a:pt x="13783" y="2578"/>
                        </a:lnTo>
                        <a:lnTo>
                          <a:pt x="13934" y="2380"/>
                        </a:lnTo>
                        <a:lnTo>
                          <a:pt x="14028" y="2171"/>
                        </a:lnTo>
                        <a:lnTo>
                          <a:pt x="14104" y="1961"/>
                        </a:lnTo>
                        <a:lnTo>
                          <a:pt x="14104" y="1730"/>
                        </a:lnTo>
                        <a:lnTo>
                          <a:pt x="14066" y="1498"/>
                        </a:lnTo>
                        <a:lnTo>
                          <a:pt x="13972" y="1267"/>
                        </a:lnTo>
                        <a:lnTo>
                          <a:pt x="13820" y="1057"/>
                        </a:lnTo>
                        <a:lnTo>
                          <a:pt x="13594" y="837"/>
                        </a:lnTo>
                        <a:lnTo>
                          <a:pt x="13386" y="628"/>
                        </a:lnTo>
                        <a:lnTo>
                          <a:pt x="13103" y="462"/>
                        </a:lnTo>
                        <a:lnTo>
                          <a:pt x="12763" y="308"/>
                        </a:lnTo>
                        <a:lnTo>
                          <a:pt x="12404" y="187"/>
                        </a:lnTo>
                        <a:lnTo>
                          <a:pt x="12008" y="77"/>
                        </a:lnTo>
                        <a:lnTo>
                          <a:pt x="11574" y="33"/>
                        </a:lnTo>
                        <a:lnTo>
                          <a:pt x="11102" y="11"/>
                        </a:lnTo>
                        <a:lnTo>
                          <a:pt x="10667" y="11"/>
                        </a:lnTo>
                        <a:lnTo>
                          <a:pt x="10233" y="77"/>
                        </a:lnTo>
                        <a:lnTo>
                          <a:pt x="9837" y="187"/>
                        </a:lnTo>
                        <a:lnTo>
                          <a:pt x="9440" y="286"/>
                        </a:lnTo>
                        <a:lnTo>
                          <a:pt x="9062" y="462"/>
                        </a:lnTo>
                        <a:lnTo>
                          <a:pt x="8741" y="628"/>
                        </a:lnTo>
                        <a:lnTo>
                          <a:pt x="8458" y="815"/>
                        </a:lnTo>
                        <a:lnTo>
                          <a:pt x="8232" y="1035"/>
                        </a:lnTo>
                        <a:lnTo>
                          <a:pt x="8062" y="1245"/>
                        </a:lnTo>
                        <a:lnTo>
                          <a:pt x="7911" y="1476"/>
                        </a:lnTo>
                        <a:lnTo>
                          <a:pt x="7835" y="1708"/>
                        </a:lnTo>
                        <a:lnTo>
                          <a:pt x="7797" y="1961"/>
                        </a:lnTo>
                        <a:lnTo>
                          <a:pt x="7835" y="2193"/>
                        </a:lnTo>
                        <a:lnTo>
                          <a:pt x="7948" y="2402"/>
                        </a:lnTo>
                        <a:lnTo>
                          <a:pt x="8062" y="2534"/>
                        </a:lnTo>
                        <a:lnTo>
                          <a:pt x="8175" y="2644"/>
                        </a:lnTo>
                        <a:lnTo>
                          <a:pt x="8269" y="2744"/>
                        </a:lnTo>
                        <a:lnTo>
                          <a:pt x="8420" y="2832"/>
                        </a:lnTo>
                        <a:lnTo>
                          <a:pt x="8704" y="3019"/>
                        </a:lnTo>
                        <a:lnTo>
                          <a:pt x="8968" y="3206"/>
                        </a:lnTo>
                        <a:lnTo>
                          <a:pt x="9138" y="3405"/>
                        </a:lnTo>
                        <a:lnTo>
                          <a:pt x="9327" y="3570"/>
                        </a:lnTo>
                        <a:lnTo>
                          <a:pt x="9440" y="3735"/>
                        </a:lnTo>
                        <a:lnTo>
                          <a:pt x="9516" y="3890"/>
                        </a:lnTo>
                        <a:lnTo>
                          <a:pt x="9534" y="4033"/>
                        </a:lnTo>
                        <a:lnTo>
                          <a:pt x="9534" y="4165"/>
                        </a:lnTo>
                        <a:lnTo>
                          <a:pt x="9516" y="4286"/>
                        </a:lnTo>
                        <a:lnTo>
                          <a:pt x="9440" y="4397"/>
                        </a:lnTo>
                        <a:lnTo>
                          <a:pt x="9327" y="4496"/>
                        </a:lnTo>
                        <a:lnTo>
                          <a:pt x="9176" y="4562"/>
                        </a:lnTo>
                        <a:lnTo>
                          <a:pt x="9006" y="4628"/>
                        </a:lnTo>
                        <a:lnTo>
                          <a:pt x="8779" y="4694"/>
                        </a:lnTo>
                        <a:lnTo>
                          <a:pt x="8534" y="4716"/>
                        </a:lnTo>
                        <a:lnTo>
                          <a:pt x="8232" y="4716"/>
                        </a:lnTo>
                        <a:lnTo>
                          <a:pt x="7118" y="4738"/>
                        </a:lnTo>
                        <a:lnTo>
                          <a:pt x="5947" y="4771"/>
                        </a:lnTo>
                        <a:lnTo>
                          <a:pt x="4795" y="4815"/>
                        </a:lnTo>
                        <a:lnTo>
                          <a:pt x="3681" y="4860"/>
                        </a:lnTo>
                        <a:lnTo>
                          <a:pt x="2662" y="4882"/>
                        </a:lnTo>
                        <a:lnTo>
                          <a:pt x="1755" y="4882"/>
                        </a:lnTo>
                        <a:lnTo>
                          <a:pt x="1359" y="4860"/>
                        </a:lnTo>
                        <a:lnTo>
                          <a:pt x="981" y="4837"/>
                        </a:lnTo>
                        <a:lnTo>
                          <a:pt x="698" y="4771"/>
                        </a:lnTo>
                        <a:lnTo>
                          <a:pt x="453" y="4716"/>
                        </a:lnTo>
                        <a:lnTo>
                          <a:pt x="453" y="5322"/>
                        </a:lnTo>
                        <a:lnTo>
                          <a:pt x="453" y="6083"/>
                        </a:lnTo>
                        <a:lnTo>
                          <a:pt x="453" y="6909"/>
                        </a:lnTo>
                        <a:lnTo>
                          <a:pt x="453" y="7780"/>
                        </a:lnTo>
                        <a:lnTo>
                          <a:pt x="453" y="8606"/>
                        </a:lnTo>
                        <a:lnTo>
                          <a:pt x="453" y="9345"/>
                        </a:lnTo>
                        <a:lnTo>
                          <a:pt x="453" y="9918"/>
                        </a:lnTo>
                        <a:lnTo>
                          <a:pt x="453" y="10282"/>
                        </a:lnTo>
                        <a:lnTo>
                          <a:pt x="490" y="10381"/>
                        </a:lnTo>
                        <a:lnTo>
                          <a:pt x="547" y="10491"/>
                        </a:lnTo>
                        <a:lnTo>
                          <a:pt x="660" y="10590"/>
                        </a:lnTo>
                        <a:lnTo>
                          <a:pt x="811" y="10700"/>
                        </a:lnTo>
                        <a:lnTo>
                          <a:pt x="981" y="10811"/>
                        </a:lnTo>
                        <a:lnTo>
                          <a:pt x="1208" y="10888"/>
                        </a:lnTo>
                        <a:lnTo>
                          <a:pt x="1453" y="10954"/>
                        </a:lnTo>
                        <a:lnTo>
                          <a:pt x="1718" y="11020"/>
                        </a:lnTo>
                        <a:lnTo>
                          <a:pt x="1963" y="11064"/>
                        </a:lnTo>
                        <a:lnTo>
                          <a:pt x="2265" y="11086"/>
                        </a:lnTo>
                        <a:lnTo>
                          <a:pt x="2548" y="11064"/>
                        </a:lnTo>
                        <a:lnTo>
                          <a:pt x="2794" y="11042"/>
                        </a:lnTo>
                        <a:lnTo>
                          <a:pt x="3096" y="10976"/>
                        </a:lnTo>
                        <a:lnTo>
                          <a:pt x="3341" y="10888"/>
                        </a:lnTo>
                        <a:lnTo>
                          <a:pt x="3606" y="10766"/>
                        </a:lnTo>
                        <a:lnTo>
                          <a:pt x="3813" y="10590"/>
                        </a:lnTo>
                        <a:close/>
                      </a:path>
                    </a:pathLst>
                  </a:custGeom>
                  <a:grpFill/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51" name="Puzzle1"/>
                  <p:cNvSpPr>
                    <a:spLocks noEditPoints="1" noChangeArrowheads="1"/>
                  </p:cNvSpPr>
                  <p:nvPr/>
                </p:nvSpPr>
                <p:spPr bwMode="auto">
                  <a:xfrm>
                    <a:off x="1376362" y="4621592"/>
                    <a:ext cx="227074" cy="130184"/>
                  </a:xfrm>
                  <a:custGeom>
                    <a:avLst/>
                    <a:gdLst>
                      <a:gd name="T0" fmla="*/ 16740 w 21600"/>
                      <a:gd name="T1" fmla="*/ 21078 h 21600"/>
                      <a:gd name="T2" fmla="*/ 16976 w 21600"/>
                      <a:gd name="T3" fmla="*/ 521 h 21600"/>
                      <a:gd name="T4" fmla="*/ 4725 w 21600"/>
                      <a:gd name="T5" fmla="*/ 856 h 21600"/>
                      <a:gd name="T6" fmla="*/ 5040 w 21600"/>
                      <a:gd name="T7" fmla="*/ 21004 h 21600"/>
                      <a:gd name="T8" fmla="*/ 10811 w 21600"/>
                      <a:gd name="T9" fmla="*/ 12885 h 21600"/>
                      <a:gd name="T10" fmla="*/ 10845 w 21600"/>
                      <a:gd name="T11" fmla="*/ 8714 h 21600"/>
                      <a:gd name="T12" fmla="*/ 21600 w 21600"/>
                      <a:gd name="T13" fmla="*/ 10000 h 21600"/>
                      <a:gd name="T14" fmla="*/ 56 w 21600"/>
                      <a:gd name="T15" fmla="*/ 10000 h 21600"/>
                      <a:gd name="T16" fmla="*/ 6086 w 21600"/>
                      <a:gd name="T17" fmla="*/ 2569 h 21600"/>
                      <a:gd name="T18" fmla="*/ 16132 w 21600"/>
                      <a:gd name="T19" fmla="*/ 19552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T16" t="T17" r="T18" b="T19"/>
                    <a:pathLst>
                      <a:path w="21600" h="21600">
                        <a:moveTo>
                          <a:pt x="9360" y="20836"/>
                        </a:moveTo>
                        <a:lnTo>
                          <a:pt x="9528" y="20836"/>
                        </a:lnTo>
                        <a:lnTo>
                          <a:pt x="9686" y="20762"/>
                        </a:lnTo>
                        <a:lnTo>
                          <a:pt x="9810" y="20687"/>
                        </a:lnTo>
                        <a:lnTo>
                          <a:pt x="9922" y="20575"/>
                        </a:lnTo>
                        <a:lnTo>
                          <a:pt x="10012" y="20426"/>
                        </a:lnTo>
                        <a:lnTo>
                          <a:pt x="10068" y="20296"/>
                        </a:lnTo>
                        <a:lnTo>
                          <a:pt x="10113" y="20110"/>
                        </a:lnTo>
                        <a:lnTo>
                          <a:pt x="10136" y="19905"/>
                        </a:lnTo>
                        <a:lnTo>
                          <a:pt x="10136" y="19682"/>
                        </a:lnTo>
                        <a:lnTo>
                          <a:pt x="10113" y="19440"/>
                        </a:lnTo>
                        <a:lnTo>
                          <a:pt x="10068" y="19142"/>
                        </a:lnTo>
                        <a:lnTo>
                          <a:pt x="10012" y="18900"/>
                        </a:lnTo>
                        <a:lnTo>
                          <a:pt x="9900" y="18620"/>
                        </a:lnTo>
                        <a:lnTo>
                          <a:pt x="9787" y="18285"/>
                        </a:lnTo>
                        <a:lnTo>
                          <a:pt x="9641" y="17968"/>
                        </a:lnTo>
                        <a:lnTo>
                          <a:pt x="9472" y="17652"/>
                        </a:lnTo>
                        <a:lnTo>
                          <a:pt x="9382" y="17466"/>
                        </a:lnTo>
                        <a:lnTo>
                          <a:pt x="9315" y="17298"/>
                        </a:lnTo>
                        <a:lnTo>
                          <a:pt x="9258" y="17112"/>
                        </a:lnTo>
                        <a:lnTo>
                          <a:pt x="9191" y="16926"/>
                        </a:lnTo>
                        <a:lnTo>
                          <a:pt x="9123" y="16535"/>
                        </a:lnTo>
                        <a:lnTo>
                          <a:pt x="9101" y="16144"/>
                        </a:lnTo>
                        <a:lnTo>
                          <a:pt x="9101" y="15753"/>
                        </a:lnTo>
                        <a:lnTo>
                          <a:pt x="9168" y="15362"/>
                        </a:lnTo>
                        <a:lnTo>
                          <a:pt x="9236" y="14971"/>
                        </a:lnTo>
                        <a:lnTo>
                          <a:pt x="9360" y="14580"/>
                        </a:lnTo>
                        <a:lnTo>
                          <a:pt x="9495" y="14244"/>
                        </a:lnTo>
                        <a:lnTo>
                          <a:pt x="9663" y="13891"/>
                        </a:lnTo>
                        <a:lnTo>
                          <a:pt x="9855" y="13611"/>
                        </a:lnTo>
                        <a:lnTo>
                          <a:pt x="10068" y="13351"/>
                        </a:lnTo>
                        <a:lnTo>
                          <a:pt x="10293" y="13146"/>
                        </a:lnTo>
                        <a:lnTo>
                          <a:pt x="10552" y="12997"/>
                        </a:lnTo>
                        <a:lnTo>
                          <a:pt x="10811" y="12885"/>
                        </a:lnTo>
                        <a:lnTo>
                          <a:pt x="11069" y="12866"/>
                        </a:lnTo>
                        <a:lnTo>
                          <a:pt x="11351" y="12885"/>
                        </a:lnTo>
                        <a:lnTo>
                          <a:pt x="11610" y="12997"/>
                        </a:lnTo>
                        <a:lnTo>
                          <a:pt x="11846" y="13183"/>
                        </a:lnTo>
                        <a:lnTo>
                          <a:pt x="12060" y="13388"/>
                        </a:lnTo>
                        <a:lnTo>
                          <a:pt x="12251" y="13648"/>
                        </a:lnTo>
                        <a:lnTo>
                          <a:pt x="12419" y="13928"/>
                        </a:lnTo>
                        <a:lnTo>
                          <a:pt x="12555" y="14244"/>
                        </a:lnTo>
                        <a:lnTo>
                          <a:pt x="12690" y="14617"/>
                        </a:lnTo>
                        <a:lnTo>
                          <a:pt x="12768" y="15008"/>
                        </a:lnTo>
                        <a:lnTo>
                          <a:pt x="12836" y="15399"/>
                        </a:lnTo>
                        <a:lnTo>
                          <a:pt x="12858" y="15753"/>
                        </a:lnTo>
                        <a:lnTo>
                          <a:pt x="12858" y="16144"/>
                        </a:lnTo>
                        <a:lnTo>
                          <a:pt x="12813" y="16535"/>
                        </a:lnTo>
                        <a:lnTo>
                          <a:pt x="12746" y="16888"/>
                        </a:lnTo>
                        <a:lnTo>
                          <a:pt x="12667" y="17224"/>
                        </a:lnTo>
                        <a:lnTo>
                          <a:pt x="12510" y="17503"/>
                        </a:lnTo>
                        <a:lnTo>
                          <a:pt x="12228" y="18043"/>
                        </a:lnTo>
                        <a:lnTo>
                          <a:pt x="11970" y="18546"/>
                        </a:lnTo>
                        <a:lnTo>
                          <a:pt x="11868" y="18751"/>
                        </a:lnTo>
                        <a:lnTo>
                          <a:pt x="11778" y="18974"/>
                        </a:lnTo>
                        <a:lnTo>
                          <a:pt x="11711" y="19179"/>
                        </a:lnTo>
                        <a:lnTo>
                          <a:pt x="11666" y="19365"/>
                        </a:lnTo>
                        <a:lnTo>
                          <a:pt x="11632" y="19570"/>
                        </a:lnTo>
                        <a:lnTo>
                          <a:pt x="11632" y="19756"/>
                        </a:lnTo>
                        <a:lnTo>
                          <a:pt x="11632" y="19942"/>
                        </a:lnTo>
                        <a:lnTo>
                          <a:pt x="11643" y="20110"/>
                        </a:lnTo>
                        <a:lnTo>
                          <a:pt x="11711" y="20296"/>
                        </a:lnTo>
                        <a:lnTo>
                          <a:pt x="11801" y="20464"/>
                        </a:lnTo>
                        <a:lnTo>
                          <a:pt x="11891" y="20650"/>
                        </a:lnTo>
                        <a:lnTo>
                          <a:pt x="12037" y="20836"/>
                        </a:lnTo>
                        <a:lnTo>
                          <a:pt x="12206" y="21004"/>
                        </a:lnTo>
                        <a:lnTo>
                          <a:pt x="12419" y="21190"/>
                        </a:lnTo>
                        <a:lnTo>
                          <a:pt x="12667" y="21320"/>
                        </a:lnTo>
                        <a:lnTo>
                          <a:pt x="12960" y="21432"/>
                        </a:lnTo>
                        <a:lnTo>
                          <a:pt x="13286" y="21544"/>
                        </a:lnTo>
                        <a:lnTo>
                          <a:pt x="13612" y="21655"/>
                        </a:lnTo>
                        <a:lnTo>
                          <a:pt x="13983" y="21693"/>
                        </a:lnTo>
                        <a:lnTo>
                          <a:pt x="14343" y="21730"/>
                        </a:lnTo>
                        <a:lnTo>
                          <a:pt x="14715" y="21730"/>
                        </a:lnTo>
                        <a:lnTo>
                          <a:pt x="15075" y="21730"/>
                        </a:lnTo>
                        <a:lnTo>
                          <a:pt x="15446" y="21655"/>
                        </a:lnTo>
                        <a:lnTo>
                          <a:pt x="15794" y="21581"/>
                        </a:lnTo>
                        <a:lnTo>
                          <a:pt x="16132" y="21432"/>
                        </a:lnTo>
                        <a:lnTo>
                          <a:pt x="16458" y="21302"/>
                        </a:lnTo>
                        <a:lnTo>
                          <a:pt x="16740" y="21078"/>
                        </a:lnTo>
                        <a:lnTo>
                          <a:pt x="16976" y="20836"/>
                        </a:lnTo>
                        <a:lnTo>
                          <a:pt x="17043" y="20650"/>
                        </a:lnTo>
                        <a:lnTo>
                          <a:pt x="17088" y="20426"/>
                        </a:lnTo>
                        <a:lnTo>
                          <a:pt x="17133" y="20222"/>
                        </a:lnTo>
                        <a:lnTo>
                          <a:pt x="17156" y="19980"/>
                        </a:lnTo>
                        <a:lnTo>
                          <a:pt x="17167" y="19477"/>
                        </a:lnTo>
                        <a:lnTo>
                          <a:pt x="17167" y="18974"/>
                        </a:lnTo>
                        <a:lnTo>
                          <a:pt x="17156" y="18397"/>
                        </a:lnTo>
                        <a:lnTo>
                          <a:pt x="17111" y="17820"/>
                        </a:lnTo>
                        <a:lnTo>
                          <a:pt x="17066" y="17261"/>
                        </a:lnTo>
                        <a:lnTo>
                          <a:pt x="16998" y="16646"/>
                        </a:lnTo>
                        <a:lnTo>
                          <a:pt x="16852" y="15511"/>
                        </a:lnTo>
                        <a:lnTo>
                          <a:pt x="16740" y="14393"/>
                        </a:lnTo>
                        <a:lnTo>
                          <a:pt x="16717" y="13928"/>
                        </a:lnTo>
                        <a:lnTo>
                          <a:pt x="16695" y="13462"/>
                        </a:lnTo>
                        <a:lnTo>
                          <a:pt x="16717" y="13071"/>
                        </a:lnTo>
                        <a:lnTo>
                          <a:pt x="16785" y="12755"/>
                        </a:lnTo>
                        <a:lnTo>
                          <a:pt x="16852" y="12419"/>
                        </a:lnTo>
                        <a:lnTo>
                          <a:pt x="16953" y="12140"/>
                        </a:lnTo>
                        <a:lnTo>
                          <a:pt x="17088" y="11898"/>
                        </a:lnTo>
                        <a:lnTo>
                          <a:pt x="17212" y="11675"/>
                        </a:lnTo>
                        <a:lnTo>
                          <a:pt x="17370" y="11470"/>
                        </a:lnTo>
                        <a:lnTo>
                          <a:pt x="17516" y="11284"/>
                        </a:lnTo>
                        <a:lnTo>
                          <a:pt x="17696" y="11135"/>
                        </a:lnTo>
                        <a:lnTo>
                          <a:pt x="17865" y="11042"/>
                        </a:lnTo>
                        <a:lnTo>
                          <a:pt x="18033" y="10930"/>
                        </a:lnTo>
                        <a:lnTo>
                          <a:pt x="18213" y="10893"/>
                        </a:lnTo>
                        <a:lnTo>
                          <a:pt x="18382" y="10893"/>
                        </a:lnTo>
                        <a:lnTo>
                          <a:pt x="18551" y="10967"/>
                        </a:lnTo>
                        <a:lnTo>
                          <a:pt x="18708" y="11042"/>
                        </a:lnTo>
                        <a:lnTo>
                          <a:pt x="18855" y="11172"/>
                        </a:lnTo>
                        <a:lnTo>
                          <a:pt x="19012" y="11358"/>
                        </a:lnTo>
                        <a:lnTo>
                          <a:pt x="19136" y="11600"/>
                        </a:lnTo>
                        <a:lnTo>
                          <a:pt x="19271" y="11861"/>
                        </a:lnTo>
                        <a:lnTo>
                          <a:pt x="19440" y="12028"/>
                        </a:lnTo>
                        <a:lnTo>
                          <a:pt x="19608" y="12177"/>
                        </a:lnTo>
                        <a:lnTo>
                          <a:pt x="19822" y="12289"/>
                        </a:lnTo>
                        <a:lnTo>
                          <a:pt x="20025" y="12289"/>
                        </a:lnTo>
                        <a:lnTo>
                          <a:pt x="20238" y="12289"/>
                        </a:lnTo>
                        <a:lnTo>
                          <a:pt x="20452" y="12215"/>
                        </a:lnTo>
                        <a:lnTo>
                          <a:pt x="20643" y="12103"/>
                        </a:lnTo>
                        <a:lnTo>
                          <a:pt x="20846" y="11973"/>
                        </a:lnTo>
                        <a:lnTo>
                          <a:pt x="21037" y="11786"/>
                        </a:lnTo>
                        <a:lnTo>
                          <a:pt x="21206" y="11563"/>
                        </a:lnTo>
                        <a:lnTo>
                          <a:pt x="21363" y="11321"/>
                        </a:lnTo>
                        <a:lnTo>
                          <a:pt x="21465" y="11079"/>
                        </a:lnTo>
                        <a:lnTo>
                          <a:pt x="21577" y="10744"/>
                        </a:lnTo>
                        <a:lnTo>
                          <a:pt x="21622" y="10427"/>
                        </a:lnTo>
                        <a:lnTo>
                          <a:pt x="21645" y="10111"/>
                        </a:lnTo>
                        <a:lnTo>
                          <a:pt x="21622" y="9608"/>
                        </a:lnTo>
                        <a:lnTo>
                          <a:pt x="21577" y="9142"/>
                        </a:lnTo>
                        <a:lnTo>
                          <a:pt x="21465" y="8751"/>
                        </a:lnTo>
                        <a:lnTo>
                          <a:pt x="21363" y="8397"/>
                        </a:lnTo>
                        <a:lnTo>
                          <a:pt x="21206" y="8062"/>
                        </a:lnTo>
                        <a:lnTo>
                          <a:pt x="21037" y="7820"/>
                        </a:lnTo>
                        <a:lnTo>
                          <a:pt x="20846" y="7597"/>
                        </a:lnTo>
                        <a:lnTo>
                          <a:pt x="20643" y="7429"/>
                        </a:lnTo>
                        <a:lnTo>
                          <a:pt x="20452" y="7317"/>
                        </a:lnTo>
                        <a:lnTo>
                          <a:pt x="20238" y="7206"/>
                        </a:lnTo>
                        <a:lnTo>
                          <a:pt x="20025" y="7168"/>
                        </a:lnTo>
                        <a:lnTo>
                          <a:pt x="19822" y="7206"/>
                        </a:lnTo>
                        <a:lnTo>
                          <a:pt x="19608" y="7243"/>
                        </a:lnTo>
                        <a:lnTo>
                          <a:pt x="19440" y="7355"/>
                        </a:lnTo>
                        <a:lnTo>
                          <a:pt x="19271" y="7504"/>
                        </a:lnTo>
                        <a:lnTo>
                          <a:pt x="19136" y="7708"/>
                        </a:lnTo>
                        <a:lnTo>
                          <a:pt x="19012" y="7895"/>
                        </a:lnTo>
                        <a:lnTo>
                          <a:pt x="18832" y="8025"/>
                        </a:lnTo>
                        <a:lnTo>
                          <a:pt x="18663" y="8174"/>
                        </a:lnTo>
                        <a:lnTo>
                          <a:pt x="18472" y="8248"/>
                        </a:lnTo>
                        <a:lnTo>
                          <a:pt x="18270" y="8286"/>
                        </a:lnTo>
                        <a:lnTo>
                          <a:pt x="18078" y="8323"/>
                        </a:lnTo>
                        <a:lnTo>
                          <a:pt x="17887" y="8323"/>
                        </a:lnTo>
                        <a:lnTo>
                          <a:pt x="17696" y="8248"/>
                        </a:lnTo>
                        <a:lnTo>
                          <a:pt x="17493" y="8174"/>
                        </a:lnTo>
                        <a:lnTo>
                          <a:pt x="17302" y="8062"/>
                        </a:lnTo>
                        <a:lnTo>
                          <a:pt x="17133" y="7969"/>
                        </a:lnTo>
                        <a:lnTo>
                          <a:pt x="16976" y="7783"/>
                        </a:lnTo>
                        <a:lnTo>
                          <a:pt x="16852" y="7597"/>
                        </a:lnTo>
                        <a:lnTo>
                          <a:pt x="16740" y="7429"/>
                        </a:lnTo>
                        <a:lnTo>
                          <a:pt x="16672" y="7168"/>
                        </a:lnTo>
                        <a:lnTo>
                          <a:pt x="16638" y="6926"/>
                        </a:lnTo>
                        <a:lnTo>
                          <a:pt x="16616" y="6498"/>
                        </a:lnTo>
                        <a:lnTo>
                          <a:pt x="16616" y="5772"/>
                        </a:lnTo>
                        <a:lnTo>
                          <a:pt x="16650" y="4915"/>
                        </a:lnTo>
                        <a:lnTo>
                          <a:pt x="16695" y="3928"/>
                        </a:lnTo>
                        <a:lnTo>
                          <a:pt x="16762" y="2960"/>
                        </a:lnTo>
                        <a:lnTo>
                          <a:pt x="16830" y="1992"/>
                        </a:lnTo>
                        <a:lnTo>
                          <a:pt x="16908" y="1173"/>
                        </a:lnTo>
                        <a:lnTo>
                          <a:pt x="16976" y="521"/>
                        </a:lnTo>
                        <a:lnTo>
                          <a:pt x="16953" y="521"/>
                        </a:lnTo>
                        <a:lnTo>
                          <a:pt x="16931" y="521"/>
                        </a:lnTo>
                        <a:lnTo>
                          <a:pt x="16267" y="484"/>
                        </a:lnTo>
                        <a:lnTo>
                          <a:pt x="15637" y="428"/>
                        </a:lnTo>
                        <a:lnTo>
                          <a:pt x="15063" y="353"/>
                        </a:lnTo>
                        <a:lnTo>
                          <a:pt x="14523" y="279"/>
                        </a:lnTo>
                        <a:lnTo>
                          <a:pt x="14040" y="167"/>
                        </a:lnTo>
                        <a:lnTo>
                          <a:pt x="13635" y="93"/>
                        </a:lnTo>
                        <a:lnTo>
                          <a:pt x="13331" y="18"/>
                        </a:lnTo>
                        <a:lnTo>
                          <a:pt x="13117" y="18"/>
                        </a:lnTo>
                        <a:lnTo>
                          <a:pt x="12982" y="18"/>
                        </a:lnTo>
                        <a:lnTo>
                          <a:pt x="12858" y="130"/>
                        </a:lnTo>
                        <a:lnTo>
                          <a:pt x="12723" y="279"/>
                        </a:lnTo>
                        <a:lnTo>
                          <a:pt x="12622" y="446"/>
                        </a:lnTo>
                        <a:lnTo>
                          <a:pt x="12510" y="670"/>
                        </a:lnTo>
                        <a:lnTo>
                          <a:pt x="12419" y="912"/>
                        </a:lnTo>
                        <a:lnTo>
                          <a:pt x="12363" y="1210"/>
                        </a:lnTo>
                        <a:lnTo>
                          <a:pt x="12318" y="1526"/>
                        </a:lnTo>
                        <a:lnTo>
                          <a:pt x="12273" y="1843"/>
                        </a:lnTo>
                        <a:lnTo>
                          <a:pt x="12251" y="2215"/>
                        </a:lnTo>
                        <a:lnTo>
                          <a:pt x="12273" y="2532"/>
                        </a:lnTo>
                        <a:lnTo>
                          <a:pt x="12318" y="2886"/>
                        </a:lnTo>
                        <a:lnTo>
                          <a:pt x="12386" y="3240"/>
                        </a:lnTo>
                        <a:lnTo>
                          <a:pt x="12464" y="3556"/>
                        </a:lnTo>
                        <a:lnTo>
                          <a:pt x="12577" y="3891"/>
                        </a:lnTo>
                        <a:lnTo>
                          <a:pt x="12746" y="4171"/>
                        </a:lnTo>
                        <a:lnTo>
                          <a:pt x="12926" y="4487"/>
                        </a:lnTo>
                        <a:lnTo>
                          <a:pt x="13050" y="4860"/>
                        </a:lnTo>
                        <a:lnTo>
                          <a:pt x="13162" y="5251"/>
                        </a:lnTo>
                        <a:lnTo>
                          <a:pt x="13218" y="5604"/>
                        </a:lnTo>
                        <a:lnTo>
                          <a:pt x="13263" y="5995"/>
                        </a:lnTo>
                        <a:lnTo>
                          <a:pt x="13241" y="6386"/>
                        </a:lnTo>
                        <a:lnTo>
                          <a:pt x="13218" y="6740"/>
                        </a:lnTo>
                        <a:lnTo>
                          <a:pt x="13139" y="7094"/>
                        </a:lnTo>
                        <a:lnTo>
                          <a:pt x="13050" y="7429"/>
                        </a:lnTo>
                        <a:lnTo>
                          <a:pt x="12903" y="7746"/>
                        </a:lnTo>
                        <a:lnTo>
                          <a:pt x="12723" y="8025"/>
                        </a:lnTo>
                        <a:lnTo>
                          <a:pt x="12532" y="8286"/>
                        </a:lnTo>
                        <a:lnTo>
                          <a:pt x="12318" y="8491"/>
                        </a:lnTo>
                        <a:lnTo>
                          <a:pt x="12060" y="8677"/>
                        </a:lnTo>
                        <a:lnTo>
                          <a:pt x="11756" y="8788"/>
                        </a:lnTo>
                        <a:lnTo>
                          <a:pt x="11452" y="8826"/>
                        </a:lnTo>
                        <a:lnTo>
                          <a:pt x="11283" y="8826"/>
                        </a:lnTo>
                        <a:lnTo>
                          <a:pt x="11126" y="8826"/>
                        </a:lnTo>
                        <a:lnTo>
                          <a:pt x="11002" y="8788"/>
                        </a:lnTo>
                        <a:lnTo>
                          <a:pt x="10845" y="8714"/>
                        </a:lnTo>
                        <a:lnTo>
                          <a:pt x="10721" y="8640"/>
                        </a:lnTo>
                        <a:lnTo>
                          <a:pt x="10608" y="8565"/>
                        </a:lnTo>
                        <a:lnTo>
                          <a:pt x="10485" y="8453"/>
                        </a:lnTo>
                        <a:lnTo>
                          <a:pt x="10372" y="8323"/>
                        </a:lnTo>
                        <a:lnTo>
                          <a:pt x="10181" y="8062"/>
                        </a:lnTo>
                        <a:lnTo>
                          <a:pt x="10035" y="7746"/>
                        </a:lnTo>
                        <a:lnTo>
                          <a:pt x="9900" y="7392"/>
                        </a:lnTo>
                        <a:lnTo>
                          <a:pt x="9787" y="7001"/>
                        </a:lnTo>
                        <a:lnTo>
                          <a:pt x="9731" y="6610"/>
                        </a:lnTo>
                        <a:lnTo>
                          <a:pt x="9686" y="6219"/>
                        </a:lnTo>
                        <a:lnTo>
                          <a:pt x="9663" y="5772"/>
                        </a:lnTo>
                        <a:lnTo>
                          <a:pt x="9686" y="5381"/>
                        </a:lnTo>
                        <a:lnTo>
                          <a:pt x="9753" y="4990"/>
                        </a:lnTo>
                        <a:lnTo>
                          <a:pt x="9832" y="4636"/>
                        </a:lnTo>
                        <a:lnTo>
                          <a:pt x="9945" y="4320"/>
                        </a:lnTo>
                        <a:lnTo>
                          <a:pt x="10068" y="4022"/>
                        </a:lnTo>
                        <a:lnTo>
                          <a:pt x="10203" y="3817"/>
                        </a:lnTo>
                        <a:lnTo>
                          <a:pt x="10316" y="3593"/>
                        </a:lnTo>
                        <a:lnTo>
                          <a:pt x="10395" y="3351"/>
                        </a:lnTo>
                        <a:lnTo>
                          <a:pt x="10462" y="3109"/>
                        </a:lnTo>
                        <a:lnTo>
                          <a:pt x="10507" y="2848"/>
                        </a:lnTo>
                        <a:lnTo>
                          <a:pt x="10530" y="2606"/>
                        </a:lnTo>
                        <a:lnTo>
                          <a:pt x="10507" y="2346"/>
                        </a:lnTo>
                        <a:lnTo>
                          <a:pt x="10462" y="2141"/>
                        </a:lnTo>
                        <a:lnTo>
                          <a:pt x="10395" y="1880"/>
                        </a:lnTo>
                        <a:lnTo>
                          <a:pt x="10293" y="1638"/>
                        </a:lnTo>
                        <a:lnTo>
                          <a:pt x="10158" y="1415"/>
                        </a:lnTo>
                        <a:lnTo>
                          <a:pt x="9967" y="1210"/>
                        </a:lnTo>
                        <a:lnTo>
                          <a:pt x="9753" y="986"/>
                        </a:lnTo>
                        <a:lnTo>
                          <a:pt x="9495" y="819"/>
                        </a:lnTo>
                        <a:lnTo>
                          <a:pt x="9191" y="670"/>
                        </a:lnTo>
                        <a:lnTo>
                          <a:pt x="8842" y="521"/>
                        </a:lnTo>
                        <a:lnTo>
                          <a:pt x="8471" y="446"/>
                        </a:lnTo>
                        <a:lnTo>
                          <a:pt x="7998" y="428"/>
                        </a:lnTo>
                        <a:lnTo>
                          <a:pt x="7413" y="428"/>
                        </a:lnTo>
                        <a:lnTo>
                          <a:pt x="6817" y="446"/>
                        </a:lnTo>
                        <a:lnTo>
                          <a:pt x="6187" y="521"/>
                        </a:lnTo>
                        <a:lnTo>
                          <a:pt x="5602" y="633"/>
                        </a:lnTo>
                        <a:lnTo>
                          <a:pt x="5107" y="744"/>
                        </a:lnTo>
                        <a:lnTo>
                          <a:pt x="4725" y="856"/>
                        </a:lnTo>
                        <a:lnTo>
                          <a:pt x="4848" y="1564"/>
                        </a:lnTo>
                        <a:lnTo>
                          <a:pt x="5028" y="2495"/>
                        </a:lnTo>
                        <a:lnTo>
                          <a:pt x="5175" y="3556"/>
                        </a:lnTo>
                        <a:lnTo>
                          <a:pt x="5298" y="4673"/>
                        </a:lnTo>
                        <a:lnTo>
                          <a:pt x="5343" y="5213"/>
                        </a:lnTo>
                        <a:lnTo>
                          <a:pt x="5388" y="5753"/>
                        </a:lnTo>
                        <a:lnTo>
                          <a:pt x="5411" y="6275"/>
                        </a:lnTo>
                        <a:lnTo>
                          <a:pt x="5411" y="6740"/>
                        </a:lnTo>
                        <a:lnTo>
                          <a:pt x="5366" y="7168"/>
                        </a:lnTo>
                        <a:lnTo>
                          <a:pt x="5321" y="7541"/>
                        </a:lnTo>
                        <a:lnTo>
                          <a:pt x="5287" y="7708"/>
                        </a:lnTo>
                        <a:lnTo>
                          <a:pt x="5242" y="7857"/>
                        </a:lnTo>
                        <a:lnTo>
                          <a:pt x="5197" y="7969"/>
                        </a:lnTo>
                        <a:lnTo>
                          <a:pt x="5130" y="8062"/>
                        </a:lnTo>
                        <a:lnTo>
                          <a:pt x="5006" y="8248"/>
                        </a:lnTo>
                        <a:lnTo>
                          <a:pt x="4848" y="8397"/>
                        </a:lnTo>
                        <a:lnTo>
                          <a:pt x="4725" y="8528"/>
                        </a:lnTo>
                        <a:lnTo>
                          <a:pt x="4567" y="8640"/>
                        </a:lnTo>
                        <a:lnTo>
                          <a:pt x="4421" y="8714"/>
                        </a:lnTo>
                        <a:lnTo>
                          <a:pt x="4263" y="8751"/>
                        </a:lnTo>
                        <a:lnTo>
                          <a:pt x="4095" y="8788"/>
                        </a:lnTo>
                        <a:lnTo>
                          <a:pt x="3948" y="8788"/>
                        </a:lnTo>
                        <a:lnTo>
                          <a:pt x="3791" y="8751"/>
                        </a:lnTo>
                        <a:lnTo>
                          <a:pt x="3667" y="8714"/>
                        </a:lnTo>
                        <a:lnTo>
                          <a:pt x="3510" y="8677"/>
                        </a:lnTo>
                        <a:lnTo>
                          <a:pt x="3386" y="8602"/>
                        </a:lnTo>
                        <a:lnTo>
                          <a:pt x="3251" y="8491"/>
                        </a:lnTo>
                        <a:lnTo>
                          <a:pt x="3127" y="8360"/>
                        </a:lnTo>
                        <a:lnTo>
                          <a:pt x="3015" y="8248"/>
                        </a:lnTo>
                        <a:lnTo>
                          <a:pt x="2925" y="8062"/>
                        </a:lnTo>
                        <a:lnTo>
                          <a:pt x="2778" y="7857"/>
                        </a:lnTo>
                        <a:lnTo>
                          <a:pt x="2610" y="7671"/>
                        </a:lnTo>
                        <a:lnTo>
                          <a:pt x="2407" y="7541"/>
                        </a:lnTo>
                        <a:lnTo>
                          <a:pt x="2171" y="7466"/>
                        </a:lnTo>
                        <a:lnTo>
                          <a:pt x="1957" y="7429"/>
                        </a:lnTo>
                        <a:lnTo>
                          <a:pt x="1698" y="7429"/>
                        </a:lnTo>
                        <a:lnTo>
                          <a:pt x="1462" y="7466"/>
                        </a:lnTo>
                        <a:lnTo>
                          <a:pt x="1226" y="7559"/>
                        </a:lnTo>
                        <a:lnTo>
                          <a:pt x="989" y="7708"/>
                        </a:lnTo>
                        <a:lnTo>
                          <a:pt x="776" y="7932"/>
                        </a:lnTo>
                        <a:lnTo>
                          <a:pt x="551" y="8211"/>
                        </a:lnTo>
                        <a:lnTo>
                          <a:pt x="382" y="8528"/>
                        </a:lnTo>
                        <a:lnTo>
                          <a:pt x="315" y="8714"/>
                        </a:lnTo>
                        <a:lnTo>
                          <a:pt x="236" y="8919"/>
                        </a:lnTo>
                        <a:lnTo>
                          <a:pt x="191" y="9142"/>
                        </a:lnTo>
                        <a:lnTo>
                          <a:pt x="123" y="9347"/>
                        </a:lnTo>
                        <a:lnTo>
                          <a:pt x="78" y="9608"/>
                        </a:lnTo>
                        <a:lnTo>
                          <a:pt x="56" y="9887"/>
                        </a:lnTo>
                        <a:lnTo>
                          <a:pt x="33" y="10185"/>
                        </a:lnTo>
                        <a:lnTo>
                          <a:pt x="33" y="10464"/>
                        </a:lnTo>
                        <a:lnTo>
                          <a:pt x="33" y="10706"/>
                        </a:lnTo>
                        <a:lnTo>
                          <a:pt x="56" y="10967"/>
                        </a:lnTo>
                        <a:lnTo>
                          <a:pt x="78" y="11172"/>
                        </a:lnTo>
                        <a:lnTo>
                          <a:pt x="123" y="11395"/>
                        </a:lnTo>
                        <a:lnTo>
                          <a:pt x="168" y="11600"/>
                        </a:lnTo>
                        <a:lnTo>
                          <a:pt x="236" y="11786"/>
                        </a:lnTo>
                        <a:lnTo>
                          <a:pt x="292" y="11973"/>
                        </a:lnTo>
                        <a:lnTo>
                          <a:pt x="382" y="12140"/>
                        </a:lnTo>
                        <a:lnTo>
                          <a:pt x="540" y="12419"/>
                        </a:lnTo>
                        <a:lnTo>
                          <a:pt x="731" y="12680"/>
                        </a:lnTo>
                        <a:lnTo>
                          <a:pt x="944" y="12866"/>
                        </a:lnTo>
                        <a:lnTo>
                          <a:pt x="1158" y="12997"/>
                        </a:lnTo>
                        <a:lnTo>
                          <a:pt x="1395" y="13108"/>
                        </a:lnTo>
                        <a:lnTo>
                          <a:pt x="1608" y="13183"/>
                        </a:lnTo>
                        <a:lnTo>
                          <a:pt x="1856" y="13183"/>
                        </a:lnTo>
                        <a:lnTo>
                          <a:pt x="2070" y="13146"/>
                        </a:lnTo>
                        <a:lnTo>
                          <a:pt x="2261" y="13071"/>
                        </a:lnTo>
                        <a:lnTo>
                          <a:pt x="2430" y="12960"/>
                        </a:lnTo>
                        <a:lnTo>
                          <a:pt x="2587" y="12792"/>
                        </a:lnTo>
                        <a:lnTo>
                          <a:pt x="2688" y="12606"/>
                        </a:lnTo>
                        <a:lnTo>
                          <a:pt x="2801" y="12419"/>
                        </a:lnTo>
                        <a:lnTo>
                          <a:pt x="2925" y="12289"/>
                        </a:lnTo>
                        <a:lnTo>
                          <a:pt x="3082" y="12177"/>
                        </a:lnTo>
                        <a:lnTo>
                          <a:pt x="3228" y="12103"/>
                        </a:lnTo>
                        <a:lnTo>
                          <a:pt x="3408" y="12103"/>
                        </a:lnTo>
                        <a:lnTo>
                          <a:pt x="3577" y="12103"/>
                        </a:lnTo>
                        <a:lnTo>
                          <a:pt x="3723" y="12177"/>
                        </a:lnTo>
                        <a:lnTo>
                          <a:pt x="3903" y="12252"/>
                        </a:lnTo>
                        <a:lnTo>
                          <a:pt x="4072" y="12364"/>
                        </a:lnTo>
                        <a:lnTo>
                          <a:pt x="4230" y="12494"/>
                        </a:lnTo>
                        <a:lnTo>
                          <a:pt x="4353" y="12643"/>
                        </a:lnTo>
                        <a:lnTo>
                          <a:pt x="4488" y="12829"/>
                        </a:lnTo>
                        <a:lnTo>
                          <a:pt x="4567" y="13034"/>
                        </a:lnTo>
                        <a:lnTo>
                          <a:pt x="4657" y="13257"/>
                        </a:lnTo>
                        <a:lnTo>
                          <a:pt x="4702" y="13462"/>
                        </a:lnTo>
                        <a:lnTo>
                          <a:pt x="4725" y="13686"/>
                        </a:lnTo>
                        <a:lnTo>
                          <a:pt x="4702" y="14282"/>
                        </a:lnTo>
                        <a:lnTo>
                          <a:pt x="4657" y="15045"/>
                        </a:lnTo>
                        <a:lnTo>
                          <a:pt x="4612" y="15976"/>
                        </a:lnTo>
                        <a:lnTo>
                          <a:pt x="4590" y="16926"/>
                        </a:lnTo>
                        <a:lnTo>
                          <a:pt x="4567" y="17968"/>
                        </a:lnTo>
                        <a:lnTo>
                          <a:pt x="4567" y="19011"/>
                        </a:lnTo>
                        <a:lnTo>
                          <a:pt x="4590" y="19514"/>
                        </a:lnTo>
                        <a:lnTo>
                          <a:pt x="4612" y="19980"/>
                        </a:lnTo>
                        <a:lnTo>
                          <a:pt x="4657" y="20426"/>
                        </a:lnTo>
                        <a:lnTo>
                          <a:pt x="4725" y="20836"/>
                        </a:lnTo>
                        <a:lnTo>
                          <a:pt x="4848" y="20929"/>
                        </a:lnTo>
                        <a:lnTo>
                          <a:pt x="5040" y="21004"/>
                        </a:lnTo>
                        <a:lnTo>
                          <a:pt x="5265" y="21078"/>
                        </a:lnTo>
                        <a:lnTo>
                          <a:pt x="5478" y="21115"/>
                        </a:lnTo>
                        <a:lnTo>
                          <a:pt x="6041" y="21115"/>
                        </a:lnTo>
                        <a:lnTo>
                          <a:pt x="6637" y="21078"/>
                        </a:lnTo>
                        <a:lnTo>
                          <a:pt x="7312" y="21004"/>
                        </a:lnTo>
                        <a:lnTo>
                          <a:pt x="7998" y="20929"/>
                        </a:lnTo>
                        <a:lnTo>
                          <a:pt x="8696" y="20855"/>
                        </a:lnTo>
                        <a:lnTo>
                          <a:pt x="9360" y="20836"/>
                        </a:lnTo>
                        <a:close/>
                      </a:path>
                    </a:pathLst>
                  </a:custGeom>
                  <a:grpFill/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52" name="Puzzle3"/>
                  <p:cNvSpPr>
                    <a:spLocks noEditPoints="1" noChangeArrowheads="1"/>
                  </p:cNvSpPr>
                  <p:nvPr/>
                </p:nvSpPr>
                <p:spPr bwMode="auto">
                  <a:xfrm>
                    <a:off x="1547967" y="4564833"/>
                    <a:ext cx="140404" cy="187844"/>
                  </a:xfrm>
                  <a:custGeom>
                    <a:avLst/>
                    <a:gdLst>
                      <a:gd name="T0" fmla="*/ 10391 w 21600"/>
                      <a:gd name="T1" fmla="*/ 15806 h 21600"/>
                      <a:gd name="T2" fmla="*/ 20551 w 21600"/>
                      <a:gd name="T3" fmla="*/ 21088 h 21600"/>
                      <a:gd name="T4" fmla="*/ 13180 w 21600"/>
                      <a:gd name="T5" fmla="*/ 13801 h 21600"/>
                      <a:gd name="T6" fmla="*/ 20551 w 21600"/>
                      <a:gd name="T7" fmla="*/ 7025 h 21600"/>
                      <a:gd name="T8" fmla="*/ 10500 w 21600"/>
                      <a:gd name="T9" fmla="*/ 52 h 21600"/>
                      <a:gd name="T10" fmla="*/ 692 w 21600"/>
                      <a:gd name="T11" fmla="*/ 6802 h 21600"/>
                      <a:gd name="T12" fmla="*/ 8064 w 21600"/>
                      <a:gd name="T13" fmla="*/ 13526 h 21600"/>
                      <a:gd name="T14" fmla="*/ 692 w 21600"/>
                      <a:gd name="T15" fmla="*/ 21088 h 21600"/>
                      <a:gd name="T16" fmla="*/ 2273 w 21600"/>
                      <a:gd name="T17" fmla="*/ 7719 h 21600"/>
                      <a:gd name="T18" fmla="*/ 19149 w 21600"/>
                      <a:gd name="T19" fmla="*/ 20237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T16" t="T17" r="T18" b="T19"/>
                    <a:pathLst>
                      <a:path w="21600" h="21600">
                        <a:moveTo>
                          <a:pt x="6625" y="20892"/>
                        </a:moveTo>
                        <a:lnTo>
                          <a:pt x="7105" y="21023"/>
                        </a:lnTo>
                        <a:lnTo>
                          <a:pt x="7513" y="21088"/>
                        </a:lnTo>
                        <a:lnTo>
                          <a:pt x="7922" y="21115"/>
                        </a:lnTo>
                        <a:lnTo>
                          <a:pt x="8242" y="21115"/>
                        </a:lnTo>
                        <a:lnTo>
                          <a:pt x="8544" y="21062"/>
                        </a:lnTo>
                        <a:lnTo>
                          <a:pt x="8810" y="20997"/>
                        </a:lnTo>
                        <a:lnTo>
                          <a:pt x="9023" y="20892"/>
                        </a:lnTo>
                        <a:lnTo>
                          <a:pt x="9148" y="20761"/>
                        </a:lnTo>
                        <a:lnTo>
                          <a:pt x="9290" y="20616"/>
                        </a:lnTo>
                        <a:lnTo>
                          <a:pt x="9361" y="20459"/>
                        </a:lnTo>
                        <a:lnTo>
                          <a:pt x="9396" y="20289"/>
                        </a:lnTo>
                        <a:lnTo>
                          <a:pt x="9396" y="20092"/>
                        </a:lnTo>
                        <a:lnTo>
                          <a:pt x="9325" y="19909"/>
                        </a:lnTo>
                        <a:lnTo>
                          <a:pt x="9219" y="19738"/>
                        </a:lnTo>
                        <a:lnTo>
                          <a:pt x="9094" y="19555"/>
                        </a:lnTo>
                        <a:lnTo>
                          <a:pt x="8917" y="19384"/>
                        </a:lnTo>
                        <a:lnTo>
                          <a:pt x="8650" y="19162"/>
                        </a:lnTo>
                        <a:lnTo>
                          <a:pt x="8437" y="18900"/>
                        </a:lnTo>
                        <a:lnTo>
                          <a:pt x="8277" y="18624"/>
                        </a:lnTo>
                        <a:lnTo>
                          <a:pt x="8135" y="18349"/>
                        </a:lnTo>
                        <a:lnTo>
                          <a:pt x="8028" y="18048"/>
                        </a:lnTo>
                        <a:lnTo>
                          <a:pt x="7993" y="17746"/>
                        </a:lnTo>
                        <a:lnTo>
                          <a:pt x="7993" y="17471"/>
                        </a:lnTo>
                        <a:lnTo>
                          <a:pt x="8028" y="17169"/>
                        </a:lnTo>
                        <a:lnTo>
                          <a:pt x="8135" y="16920"/>
                        </a:lnTo>
                        <a:lnTo>
                          <a:pt x="8277" y="16671"/>
                        </a:lnTo>
                        <a:lnTo>
                          <a:pt x="8366" y="16540"/>
                        </a:lnTo>
                        <a:lnTo>
                          <a:pt x="8473" y="16409"/>
                        </a:lnTo>
                        <a:lnTo>
                          <a:pt x="8615" y="16317"/>
                        </a:lnTo>
                        <a:lnTo>
                          <a:pt x="8739" y="16213"/>
                        </a:lnTo>
                        <a:lnTo>
                          <a:pt x="8881" y="16134"/>
                        </a:lnTo>
                        <a:lnTo>
                          <a:pt x="9059" y="16055"/>
                        </a:lnTo>
                        <a:lnTo>
                          <a:pt x="9254" y="15990"/>
                        </a:lnTo>
                        <a:lnTo>
                          <a:pt x="9432" y="15911"/>
                        </a:lnTo>
                        <a:lnTo>
                          <a:pt x="9663" y="15885"/>
                        </a:lnTo>
                        <a:lnTo>
                          <a:pt x="9876" y="15833"/>
                        </a:lnTo>
                        <a:lnTo>
                          <a:pt x="10142" y="15806"/>
                        </a:lnTo>
                        <a:lnTo>
                          <a:pt x="10391" y="15806"/>
                        </a:lnTo>
                        <a:lnTo>
                          <a:pt x="10728" y="15806"/>
                        </a:lnTo>
                        <a:lnTo>
                          <a:pt x="10995" y="15806"/>
                        </a:lnTo>
                        <a:lnTo>
                          <a:pt x="11279" y="15833"/>
                        </a:lnTo>
                        <a:lnTo>
                          <a:pt x="11546" y="15885"/>
                        </a:lnTo>
                        <a:lnTo>
                          <a:pt x="11776" y="15937"/>
                        </a:lnTo>
                        <a:lnTo>
                          <a:pt x="12025" y="15990"/>
                        </a:lnTo>
                        <a:lnTo>
                          <a:pt x="12221" y="16055"/>
                        </a:lnTo>
                        <a:lnTo>
                          <a:pt x="12434" y="16134"/>
                        </a:lnTo>
                        <a:lnTo>
                          <a:pt x="12611" y="16213"/>
                        </a:lnTo>
                        <a:lnTo>
                          <a:pt x="12771" y="16317"/>
                        </a:lnTo>
                        <a:lnTo>
                          <a:pt x="12913" y="16409"/>
                        </a:lnTo>
                        <a:lnTo>
                          <a:pt x="13038" y="16514"/>
                        </a:lnTo>
                        <a:lnTo>
                          <a:pt x="13251" y="16737"/>
                        </a:lnTo>
                        <a:lnTo>
                          <a:pt x="13428" y="16986"/>
                        </a:lnTo>
                        <a:lnTo>
                          <a:pt x="13517" y="17248"/>
                        </a:lnTo>
                        <a:lnTo>
                          <a:pt x="13588" y="17523"/>
                        </a:lnTo>
                        <a:lnTo>
                          <a:pt x="13588" y="17799"/>
                        </a:lnTo>
                        <a:lnTo>
                          <a:pt x="13517" y="18074"/>
                        </a:lnTo>
                        <a:lnTo>
                          <a:pt x="13428" y="18323"/>
                        </a:lnTo>
                        <a:lnTo>
                          <a:pt x="13286" y="18572"/>
                        </a:lnTo>
                        <a:lnTo>
                          <a:pt x="13109" y="18808"/>
                        </a:lnTo>
                        <a:lnTo>
                          <a:pt x="12878" y="19031"/>
                        </a:lnTo>
                        <a:lnTo>
                          <a:pt x="12434" y="19411"/>
                        </a:lnTo>
                        <a:lnTo>
                          <a:pt x="12132" y="19738"/>
                        </a:lnTo>
                        <a:lnTo>
                          <a:pt x="12025" y="19856"/>
                        </a:lnTo>
                        <a:lnTo>
                          <a:pt x="11919" y="20014"/>
                        </a:lnTo>
                        <a:lnTo>
                          <a:pt x="11883" y="20132"/>
                        </a:lnTo>
                        <a:lnTo>
                          <a:pt x="11883" y="20263"/>
                        </a:lnTo>
                        <a:lnTo>
                          <a:pt x="11883" y="20394"/>
                        </a:lnTo>
                        <a:lnTo>
                          <a:pt x="11954" y="20485"/>
                        </a:lnTo>
                        <a:lnTo>
                          <a:pt x="12061" y="20590"/>
                        </a:lnTo>
                        <a:lnTo>
                          <a:pt x="12185" y="20695"/>
                        </a:lnTo>
                        <a:lnTo>
                          <a:pt x="12327" y="20787"/>
                        </a:lnTo>
                        <a:lnTo>
                          <a:pt x="12540" y="20892"/>
                        </a:lnTo>
                        <a:lnTo>
                          <a:pt x="12771" y="20997"/>
                        </a:lnTo>
                        <a:lnTo>
                          <a:pt x="13073" y="21088"/>
                        </a:lnTo>
                        <a:lnTo>
                          <a:pt x="13428" y="21193"/>
                        </a:lnTo>
                        <a:lnTo>
                          <a:pt x="13873" y="21298"/>
                        </a:lnTo>
                        <a:lnTo>
                          <a:pt x="14317" y="21390"/>
                        </a:lnTo>
                        <a:lnTo>
                          <a:pt x="14778" y="21468"/>
                        </a:lnTo>
                        <a:lnTo>
                          <a:pt x="15294" y="21547"/>
                        </a:lnTo>
                        <a:lnTo>
                          <a:pt x="15809" y="21600"/>
                        </a:lnTo>
                        <a:lnTo>
                          <a:pt x="16359" y="21652"/>
                        </a:lnTo>
                        <a:lnTo>
                          <a:pt x="16875" y="21678"/>
                        </a:lnTo>
                        <a:lnTo>
                          <a:pt x="17407" y="21678"/>
                        </a:lnTo>
                        <a:lnTo>
                          <a:pt x="17958" y="21678"/>
                        </a:lnTo>
                        <a:lnTo>
                          <a:pt x="18473" y="21652"/>
                        </a:lnTo>
                        <a:lnTo>
                          <a:pt x="18953" y="21573"/>
                        </a:lnTo>
                        <a:lnTo>
                          <a:pt x="19397" y="21495"/>
                        </a:lnTo>
                        <a:lnTo>
                          <a:pt x="19841" y="21390"/>
                        </a:lnTo>
                        <a:lnTo>
                          <a:pt x="20214" y="21272"/>
                        </a:lnTo>
                        <a:lnTo>
                          <a:pt x="20551" y="21088"/>
                        </a:lnTo>
                        <a:lnTo>
                          <a:pt x="20480" y="20787"/>
                        </a:lnTo>
                        <a:lnTo>
                          <a:pt x="20409" y="20485"/>
                        </a:lnTo>
                        <a:lnTo>
                          <a:pt x="20356" y="20158"/>
                        </a:lnTo>
                        <a:lnTo>
                          <a:pt x="20356" y="19804"/>
                        </a:lnTo>
                        <a:lnTo>
                          <a:pt x="20321" y="19083"/>
                        </a:lnTo>
                        <a:lnTo>
                          <a:pt x="20356" y="18349"/>
                        </a:lnTo>
                        <a:lnTo>
                          <a:pt x="20409" y="17641"/>
                        </a:lnTo>
                        <a:lnTo>
                          <a:pt x="20480" y="17012"/>
                        </a:lnTo>
                        <a:lnTo>
                          <a:pt x="20551" y="16488"/>
                        </a:lnTo>
                        <a:lnTo>
                          <a:pt x="20551" y="16055"/>
                        </a:lnTo>
                        <a:lnTo>
                          <a:pt x="20551" y="15911"/>
                        </a:lnTo>
                        <a:lnTo>
                          <a:pt x="20445" y="15754"/>
                        </a:lnTo>
                        <a:lnTo>
                          <a:pt x="20356" y="15610"/>
                        </a:lnTo>
                        <a:lnTo>
                          <a:pt x="20178" y="15452"/>
                        </a:lnTo>
                        <a:lnTo>
                          <a:pt x="20001" y="15334"/>
                        </a:lnTo>
                        <a:lnTo>
                          <a:pt x="19770" y="15230"/>
                        </a:lnTo>
                        <a:lnTo>
                          <a:pt x="19521" y="15125"/>
                        </a:lnTo>
                        <a:lnTo>
                          <a:pt x="19290" y="15059"/>
                        </a:lnTo>
                        <a:lnTo>
                          <a:pt x="19024" y="15007"/>
                        </a:lnTo>
                        <a:lnTo>
                          <a:pt x="18740" y="14954"/>
                        </a:lnTo>
                        <a:lnTo>
                          <a:pt x="18509" y="14954"/>
                        </a:lnTo>
                        <a:lnTo>
                          <a:pt x="18225" y="14954"/>
                        </a:lnTo>
                        <a:lnTo>
                          <a:pt x="17994" y="15007"/>
                        </a:lnTo>
                        <a:lnTo>
                          <a:pt x="17763" y="15085"/>
                        </a:lnTo>
                        <a:lnTo>
                          <a:pt x="17550" y="15177"/>
                        </a:lnTo>
                        <a:lnTo>
                          <a:pt x="17372" y="15308"/>
                        </a:lnTo>
                        <a:lnTo>
                          <a:pt x="17176" y="15426"/>
                        </a:lnTo>
                        <a:lnTo>
                          <a:pt x="16928" y="15557"/>
                        </a:lnTo>
                        <a:lnTo>
                          <a:pt x="16661" y="15636"/>
                        </a:lnTo>
                        <a:lnTo>
                          <a:pt x="16359" y="15688"/>
                        </a:lnTo>
                        <a:lnTo>
                          <a:pt x="16022" y="15715"/>
                        </a:lnTo>
                        <a:lnTo>
                          <a:pt x="15667" y="15688"/>
                        </a:lnTo>
                        <a:lnTo>
                          <a:pt x="15294" y="15662"/>
                        </a:lnTo>
                        <a:lnTo>
                          <a:pt x="14956" y="15583"/>
                        </a:lnTo>
                        <a:lnTo>
                          <a:pt x="14619" y="15479"/>
                        </a:lnTo>
                        <a:lnTo>
                          <a:pt x="14281" y="15334"/>
                        </a:lnTo>
                        <a:lnTo>
                          <a:pt x="13961" y="15177"/>
                        </a:lnTo>
                        <a:lnTo>
                          <a:pt x="13695" y="14981"/>
                        </a:lnTo>
                        <a:lnTo>
                          <a:pt x="13588" y="14850"/>
                        </a:lnTo>
                        <a:lnTo>
                          <a:pt x="13482" y="14732"/>
                        </a:lnTo>
                        <a:lnTo>
                          <a:pt x="13393" y="14600"/>
                        </a:lnTo>
                        <a:lnTo>
                          <a:pt x="13322" y="14456"/>
                        </a:lnTo>
                        <a:lnTo>
                          <a:pt x="13251" y="14299"/>
                        </a:lnTo>
                        <a:lnTo>
                          <a:pt x="13215" y="14155"/>
                        </a:lnTo>
                        <a:lnTo>
                          <a:pt x="13180" y="13971"/>
                        </a:lnTo>
                        <a:lnTo>
                          <a:pt x="13180" y="13801"/>
                        </a:lnTo>
                        <a:lnTo>
                          <a:pt x="13180" y="13591"/>
                        </a:lnTo>
                        <a:lnTo>
                          <a:pt x="13215" y="13395"/>
                        </a:lnTo>
                        <a:lnTo>
                          <a:pt x="13251" y="13198"/>
                        </a:lnTo>
                        <a:lnTo>
                          <a:pt x="13322" y="13015"/>
                        </a:lnTo>
                        <a:lnTo>
                          <a:pt x="13393" y="12870"/>
                        </a:lnTo>
                        <a:lnTo>
                          <a:pt x="13482" y="12713"/>
                        </a:lnTo>
                        <a:lnTo>
                          <a:pt x="13588" y="12569"/>
                        </a:lnTo>
                        <a:lnTo>
                          <a:pt x="13730" y="12438"/>
                        </a:lnTo>
                        <a:lnTo>
                          <a:pt x="13997" y="12215"/>
                        </a:lnTo>
                        <a:lnTo>
                          <a:pt x="14334" y="12005"/>
                        </a:lnTo>
                        <a:lnTo>
                          <a:pt x="14690" y="11861"/>
                        </a:lnTo>
                        <a:lnTo>
                          <a:pt x="15063" y="11756"/>
                        </a:lnTo>
                        <a:lnTo>
                          <a:pt x="15436" y="11678"/>
                        </a:lnTo>
                        <a:lnTo>
                          <a:pt x="15809" y="11638"/>
                        </a:lnTo>
                        <a:lnTo>
                          <a:pt x="16182" y="11638"/>
                        </a:lnTo>
                        <a:lnTo>
                          <a:pt x="16555" y="11678"/>
                        </a:lnTo>
                        <a:lnTo>
                          <a:pt x="16910" y="11730"/>
                        </a:lnTo>
                        <a:lnTo>
                          <a:pt x="17248" y="11835"/>
                        </a:lnTo>
                        <a:lnTo>
                          <a:pt x="17514" y="11966"/>
                        </a:lnTo>
                        <a:lnTo>
                          <a:pt x="17763" y="12110"/>
                        </a:lnTo>
                        <a:lnTo>
                          <a:pt x="17887" y="12215"/>
                        </a:lnTo>
                        <a:lnTo>
                          <a:pt x="18065" y="12307"/>
                        </a:lnTo>
                        <a:lnTo>
                          <a:pt x="18260" y="12412"/>
                        </a:lnTo>
                        <a:lnTo>
                          <a:pt x="18438" y="12464"/>
                        </a:lnTo>
                        <a:lnTo>
                          <a:pt x="18669" y="12543"/>
                        </a:lnTo>
                        <a:lnTo>
                          <a:pt x="18882" y="12569"/>
                        </a:lnTo>
                        <a:lnTo>
                          <a:pt x="19113" y="12595"/>
                        </a:lnTo>
                        <a:lnTo>
                          <a:pt x="19361" y="12608"/>
                        </a:lnTo>
                        <a:lnTo>
                          <a:pt x="19592" y="12608"/>
                        </a:lnTo>
                        <a:lnTo>
                          <a:pt x="19841" y="12595"/>
                        </a:lnTo>
                        <a:lnTo>
                          <a:pt x="20072" y="12543"/>
                        </a:lnTo>
                        <a:lnTo>
                          <a:pt x="20321" y="12490"/>
                        </a:lnTo>
                        <a:lnTo>
                          <a:pt x="20551" y="12438"/>
                        </a:lnTo>
                        <a:lnTo>
                          <a:pt x="20800" y="12333"/>
                        </a:lnTo>
                        <a:lnTo>
                          <a:pt x="20996" y="12241"/>
                        </a:lnTo>
                        <a:lnTo>
                          <a:pt x="21244" y="12110"/>
                        </a:lnTo>
                        <a:lnTo>
                          <a:pt x="21298" y="12032"/>
                        </a:lnTo>
                        <a:lnTo>
                          <a:pt x="21404" y="11966"/>
                        </a:lnTo>
                        <a:lnTo>
                          <a:pt x="21475" y="11861"/>
                        </a:lnTo>
                        <a:lnTo>
                          <a:pt x="21511" y="11730"/>
                        </a:lnTo>
                        <a:lnTo>
                          <a:pt x="21617" y="11481"/>
                        </a:lnTo>
                        <a:lnTo>
                          <a:pt x="21653" y="11180"/>
                        </a:lnTo>
                        <a:lnTo>
                          <a:pt x="21653" y="10826"/>
                        </a:lnTo>
                        <a:lnTo>
                          <a:pt x="21653" y="10472"/>
                        </a:lnTo>
                        <a:lnTo>
                          <a:pt x="21582" y="10092"/>
                        </a:lnTo>
                        <a:lnTo>
                          <a:pt x="21511" y="9725"/>
                        </a:lnTo>
                        <a:lnTo>
                          <a:pt x="21298" y="8912"/>
                        </a:lnTo>
                        <a:lnTo>
                          <a:pt x="21067" y="8191"/>
                        </a:lnTo>
                        <a:lnTo>
                          <a:pt x="20800" y="7536"/>
                        </a:lnTo>
                        <a:lnTo>
                          <a:pt x="20551" y="7025"/>
                        </a:lnTo>
                        <a:lnTo>
                          <a:pt x="20001" y="7103"/>
                        </a:lnTo>
                        <a:lnTo>
                          <a:pt x="19432" y="7156"/>
                        </a:lnTo>
                        <a:lnTo>
                          <a:pt x="18846" y="7208"/>
                        </a:lnTo>
                        <a:lnTo>
                          <a:pt x="18225" y="7208"/>
                        </a:lnTo>
                        <a:lnTo>
                          <a:pt x="17656" y="7208"/>
                        </a:lnTo>
                        <a:lnTo>
                          <a:pt x="17070" y="7182"/>
                        </a:lnTo>
                        <a:lnTo>
                          <a:pt x="16484" y="7156"/>
                        </a:lnTo>
                        <a:lnTo>
                          <a:pt x="15986" y="7103"/>
                        </a:lnTo>
                        <a:lnTo>
                          <a:pt x="14992" y="6999"/>
                        </a:lnTo>
                        <a:lnTo>
                          <a:pt x="14210" y="6907"/>
                        </a:lnTo>
                        <a:lnTo>
                          <a:pt x="13695" y="6828"/>
                        </a:lnTo>
                        <a:lnTo>
                          <a:pt x="13517" y="6802"/>
                        </a:lnTo>
                        <a:lnTo>
                          <a:pt x="13073" y="6645"/>
                        </a:lnTo>
                        <a:lnTo>
                          <a:pt x="12700" y="6474"/>
                        </a:lnTo>
                        <a:lnTo>
                          <a:pt x="12363" y="6304"/>
                        </a:lnTo>
                        <a:lnTo>
                          <a:pt x="12132" y="6094"/>
                        </a:lnTo>
                        <a:lnTo>
                          <a:pt x="11919" y="5871"/>
                        </a:lnTo>
                        <a:lnTo>
                          <a:pt x="11776" y="5649"/>
                        </a:lnTo>
                        <a:lnTo>
                          <a:pt x="11688" y="5413"/>
                        </a:lnTo>
                        <a:lnTo>
                          <a:pt x="11617" y="5190"/>
                        </a:lnTo>
                        <a:lnTo>
                          <a:pt x="11617" y="4941"/>
                        </a:lnTo>
                        <a:lnTo>
                          <a:pt x="11652" y="4718"/>
                        </a:lnTo>
                        <a:lnTo>
                          <a:pt x="11723" y="4482"/>
                        </a:lnTo>
                        <a:lnTo>
                          <a:pt x="11812" y="4285"/>
                        </a:lnTo>
                        <a:lnTo>
                          <a:pt x="11919" y="4089"/>
                        </a:lnTo>
                        <a:lnTo>
                          <a:pt x="12096" y="3905"/>
                        </a:lnTo>
                        <a:lnTo>
                          <a:pt x="12292" y="3735"/>
                        </a:lnTo>
                        <a:lnTo>
                          <a:pt x="12505" y="3604"/>
                        </a:lnTo>
                        <a:lnTo>
                          <a:pt x="12700" y="3460"/>
                        </a:lnTo>
                        <a:lnTo>
                          <a:pt x="12878" y="3250"/>
                        </a:lnTo>
                        <a:lnTo>
                          <a:pt x="13038" y="3027"/>
                        </a:lnTo>
                        <a:lnTo>
                          <a:pt x="13180" y="2752"/>
                        </a:lnTo>
                        <a:lnTo>
                          <a:pt x="13286" y="2477"/>
                        </a:lnTo>
                        <a:lnTo>
                          <a:pt x="13322" y="2175"/>
                        </a:lnTo>
                        <a:lnTo>
                          <a:pt x="13357" y="1874"/>
                        </a:lnTo>
                        <a:lnTo>
                          <a:pt x="13286" y="1572"/>
                        </a:lnTo>
                        <a:lnTo>
                          <a:pt x="13180" y="1271"/>
                        </a:lnTo>
                        <a:lnTo>
                          <a:pt x="13038" y="983"/>
                        </a:lnTo>
                        <a:lnTo>
                          <a:pt x="12949" y="865"/>
                        </a:lnTo>
                        <a:lnTo>
                          <a:pt x="12807" y="733"/>
                        </a:lnTo>
                        <a:lnTo>
                          <a:pt x="12665" y="616"/>
                        </a:lnTo>
                        <a:lnTo>
                          <a:pt x="12505" y="511"/>
                        </a:lnTo>
                        <a:lnTo>
                          <a:pt x="12327" y="406"/>
                        </a:lnTo>
                        <a:lnTo>
                          <a:pt x="12132" y="314"/>
                        </a:lnTo>
                        <a:lnTo>
                          <a:pt x="11883" y="235"/>
                        </a:lnTo>
                        <a:lnTo>
                          <a:pt x="11652" y="183"/>
                        </a:lnTo>
                        <a:lnTo>
                          <a:pt x="11368" y="104"/>
                        </a:lnTo>
                        <a:lnTo>
                          <a:pt x="11101" y="78"/>
                        </a:lnTo>
                        <a:lnTo>
                          <a:pt x="10800" y="52"/>
                        </a:lnTo>
                        <a:lnTo>
                          <a:pt x="10444" y="52"/>
                        </a:lnTo>
                        <a:lnTo>
                          <a:pt x="10142" y="52"/>
                        </a:lnTo>
                        <a:lnTo>
                          <a:pt x="9840" y="78"/>
                        </a:lnTo>
                        <a:lnTo>
                          <a:pt x="9574" y="104"/>
                        </a:lnTo>
                        <a:lnTo>
                          <a:pt x="9325" y="157"/>
                        </a:lnTo>
                        <a:lnTo>
                          <a:pt x="9094" y="209"/>
                        </a:lnTo>
                        <a:lnTo>
                          <a:pt x="8846" y="262"/>
                        </a:lnTo>
                        <a:lnTo>
                          <a:pt x="8650" y="340"/>
                        </a:lnTo>
                        <a:lnTo>
                          <a:pt x="8437" y="432"/>
                        </a:lnTo>
                        <a:lnTo>
                          <a:pt x="8277" y="511"/>
                        </a:lnTo>
                        <a:lnTo>
                          <a:pt x="8100" y="616"/>
                        </a:lnTo>
                        <a:lnTo>
                          <a:pt x="7957" y="707"/>
                        </a:lnTo>
                        <a:lnTo>
                          <a:pt x="7833" y="838"/>
                        </a:lnTo>
                        <a:lnTo>
                          <a:pt x="7620" y="1061"/>
                        </a:lnTo>
                        <a:lnTo>
                          <a:pt x="7442" y="1336"/>
                        </a:lnTo>
                        <a:lnTo>
                          <a:pt x="7353" y="1599"/>
                        </a:lnTo>
                        <a:lnTo>
                          <a:pt x="7318" y="1900"/>
                        </a:lnTo>
                        <a:lnTo>
                          <a:pt x="7318" y="2175"/>
                        </a:lnTo>
                        <a:lnTo>
                          <a:pt x="7353" y="2450"/>
                        </a:lnTo>
                        <a:lnTo>
                          <a:pt x="7442" y="2726"/>
                        </a:lnTo>
                        <a:lnTo>
                          <a:pt x="7620" y="2975"/>
                        </a:lnTo>
                        <a:lnTo>
                          <a:pt x="7833" y="3198"/>
                        </a:lnTo>
                        <a:lnTo>
                          <a:pt x="8064" y="3433"/>
                        </a:lnTo>
                        <a:lnTo>
                          <a:pt x="8295" y="3630"/>
                        </a:lnTo>
                        <a:lnTo>
                          <a:pt x="8508" y="3853"/>
                        </a:lnTo>
                        <a:lnTo>
                          <a:pt x="8686" y="4089"/>
                        </a:lnTo>
                        <a:lnTo>
                          <a:pt x="8775" y="4312"/>
                        </a:lnTo>
                        <a:lnTo>
                          <a:pt x="8846" y="4561"/>
                        </a:lnTo>
                        <a:lnTo>
                          <a:pt x="8846" y="4810"/>
                        </a:lnTo>
                        <a:lnTo>
                          <a:pt x="8810" y="5059"/>
                        </a:lnTo>
                        <a:lnTo>
                          <a:pt x="8721" y="5295"/>
                        </a:lnTo>
                        <a:lnTo>
                          <a:pt x="8579" y="5544"/>
                        </a:lnTo>
                        <a:lnTo>
                          <a:pt x="8366" y="5766"/>
                        </a:lnTo>
                        <a:lnTo>
                          <a:pt x="8135" y="5976"/>
                        </a:lnTo>
                        <a:lnTo>
                          <a:pt x="7833" y="6199"/>
                        </a:lnTo>
                        <a:lnTo>
                          <a:pt x="7478" y="6369"/>
                        </a:lnTo>
                        <a:lnTo>
                          <a:pt x="7069" y="6527"/>
                        </a:lnTo>
                        <a:lnTo>
                          <a:pt x="6590" y="6671"/>
                        </a:lnTo>
                        <a:lnTo>
                          <a:pt x="6092" y="6802"/>
                        </a:lnTo>
                        <a:lnTo>
                          <a:pt x="5684" y="6802"/>
                        </a:lnTo>
                        <a:lnTo>
                          <a:pt x="5133" y="6802"/>
                        </a:lnTo>
                        <a:lnTo>
                          <a:pt x="4547" y="6802"/>
                        </a:lnTo>
                        <a:lnTo>
                          <a:pt x="3872" y="6802"/>
                        </a:lnTo>
                        <a:lnTo>
                          <a:pt x="3144" y="6802"/>
                        </a:lnTo>
                        <a:lnTo>
                          <a:pt x="2362" y="6802"/>
                        </a:lnTo>
                        <a:lnTo>
                          <a:pt x="1545" y="6802"/>
                        </a:lnTo>
                        <a:lnTo>
                          <a:pt x="692" y="6802"/>
                        </a:lnTo>
                        <a:lnTo>
                          <a:pt x="586" y="7234"/>
                        </a:lnTo>
                        <a:lnTo>
                          <a:pt x="461" y="7837"/>
                        </a:lnTo>
                        <a:lnTo>
                          <a:pt x="355" y="8493"/>
                        </a:lnTo>
                        <a:lnTo>
                          <a:pt x="248" y="9187"/>
                        </a:lnTo>
                        <a:lnTo>
                          <a:pt x="142" y="9869"/>
                        </a:lnTo>
                        <a:lnTo>
                          <a:pt x="106" y="10498"/>
                        </a:lnTo>
                        <a:lnTo>
                          <a:pt x="106" y="10983"/>
                        </a:lnTo>
                        <a:lnTo>
                          <a:pt x="106" y="11311"/>
                        </a:lnTo>
                        <a:lnTo>
                          <a:pt x="213" y="11481"/>
                        </a:lnTo>
                        <a:lnTo>
                          <a:pt x="319" y="11651"/>
                        </a:lnTo>
                        <a:lnTo>
                          <a:pt x="497" y="11783"/>
                        </a:lnTo>
                        <a:lnTo>
                          <a:pt x="692" y="11914"/>
                        </a:lnTo>
                        <a:lnTo>
                          <a:pt x="941" y="12032"/>
                        </a:lnTo>
                        <a:lnTo>
                          <a:pt x="1207" y="12110"/>
                        </a:lnTo>
                        <a:lnTo>
                          <a:pt x="1509" y="12189"/>
                        </a:lnTo>
                        <a:lnTo>
                          <a:pt x="1794" y="12241"/>
                        </a:lnTo>
                        <a:lnTo>
                          <a:pt x="2131" y="12267"/>
                        </a:lnTo>
                        <a:lnTo>
                          <a:pt x="2433" y="12281"/>
                        </a:lnTo>
                        <a:lnTo>
                          <a:pt x="2735" y="12267"/>
                        </a:lnTo>
                        <a:lnTo>
                          <a:pt x="3055" y="12241"/>
                        </a:lnTo>
                        <a:lnTo>
                          <a:pt x="3357" y="12189"/>
                        </a:lnTo>
                        <a:lnTo>
                          <a:pt x="3623" y="12084"/>
                        </a:lnTo>
                        <a:lnTo>
                          <a:pt x="3872" y="11979"/>
                        </a:lnTo>
                        <a:lnTo>
                          <a:pt x="4103" y="11861"/>
                        </a:lnTo>
                        <a:lnTo>
                          <a:pt x="4316" y="11704"/>
                        </a:lnTo>
                        <a:lnTo>
                          <a:pt x="4582" y="11612"/>
                        </a:lnTo>
                        <a:lnTo>
                          <a:pt x="4849" y="11533"/>
                        </a:lnTo>
                        <a:lnTo>
                          <a:pt x="5169" y="11507"/>
                        </a:lnTo>
                        <a:lnTo>
                          <a:pt x="5506" y="11481"/>
                        </a:lnTo>
                        <a:lnTo>
                          <a:pt x="5808" y="11507"/>
                        </a:lnTo>
                        <a:lnTo>
                          <a:pt x="6146" y="11560"/>
                        </a:lnTo>
                        <a:lnTo>
                          <a:pt x="6501" y="11651"/>
                        </a:lnTo>
                        <a:lnTo>
                          <a:pt x="6803" y="11783"/>
                        </a:lnTo>
                        <a:lnTo>
                          <a:pt x="7105" y="11940"/>
                        </a:lnTo>
                        <a:lnTo>
                          <a:pt x="7353" y="12110"/>
                        </a:lnTo>
                        <a:lnTo>
                          <a:pt x="7584" y="12333"/>
                        </a:lnTo>
                        <a:lnTo>
                          <a:pt x="7798" y="12595"/>
                        </a:lnTo>
                        <a:lnTo>
                          <a:pt x="7922" y="12870"/>
                        </a:lnTo>
                        <a:lnTo>
                          <a:pt x="8028" y="13198"/>
                        </a:lnTo>
                        <a:lnTo>
                          <a:pt x="8064" y="13526"/>
                        </a:lnTo>
                        <a:lnTo>
                          <a:pt x="8028" y="13775"/>
                        </a:lnTo>
                        <a:lnTo>
                          <a:pt x="7922" y="13998"/>
                        </a:lnTo>
                        <a:lnTo>
                          <a:pt x="7798" y="14220"/>
                        </a:lnTo>
                        <a:lnTo>
                          <a:pt x="7584" y="14404"/>
                        </a:lnTo>
                        <a:lnTo>
                          <a:pt x="7353" y="14574"/>
                        </a:lnTo>
                        <a:lnTo>
                          <a:pt x="7105" y="14732"/>
                        </a:lnTo>
                        <a:lnTo>
                          <a:pt x="6803" y="14850"/>
                        </a:lnTo>
                        <a:lnTo>
                          <a:pt x="6501" y="14954"/>
                        </a:lnTo>
                        <a:lnTo>
                          <a:pt x="6146" y="15033"/>
                        </a:lnTo>
                        <a:lnTo>
                          <a:pt x="5808" y="15085"/>
                        </a:lnTo>
                        <a:lnTo>
                          <a:pt x="5506" y="15085"/>
                        </a:lnTo>
                        <a:lnTo>
                          <a:pt x="5169" y="15059"/>
                        </a:lnTo>
                        <a:lnTo>
                          <a:pt x="4849" y="15007"/>
                        </a:lnTo>
                        <a:lnTo>
                          <a:pt x="4582" y="14902"/>
                        </a:lnTo>
                        <a:lnTo>
                          <a:pt x="4316" y="14784"/>
                        </a:lnTo>
                        <a:lnTo>
                          <a:pt x="4103" y="14600"/>
                        </a:lnTo>
                        <a:lnTo>
                          <a:pt x="3907" y="14430"/>
                        </a:lnTo>
                        <a:lnTo>
                          <a:pt x="3659" y="14299"/>
                        </a:lnTo>
                        <a:lnTo>
                          <a:pt x="3428" y="14194"/>
                        </a:lnTo>
                        <a:lnTo>
                          <a:pt x="3179" y="14129"/>
                        </a:lnTo>
                        <a:lnTo>
                          <a:pt x="2913" y="14102"/>
                        </a:lnTo>
                        <a:lnTo>
                          <a:pt x="2646" y="14102"/>
                        </a:lnTo>
                        <a:lnTo>
                          <a:pt x="2362" y="14129"/>
                        </a:lnTo>
                        <a:lnTo>
                          <a:pt x="2096" y="14168"/>
                        </a:lnTo>
                        <a:lnTo>
                          <a:pt x="1811" y="14273"/>
                        </a:lnTo>
                        <a:lnTo>
                          <a:pt x="1545" y="14378"/>
                        </a:lnTo>
                        <a:lnTo>
                          <a:pt x="1314" y="14496"/>
                        </a:lnTo>
                        <a:lnTo>
                          <a:pt x="1065" y="14653"/>
                        </a:lnTo>
                        <a:lnTo>
                          <a:pt x="870" y="14797"/>
                        </a:lnTo>
                        <a:lnTo>
                          <a:pt x="657" y="14981"/>
                        </a:lnTo>
                        <a:lnTo>
                          <a:pt x="497" y="15177"/>
                        </a:lnTo>
                        <a:lnTo>
                          <a:pt x="390" y="15413"/>
                        </a:lnTo>
                        <a:lnTo>
                          <a:pt x="284" y="15636"/>
                        </a:lnTo>
                        <a:lnTo>
                          <a:pt x="248" y="15911"/>
                        </a:lnTo>
                        <a:lnTo>
                          <a:pt x="284" y="16239"/>
                        </a:lnTo>
                        <a:lnTo>
                          <a:pt x="319" y="16566"/>
                        </a:lnTo>
                        <a:lnTo>
                          <a:pt x="497" y="17340"/>
                        </a:lnTo>
                        <a:lnTo>
                          <a:pt x="692" y="18152"/>
                        </a:lnTo>
                        <a:lnTo>
                          <a:pt x="799" y="18559"/>
                        </a:lnTo>
                        <a:lnTo>
                          <a:pt x="905" y="18978"/>
                        </a:lnTo>
                        <a:lnTo>
                          <a:pt x="959" y="19384"/>
                        </a:lnTo>
                        <a:lnTo>
                          <a:pt x="994" y="19791"/>
                        </a:lnTo>
                        <a:lnTo>
                          <a:pt x="994" y="20132"/>
                        </a:lnTo>
                        <a:lnTo>
                          <a:pt x="959" y="20485"/>
                        </a:lnTo>
                        <a:lnTo>
                          <a:pt x="941" y="20669"/>
                        </a:lnTo>
                        <a:lnTo>
                          <a:pt x="870" y="20813"/>
                        </a:lnTo>
                        <a:lnTo>
                          <a:pt x="799" y="20970"/>
                        </a:lnTo>
                        <a:lnTo>
                          <a:pt x="692" y="21088"/>
                        </a:lnTo>
                        <a:lnTo>
                          <a:pt x="1474" y="20997"/>
                        </a:lnTo>
                        <a:lnTo>
                          <a:pt x="2291" y="20866"/>
                        </a:lnTo>
                        <a:lnTo>
                          <a:pt x="3108" y="20787"/>
                        </a:lnTo>
                        <a:lnTo>
                          <a:pt x="3907" y="20721"/>
                        </a:lnTo>
                        <a:lnTo>
                          <a:pt x="4653" y="20695"/>
                        </a:lnTo>
                        <a:lnTo>
                          <a:pt x="5364" y="20695"/>
                        </a:lnTo>
                        <a:lnTo>
                          <a:pt x="5701" y="20721"/>
                        </a:lnTo>
                        <a:lnTo>
                          <a:pt x="6057" y="20761"/>
                        </a:lnTo>
                        <a:lnTo>
                          <a:pt x="6323" y="20813"/>
                        </a:lnTo>
                        <a:lnTo>
                          <a:pt x="6625" y="20892"/>
                        </a:lnTo>
                        <a:close/>
                      </a:path>
                    </a:pathLst>
                  </a:custGeom>
                  <a:grpFill/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21" name="Group 496"/>
                <p:cNvGrpSpPr/>
                <p:nvPr/>
              </p:nvGrpSpPr>
              <p:grpSpPr>
                <a:xfrm>
                  <a:off x="2824163" y="5495926"/>
                  <a:ext cx="261937" cy="252412"/>
                  <a:chOff x="3381375" y="3495676"/>
                  <a:chExt cx="138113" cy="133352"/>
                </a:xfrm>
                <a:grpFill/>
              </p:grpSpPr>
              <p:cxnSp>
                <p:nvCxnSpPr>
                  <p:cNvPr id="647" name="Straight Connector 646"/>
                  <p:cNvCxnSpPr/>
                  <p:nvPr/>
                </p:nvCxnSpPr>
                <p:spPr bwMode="auto">
                  <a:xfrm rot="16200000" flipH="1">
                    <a:off x="3386139" y="3500439"/>
                    <a:ext cx="133352" cy="123825"/>
                  </a:xfrm>
                  <a:prstGeom prst="line">
                    <a:avLst/>
                  </a:prstGeom>
                  <a:grpFill/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  <p:cxnSp>
                <p:nvCxnSpPr>
                  <p:cNvPr id="648" name="Straight Connector 647"/>
                  <p:cNvCxnSpPr/>
                  <p:nvPr/>
                </p:nvCxnSpPr>
                <p:spPr bwMode="auto">
                  <a:xfrm flipV="1">
                    <a:off x="3381375" y="3500438"/>
                    <a:ext cx="138113" cy="128587"/>
                  </a:xfrm>
                  <a:prstGeom prst="line">
                    <a:avLst/>
                  </a:prstGeom>
                  <a:grpFill/>
                  <a:ln w="9525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  <a:effectLst/>
                </p:spPr>
              </p:cxnSp>
            </p:grpSp>
          </p:grpSp>
          <p:grpSp>
            <p:nvGrpSpPr>
              <p:cNvPr id="524" name="Group 523"/>
              <p:cNvGrpSpPr/>
              <p:nvPr/>
            </p:nvGrpSpPr>
            <p:grpSpPr>
              <a:xfrm>
                <a:off x="5791200" y="3429000"/>
                <a:ext cx="381000" cy="381000"/>
                <a:chOff x="3221268" y="3329860"/>
                <a:chExt cx="468865" cy="485022"/>
              </a:xfrm>
            </p:grpSpPr>
            <p:sp>
              <p:nvSpPr>
                <p:cNvPr id="525" name="Oval 524"/>
                <p:cNvSpPr/>
                <p:nvPr/>
              </p:nvSpPr>
              <p:spPr bwMode="auto">
                <a:xfrm rot="16550184">
                  <a:off x="3215676" y="3494673"/>
                  <a:ext cx="50942" cy="39757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526" name="Oval 525"/>
                <p:cNvSpPr/>
                <p:nvPr/>
              </p:nvSpPr>
              <p:spPr bwMode="auto">
                <a:xfrm rot="14127864">
                  <a:off x="3393417" y="3740273"/>
                  <a:ext cx="50942" cy="39757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527" name="Oval 526"/>
                <p:cNvSpPr/>
                <p:nvPr/>
              </p:nvSpPr>
              <p:spPr bwMode="auto">
                <a:xfrm rot="14127864">
                  <a:off x="3644784" y="3578879"/>
                  <a:ext cx="50942" cy="39757"/>
                </a:xfrm>
                <a:prstGeom prst="ellipse">
                  <a:avLst/>
                </a:pr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528" name="Oval 527"/>
                <p:cNvSpPr/>
                <p:nvPr/>
              </p:nvSpPr>
              <p:spPr bwMode="auto">
                <a:xfrm rot="14127864">
                  <a:off x="3578947" y="3476010"/>
                  <a:ext cx="50942" cy="39757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529" name="Oval 528"/>
                <p:cNvSpPr/>
                <p:nvPr/>
              </p:nvSpPr>
              <p:spPr bwMode="auto">
                <a:xfrm rot="14127864">
                  <a:off x="3482261" y="3608140"/>
                  <a:ext cx="50942" cy="39757"/>
                </a:xfrm>
                <a:prstGeom prst="ellipse">
                  <a:avLst/>
                </a:pr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530" name="Oval 529"/>
                <p:cNvSpPr/>
                <p:nvPr/>
              </p:nvSpPr>
              <p:spPr bwMode="auto">
                <a:xfrm rot="14127864">
                  <a:off x="3550204" y="3352306"/>
                  <a:ext cx="50942" cy="39757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531" name="Oval 530"/>
                <p:cNvSpPr/>
                <p:nvPr/>
              </p:nvSpPr>
              <p:spPr bwMode="auto">
                <a:xfrm rot="14127864">
                  <a:off x="3508393" y="3769532"/>
                  <a:ext cx="50942" cy="39757"/>
                </a:xfrm>
                <a:prstGeom prst="ellipse">
                  <a:avLst/>
                </a:pr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532" name="Oval 531"/>
                <p:cNvSpPr/>
                <p:nvPr/>
              </p:nvSpPr>
              <p:spPr bwMode="auto">
                <a:xfrm rot="14127864">
                  <a:off x="3356311" y="3608140"/>
                  <a:ext cx="50942" cy="39757"/>
                </a:xfrm>
                <a:prstGeom prst="ellipse">
                  <a:avLst/>
                </a:pr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533" name="Oval 532"/>
                <p:cNvSpPr/>
                <p:nvPr/>
              </p:nvSpPr>
              <p:spPr bwMode="auto">
                <a:xfrm rot="14127864">
                  <a:off x="3347055" y="3335452"/>
                  <a:ext cx="50942" cy="39757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534" name="Oval 533"/>
                <p:cNvSpPr/>
                <p:nvPr/>
              </p:nvSpPr>
              <p:spPr bwMode="auto">
                <a:xfrm rot="16550184">
                  <a:off x="3461046" y="3469389"/>
                  <a:ext cx="50942" cy="39757"/>
                </a:xfrm>
                <a:prstGeom prst="ellipse">
                  <a:avLst/>
                </a:pr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535" name="Oval 534"/>
                <p:cNvSpPr/>
                <p:nvPr/>
              </p:nvSpPr>
              <p:spPr bwMode="auto">
                <a:xfrm rot="16550184">
                  <a:off x="3445294" y="3341472"/>
                  <a:ext cx="50942" cy="39757"/>
                </a:xfrm>
                <a:prstGeom prst="ellipse">
                  <a:avLst/>
                </a:pr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536" name="Oval 535"/>
                <p:cNvSpPr/>
                <p:nvPr/>
              </p:nvSpPr>
              <p:spPr bwMode="auto">
                <a:xfrm rot="16550184">
                  <a:off x="3349728" y="3469389"/>
                  <a:ext cx="50942" cy="39757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537" name="Oval 536"/>
                <p:cNvSpPr/>
                <p:nvPr/>
              </p:nvSpPr>
              <p:spPr bwMode="auto">
                <a:xfrm rot="14127864">
                  <a:off x="3226706" y="3619113"/>
                  <a:ext cx="50942" cy="39757"/>
                </a:xfrm>
                <a:prstGeom prst="ellipse">
                  <a:avLst/>
                </a:pr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538" name="Oval 537"/>
                <p:cNvSpPr/>
                <p:nvPr/>
              </p:nvSpPr>
              <p:spPr bwMode="auto">
                <a:xfrm rot="14127864">
                  <a:off x="3282099" y="3740273"/>
                  <a:ext cx="50942" cy="39757"/>
                </a:xfrm>
                <a:prstGeom prst="ellipse">
                  <a:avLst/>
                </a:pr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539" name="Oval 538"/>
                <p:cNvSpPr/>
                <p:nvPr/>
              </p:nvSpPr>
              <p:spPr bwMode="auto">
                <a:xfrm rot="16550184">
                  <a:off x="3601785" y="3694384"/>
                  <a:ext cx="50942" cy="39757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540" name="Oval 539"/>
                <p:cNvSpPr/>
                <p:nvPr/>
              </p:nvSpPr>
              <p:spPr bwMode="auto">
                <a:xfrm rot="16550184">
                  <a:off x="3231915" y="3389329"/>
                  <a:ext cx="50942" cy="39757"/>
                </a:xfrm>
                <a:prstGeom prst="ellipse">
                  <a:avLst/>
                </a:pr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cxnSp>
              <p:nvCxnSpPr>
                <p:cNvPr id="541" name="Straight Connector 540"/>
                <p:cNvCxnSpPr/>
                <p:nvPr/>
              </p:nvCxnSpPr>
              <p:spPr bwMode="auto">
                <a:xfrm>
                  <a:off x="3281012" y="3426383"/>
                  <a:ext cx="78070" cy="42575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sm" len="sm"/>
                </a:ln>
                <a:effectLst/>
              </p:spPr>
            </p:cxnSp>
            <p:cxnSp>
              <p:nvCxnSpPr>
                <p:cNvPr id="542" name="Straight Connector 541"/>
                <p:cNvCxnSpPr/>
                <p:nvPr/>
              </p:nvCxnSpPr>
              <p:spPr bwMode="auto">
                <a:xfrm>
                  <a:off x="3268820" y="3534892"/>
                  <a:ext cx="78070" cy="42575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sm" len="sm"/>
                </a:ln>
                <a:effectLst/>
              </p:spPr>
            </p:cxnSp>
            <p:cxnSp>
              <p:nvCxnSpPr>
                <p:cNvPr id="543" name="Straight Connector 542"/>
                <p:cNvCxnSpPr/>
                <p:nvPr/>
              </p:nvCxnSpPr>
              <p:spPr bwMode="auto">
                <a:xfrm flipV="1">
                  <a:off x="3327227" y="3661257"/>
                  <a:ext cx="52395" cy="65116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sm" len="sm"/>
                </a:ln>
                <a:effectLst/>
              </p:spPr>
            </p:cxnSp>
            <p:cxnSp>
              <p:nvCxnSpPr>
                <p:cNvPr id="544" name="Straight Connector 543"/>
                <p:cNvCxnSpPr/>
                <p:nvPr/>
              </p:nvCxnSpPr>
              <p:spPr bwMode="auto">
                <a:xfrm rot="10800000" flipV="1">
                  <a:off x="3268676" y="3631996"/>
                  <a:ext cx="81687" cy="6095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sm" len="sm"/>
                </a:ln>
                <a:effectLst/>
              </p:spPr>
            </p:cxnSp>
            <p:cxnSp>
              <p:nvCxnSpPr>
                <p:cNvPr id="545" name="Straight Connector 544"/>
                <p:cNvCxnSpPr/>
                <p:nvPr/>
              </p:nvCxnSpPr>
              <p:spPr bwMode="auto">
                <a:xfrm>
                  <a:off x="3395617" y="3537330"/>
                  <a:ext cx="78070" cy="42575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sm" len="sm"/>
                </a:ln>
                <a:effectLst/>
              </p:spPr>
            </p:cxnSp>
            <p:cxnSp>
              <p:nvCxnSpPr>
                <p:cNvPr id="546" name="Straight Connector 545"/>
                <p:cNvCxnSpPr/>
                <p:nvPr/>
              </p:nvCxnSpPr>
              <p:spPr bwMode="auto">
                <a:xfrm rot="16200000" flipH="1">
                  <a:off x="3481713" y="3693853"/>
                  <a:ext cx="70283" cy="18143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sm" len="sm"/>
                </a:ln>
                <a:effectLst/>
              </p:spPr>
            </p:cxnSp>
            <p:cxnSp>
              <p:nvCxnSpPr>
                <p:cNvPr id="547" name="Straight Connector 546"/>
                <p:cNvCxnSpPr/>
                <p:nvPr/>
              </p:nvCxnSpPr>
              <p:spPr bwMode="auto">
                <a:xfrm rot="10800000" flipV="1">
                  <a:off x="3425951" y="3646603"/>
                  <a:ext cx="39802" cy="86586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sm" len="sm"/>
                </a:ln>
                <a:effectLst/>
              </p:spPr>
            </p:cxnSp>
            <p:cxnSp>
              <p:nvCxnSpPr>
                <p:cNvPr id="552" name="Straight Connector 551"/>
                <p:cNvCxnSpPr/>
                <p:nvPr/>
              </p:nvCxnSpPr>
              <p:spPr bwMode="auto">
                <a:xfrm rot="5400000" flipH="1" flipV="1">
                  <a:off x="3512745" y="3539380"/>
                  <a:ext cx="68580" cy="34611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sm" len="sm"/>
                </a:ln>
                <a:effectLst/>
              </p:spPr>
            </p:cxnSp>
            <p:cxnSp>
              <p:nvCxnSpPr>
                <p:cNvPr id="553" name="Straight Connector 552"/>
                <p:cNvCxnSpPr/>
                <p:nvPr/>
              </p:nvCxnSpPr>
              <p:spPr bwMode="auto">
                <a:xfrm>
                  <a:off x="3540702" y="3642181"/>
                  <a:ext cx="78070" cy="42575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sm" len="sm"/>
                </a:ln>
                <a:effectLst/>
              </p:spPr>
            </p:cxnSp>
            <p:cxnSp>
              <p:nvCxnSpPr>
                <p:cNvPr id="554" name="Straight Connector 553"/>
                <p:cNvCxnSpPr>
                  <a:endCxn id="535" idx="2"/>
                </p:cNvCxnSpPr>
                <p:nvPr/>
              </p:nvCxnSpPr>
              <p:spPr bwMode="auto">
                <a:xfrm rot="5400000" flipH="1" flipV="1">
                  <a:off x="3404125" y="3387936"/>
                  <a:ext cx="65296" cy="62804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sm" len="sm"/>
                </a:ln>
                <a:effectLst/>
              </p:spPr>
            </p:cxnSp>
            <p:cxnSp>
              <p:nvCxnSpPr>
                <p:cNvPr id="555" name="Straight Connector 554"/>
                <p:cNvCxnSpPr/>
                <p:nvPr/>
              </p:nvCxnSpPr>
              <p:spPr bwMode="auto">
                <a:xfrm rot="10800000" flipV="1">
                  <a:off x="3493010" y="3409056"/>
                  <a:ext cx="66290" cy="51031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sm" len="sm"/>
                </a:ln>
                <a:effectLst/>
              </p:spPr>
            </p:cxnSp>
          </p:grpSp>
          <p:grpSp>
            <p:nvGrpSpPr>
              <p:cNvPr id="604" name="Group 603"/>
              <p:cNvGrpSpPr/>
              <p:nvPr/>
            </p:nvGrpSpPr>
            <p:grpSpPr>
              <a:xfrm>
                <a:off x="5715000" y="4343400"/>
                <a:ext cx="457200" cy="381000"/>
                <a:chOff x="3128337" y="4338023"/>
                <a:chExt cx="480045" cy="461837"/>
              </a:xfrm>
            </p:grpSpPr>
            <p:cxnSp>
              <p:nvCxnSpPr>
                <p:cNvPr id="605" name="Straight Connector 604"/>
                <p:cNvCxnSpPr>
                  <a:endCxn id="610" idx="0"/>
                </p:cNvCxnSpPr>
                <p:nvPr/>
              </p:nvCxnSpPr>
              <p:spPr bwMode="auto">
                <a:xfrm flipV="1">
                  <a:off x="3300519" y="4403913"/>
                  <a:ext cx="125808" cy="113654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sm" len="sm"/>
                </a:ln>
                <a:effectLst/>
              </p:spPr>
            </p:cxnSp>
            <p:sp>
              <p:nvSpPr>
                <p:cNvPr id="606" name="Oval 605"/>
                <p:cNvSpPr/>
                <p:nvPr/>
              </p:nvSpPr>
              <p:spPr bwMode="auto">
                <a:xfrm rot="14127864">
                  <a:off x="3497164" y="4626555"/>
                  <a:ext cx="49247" cy="41896"/>
                </a:xfrm>
                <a:prstGeom prst="ellipse">
                  <a:avLst/>
                </a:prstGeom>
                <a:solidFill>
                  <a:schemeClr val="bg1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607" name="Oval 606"/>
                <p:cNvSpPr/>
                <p:nvPr/>
              </p:nvSpPr>
              <p:spPr bwMode="auto">
                <a:xfrm rot="14127864">
                  <a:off x="3418961" y="4754287"/>
                  <a:ext cx="49247" cy="41896"/>
                </a:xfrm>
                <a:prstGeom prst="ellipse">
                  <a:avLst/>
                </a:prstGeom>
                <a:solidFill>
                  <a:schemeClr val="bg1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cxnSp>
              <p:nvCxnSpPr>
                <p:cNvPr id="608" name="Straight Connector 607"/>
                <p:cNvCxnSpPr>
                  <a:endCxn id="610" idx="7"/>
                </p:cNvCxnSpPr>
                <p:nvPr/>
              </p:nvCxnSpPr>
              <p:spPr bwMode="auto">
                <a:xfrm rot="19527864">
                  <a:off x="3316937" y="4338023"/>
                  <a:ext cx="91444" cy="84485"/>
                </a:xfrm>
                <a:prstGeom prst="line">
                  <a:avLst/>
                </a:prstGeom>
                <a:noFill/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609" name="Oval 608"/>
                <p:cNvSpPr/>
                <p:nvPr/>
              </p:nvSpPr>
              <p:spPr bwMode="auto">
                <a:xfrm rot="14127864">
                  <a:off x="3497164" y="4498823"/>
                  <a:ext cx="49247" cy="41896"/>
                </a:xfrm>
                <a:prstGeom prst="ellipse">
                  <a:avLst/>
                </a:prstGeom>
                <a:solidFill>
                  <a:srgbClr val="C0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610" name="Oval 609"/>
                <p:cNvSpPr/>
                <p:nvPr/>
              </p:nvSpPr>
              <p:spPr bwMode="auto">
                <a:xfrm rot="14127864">
                  <a:off x="3418960" y="4371090"/>
                  <a:ext cx="49247" cy="41896"/>
                </a:xfrm>
                <a:prstGeom prst="ellipse">
                  <a:avLst/>
                </a:pr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611" name="Oval 610"/>
                <p:cNvSpPr/>
                <p:nvPr/>
              </p:nvSpPr>
              <p:spPr bwMode="auto">
                <a:xfrm rot="16550184">
                  <a:off x="3372921" y="4492423"/>
                  <a:ext cx="49247" cy="41896"/>
                </a:xfrm>
                <a:prstGeom prst="ellipse">
                  <a:avLst/>
                </a:prstGeom>
                <a:solidFill>
                  <a:schemeClr val="bg1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612" name="Oval 611"/>
                <p:cNvSpPr/>
                <p:nvPr/>
              </p:nvSpPr>
              <p:spPr bwMode="auto">
                <a:xfrm rot="16550184">
                  <a:off x="3294717" y="4364691"/>
                  <a:ext cx="49247" cy="41896"/>
                </a:xfrm>
                <a:prstGeom prst="ellipse">
                  <a:avLst/>
                </a:prstGeom>
                <a:solidFill>
                  <a:schemeClr val="bg1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613" name="Oval 612"/>
                <p:cNvSpPr/>
                <p:nvPr/>
              </p:nvSpPr>
              <p:spPr bwMode="auto">
                <a:xfrm rot="14127864">
                  <a:off x="3145246" y="4626555"/>
                  <a:ext cx="49247" cy="41896"/>
                </a:xfrm>
                <a:prstGeom prst="ellipse">
                  <a:avLst/>
                </a:prstGeom>
                <a:solidFill>
                  <a:srgbClr val="C0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614" name="Oval 613"/>
                <p:cNvSpPr/>
                <p:nvPr/>
              </p:nvSpPr>
              <p:spPr bwMode="auto">
                <a:xfrm rot="14127864">
                  <a:off x="3184348" y="4371090"/>
                  <a:ext cx="49247" cy="41896"/>
                </a:xfrm>
                <a:prstGeom prst="ellipse">
                  <a:avLst/>
                </a:pr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615" name="Oval 614"/>
                <p:cNvSpPr/>
                <p:nvPr/>
              </p:nvSpPr>
              <p:spPr bwMode="auto">
                <a:xfrm rot="16550184">
                  <a:off x="3255615" y="4492423"/>
                  <a:ext cx="49247" cy="41896"/>
                </a:xfrm>
                <a:prstGeom prst="ellipse">
                  <a:avLst/>
                </a:pr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616" name="Oval 615"/>
                <p:cNvSpPr/>
                <p:nvPr/>
              </p:nvSpPr>
              <p:spPr bwMode="auto">
                <a:xfrm rot="14127864">
                  <a:off x="3262553" y="4626555"/>
                  <a:ext cx="49247" cy="41896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617" name="Oval 616"/>
                <p:cNvSpPr/>
                <p:nvPr/>
              </p:nvSpPr>
              <p:spPr bwMode="auto">
                <a:xfrm rot="14127864">
                  <a:off x="3187770" y="4733922"/>
                  <a:ext cx="49247" cy="41896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618" name="Oval 617"/>
                <p:cNvSpPr/>
                <p:nvPr/>
              </p:nvSpPr>
              <p:spPr bwMode="auto">
                <a:xfrm rot="14127864">
                  <a:off x="3301654" y="4754289"/>
                  <a:ext cx="49247" cy="41896"/>
                </a:xfrm>
                <a:prstGeom prst="ellipse">
                  <a:avLst/>
                </a:prstGeom>
                <a:solidFill>
                  <a:schemeClr val="bg1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619" name="Oval 618"/>
                <p:cNvSpPr/>
                <p:nvPr/>
              </p:nvSpPr>
              <p:spPr bwMode="auto">
                <a:xfrm rot="14127864">
                  <a:off x="3504523" y="4725773"/>
                  <a:ext cx="49247" cy="41896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620" name="Oval 619"/>
                <p:cNvSpPr/>
                <p:nvPr/>
              </p:nvSpPr>
              <p:spPr bwMode="auto">
                <a:xfrm rot="14127864">
                  <a:off x="3562810" y="4402306"/>
                  <a:ext cx="49247" cy="41896"/>
                </a:xfrm>
                <a:prstGeom prst="ellipse">
                  <a:avLst/>
                </a:pr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cxnSp>
              <p:nvCxnSpPr>
                <p:cNvPr id="621" name="Straight Connector 620"/>
                <p:cNvCxnSpPr>
                  <a:endCxn id="616" idx="1"/>
                </p:cNvCxnSpPr>
                <p:nvPr/>
              </p:nvCxnSpPr>
              <p:spPr bwMode="auto">
                <a:xfrm rot="5400000" flipH="1" flipV="1">
                  <a:off x="3215946" y="4677572"/>
                  <a:ext cx="76228" cy="61571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sm" len="sm"/>
                </a:ln>
                <a:effectLst/>
              </p:spPr>
            </p:cxnSp>
            <p:cxnSp>
              <p:nvCxnSpPr>
                <p:cNvPr id="622" name="Straight Connector 621"/>
                <p:cNvCxnSpPr>
                  <a:stCxn id="613" idx="5"/>
                  <a:endCxn id="615" idx="1"/>
                </p:cNvCxnSpPr>
                <p:nvPr/>
              </p:nvCxnSpPr>
              <p:spPr bwMode="auto">
                <a:xfrm flipV="1">
                  <a:off x="3172200" y="4529186"/>
                  <a:ext cx="91533" cy="95577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sm" len="sm"/>
                </a:ln>
                <a:effectLst/>
              </p:spPr>
            </p:cxnSp>
            <p:cxnSp>
              <p:nvCxnSpPr>
                <p:cNvPr id="623" name="Straight Connector 622"/>
                <p:cNvCxnSpPr>
                  <a:endCxn id="624" idx="3"/>
                </p:cNvCxnSpPr>
                <p:nvPr/>
              </p:nvCxnSpPr>
              <p:spPr bwMode="auto">
                <a:xfrm flipV="1">
                  <a:off x="3306337" y="4653449"/>
                  <a:ext cx="120218" cy="2739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sm" len="sm"/>
                </a:ln>
                <a:effectLst/>
              </p:spPr>
            </p:cxnSp>
            <p:sp>
              <p:nvSpPr>
                <p:cNvPr id="624" name="Oval 623"/>
                <p:cNvSpPr/>
                <p:nvPr/>
              </p:nvSpPr>
              <p:spPr bwMode="auto">
                <a:xfrm rot="14127864">
                  <a:off x="3379859" y="4626555"/>
                  <a:ext cx="49247" cy="41896"/>
                </a:xfrm>
                <a:prstGeom prst="ellipse">
                  <a:avLst/>
                </a:prstGeom>
                <a:solidFill>
                  <a:srgbClr val="C0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cxnSp>
              <p:nvCxnSpPr>
                <p:cNvPr id="625" name="Straight Connector 624"/>
                <p:cNvCxnSpPr>
                  <a:stCxn id="624" idx="3"/>
                  <a:endCxn id="619" idx="7"/>
                </p:cNvCxnSpPr>
                <p:nvPr/>
              </p:nvCxnSpPr>
              <p:spPr bwMode="auto">
                <a:xfrm>
                  <a:off x="3426555" y="4653449"/>
                  <a:ext cx="80519" cy="87326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sm" len="sm"/>
                </a:ln>
                <a:effectLst/>
              </p:spPr>
            </p:cxnSp>
            <p:sp>
              <p:nvSpPr>
                <p:cNvPr id="626" name="Oval 625"/>
                <p:cNvSpPr/>
                <p:nvPr/>
              </p:nvSpPr>
              <p:spPr bwMode="auto">
                <a:xfrm rot="16550184">
                  <a:off x="3124661" y="4451479"/>
                  <a:ext cx="49247" cy="41896"/>
                </a:xfrm>
                <a:prstGeom prst="ellipse">
                  <a:avLst/>
                </a:prstGeom>
                <a:solidFill>
                  <a:schemeClr val="bg1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cxnSp>
              <p:nvCxnSpPr>
                <p:cNvPr id="627" name="Straight Connector 626"/>
                <p:cNvCxnSpPr>
                  <a:endCxn id="615" idx="7"/>
                </p:cNvCxnSpPr>
                <p:nvPr/>
              </p:nvCxnSpPr>
              <p:spPr bwMode="auto">
                <a:xfrm rot="16200000" flipH="1">
                  <a:off x="3206818" y="4434087"/>
                  <a:ext cx="75825" cy="45087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sm" len="sm"/>
                </a:ln>
                <a:effectLst/>
              </p:spPr>
            </p:cxnSp>
            <p:cxnSp>
              <p:nvCxnSpPr>
                <p:cNvPr id="628" name="Straight Connector 627"/>
                <p:cNvCxnSpPr>
                  <a:endCxn id="620" idx="7"/>
                </p:cNvCxnSpPr>
                <p:nvPr/>
              </p:nvCxnSpPr>
              <p:spPr bwMode="auto">
                <a:xfrm>
                  <a:off x="3460234" y="4395647"/>
                  <a:ext cx="105127" cy="21661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sm" len="sm"/>
                </a:ln>
                <a:effectLst/>
              </p:spPr>
            </p:cxnSp>
            <p:cxnSp>
              <p:nvCxnSpPr>
                <p:cNvPr id="630" name="Straight Connector 629"/>
                <p:cNvCxnSpPr>
                  <a:stCxn id="615" idx="3"/>
                  <a:endCxn id="624" idx="5"/>
                </p:cNvCxnSpPr>
                <p:nvPr/>
              </p:nvCxnSpPr>
              <p:spPr bwMode="auto">
                <a:xfrm>
                  <a:off x="3293203" y="4532198"/>
                  <a:ext cx="113610" cy="92565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sm" len="sm"/>
                </a:ln>
                <a:effectLst/>
              </p:spPr>
            </p:cxnSp>
            <p:cxnSp>
              <p:nvCxnSpPr>
                <p:cNvPr id="633" name="Straight Connector 632"/>
                <p:cNvCxnSpPr>
                  <a:stCxn id="624" idx="4"/>
                  <a:endCxn id="609" idx="1"/>
                </p:cNvCxnSpPr>
                <p:nvPr/>
              </p:nvCxnSpPr>
              <p:spPr bwMode="auto">
                <a:xfrm flipV="1">
                  <a:off x="3421739" y="4542511"/>
                  <a:ext cx="97718" cy="93116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 w="sm" len="sm"/>
                </a:ln>
                <a:effectLst/>
              </p:spPr>
            </p:cxnSp>
          </p:grpSp>
        </p:grpSp>
      </p:grpSp>
      <p:grpSp>
        <p:nvGrpSpPr>
          <p:cNvPr id="460" name="Group 459"/>
          <p:cNvGrpSpPr/>
          <p:nvPr/>
        </p:nvGrpSpPr>
        <p:grpSpPr>
          <a:xfrm>
            <a:off x="4267200" y="2971800"/>
            <a:ext cx="1098859" cy="3018011"/>
            <a:chOff x="4267200" y="2971800"/>
            <a:chExt cx="1098859" cy="3018011"/>
          </a:xfrm>
        </p:grpSpPr>
        <p:grpSp>
          <p:nvGrpSpPr>
            <p:cNvPr id="480" name="Group 479"/>
            <p:cNvGrpSpPr/>
            <p:nvPr/>
          </p:nvGrpSpPr>
          <p:grpSpPr>
            <a:xfrm>
              <a:off x="4419600" y="3352800"/>
              <a:ext cx="468865" cy="485022"/>
              <a:chOff x="3221268" y="3329860"/>
              <a:chExt cx="468865" cy="485022"/>
            </a:xfrm>
          </p:grpSpPr>
          <p:sp>
            <p:nvSpPr>
              <p:cNvPr id="97" name="Oval 96"/>
              <p:cNvSpPr/>
              <p:nvPr/>
            </p:nvSpPr>
            <p:spPr bwMode="auto">
              <a:xfrm rot="16550184">
                <a:off x="3215676" y="3494673"/>
                <a:ext cx="50942" cy="39757"/>
              </a:xfrm>
              <a:prstGeom prst="ellipse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98" name="Oval 97"/>
              <p:cNvSpPr/>
              <p:nvPr/>
            </p:nvSpPr>
            <p:spPr bwMode="auto">
              <a:xfrm rot="14127864">
                <a:off x="3393417" y="3740273"/>
                <a:ext cx="50942" cy="39757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99" name="Oval 98"/>
              <p:cNvSpPr/>
              <p:nvPr/>
            </p:nvSpPr>
            <p:spPr bwMode="auto">
              <a:xfrm rot="14127864">
                <a:off x="3644784" y="3578879"/>
                <a:ext cx="50942" cy="39757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100" name="Oval 99"/>
              <p:cNvSpPr/>
              <p:nvPr/>
            </p:nvSpPr>
            <p:spPr bwMode="auto">
              <a:xfrm rot="14127864">
                <a:off x="3578947" y="3476010"/>
                <a:ext cx="50942" cy="39757"/>
              </a:xfrm>
              <a:prstGeom prst="ellipse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101" name="Oval 100"/>
              <p:cNvSpPr/>
              <p:nvPr/>
            </p:nvSpPr>
            <p:spPr bwMode="auto">
              <a:xfrm rot="14127864">
                <a:off x="3482261" y="3608140"/>
                <a:ext cx="50942" cy="39757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102" name="Oval 101"/>
              <p:cNvSpPr/>
              <p:nvPr/>
            </p:nvSpPr>
            <p:spPr bwMode="auto">
              <a:xfrm rot="14127864">
                <a:off x="3550204" y="3352306"/>
                <a:ext cx="50942" cy="39757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103" name="Oval 102"/>
              <p:cNvSpPr/>
              <p:nvPr/>
            </p:nvSpPr>
            <p:spPr bwMode="auto">
              <a:xfrm rot="14127864">
                <a:off x="3508393" y="3769532"/>
                <a:ext cx="50942" cy="39757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104" name="Oval 103"/>
              <p:cNvSpPr/>
              <p:nvPr/>
            </p:nvSpPr>
            <p:spPr bwMode="auto">
              <a:xfrm rot="14127864">
                <a:off x="3356311" y="3608140"/>
                <a:ext cx="50942" cy="39757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105" name="Oval 104"/>
              <p:cNvSpPr/>
              <p:nvPr/>
            </p:nvSpPr>
            <p:spPr bwMode="auto">
              <a:xfrm rot="14127864">
                <a:off x="3347055" y="3335452"/>
                <a:ext cx="50942" cy="39757"/>
              </a:xfrm>
              <a:prstGeom prst="ellipse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107" name="Oval 106"/>
              <p:cNvSpPr/>
              <p:nvPr/>
            </p:nvSpPr>
            <p:spPr bwMode="auto">
              <a:xfrm rot="16550184">
                <a:off x="3461046" y="3469389"/>
                <a:ext cx="50942" cy="39757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108" name="Oval 107"/>
              <p:cNvSpPr/>
              <p:nvPr/>
            </p:nvSpPr>
            <p:spPr bwMode="auto">
              <a:xfrm rot="16550184">
                <a:off x="3445294" y="3341472"/>
                <a:ext cx="50942" cy="39757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109" name="Oval 108"/>
              <p:cNvSpPr/>
              <p:nvPr/>
            </p:nvSpPr>
            <p:spPr bwMode="auto">
              <a:xfrm rot="16550184">
                <a:off x="3349728" y="3469389"/>
                <a:ext cx="50942" cy="39757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110" name="Oval 109"/>
              <p:cNvSpPr/>
              <p:nvPr/>
            </p:nvSpPr>
            <p:spPr bwMode="auto">
              <a:xfrm rot="14127864">
                <a:off x="3226706" y="3619113"/>
                <a:ext cx="50942" cy="39757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111" name="Oval 110"/>
              <p:cNvSpPr/>
              <p:nvPr/>
            </p:nvSpPr>
            <p:spPr bwMode="auto">
              <a:xfrm rot="14127864">
                <a:off x="3282099" y="3740273"/>
                <a:ext cx="50942" cy="39757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292" name="Oval 291"/>
              <p:cNvSpPr/>
              <p:nvPr/>
            </p:nvSpPr>
            <p:spPr bwMode="auto">
              <a:xfrm rot="16550184">
                <a:off x="3601785" y="3694384"/>
                <a:ext cx="50942" cy="39757"/>
              </a:xfrm>
              <a:prstGeom prst="ellipse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295" name="Oval 294"/>
              <p:cNvSpPr/>
              <p:nvPr/>
            </p:nvSpPr>
            <p:spPr bwMode="auto">
              <a:xfrm rot="16550184">
                <a:off x="3231915" y="3389329"/>
                <a:ext cx="50942" cy="39757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571" name="Straight Connector 570"/>
              <p:cNvCxnSpPr/>
              <p:nvPr/>
            </p:nvCxnSpPr>
            <p:spPr bwMode="auto">
              <a:xfrm>
                <a:off x="3281012" y="3426383"/>
                <a:ext cx="78070" cy="42575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sm" len="sm"/>
              </a:ln>
              <a:effectLst/>
            </p:spPr>
          </p:cxnSp>
          <p:cxnSp>
            <p:nvCxnSpPr>
              <p:cNvPr id="573" name="Straight Connector 572"/>
              <p:cNvCxnSpPr/>
              <p:nvPr/>
            </p:nvCxnSpPr>
            <p:spPr bwMode="auto">
              <a:xfrm>
                <a:off x="3268820" y="3534892"/>
                <a:ext cx="78070" cy="42575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sm" len="sm"/>
              </a:ln>
              <a:effectLst/>
            </p:spPr>
          </p:cxnSp>
          <p:cxnSp>
            <p:nvCxnSpPr>
              <p:cNvPr id="574" name="Straight Connector 573"/>
              <p:cNvCxnSpPr/>
              <p:nvPr/>
            </p:nvCxnSpPr>
            <p:spPr bwMode="auto">
              <a:xfrm flipV="1">
                <a:off x="3327227" y="3661257"/>
                <a:ext cx="52395" cy="65116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sm" len="sm"/>
              </a:ln>
              <a:effectLst/>
            </p:spPr>
          </p:cxnSp>
          <p:cxnSp>
            <p:nvCxnSpPr>
              <p:cNvPr id="577" name="Straight Connector 576"/>
              <p:cNvCxnSpPr/>
              <p:nvPr/>
            </p:nvCxnSpPr>
            <p:spPr bwMode="auto">
              <a:xfrm rot="10800000" flipV="1">
                <a:off x="3268676" y="3631996"/>
                <a:ext cx="81687" cy="6095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sm" len="sm"/>
              </a:ln>
              <a:effectLst/>
            </p:spPr>
          </p:cxnSp>
          <p:cxnSp>
            <p:nvCxnSpPr>
              <p:cNvPr id="579" name="Straight Connector 578"/>
              <p:cNvCxnSpPr/>
              <p:nvPr/>
            </p:nvCxnSpPr>
            <p:spPr bwMode="auto">
              <a:xfrm>
                <a:off x="3395617" y="3537330"/>
                <a:ext cx="78070" cy="42575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sm" len="sm"/>
              </a:ln>
              <a:effectLst/>
            </p:spPr>
          </p:cxnSp>
          <p:cxnSp>
            <p:nvCxnSpPr>
              <p:cNvPr id="580" name="Straight Connector 579"/>
              <p:cNvCxnSpPr/>
              <p:nvPr/>
            </p:nvCxnSpPr>
            <p:spPr bwMode="auto">
              <a:xfrm rot="16200000" flipH="1">
                <a:off x="3481713" y="3693853"/>
                <a:ext cx="70283" cy="18143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sm" len="sm"/>
              </a:ln>
              <a:effectLst/>
            </p:spPr>
          </p:cxnSp>
          <p:cxnSp>
            <p:nvCxnSpPr>
              <p:cNvPr id="582" name="Straight Connector 581"/>
              <p:cNvCxnSpPr/>
              <p:nvPr/>
            </p:nvCxnSpPr>
            <p:spPr bwMode="auto">
              <a:xfrm rot="10800000" flipV="1">
                <a:off x="3425951" y="3646603"/>
                <a:ext cx="39802" cy="86586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sm" len="sm"/>
              </a:ln>
              <a:effectLst/>
            </p:spPr>
          </p:cxnSp>
          <p:cxnSp>
            <p:nvCxnSpPr>
              <p:cNvPr id="584" name="Straight Connector 583"/>
              <p:cNvCxnSpPr/>
              <p:nvPr/>
            </p:nvCxnSpPr>
            <p:spPr bwMode="auto">
              <a:xfrm rot="5400000" flipH="1" flipV="1">
                <a:off x="3512745" y="3539380"/>
                <a:ext cx="68580" cy="34611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sm" len="sm"/>
              </a:ln>
              <a:effectLst/>
            </p:spPr>
          </p:cxnSp>
          <p:cxnSp>
            <p:nvCxnSpPr>
              <p:cNvPr id="586" name="Straight Connector 585"/>
              <p:cNvCxnSpPr/>
              <p:nvPr/>
            </p:nvCxnSpPr>
            <p:spPr bwMode="auto">
              <a:xfrm>
                <a:off x="3540702" y="3642181"/>
                <a:ext cx="78070" cy="42575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sm" len="sm"/>
              </a:ln>
              <a:effectLst/>
            </p:spPr>
          </p:cxnSp>
          <p:cxnSp>
            <p:nvCxnSpPr>
              <p:cNvPr id="587" name="Straight Connector 586"/>
              <p:cNvCxnSpPr>
                <a:endCxn id="108" idx="2"/>
              </p:cNvCxnSpPr>
              <p:nvPr/>
            </p:nvCxnSpPr>
            <p:spPr bwMode="auto">
              <a:xfrm rot="5400000" flipH="1" flipV="1">
                <a:off x="3404125" y="3387936"/>
                <a:ext cx="65296" cy="62804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sm" len="sm"/>
              </a:ln>
              <a:effectLst/>
            </p:spPr>
          </p:cxnSp>
          <p:cxnSp>
            <p:nvCxnSpPr>
              <p:cNvPr id="593" name="Straight Connector 592"/>
              <p:cNvCxnSpPr/>
              <p:nvPr/>
            </p:nvCxnSpPr>
            <p:spPr bwMode="auto">
              <a:xfrm rot="10800000" flipV="1">
                <a:off x="3493010" y="3409056"/>
                <a:ext cx="66290" cy="51031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sm" len="sm"/>
              </a:ln>
              <a:effectLst/>
            </p:spPr>
          </p:cxnSp>
        </p:grpSp>
        <p:sp>
          <p:nvSpPr>
            <p:cNvPr id="657" name="TextBox 656"/>
            <p:cNvSpPr txBox="1"/>
            <p:nvPr/>
          </p:nvSpPr>
          <p:spPr>
            <a:xfrm>
              <a:off x="4275889" y="2971800"/>
              <a:ext cx="1033074" cy="38418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800" b="1" dirty="0" smtClean="0"/>
                <a:t>Information</a:t>
              </a:r>
            </a:p>
            <a:p>
              <a:pPr algn="ctr"/>
              <a:r>
                <a:rPr lang="en-US" sz="800" b="1" dirty="0" smtClean="0"/>
                <a:t>Loss Distributed</a:t>
              </a:r>
              <a:endParaRPr lang="en-US" sz="800" b="1" dirty="0"/>
            </a:p>
          </p:txBody>
        </p:sp>
        <p:sp>
          <p:nvSpPr>
            <p:cNvPr id="658" name="TextBox 657"/>
            <p:cNvSpPr txBox="1"/>
            <p:nvPr/>
          </p:nvSpPr>
          <p:spPr>
            <a:xfrm>
              <a:off x="4267200" y="3937225"/>
              <a:ext cx="1056356" cy="38418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800" b="1" dirty="0" smtClean="0"/>
                <a:t>Information Loss</a:t>
              </a:r>
            </a:p>
            <a:p>
              <a:pPr algn="ctr"/>
              <a:r>
                <a:rPr lang="en-US" sz="800" b="1" dirty="0" smtClean="0"/>
                <a:t>Measurable</a:t>
              </a:r>
            </a:p>
          </p:txBody>
        </p:sp>
        <p:sp>
          <p:nvSpPr>
            <p:cNvPr id="659" name="TextBox 658"/>
            <p:cNvSpPr txBox="1"/>
            <p:nvPr/>
          </p:nvSpPr>
          <p:spPr>
            <a:xfrm>
              <a:off x="4288172" y="5074280"/>
              <a:ext cx="1056356" cy="38418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800" b="1" dirty="0" smtClean="0"/>
                <a:t>Information Loss</a:t>
              </a:r>
            </a:p>
            <a:p>
              <a:pPr algn="ctr"/>
              <a:r>
                <a:rPr lang="en-US" sz="800" b="1" dirty="0" smtClean="0"/>
                <a:t>Significant</a:t>
              </a:r>
            </a:p>
          </p:txBody>
        </p:sp>
        <p:cxnSp>
          <p:nvCxnSpPr>
            <p:cNvPr id="816" name="Straight Connector 815"/>
            <p:cNvCxnSpPr/>
            <p:nvPr/>
          </p:nvCxnSpPr>
          <p:spPr bwMode="auto">
            <a:xfrm rot="19527864">
              <a:off x="4616604" y="3355289"/>
              <a:ext cx="86776" cy="87394"/>
            </a:xfrm>
            <a:prstGeom prst="line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</p:cxnSp>
        <p:grpSp>
          <p:nvGrpSpPr>
            <p:cNvPr id="29" name="Group 832"/>
            <p:cNvGrpSpPr/>
            <p:nvPr/>
          </p:nvGrpSpPr>
          <p:grpSpPr>
            <a:xfrm rot="660000">
              <a:off x="4503965" y="3438730"/>
              <a:ext cx="111260" cy="96301"/>
              <a:chOff x="4072726" y="3865162"/>
              <a:chExt cx="146792" cy="129027"/>
            </a:xfrm>
          </p:grpSpPr>
          <p:cxnSp>
            <p:nvCxnSpPr>
              <p:cNvPr id="834" name="Straight Connector 833"/>
              <p:cNvCxnSpPr/>
              <p:nvPr/>
            </p:nvCxnSpPr>
            <p:spPr bwMode="auto">
              <a:xfrm>
                <a:off x="4072726" y="3865162"/>
                <a:ext cx="145856" cy="129027"/>
              </a:xfrm>
              <a:prstGeom prst="line">
                <a:avLst/>
              </a:pr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35" name="Straight Connector 834"/>
              <p:cNvCxnSpPr/>
              <p:nvPr/>
            </p:nvCxnSpPr>
            <p:spPr bwMode="auto">
              <a:xfrm rot="10800000" flipV="1">
                <a:off x="4083946" y="3871708"/>
                <a:ext cx="135572" cy="111263"/>
              </a:xfrm>
              <a:prstGeom prst="line">
                <a:avLst/>
              </a:pr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30" name="Group 835"/>
            <p:cNvGrpSpPr/>
            <p:nvPr/>
          </p:nvGrpSpPr>
          <p:grpSpPr>
            <a:xfrm rot="660000">
              <a:off x="4732565" y="3362530"/>
              <a:ext cx="111260" cy="96301"/>
              <a:chOff x="4072726" y="3865162"/>
              <a:chExt cx="146792" cy="129027"/>
            </a:xfrm>
          </p:grpSpPr>
          <p:cxnSp>
            <p:nvCxnSpPr>
              <p:cNvPr id="837" name="Straight Connector 836"/>
              <p:cNvCxnSpPr/>
              <p:nvPr/>
            </p:nvCxnSpPr>
            <p:spPr bwMode="auto">
              <a:xfrm>
                <a:off x="4072726" y="3865162"/>
                <a:ext cx="145856" cy="129027"/>
              </a:xfrm>
              <a:prstGeom prst="line">
                <a:avLst/>
              </a:pr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38" name="Straight Connector 837"/>
              <p:cNvCxnSpPr/>
              <p:nvPr/>
            </p:nvCxnSpPr>
            <p:spPr bwMode="auto">
              <a:xfrm rot="10800000" flipV="1">
                <a:off x="4083946" y="3871708"/>
                <a:ext cx="135572" cy="111263"/>
              </a:xfrm>
              <a:prstGeom prst="line">
                <a:avLst/>
              </a:pr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31" name="Group 838"/>
            <p:cNvGrpSpPr/>
            <p:nvPr/>
          </p:nvGrpSpPr>
          <p:grpSpPr>
            <a:xfrm rot="660000">
              <a:off x="4656365" y="3591130"/>
              <a:ext cx="111260" cy="96301"/>
              <a:chOff x="4072726" y="3865162"/>
              <a:chExt cx="146792" cy="129027"/>
            </a:xfrm>
          </p:grpSpPr>
          <p:cxnSp>
            <p:nvCxnSpPr>
              <p:cNvPr id="840" name="Straight Connector 839"/>
              <p:cNvCxnSpPr/>
              <p:nvPr/>
            </p:nvCxnSpPr>
            <p:spPr bwMode="auto">
              <a:xfrm>
                <a:off x="4072726" y="3865162"/>
                <a:ext cx="145856" cy="129027"/>
              </a:xfrm>
              <a:prstGeom prst="line">
                <a:avLst/>
              </a:pr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41" name="Straight Connector 840"/>
              <p:cNvCxnSpPr/>
              <p:nvPr/>
            </p:nvCxnSpPr>
            <p:spPr bwMode="auto">
              <a:xfrm rot="10800000" flipV="1">
                <a:off x="4083946" y="3871708"/>
                <a:ext cx="135572" cy="111263"/>
              </a:xfrm>
              <a:prstGeom prst="line">
                <a:avLst/>
              </a:pr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36" name="Group 842"/>
            <p:cNvGrpSpPr/>
            <p:nvPr/>
          </p:nvGrpSpPr>
          <p:grpSpPr>
            <a:xfrm>
              <a:off x="5029200" y="3352800"/>
              <a:ext cx="336859" cy="374900"/>
              <a:chOff x="4610099" y="3454521"/>
              <a:chExt cx="452438" cy="455493"/>
            </a:xfrm>
          </p:grpSpPr>
          <p:sp>
            <p:nvSpPr>
              <p:cNvPr id="844" name="Puzzle3"/>
              <p:cNvSpPr>
                <a:spLocks noEditPoints="1" noChangeArrowheads="1"/>
              </p:cNvSpPr>
              <p:nvPr/>
            </p:nvSpPr>
            <p:spPr bwMode="auto">
              <a:xfrm>
                <a:off x="4738914" y="3454521"/>
                <a:ext cx="102798" cy="142384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5" name="Puzzle2"/>
              <p:cNvSpPr>
                <a:spLocks noEditPoints="1" noChangeArrowheads="1"/>
              </p:cNvSpPr>
              <p:nvPr/>
            </p:nvSpPr>
            <p:spPr bwMode="auto">
              <a:xfrm>
                <a:off x="4707503" y="3558663"/>
                <a:ext cx="164667" cy="129751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6" name="Puzzle4"/>
              <p:cNvSpPr>
                <a:spLocks noEditPoints="1" noChangeArrowheads="1"/>
              </p:cNvSpPr>
              <p:nvPr/>
            </p:nvSpPr>
            <p:spPr bwMode="auto">
              <a:xfrm>
                <a:off x="4644048" y="3556956"/>
                <a:ext cx="98991" cy="165603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7" name="Puzzle1"/>
              <p:cNvSpPr>
                <a:spLocks noEditPoints="1" noChangeArrowheads="1"/>
              </p:cNvSpPr>
              <p:nvPr/>
            </p:nvSpPr>
            <p:spPr bwMode="auto">
              <a:xfrm>
                <a:off x="4610099" y="3497885"/>
                <a:ext cx="166254" cy="99020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8" name="Puzzle2"/>
              <p:cNvSpPr>
                <a:spLocks noEditPoints="1" noChangeArrowheads="1"/>
              </p:cNvSpPr>
              <p:nvPr/>
            </p:nvSpPr>
            <p:spPr bwMode="auto">
              <a:xfrm>
                <a:off x="4707503" y="3745777"/>
                <a:ext cx="164667" cy="130092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9" name="Puzzle4"/>
              <p:cNvSpPr>
                <a:spLocks noEditPoints="1" noChangeArrowheads="1"/>
              </p:cNvSpPr>
              <p:nvPr/>
            </p:nvSpPr>
            <p:spPr bwMode="auto">
              <a:xfrm>
                <a:off x="4644048" y="3744411"/>
                <a:ext cx="98991" cy="165603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" name="Puzzle3"/>
              <p:cNvSpPr>
                <a:spLocks noEditPoints="1" noChangeArrowheads="1"/>
              </p:cNvSpPr>
              <p:nvPr/>
            </p:nvSpPr>
            <p:spPr bwMode="auto">
              <a:xfrm>
                <a:off x="4735741" y="3642318"/>
                <a:ext cx="102798" cy="142384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" name="Puzzle3"/>
              <p:cNvSpPr>
                <a:spLocks noEditPoints="1" noChangeArrowheads="1"/>
              </p:cNvSpPr>
              <p:nvPr/>
            </p:nvSpPr>
            <p:spPr bwMode="auto">
              <a:xfrm>
                <a:off x="4929598" y="3641977"/>
                <a:ext cx="102798" cy="142384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2" name="Puzzle2"/>
              <p:cNvSpPr>
                <a:spLocks noEditPoints="1" noChangeArrowheads="1"/>
              </p:cNvSpPr>
              <p:nvPr/>
            </p:nvSpPr>
            <p:spPr bwMode="auto">
              <a:xfrm>
                <a:off x="4898187" y="3745777"/>
                <a:ext cx="164350" cy="130092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3" name="Puzzle1"/>
              <p:cNvSpPr>
                <a:spLocks noEditPoints="1" noChangeArrowheads="1"/>
              </p:cNvSpPr>
              <p:nvPr/>
            </p:nvSpPr>
            <p:spPr bwMode="auto">
              <a:xfrm>
                <a:off x="4800466" y="3685341"/>
                <a:ext cx="166254" cy="98678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4" name="Puzzle2"/>
              <p:cNvSpPr>
                <a:spLocks noEditPoints="1" noChangeArrowheads="1"/>
              </p:cNvSpPr>
              <p:nvPr/>
            </p:nvSpPr>
            <p:spPr bwMode="auto">
              <a:xfrm>
                <a:off x="4898187" y="3558663"/>
                <a:ext cx="164350" cy="129751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5" name="Puzzle1"/>
              <p:cNvSpPr>
                <a:spLocks noEditPoints="1" noChangeArrowheads="1"/>
              </p:cNvSpPr>
              <p:nvPr/>
            </p:nvSpPr>
            <p:spPr bwMode="auto">
              <a:xfrm>
                <a:off x="4800466" y="3497885"/>
                <a:ext cx="166254" cy="99020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6" name="Puzzle4"/>
              <p:cNvSpPr>
                <a:spLocks noEditPoints="1" noChangeArrowheads="1"/>
              </p:cNvSpPr>
              <p:nvPr/>
            </p:nvSpPr>
            <p:spPr bwMode="auto">
              <a:xfrm>
                <a:off x="4834414" y="3558663"/>
                <a:ext cx="99308" cy="165603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54" name="Group 910"/>
            <p:cNvGrpSpPr/>
            <p:nvPr/>
          </p:nvGrpSpPr>
          <p:grpSpPr>
            <a:xfrm rot="660000">
              <a:off x="4351565" y="4581730"/>
              <a:ext cx="111260" cy="96301"/>
              <a:chOff x="4072726" y="3865162"/>
              <a:chExt cx="146792" cy="129027"/>
            </a:xfrm>
          </p:grpSpPr>
          <p:cxnSp>
            <p:nvCxnSpPr>
              <p:cNvPr id="912" name="Straight Connector 911"/>
              <p:cNvCxnSpPr/>
              <p:nvPr/>
            </p:nvCxnSpPr>
            <p:spPr bwMode="auto">
              <a:xfrm>
                <a:off x="4072726" y="3865162"/>
                <a:ext cx="145856" cy="129027"/>
              </a:xfrm>
              <a:prstGeom prst="line">
                <a:avLst/>
              </a:pr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13" name="Straight Connector 912"/>
              <p:cNvCxnSpPr/>
              <p:nvPr/>
            </p:nvCxnSpPr>
            <p:spPr bwMode="auto">
              <a:xfrm rot="10800000" flipV="1">
                <a:off x="4083946" y="3871708"/>
                <a:ext cx="135572" cy="111263"/>
              </a:xfrm>
              <a:prstGeom prst="line">
                <a:avLst/>
              </a:pr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55" name="Group 913"/>
            <p:cNvGrpSpPr/>
            <p:nvPr/>
          </p:nvGrpSpPr>
          <p:grpSpPr>
            <a:xfrm rot="660000">
              <a:off x="4656365" y="4429330"/>
              <a:ext cx="111260" cy="96301"/>
              <a:chOff x="4072726" y="3865162"/>
              <a:chExt cx="146792" cy="129027"/>
            </a:xfrm>
          </p:grpSpPr>
          <p:cxnSp>
            <p:nvCxnSpPr>
              <p:cNvPr id="915" name="Straight Connector 914"/>
              <p:cNvCxnSpPr/>
              <p:nvPr/>
            </p:nvCxnSpPr>
            <p:spPr bwMode="auto">
              <a:xfrm>
                <a:off x="4072726" y="3865162"/>
                <a:ext cx="145856" cy="129027"/>
              </a:xfrm>
              <a:prstGeom prst="line">
                <a:avLst/>
              </a:pr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16" name="Straight Connector 915"/>
              <p:cNvCxnSpPr/>
              <p:nvPr/>
            </p:nvCxnSpPr>
            <p:spPr bwMode="auto">
              <a:xfrm rot="10800000" flipV="1">
                <a:off x="4083946" y="3871708"/>
                <a:ext cx="135572" cy="111263"/>
              </a:xfrm>
              <a:prstGeom prst="line">
                <a:avLst/>
              </a:pr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91" name="Group 916"/>
            <p:cNvGrpSpPr/>
            <p:nvPr/>
          </p:nvGrpSpPr>
          <p:grpSpPr>
            <a:xfrm rot="660000">
              <a:off x="4503966" y="4657930"/>
              <a:ext cx="111260" cy="96301"/>
              <a:chOff x="4072726" y="3865162"/>
              <a:chExt cx="146792" cy="129027"/>
            </a:xfrm>
          </p:grpSpPr>
          <p:cxnSp>
            <p:nvCxnSpPr>
              <p:cNvPr id="918" name="Straight Connector 917"/>
              <p:cNvCxnSpPr/>
              <p:nvPr/>
            </p:nvCxnSpPr>
            <p:spPr bwMode="auto">
              <a:xfrm>
                <a:off x="4072726" y="3865162"/>
                <a:ext cx="145856" cy="129027"/>
              </a:xfrm>
              <a:prstGeom prst="line">
                <a:avLst/>
              </a:pr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19" name="Straight Connector 918"/>
              <p:cNvCxnSpPr/>
              <p:nvPr/>
            </p:nvCxnSpPr>
            <p:spPr bwMode="auto">
              <a:xfrm rot="10800000" flipV="1">
                <a:off x="4083946" y="3871708"/>
                <a:ext cx="135572" cy="111263"/>
              </a:xfrm>
              <a:prstGeom prst="line">
                <a:avLst/>
              </a:pr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792" name="Group 919"/>
            <p:cNvGrpSpPr/>
            <p:nvPr/>
          </p:nvGrpSpPr>
          <p:grpSpPr>
            <a:xfrm>
              <a:off x="4886058" y="4386514"/>
              <a:ext cx="370517" cy="408407"/>
              <a:chOff x="4619625" y="4425998"/>
              <a:chExt cx="485775" cy="436515"/>
            </a:xfrm>
            <a:solidFill>
              <a:srgbClr val="C00000"/>
            </a:solidFill>
          </p:grpSpPr>
          <p:sp>
            <p:nvSpPr>
              <p:cNvPr id="921" name="Puzzle3"/>
              <p:cNvSpPr>
                <a:spLocks noEditPoints="1" noChangeArrowheads="1"/>
              </p:cNvSpPr>
              <p:nvPr/>
            </p:nvSpPr>
            <p:spPr bwMode="auto">
              <a:xfrm>
                <a:off x="4757931" y="4425998"/>
                <a:ext cx="110372" cy="136452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2" name="Puzzle1"/>
              <p:cNvSpPr>
                <a:spLocks noEditPoints="1" noChangeArrowheads="1"/>
              </p:cNvSpPr>
              <p:nvPr/>
            </p:nvSpPr>
            <p:spPr bwMode="auto">
              <a:xfrm>
                <a:off x="4619625" y="4467555"/>
                <a:ext cx="178504" cy="94895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3" name="Puzzle1"/>
              <p:cNvSpPr>
                <a:spLocks noEditPoints="1" noChangeArrowheads="1"/>
              </p:cNvSpPr>
              <p:nvPr/>
            </p:nvSpPr>
            <p:spPr bwMode="auto">
              <a:xfrm>
                <a:off x="4619625" y="4647201"/>
                <a:ext cx="178504" cy="94567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4" name="Puzzle3"/>
              <p:cNvSpPr>
                <a:spLocks noEditPoints="1" noChangeArrowheads="1"/>
              </p:cNvSpPr>
              <p:nvPr/>
            </p:nvSpPr>
            <p:spPr bwMode="auto">
              <a:xfrm>
                <a:off x="4754525" y="4605970"/>
                <a:ext cx="110372" cy="136452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5" name="Puzzle4"/>
              <p:cNvSpPr>
                <a:spLocks noEditPoints="1" noChangeArrowheads="1"/>
              </p:cNvSpPr>
              <p:nvPr/>
            </p:nvSpPr>
            <p:spPr bwMode="auto">
              <a:xfrm>
                <a:off x="4862513" y="4703810"/>
                <a:ext cx="106625" cy="158703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6" name="Puzzle3"/>
              <p:cNvSpPr>
                <a:spLocks noEditPoints="1" noChangeArrowheads="1"/>
              </p:cNvSpPr>
              <p:nvPr/>
            </p:nvSpPr>
            <p:spPr bwMode="auto">
              <a:xfrm>
                <a:off x="4962665" y="4605643"/>
                <a:ext cx="110372" cy="136452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7" name="Puzzle2"/>
              <p:cNvSpPr>
                <a:spLocks noEditPoints="1" noChangeArrowheads="1"/>
              </p:cNvSpPr>
              <p:nvPr/>
            </p:nvSpPr>
            <p:spPr bwMode="auto">
              <a:xfrm>
                <a:off x="4928941" y="4705119"/>
                <a:ext cx="176459" cy="124672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8" name="Puzzle1"/>
              <p:cNvSpPr>
                <a:spLocks noEditPoints="1" noChangeArrowheads="1"/>
              </p:cNvSpPr>
              <p:nvPr/>
            </p:nvSpPr>
            <p:spPr bwMode="auto">
              <a:xfrm>
                <a:off x="4824019" y="4647201"/>
                <a:ext cx="178504" cy="94567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9" name="Puzzle2"/>
              <p:cNvSpPr>
                <a:spLocks noEditPoints="1" noChangeArrowheads="1"/>
              </p:cNvSpPr>
              <p:nvPr/>
            </p:nvSpPr>
            <p:spPr bwMode="auto">
              <a:xfrm>
                <a:off x="4928941" y="4525801"/>
                <a:ext cx="176459" cy="124345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0" name="Puzzle4"/>
              <p:cNvSpPr>
                <a:spLocks noEditPoints="1" noChangeArrowheads="1"/>
              </p:cNvSpPr>
              <p:nvPr/>
            </p:nvSpPr>
            <p:spPr bwMode="auto">
              <a:xfrm>
                <a:off x="4860469" y="4525801"/>
                <a:ext cx="106625" cy="158703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95" name="Group 958"/>
            <p:cNvGrpSpPr/>
            <p:nvPr/>
          </p:nvGrpSpPr>
          <p:grpSpPr>
            <a:xfrm rot="660000">
              <a:off x="4351566" y="5724730"/>
              <a:ext cx="111260" cy="96301"/>
              <a:chOff x="4072726" y="3865162"/>
              <a:chExt cx="146792" cy="129027"/>
            </a:xfrm>
          </p:grpSpPr>
          <p:cxnSp>
            <p:nvCxnSpPr>
              <p:cNvPr id="960" name="Straight Connector 959"/>
              <p:cNvCxnSpPr/>
              <p:nvPr/>
            </p:nvCxnSpPr>
            <p:spPr bwMode="auto">
              <a:xfrm>
                <a:off x="4072726" y="3865162"/>
                <a:ext cx="145856" cy="129027"/>
              </a:xfrm>
              <a:prstGeom prst="line">
                <a:avLst/>
              </a:pr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61" name="Straight Connector 960"/>
              <p:cNvCxnSpPr/>
              <p:nvPr/>
            </p:nvCxnSpPr>
            <p:spPr bwMode="auto">
              <a:xfrm rot="10800000" flipV="1">
                <a:off x="4083946" y="3871708"/>
                <a:ext cx="135572" cy="111263"/>
              </a:xfrm>
              <a:prstGeom prst="line">
                <a:avLst/>
              </a:pr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824" name="Group 961"/>
            <p:cNvGrpSpPr/>
            <p:nvPr/>
          </p:nvGrpSpPr>
          <p:grpSpPr>
            <a:xfrm rot="660000">
              <a:off x="4503965" y="5877130"/>
              <a:ext cx="111260" cy="96301"/>
              <a:chOff x="4072726" y="3865162"/>
              <a:chExt cx="146792" cy="129027"/>
            </a:xfrm>
          </p:grpSpPr>
          <p:cxnSp>
            <p:nvCxnSpPr>
              <p:cNvPr id="963" name="Straight Connector 962"/>
              <p:cNvCxnSpPr/>
              <p:nvPr/>
            </p:nvCxnSpPr>
            <p:spPr bwMode="auto">
              <a:xfrm>
                <a:off x="4072726" y="3865162"/>
                <a:ext cx="145856" cy="129027"/>
              </a:xfrm>
              <a:prstGeom prst="line">
                <a:avLst/>
              </a:pr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64" name="Straight Connector 963"/>
              <p:cNvCxnSpPr/>
              <p:nvPr/>
            </p:nvCxnSpPr>
            <p:spPr bwMode="auto">
              <a:xfrm rot="10800000" flipV="1">
                <a:off x="4083946" y="3871708"/>
                <a:ext cx="135572" cy="111263"/>
              </a:xfrm>
              <a:prstGeom prst="line">
                <a:avLst/>
              </a:pr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825" name="Group 964"/>
            <p:cNvGrpSpPr/>
            <p:nvPr/>
          </p:nvGrpSpPr>
          <p:grpSpPr>
            <a:xfrm rot="660000">
              <a:off x="4503965" y="5572330"/>
              <a:ext cx="111260" cy="96301"/>
              <a:chOff x="4072726" y="3865162"/>
              <a:chExt cx="146792" cy="129027"/>
            </a:xfrm>
          </p:grpSpPr>
          <p:cxnSp>
            <p:nvCxnSpPr>
              <p:cNvPr id="966" name="Straight Connector 965"/>
              <p:cNvCxnSpPr/>
              <p:nvPr/>
            </p:nvCxnSpPr>
            <p:spPr bwMode="auto">
              <a:xfrm>
                <a:off x="4072726" y="3865162"/>
                <a:ext cx="145856" cy="129027"/>
              </a:xfrm>
              <a:prstGeom prst="line">
                <a:avLst/>
              </a:pr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67" name="Straight Connector 966"/>
              <p:cNvCxnSpPr/>
              <p:nvPr/>
            </p:nvCxnSpPr>
            <p:spPr bwMode="auto">
              <a:xfrm rot="10800000" flipV="1">
                <a:off x="4083946" y="3871708"/>
                <a:ext cx="135572" cy="111263"/>
              </a:xfrm>
              <a:prstGeom prst="line">
                <a:avLst/>
              </a:pr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826" name="Group 967"/>
            <p:cNvGrpSpPr/>
            <p:nvPr/>
          </p:nvGrpSpPr>
          <p:grpSpPr>
            <a:xfrm>
              <a:off x="4881378" y="5493850"/>
              <a:ext cx="425688" cy="495961"/>
              <a:chOff x="4624387" y="5283534"/>
              <a:chExt cx="490538" cy="512430"/>
            </a:xfrm>
            <a:solidFill>
              <a:schemeClr val="accent2">
                <a:lumMod val="60000"/>
                <a:lumOff val="40000"/>
              </a:schemeClr>
            </a:solidFill>
          </p:grpSpPr>
          <p:sp>
            <p:nvSpPr>
              <p:cNvPr id="969" name="Puzzle3"/>
              <p:cNvSpPr>
                <a:spLocks noEditPoints="1" noChangeArrowheads="1"/>
              </p:cNvSpPr>
              <p:nvPr/>
            </p:nvSpPr>
            <p:spPr bwMode="auto">
              <a:xfrm>
                <a:off x="4764050" y="5283534"/>
                <a:ext cx="111454" cy="160182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0" name="Puzzle2"/>
              <p:cNvSpPr>
                <a:spLocks noEditPoints="1" noChangeArrowheads="1"/>
              </p:cNvSpPr>
              <p:nvPr/>
            </p:nvSpPr>
            <p:spPr bwMode="auto">
              <a:xfrm>
                <a:off x="4729993" y="5400694"/>
                <a:ext cx="178534" cy="145970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1" name="Puzzle4"/>
              <p:cNvSpPr>
                <a:spLocks noEditPoints="1" noChangeArrowheads="1"/>
              </p:cNvSpPr>
              <p:nvPr/>
            </p:nvSpPr>
            <p:spPr bwMode="auto">
              <a:xfrm>
                <a:off x="4661194" y="5398774"/>
                <a:ext cx="107327" cy="186303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2" name="Puzzle1"/>
              <p:cNvSpPr>
                <a:spLocks noEditPoints="1" noChangeArrowheads="1"/>
              </p:cNvSpPr>
              <p:nvPr/>
            </p:nvSpPr>
            <p:spPr bwMode="auto">
              <a:xfrm>
                <a:off x="4624387" y="5332319"/>
                <a:ext cx="180254" cy="111398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" name="Puzzle4"/>
              <p:cNvSpPr>
                <a:spLocks noEditPoints="1" noChangeArrowheads="1"/>
              </p:cNvSpPr>
              <p:nvPr/>
            </p:nvSpPr>
            <p:spPr bwMode="auto">
              <a:xfrm>
                <a:off x="4869656" y="5609661"/>
                <a:ext cx="107670" cy="186303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4" name="Puzzle3"/>
              <p:cNvSpPr>
                <a:spLocks noEditPoints="1" noChangeArrowheads="1"/>
              </p:cNvSpPr>
              <p:nvPr/>
            </p:nvSpPr>
            <p:spPr bwMode="auto">
              <a:xfrm>
                <a:off x="4970791" y="5494422"/>
                <a:ext cx="111454" cy="160182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5" name="Puzzle2"/>
              <p:cNvSpPr>
                <a:spLocks noEditPoints="1" noChangeArrowheads="1"/>
              </p:cNvSpPr>
              <p:nvPr/>
            </p:nvSpPr>
            <p:spPr bwMode="auto">
              <a:xfrm>
                <a:off x="4936736" y="5611197"/>
                <a:ext cx="178189" cy="146353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6" name="Puzzle1"/>
              <p:cNvSpPr>
                <a:spLocks noEditPoints="1" noChangeArrowheads="1"/>
              </p:cNvSpPr>
              <p:nvPr/>
            </p:nvSpPr>
            <p:spPr bwMode="auto">
              <a:xfrm>
                <a:off x="4830785" y="5543207"/>
                <a:ext cx="180254" cy="111013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35" name="Group 634"/>
            <p:cNvGrpSpPr/>
            <p:nvPr/>
          </p:nvGrpSpPr>
          <p:grpSpPr>
            <a:xfrm>
              <a:off x="4267200" y="4419600"/>
              <a:ext cx="480045" cy="461837"/>
              <a:chOff x="3128337" y="4338023"/>
              <a:chExt cx="480045" cy="461837"/>
            </a:xfrm>
          </p:grpSpPr>
          <p:cxnSp>
            <p:nvCxnSpPr>
              <p:cNvPr id="639" name="Straight Connector 638"/>
              <p:cNvCxnSpPr>
                <a:endCxn id="644" idx="0"/>
              </p:cNvCxnSpPr>
              <p:nvPr/>
            </p:nvCxnSpPr>
            <p:spPr bwMode="auto">
              <a:xfrm flipV="1">
                <a:off x="3300519" y="4403913"/>
                <a:ext cx="125808" cy="113654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sm" len="sm"/>
              </a:ln>
              <a:effectLst/>
            </p:spPr>
          </p:cxnSp>
          <p:sp>
            <p:nvSpPr>
              <p:cNvPr id="640" name="Oval 639"/>
              <p:cNvSpPr/>
              <p:nvPr/>
            </p:nvSpPr>
            <p:spPr bwMode="auto">
              <a:xfrm rot="14127864">
                <a:off x="3497164" y="4626555"/>
                <a:ext cx="49247" cy="41896"/>
              </a:xfrm>
              <a:prstGeom prst="ellipse">
                <a:avLst/>
              </a:prstGeom>
              <a:solidFill>
                <a:schemeClr val="bg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641" name="Oval 640"/>
              <p:cNvSpPr/>
              <p:nvPr/>
            </p:nvSpPr>
            <p:spPr bwMode="auto">
              <a:xfrm rot="14127864">
                <a:off x="3418961" y="4754287"/>
                <a:ext cx="49247" cy="41896"/>
              </a:xfrm>
              <a:prstGeom prst="ellipse">
                <a:avLst/>
              </a:prstGeom>
              <a:solidFill>
                <a:schemeClr val="bg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642" name="Straight Connector 641"/>
              <p:cNvCxnSpPr>
                <a:endCxn id="644" idx="7"/>
              </p:cNvCxnSpPr>
              <p:nvPr/>
            </p:nvCxnSpPr>
            <p:spPr bwMode="auto">
              <a:xfrm rot="19527864">
                <a:off x="3316937" y="4338023"/>
                <a:ext cx="91444" cy="84485"/>
              </a:xfrm>
              <a:prstGeom prst="line">
                <a:avLst/>
              </a:prstGeom>
              <a:noFill/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643" name="Oval 642"/>
              <p:cNvSpPr/>
              <p:nvPr/>
            </p:nvSpPr>
            <p:spPr bwMode="auto">
              <a:xfrm rot="14127864">
                <a:off x="3497164" y="4498823"/>
                <a:ext cx="49247" cy="41896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644" name="Oval 643"/>
              <p:cNvSpPr/>
              <p:nvPr/>
            </p:nvSpPr>
            <p:spPr bwMode="auto">
              <a:xfrm rot="14127864">
                <a:off x="3418960" y="4371090"/>
                <a:ext cx="49247" cy="41896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645" name="Oval 644"/>
              <p:cNvSpPr/>
              <p:nvPr/>
            </p:nvSpPr>
            <p:spPr bwMode="auto">
              <a:xfrm rot="16550184">
                <a:off x="3372921" y="4492423"/>
                <a:ext cx="49247" cy="41896"/>
              </a:xfrm>
              <a:prstGeom prst="ellipse">
                <a:avLst/>
              </a:prstGeom>
              <a:solidFill>
                <a:schemeClr val="bg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646" name="Oval 645"/>
              <p:cNvSpPr/>
              <p:nvPr/>
            </p:nvSpPr>
            <p:spPr bwMode="auto">
              <a:xfrm rot="16550184">
                <a:off x="3294717" y="4364691"/>
                <a:ext cx="49247" cy="41896"/>
              </a:xfrm>
              <a:prstGeom prst="ellipse">
                <a:avLst/>
              </a:prstGeom>
              <a:solidFill>
                <a:schemeClr val="bg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653" name="Oval 652"/>
              <p:cNvSpPr/>
              <p:nvPr/>
            </p:nvSpPr>
            <p:spPr bwMode="auto">
              <a:xfrm rot="14127864">
                <a:off x="3145246" y="4626555"/>
                <a:ext cx="49247" cy="41896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654" name="Oval 653"/>
              <p:cNvSpPr/>
              <p:nvPr/>
            </p:nvSpPr>
            <p:spPr bwMode="auto">
              <a:xfrm rot="14127864">
                <a:off x="3184348" y="4371090"/>
                <a:ext cx="49247" cy="41896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660" name="Oval 659"/>
              <p:cNvSpPr/>
              <p:nvPr/>
            </p:nvSpPr>
            <p:spPr bwMode="auto">
              <a:xfrm rot="16550184">
                <a:off x="3255615" y="4492423"/>
                <a:ext cx="49247" cy="41896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661" name="Oval 660"/>
              <p:cNvSpPr/>
              <p:nvPr/>
            </p:nvSpPr>
            <p:spPr bwMode="auto">
              <a:xfrm rot="14127864">
                <a:off x="3262553" y="4626555"/>
                <a:ext cx="49247" cy="41896"/>
              </a:xfrm>
              <a:prstGeom prst="ellipse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662" name="Oval 661"/>
              <p:cNvSpPr/>
              <p:nvPr/>
            </p:nvSpPr>
            <p:spPr bwMode="auto">
              <a:xfrm rot="14127864">
                <a:off x="3187770" y="4733922"/>
                <a:ext cx="49247" cy="41896"/>
              </a:xfrm>
              <a:prstGeom prst="ellipse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668" name="Oval 667"/>
              <p:cNvSpPr/>
              <p:nvPr/>
            </p:nvSpPr>
            <p:spPr bwMode="auto">
              <a:xfrm rot="14127864">
                <a:off x="3301654" y="4754289"/>
                <a:ext cx="49247" cy="41896"/>
              </a:xfrm>
              <a:prstGeom prst="ellipse">
                <a:avLst/>
              </a:prstGeom>
              <a:solidFill>
                <a:schemeClr val="bg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670" name="Oval 669"/>
              <p:cNvSpPr/>
              <p:nvPr/>
            </p:nvSpPr>
            <p:spPr bwMode="auto">
              <a:xfrm rot="14127864">
                <a:off x="3504523" y="4725773"/>
                <a:ext cx="49247" cy="41896"/>
              </a:xfrm>
              <a:prstGeom prst="ellipse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671" name="Oval 670"/>
              <p:cNvSpPr/>
              <p:nvPr/>
            </p:nvSpPr>
            <p:spPr bwMode="auto">
              <a:xfrm rot="14127864">
                <a:off x="3562810" y="4402306"/>
                <a:ext cx="49247" cy="41896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673" name="Straight Connector 672"/>
              <p:cNvCxnSpPr>
                <a:endCxn id="661" idx="1"/>
              </p:cNvCxnSpPr>
              <p:nvPr/>
            </p:nvCxnSpPr>
            <p:spPr bwMode="auto">
              <a:xfrm rot="5400000" flipH="1" flipV="1">
                <a:off x="3215946" y="4677572"/>
                <a:ext cx="76228" cy="61571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sm" len="sm"/>
              </a:ln>
              <a:effectLst/>
            </p:spPr>
          </p:cxnSp>
          <p:cxnSp>
            <p:nvCxnSpPr>
              <p:cNvPr id="674" name="Straight Connector 673"/>
              <p:cNvCxnSpPr>
                <a:stCxn id="653" idx="5"/>
                <a:endCxn id="660" idx="1"/>
              </p:cNvCxnSpPr>
              <p:nvPr/>
            </p:nvCxnSpPr>
            <p:spPr bwMode="auto">
              <a:xfrm flipV="1">
                <a:off x="3172200" y="4529186"/>
                <a:ext cx="91533" cy="95577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sm" len="sm"/>
              </a:ln>
              <a:effectLst/>
            </p:spPr>
          </p:cxnSp>
          <p:cxnSp>
            <p:nvCxnSpPr>
              <p:cNvPr id="675" name="Straight Connector 674"/>
              <p:cNvCxnSpPr>
                <a:endCxn id="676" idx="3"/>
              </p:cNvCxnSpPr>
              <p:nvPr/>
            </p:nvCxnSpPr>
            <p:spPr bwMode="auto">
              <a:xfrm flipV="1">
                <a:off x="3306337" y="4653449"/>
                <a:ext cx="120218" cy="2739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sm" len="sm"/>
              </a:ln>
              <a:effectLst/>
            </p:spPr>
          </p:cxnSp>
          <p:sp>
            <p:nvSpPr>
              <p:cNvPr id="676" name="Oval 675"/>
              <p:cNvSpPr/>
              <p:nvPr/>
            </p:nvSpPr>
            <p:spPr bwMode="auto">
              <a:xfrm rot="14127864">
                <a:off x="3379859" y="4626555"/>
                <a:ext cx="49247" cy="41896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681" name="Straight Connector 680"/>
              <p:cNvCxnSpPr>
                <a:stCxn id="676" idx="3"/>
                <a:endCxn id="670" idx="7"/>
              </p:cNvCxnSpPr>
              <p:nvPr/>
            </p:nvCxnSpPr>
            <p:spPr bwMode="auto">
              <a:xfrm>
                <a:off x="3426555" y="4653449"/>
                <a:ext cx="80519" cy="87326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sm" len="sm"/>
              </a:ln>
              <a:effectLst/>
            </p:spPr>
          </p:cxnSp>
          <p:sp>
            <p:nvSpPr>
              <p:cNvPr id="682" name="Oval 681"/>
              <p:cNvSpPr/>
              <p:nvPr/>
            </p:nvSpPr>
            <p:spPr bwMode="auto">
              <a:xfrm rot="16550184">
                <a:off x="3124661" y="4451479"/>
                <a:ext cx="49247" cy="41896"/>
              </a:xfrm>
              <a:prstGeom prst="ellipse">
                <a:avLst/>
              </a:prstGeom>
              <a:solidFill>
                <a:schemeClr val="bg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683" name="Straight Connector 682"/>
              <p:cNvCxnSpPr>
                <a:endCxn id="660" idx="7"/>
              </p:cNvCxnSpPr>
              <p:nvPr/>
            </p:nvCxnSpPr>
            <p:spPr bwMode="auto">
              <a:xfrm rot="16200000" flipH="1">
                <a:off x="3206818" y="4434087"/>
                <a:ext cx="75825" cy="45087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sm" len="sm"/>
              </a:ln>
              <a:effectLst/>
            </p:spPr>
          </p:cxnSp>
          <p:cxnSp>
            <p:nvCxnSpPr>
              <p:cNvPr id="686" name="Straight Connector 685"/>
              <p:cNvCxnSpPr>
                <a:endCxn id="671" idx="7"/>
              </p:cNvCxnSpPr>
              <p:nvPr/>
            </p:nvCxnSpPr>
            <p:spPr bwMode="auto">
              <a:xfrm>
                <a:off x="3460234" y="4395647"/>
                <a:ext cx="105127" cy="21661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sm" len="sm"/>
              </a:ln>
              <a:effectLst/>
            </p:spPr>
          </p:cxnSp>
          <p:cxnSp>
            <p:nvCxnSpPr>
              <p:cNvPr id="687" name="Straight Connector 686"/>
              <p:cNvCxnSpPr>
                <a:stCxn id="660" idx="3"/>
                <a:endCxn id="676" idx="5"/>
              </p:cNvCxnSpPr>
              <p:nvPr/>
            </p:nvCxnSpPr>
            <p:spPr bwMode="auto">
              <a:xfrm>
                <a:off x="3293203" y="4532198"/>
                <a:ext cx="113610" cy="92565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sm" len="sm"/>
              </a:ln>
              <a:effectLst/>
            </p:spPr>
          </p:cxnSp>
          <p:cxnSp>
            <p:nvCxnSpPr>
              <p:cNvPr id="688" name="Straight Connector 687"/>
              <p:cNvCxnSpPr>
                <a:stCxn id="676" idx="4"/>
                <a:endCxn id="643" idx="1"/>
              </p:cNvCxnSpPr>
              <p:nvPr/>
            </p:nvCxnSpPr>
            <p:spPr bwMode="auto">
              <a:xfrm flipV="1">
                <a:off x="3421739" y="4542511"/>
                <a:ext cx="97718" cy="93116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sm" len="sm"/>
              </a:ln>
              <a:effectLst/>
            </p:spPr>
          </p:cxnSp>
        </p:grpSp>
        <p:grpSp>
          <p:nvGrpSpPr>
            <p:cNvPr id="709" name="Group 708"/>
            <p:cNvGrpSpPr/>
            <p:nvPr/>
          </p:nvGrpSpPr>
          <p:grpSpPr>
            <a:xfrm>
              <a:off x="4267200" y="5486400"/>
              <a:ext cx="463604" cy="477183"/>
              <a:chOff x="3113386" y="5418931"/>
              <a:chExt cx="463604" cy="477183"/>
            </a:xfrm>
          </p:grpSpPr>
          <p:cxnSp>
            <p:nvCxnSpPr>
              <p:cNvPr id="832" name="Straight Connector 831"/>
              <p:cNvCxnSpPr/>
              <p:nvPr/>
            </p:nvCxnSpPr>
            <p:spPr bwMode="auto">
              <a:xfrm>
                <a:off x="3182869" y="5837719"/>
                <a:ext cx="121697" cy="21456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sm" len="sm"/>
              </a:ln>
              <a:effectLst/>
            </p:spPr>
          </p:cxnSp>
          <p:sp>
            <p:nvSpPr>
              <p:cNvPr id="833" name="Oval 832"/>
              <p:cNvSpPr/>
              <p:nvPr/>
            </p:nvSpPr>
            <p:spPr bwMode="auto">
              <a:xfrm rot="14127864">
                <a:off x="3529454" y="5697799"/>
                <a:ext cx="53056" cy="42016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836" name="Oval 835"/>
              <p:cNvSpPr/>
              <p:nvPr/>
            </p:nvSpPr>
            <p:spPr bwMode="auto">
              <a:xfrm rot="14127864">
                <a:off x="3526022" y="5560183"/>
                <a:ext cx="53056" cy="42016"/>
              </a:xfrm>
              <a:prstGeom prst="ellipse">
                <a:avLst/>
              </a:prstGeom>
              <a:solidFill>
                <a:schemeClr val="bg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839" name="Oval 838"/>
              <p:cNvSpPr/>
              <p:nvPr/>
            </p:nvSpPr>
            <p:spPr bwMode="auto">
              <a:xfrm rot="14127864">
                <a:off x="3368648" y="5426957"/>
                <a:ext cx="53056" cy="42016"/>
              </a:xfrm>
              <a:prstGeom prst="ellipse">
                <a:avLst/>
              </a:prstGeom>
              <a:solidFill>
                <a:schemeClr val="bg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842" name="Oval 841"/>
              <p:cNvSpPr/>
              <p:nvPr/>
            </p:nvSpPr>
            <p:spPr bwMode="auto">
              <a:xfrm rot="14127864">
                <a:off x="3382379" y="5848578"/>
                <a:ext cx="53056" cy="42016"/>
              </a:xfrm>
              <a:prstGeom prst="ellipse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843" name="Oval 842"/>
              <p:cNvSpPr/>
              <p:nvPr/>
            </p:nvSpPr>
            <p:spPr bwMode="auto">
              <a:xfrm rot="14127864">
                <a:off x="3188280" y="5470844"/>
                <a:ext cx="53056" cy="42016"/>
              </a:xfrm>
              <a:prstGeom prst="ellipse">
                <a:avLst/>
              </a:prstGeom>
              <a:solidFill>
                <a:schemeClr val="bg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857" name="Oval 856"/>
              <p:cNvSpPr/>
              <p:nvPr/>
            </p:nvSpPr>
            <p:spPr bwMode="auto">
              <a:xfrm rot="16550184">
                <a:off x="3264643" y="5424451"/>
                <a:ext cx="53056" cy="42016"/>
              </a:xfrm>
              <a:prstGeom prst="ellipse">
                <a:avLst/>
              </a:prstGeom>
              <a:solidFill>
                <a:schemeClr val="bg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884" name="Oval 883"/>
              <p:cNvSpPr/>
              <p:nvPr/>
            </p:nvSpPr>
            <p:spPr bwMode="auto">
              <a:xfrm rot="14127864">
                <a:off x="3157389" y="5804694"/>
                <a:ext cx="53056" cy="42016"/>
              </a:xfrm>
              <a:prstGeom prst="ellipse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885" name="Oval 884"/>
              <p:cNvSpPr/>
              <p:nvPr/>
            </p:nvSpPr>
            <p:spPr bwMode="auto">
              <a:xfrm rot="14127864">
                <a:off x="3492215" y="5804691"/>
                <a:ext cx="53056" cy="42016"/>
              </a:xfrm>
              <a:prstGeom prst="ellipse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886" name="Oval 885"/>
              <p:cNvSpPr/>
              <p:nvPr/>
            </p:nvSpPr>
            <p:spPr bwMode="auto">
              <a:xfrm rot="14127864">
                <a:off x="3481401" y="5476801"/>
                <a:ext cx="53056" cy="42016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887" name="Straight Connector 886"/>
              <p:cNvCxnSpPr/>
              <p:nvPr/>
            </p:nvCxnSpPr>
            <p:spPr bwMode="auto">
              <a:xfrm>
                <a:off x="3151811" y="5728656"/>
                <a:ext cx="117643" cy="1463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sm" len="sm"/>
              </a:ln>
              <a:effectLst/>
            </p:spPr>
          </p:cxnSp>
          <p:cxnSp>
            <p:nvCxnSpPr>
              <p:cNvPr id="888" name="Straight Connector 887"/>
              <p:cNvCxnSpPr/>
              <p:nvPr/>
            </p:nvCxnSpPr>
            <p:spPr bwMode="auto">
              <a:xfrm>
                <a:off x="3295543" y="5738045"/>
                <a:ext cx="117643" cy="1463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sm" len="sm"/>
              </a:ln>
              <a:effectLst/>
            </p:spPr>
          </p:cxnSp>
          <p:sp>
            <p:nvSpPr>
              <p:cNvPr id="889" name="Oval 888"/>
              <p:cNvSpPr/>
              <p:nvPr/>
            </p:nvSpPr>
            <p:spPr bwMode="auto">
              <a:xfrm rot="14127864">
                <a:off x="3263278" y="5710964"/>
                <a:ext cx="53056" cy="42016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890" name="Oval 889"/>
              <p:cNvSpPr/>
              <p:nvPr/>
            </p:nvSpPr>
            <p:spPr bwMode="auto">
              <a:xfrm rot="14127864">
                <a:off x="3380921" y="5710964"/>
                <a:ext cx="53056" cy="42016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891" name="Straight Connector 890"/>
              <p:cNvCxnSpPr/>
              <p:nvPr/>
            </p:nvCxnSpPr>
            <p:spPr bwMode="auto">
              <a:xfrm>
                <a:off x="3430609" y="5734433"/>
                <a:ext cx="117643" cy="1463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sm" len="sm"/>
              </a:ln>
              <a:effectLst/>
            </p:spPr>
          </p:cxnSp>
          <p:cxnSp>
            <p:nvCxnSpPr>
              <p:cNvPr id="892" name="Straight Connector 891"/>
              <p:cNvCxnSpPr/>
              <p:nvPr/>
            </p:nvCxnSpPr>
            <p:spPr bwMode="auto">
              <a:xfrm>
                <a:off x="3157588" y="5595756"/>
                <a:ext cx="117643" cy="1463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sm" len="sm"/>
              </a:ln>
              <a:effectLst/>
            </p:spPr>
          </p:cxnSp>
          <p:cxnSp>
            <p:nvCxnSpPr>
              <p:cNvPr id="893" name="Straight Connector 892"/>
              <p:cNvCxnSpPr/>
              <p:nvPr/>
            </p:nvCxnSpPr>
            <p:spPr bwMode="auto">
              <a:xfrm>
                <a:off x="3278931" y="5587089"/>
                <a:ext cx="117643" cy="1463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sm" len="sm"/>
              </a:ln>
              <a:effectLst/>
            </p:spPr>
          </p:cxnSp>
          <p:sp>
            <p:nvSpPr>
              <p:cNvPr id="894" name="Oval 893"/>
              <p:cNvSpPr/>
              <p:nvPr/>
            </p:nvSpPr>
            <p:spPr bwMode="auto">
              <a:xfrm rot="16550184">
                <a:off x="3256320" y="5566454"/>
                <a:ext cx="53056" cy="42016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895" name="Oval 894"/>
              <p:cNvSpPr/>
              <p:nvPr/>
            </p:nvSpPr>
            <p:spPr bwMode="auto">
              <a:xfrm rot="16550184">
                <a:off x="3373963" y="5566454"/>
                <a:ext cx="53056" cy="42016"/>
              </a:xfrm>
              <a:prstGeom prst="ellipse">
                <a:avLst/>
              </a:prstGeom>
              <a:solidFill>
                <a:srgbClr val="FF33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896" name="Straight Connector 895"/>
              <p:cNvCxnSpPr>
                <a:endCxn id="886" idx="1"/>
              </p:cNvCxnSpPr>
              <p:nvPr/>
            </p:nvCxnSpPr>
            <p:spPr bwMode="auto">
              <a:xfrm flipV="1">
                <a:off x="3421941" y="5521683"/>
                <a:ext cx="84385" cy="56739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sm" len="sm"/>
              </a:ln>
              <a:effectLst/>
            </p:spPr>
          </p:cxnSp>
          <p:cxnSp>
            <p:nvCxnSpPr>
              <p:cNvPr id="897" name="Straight Connector 896"/>
              <p:cNvCxnSpPr>
                <a:endCxn id="842" idx="0"/>
              </p:cNvCxnSpPr>
              <p:nvPr/>
            </p:nvCxnSpPr>
            <p:spPr bwMode="auto">
              <a:xfrm>
                <a:off x="3287599" y="5860110"/>
                <a:ext cx="104002" cy="21386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sm" len="sm"/>
              </a:ln>
              <a:effectLst/>
            </p:spPr>
          </p:cxnSp>
          <p:cxnSp>
            <p:nvCxnSpPr>
              <p:cNvPr id="898" name="Straight Connector 897"/>
              <p:cNvCxnSpPr>
                <a:endCxn id="885" idx="0"/>
              </p:cNvCxnSpPr>
              <p:nvPr/>
            </p:nvCxnSpPr>
            <p:spPr bwMode="auto">
              <a:xfrm flipV="1">
                <a:off x="3431331" y="5837609"/>
                <a:ext cx="70106" cy="23223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 w="sm" len="sm"/>
              </a:ln>
              <a:effectLst/>
            </p:spPr>
          </p:cxnSp>
          <p:sp>
            <p:nvSpPr>
              <p:cNvPr id="899" name="Oval 898"/>
              <p:cNvSpPr/>
              <p:nvPr/>
            </p:nvSpPr>
            <p:spPr bwMode="auto">
              <a:xfrm rot="14127864">
                <a:off x="3268168" y="5839803"/>
                <a:ext cx="53056" cy="42016"/>
              </a:xfrm>
              <a:prstGeom prst="ellipse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900" name="Oval 899"/>
              <p:cNvSpPr/>
              <p:nvPr/>
            </p:nvSpPr>
            <p:spPr bwMode="auto">
              <a:xfrm rot="16550184">
                <a:off x="3107866" y="5573278"/>
                <a:ext cx="53056" cy="42016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901" name="Oval 900"/>
              <p:cNvSpPr/>
              <p:nvPr/>
            </p:nvSpPr>
            <p:spPr bwMode="auto">
              <a:xfrm rot="14127864">
                <a:off x="3107878" y="5704621"/>
                <a:ext cx="53056" cy="42016"/>
              </a:xfrm>
              <a:prstGeom prst="ellipse">
                <a:avLst/>
              </a:prstGeom>
              <a:solidFill>
                <a:schemeClr val="accent2">
                  <a:lumMod val="75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05965404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9" dur="500"/>
                                        <p:tgtEl>
                                          <p:spTgt spid="8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0" name="Group 1069"/>
          <p:cNvGrpSpPr/>
          <p:nvPr/>
        </p:nvGrpSpPr>
        <p:grpSpPr>
          <a:xfrm>
            <a:off x="2512621" y="4092039"/>
            <a:ext cx="6272176" cy="2043538"/>
            <a:chOff x="2667000" y="4495800"/>
            <a:chExt cx="6272176" cy="2043538"/>
          </a:xfrm>
        </p:grpSpPr>
        <p:sp>
          <p:nvSpPr>
            <p:cNvPr id="720" name="Oval 719"/>
            <p:cNvSpPr/>
            <p:nvPr/>
          </p:nvSpPr>
          <p:spPr bwMode="auto">
            <a:xfrm>
              <a:off x="2667000" y="4495800"/>
              <a:ext cx="4264762" cy="2011680"/>
            </a:xfrm>
            <a:prstGeom prst="ellipse">
              <a:avLst/>
            </a:prstGeom>
            <a:gradFill flip="none" rotWithShape="1">
              <a:gsLst>
                <a:gs pos="0">
                  <a:srgbClr val="FFC000">
                    <a:tint val="66000"/>
                    <a:satMod val="160000"/>
                  </a:srgbClr>
                </a:gs>
                <a:gs pos="50000">
                  <a:srgbClr val="FFC000">
                    <a:tint val="44500"/>
                    <a:satMod val="160000"/>
                  </a:srgbClr>
                </a:gs>
                <a:gs pos="100000">
                  <a:srgbClr val="FFC000">
                    <a:tint val="23500"/>
                    <a:satMod val="160000"/>
                  </a:srgbClr>
                </a:gs>
              </a:gsLst>
              <a:lin ang="5400000" scaled="1"/>
              <a:tileRect/>
            </a:gradFill>
            <a:ln w="34925" cap="flat" cmpd="sng" algn="ctr">
              <a:solidFill>
                <a:srgbClr val="FFC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725" name="TextBox 724"/>
            <p:cNvSpPr txBox="1"/>
            <p:nvPr/>
          </p:nvSpPr>
          <p:spPr>
            <a:xfrm>
              <a:off x="6751931" y="5893007"/>
              <a:ext cx="2187245" cy="646331"/>
            </a:xfrm>
            <a:prstGeom prst="rect">
              <a:avLst/>
            </a:prstGeom>
            <a:solidFill>
              <a:srgbClr val="FFC000"/>
            </a:solidFill>
            <a:ln>
              <a:solidFill>
                <a:schemeClr val="tx1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200" i="1" u="sng" dirty="0" smtClean="0"/>
                <a:t>Less:</a:t>
              </a:r>
              <a:r>
                <a:rPr lang="en-US" sz="1200" dirty="0" smtClean="0"/>
                <a:t> Latency/Disruption Tolerant</a:t>
              </a:r>
            </a:p>
            <a:p>
              <a:pPr algn="ctr"/>
              <a:r>
                <a:rPr lang="en-US" sz="1200" u="sng" dirty="0" smtClean="0"/>
                <a:t>More</a:t>
              </a:r>
              <a:r>
                <a:rPr lang="en-US" sz="1200" dirty="0" smtClean="0"/>
                <a:t>: Controllable</a:t>
              </a:r>
            </a:p>
          </p:txBody>
        </p:sp>
      </p:grpSp>
      <p:grpSp>
        <p:nvGrpSpPr>
          <p:cNvPr id="3" name="Group 726"/>
          <p:cNvGrpSpPr/>
          <p:nvPr/>
        </p:nvGrpSpPr>
        <p:grpSpPr>
          <a:xfrm>
            <a:off x="2445946" y="2244189"/>
            <a:ext cx="6408117" cy="2198218"/>
            <a:chOff x="2735883" y="2611525"/>
            <a:chExt cx="6408117" cy="2198218"/>
          </a:xfrm>
        </p:grpSpPr>
        <p:sp>
          <p:nvSpPr>
            <p:cNvPr id="721" name="Oval 720"/>
            <p:cNvSpPr/>
            <p:nvPr/>
          </p:nvSpPr>
          <p:spPr bwMode="auto">
            <a:xfrm>
              <a:off x="2735883" y="2889503"/>
              <a:ext cx="4264762" cy="1920240"/>
            </a:xfrm>
            <a:prstGeom prst="ellipse">
              <a:avLst/>
            </a:prstGeom>
            <a:gradFill flip="none" rotWithShape="1">
              <a:gsLst>
                <a:gs pos="100000">
                  <a:srgbClr val="00FF00">
                    <a:tint val="66000"/>
                    <a:satMod val="160000"/>
                    <a:alpha val="0"/>
                  </a:srgbClr>
                </a:gs>
                <a:gs pos="50000">
                  <a:srgbClr val="00FF00">
                    <a:tint val="44500"/>
                    <a:satMod val="160000"/>
                  </a:srgbClr>
                </a:gs>
                <a:gs pos="100000">
                  <a:srgbClr val="00FF00">
                    <a:tint val="23500"/>
                    <a:satMod val="160000"/>
                  </a:srgbClr>
                </a:gs>
              </a:gsLst>
              <a:lin ang="5400000" scaled="1"/>
              <a:tileRect/>
            </a:gradFill>
            <a:ln w="34925" cap="flat" cmpd="sng" algn="ctr">
              <a:solidFill>
                <a:srgbClr val="00FF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723" name="TextBox 722"/>
            <p:cNvSpPr txBox="1"/>
            <p:nvPr/>
          </p:nvSpPr>
          <p:spPr>
            <a:xfrm>
              <a:off x="6956755" y="2611525"/>
              <a:ext cx="2187245" cy="769441"/>
            </a:xfrm>
            <a:prstGeom prst="rect">
              <a:avLst/>
            </a:prstGeom>
            <a:solidFill>
              <a:srgbClr val="00FF00"/>
            </a:solidFill>
            <a:ln>
              <a:solidFill>
                <a:schemeClr val="tx1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100" i="1" u="sng" dirty="0" smtClean="0"/>
                <a:t>Less:</a:t>
              </a:r>
              <a:r>
                <a:rPr lang="en-US" sz="1100" i="1" dirty="0" smtClean="0"/>
                <a:t> </a:t>
              </a:r>
              <a:r>
                <a:rPr lang="en-US" sz="1100" dirty="0" smtClean="0"/>
                <a:t>Information Loss Under</a:t>
              </a:r>
            </a:p>
            <a:p>
              <a:pPr algn="ctr"/>
              <a:r>
                <a:rPr lang="en-US" sz="1100" dirty="0" smtClean="0"/>
                <a:t>Disruption</a:t>
              </a:r>
            </a:p>
            <a:p>
              <a:pPr algn="ctr"/>
              <a:r>
                <a:rPr lang="en-US" sz="1100" i="1" u="sng" dirty="0" smtClean="0"/>
                <a:t>More:</a:t>
              </a:r>
              <a:r>
                <a:rPr lang="en-US" sz="1100" dirty="0" smtClean="0"/>
                <a:t> Latency, Resource</a:t>
              </a:r>
            </a:p>
            <a:p>
              <a:pPr algn="ctr"/>
              <a:r>
                <a:rPr lang="en-US" sz="1100" dirty="0" smtClean="0"/>
                <a:t>Intensive</a:t>
              </a:r>
              <a:endParaRPr lang="en-US" sz="1100" dirty="0"/>
            </a:p>
          </p:txBody>
        </p:sp>
      </p:grpSp>
      <p:sp>
        <p:nvSpPr>
          <p:cNvPr id="144386" name="Text Box 2"/>
          <p:cNvSpPr txBox="1">
            <a:spLocks noChangeArrowheads="1"/>
          </p:cNvSpPr>
          <p:nvPr/>
        </p:nvSpPr>
        <p:spPr bwMode="auto">
          <a:xfrm>
            <a:off x="447675" y="1152525"/>
            <a:ext cx="64135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lvl="1" eaLnBrk="1" hangingPunct="1"/>
            <a:endParaRPr lang="en-US" sz="1800"/>
          </a:p>
        </p:txBody>
      </p:sp>
      <p:sp>
        <p:nvSpPr>
          <p:cNvPr id="655" name="Text Box 79"/>
          <p:cNvSpPr txBox="1">
            <a:spLocks noChangeArrowheads="1"/>
          </p:cNvSpPr>
          <p:nvPr/>
        </p:nvSpPr>
        <p:spPr bwMode="auto">
          <a:xfrm>
            <a:off x="575037" y="2426659"/>
            <a:ext cx="81945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sz="900" b="1" i="1" dirty="0" smtClean="0"/>
              <a:t>Information</a:t>
            </a:r>
          </a:p>
          <a:p>
            <a:pPr algn="ctr"/>
            <a:r>
              <a:rPr lang="en-US" sz="900" b="1" i="1" dirty="0" smtClean="0"/>
              <a:t>Sources</a:t>
            </a:r>
            <a:endParaRPr lang="en-US" sz="1200" b="1" i="1" dirty="0"/>
          </a:p>
        </p:txBody>
      </p:sp>
      <p:cxnSp>
        <p:nvCxnSpPr>
          <p:cNvPr id="216" name="Straight Connector 215"/>
          <p:cNvCxnSpPr/>
          <p:nvPr/>
        </p:nvCxnSpPr>
        <p:spPr bwMode="auto">
          <a:xfrm>
            <a:off x="3469014" y="3156276"/>
            <a:ext cx="1976335" cy="1988809"/>
          </a:xfrm>
          <a:prstGeom prst="line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422" name="Straight Connector 421"/>
          <p:cNvCxnSpPr/>
          <p:nvPr/>
        </p:nvCxnSpPr>
        <p:spPr bwMode="auto">
          <a:xfrm rot="5400000" flipH="1" flipV="1">
            <a:off x="2239978" y="5966627"/>
            <a:ext cx="86470" cy="1647"/>
          </a:xfrm>
          <a:prstGeom prst="line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76" name="Straight Connector 375"/>
          <p:cNvCxnSpPr/>
          <p:nvPr/>
        </p:nvCxnSpPr>
        <p:spPr bwMode="auto">
          <a:xfrm>
            <a:off x="5125450" y="3672810"/>
            <a:ext cx="948641" cy="1037639"/>
          </a:xfrm>
          <a:prstGeom prst="line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685" name="TextBox 684"/>
          <p:cNvSpPr txBox="1"/>
          <p:nvPr/>
        </p:nvSpPr>
        <p:spPr>
          <a:xfrm>
            <a:off x="1412591" y="2085019"/>
            <a:ext cx="95731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b="1" u="sng" dirty="0" smtClean="0"/>
              <a:t>Information </a:t>
            </a:r>
          </a:p>
          <a:p>
            <a:pPr algn="ctr"/>
            <a:r>
              <a:rPr lang="en-US" sz="1000" b="1" u="sng" dirty="0" smtClean="0">
                <a:sym typeface="Symbol"/>
              </a:rPr>
              <a:t>Timescale t</a:t>
            </a:r>
            <a:endParaRPr lang="en-US" sz="1000" b="1" u="sng" dirty="0" smtClean="0"/>
          </a:p>
        </p:txBody>
      </p:sp>
      <p:sp>
        <p:nvSpPr>
          <p:cNvPr id="695" name="TextBox 694"/>
          <p:cNvSpPr txBox="1"/>
          <p:nvPr/>
        </p:nvSpPr>
        <p:spPr>
          <a:xfrm>
            <a:off x="2624506" y="2031618"/>
            <a:ext cx="1511952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b="1" u="sng" dirty="0" smtClean="0"/>
              <a:t>Architecture Information</a:t>
            </a:r>
          </a:p>
          <a:p>
            <a:pPr algn="ctr"/>
            <a:r>
              <a:rPr lang="en-US" sz="1000" b="1" u="sng" dirty="0" smtClean="0"/>
              <a:t>Distribution</a:t>
            </a:r>
            <a:endParaRPr lang="en-US" sz="1000" b="1" u="sng" dirty="0"/>
          </a:p>
        </p:txBody>
      </p:sp>
      <p:sp>
        <p:nvSpPr>
          <p:cNvPr id="696" name="TextBox 695"/>
          <p:cNvSpPr txBox="1"/>
          <p:nvPr/>
        </p:nvSpPr>
        <p:spPr>
          <a:xfrm>
            <a:off x="4112821" y="1882239"/>
            <a:ext cx="1282402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00" b="1" u="sng" dirty="0" smtClean="0"/>
              <a:t>Architecture</a:t>
            </a:r>
          </a:p>
          <a:p>
            <a:pPr algn="ctr"/>
            <a:r>
              <a:rPr lang="en-US" sz="1000" b="1" u="sng" dirty="0" smtClean="0"/>
              <a:t>Information Loss</a:t>
            </a:r>
          </a:p>
          <a:p>
            <a:pPr algn="ctr"/>
            <a:r>
              <a:rPr lang="en-US" sz="1000" b="1" u="sng" dirty="0" smtClean="0"/>
              <a:t>With Interference</a:t>
            </a:r>
            <a:endParaRPr lang="en-US" sz="800" b="1" u="sng" dirty="0"/>
          </a:p>
        </p:txBody>
      </p:sp>
      <p:sp>
        <p:nvSpPr>
          <p:cNvPr id="697" name="TextBox 696"/>
          <p:cNvSpPr txBox="1"/>
          <p:nvPr/>
        </p:nvSpPr>
        <p:spPr>
          <a:xfrm>
            <a:off x="5822914" y="1946997"/>
            <a:ext cx="845103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000" b="1" u="sng" dirty="0" smtClean="0"/>
              <a:t>Architecture</a:t>
            </a:r>
          </a:p>
          <a:p>
            <a:pPr algn="ctr"/>
            <a:r>
              <a:rPr lang="en-US" sz="1000" b="1" u="sng" dirty="0" smtClean="0"/>
              <a:t>Information</a:t>
            </a:r>
          </a:p>
          <a:p>
            <a:pPr algn="ctr"/>
            <a:r>
              <a:rPr lang="en-US" sz="1000" b="1" u="sng" dirty="0" smtClean="0"/>
              <a:t>Recovery</a:t>
            </a:r>
            <a:endParaRPr lang="en-US" sz="1000" b="1" u="sng" dirty="0"/>
          </a:p>
        </p:txBody>
      </p:sp>
      <p:grpSp>
        <p:nvGrpSpPr>
          <p:cNvPr id="4" name="Group 510"/>
          <p:cNvGrpSpPr/>
          <p:nvPr/>
        </p:nvGrpSpPr>
        <p:grpSpPr>
          <a:xfrm>
            <a:off x="784855" y="4647262"/>
            <a:ext cx="512902" cy="539903"/>
            <a:chOff x="939234" y="5051023"/>
            <a:chExt cx="512902" cy="539903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312" name="Puzzle3"/>
            <p:cNvSpPr>
              <a:spLocks noEditPoints="1" noChangeArrowheads="1"/>
            </p:cNvSpPr>
            <p:nvPr/>
          </p:nvSpPr>
          <p:spPr bwMode="auto">
            <a:xfrm>
              <a:off x="1085264" y="5053038"/>
              <a:ext cx="116535" cy="168140"/>
            </a:xfrm>
            <a:custGeom>
              <a:avLst/>
              <a:gdLst>
                <a:gd name="T0" fmla="*/ 10391 w 21600"/>
                <a:gd name="T1" fmla="*/ 15806 h 21600"/>
                <a:gd name="T2" fmla="*/ 20551 w 21600"/>
                <a:gd name="T3" fmla="*/ 21088 h 21600"/>
                <a:gd name="T4" fmla="*/ 13180 w 21600"/>
                <a:gd name="T5" fmla="*/ 13801 h 21600"/>
                <a:gd name="T6" fmla="*/ 20551 w 21600"/>
                <a:gd name="T7" fmla="*/ 7025 h 21600"/>
                <a:gd name="T8" fmla="*/ 10500 w 21600"/>
                <a:gd name="T9" fmla="*/ 52 h 21600"/>
                <a:gd name="T10" fmla="*/ 692 w 21600"/>
                <a:gd name="T11" fmla="*/ 6802 h 21600"/>
                <a:gd name="T12" fmla="*/ 8064 w 21600"/>
                <a:gd name="T13" fmla="*/ 13526 h 21600"/>
                <a:gd name="T14" fmla="*/ 692 w 21600"/>
                <a:gd name="T15" fmla="*/ 21088 h 21600"/>
                <a:gd name="T16" fmla="*/ 2273 w 21600"/>
                <a:gd name="T17" fmla="*/ 7719 h 21600"/>
                <a:gd name="T18" fmla="*/ 19149 w 21600"/>
                <a:gd name="T19" fmla="*/ 202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3" name="Puzzle2"/>
            <p:cNvSpPr>
              <a:spLocks noEditPoints="1" noChangeArrowheads="1"/>
            </p:cNvSpPr>
            <p:nvPr/>
          </p:nvSpPr>
          <p:spPr bwMode="auto">
            <a:xfrm>
              <a:off x="1049655" y="5176019"/>
              <a:ext cx="186674" cy="153221"/>
            </a:xfrm>
            <a:custGeom>
              <a:avLst/>
              <a:gdLst>
                <a:gd name="T0" fmla="*/ 11 w 21600"/>
                <a:gd name="T1" fmla="*/ 13386 h 21600"/>
                <a:gd name="T2" fmla="*/ 4202 w 21600"/>
                <a:gd name="T3" fmla="*/ 21161 h 21600"/>
                <a:gd name="T4" fmla="*/ 10400 w 21600"/>
                <a:gd name="T5" fmla="*/ 13909 h 21600"/>
                <a:gd name="T6" fmla="*/ 16821 w 21600"/>
                <a:gd name="T7" fmla="*/ 21190 h 21600"/>
                <a:gd name="T8" fmla="*/ 21600 w 21600"/>
                <a:gd name="T9" fmla="*/ 15083 h 21600"/>
                <a:gd name="T10" fmla="*/ 16889 w 21600"/>
                <a:gd name="T11" fmla="*/ 5739 h 21600"/>
                <a:gd name="T12" fmla="*/ 10800 w 21600"/>
                <a:gd name="T13" fmla="*/ 28 h 21600"/>
                <a:gd name="T14" fmla="*/ 4202 w 21600"/>
                <a:gd name="T15" fmla="*/ 5894 h 21600"/>
                <a:gd name="T16" fmla="*/ 5388 w 21600"/>
                <a:gd name="T17" fmla="*/ 6742 h 21600"/>
                <a:gd name="T18" fmla="*/ 16177 w 21600"/>
                <a:gd name="T19" fmla="*/ 20441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4" name="Puzzle4"/>
            <p:cNvSpPr>
              <a:spLocks noEditPoints="1" noChangeArrowheads="1"/>
            </p:cNvSpPr>
            <p:nvPr/>
          </p:nvSpPr>
          <p:spPr bwMode="auto">
            <a:xfrm>
              <a:off x="977719" y="5174003"/>
              <a:ext cx="112220" cy="195558"/>
            </a:xfrm>
            <a:custGeom>
              <a:avLst/>
              <a:gdLst>
                <a:gd name="T0" fmla="*/ 8307 w 21600"/>
                <a:gd name="T1" fmla="*/ 11593 h 21600"/>
                <a:gd name="T2" fmla="*/ 453 w 21600"/>
                <a:gd name="T3" fmla="*/ 16938 h 21600"/>
                <a:gd name="T4" fmla="*/ 11500 w 21600"/>
                <a:gd name="T5" fmla="*/ 21600 h 21600"/>
                <a:gd name="T6" fmla="*/ 20920 w 21600"/>
                <a:gd name="T7" fmla="*/ 16751 h 21600"/>
                <a:gd name="T8" fmla="*/ 13972 w 21600"/>
                <a:gd name="T9" fmla="*/ 10888 h 21600"/>
                <a:gd name="T10" fmla="*/ 21033 w 21600"/>
                <a:gd name="T11" fmla="*/ 4716 h 21600"/>
                <a:gd name="T12" fmla="*/ 11102 w 21600"/>
                <a:gd name="T13" fmla="*/ 11 h 21600"/>
                <a:gd name="T14" fmla="*/ 453 w 21600"/>
                <a:gd name="T15" fmla="*/ 4716 h 21600"/>
                <a:gd name="T16" fmla="*/ 2076 w 21600"/>
                <a:gd name="T17" fmla="*/ 5664 h 21600"/>
                <a:gd name="T18" fmla="*/ 20203 w 21600"/>
                <a:gd name="T19" fmla="*/ 1598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5" name="Puzzle1"/>
            <p:cNvSpPr>
              <a:spLocks noEditPoints="1" noChangeArrowheads="1"/>
            </p:cNvSpPr>
            <p:nvPr/>
          </p:nvSpPr>
          <p:spPr bwMode="auto">
            <a:xfrm>
              <a:off x="939234" y="5104246"/>
              <a:ext cx="188472" cy="116932"/>
            </a:xfrm>
            <a:custGeom>
              <a:avLst/>
              <a:gdLst>
                <a:gd name="T0" fmla="*/ 16740 w 21600"/>
                <a:gd name="T1" fmla="*/ 21078 h 21600"/>
                <a:gd name="T2" fmla="*/ 16976 w 21600"/>
                <a:gd name="T3" fmla="*/ 521 h 21600"/>
                <a:gd name="T4" fmla="*/ 4725 w 21600"/>
                <a:gd name="T5" fmla="*/ 856 h 21600"/>
                <a:gd name="T6" fmla="*/ 5040 w 21600"/>
                <a:gd name="T7" fmla="*/ 21004 h 21600"/>
                <a:gd name="T8" fmla="*/ 10811 w 21600"/>
                <a:gd name="T9" fmla="*/ 12885 h 21600"/>
                <a:gd name="T10" fmla="*/ 10845 w 21600"/>
                <a:gd name="T11" fmla="*/ 8714 h 21600"/>
                <a:gd name="T12" fmla="*/ 21600 w 21600"/>
                <a:gd name="T13" fmla="*/ 10000 h 21600"/>
                <a:gd name="T14" fmla="*/ 56 w 21600"/>
                <a:gd name="T15" fmla="*/ 10000 h 21600"/>
                <a:gd name="T16" fmla="*/ 6086 w 21600"/>
                <a:gd name="T17" fmla="*/ 2569 h 21600"/>
                <a:gd name="T18" fmla="*/ 16132 w 21600"/>
                <a:gd name="T19" fmla="*/ 19552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6" name="Puzzle2"/>
            <p:cNvSpPr>
              <a:spLocks noEditPoints="1" noChangeArrowheads="1"/>
            </p:cNvSpPr>
            <p:nvPr/>
          </p:nvSpPr>
          <p:spPr bwMode="auto">
            <a:xfrm>
              <a:off x="1049655" y="5396980"/>
              <a:ext cx="186674" cy="153624"/>
            </a:xfrm>
            <a:custGeom>
              <a:avLst/>
              <a:gdLst>
                <a:gd name="T0" fmla="*/ 11 w 21600"/>
                <a:gd name="T1" fmla="*/ 13386 h 21600"/>
                <a:gd name="T2" fmla="*/ 4202 w 21600"/>
                <a:gd name="T3" fmla="*/ 21161 h 21600"/>
                <a:gd name="T4" fmla="*/ 10400 w 21600"/>
                <a:gd name="T5" fmla="*/ 13909 h 21600"/>
                <a:gd name="T6" fmla="*/ 16821 w 21600"/>
                <a:gd name="T7" fmla="*/ 21190 h 21600"/>
                <a:gd name="T8" fmla="*/ 21600 w 21600"/>
                <a:gd name="T9" fmla="*/ 15083 h 21600"/>
                <a:gd name="T10" fmla="*/ 16889 w 21600"/>
                <a:gd name="T11" fmla="*/ 5739 h 21600"/>
                <a:gd name="T12" fmla="*/ 10800 w 21600"/>
                <a:gd name="T13" fmla="*/ 28 h 21600"/>
                <a:gd name="T14" fmla="*/ 4202 w 21600"/>
                <a:gd name="T15" fmla="*/ 5894 h 21600"/>
                <a:gd name="T16" fmla="*/ 5388 w 21600"/>
                <a:gd name="T17" fmla="*/ 6742 h 21600"/>
                <a:gd name="T18" fmla="*/ 16177 w 21600"/>
                <a:gd name="T19" fmla="*/ 20441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7" name="Puzzle4"/>
            <p:cNvSpPr>
              <a:spLocks noEditPoints="1" noChangeArrowheads="1"/>
            </p:cNvSpPr>
            <p:nvPr/>
          </p:nvSpPr>
          <p:spPr bwMode="auto">
            <a:xfrm>
              <a:off x="977719" y="5395368"/>
              <a:ext cx="112220" cy="195558"/>
            </a:xfrm>
            <a:custGeom>
              <a:avLst/>
              <a:gdLst>
                <a:gd name="T0" fmla="*/ 8307 w 21600"/>
                <a:gd name="T1" fmla="*/ 11593 h 21600"/>
                <a:gd name="T2" fmla="*/ 453 w 21600"/>
                <a:gd name="T3" fmla="*/ 16938 h 21600"/>
                <a:gd name="T4" fmla="*/ 11500 w 21600"/>
                <a:gd name="T5" fmla="*/ 21600 h 21600"/>
                <a:gd name="T6" fmla="*/ 20920 w 21600"/>
                <a:gd name="T7" fmla="*/ 16751 h 21600"/>
                <a:gd name="T8" fmla="*/ 13972 w 21600"/>
                <a:gd name="T9" fmla="*/ 10888 h 21600"/>
                <a:gd name="T10" fmla="*/ 21033 w 21600"/>
                <a:gd name="T11" fmla="*/ 4716 h 21600"/>
                <a:gd name="T12" fmla="*/ 11102 w 21600"/>
                <a:gd name="T13" fmla="*/ 11 h 21600"/>
                <a:gd name="T14" fmla="*/ 453 w 21600"/>
                <a:gd name="T15" fmla="*/ 4716 h 21600"/>
                <a:gd name="T16" fmla="*/ 2076 w 21600"/>
                <a:gd name="T17" fmla="*/ 5664 h 21600"/>
                <a:gd name="T18" fmla="*/ 20203 w 21600"/>
                <a:gd name="T19" fmla="*/ 1598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8" name="Puzzle1"/>
            <p:cNvSpPr>
              <a:spLocks noEditPoints="1" noChangeArrowheads="1"/>
            </p:cNvSpPr>
            <p:nvPr/>
          </p:nvSpPr>
          <p:spPr bwMode="auto">
            <a:xfrm>
              <a:off x="939234" y="5325612"/>
              <a:ext cx="188472" cy="116528"/>
            </a:xfrm>
            <a:custGeom>
              <a:avLst/>
              <a:gdLst>
                <a:gd name="T0" fmla="*/ 16740 w 21600"/>
                <a:gd name="T1" fmla="*/ 21078 h 21600"/>
                <a:gd name="T2" fmla="*/ 16976 w 21600"/>
                <a:gd name="T3" fmla="*/ 521 h 21600"/>
                <a:gd name="T4" fmla="*/ 4725 w 21600"/>
                <a:gd name="T5" fmla="*/ 856 h 21600"/>
                <a:gd name="T6" fmla="*/ 5040 w 21600"/>
                <a:gd name="T7" fmla="*/ 21004 h 21600"/>
                <a:gd name="T8" fmla="*/ 10811 w 21600"/>
                <a:gd name="T9" fmla="*/ 12885 h 21600"/>
                <a:gd name="T10" fmla="*/ 10845 w 21600"/>
                <a:gd name="T11" fmla="*/ 8714 h 21600"/>
                <a:gd name="T12" fmla="*/ 21600 w 21600"/>
                <a:gd name="T13" fmla="*/ 10000 h 21600"/>
                <a:gd name="T14" fmla="*/ 56 w 21600"/>
                <a:gd name="T15" fmla="*/ 10000 h 21600"/>
                <a:gd name="T16" fmla="*/ 6086 w 21600"/>
                <a:gd name="T17" fmla="*/ 2569 h 21600"/>
                <a:gd name="T18" fmla="*/ 16132 w 21600"/>
                <a:gd name="T19" fmla="*/ 19552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9" name="Puzzle3"/>
            <p:cNvSpPr>
              <a:spLocks noEditPoints="1" noChangeArrowheads="1"/>
            </p:cNvSpPr>
            <p:nvPr/>
          </p:nvSpPr>
          <p:spPr bwMode="auto">
            <a:xfrm>
              <a:off x="1081667" y="5274807"/>
              <a:ext cx="116535" cy="168140"/>
            </a:xfrm>
            <a:custGeom>
              <a:avLst/>
              <a:gdLst>
                <a:gd name="T0" fmla="*/ 10391 w 21600"/>
                <a:gd name="T1" fmla="*/ 15806 h 21600"/>
                <a:gd name="T2" fmla="*/ 20551 w 21600"/>
                <a:gd name="T3" fmla="*/ 21088 h 21600"/>
                <a:gd name="T4" fmla="*/ 13180 w 21600"/>
                <a:gd name="T5" fmla="*/ 13801 h 21600"/>
                <a:gd name="T6" fmla="*/ 20551 w 21600"/>
                <a:gd name="T7" fmla="*/ 7025 h 21600"/>
                <a:gd name="T8" fmla="*/ 10500 w 21600"/>
                <a:gd name="T9" fmla="*/ 52 h 21600"/>
                <a:gd name="T10" fmla="*/ 692 w 21600"/>
                <a:gd name="T11" fmla="*/ 6802 h 21600"/>
                <a:gd name="T12" fmla="*/ 8064 w 21600"/>
                <a:gd name="T13" fmla="*/ 13526 h 21600"/>
                <a:gd name="T14" fmla="*/ 692 w 21600"/>
                <a:gd name="T15" fmla="*/ 21088 h 21600"/>
                <a:gd name="T16" fmla="*/ 2273 w 21600"/>
                <a:gd name="T17" fmla="*/ 7719 h 21600"/>
                <a:gd name="T18" fmla="*/ 19149 w 21600"/>
                <a:gd name="T19" fmla="*/ 202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0" name="Puzzle4"/>
            <p:cNvSpPr>
              <a:spLocks noEditPoints="1" noChangeArrowheads="1"/>
            </p:cNvSpPr>
            <p:nvPr/>
          </p:nvSpPr>
          <p:spPr bwMode="auto">
            <a:xfrm>
              <a:off x="1195684" y="5395368"/>
              <a:ext cx="112580" cy="195558"/>
            </a:xfrm>
            <a:custGeom>
              <a:avLst/>
              <a:gdLst>
                <a:gd name="T0" fmla="*/ 8307 w 21600"/>
                <a:gd name="T1" fmla="*/ 11593 h 21600"/>
                <a:gd name="T2" fmla="*/ 453 w 21600"/>
                <a:gd name="T3" fmla="*/ 16938 h 21600"/>
                <a:gd name="T4" fmla="*/ 11500 w 21600"/>
                <a:gd name="T5" fmla="*/ 21600 h 21600"/>
                <a:gd name="T6" fmla="*/ 20920 w 21600"/>
                <a:gd name="T7" fmla="*/ 16751 h 21600"/>
                <a:gd name="T8" fmla="*/ 13972 w 21600"/>
                <a:gd name="T9" fmla="*/ 10888 h 21600"/>
                <a:gd name="T10" fmla="*/ 21033 w 21600"/>
                <a:gd name="T11" fmla="*/ 4716 h 21600"/>
                <a:gd name="T12" fmla="*/ 11102 w 21600"/>
                <a:gd name="T13" fmla="*/ 11 h 21600"/>
                <a:gd name="T14" fmla="*/ 453 w 21600"/>
                <a:gd name="T15" fmla="*/ 4716 h 21600"/>
                <a:gd name="T16" fmla="*/ 2076 w 21600"/>
                <a:gd name="T17" fmla="*/ 5664 h 21600"/>
                <a:gd name="T18" fmla="*/ 20203 w 21600"/>
                <a:gd name="T19" fmla="*/ 1598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1" name="Puzzle3"/>
            <p:cNvSpPr>
              <a:spLocks noEditPoints="1" noChangeArrowheads="1"/>
            </p:cNvSpPr>
            <p:nvPr/>
          </p:nvSpPr>
          <p:spPr bwMode="auto">
            <a:xfrm>
              <a:off x="1301430" y="5274404"/>
              <a:ext cx="116535" cy="168140"/>
            </a:xfrm>
            <a:custGeom>
              <a:avLst/>
              <a:gdLst>
                <a:gd name="T0" fmla="*/ 10391 w 21600"/>
                <a:gd name="T1" fmla="*/ 15806 h 21600"/>
                <a:gd name="T2" fmla="*/ 20551 w 21600"/>
                <a:gd name="T3" fmla="*/ 21088 h 21600"/>
                <a:gd name="T4" fmla="*/ 13180 w 21600"/>
                <a:gd name="T5" fmla="*/ 13801 h 21600"/>
                <a:gd name="T6" fmla="*/ 20551 w 21600"/>
                <a:gd name="T7" fmla="*/ 7025 h 21600"/>
                <a:gd name="T8" fmla="*/ 10500 w 21600"/>
                <a:gd name="T9" fmla="*/ 52 h 21600"/>
                <a:gd name="T10" fmla="*/ 692 w 21600"/>
                <a:gd name="T11" fmla="*/ 6802 h 21600"/>
                <a:gd name="T12" fmla="*/ 8064 w 21600"/>
                <a:gd name="T13" fmla="*/ 13526 h 21600"/>
                <a:gd name="T14" fmla="*/ 692 w 21600"/>
                <a:gd name="T15" fmla="*/ 21088 h 21600"/>
                <a:gd name="T16" fmla="*/ 2273 w 21600"/>
                <a:gd name="T17" fmla="*/ 7719 h 21600"/>
                <a:gd name="T18" fmla="*/ 19149 w 21600"/>
                <a:gd name="T19" fmla="*/ 202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2" name="Puzzle2"/>
            <p:cNvSpPr>
              <a:spLocks noEditPoints="1" noChangeArrowheads="1"/>
            </p:cNvSpPr>
            <p:nvPr/>
          </p:nvSpPr>
          <p:spPr bwMode="auto">
            <a:xfrm>
              <a:off x="1265823" y="5396980"/>
              <a:ext cx="186313" cy="153624"/>
            </a:xfrm>
            <a:custGeom>
              <a:avLst/>
              <a:gdLst>
                <a:gd name="T0" fmla="*/ 11 w 21600"/>
                <a:gd name="T1" fmla="*/ 13386 h 21600"/>
                <a:gd name="T2" fmla="*/ 4202 w 21600"/>
                <a:gd name="T3" fmla="*/ 21161 h 21600"/>
                <a:gd name="T4" fmla="*/ 10400 w 21600"/>
                <a:gd name="T5" fmla="*/ 13909 h 21600"/>
                <a:gd name="T6" fmla="*/ 16821 w 21600"/>
                <a:gd name="T7" fmla="*/ 21190 h 21600"/>
                <a:gd name="T8" fmla="*/ 21600 w 21600"/>
                <a:gd name="T9" fmla="*/ 15083 h 21600"/>
                <a:gd name="T10" fmla="*/ 16889 w 21600"/>
                <a:gd name="T11" fmla="*/ 5739 h 21600"/>
                <a:gd name="T12" fmla="*/ 10800 w 21600"/>
                <a:gd name="T13" fmla="*/ 28 h 21600"/>
                <a:gd name="T14" fmla="*/ 4202 w 21600"/>
                <a:gd name="T15" fmla="*/ 5894 h 21600"/>
                <a:gd name="T16" fmla="*/ 5388 w 21600"/>
                <a:gd name="T17" fmla="*/ 6742 h 21600"/>
                <a:gd name="T18" fmla="*/ 16177 w 21600"/>
                <a:gd name="T19" fmla="*/ 20441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3" name="Puzzle1"/>
            <p:cNvSpPr>
              <a:spLocks noEditPoints="1" noChangeArrowheads="1"/>
            </p:cNvSpPr>
            <p:nvPr/>
          </p:nvSpPr>
          <p:spPr bwMode="auto">
            <a:xfrm>
              <a:off x="1155041" y="5325612"/>
              <a:ext cx="188472" cy="116528"/>
            </a:xfrm>
            <a:custGeom>
              <a:avLst/>
              <a:gdLst>
                <a:gd name="T0" fmla="*/ 16740 w 21600"/>
                <a:gd name="T1" fmla="*/ 21078 h 21600"/>
                <a:gd name="T2" fmla="*/ 16976 w 21600"/>
                <a:gd name="T3" fmla="*/ 521 h 21600"/>
                <a:gd name="T4" fmla="*/ 4725 w 21600"/>
                <a:gd name="T5" fmla="*/ 856 h 21600"/>
                <a:gd name="T6" fmla="*/ 5040 w 21600"/>
                <a:gd name="T7" fmla="*/ 21004 h 21600"/>
                <a:gd name="T8" fmla="*/ 10811 w 21600"/>
                <a:gd name="T9" fmla="*/ 12885 h 21600"/>
                <a:gd name="T10" fmla="*/ 10845 w 21600"/>
                <a:gd name="T11" fmla="*/ 8714 h 21600"/>
                <a:gd name="T12" fmla="*/ 21600 w 21600"/>
                <a:gd name="T13" fmla="*/ 10000 h 21600"/>
                <a:gd name="T14" fmla="*/ 56 w 21600"/>
                <a:gd name="T15" fmla="*/ 10000 h 21600"/>
                <a:gd name="T16" fmla="*/ 6086 w 21600"/>
                <a:gd name="T17" fmla="*/ 2569 h 21600"/>
                <a:gd name="T18" fmla="*/ 16132 w 21600"/>
                <a:gd name="T19" fmla="*/ 19552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4" name="Puzzle2"/>
            <p:cNvSpPr>
              <a:spLocks noEditPoints="1" noChangeArrowheads="1"/>
            </p:cNvSpPr>
            <p:nvPr/>
          </p:nvSpPr>
          <p:spPr bwMode="auto">
            <a:xfrm>
              <a:off x="1265823" y="5176019"/>
              <a:ext cx="186313" cy="153221"/>
            </a:xfrm>
            <a:custGeom>
              <a:avLst/>
              <a:gdLst>
                <a:gd name="T0" fmla="*/ 11 w 21600"/>
                <a:gd name="T1" fmla="*/ 13386 h 21600"/>
                <a:gd name="T2" fmla="*/ 4202 w 21600"/>
                <a:gd name="T3" fmla="*/ 21161 h 21600"/>
                <a:gd name="T4" fmla="*/ 10400 w 21600"/>
                <a:gd name="T5" fmla="*/ 13909 h 21600"/>
                <a:gd name="T6" fmla="*/ 16821 w 21600"/>
                <a:gd name="T7" fmla="*/ 21190 h 21600"/>
                <a:gd name="T8" fmla="*/ 21600 w 21600"/>
                <a:gd name="T9" fmla="*/ 15083 h 21600"/>
                <a:gd name="T10" fmla="*/ 16889 w 21600"/>
                <a:gd name="T11" fmla="*/ 5739 h 21600"/>
                <a:gd name="T12" fmla="*/ 10800 w 21600"/>
                <a:gd name="T13" fmla="*/ 28 h 21600"/>
                <a:gd name="T14" fmla="*/ 4202 w 21600"/>
                <a:gd name="T15" fmla="*/ 5894 h 21600"/>
                <a:gd name="T16" fmla="*/ 5388 w 21600"/>
                <a:gd name="T17" fmla="*/ 6742 h 21600"/>
                <a:gd name="T18" fmla="*/ 16177 w 21600"/>
                <a:gd name="T19" fmla="*/ 20441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5" name="Puzzle1"/>
            <p:cNvSpPr>
              <a:spLocks noEditPoints="1" noChangeArrowheads="1"/>
            </p:cNvSpPr>
            <p:nvPr/>
          </p:nvSpPr>
          <p:spPr bwMode="auto">
            <a:xfrm>
              <a:off x="1155041" y="5104246"/>
              <a:ext cx="188472" cy="116932"/>
            </a:xfrm>
            <a:custGeom>
              <a:avLst/>
              <a:gdLst>
                <a:gd name="T0" fmla="*/ 16740 w 21600"/>
                <a:gd name="T1" fmla="*/ 21078 h 21600"/>
                <a:gd name="T2" fmla="*/ 16976 w 21600"/>
                <a:gd name="T3" fmla="*/ 521 h 21600"/>
                <a:gd name="T4" fmla="*/ 4725 w 21600"/>
                <a:gd name="T5" fmla="*/ 856 h 21600"/>
                <a:gd name="T6" fmla="*/ 5040 w 21600"/>
                <a:gd name="T7" fmla="*/ 21004 h 21600"/>
                <a:gd name="T8" fmla="*/ 10811 w 21600"/>
                <a:gd name="T9" fmla="*/ 12885 h 21600"/>
                <a:gd name="T10" fmla="*/ 10845 w 21600"/>
                <a:gd name="T11" fmla="*/ 8714 h 21600"/>
                <a:gd name="T12" fmla="*/ 21600 w 21600"/>
                <a:gd name="T13" fmla="*/ 10000 h 21600"/>
                <a:gd name="T14" fmla="*/ 56 w 21600"/>
                <a:gd name="T15" fmla="*/ 10000 h 21600"/>
                <a:gd name="T16" fmla="*/ 6086 w 21600"/>
                <a:gd name="T17" fmla="*/ 2569 h 21600"/>
                <a:gd name="T18" fmla="*/ 16132 w 21600"/>
                <a:gd name="T19" fmla="*/ 19552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6" name="Puzzle4"/>
            <p:cNvSpPr>
              <a:spLocks noEditPoints="1" noChangeArrowheads="1"/>
            </p:cNvSpPr>
            <p:nvPr/>
          </p:nvSpPr>
          <p:spPr bwMode="auto">
            <a:xfrm>
              <a:off x="1193527" y="5176019"/>
              <a:ext cx="112580" cy="195560"/>
            </a:xfrm>
            <a:custGeom>
              <a:avLst/>
              <a:gdLst>
                <a:gd name="T0" fmla="*/ 8307 w 21600"/>
                <a:gd name="T1" fmla="*/ 11593 h 21600"/>
                <a:gd name="T2" fmla="*/ 453 w 21600"/>
                <a:gd name="T3" fmla="*/ 16938 h 21600"/>
                <a:gd name="T4" fmla="*/ 11500 w 21600"/>
                <a:gd name="T5" fmla="*/ 21600 h 21600"/>
                <a:gd name="T6" fmla="*/ 20920 w 21600"/>
                <a:gd name="T7" fmla="*/ 16751 h 21600"/>
                <a:gd name="T8" fmla="*/ 13972 w 21600"/>
                <a:gd name="T9" fmla="*/ 10888 h 21600"/>
                <a:gd name="T10" fmla="*/ 21033 w 21600"/>
                <a:gd name="T11" fmla="*/ 4716 h 21600"/>
                <a:gd name="T12" fmla="*/ 11102 w 21600"/>
                <a:gd name="T13" fmla="*/ 11 h 21600"/>
                <a:gd name="T14" fmla="*/ 453 w 21600"/>
                <a:gd name="T15" fmla="*/ 4716 h 21600"/>
                <a:gd name="T16" fmla="*/ 2076 w 21600"/>
                <a:gd name="T17" fmla="*/ 5664 h 21600"/>
                <a:gd name="T18" fmla="*/ 20203 w 21600"/>
                <a:gd name="T19" fmla="*/ 1598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27" name="Puzzle3"/>
            <p:cNvSpPr>
              <a:spLocks noEditPoints="1" noChangeArrowheads="1"/>
            </p:cNvSpPr>
            <p:nvPr/>
          </p:nvSpPr>
          <p:spPr bwMode="auto">
            <a:xfrm>
              <a:off x="1301790" y="5051023"/>
              <a:ext cx="116176" cy="168140"/>
            </a:xfrm>
            <a:custGeom>
              <a:avLst/>
              <a:gdLst>
                <a:gd name="T0" fmla="*/ 10391 w 21600"/>
                <a:gd name="T1" fmla="*/ 15806 h 21600"/>
                <a:gd name="T2" fmla="*/ 20551 w 21600"/>
                <a:gd name="T3" fmla="*/ 21088 h 21600"/>
                <a:gd name="T4" fmla="*/ 13180 w 21600"/>
                <a:gd name="T5" fmla="*/ 13801 h 21600"/>
                <a:gd name="T6" fmla="*/ 20551 w 21600"/>
                <a:gd name="T7" fmla="*/ 7025 h 21600"/>
                <a:gd name="T8" fmla="*/ 10500 w 21600"/>
                <a:gd name="T9" fmla="*/ 52 h 21600"/>
                <a:gd name="T10" fmla="*/ 692 w 21600"/>
                <a:gd name="T11" fmla="*/ 6802 h 21600"/>
                <a:gd name="T12" fmla="*/ 8064 w 21600"/>
                <a:gd name="T13" fmla="*/ 13526 h 21600"/>
                <a:gd name="T14" fmla="*/ 692 w 21600"/>
                <a:gd name="T15" fmla="*/ 21088 h 21600"/>
                <a:gd name="T16" fmla="*/ 2273 w 21600"/>
                <a:gd name="T17" fmla="*/ 7719 h 21600"/>
                <a:gd name="T18" fmla="*/ 19149 w 21600"/>
                <a:gd name="T19" fmla="*/ 202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" name="Group 676"/>
          <p:cNvGrpSpPr/>
          <p:nvPr/>
        </p:nvGrpSpPr>
        <p:grpSpPr>
          <a:xfrm>
            <a:off x="762108" y="3771532"/>
            <a:ext cx="512902" cy="539903"/>
            <a:chOff x="60447" y="4392647"/>
            <a:chExt cx="494389" cy="475779"/>
          </a:xfrm>
          <a:solidFill>
            <a:schemeClr val="accent2"/>
          </a:solidFill>
        </p:grpSpPr>
        <p:sp>
          <p:nvSpPr>
            <p:cNvPr id="288" name="Puzzle3"/>
            <p:cNvSpPr>
              <a:spLocks noEditPoints="1" noChangeArrowheads="1"/>
            </p:cNvSpPr>
            <p:nvPr/>
          </p:nvSpPr>
          <p:spPr bwMode="auto">
            <a:xfrm>
              <a:off x="201206" y="4394423"/>
              <a:ext cx="112329" cy="148170"/>
            </a:xfrm>
            <a:custGeom>
              <a:avLst/>
              <a:gdLst>
                <a:gd name="T0" fmla="*/ 10391 w 21600"/>
                <a:gd name="T1" fmla="*/ 15806 h 21600"/>
                <a:gd name="T2" fmla="*/ 20551 w 21600"/>
                <a:gd name="T3" fmla="*/ 21088 h 21600"/>
                <a:gd name="T4" fmla="*/ 13180 w 21600"/>
                <a:gd name="T5" fmla="*/ 13801 h 21600"/>
                <a:gd name="T6" fmla="*/ 20551 w 21600"/>
                <a:gd name="T7" fmla="*/ 7025 h 21600"/>
                <a:gd name="T8" fmla="*/ 10500 w 21600"/>
                <a:gd name="T9" fmla="*/ 52 h 21600"/>
                <a:gd name="T10" fmla="*/ 692 w 21600"/>
                <a:gd name="T11" fmla="*/ 6802 h 21600"/>
                <a:gd name="T12" fmla="*/ 8064 w 21600"/>
                <a:gd name="T13" fmla="*/ 13526 h 21600"/>
                <a:gd name="T14" fmla="*/ 692 w 21600"/>
                <a:gd name="T15" fmla="*/ 21088 h 21600"/>
                <a:gd name="T16" fmla="*/ 2273 w 21600"/>
                <a:gd name="T17" fmla="*/ 7719 h 21600"/>
                <a:gd name="T18" fmla="*/ 19149 w 21600"/>
                <a:gd name="T19" fmla="*/ 202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89" name="Puzzle2"/>
            <p:cNvSpPr>
              <a:spLocks noEditPoints="1" noChangeArrowheads="1"/>
            </p:cNvSpPr>
            <p:nvPr/>
          </p:nvSpPr>
          <p:spPr bwMode="auto">
            <a:xfrm>
              <a:off x="166882" y="4502797"/>
              <a:ext cx="179936" cy="135023"/>
            </a:xfrm>
            <a:custGeom>
              <a:avLst/>
              <a:gdLst>
                <a:gd name="T0" fmla="*/ 11 w 21600"/>
                <a:gd name="T1" fmla="*/ 13386 h 21600"/>
                <a:gd name="T2" fmla="*/ 4202 w 21600"/>
                <a:gd name="T3" fmla="*/ 21161 h 21600"/>
                <a:gd name="T4" fmla="*/ 10400 w 21600"/>
                <a:gd name="T5" fmla="*/ 13909 h 21600"/>
                <a:gd name="T6" fmla="*/ 16821 w 21600"/>
                <a:gd name="T7" fmla="*/ 21190 h 21600"/>
                <a:gd name="T8" fmla="*/ 21600 w 21600"/>
                <a:gd name="T9" fmla="*/ 15083 h 21600"/>
                <a:gd name="T10" fmla="*/ 16889 w 21600"/>
                <a:gd name="T11" fmla="*/ 5739 h 21600"/>
                <a:gd name="T12" fmla="*/ 10800 w 21600"/>
                <a:gd name="T13" fmla="*/ 28 h 21600"/>
                <a:gd name="T14" fmla="*/ 4202 w 21600"/>
                <a:gd name="T15" fmla="*/ 5894 h 21600"/>
                <a:gd name="T16" fmla="*/ 5388 w 21600"/>
                <a:gd name="T17" fmla="*/ 6742 h 21600"/>
                <a:gd name="T18" fmla="*/ 16177 w 21600"/>
                <a:gd name="T19" fmla="*/ 20441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0" name="Puzzle4"/>
            <p:cNvSpPr>
              <a:spLocks noEditPoints="1" noChangeArrowheads="1"/>
            </p:cNvSpPr>
            <p:nvPr/>
          </p:nvSpPr>
          <p:spPr bwMode="auto">
            <a:xfrm>
              <a:off x="97543" y="4501021"/>
              <a:ext cx="108169" cy="172332"/>
            </a:xfrm>
            <a:custGeom>
              <a:avLst/>
              <a:gdLst>
                <a:gd name="T0" fmla="*/ 8307 w 21600"/>
                <a:gd name="T1" fmla="*/ 11593 h 21600"/>
                <a:gd name="T2" fmla="*/ 453 w 21600"/>
                <a:gd name="T3" fmla="*/ 16938 h 21600"/>
                <a:gd name="T4" fmla="*/ 11500 w 21600"/>
                <a:gd name="T5" fmla="*/ 21600 h 21600"/>
                <a:gd name="T6" fmla="*/ 20920 w 21600"/>
                <a:gd name="T7" fmla="*/ 16751 h 21600"/>
                <a:gd name="T8" fmla="*/ 13972 w 21600"/>
                <a:gd name="T9" fmla="*/ 10888 h 21600"/>
                <a:gd name="T10" fmla="*/ 21033 w 21600"/>
                <a:gd name="T11" fmla="*/ 4716 h 21600"/>
                <a:gd name="T12" fmla="*/ 11102 w 21600"/>
                <a:gd name="T13" fmla="*/ 11 h 21600"/>
                <a:gd name="T14" fmla="*/ 453 w 21600"/>
                <a:gd name="T15" fmla="*/ 4716 h 21600"/>
                <a:gd name="T16" fmla="*/ 2076 w 21600"/>
                <a:gd name="T17" fmla="*/ 5664 h 21600"/>
                <a:gd name="T18" fmla="*/ 20203 w 21600"/>
                <a:gd name="T19" fmla="*/ 1598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1" name="Puzzle1"/>
            <p:cNvSpPr>
              <a:spLocks noEditPoints="1" noChangeArrowheads="1"/>
            </p:cNvSpPr>
            <p:nvPr/>
          </p:nvSpPr>
          <p:spPr bwMode="auto">
            <a:xfrm>
              <a:off x="60447" y="4439549"/>
              <a:ext cx="181669" cy="103044"/>
            </a:xfrm>
            <a:custGeom>
              <a:avLst/>
              <a:gdLst>
                <a:gd name="T0" fmla="*/ 16740 w 21600"/>
                <a:gd name="T1" fmla="*/ 21078 h 21600"/>
                <a:gd name="T2" fmla="*/ 16976 w 21600"/>
                <a:gd name="T3" fmla="*/ 521 h 21600"/>
                <a:gd name="T4" fmla="*/ 4725 w 21600"/>
                <a:gd name="T5" fmla="*/ 856 h 21600"/>
                <a:gd name="T6" fmla="*/ 5040 w 21600"/>
                <a:gd name="T7" fmla="*/ 21004 h 21600"/>
                <a:gd name="T8" fmla="*/ 10811 w 21600"/>
                <a:gd name="T9" fmla="*/ 12885 h 21600"/>
                <a:gd name="T10" fmla="*/ 10845 w 21600"/>
                <a:gd name="T11" fmla="*/ 8714 h 21600"/>
                <a:gd name="T12" fmla="*/ 21600 w 21600"/>
                <a:gd name="T13" fmla="*/ 10000 h 21600"/>
                <a:gd name="T14" fmla="*/ 56 w 21600"/>
                <a:gd name="T15" fmla="*/ 10000 h 21600"/>
                <a:gd name="T16" fmla="*/ 6086 w 21600"/>
                <a:gd name="T17" fmla="*/ 2569 h 21600"/>
                <a:gd name="T18" fmla="*/ 16132 w 21600"/>
                <a:gd name="T19" fmla="*/ 19552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3" name="Puzzle2"/>
            <p:cNvSpPr>
              <a:spLocks noEditPoints="1" noChangeArrowheads="1"/>
            </p:cNvSpPr>
            <p:nvPr/>
          </p:nvSpPr>
          <p:spPr bwMode="auto">
            <a:xfrm>
              <a:off x="166882" y="4697515"/>
              <a:ext cx="179936" cy="135378"/>
            </a:xfrm>
            <a:custGeom>
              <a:avLst/>
              <a:gdLst>
                <a:gd name="T0" fmla="*/ 11 w 21600"/>
                <a:gd name="T1" fmla="*/ 13386 h 21600"/>
                <a:gd name="T2" fmla="*/ 4202 w 21600"/>
                <a:gd name="T3" fmla="*/ 21161 h 21600"/>
                <a:gd name="T4" fmla="*/ 10400 w 21600"/>
                <a:gd name="T5" fmla="*/ 13909 h 21600"/>
                <a:gd name="T6" fmla="*/ 16821 w 21600"/>
                <a:gd name="T7" fmla="*/ 21190 h 21600"/>
                <a:gd name="T8" fmla="*/ 21600 w 21600"/>
                <a:gd name="T9" fmla="*/ 15083 h 21600"/>
                <a:gd name="T10" fmla="*/ 16889 w 21600"/>
                <a:gd name="T11" fmla="*/ 5739 h 21600"/>
                <a:gd name="T12" fmla="*/ 10800 w 21600"/>
                <a:gd name="T13" fmla="*/ 28 h 21600"/>
                <a:gd name="T14" fmla="*/ 4202 w 21600"/>
                <a:gd name="T15" fmla="*/ 5894 h 21600"/>
                <a:gd name="T16" fmla="*/ 5388 w 21600"/>
                <a:gd name="T17" fmla="*/ 6742 h 21600"/>
                <a:gd name="T18" fmla="*/ 16177 w 21600"/>
                <a:gd name="T19" fmla="*/ 20441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4" name="Puzzle4"/>
            <p:cNvSpPr>
              <a:spLocks noEditPoints="1" noChangeArrowheads="1"/>
            </p:cNvSpPr>
            <p:nvPr/>
          </p:nvSpPr>
          <p:spPr bwMode="auto">
            <a:xfrm>
              <a:off x="97543" y="4696094"/>
              <a:ext cx="108169" cy="172332"/>
            </a:xfrm>
            <a:custGeom>
              <a:avLst/>
              <a:gdLst>
                <a:gd name="T0" fmla="*/ 8307 w 21600"/>
                <a:gd name="T1" fmla="*/ 11593 h 21600"/>
                <a:gd name="T2" fmla="*/ 453 w 21600"/>
                <a:gd name="T3" fmla="*/ 16938 h 21600"/>
                <a:gd name="T4" fmla="*/ 11500 w 21600"/>
                <a:gd name="T5" fmla="*/ 21600 h 21600"/>
                <a:gd name="T6" fmla="*/ 20920 w 21600"/>
                <a:gd name="T7" fmla="*/ 16751 h 21600"/>
                <a:gd name="T8" fmla="*/ 13972 w 21600"/>
                <a:gd name="T9" fmla="*/ 10888 h 21600"/>
                <a:gd name="T10" fmla="*/ 21033 w 21600"/>
                <a:gd name="T11" fmla="*/ 4716 h 21600"/>
                <a:gd name="T12" fmla="*/ 11102 w 21600"/>
                <a:gd name="T13" fmla="*/ 11 h 21600"/>
                <a:gd name="T14" fmla="*/ 453 w 21600"/>
                <a:gd name="T15" fmla="*/ 4716 h 21600"/>
                <a:gd name="T16" fmla="*/ 2076 w 21600"/>
                <a:gd name="T17" fmla="*/ 5664 h 21600"/>
                <a:gd name="T18" fmla="*/ 20203 w 21600"/>
                <a:gd name="T19" fmla="*/ 1598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6" name="Puzzle1"/>
            <p:cNvSpPr>
              <a:spLocks noEditPoints="1" noChangeArrowheads="1"/>
            </p:cNvSpPr>
            <p:nvPr/>
          </p:nvSpPr>
          <p:spPr bwMode="auto">
            <a:xfrm>
              <a:off x="60447" y="4634623"/>
              <a:ext cx="181669" cy="102688"/>
            </a:xfrm>
            <a:custGeom>
              <a:avLst/>
              <a:gdLst>
                <a:gd name="T0" fmla="*/ 16740 w 21600"/>
                <a:gd name="T1" fmla="*/ 21078 h 21600"/>
                <a:gd name="T2" fmla="*/ 16976 w 21600"/>
                <a:gd name="T3" fmla="*/ 521 h 21600"/>
                <a:gd name="T4" fmla="*/ 4725 w 21600"/>
                <a:gd name="T5" fmla="*/ 856 h 21600"/>
                <a:gd name="T6" fmla="*/ 5040 w 21600"/>
                <a:gd name="T7" fmla="*/ 21004 h 21600"/>
                <a:gd name="T8" fmla="*/ 10811 w 21600"/>
                <a:gd name="T9" fmla="*/ 12885 h 21600"/>
                <a:gd name="T10" fmla="*/ 10845 w 21600"/>
                <a:gd name="T11" fmla="*/ 8714 h 21600"/>
                <a:gd name="T12" fmla="*/ 21600 w 21600"/>
                <a:gd name="T13" fmla="*/ 10000 h 21600"/>
                <a:gd name="T14" fmla="*/ 56 w 21600"/>
                <a:gd name="T15" fmla="*/ 10000 h 21600"/>
                <a:gd name="T16" fmla="*/ 6086 w 21600"/>
                <a:gd name="T17" fmla="*/ 2569 h 21600"/>
                <a:gd name="T18" fmla="*/ 16132 w 21600"/>
                <a:gd name="T19" fmla="*/ 19552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7" name="Puzzle3"/>
            <p:cNvSpPr>
              <a:spLocks noEditPoints="1" noChangeArrowheads="1"/>
            </p:cNvSpPr>
            <p:nvPr/>
          </p:nvSpPr>
          <p:spPr bwMode="auto">
            <a:xfrm>
              <a:off x="197739" y="4589852"/>
              <a:ext cx="112329" cy="148170"/>
            </a:xfrm>
            <a:custGeom>
              <a:avLst/>
              <a:gdLst>
                <a:gd name="T0" fmla="*/ 10391 w 21600"/>
                <a:gd name="T1" fmla="*/ 15806 h 21600"/>
                <a:gd name="T2" fmla="*/ 20551 w 21600"/>
                <a:gd name="T3" fmla="*/ 21088 h 21600"/>
                <a:gd name="T4" fmla="*/ 13180 w 21600"/>
                <a:gd name="T5" fmla="*/ 13801 h 21600"/>
                <a:gd name="T6" fmla="*/ 20551 w 21600"/>
                <a:gd name="T7" fmla="*/ 7025 h 21600"/>
                <a:gd name="T8" fmla="*/ 10500 w 21600"/>
                <a:gd name="T9" fmla="*/ 52 h 21600"/>
                <a:gd name="T10" fmla="*/ 692 w 21600"/>
                <a:gd name="T11" fmla="*/ 6802 h 21600"/>
                <a:gd name="T12" fmla="*/ 8064 w 21600"/>
                <a:gd name="T13" fmla="*/ 13526 h 21600"/>
                <a:gd name="T14" fmla="*/ 692 w 21600"/>
                <a:gd name="T15" fmla="*/ 21088 h 21600"/>
                <a:gd name="T16" fmla="*/ 2273 w 21600"/>
                <a:gd name="T17" fmla="*/ 7719 h 21600"/>
                <a:gd name="T18" fmla="*/ 19149 w 21600"/>
                <a:gd name="T19" fmla="*/ 202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8" name="Puzzle4"/>
            <p:cNvSpPr>
              <a:spLocks noEditPoints="1" noChangeArrowheads="1"/>
            </p:cNvSpPr>
            <p:nvPr/>
          </p:nvSpPr>
          <p:spPr bwMode="auto">
            <a:xfrm>
              <a:off x="307641" y="4696094"/>
              <a:ext cx="108516" cy="172332"/>
            </a:xfrm>
            <a:custGeom>
              <a:avLst/>
              <a:gdLst>
                <a:gd name="T0" fmla="*/ 8307 w 21600"/>
                <a:gd name="T1" fmla="*/ 11593 h 21600"/>
                <a:gd name="T2" fmla="*/ 453 w 21600"/>
                <a:gd name="T3" fmla="*/ 16938 h 21600"/>
                <a:gd name="T4" fmla="*/ 11500 w 21600"/>
                <a:gd name="T5" fmla="*/ 21600 h 21600"/>
                <a:gd name="T6" fmla="*/ 20920 w 21600"/>
                <a:gd name="T7" fmla="*/ 16751 h 21600"/>
                <a:gd name="T8" fmla="*/ 13972 w 21600"/>
                <a:gd name="T9" fmla="*/ 10888 h 21600"/>
                <a:gd name="T10" fmla="*/ 21033 w 21600"/>
                <a:gd name="T11" fmla="*/ 4716 h 21600"/>
                <a:gd name="T12" fmla="*/ 11102 w 21600"/>
                <a:gd name="T13" fmla="*/ 11 h 21600"/>
                <a:gd name="T14" fmla="*/ 453 w 21600"/>
                <a:gd name="T15" fmla="*/ 4716 h 21600"/>
                <a:gd name="T16" fmla="*/ 2076 w 21600"/>
                <a:gd name="T17" fmla="*/ 5664 h 21600"/>
                <a:gd name="T18" fmla="*/ 20203 w 21600"/>
                <a:gd name="T19" fmla="*/ 1598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99" name="Puzzle3"/>
            <p:cNvSpPr>
              <a:spLocks noEditPoints="1" noChangeArrowheads="1"/>
            </p:cNvSpPr>
            <p:nvPr/>
          </p:nvSpPr>
          <p:spPr bwMode="auto">
            <a:xfrm>
              <a:off x="409570" y="4589497"/>
              <a:ext cx="112329" cy="148170"/>
            </a:xfrm>
            <a:custGeom>
              <a:avLst/>
              <a:gdLst>
                <a:gd name="T0" fmla="*/ 10391 w 21600"/>
                <a:gd name="T1" fmla="*/ 15806 h 21600"/>
                <a:gd name="T2" fmla="*/ 20551 w 21600"/>
                <a:gd name="T3" fmla="*/ 21088 h 21600"/>
                <a:gd name="T4" fmla="*/ 13180 w 21600"/>
                <a:gd name="T5" fmla="*/ 13801 h 21600"/>
                <a:gd name="T6" fmla="*/ 20551 w 21600"/>
                <a:gd name="T7" fmla="*/ 7025 h 21600"/>
                <a:gd name="T8" fmla="*/ 10500 w 21600"/>
                <a:gd name="T9" fmla="*/ 52 h 21600"/>
                <a:gd name="T10" fmla="*/ 692 w 21600"/>
                <a:gd name="T11" fmla="*/ 6802 h 21600"/>
                <a:gd name="T12" fmla="*/ 8064 w 21600"/>
                <a:gd name="T13" fmla="*/ 13526 h 21600"/>
                <a:gd name="T14" fmla="*/ 692 w 21600"/>
                <a:gd name="T15" fmla="*/ 21088 h 21600"/>
                <a:gd name="T16" fmla="*/ 2273 w 21600"/>
                <a:gd name="T17" fmla="*/ 7719 h 21600"/>
                <a:gd name="T18" fmla="*/ 19149 w 21600"/>
                <a:gd name="T19" fmla="*/ 202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0" name="Puzzle2"/>
            <p:cNvSpPr>
              <a:spLocks noEditPoints="1" noChangeArrowheads="1"/>
            </p:cNvSpPr>
            <p:nvPr/>
          </p:nvSpPr>
          <p:spPr bwMode="auto">
            <a:xfrm>
              <a:off x="375248" y="4697515"/>
              <a:ext cx="179588" cy="135378"/>
            </a:xfrm>
            <a:custGeom>
              <a:avLst/>
              <a:gdLst>
                <a:gd name="T0" fmla="*/ 11 w 21600"/>
                <a:gd name="T1" fmla="*/ 13386 h 21600"/>
                <a:gd name="T2" fmla="*/ 4202 w 21600"/>
                <a:gd name="T3" fmla="*/ 21161 h 21600"/>
                <a:gd name="T4" fmla="*/ 10400 w 21600"/>
                <a:gd name="T5" fmla="*/ 13909 h 21600"/>
                <a:gd name="T6" fmla="*/ 16821 w 21600"/>
                <a:gd name="T7" fmla="*/ 21190 h 21600"/>
                <a:gd name="T8" fmla="*/ 21600 w 21600"/>
                <a:gd name="T9" fmla="*/ 15083 h 21600"/>
                <a:gd name="T10" fmla="*/ 16889 w 21600"/>
                <a:gd name="T11" fmla="*/ 5739 h 21600"/>
                <a:gd name="T12" fmla="*/ 10800 w 21600"/>
                <a:gd name="T13" fmla="*/ 28 h 21600"/>
                <a:gd name="T14" fmla="*/ 4202 w 21600"/>
                <a:gd name="T15" fmla="*/ 5894 h 21600"/>
                <a:gd name="T16" fmla="*/ 5388 w 21600"/>
                <a:gd name="T17" fmla="*/ 6742 h 21600"/>
                <a:gd name="T18" fmla="*/ 16177 w 21600"/>
                <a:gd name="T19" fmla="*/ 20441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1" name="Puzzle1"/>
            <p:cNvSpPr>
              <a:spLocks noEditPoints="1" noChangeArrowheads="1"/>
            </p:cNvSpPr>
            <p:nvPr/>
          </p:nvSpPr>
          <p:spPr bwMode="auto">
            <a:xfrm>
              <a:off x="268465" y="4634623"/>
              <a:ext cx="181669" cy="102688"/>
            </a:xfrm>
            <a:custGeom>
              <a:avLst/>
              <a:gdLst>
                <a:gd name="T0" fmla="*/ 16740 w 21600"/>
                <a:gd name="T1" fmla="*/ 21078 h 21600"/>
                <a:gd name="T2" fmla="*/ 16976 w 21600"/>
                <a:gd name="T3" fmla="*/ 521 h 21600"/>
                <a:gd name="T4" fmla="*/ 4725 w 21600"/>
                <a:gd name="T5" fmla="*/ 856 h 21600"/>
                <a:gd name="T6" fmla="*/ 5040 w 21600"/>
                <a:gd name="T7" fmla="*/ 21004 h 21600"/>
                <a:gd name="T8" fmla="*/ 10811 w 21600"/>
                <a:gd name="T9" fmla="*/ 12885 h 21600"/>
                <a:gd name="T10" fmla="*/ 10845 w 21600"/>
                <a:gd name="T11" fmla="*/ 8714 h 21600"/>
                <a:gd name="T12" fmla="*/ 21600 w 21600"/>
                <a:gd name="T13" fmla="*/ 10000 h 21600"/>
                <a:gd name="T14" fmla="*/ 56 w 21600"/>
                <a:gd name="T15" fmla="*/ 10000 h 21600"/>
                <a:gd name="T16" fmla="*/ 6086 w 21600"/>
                <a:gd name="T17" fmla="*/ 2569 h 21600"/>
                <a:gd name="T18" fmla="*/ 16132 w 21600"/>
                <a:gd name="T19" fmla="*/ 19552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2" name="Puzzle2"/>
            <p:cNvSpPr>
              <a:spLocks noEditPoints="1" noChangeArrowheads="1"/>
            </p:cNvSpPr>
            <p:nvPr/>
          </p:nvSpPr>
          <p:spPr bwMode="auto">
            <a:xfrm>
              <a:off x="375248" y="4502797"/>
              <a:ext cx="179588" cy="135023"/>
            </a:xfrm>
            <a:custGeom>
              <a:avLst/>
              <a:gdLst>
                <a:gd name="T0" fmla="*/ 11 w 21600"/>
                <a:gd name="T1" fmla="*/ 13386 h 21600"/>
                <a:gd name="T2" fmla="*/ 4202 w 21600"/>
                <a:gd name="T3" fmla="*/ 21161 h 21600"/>
                <a:gd name="T4" fmla="*/ 10400 w 21600"/>
                <a:gd name="T5" fmla="*/ 13909 h 21600"/>
                <a:gd name="T6" fmla="*/ 16821 w 21600"/>
                <a:gd name="T7" fmla="*/ 21190 h 21600"/>
                <a:gd name="T8" fmla="*/ 21600 w 21600"/>
                <a:gd name="T9" fmla="*/ 15083 h 21600"/>
                <a:gd name="T10" fmla="*/ 16889 w 21600"/>
                <a:gd name="T11" fmla="*/ 5739 h 21600"/>
                <a:gd name="T12" fmla="*/ 10800 w 21600"/>
                <a:gd name="T13" fmla="*/ 28 h 21600"/>
                <a:gd name="T14" fmla="*/ 4202 w 21600"/>
                <a:gd name="T15" fmla="*/ 5894 h 21600"/>
                <a:gd name="T16" fmla="*/ 5388 w 21600"/>
                <a:gd name="T17" fmla="*/ 6742 h 21600"/>
                <a:gd name="T18" fmla="*/ 16177 w 21600"/>
                <a:gd name="T19" fmla="*/ 20441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4" name="Puzzle1"/>
            <p:cNvSpPr>
              <a:spLocks noEditPoints="1" noChangeArrowheads="1"/>
            </p:cNvSpPr>
            <p:nvPr/>
          </p:nvSpPr>
          <p:spPr bwMode="auto">
            <a:xfrm>
              <a:off x="268465" y="4439549"/>
              <a:ext cx="181669" cy="103044"/>
            </a:xfrm>
            <a:custGeom>
              <a:avLst/>
              <a:gdLst>
                <a:gd name="T0" fmla="*/ 16740 w 21600"/>
                <a:gd name="T1" fmla="*/ 21078 h 21600"/>
                <a:gd name="T2" fmla="*/ 16976 w 21600"/>
                <a:gd name="T3" fmla="*/ 521 h 21600"/>
                <a:gd name="T4" fmla="*/ 4725 w 21600"/>
                <a:gd name="T5" fmla="*/ 856 h 21600"/>
                <a:gd name="T6" fmla="*/ 5040 w 21600"/>
                <a:gd name="T7" fmla="*/ 21004 h 21600"/>
                <a:gd name="T8" fmla="*/ 10811 w 21600"/>
                <a:gd name="T9" fmla="*/ 12885 h 21600"/>
                <a:gd name="T10" fmla="*/ 10845 w 21600"/>
                <a:gd name="T11" fmla="*/ 8714 h 21600"/>
                <a:gd name="T12" fmla="*/ 21600 w 21600"/>
                <a:gd name="T13" fmla="*/ 10000 h 21600"/>
                <a:gd name="T14" fmla="*/ 56 w 21600"/>
                <a:gd name="T15" fmla="*/ 10000 h 21600"/>
                <a:gd name="T16" fmla="*/ 6086 w 21600"/>
                <a:gd name="T17" fmla="*/ 2569 h 21600"/>
                <a:gd name="T18" fmla="*/ 16132 w 21600"/>
                <a:gd name="T19" fmla="*/ 19552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06" name="Puzzle4"/>
            <p:cNvSpPr>
              <a:spLocks noEditPoints="1" noChangeArrowheads="1"/>
            </p:cNvSpPr>
            <p:nvPr/>
          </p:nvSpPr>
          <p:spPr bwMode="auto">
            <a:xfrm>
              <a:off x="305561" y="4502797"/>
              <a:ext cx="108516" cy="172333"/>
            </a:xfrm>
            <a:custGeom>
              <a:avLst/>
              <a:gdLst>
                <a:gd name="T0" fmla="*/ 8307 w 21600"/>
                <a:gd name="T1" fmla="*/ 11593 h 21600"/>
                <a:gd name="T2" fmla="*/ 453 w 21600"/>
                <a:gd name="T3" fmla="*/ 16938 h 21600"/>
                <a:gd name="T4" fmla="*/ 11500 w 21600"/>
                <a:gd name="T5" fmla="*/ 21600 h 21600"/>
                <a:gd name="T6" fmla="*/ 20920 w 21600"/>
                <a:gd name="T7" fmla="*/ 16751 h 21600"/>
                <a:gd name="T8" fmla="*/ 13972 w 21600"/>
                <a:gd name="T9" fmla="*/ 10888 h 21600"/>
                <a:gd name="T10" fmla="*/ 21033 w 21600"/>
                <a:gd name="T11" fmla="*/ 4716 h 21600"/>
                <a:gd name="T12" fmla="*/ 11102 w 21600"/>
                <a:gd name="T13" fmla="*/ 11 h 21600"/>
                <a:gd name="T14" fmla="*/ 453 w 21600"/>
                <a:gd name="T15" fmla="*/ 4716 h 21600"/>
                <a:gd name="T16" fmla="*/ 2076 w 21600"/>
                <a:gd name="T17" fmla="*/ 5664 h 21600"/>
                <a:gd name="T18" fmla="*/ 20203 w 21600"/>
                <a:gd name="T19" fmla="*/ 1598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10" name="Puzzle3"/>
            <p:cNvSpPr>
              <a:spLocks noEditPoints="1" noChangeArrowheads="1"/>
            </p:cNvSpPr>
            <p:nvPr/>
          </p:nvSpPr>
          <p:spPr bwMode="auto">
            <a:xfrm>
              <a:off x="409917" y="4392647"/>
              <a:ext cx="111983" cy="148170"/>
            </a:xfrm>
            <a:custGeom>
              <a:avLst/>
              <a:gdLst>
                <a:gd name="T0" fmla="*/ 10391 w 21600"/>
                <a:gd name="T1" fmla="*/ 15806 h 21600"/>
                <a:gd name="T2" fmla="*/ 20551 w 21600"/>
                <a:gd name="T3" fmla="*/ 21088 h 21600"/>
                <a:gd name="T4" fmla="*/ 13180 w 21600"/>
                <a:gd name="T5" fmla="*/ 13801 h 21600"/>
                <a:gd name="T6" fmla="*/ 20551 w 21600"/>
                <a:gd name="T7" fmla="*/ 7025 h 21600"/>
                <a:gd name="T8" fmla="*/ 10500 w 21600"/>
                <a:gd name="T9" fmla="*/ 52 h 21600"/>
                <a:gd name="T10" fmla="*/ 692 w 21600"/>
                <a:gd name="T11" fmla="*/ 6802 h 21600"/>
                <a:gd name="T12" fmla="*/ 8064 w 21600"/>
                <a:gd name="T13" fmla="*/ 13526 h 21600"/>
                <a:gd name="T14" fmla="*/ 692 w 21600"/>
                <a:gd name="T15" fmla="*/ 21088 h 21600"/>
                <a:gd name="T16" fmla="*/ 2273 w 21600"/>
                <a:gd name="T17" fmla="*/ 7719 h 21600"/>
                <a:gd name="T18" fmla="*/ 19149 w 21600"/>
                <a:gd name="T19" fmla="*/ 202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" name="Group 676"/>
          <p:cNvGrpSpPr/>
          <p:nvPr/>
        </p:nvGrpSpPr>
        <p:grpSpPr>
          <a:xfrm>
            <a:off x="753011" y="3018631"/>
            <a:ext cx="512902" cy="539903"/>
            <a:chOff x="60447" y="4392647"/>
            <a:chExt cx="494389" cy="475779"/>
          </a:xfrm>
        </p:grpSpPr>
        <p:sp>
          <p:nvSpPr>
            <p:cNvPr id="144389" name="Puzzle3"/>
            <p:cNvSpPr>
              <a:spLocks noEditPoints="1" noChangeArrowheads="1"/>
            </p:cNvSpPr>
            <p:nvPr/>
          </p:nvSpPr>
          <p:spPr bwMode="auto">
            <a:xfrm>
              <a:off x="201206" y="4394423"/>
              <a:ext cx="112329" cy="148170"/>
            </a:xfrm>
            <a:custGeom>
              <a:avLst/>
              <a:gdLst>
                <a:gd name="T0" fmla="*/ 10391 w 21600"/>
                <a:gd name="T1" fmla="*/ 15806 h 21600"/>
                <a:gd name="T2" fmla="*/ 20551 w 21600"/>
                <a:gd name="T3" fmla="*/ 21088 h 21600"/>
                <a:gd name="T4" fmla="*/ 13180 w 21600"/>
                <a:gd name="T5" fmla="*/ 13801 h 21600"/>
                <a:gd name="T6" fmla="*/ 20551 w 21600"/>
                <a:gd name="T7" fmla="*/ 7025 h 21600"/>
                <a:gd name="T8" fmla="*/ 10500 w 21600"/>
                <a:gd name="T9" fmla="*/ 52 h 21600"/>
                <a:gd name="T10" fmla="*/ 692 w 21600"/>
                <a:gd name="T11" fmla="*/ 6802 h 21600"/>
                <a:gd name="T12" fmla="*/ 8064 w 21600"/>
                <a:gd name="T13" fmla="*/ 13526 h 21600"/>
                <a:gd name="T14" fmla="*/ 692 w 21600"/>
                <a:gd name="T15" fmla="*/ 21088 h 21600"/>
                <a:gd name="T16" fmla="*/ 2273 w 21600"/>
                <a:gd name="T17" fmla="*/ 7719 h 21600"/>
                <a:gd name="T18" fmla="*/ 19149 w 21600"/>
                <a:gd name="T19" fmla="*/ 202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390" name="Puzzle2"/>
            <p:cNvSpPr>
              <a:spLocks noEditPoints="1" noChangeArrowheads="1"/>
            </p:cNvSpPr>
            <p:nvPr/>
          </p:nvSpPr>
          <p:spPr bwMode="auto">
            <a:xfrm>
              <a:off x="166882" y="4502797"/>
              <a:ext cx="179936" cy="135023"/>
            </a:xfrm>
            <a:custGeom>
              <a:avLst/>
              <a:gdLst>
                <a:gd name="T0" fmla="*/ 11 w 21600"/>
                <a:gd name="T1" fmla="*/ 13386 h 21600"/>
                <a:gd name="T2" fmla="*/ 4202 w 21600"/>
                <a:gd name="T3" fmla="*/ 21161 h 21600"/>
                <a:gd name="T4" fmla="*/ 10400 w 21600"/>
                <a:gd name="T5" fmla="*/ 13909 h 21600"/>
                <a:gd name="T6" fmla="*/ 16821 w 21600"/>
                <a:gd name="T7" fmla="*/ 21190 h 21600"/>
                <a:gd name="T8" fmla="*/ 21600 w 21600"/>
                <a:gd name="T9" fmla="*/ 15083 h 21600"/>
                <a:gd name="T10" fmla="*/ 16889 w 21600"/>
                <a:gd name="T11" fmla="*/ 5739 h 21600"/>
                <a:gd name="T12" fmla="*/ 10800 w 21600"/>
                <a:gd name="T13" fmla="*/ 28 h 21600"/>
                <a:gd name="T14" fmla="*/ 4202 w 21600"/>
                <a:gd name="T15" fmla="*/ 5894 h 21600"/>
                <a:gd name="T16" fmla="*/ 5388 w 21600"/>
                <a:gd name="T17" fmla="*/ 6742 h 21600"/>
                <a:gd name="T18" fmla="*/ 16177 w 21600"/>
                <a:gd name="T19" fmla="*/ 20441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391" name="Puzzle4"/>
            <p:cNvSpPr>
              <a:spLocks noEditPoints="1" noChangeArrowheads="1"/>
            </p:cNvSpPr>
            <p:nvPr/>
          </p:nvSpPr>
          <p:spPr bwMode="auto">
            <a:xfrm>
              <a:off x="97543" y="4501021"/>
              <a:ext cx="108169" cy="172332"/>
            </a:xfrm>
            <a:custGeom>
              <a:avLst/>
              <a:gdLst>
                <a:gd name="T0" fmla="*/ 8307 w 21600"/>
                <a:gd name="T1" fmla="*/ 11593 h 21600"/>
                <a:gd name="T2" fmla="*/ 453 w 21600"/>
                <a:gd name="T3" fmla="*/ 16938 h 21600"/>
                <a:gd name="T4" fmla="*/ 11500 w 21600"/>
                <a:gd name="T5" fmla="*/ 21600 h 21600"/>
                <a:gd name="T6" fmla="*/ 20920 w 21600"/>
                <a:gd name="T7" fmla="*/ 16751 h 21600"/>
                <a:gd name="T8" fmla="*/ 13972 w 21600"/>
                <a:gd name="T9" fmla="*/ 10888 h 21600"/>
                <a:gd name="T10" fmla="*/ 21033 w 21600"/>
                <a:gd name="T11" fmla="*/ 4716 h 21600"/>
                <a:gd name="T12" fmla="*/ 11102 w 21600"/>
                <a:gd name="T13" fmla="*/ 11 h 21600"/>
                <a:gd name="T14" fmla="*/ 453 w 21600"/>
                <a:gd name="T15" fmla="*/ 4716 h 21600"/>
                <a:gd name="T16" fmla="*/ 2076 w 21600"/>
                <a:gd name="T17" fmla="*/ 5664 h 21600"/>
                <a:gd name="T18" fmla="*/ 20203 w 21600"/>
                <a:gd name="T19" fmla="*/ 1598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392" name="Puzzle1"/>
            <p:cNvSpPr>
              <a:spLocks noEditPoints="1" noChangeArrowheads="1"/>
            </p:cNvSpPr>
            <p:nvPr/>
          </p:nvSpPr>
          <p:spPr bwMode="auto">
            <a:xfrm>
              <a:off x="60447" y="4439549"/>
              <a:ext cx="181669" cy="103044"/>
            </a:xfrm>
            <a:custGeom>
              <a:avLst/>
              <a:gdLst>
                <a:gd name="T0" fmla="*/ 16740 w 21600"/>
                <a:gd name="T1" fmla="*/ 21078 h 21600"/>
                <a:gd name="T2" fmla="*/ 16976 w 21600"/>
                <a:gd name="T3" fmla="*/ 521 h 21600"/>
                <a:gd name="T4" fmla="*/ 4725 w 21600"/>
                <a:gd name="T5" fmla="*/ 856 h 21600"/>
                <a:gd name="T6" fmla="*/ 5040 w 21600"/>
                <a:gd name="T7" fmla="*/ 21004 h 21600"/>
                <a:gd name="T8" fmla="*/ 10811 w 21600"/>
                <a:gd name="T9" fmla="*/ 12885 h 21600"/>
                <a:gd name="T10" fmla="*/ 10845 w 21600"/>
                <a:gd name="T11" fmla="*/ 8714 h 21600"/>
                <a:gd name="T12" fmla="*/ 21600 w 21600"/>
                <a:gd name="T13" fmla="*/ 10000 h 21600"/>
                <a:gd name="T14" fmla="*/ 56 w 21600"/>
                <a:gd name="T15" fmla="*/ 10000 h 21600"/>
                <a:gd name="T16" fmla="*/ 6086 w 21600"/>
                <a:gd name="T17" fmla="*/ 2569 h 21600"/>
                <a:gd name="T18" fmla="*/ 16132 w 21600"/>
                <a:gd name="T19" fmla="*/ 19552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393" name="Puzzle2"/>
            <p:cNvSpPr>
              <a:spLocks noEditPoints="1" noChangeArrowheads="1"/>
            </p:cNvSpPr>
            <p:nvPr/>
          </p:nvSpPr>
          <p:spPr bwMode="auto">
            <a:xfrm>
              <a:off x="166882" y="4697515"/>
              <a:ext cx="179936" cy="135378"/>
            </a:xfrm>
            <a:custGeom>
              <a:avLst/>
              <a:gdLst>
                <a:gd name="T0" fmla="*/ 11 w 21600"/>
                <a:gd name="T1" fmla="*/ 13386 h 21600"/>
                <a:gd name="T2" fmla="*/ 4202 w 21600"/>
                <a:gd name="T3" fmla="*/ 21161 h 21600"/>
                <a:gd name="T4" fmla="*/ 10400 w 21600"/>
                <a:gd name="T5" fmla="*/ 13909 h 21600"/>
                <a:gd name="T6" fmla="*/ 16821 w 21600"/>
                <a:gd name="T7" fmla="*/ 21190 h 21600"/>
                <a:gd name="T8" fmla="*/ 21600 w 21600"/>
                <a:gd name="T9" fmla="*/ 15083 h 21600"/>
                <a:gd name="T10" fmla="*/ 16889 w 21600"/>
                <a:gd name="T11" fmla="*/ 5739 h 21600"/>
                <a:gd name="T12" fmla="*/ 10800 w 21600"/>
                <a:gd name="T13" fmla="*/ 28 h 21600"/>
                <a:gd name="T14" fmla="*/ 4202 w 21600"/>
                <a:gd name="T15" fmla="*/ 5894 h 21600"/>
                <a:gd name="T16" fmla="*/ 5388 w 21600"/>
                <a:gd name="T17" fmla="*/ 6742 h 21600"/>
                <a:gd name="T18" fmla="*/ 16177 w 21600"/>
                <a:gd name="T19" fmla="*/ 20441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394" name="Puzzle4"/>
            <p:cNvSpPr>
              <a:spLocks noEditPoints="1" noChangeArrowheads="1"/>
            </p:cNvSpPr>
            <p:nvPr/>
          </p:nvSpPr>
          <p:spPr bwMode="auto">
            <a:xfrm>
              <a:off x="97543" y="4696094"/>
              <a:ext cx="108169" cy="172332"/>
            </a:xfrm>
            <a:custGeom>
              <a:avLst/>
              <a:gdLst>
                <a:gd name="T0" fmla="*/ 8307 w 21600"/>
                <a:gd name="T1" fmla="*/ 11593 h 21600"/>
                <a:gd name="T2" fmla="*/ 453 w 21600"/>
                <a:gd name="T3" fmla="*/ 16938 h 21600"/>
                <a:gd name="T4" fmla="*/ 11500 w 21600"/>
                <a:gd name="T5" fmla="*/ 21600 h 21600"/>
                <a:gd name="T6" fmla="*/ 20920 w 21600"/>
                <a:gd name="T7" fmla="*/ 16751 h 21600"/>
                <a:gd name="T8" fmla="*/ 13972 w 21600"/>
                <a:gd name="T9" fmla="*/ 10888 h 21600"/>
                <a:gd name="T10" fmla="*/ 21033 w 21600"/>
                <a:gd name="T11" fmla="*/ 4716 h 21600"/>
                <a:gd name="T12" fmla="*/ 11102 w 21600"/>
                <a:gd name="T13" fmla="*/ 11 h 21600"/>
                <a:gd name="T14" fmla="*/ 453 w 21600"/>
                <a:gd name="T15" fmla="*/ 4716 h 21600"/>
                <a:gd name="T16" fmla="*/ 2076 w 21600"/>
                <a:gd name="T17" fmla="*/ 5664 h 21600"/>
                <a:gd name="T18" fmla="*/ 20203 w 21600"/>
                <a:gd name="T19" fmla="*/ 1598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395" name="Puzzle1"/>
            <p:cNvSpPr>
              <a:spLocks noEditPoints="1" noChangeArrowheads="1"/>
            </p:cNvSpPr>
            <p:nvPr/>
          </p:nvSpPr>
          <p:spPr bwMode="auto">
            <a:xfrm>
              <a:off x="60447" y="4634623"/>
              <a:ext cx="181669" cy="102688"/>
            </a:xfrm>
            <a:custGeom>
              <a:avLst/>
              <a:gdLst>
                <a:gd name="T0" fmla="*/ 16740 w 21600"/>
                <a:gd name="T1" fmla="*/ 21078 h 21600"/>
                <a:gd name="T2" fmla="*/ 16976 w 21600"/>
                <a:gd name="T3" fmla="*/ 521 h 21600"/>
                <a:gd name="T4" fmla="*/ 4725 w 21600"/>
                <a:gd name="T5" fmla="*/ 856 h 21600"/>
                <a:gd name="T6" fmla="*/ 5040 w 21600"/>
                <a:gd name="T7" fmla="*/ 21004 h 21600"/>
                <a:gd name="T8" fmla="*/ 10811 w 21600"/>
                <a:gd name="T9" fmla="*/ 12885 h 21600"/>
                <a:gd name="T10" fmla="*/ 10845 w 21600"/>
                <a:gd name="T11" fmla="*/ 8714 h 21600"/>
                <a:gd name="T12" fmla="*/ 21600 w 21600"/>
                <a:gd name="T13" fmla="*/ 10000 h 21600"/>
                <a:gd name="T14" fmla="*/ 56 w 21600"/>
                <a:gd name="T15" fmla="*/ 10000 h 21600"/>
                <a:gd name="T16" fmla="*/ 6086 w 21600"/>
                <a:gd name="T17" fmla="*/ 2569 h 21600"/>
                <a:gd name="T18" fmla="*/ 16132 w 21600"/>
                <a:gd name="T19" fmla="*/ 19552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396" name="Puzzle3"/>
            <p:cNvSpPr>
              <a:spLocks noEditPoints="1" noChangeArrowheads="1"/>
            </p:cNvSpPr>
            <p:nvPr/>
          </p:nvSpPr>
          <p:spPr bwMode="auto">
            <a:xfrm>
              <a:off x="197739" y="4589852"/>
              <a:ext cx="112329" cy="148170"/>
            </a:xfrm>
            <a:custGeom>
              <a:avLst/>
              <a:gdLst>
                <a:gd name="T0" fmla="*/ 10391 w 21600"/>
                <a:gd name="T1" fmla="*/ 15806 h 21600"/>
                <a:gd name="T2" fmla="*/ 20551 w 21600"/>
                <a:gd name="T3" fmla="*/ 21088 h 21600"/>
                <a:gd name="T4" fmla="*/ 13180 w 21600"/>
                <a:gd name="T5" fmla="*/ 13801 h 21600"/>
                <a:gd name="T6" fmla="*/ 20551 w 21600"/>
                <a:gd name="T7" fmla="*/ 7025 h 21600"/>
                <a:gd name="T8" fmla="*/ 10500 w 21600"/>
                <a:gd name="T9" fmla="*/ 52 h 21600"/>
                <a:gd name="T10" fmla="*/ 692 w 21600"/>
                <a:gd name="T11" fmla="*/ 6802 h 21600"/>
                <a:gd name="T12" fmla="*/ 8064 w 21600"/>
                <a:gd name="T13" fmla="*/ 13526 h 21600"/>
                <a:gd name="T14" fmla="*/ 692 w 21600"/>
                <a:gd name="T15" fmla="*/ 21088 h 21600"/>
                <a:gd name="T16" fmla="*/ 2273 w 21600"/>
                <a:gd name="T17" fmla="*/ 7719 h 21600"/>
                <a:gd name="T18" fmla="*/ 19149 w 21600"/>
                <a:gd name="T19" fmla="*/ 202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398" name="Puzzle4"/>
            <p:cNvSpPr>
              <a:spLocks noEditPoints="1" noChangeArrowheads="1"/>
            </p:cNvSpPr>
            <p:nvPr/>
          </p:nvSpPr>
          <p:spPr bwMode="auto">
            <a:xfrm>
              <a:off x="307641" y="4696094"/>
              <a:ext cx="108516" cy="172332"/>
            </a:xfrm>
            <a:custGeom>
              <a:avLst/>
              <a:gdLst>
                <a:gd name="T0" fmla="*/ 8307 w 21600"/>
                <a:gd name="T1" fmla="*/ 11593 h 21600"/>
                <a:gd name="T2" fmla="*/ 453 w 21600"/>
                <a:gd name="T3" fmla="*/ 16938 h 21600"/>
                <a:gd name="T4" fmla="*/ 11500 w 21600"/>
                <a:gd name="T5" fmla="*/ 21600 h 21600"/>
                <a:gd name="T6" fmla="*/ 20920 w 21600"/>
                <a:gd name="T7" fmla="*/ 16751 h 21600"/>
                <a:gd name="T8" fmla="*/ 13972 w 21600"/>
                <a:gd name="T9" fmla="*/ 10888 h 21600"/>
                <a:gd name="T10" fmla="*/ 21033 w 21600"/>
                <a:gd name="T11" fmla="*/ 4716 h 21600"/>
                <a:gd name="T12" fmla="*/ 11102 w 21600"/>
                <a:gd name="T13" fmla="*/ 11 h 21600"/>
                <a:gd name="T14" fmla="*/ 453 w 21600"/>
                <a:gd name="T15" fmla="*/ 4716 h 21600"/>
                <a:gd name="T16" fmla="*/ 2076 w 21600"/>
                <a:gd name="T17" fmla="*/ 5664 h 21600"/>
                <a:gd name="T18" fmla="*/ 20203 w 21600"/>
                <a:gd name="T19" fmla="*/ 1598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400" name="Puzzle3"/>
            <p:cNvSpPr>
              <a:spLocks noEditPoints="1" noChangeArrowheads="1"/>
            </p:cNvSpPr>
            <p:nvPr/>
          </p:nvSpPr>
          <p:spPr bwMode="auto">
            <a:xfrm>
              <a:off x="409570" y="4589497"/>
              <a:ext cx="112329" cy="148170"/>
            </a:xfrm>
            <a:custGeom>
              <a:avLst/>
              <a:gdLst>
                <a:gd name="T0" fmla="*/ 10391 w 21600"/>
                <a:gd name="T1" fmla="*/ 15806 h 21600"/>
                <a:gd name="T2" fmla="*/ 20551 w 21600"/>
                <a:gd name="T3" fmla="*/ 21088 h 21600"/>
                <a:gd name="T4" fmla="*/ 13180 w 21600"/>
                <a:gd name="T5" fmla="*/ 13801 h 21600"/>
                <a:gd name="T6" fmla="*/ 20551 w 21600"/>
                <a:gd name="T7" fmla="*/ 7025 h 21600"/>
                <a:gd name="T8" fmla="*/ 10500 w 21600"/>
                <a:gd name="T9" fmla="*/ 52 h 21600"/>
                <a:gd name="T10" fmla="*/ 692 w 21600"/>
                <a:gd name="T11" fmla="*/ 6802 h 21600"/>
                <a:gd name="T12" fmla="*/ 8064 w 21600"/>
                <a:gd name="T13" fmla="*/ 13526 h 21600"/>
                <a:gd name="T14" fmla="*/ 692 w 21600"/>
                <a:gd name="T15" fmla="*/ 21088 h 21600"/>
                <a:gd name="T16" fmla="*/ 2273 w 21600"/>
                <a:gd name="T17" fmla="*/ 7719 h 21600"/>
                <a:gd name="T18" fmla="*/ 19149 w 21600"/>
                <a:gd name="T19" fmla="*/ 202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401" name="Puzzle2"/>
            <p:cNvSpPr>
              <a:spLocks noEditPoints="1" noChangeArrowheads="1"/>
            </p:cNvSpPr>
            <p:nvPr/>
          </p:nvSpPr>
          <p:spPr bwMode="auto">
            <a:xfrm>
              <a:off x="375248" y="4697515"/>
              <a:ext cx="179588" cy="135378"/>
            </a:xfrm>
            <a:custGeom>
              <a:avLst/>
              <a:gdLst>
                <a:gd name="T0" fmla="*/ 11 w 21600"/>
                <a:gd name="T1" fmla="*/ 13386 h 21600"/>
                <a:gd name="T2" fmla="*/ 4202 w 21600"/>
                <a:gd name="T3" fmla="*/ 21161 h 21600"/>
                <a:gd name="T4" fmla="*/ 10400 w 21600"/>
                <a:gd name="T5" fmla="*/ 13909 h 21600"/>
                <a:gd name="T6" fmla="*/ 16821 w 21600"/>
                <a:gd name="T7" fmla="*/ 21190 h 21600"/>
                <a:gd name="T8" fmla="*/ 21600 w 21600"/>
                <a:gd name="T9" fmla="*/ 15083 h 21600"/>
                <a:gd name="T10" fmla="*/ 16889 w 21600"/>
                <a:gd name="T11" fmla="*/ 5739 h 21600"/>
                <a:gd name="T12" fmla="*/ 10800 w 21600"/>
                <a:gd name="T13" fmla="*/ 28 h 21600"/>
                <a:gd name="T14" fmla="*/ 4202 w 21600"/>
                <a:gd name="T15" fmla="*/ 5894 h 21600"/>
                <a:gd name="T16" fmla="*/ 5388 w 21600"/>
                <a:gd name="T17" fmla="*/ 6742 h 21600"/>
                <a:gd name="T18" fmla="*/ 16177 w 21600"/>
                <a:gd name="T19" fmla="*/ 20441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403" name="Puzzle1"/>
            <p:cNvSpPr>
              <a:spLocks noEditPoints="1" noChangeArrowheads="1"/>
            </p:cNvSpPr>
            <p:nvPr/>
          </p:nvSpPr>
          <p:spPr bwMode="auto">
            <a:xfrm>
              <a:off x="268465" y="4634623"/>
              <a:ext cx="181669" cy="102688"/>
            </a:xfrm>
            <a:custGeom>
              <a:avLst/>
              <a:gdLst>
                <a:gd name="T0" fmla="*/ 16740 w 21600"/>
                <a:gd name="T1" fmla="*/ 21078 h 21600"/>
                <a:gd name="T2" fmla="*/ 16976 w 21600"/>
                <a:gd name="T3" fmla="*/ 521 h 21600"/>
                <a:gd name="T4" fmla="*/ 4725 w 21600"/>
                <a:gd name="T5" fmla="*/ 856 h 21600"/>
                <a:gd name="T6" fmla="*/ 5040 w 21600"/>
                <a:gd name="T7" fmla="*/ 21004 h 21600"/>
                <a:gd name="T8" fmla="*/ 10811 w 21600"/>
                <a:gd name="T9" fmla="*/ 12885 h 21600"/>
                <a:gd name="T10" fmla="*/ 10845 w 21600"/>
                <a:gd name="T11" fmla="*/ 8714 h 21600"/>
                <a:gd name="T12" fmla="*/ 21600 w 21600"/>
                <a:gd name="T13" fmla="*/ 10000 h 21600"/>
                <a:gd name="T14" fmla="*/ 56 w 21600"/>
                <a:gd name="T15" fmla="*/ 10000 h 21600"/>
                <a:gd name="T16" fmla="*/ 6086 w 21600"/>
                <a:gd name="T17" fmla="*/ 2569 h 21600"/>
                <a:gd name="T18" fmla="*/ 16132 w 21600"/>
                <a:gd name="T19" fmla="*/ 19552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397" name="Puzzle2"/>
            <p:cNvSpPr>
              <a:spLocks noEditPoints="1" noChangeArrowheads="1"/>
            </p:cNvSpPr>
            <p:nvPr/>
          </p:nvSpPr>
          <p:spPr bwMode="auto">
            <a:xfrm>
              <a:off x="375248" y="4502797"/>
              <a:ext cx="179588" cy="135023"/>
            </a:xfrm>
            <a:custGeom>
              <a:avLst/>
              <a:gdLst>
                <a:gd name="T0" fmla="*/ 11 w 21600"/>
                <a:gd name="T1" fmla="*/ 13386 h 21600"/>
                <a:gd name="T2" fmla="*/ 4202 w 21600"/>
                <a:gd name="T3" fmla="*/ 21161 h 21600"/>
                <a:gd name="T4" fmla="*/ 10400 w 21600"/>
                <a:gd name="T5" fmla="*/ 13909 h 21600"/>
                <a:gd name="T6" fmla="*/ 16821 w 21600"/>
                <a:gd name="T7" fmla="*/ 21190 h 21600"/>
                <a:gd name="T8" fmla="*/ 21600 w 21600"/>
                <a:gd name="T9" fmla="*/ 15083 h 21600"/>
                <a:gd name="T10" fmla="*/ 16889 w 21600"/>
                <a:gd name="T11" fmla="*/ 5739 h 21600"/>
                <a:gd name="T12" fmla="*/ 10800 w 21600"/>
                <a:gd name="T13" fmla="*/ 28 h 21600"/>
                <a:gd name="T14" fmla="*/ 4202 w 21600"/>
                <a:gd name="T15" fmla="*/ 5894 h 21600"/>
                <a:gd name="T16" fmla="*/ 5388 w 21600"/>
                <a:gd name="T17" fmla="*/ 6742 h 21600"/>
                <a:gd name="T18" fmla="*/ 16177 w 21600"/>
                <a:gd name="T19" fmla="*/ 20441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399" name="Puzzle1"/>
            <p:cNvSpPr>
              <a:spLocks noEditPoints="1" noChangeArrowheads="1"/>
            </p:cNvSpPr>
            <p:nvPr/>
          </p:nvSpPr>
          <p:spPr bwMode="auto">
            <a:xfrm>
              <a:off x="268465" y="4439549"/>
              <a:ext cx="181669" cy="103044"/>
            </a:xfrm>
            <a:custGeom>
              <a:avLst/>
              <a:gdLst>
                <a:gd name="T0" fmla="*/ 16740 w 21600"/>
                <a:gd name="T1" fmla="*/ 21078 h 21600"/>
                <a:gd name="T2" fmla="*/ 16976 w 21600"/>
                <a:gd name="T3" fmla="*/ 521 h 21600"/>
                <a:gd name="T4" fmla="*/ 4725 w 21600"/>
                <a:gd name="T5" fmla="*/ 856 h 21600"/>
                <a:gd name="T6" fmla="*/ 5040 w 21600"/>
                <a:gd name="T7" fmla="*/ 21004 h 21600"/>
                <a:gd name="T8" fmla="*/ 10811 w 21600"/>
                <a:gd name="T9" fmla="*/ 12885 h 21600"/>
                <a:gd name="T10" fmla="*/ 10845 w 21600"/>
                <a:gd name="T11" fmla="*/ 8714 h 21600"/>
                <a:gd name="T12" fmla="*/ 21600 w 21600"/>
                <a:gd name="T13" fmla="*/ 10000 h 21600"/>
                <a:gd name="T14" fmla="*/ 56 w 21600"/>
                <a:gd name="T15" fmla="*/ 10000 h 21600"/>
                <a:gd name="T16" fmla="*/ 6086 w 21600"/>
                <a:gd name="T17" fmla="*/ 2569 h 21600"/>
                <a:gd name="T18" fmla="*/ 16132 w 21600"/>
                <a:gd name="T19" fmla="*/ 19552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402" name="Puzzle4"/>
            <p:cNvSpPr>
              <a:spLocks noEditPoints="1" noChangeArrowheads="1"/>
            </p:cNvSpPr>
            <p:nvPr/>
          </p:nvSpPr>
          <p:spPr bwMode="auto">
            <a:xfrm>
              <a:off x="305561" y="4502797"/>
              <a:ext cx="108516" cy="172333"/>
            </a:xfrm>
            <a:custGeom>
              <a:avLst/>
              <a:gdLst>
                <a:gd name="T0" fmla="*/ 8307 w 21600"/>
                <a:gd name="T1" fmla="*/ 11593 h 21600"/>
                <a:gd name="T2" fmla="*/ 453 w 21600"/>
                <a:gd name="T3" fmla="*/ 16938 h 21600"/>
                <a:gd name="T4" fmla="*/ 11500 w 21600"/>
                <a:gd name="T5" fmla="*/ 21600 h 21600"/>
                <a:gd name="T6" fmla="*/ 20920 w 21600"/>
                <a:gd name="T7" fmla="*/ 16751 h 21600"/>
                <a:gd name="T8" fmla="*/ 13972 w 21600"/>
                <a:gd name="T9" fmla="*/ 10888 h 21600"/>
                <a:gd name="T10" fmla="*/ 21033 w 21600"/>
                <a:gd name="T11" fmla="*/ 4716 h 21600"/>
                <a:gd name="T12" fmla="*/ 11102 w 21600"/>
                <a:gd name="T13" fmla="*/ 11 h 21600"/>
                <a:gd name="T14" fmla="*/ 453 w 21600"/>
                <a:gd name="T15" fmla="*/ 4716 h 21600"/>
                <a:gd name="T16" fmla="*/ 2076 w 21600"/>
                <a:gd name="T17" fmla="*/ 5664 h 21600"/>
                <a:gd name="T18" fmla="*/ 20203 w 21600"/>
                <a:gd name="T19" fmla="*/ 1598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4404" name="Puzzle3"/>
            <p:cNvSpPr>
              <a:spLocks noEditPoints="1" noChangeArrowheads="1"/>
            </p:cNvSpPr>
            <p:nvPr/>
          </p:nvSpPr>
          <p:spPr bwMode="auto">
            <a:xfrm>
              <a:off x="409917" y="4392647"/>
              <a:ext cx="111983" cy="148170"/>
            </a:xfrm>
            <a:custGeom>
              <a:avLst/>
              <a:gdLst>
                <a:gd name="T0" fmla="*/ 10391 w 21600"/>
                <a:gd name="T1" fmla="*/ 15806 h 21600"/>
                <a:gd name="T2" fmla="*/ 20551 w 21600"/>
                <a:gd name="T3" fmla="*/ 21088 h 21600"/>
                <a:gd name="T4" fmla="*/ 13180 w 21600"/>
                <a:gd name="T5" fmla="*/ 13801 h 21600"/>
                <a:gd name="T6" fmla="*/ 20551 w 21600"/>
                <a:gd name="T7" fmla="*/ 7025 h 21600"/>
                <a:gd name="T8" fmla="*/ 10500 w 21600"/>
                <a:gd name="T9" fmla="*/ 52 h 21600"/>
                <a:gd name="T10" fmla="*/ 692 w 21600"/>
                <a:gd name="T11" fmla="*/ 6802 h 21600"/>
                <a:gd name="T12" fmla="*/ 8064 w 21600"/>
                <a:gd name="T13" fmla="*/ 13526 h 21600"/>
                <a:gd name="T14" fmla="*/ 692 w 21600"/>
                <a:gd name="T15" fmla="*/ 21088 h 21600"/>
                <a:gd name="T16" fmla="*/ 2273 w 21600"/>
                <a:gd name="T17" fmla="*/ 7719 h 21600"/>
                <a:gd name="T18" fmla="*/ 19149 w 21600"/>
                <a:gd name="T19" fmla="*/ 202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89" name="TextBox 488"/>
          <p:cNvSpPr txBox="1"/>
          <p:nvPr/>
        </p:nvSpPr>
        <p:spPr>
          <a:xfrm>
            <a:off x="681545" y="2787923"/>
            <a:ext cx="62068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800" b="1" dirty="0" smtClean="0"/>
              <a:t>Source 1</a:t>
            </a:r>
          </a:p>
        </p:txBody>
      </p:sp>
      <p:sp>
        <p:nvSpPr>
          <p:cNvPr id="490" name="TextBox 489"/>
          <p:cNvSpPr txBox="1"/>
          <p:nvPr/>
        </p:nvSpPr>
        <p:spPr>
          <a:xfrm>
            <a:off x="711115" y="3548679"/>
            <a:ext cx="62068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800" b="1" dirty="0" smtClean="0"/>
              <a:t>Source 2</a:t>
            </a:r>
          </a:p>
        </p:txBody>
      </p:sp>
      <p:sp>
        <p:nvSpPr>
          <p:cNvPr id="491" name="TextBox 490"/>
          <p:cNvSpPr txBox="1"/>
          <p:nvPr/>
        </p:nvSpPr>
        <p:spPr>
          <a:xfrm>
            <a:off x="733861" y="4362995"/>
            <a:ext cx="620684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800" b="1" dirty="0" smtClean="0"/>
              <a:t>Source 3</a:t>
            </a:r>
          </a:p>
        </p:txBody>
      </p:sp>
      <p:sp>
        <p:nvSpPr>
          <p:cNvPr id="656" name="Text Box 79"/>
          <p:cNvSpPr txBox="1">
            <a:spLocks noChangeArrowheads="1"/>
          </p:cNvSpPr>
          <p:nvPr/>
        </p:nvSpPr>
        <p:spPr bwMode="auto">
          <a:xfrm>
            <a:off x="7861488" y="3880545"/>
            <a:ext cx="81945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/>
            <a:r>
              <a:rPr lang="en-US" sz="900" b="1" i="1" dirty="0" smtClean="0"/>
              <a:t>Recovered</a:t>
            </a:r>
          </a:p>
          <a:p>
            <a:pPr algn="ctr"/>
            <a:r>
              <a:rPr lang="en-US" sz="900" b="1" i="1" dirty="0" smtClean="0"/>
              <a:t>Information</a:t>
            </a:r>
            <a:endParaRPr lang="en-US" sz="1200" b="1" i="1" dirty="0"/>
          </a:p>
        </p:txBody>
      </p:sp>
      <p:grpSp>
        <p:nvGrpSpPr>
          <p:cNvPr id="1060" name="Group 1059"/>
          <p:cNvGrpSpPr/>
          <p:nvPr/>
        </p:nvGrpSpPr>
        <p:grpSpPr>
          <a:xfrm>
            <a:off x="7184312" y="4739015"/>
            <a:ext cx="516112" cy="487641"/>
            <a:chOff x="7338691" y="5142776"/>
            <a:chExt cx="516112" cy="487641"/>
          </a:xfrm>
          <a:solidFill>
            <a:schemeClr val="accent2">
              <a:lumMod val="40000"/>
              <a:lumOff val="60000"/>
            </a:schemeClr>
          </a:solidFill>
        </p:grpSpPr>
        <p:sp>
          <p:nvSpPr>
            <p:cNvPr id="738" name="Puzzle3"/>
            <p:cNvSpPr>
              <a:spLocks noEditPoints="1" noChangeArrowheads="1"/>
            </p:cNvSpPr>
            <p:nvPr/>
          </p:nvSpPr>
          <p:spPr bwMode="auto">
            <a:xfrm>
              <a:off x="7485635" y="5144596"/>
              <a:ext cx="117265" cy="151864"/>
            </a:xfrm>
            <a:custGeom>
              <a:avLst/>
              <a:gdLst>
                <a:gd name="T0" fmla="*/ 10391 w 21600"/>
                <a:gd name="T1" fmla="*/ 15806 h 21600"/>
                <a:gd name="T2" fmla="*/ 20551 w 21600"/>
                <a:gd name="T3" fmla="*/ 21088 h 21600"/>
                <a:gd name="T4" fmla="*/ 13180 w 21600"/>
                <a:gd name="T5" fmla="*/ 13801 h 21600"/>
                <a:gd name="T6" fmla="*/ 20551 w 21600"/>
                <a:gd name="T7" fmla="*/ 7025 h 21600"/>
                <a:gd name="T8" fmla="*/ 10500 w 21600"/>
                <a:gd name="T9" fmla="*/ 52 h 21600"/>
                <a:gd name="T10" fmla="*/ 692 w 21600"/>
                <a:gd name="T11" fmla="*/ 6802 h 21600"/>
                <a:gd name="T12" fmla="*/ 8064 w 21600"/>
                <a:gd name="T13" fmla="*/ 13526 h 21600"/>
                <a:gd name="T14" fmla="*/ 692 w 21600"/>
                <a:gd name="T15" fmla="*/ 21088 h 21600"/>
                <a:gd name="T16" fmla="*/ 2273 w 21600"/>
                <a:gd name="T17" fmla="*/ 7719 h 21600"/>
                <a:gd name="T18" fmla="*/ 19149 w 21600"/>
                <a:gd name="T19" fmla="*/ 202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9" name="Puzzle2"/>
            <p:cNvSpPr>
              <a:spLocks noEditPoints="1" noChangeArrowheads="1"/>
            </p:cNvSpPr>
            <p:nvPr/>
          </p:nvSpPr>
          <p:spPr bwMode="auto">
            <a:xfrm>
              <a:off x="7449803" y="5255673"/>
              <a:ext cx="187843" cy="138389"/>
            </a:xfrm>
            <a:custGeom>
              <a:avLst/>
              <a:gdLst>
                <a:gd name="T0" fmla="*/ 11 w 21600"/>
                <a:gd name="T1" fmla="*/ 13386 h 21600"/>
                <a:gd name="T2" fmla="*/ 4202 w 21600"/>
                <a:gd name="T3" fmla="*/ 21161 h 21600"/>
                <a:gd name="T4" fmla="*/ 10400 w 21600"/>
                <a:gd name="T5" fmla="*/ 13909 h 21600"/>
                <a:gd name="T6" fmla="*/ 16821 w 21600"/>
                <a:gd name="T7" fmla="*/ 21190 h 21600"/>
                <a:gd name="T8" fmla="*/ 21600 w 21600"/>
                <a:gd name="T9" fmla="*/ 15083 h 21600"/>
                <a:gd name="T10" fmla="*/ 16889 w 21600"/>
                <a:gd name="T11" fmla="*/ 5739 h 21600"/>
                <a:gd name="T12" fmla="*/ 10800 w 21600"/>
                <a:gd name="T13" fmla="*/ 28 h 21600"/>
                <a:gd name="T14" fmla="*/ 4202 w 21600"/>
                <a:gd name="T15" fmla="*/ 5894 h 21600"/>
                <a:gd name="T16" fmla="*/ 5388 w 21600"/>
                <a:gd name="T17" fmla="*/ 6742 h 21600"/>
                <a:gd name="T18" fmla="*/ 16177 w 21600"/>
                <a:gd name="T19" fmla="*/ 20441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0" name="Puzzle4"/>
            <p:cNvSpPr>
              <a:spLocks noEditPoints="1" noChangeArrowheads="1"/>
            </p:cNvSpPr>
            <p:nvPr/>
          </p:nvSpPr>
          <p:spPr bwMode="auto">
            <a:xfrm>
              <a:off x="7377417" y="5253852"/>
              <a:ext cx="112923" cy="176628"/>
            </a:xfrm>
            <a:custGeom>
              <a:avLst/>
              <a:gdLst>
                <a:gd name="T0" fmla="*/ 8307 w 21600"/>
                <a:gd name="T1" fmla="*/ 11593 h 21600"/>
                <a:gd name="T2" fmla="*/ 453 w 21600"/>
                <a:gd name="T3" fmla="*/ 16938 h 21600"/>
                <a:gd name="T4" fmla="*/ 11500 w 21600"/>
                <a:gd name="T5" fmla="*/ 21600 h 21600"/>
                <a:gd name="T6" fmla="*/ 20920 w 21600"/>
                <a:gd name="T7" fmla="*/ 16751 h 21600"/>
                <a:gd name="T8" fmla="*/ 13972 w 21600"/>
                <a:gd name="T9" fmla="*/ 10888 h 21600"/>
                <a:gd name="T10" fmla="*/ 21033 w 21600"/>
                <a:gd name="T11" fmla="*/ 4716 h 21600"/>
                <a:gd name="T12" fmla="*/ 11102 w 21600"/>
                <a:gd name="T13" fmla="*/ 11 h 21600"/>
                <a:gd name="T14" fmla="*/ 453 w 21600"/>
                <a:gd name="T15" fmla="*/ 4716 h 21600"/>
                <a:gd name="T16" fmla="*/ 2076 w 21600"/>
                <a:gd name="T17" fmla="*/ 5664 h 21600"/>
                <a:gd name="T18" fmla="*/ 20203 w 21600"/>
                <a:gd name="T19" fmla="*/ 1598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1" name="Puzzle1"/>
            <p:cNvSpPr>
              <a:spLocks noEditPoints="1" noChangeArrowheads="1"/>
            </p:cNvSpPr>
            <p:nvPr/>
          </p:nvSpPr>
          <p:spPr bwMode="auto">
            <a:xfrm>
              <a:off x="7338691" y="5190847"/>
              <a:ext cx="189652" cy="105613"/>
            </a:xfrm>
            <a:custGeom>
              <a:avLst/>
              <a:gdLst>
                <a:gd name="T0" fmla="*/ 16740 w 21600"/>
                <a:gd name="T1" fmla="*/ 21078 h 21600"/>
                <a:gd name="T2" fmla="*/ 16976 w 21600"/>
                <a:gd name="T3" fmla="*/ 521 h 21600"/>
                <a:gd name="T4" fmla="*/ 4725 w 21600"/>
                <a:gd name="T5" fmla="*/ 856 h 21600"/>
                <a:gd name="T6" fmla="*/ 5040 w 21600"/>
                <a:gd name="T7" fmla="*/ 21004 h 21600"/>
                <a:gd name="T8" fmla="*/ 10811 w 21600"/>
                <a:gd name="T9" fmla="*/ 12885 h 21600"/>
                <a:gd name="T10" fmla="*/ 10845 w 21600"/>
                <a:gd name="T11" fmla="*/ 8714 h 21600"/>
                <a:gd name="T12" fmla="*/ 21600 w 21600"/>
                <a:gd name="T13" fmla="*/ 10000 h 21600"/>
                <a:gd name="T14" fmla="*/ 56 w 21600"/>
                <a:gd name="T15" fmla="*/ 10000 h 21600"/>
                <a:gd name="T16" fmla="*/ 6086 w 21600"/>
                <a:gd name="T17" fmla="*/ 2569 h 21600"/>
                <a:gd name="T18" fmla="*/ 16132 w 21600"/>
                <a:gd name="T19" fmla="*/ 19552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2" name="Puzzle2"/>
            <p:cNvSpPr>
              <a:spLocks noEditPoints="1" noChangeArrowheads="1"/>
            </p:cNvSpPr>
            <p:nvPr/>
          </p:nvSpPr>
          <p:spPr bwMode="auto">
            <a:xfrm>
              <a:off x="7449803" y="5455245"/>
              <a:ext cx="187843" cy="138753"/>
            </a:xfrm>
            <a:custGeom>
              <a:avLst/>
              <a:gdLst>
                <a:gd name="T0" fmla="*/ 11 w 21600"/>
                <a:gd name="T1" fmla="*/ 13386 h 21600"/>
                <a:gd name="T2" fmla="*/ 4202 w 21600"/>
                <a:gd name="T3" fmla="*/ 21161 h 21600"/>
                <a:gd name="T4" fmla="*/ 10400 w 21600"/>
                <a:gd name="T5" fmla="*/ 13909 h 21600"/>
                <a:gd name="T6" fmla="*/ 16821 w 21600"/>
                <a:gd name="T7" fmla="*/ 21190 h 21600"/>
                <a:gd name="T8" fmla="*/ 21600 w 21600"/>
                <a:gd name="T9" fmla="*/ 15083 h 21600"/>
                <a:gd name="T10" fmla="*/ 16889 w 21600"/>
                <a:gd name="T11" fmla="*/ 5739 h 21600"/>
                <a:gd name="T12" fmla="*/ 10800 w 21600"/>
                <a:gd name="T13" fmla="*/ 28 h 21600"/>
                <a:gd name="T14" fmla="*/ 4202 w 21600"/>
                <a:gd name="T15" fmla="*/ 5894 h 21600"/>
                <a:gd name="T16" fmla="*/ 5388 w 21600"/>
                <a:gd name="T17" fmla="*/ 6742 h 21600"/>
                <a:gd name="T18" fmla="*/ 16177 w 21600"/>
                <a:gd name="T19" fmla="*/ 20441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3" name="Puzzle4"/>
            <p:cNvSpPr>
              <a:spLocks noEditPoints="1" noChangeArrowheads="1"/>
            </p:cNvSpPr>
            <p:nvPr/>
          </p:nvSpPr>
          <p:spPr bwMode="auto">
            <a:xfrm>
              <a:off x="7377417" y="5453789"/>
              <a:ext cx="112923" cy="176628"/>
            </a:xfrm>
            <a:custGeom>
              <a:avLst/>
              <a:gdLst>
                <a:gd name="T0" fmla="*/ 8307 w 21600"/>
                <a:gd name="T1" fmla="*/ 11593 h 21600"/>
                <a:gd name="T2" fmla="*/ 453 w 21600"/>
                <a:gd name="T3" fmla="*/ 16938 h 21600"/>
                <a:gd name="T4" fmla="*/ 11500 w 21600"/>
                <a:gd name="T5" fmla="*/ 21600 h 21600"/>
                <a:gd name="T6" fmla="*/ 20920 w 21600"/>
                <a:gd name="T7" fmla="*/ 16751 h 21600"/>
                <a:gd name="T8" fmla="*/ 13972 w 21600"/>
                <a:gd name="T9" fmla="*/ 10888 h 21600"/>
                <a:gd name="T10" fmla="*/ 21033 w 21600"/>
                <a:gd name="T11" fmla="*/ 4716 h 21600"/>
                <a:gd name="T12" fmla="*/ 11102 w 21600"/>
                <a:gd name="T13" fmla="*/ 11 h 21600"/>
                <a:gd name="T14" fmla="*/ 453 w 21600"/>
                <a:gd name="T15" fmla="*/ 4716 h 21600"/>
                <a:gd name="T16" fmla="*/ 2076 w 21600"/>
                <a:gd name="T17" fmla="*/ 5664 h 21600"/>
                <a:gd name="T18" fmla="*/ 20203 w 21600"/>
                <a:gd name="T19" fmla="*/ 1598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4" name="Puzzle1"/>
            <p:cNvSpPr>
              <a:spLocks noEditPoints="1" noChangeArrowheads="1"/>
            </p:cNvSpPr>
            <p:nvPr/>
          </p:nvSpPr>
          <p:spPr bwMode="auto">
            <a:xfrm>
              <a:off x="7338691" y="5390785"/>
              <a:ext cx="189652" cy="105248"/>
            </a:xfrm>
            <a:custGeom>
              <a:avLst/>
              <a:gdLst>
                <a:gd name="T0" fmla="*/ 16740 w 21600"/>
                <a:gd name="T1" fmla="*/ 21078 h 21600"/>
                <a:gd name="T2" fmla="*/ 16976 w 21600"/>
                <a:gd name="T3" fmla="*/ 521 h 21600"/>
                <a:gd name="T4" fmla="*/ 4725 w 21600"/>
                <a:gd name="T5" fmla="*/ 856 h 21600"/>
                <a:gd name="T6" fmla="*/ 5040 w 21600"/>
                <a:gd name="T7" fmla="*/ 21004 h 21600"/>
                <a:gd name="T8" fmla="*/ 10811 w 21600"/>
                <a:gd name="T9" fmla="*/ 12885 h 21600"/>
                <a:gd name="T10" fmla="*/ 10845 w 21600"/>
                <a:gd name="T11" fmla="*/ 8714 h 21600"/>
                <a:gd name="T12" fmla="*/ 21600 w 21600"/>
                <a:gd name="T13" fmla="*/ 10000 h 21600"/>
                <a:gd name="T14" fmla="*/ 56 w 21600"/>
                <a:gd name="T15" fmla="*/ 10000 h 21600"/>
                <a:gd name="T16" fmla="*/ 6086 w 21600"/>
                <a:gd name="T17" fmla="*/ 2569 h 21600"/>
                <a:gd name="T18" fmla="*/ 16132 w 21600"/>
                <a:gd name="T19" fmla="*/ 19552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5" name="Puzzle3"/>
            <p:cNvSpPr>
              <a:spLocks noEditPoints="1" noChangeArrowheads="1"/>
            </p:cNvSpPr>
            <p:nvPr/>
          </p:nvSpPr>
          <p:spPr bwMode="auto">
            <a:xfrm>
              <a:off x="7482015" y="5344898"/>
              <a:ext cx="117265" cy="151864"/>
            </a:xfrm>
            <a:custGeom>
              <a:avLst/>
              <a:gdLst>
                <a:gd name="T0" fmla="*/ 10391 w 21600"/>
                <a:gd name="T1" fmla="*/ 15806 h 21600"/>
                <a:gd name="T2" fmla="*/ 20551 w 21600"/>
                <a:gd name="T3" fmla="*/ 21088 h 21600"/>
                <a:gd name="T4" fmla="*/ 13180 w 21600"/>
                <a:gd name="T5" fmla="*/ 13801 h 21600"/>
                <a:gd name="T6" fmla="*/ 20551 w 21600"/>
                <a:gd name="T7" fmla="*/ 7025 h 21600"/>
                <a:gd name="T8" fmla="*/ 10500 w 21600"/>
                <a:gd name="T9" fmla="*/ 52 h 21600"/>
                <a:gd name="T10" fmla="*/ 692 w 21600"/>
                <a:gd name="T11" fmla="*/ 6802 h 21600"/>
                <a:gd name="T12" fmla="*/ 8064 w 21600"/>
                <a:gd name="T13" fmla="*/ 13526 h 21600"/>
                <a:gd name="T14" fmla="*/ 692 w 21600"/>
                <a:gd name="T15" fmla="*/ 21088 h 21600"/>
                <a:gd name="T16" fmla="*/ 2273 w 21600"/>
                <a:gd name="T17" fmla="*/ 7719 h 21600"/>
                <a:gd name="T18" fmla="*/ 19149 w 21600"/>
                <a:gd name="T19" fmla="*/ 202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6" name="Puzzle4"/>
            <p:cNvSpPr>
              <a:spLocks noEditPoints="1" noChangeArrowheads="1"/>
            </p:cNvSpPr>
            <p:nvPr/>
          </p:nvSpPr>
          <p:spPr bwMode="auto">
            <a:xfrm>
              <a:off x="7596746" y="5453789"/>
              <a:ext cx="113285" cy="176628"/>
            </a:xfrm>
            <a:custGeom>
              <a:avLst/>
              <a:gdLst>
                <a:gd name="T0" fmla="*/ 8307 w 21600"/>
                <a:gd name="T1" fmla="*/ 11593 h 21600"/>
                <a:gd name="T2" fmla="*/ 453 w 21600"/>
                <a:gd name="T3" fmla="*/ 16938 h 21600"/>
                <a:gd name="T4" fmla="*/ 11500 w 21600"/>
                <a:gd name="T5" fmla="*/ 21600 h 21600"/>
                <a:gd name="T6" fmla="*/ 20920 w 21600"/>
                <a:gd name="T7" fmla="*/ 16751 h 21600"/>
                <a:gd name="T8" fmla="*/ 13972 w 21600"/>
                <a:gd name="T9" fmla="*/ 10888 h 21600"/>
                <a:gd name="T10" fmla="*/ 21033 w 21600"/>
                <a:gd name="T11" fmla="*/ 4716 h 21600"/>
                <a:gd name="T12" fmla="*/ 11102 w 21600"/>
                <a:gd name="T13" fmla="*/ 11 h 21600"/>
                <a:gd name="T14" fmla="*/ 453 w 21600"/>
                <a:gd name="T15" fmla="*/ 4716 h 21600"/>
                <a:gd name="T16" fmla="*/ 2076 w 21600"/>
                <a:gd name="T17" fmla="*/ 5664 h 21600"/>
                <a:gd name="T18" fmla="*/ 20203 w 21600"/>
                <a:gd name="T19" fmla="*/ 1598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7" name="Puzzle3"/>
            <p:cNvSpPr>
              <a:spLocks noEditPoints="1" noChangeArrowheads="1"/>
            </p:cNvSpPr>
            <p:nvPr/>
          </p:nvSpPr>
          <p:spPr bwMode="auto">
            <a:xfrm>
              <a:off x="7703154" y="5344534"/>
              <a:ext cx="117265" cy="151864"/>
            </a:xfrm>
            <a:custGeom>
              <a:avLst/>
              <a:gdLst>
                <a:gd name="T0" fmla="*/ 10391 w 21600"/>
                <a:gd name="T1" fmla="*/ 15806 h 21600"/>
                <a:gd name="T2" fmla="*/ 20551 w 21600"/>
                <a:gd name="T3" fmla="*/ 21088 h 21600"/>
                <a:gd name="T4" fmla="*/ 13180 w 21600"/>
                <a:gd name="T5" fmla="*/ 13801 h 21600"/>
                <a:gd name="T6" fmla="*/ 20551 w 21600"/>
                <a:gd name="T7" fmla="*/ 7025 h 21600"/>
                <a:gd name="T8" fmla="*/ 10500 w 21600"/>
                <a:gd name="T9" fmla="*/ 52 h 21600"/>
                <a:gd name="T10" fmla="*/ 692 w 21600"/>
                <a:gd name="T11" fmla="*/ 6802 h 21600"/>
                <a:gd name="T12" fmla="*/ 8064 w 21600"/>
                <a:gd name="T13" fmla="*/ 13526 h 21600"/>
                <a:gd name="T14" fmla="*/ 692 w 21600"/>
                <a:gd name="T15" fmla="*/ 21088 h 21600"/>
                <a:gd name="T16" fmla="*/ 2273 w 21600"/>
                <a:gd name="T17" fmla="*/ 7719 h 21600"/>
                <a:gd name="T18" fmla="*/ 19149 w 21600"/>
                <a:gd name="T19" fmla="*/ 202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8" name="Puzzle2"/>
            <p:cNvSpPr>
              <a:spLocks noEditPoints="1" noChangeArrowheads="1"/>
            </p:cNvSpPr>
            <p:nvPr/>
          </p:nvSpPr>
          <p:spPr bwMode="auto">
            <a:xfrm>
              <a:off x="7667324" y="5455245"/>
              <a:ext cx="187479" cy="138753"/>
            </a:xfrm>
            <a:custGeom>
              <a:avLst/>
              <a:gdLst>
                <a:gd name="T0" fmla="*/ 11 w 21600"/>
                <a:gd name="T1" fmla="*/ 13386 h 21600"/>
                <a:gd name="T2" fmla="*/ 4202 w 21600"/>
                <a:gd name="T3" fmla="*/ 21161 h 21600"/>
                <a:gd name="T4" fmla="*/ 10400 w 21600"/>
                <a:gd name="T5" fmla="*/ 13909 h 21600"/>
                <a:gd name="T6" fmla="*/ 16821 w 21600"/>
                <a:gd name="T7" fmla="*/ 21190 h 21600"/>
                <a:gd name="T8" fmla="*/ 21600 w 21600"/>
                <a:gd name="T9" fmla="*/ 15083 h 21600"/>
                <a:gd name="T10" fmla="*/ 16889 w 21600"/>
                <a:gd name="T11" fmla="*/ 5739 h 21600"/>
                <a:gd name="T12" fmla="*/ 10800 w 21600"/>
                <a:gd name="T13" fmla="*/ 28 h 21600"/>
                <a:gd name="T14" fmla="*/ 4202 w 21600"/>
                <a:gd name="T15" fmla="*/ 5894 h 21600"/>
                <a:gd name="T16" fmla="*/ 5388 w 21600"/>
                <a:gd name="T17" fmla="*/ 6742 h 21600"/>
                <a:gd name="T18" fmla="*/ 16177 w 21600"/>
                <a:gd name="T19" fmla="*/ 20441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49" name="Puzzle1"/>
            <p:cNvSpPr>
              <a:spLocks noEditPoints="1" noChangeArrowheads="1"/>
            </p:cNvSpPr>
            <p:nvPr/>
          </p:nvSpPr>
          <p:spPr bwMode="auto">
            <a:xfrm>
              <a:off x="7555849" y="5390785"/>
              <a:ext cx="189652" cy="105248"/>
            </a:xfrm>
            <a:custGeom>
              <a:avLst/>
              <a:gdLst>
                <a:gd name="T0" fmla="*/ 16740 w 21600"/>
                <a:gd name="T1" fmla="*/ 21078 h 21600"/>
                <a:gd name="T2" fmla="*/ 16976 w 21600"/>
                <a:gd name="T3" fmla="*/ 521 h 21600"/>
                <a:gd name="T4" fmla="*/ 4725 w 21600"/>
                <a:gd name="T5" fmla="*/ 856 h 21600"/>
                <a:gd name="T6" fmla="*/ 5040 w 21600"/>
                <a:gd name="T7" fmla="*/ 21004 h 21600"/>
                <a:gd name="T8" fmla="*/ 10811 w 21600"/>
                <a:gd name="T9" fmla="*/ 12885 h 21600"/>
                <a:gd name="T10" fmla="*/ 10845 w 21600"/>
                <a:gd name="T11" fmla="*/ 8714 h 21600"/>
                <a:gd name="T12" fmla="*/ 21600 w 21600"/>
                <a:gd name="T13" fmla="*/ 10000 h 21600"/>
                <a:gd name="T14" fmla="*/ 56 w 21600"/>
                <a:gd name="T15" fmla="*/ 10000 h 21600"/>
                <a:gd name="T16" fmla="*/ 6086 w 21600"/>
                <a:gd name="T17" fmla="*/ 2569 h 21600"/>
                <a:gd name="T18" fmla="*/ 16132 w 21600"/>
                <a:gd name="T19" fmla="*/ 19552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0" name="Puzzle2"/>
            <p:cNvSpPr>
              <a:spLocks noEditPoints="1" noChangeArrowheads="1"/>
            </p:cNvSpPr>
            <p:nvPr/>
          </p:nvSpPr>
          <p:spPr bwMode="auto">
            <a:xfrm>
              <a:off x="7667324" y="5255673"/>
              <a:ext cx="187479" cy="138389"/>
            </a:xfrm>
            <a:custGeom>
              <a:avLst/>
              <a:gdLst>
                <a:gd name="T0" fmla="*/ 11 w 21600"/>
                <a:gd name="T1" fmla="*/ 13386 h 21600"/>
                <a:gd name="T2" fmla="*/ 4202 w 21600"/>
                <a:gd name="T3" fmla="*/ 21161 h 21600"/>
                <a:gd name="T4" fmla="*/ 10400 w 21600"/>
                <a:gd name="T5" fmla="*/ 13909 h 21600"/>
                <a:gd name="T6" fmla="*/ 16821 w 21600"/>
                <a:gd name="T7" fmla="*/ 21190 h 21600"/>
                <a:gd name="T8" fmla="*/ 21600 w 21600"/>
                <a:gd name="T9" fmla="*/ 15083 h 21600"/>
                <a:gd name="T10" fmla="*/ 16889 w 21600"/>
                <a:gd name="T11" fmla="*/ 5739 h 21600"/>
                <a:gd name="T12" fmla="*/ 10800 w 21600"/>
                <a:gd name="T13" fmla="*/ 28 h 21600"/>
                <a:gd name="T14" fmla="*/ 4202 w 21600"/>
                <a:gd name="T15" fmla="*/ 5894 h 21600"/>
                <a:gd name="T16" fmla="*/ 5388 w 21600"/>
                <a:gd name="T17" fmla="*/ 6742 h 21600"/>
                <a:gd name="T18" fmla="*/ 16177 w 21600"/>
                <a:gd name="T19" fmla="*/ 20441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1" name="Puzzle1"/>
            <p:cNvSpPr>
              <a:spLocks noEditPoints="1" noChangeArrowheads="1"/>
            </p:cNvSpPr>
            <p:nvPr/>
          </p:nvSpPr>
          <p:spPr bwMode="auto">
            <a:xfrm>
              <a:off x="7555849" y="5190847"/>
              <a:ext cx="189652" cy="105613"/>
            </a:xfrm>
            <a:custGeom>
              <a:avLst/>
              <a:gdLst>
                <a:gd name="T0" fmla="*/ 16740 w 21600"/>
                <a:gd name="T1" fmla="*/ 21078 h 21600"/>
                <a:gd name="T2" fmla="*/ 16976 w 21600"/>
                <a:gd name="T3" fmla="*/ 521 h 21600"/>
                <a:gd name="T4" fmla="*/ 4725 w 21600"/>
                <a:gd name="T5" fmla="*/ 856 h 21600"/>
                <a:gd name="T6" fmla="*/ 5040 w 21600"/>
                <a:gd name="T7" fmla="*/ 21004 h 21600"/>
                <a:gd name="T8" fmla="*/ 10811 w 21600"/>
                <a:gd name="T9" fmla="*/ 12885 h 21600"/>
                <a:gd name="T10" fmla="*/ 10845 w 21600"/>
                <a:gd name="T11" fmla="*/ 8714 h 21600"/>
                <a:gd name="T12" fmla="*/ 21600 w 21600"/>
                <a:gd name="T13" fmla="*/ 10000 h 21600"/>
                <a:gd name="T14" fmla="*/ 56 w 21600"/>
                <a:gd name="T15" fmla="*/ 10000 h 21600"/>
                <a:gd name="T16" fmla="*/ 6086 w 21600"/>
                <a:gd name="T17" fmla="*/ 2569 h 21600"/>
                <a:gd name="T18" fmla="*/ 16132 w 21600"/>
                <a:gd name="T19" fmla="*/ 19552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2" name="Puzzle4"/>
            <p:cNvSpPr>
              <a:spLocks noEditPoints="1" noChangeArrowheads="1"/>
            </p:cNvSpPr>
            <p:nvPr/>
          </p:nvSpPr>
          <p:spPr bwMode="auto">
            <a:xfrm>
              <a:off x="7594576" y="5255673"/>
              <a:ext cx="113285" cy="176630"/>
            </a:xfrm>
            <a:custGeom>
              <a:avLst/>
              <a:gdLst>
                <a:gd name="T0" fmla="*/ 8307 w 21600"/>
                <a:gd name="T1" fmla="*/ 11593 h 21600"/>
                <a:gd name="T2" fmla="*/ 453 w 21600"/>
                <a:gd name="T3" fmla="*/ 16938 h 21600"/>
                <a:gd name="T4" fmla="*/ 11500 w 21600"/>
                <a:gd name="T5" fmla="*/ 21600 h 21600"/>
                <a:gd name="T6" fmla="*/ 20920 w 21600"/>
                <a:gd name="T7" fmla="*/ 16751 h 21600"/>
                <a:gd name="T8" fmla="*/ 13972 w 21600"/>
                <a:gd name="T9" fmla="*/ 10888 h 21600"/>
                <a:gd name="T10" fmla="*/ 21033 w 21600"/>
                <a:gd name="T11" fmla="*/ 4716 h 21600"/>
                <a:gd name="T12" fmla="*/ 11102 w 21600"/>
                <a:gd name="T13" fmla="*/ 11 h 21600"/>
                <a:gd name="T14" fmla="*/ 453 w 21600"/>
                <a:gd name="T15" fmla="*/ 4716 h 21600"/>
                <a:gd name="T16" fmla="*/ 2076 w 21600"/>
                <a:gd name="T17" fmla="*/ 5664 h 21600"/>
                <a:gd name="T18" fmla="*/ 20203 w 21600"/>
                <a:gd name="T19" fmla="*/ 1598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53" name="Puzzle3"/>
            <p:cNvSpPr>
              <a:spLocks noEditPoints="1" noChangeArrowheads="1"/>
            </p:cNvSpPr>
            <p:nvPr/>
          </p:nvSpPr>
          <p:spPr bwMode="auto">
            <a:xfrm>
              <a:off x="7703516" y="5142776"/>
              <a:ext cx="116903" cy="151864"/>
            </a:xfrm>
            <a:custGeom>
              <a:avLst/>
              <a:gdLst>
                <a:gd name="T0" fmla="*/ 10391 w 21600"/>
                <a:gd name="T1" fmla="*/ 15806 h 21600"/>
                <a:gd name="T2" fmla="*/ 20551 w 21600"/>
                <a:gd name="T3" fmla="*/ 21088 h 21600"/>
                <a:gd name="T4" fmla="*/ 13180 w 21600"/>
                <a:gd name="T5" fmla="*/ 13801 h 21600"/>
                <a:gd name="T6" fmla="*/ 20551 w 21600"/>
                <a:gd name="T7" fmla="*/ 7025 h 21600"/>
                <a:gd name="T8" fmla="*/ 10500 w 21600"/>
                <a:gd name="T9" fmla="*/ 52 h 21600"/>
                <a:gd name="T10" fmla="*/ 692 w 21600"/>
                <a:gd name="T11" fmla="*/ 6802 h 21600"/>
                <a:gd name="T12" fmla="*/ 8064 w 21600"/>
                <a:gd name="T13" fmla="*/ 13526 h 21600"/>
                <a:gd name="T14" fmla="*/ 692 w 21600"/>
                <a:gd name="T15" fmla="*/ 21088 h 21600"/>
                <a:gd name="T16" fmla="*/ 2273 w 21600"/>
                <a:gd name="T17" fmla="*/ 7719 h 21600"/>
                <a:gd name="T18" fmla="*/ 19149 w 21600"/>
                <a:gd name="T19" fmla="*/ 202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" name="Group 676"/>
          <p:cNvGrpSpPr/>
          <p:nvPr/>
        </p:nvGrpSpPr>
        <p:grpSpPr>
          <a:xfrm>
            <a:off x="7161421" y="3948048"/>
            <a:ext cx="516110" cy="487640"/>
            <a:chOff x="60447" y="4392647"/>
            <a:chExt cx="494389" cy="475779"/>
          </a:xfrm>
          <a:solidFill>
            <a:schemeClr val="accent2"/>
          </a:solidFill>
        </p:grpSpPr>
        <p:sp>
          <p:nvSpPr>
            <p:cNvPr id="775" name="Puzzle3"/>
            <p:cNvSpPr>
              <a:spLocks noEditPoints="1" noChangeArrowheads="1"/>
            </p:cNvSpPr>
            <p:nvPr/>
          </p:nvSpPr>
          <p:spPr bwMode="auto">
            <a:xfrm>
              <a:off x="201206" y="4394423"/>
              <a:ext cx="112329" cy="148170"/>
            </a:xfrm>
            <a:custGeom>
              <a:avLst/>
              <a:gdLst>
                <a:gd name="T0" fmla="*/ 10391 w 21600"/>
                <a:gd name="T1" fmla="*/ 15806 h 21600"/>
                <a:gd name="T2" fmla="*/ 20551 w 21600"/>
                <a:gd name="T3" fmla="*/ 21088 h 21600"/>
                <a:gd name="T4" fmla="*/ 13180 w 21600"/>
                <a:gd name="T5" fmla="*/ 13801 h 21600"/>
                <a:gd name="T6" fmla="*/ 20551 w 21600"/>
                <a:gd name="T7" fmla="*/ 7025 h 21600"/>
                <a:gd name="T8" fmla="*/ 10500 w 21600"/>
                <a:gd name="T9" fmla="*/ 52 h 21600"/>
                <a:gd name="T10" fmla="*/ 692 w 21600"/>
                <a:gd name="T11" fmla="*/ 6802 h 21600"/>
                <a:gd name="T12" fmla="*/ 8064 w 21600"/>
                <a:gd name="T13" fmla="*/ 13526 h 21600"/>
                <a:gd name="T14" fmla="*/ 692 w 21600"/>
                <a:gd name="T15" fmla="*/ 21088 h 21600"/>
                <a:gd name="T16" fmla="*/ 2273 w 21600"/>
                <a:gd name="T17" fmla="*/ 7719 h 21600"/>
                <a:gd name="T18" fmla="*/ 19149 w 21600"/>
                <a:gd name="T19" fmla="*/ 202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6" name="Puzzle2"/>
            <p:cNvSpPr>
              <a:spLocks noEditPoints="1" noChangeArrowheads="1"/>
            </p:cNvSpPr>
            <p:nvPr/>
          </p:nvSpPr>
          <p:spPr bwMode="auto">
            <a:xfrm>
              <a:off x="166882" y="4502797"/>
              <a:ext cx="179936" cy="135023"/>
            </a:xfrm>
            <a:custGeom>
              <a:avLst/>
              <a:gdLst>
                <a:gd name="T0" fmla="*/ 11 w 21600"/>
                <a:gd name="T1" fmla="*/ 13386 h 21600"/>
                <a:gd name="T2" fmla="*/ 4202 w 21600"/>
                <a:gd name="T3" fmla="*/ 21161 h 21600"/>
                <a:gd name="T4" fmla="*/ 10400 w 21600"/>
                <a:gd name="T5" fmla="*/ 13909 h 21600"/>
                <a:gd name="T6" fmla="*/ 16821 w 21600"/>
                <a:gd name="T7" fmla="*/ 21190 h 21600"/>
                <a:gd name="T8" fmla="*/ 21600 w 21600"/>
                <a:gd name="T9" fmla="*/ 15083 h 21600"/>
                <a:gd name="T10" fmla="*/ 16889 w 21600"/>
                <a:gd name="T11" fmla="*/ 5739 h 21600"/>
                <a:gd name="T12" fmla="*/ 10800 w 21600"/>
                <a:gd name="T13" fmla="*/ 28 h 21600"/>
                <a:gd name="T14" fmla="*/ 4202 w 21600"/>
                <a:gd name="T15" fmla="*/ 5894 h 21600"/>
                <a:gd name="T16" fmla="*/ 5388 w 21600"/>
                <a:gd name="T17" fmla="*/ 6742 h 21600"/>
                <a:gd name="T18" fmla="*/ 16177 w 21600"/>
                <a:gd name="T19" fmla="*/ 20441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7" name="Puzzle4"/>
            <p:cNvSpPr>
              <a:spLocks noEditPoints="1" noChangeArrowheads="1"/>
            </p:cNvSpPr>
            <p:nvPr/>
          </p:nvSpPr>
          <p:spPr bwMode="auto">
            <a:xfrm>
              <a:off x="97543" y="4501021"/>
              <a:ext cx="108169" cy="172332"/>
            </a:xfrm>
            <a:custGeom>
              <a:avLst/>
              <a:gdLst>
                <a:gd name="T0" fmla="*/ 8307 w 21600"/>
                <a:gd name="T1" fmla="*/ 11593 h 21600"/>
                <a:gd name="T2" fmla="*/ 453 w 21600"/>
                <a:gd name="T3" fmla="*/ 16938 h 21600"/>
                <a:gd name="T4" fmla="*/ 11500 w 21600"/>
                <a:gd name="T5" fmla="*/ 21600 h 21600"/>
                <a:gd name="T6" fmla="*/ 20920 w 21600"/>
                <a:gd name="T7" fmla="*/ 16751 h 21600"/>
                <a:gd name="T8" fmla="*/ 13972 w 21600"/>
                <a:gd name="T9" fmla="*/ 10888 h 21600"/>
                <a:gd name="T10" fmla="*/ 21033 w 21600"/>
                <a:gd name="T11" fmla="*/ 4716 h 21600"/>
                <a:gd name="T12" fmla="*/ 11102 w 21600"/>
                <a:gd name="T13" fmla="*/ 11 h 21600"/>
                <a:gd name="T14" fmla="*/ 453 w 21600"/>
                <a:gd name="T15" fmla="*/ 4716 h 21600"/>
                <a:gd name="T16" fmla="*/ 2076 w 21600"/>
                <a:gd name="T17" fmla="*/ 5664 h 21600"/>
                <a:gd name="T18" fmla="*/ 20203 w 21600"/>
                <a:gd name="T19" fmla="*/ 1598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8" name="Puzzle1"/>
            <p:cNvSpPr>
              <a:spLocks noEditPoints="1" noChangeArrowheads="1"/>
            </p:cNvSpPr>
            <p:nvPr/>
          </p:nvSpPr>
          <p:spPr bwMode="auto">
            <a:xfrm>
              <a:off x="60447" y="4439549"/>
              <a:ext cx="181669" cy="103044"/>
            </a:xfrm>
            <a:custGeom>
              <a:avLst/>
              <a:gdLst>
                <a:gd name="T0" fmla="*/ 16740 w 21600"/>
                <a:gd name="T1" fmla="*/ 21078 h 21600"/>
                <a:gd name="T2" fmla="*/ 16976 w 21600"/>
                <a:gd name="T3" fmla="*/ 521 h 21600"/>
                <a:gd name="T4" fmla="*/ 4725 w 21600"/>
                <a:gd name="T5" fmla="*/ 856 h 21600"/>
                <a:gd name="T6" fmla="*/ 5040 w 21600"/>
                <a:gd name="T7" fmla="*/ 21004 h 21600"/>
                <a:gd name="T8" fmla="*/ 10811 w 21600"/>
                <a:gd name="T9" fmla="*/ 12885 h 21600"/>
                <a:gd name="T10" fmla="*/ 10845 w 21600"/>
                <a:gd name="T11" fmla="*/ 8714 h 21600"/>
                <a:gd name="T12" fmla="*/ 21600 w 21600"/>
                <a:gd name="T13" fmla="*/ 10000 h 21600"/>
                <a:gd name="T14" fmla="*/ 56 w 21600"/>
                <a:gd name="T15" fmla="*/ 10000 h 21600"/>
                <a:gd name="T16" fmla="*/ 6086 w 21600"/>
                <a:gd name="T17" fmla="*/ 2569 h 21600"/>
                <a:gd name="T18" fmla="*/ 16132 w 21600"/>
                <a:gd name="T19" fmla="*/ 19552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9" name="Puzzle2"/>
            <p:cNvSpPr>
              <a:spLocks noEditPoints="1" noChangeArrowheads="1"/>
            </p:cNvSpPr>
            <p:nvPr/>
          </p:nvSpPr>
          <p:spPr bwMode="auto">
            <a:xfrm>
              <a:off x="166882" y="4697515"/>
              <a:ext cx="179936" cy="135378"/>
            </a:xfrm>
            <a:custGeom>
              <a:avLst/>
              <a:gdLst>
                <a:gd name="T0" fmla="*/ 11 w 21600"/>
                <a:gd name="T1" fmla="*/ 13386 h 21600"/>
                <a:gd name="T2" fmla="*/ 4202 w 21600"/>
                <a:gd name="T3" fmla="*/ 21161 h 21600"/>
                <a:gd name="T4" fmla="*/ 10400 w 21600"/>
                <a:gd name="T5" fmla="*/ 13909 h 21600"/>
                <a:gd name="T6" fmla="*/ 16821 w 21600"/>
                <a:gd name="T7" fmla="*/ 21190 h 21600"/>
                <a:gd name="T8" fmla="*/ 21600 w 21600"/>
                <a:gd name="T9" fmla="*/ 15083 h 21600"/>
                <a:gd name="T10" fmla="*/ 16889 w 21600"/>
                <a:gd name="T11" fmla="*/ 5739 h 21600"/>
                <a:gd name="T12" fmla="*/ 10800 w 21600"/>
                <a:gd name="T13" fmla="*/ 28 h 21600"/>
                <a:gd name="T14" fmla="*/ 4202 w 21600"/>
                <a:gd name="T15" fmla="*/ 5894 h 21600"/>
                <a:gd name="T16" fmla="*/ 5388 w 21600"/>
                <a:gd name="T17" fmla="*/ 6742 h 21600"/>
                <a:gd name="T18" fmla="*/ 16177 w 21600"/>
                <a:gd name="T19" fmla="*/ 20441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0" name="Puzzle4"/>
            <p:cNvSpPr>
              <a:spLocks noEditPoints="1" noChangeArrowheads="1"/>
            </p:cNvSpPr>
            <p:nvPr/>
          </p:nvSpPr>
          <p:spPr bwMode="auto">
            <a:xfrm>
              <a:off x="97543" y="4696094"/>
              <a:ext cx="108169" cy="172332"/>
            </a:xfrm>
            <a:custGeom>
              <a:avLst/>
              <a:gdLst>
                <a:gd name="T0" fmla="*/ 8307 w 21600"/>
                <a:gd name="T1" fmla="*/ 11593 h 21600"/>
                <a:gd name="T2" fmla="*/ 453 w 21600"/>
                <a:gd name="T3" fmla="*/ 16938 h 21600"/>
                <a:gd name="T4" fmla="*/ 11500 w 21600"/>
                <a:gd name="T5" fmla="*/ 21600 h 21600"/>
                <a:gd name="T6" fmla="*/ 20920 w 21600"/>
                <a:gd name="T7" fmla="*/ 16751 h 21600"/>
                <a:gd name="T8" fmla="*/ 13972 w 21600"/>
                <a:gd name="T9" fmla="*/ 10888 h 21600"/>
                <a:gd name="T10" fmla="*/ 21033 w 21600"/>
                <a:gd name="T11" fmla="*/ 4716 h 21600"/>
                <a:gd name="T12" fmla="*/ 11102 w 21600"/>
                <a:gd name="T13" fmla="*/ 11 h 21600"/>
                <a:gd name="T14" fmla="*/ 453 w 21600"/>
                <a:gd name="T15" fmla="*/ 4716 h 21600"/>
                <a:gd name="T16" fmla="*/ 2076 w 21600"/>
                <a:gd name="T17" fmla="*/ 5664 h 21600"/>
                <a:gd name="T18" fmla="*/ 20203 w 21600"/>
                <a:gd name="T19" fmla="*/ 1598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1" name="Puzzle1"/>
            <p:cNvSpPr>
              <a:spLocks noEditPoints="1" noChangeArrowheads="1"/>
            </p:cNvSpPr>
            <p:nvPr/>
          </p:nvSpPr>
          <p:spPr bwMode="auto">
            <a:xfrm>
              <a:off x="60447" y="4634623"/>
              <a:ext cx="181669" cy="102688"/>
            </a:xfrm>
            <a:custGeom>
              <a:avLst/>
              <a:gdLst>
                <a:gd name="T0" fmla="*/ 16740 w 21600"/>
                <a:gd name="T1" fmla="*/ 21078 h 21600"/>
                <a:gd name="T2" fmla="*/ 16976 w 21600"/>
                <a:gd name="T3" fmla="*/ 521 h 21600"/>
                <a:gd name="T4" fmla="*/ 4725 w 21600"/>
                <a:gd name="T5" fmla="*/ 856 h 21600"/>
                <a:gd name="T6" fmla="*/ 5040 w 21600"/>
                <a:gd name="T7" fmla="*/ 21004 h 21600"/>
                <a:gd name="T8" fmla="*/ 10811 w 21600"/>
                <a:gd name="T9" fmla="*/ 12885 h 21600"/>
                <a:gd name="T10" fmla="*/ 10845 w 21600"/>
                <a:gd name="T11" fmla="*/ 8714 h 21600"/>
                <a:gd name="T12" fmla="*/ 21600 w 21600"/>
                <a:gd name="T13" fmla="*/ 10000 h 21600"/>
                <a:gd name="T14" fmla="*/ 56 w 21600"/>
                <a:gd name="T15" fmla="*/ 10000 h 21600"/>
                <a:gd name="T16" fmla="*/ 6086 w 21600"/>
                <a:gd name="T17" fmla="*/ 2569 h 21600"/>
                <a:gd name="T18" fmla="*/ 16132 w 21600"/>
                <a:gd name="T19" fmla="*/ 19552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2" name="Puzzle3"/>
            <p:cNvSpPr>
              <a:spLocks noEditPoints="1" noChangeArrowheads="1"/>
            </p:cNvSpPr>
            <p:nvPr/>
          </p:nvSpPr>
          <p:spPr bwMode="auto">
            <a:xfrm>
              <a:off x="197739" y="4589852"/>
              <a:ext cx="112329" cy="148170"/>
            </a:xfrm>
            <a:custGeom>
              <a:avLst/>
              <a:gdLst>
                <a:gd name="T0" fmla="*/ 10391 w 21600"/>
                <a:gd name="T1" fmla="*/ 15806 h 21600"/>
                <a:gd name="T2" fmla="*/ 20551 w 21600"/>
                <a:gd name="T3" fmla="*/ 21088 h 21600"/>
                <a:gd name="T4" fmla="*/ 13180 w 21600"/>
                <a:gd name="T5" fmla="*/ 13801 h 21600"/>
                <a:gd name="T6" fmla="*/ 20551 w 21600"/>
                <a:gd name="T7" fmla="*/ 7025 h 21600"/>
                <a:gd name="T8" fmla="*/ 10500 w 21600"/>
                <a:gd name="T9" fmla="*/ 52 h 21600"/>
                <a:gd name="T10" fmla="*/ 692 w 21600"/>
                <a:gd name="T11" fmla="*/ 6802 h 21600"/>
                <a:gd name="T12" fmla="*/ 8064 w 21600"/>
                <a:gd name="T13" fmla="*/ 13526 h 21600"/>
                <a:gd name="T14" fmla="*/ 692 w 21600"/>
                <a:gd name="T15" fmla="*/ 21088 h 21600"/>
                <a:gd name="T16" fmla="*/ 2273 w 21600"/>
                <a:gd name="T17" fmla="*/ 7719 h 21600"/>
                <a:gd name="T18" fmla="*/ 19149 w 21600"/>
                <a:gd name="T19" fmla="*/ 202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3" name="Puzzle4"/>
            <p:cNvSpPr>
              <a:spLocks noEditPoints="1" noChangeArrowheads="1"/>
            </p:cNvSpPr>
            <p:nvPr/>
          </p:nvSpPr>
          <p:spPr bwMode="auto">
            <a:xfrm>
              <a:off x="307641" y="4696094"/>
              <a:ext cx="108516" cy="172332"/>
            </a:xfrm>
            <a:custGeom>
              <a:avLst/>
              <a:gdLst>
                <a:gd name="T0" fmla="*/ 8307 w 21600"/>
                <a:gd name="T1" fmla="*/ 11593 h 21600"/>
                <a:gd name="T2" fmla="*/ 453 w 21600"/>
                <a:gd name="T3" fmla="*/ 16938 h 21600"/>
                <a:gd name="T4" fmla="*/ 11500 w 21600"/>
                <a:gd name="T5" fmla="*/ 21600 h 21600"/>
                <a:gd name="T6" fmla="*/ 20920 w 21600"/>
                <a:gd name="T7" fmla="*/ 16751 h 21600"/>
                <a:gd name="T8" fmla="*/ 13972 w 21600"/>
                <a:gd name="T9" fmla="*/ 10888 h 21600"/>
                <a:gd name="T10" fmla="*/ 21033 w 21600"/>
                <a:gd name="T11" fmla="*/ 4716 h 21600"/>
                <a:gd name="T12" fmla="*/ 11102 w 21600"/>
                <a:gd name="T13" fmla="*/ 11 h 21600"/>
                <a:gd name="T14" fmla="*/ 453 w 21600"/>
                <a:gd name="T15" fmla="*/ 4716 h 21600"/>
                <a:gd name="T16" fmla="*/ 2076 w 21600"/>
                <a:gd name="T17" fmla="*/ 5664 h 21600"/>
                <a:gd name="T18" fmla="*/ 20203 w 21600"/>
                <a:gd name="T19" fmla="*/ 1598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4" name="Puzzle3"/>
            <p:cNvSpPr>
              <a:spLocks noEditPoints="1" noChangeArrowheads="1"/>
            </p:cNvSpPr>
            <p:nvPr/>
          </p:nvSpPr>
          <p:spPr bwMode="auto">
            <a:xfrm>
              <a:off x="409570" y="4589497"/>
              <a:ext cx="112329" cy="148170"/>
            </a:xfrm>
            <a:custGeom>
              <a:avLst/>
              <a:gdLst>
                <a:gd name="T0" fmla="*/ 10391 w 21600"/>
                <a:gd name="T1" fmla="*/ 15806 h 21600"/>
                <a:gd name="T2" fmla="*/ 20551 w 21600"/>
                <a:gd name="T3" fmla="*/ 21088 h 21600"/>
                <a:gd name="T4" fmla="*/ 13180 w 21600"/>
                <a:gd name="T5" fmla="*/ 13801 h 21600"/>
                <a:gd name="T6" fmla="*/ 20551 w 21600"/>
                <a:gd name="T7" fmla="*/ 7025 h 21600"/>
                <a:gd name="T8" fmla="*/ 10500 w 21600"/>
                <a:gd name="T9" fmla="*/ 52 h 21600"/>
                <a:gd name="T10" fmla="*/ 692 w 21600"/>
                <a:gd name="T11" fmla="*/ 6802 h 21600"/>
                <a:gd name="T12" fmla="*/ 8064 w 21600"/>
                <a:gd name="T13" fmla="*/ 13526 h 21600"/>
                <a:gd name="T14" fmla="*/ 692 w 21600"/>
                <a:gd name="T15" fmla="*/ 21088 h 21600"/>
                <a:gd name="T16" fmla="*/ 2273 w 21600"/>
                <a:gd name="T17" fmla="*/ 7719 h 21600"/>
                <a:gd name="T18" fmla="*/ 19149 w 21600"/>
                <a:gd name="T19" fmla="*/ 202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5" name="Puzzle2"/>
            <p:cNvSpPr>
              <a:spLocks noEditPoints="1" noChangeArrowheads="1"/>
            </p:cNvSpPr>
            <p:nvPr/>
          </p:nvSpPr>
          <p:spPr bwMode="auto">
            <a:xfrm>
              <a:off x="375248" y="4697515"/>
              <a:ext cx="179588" cy="135378"/>
            </a:xfrm>
            <a:custGeom>
              <a:avLst/>
              <a:gdLst>
                <a:gd name="T0" fmla="*/ 11 w 21600"/>
                <a:gd name="T1" fmla="*/ 13386 h 21600"/>
                <a:gd name="T2" fmla="*/ 4202 w 21600"/>
                <a:gd name="T3" fmla="*/ 21161 h 21600"/>
                <a:gd name="T4" fmla="*/ 10400 w 21600"/>
                <a:gd name="T5" fmla="*/ 13909 h 21600"/>
                <a:gd name="T6" fmla="*/ 16821 w 21600"/>
                <a:gd name="T7" fmla="*/ 21190 h 21600"/>
                <a:gd name="T8" fmla="*/ 21600 w 21600"/>
                <a:gd name="T9" fmla="*/ 15083 h 21600"/>
                <a:gd name="T10" fmla="*/ 16889 w 21600"/>
                <a:gd name="T11" fmla="*/ 5739 h 21600"/>
                <a:gd name="T12" fmla="*/ 10800 w 21600"/>
                <a:gd name="T13" fmla="*/ 28 h 21600"/>
                <a:gd name="T14" fmla="*/ 4202 w 21600"/>
                <a:gd name="T15" fmla="*/ 5894 h 21600"/>
                <a:gd name="T16" fmla="*/ 5388 w 21600"/>
                <a:gd name="T17" fmla="*/ 6742 h 21600"/>
                <a:gd name="T18" fmla="*/ 16177 w 21600"/>
                <a:gd name="T19" fmla="*/ 20441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6" name="Puzzle1"/>
            <p:cNvSpPr>
              <a:spLocks noEditPoints="1" noChangeArrowheads="1"/>
            </p:cNvSpPr>
            <p:nvPr/>
          </p:nvSpPr>
          <p:spPr bwMode="auto">
            <a:xfrm>
              <a:off x="268465" y="4634623"/>
              <a:ext cx="181669" cy="102688"/>
            </a:xfrm>
            <a:custGeom>
              <a:avLst/>
              <a:gdLst>
                <a:gd name="T0" fmla="*/ 16740 w 21600"/>
                <a:gd name="T1" fmla="*/ 21078 h 21600"/>
                <a:gd name="T2" fmla="*/ 16976 w 21600"/>
                <a:gd name="T3" fmla="*/ 521 h 21600"/>
                <a:gd name="T4" fmla="*/ 4725 w 21600"/>
                <a:gd name="T5" fmla="*/ 856 h 21600"/>
                <a:gd name="T6" fmla="*/ 5040 w 21600"/>
                <a:gd name="T7" fmla="*/ 21004 h 21600"/>
                <a:gd name="T8" fmla="*/ 10811 w 21600"/>
                <a:gd name="T9" fmla="*/ 12885 h 21600"/>
                <a:gd name="T10" fmla="*/ 10845 w 21600"/>
                <a:gd name="T11" fmla="*/ 8714 h 21600"/>
                <a:gd name="T12" fmla="*/ 21600 w 21600"/>
                <a:gd name="T13" fmla="*/ 10000 h 21600"/>
                <a:gd name="T14" fmla="*/ 56 w 21600"/>
                <a:gd name="T15" fmla="*/ 10000 h 21600"/>
                <a:gd name="T16" fmla="*/ 6086 w 21600"/>
                <a:gd name="T17" fmla="*/ 2569 h 21600"/>
                <a:gd name="T18" fmla="*/ 16132 w 21600"/>
                <a:gd name="T19" fmla="*/ 19552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7" name="Puzzle2"/>
            <p:cNvSpPr>
              <a:spLocks noEditPoints="1" noChangeArrowheads="1"/>
            </p:cNvSpPr>
            <p:nvPr/>
          </p:nvSpPr>
          <p:spPr bwMode="auto">
            <a:xfrm>
              <a:off x="375248" y="4502797"/>
              <a:ext cx="179588" cy="135023"/>
            </a:xfrm>
            <a:custGeom>
              <a:avLst/>
              <a:gdLst>
                <a:gd name="T0" fmla="*/ 11 w 21600"/>
                <a:gd name="T1" fmla="*/ 13386 h 21600"/>
                <a:gd name="T2" fmla="*/ 4202 w 21600"/>
                <a:gd name="T3" fmla="*/ 21161 h 21600"/>
                <a:gd name="T4" fmla="*/ 10400 w 21600"/>
                <a:gd name="T5" fmla="*/ 13909 h 21600"/>
                <a:gd name="T6" fmla="*/ 16821 w 21600"/>
                <a:gd name="T7" fmla="*/ 21190 h 21600"/>
                <a:gd name="T8" fmla="*/ 21600 w 21600"/>
                <a:gd name="T9" fmla="*/ 15083 h 21600"/>
                <a:gd name="T10" fmla="*/ 16889 w 21600"/>
                <a:gd name="T11" fmla="*/ 5739 h 21600"/>
                <a:gd name="T12" fmla="*/ 10800 w 21600"/>
                <a:gd name="T13" fmla="*/ 28 h 21600"/>
                <a:gd name="T14" fmla="*/ 4202 w 21600"/>
                <a:gd name="T15" fmla="*/ 5894 h 21600"/>
                <a:gd name="T16" fmla="*/ 5388 w 21600"/>
                <a:gd name="T17" fmla="*/ 6742 h 21600"/>
                <a:gd name="T18" fmla="*/ 16177 w 21600"/>
                <a:gd name="T19" fmla="*/ 20441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8" name="Puzzle1"/>
            <p:cNvSpPr>
              <a:spLocks noEditPoints="1" noChangeArrowheads="1"/>
            </p:cNvSpPr>
            <p:nvPr/>
          </p:nvSpPr>
          <p:spPr bwMode="auto">
            <a:xfrm>
              <a:off x="268465" y="4439549"/>
              <a:ext cx="181669" cy="103044"/>
            </a:xfrm>
            <a:custGeom>
              <a:avLst/>
              <a:gdLst>
                <a:gd name="T0" fmla="*/ 16740 w 21600"/>
                <a:gd name="T1" fmla="*/ 21078 h 21600"/>
                <a:gd name="T2" fmla="*/ 16976 w 21600"/>
                <a:gd name="T3" fmla="*/ 521 h 21600"/>
                <a:gd name="T4" fmla="*/ 4725 w 21600"/>
                <a:gd name="T5" fmla="*/ 856 h 21600"/>
                <a:gd name="T6" fmla="*/ 5040 w 21600"/>
                <a:gd name="T7" fmla="*/ 21004 h 21600"/>
                <a:gd name="T8" fmla="*/ 10811 w 21600"/>
                <a:gd name="T9" fmla="*/ 12885 h 21600"/>
                <a:gd name="T10" fmla="*/ 10845 w 21600"/>
                <a:gd name="T11" fmla="*/ 8714 h 21600"/>
                <a:gd name="T12" fmla="*/ 21600 w 21600"/>
                <a:gd name="T13" fmla="*/ 10000 h 21600"/>
                <a:gd name="T14" fmla="*/ 56 w 21600"/>
                <a:gd name="T15" fmla="*/ 10000 h 21600"/>
                <a:gd name="T16" fmla="*/ 6086 w 21600"/>
                <a:gd name="T17" fmla="*/ 2569 h 21600"/>
                <a:gd name="T18" fmla="*/ 16132 w 21600"/>
                <a:gd name="T19" fmla="*/ 19552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89" name="Puzzle4"/>
            <p:cNvSpPr>
              <a:spLocks noEditPoints="1" noChangeArrowheads="1"/>
            </p:cNvSpPr>
            <p:nvPr/>
          </p:nvSpPr>
          <p:spPr bwMode="auto">
            <a:xfrm>
              <a:off x="305561" y="4502797"/>
              <a:ext cx="108516" cy="172333"/>
            </a:xfrm>
            <a:custGeom>
              <a:avLst/>
              <a:gdLst>
                <a:gd name="T0" fmla="*/ 8307 w 21600"/>
                <a:gd name="T1" fmla="*/ 11593 h 21600"/>
                <a:gd name="T2" fmla="*/ 453 w 21600"/>
                <a:gd name="T3" fmla="*/ 16938 h 21600"/>
                <a:gd name="T4" fmla="*/ 11500 w 21600"/>
                <a:gd name="T5" fmla="*/ 21600 h 21600"/>
                <a:gd name="T6" fmla="*/ 20920 w 21600"/>
                <a:gd name="T7" fmla="*/ 16751 h 21600"/>
                <a:gd name="T8" fmla="*/ 13972 w 21600"/>
                <a:gd name="T9" fmla="*/ 10888 h 21600"/>
                <a:gd name="T10" fmla="*/ 21033 w 21600"/>
                <a:gd name="T11" fmla="*/ 4716 h 21600"/>
                <a:gd name="T12" fmla="*/ 11102 w 21600"/>
                <a:gd name="T13" fmla="*/ 11 h 21600"/>
                <a:gd name="T14" fmla="*/ 453 w 21600"/>
                <a:gd name="T15" fmla="*/ 4716 h 21600"/>
                <a:gd name="T16" fmla="*/ 2076 w 21600"/>
                <a:gd name="T17" fmla="*/ 5664 h 21600"/>
                <a:gd name="T18" fmla="*/ 20203 w 21600"/>
                <a:gd name="T19" fmla="*/ 1598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90" name="Puzzle3"/>
            <p:cNvSpPr>
              <a:spLocks noEditPoints="1" noChangeArrowheads="1"/>
            </p:cNvSpPr>
            <p:nvPr/>
          </p:nvSpPr>
          <p:spPr bwMode="auto">
            <a:xfrm>
              <a:off x="409917" y="4392647"/>
              <a:ext cx="111983" cy="148170"/>
            </a:xfrm>
            <a:custGeom>
              <a:avLst/>
              <a:gdLst>
                <a:gd name="T0" fmla="*/ 10391 w 21600"/>
                <a:gd name="T1" fmla="*/ 15806 h 21600"/>
                <a:gd name="T2" fmla="*/ 20551 w 21600"/>
                <a:gd name="T3" fmla="*/ 21088 h 21600"/>
                <a:gd name="T4" fmla="*/ 13180 w 21600"/>
                <a:gd name="T5" fmla="*/ 13801 h 21600"/>
                <a:gd name="T6" fmla="*/ 20551 w 21600"/>
                <a:gd name="T7" fmla="*/ 7025 h 21600"/>
                <a:gd name="T8" fmla="*/ 10500 w 21600"/>
                <a:gd name="T9" fmla="*/ 52 h 21600"/>
                <a:gd name="T10" fmla="*/ 692 w 21600"/>
                <a:gd name="T11" fmla="*/ 6802 h 21600"/>
                <a:gd name="T12" fmla="*/ 8064 w 21600"/>
                <a:gd name="T13" fmla="*/ 13526 h 21600"/>
                <a:gd name="T14" fmla="*/ 692 w 21600"/>
                <a:gd name="T15" fmla="*/ 21088 h 21600"/>
                <a:gd name="T16" fmla="*/ 2273 w 21600"/>
                <a:gd name="T17" fmla="*/ 7719 h 21600"/>
                <a:gd name="T18" fmla="*/ 19149 w 21600"/>
                <a:gd name="T19" fmla="*/ 202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" name="Group 676"/>
          <p:cNvGrpSpPr/>
          <p:nvPr/>
        </p:nvGrpSpPr>
        <p:grpSpPr>
          <a:xfrm>
            <a:off x="7152267" y="3268027"/>
            <a:ext cx="516110" cy="487640"/>
            <a:chOff x="60447" y="4392647"/>
            <a:chExt cx="494389" cy="475779"/>
          </a:xfrm>
        </p:grpSpPr>
        <p:sp>
          <p:nvSpPr>
            <p:cNvPr id="759" name="Puzzle3"/>
            <p:cNvSpPr>
              <a:spLocks noEditPoints="1" noChangeArrowheads="1"/>
            </p:cNvSpPr>
            <p:nvPr/>
          </p:nvSpPr>
          <p:spPr bwMode="auto">
            <a:xfrm>
              <a:off x="201206" y="4394423"/>
              <a:ext cx="112329" cy="148170"/>
            </a:xfrm>
            <a:custGeom>
              <a:avLst/>
              <a:gdLst>
                <a:gd name="T0" fmla="*/ 10391 w 21600"/>
                <a:gd name="T1" fmla="*/ 15806 h 21600"/>
                <a:gd name="T2" fmla="*/ 20551 w 21600"/>
                <a:gd name="T3" fmla="*/ 21088 h 21600"/>
                <a:gd name="T4" fmla="*/ 13180 w 21600"/>
                <a:gd name="T5" fmla="*/ 13801 h 21600"/>
                <a:gd name="T6" fmla="*/ 20551 w 21600"/>
                <a:gd name="T7" fmla="*/ 7025 h 21600"/>
                <a:gd name="T8" fmla="*/ 10500 w 21600"/>
                <a:gd name="T9" fmla="*/ 52 h 21600"/>
                <a:gd name="T10" fmla="*/ 692 w 21600"/>
                <a:gd name="T11" fmla="*/ 6802 h 21600"/>
                <a:gd name="T12" fmla="*/ 8064 w 21600"/>
                <a:gd name="T13" fmla="*/ 13526 h 21600"/>
                <a:gd name="T14" fmla="*/ 692 w 21600"/>
                <a:gd name="T15" fmla="*/ 21088 h 21600"/>
                <a:gd name="T16" fmla="*/ 2273 w 21600"/>
                <a:gd name="T17" fmla="*/ 7719 h 21600"/>
                <a:gd name="T18" fmla="*/ 19149 w 21600"/>
                <a:gd name="T19" fmla="*/ 202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0" name="Puzzle2"/>
            <p:cNvSpPr>
              <a:spLocks noEditPoints="1" noChangeArrowheads="1"/>
            </p:cNvSpPr>
            <p:nvPr/>
          </p:nvSpPr>
          <p:spPr bwMode="auto">
            <a:xfrm>
              <a:off x="166882" y="4502797"/>
              <a:ext cx="179936" cy="135023"/>
            </a:xfrm>
            <a:custGeom>
              <a:avLst/>
              <a:gdLst>
                <a:gd name="T0" fmla="*/ 11 w 21600"/>
                <a:gd name="T1" fmla="*/ 13386 h 21600"/>
                <a:gd name="T2" fmla="*/ 4202 w 21600"/>
                <a:gd name="T3" fmla="*/ 21161 h 21600"/>
                <a:gd name="T4" fmla="*/ 10400 w 21600"/>
                <a:gd name="T5" fmla="*/ 13909 h 21600"/>
                <a:gd name="T6" fmla="*/ 16821 w 21600"/>
                <a:gd name="T7" fmla="*/ 21190 h 21600"/>
                <a:gd name="T8" fmla="*/ 21600 w 21600"/>
                <a:gd name="T9" fmla="*/ 15083 h 21600"/>
                <a:gd name="T10" fmla="*/ 16889 w 21600"/>
                <a:gd name="T11" fmla="*/ 5739 h 21600"/>
                <a:gd name="T12" fmla="*/ 10800 w 21600"/>
                <a:gd name="T13" fmla="*/ 28 h 21600"/>
                <a:gd name="T14" fmla="*/ 4202 w 21600"/>
                <a:gd name="T15" fmla="*/ 5894 h 21600"/>
                <a:gd name="T16" fmla="*/ 5388 w 21600"/>
                <a:gd name="T17" fmla="*/ 6742 h 21600"/>
                <a:gd name="T18" fmla="*/ 16177 w 21600"/>
                <a:gd name="T19" fmla="*/ 20441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1" name="Puzzle4"/>
            <p:cNvSpPr>
              <a:spLocks noEditPoints="1" noChangeArrowheads="1"/>
            </p:cNvSpPr>
            <p:nvPr/>
          </p:nvSpPr>
          <p:spPr bwMode="auto">
            <a:xfrm>
              <a:off x="97543" y="4501021"/>
              <a:ext cx="108169" cy="172332"/>
            </a:xfrm>
            <a:custGeom>
              <a:avLst/>
              <a:gdLst>
                <a:gd name="T0" fmla="*/ 8307 w 21600"/>
                <a:gd name="T1" fmla="*/ 11593 h 21600"/>
                <a:gd name="T2" fmla="*/ 453 w 21600"/>
                <a:gd name="T3" fmla="*/ 16938 h 21600"/>
                <a:gd name="T4" fmla="*/ 11500 w 21600"/>
                <a:gd name="T5" fmla="*/ 21600 h 21600"/>
                <a:gd name="T6" fmla="*/ 20920 w 21600"/>
                <a:gd name="T7" fmla="*/ 16751 h 21600"/>
                <a:gd name="T8" fmla="*/ 13972 w 21600"/>
                <a:gd name="T9" fmla="*/ 10888 h 21600"/>
                <a:gd name="T10" fmla="*/ 21033 w 21600"/>
                <a:gd name="T11" fmla="*/ 4716 h 21600"/>
                <a:gd name="T12" fmla="*/ 11102 w 21600"/>
                <a:gd name="T13" fmla="*/ 11 h 21600"/>
                <a:gd name="T14" fmla="*/ 453 w 21600"/>
                <a:gd name="T15" fmla="*/ 4716 h 21600"/>
                <a:gd name="T16" fmla="*/ 2076 w 21600"/>
                <a:gd name="T17" fmla="*/ 5664 h 21600"/>
                <a:gd name="T18" fmla="*/ 20203 w 21600"/>
                <a:gd name="T19" fmla="*/ 1598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2" name="Puzzle1"/>
            <p:cNvSpPr>
              <a:spLocks noEditPoints="1" noChangeArrowheads="1"/>
            </p:cNvSpPr>
            <p:nvPr/>
          </p:nvSpPr>
          <p:spPr bwMode="auto">
            <a:xfrm>
              <a:off x="60447" y="4439549"/>
              <a:ext cx="181669" cy="103044"/>
            </a:xfrm>
            <a:custGeom>
              <a:avLst/>
              <a:gdLst>
                <a:gd name="T0" fmla="*/ 16740 w 21600"/>
                <a:gd name="T1" fmla="*/ 21078 h 21600"/>
                <a:gd name="T2" fmla="*/ 16976 w 21600"/>
                <a:gd name="T3" fmla="*/ 521 h 21600"/>
                <a:gd name="T4" fmla="*/ 4725 w 21600"/>
                <a:gd name="T5" fmla="*/ 856 h 21600"/>
                <a:gd name="T6" fmla="*/ 5040 w 21600"/>
                <a:gd name="T7" fmla="*/ 21004 h 21600"/>
                <a:gd name="T8" fmla="*/ 10811 w 21600"/>
                <a:gd name="T9" fmla="*/ 12885 h 21600"/>
                <a:gd name="T10" fmla="*/ 10845 w 21600"/>
                <a:gd name="T11" fmla="*/ 8714 h 21600"/>
                <a:gd name="T12" fmla="*/ 21600 w 21600"/>
                <a:gd name="T13" fmla="*/ 10000 h 21600"/>
                <a:gd name="T14" fmla="*/ 56 w 21600"/>
                <a:gd name="T15" fmla="*/ 10000 h 21600"/>
                <a:gd name="T16" fmla="*/ 6086 w 21600"/>
                <a:gd name="T17" fmla="*/ 2569 h 21600"/>
                <a:gd name="T18" fmla="*/ 16132 w 21600"/>
                <a:gd name="T19" fmla="*/ 19552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3" name="Puzzle2"/>
            <p:cNvSpPr>
              <a:spLocks noEditPoints="1" noChangeArrowheads="1"/>
            </p:cNvSpPr>
            <p:nvPr/>
          </p:nvSpPr>
          <p:spPr bwMode="auto">
            <a:xfrm>
              <a:off x="166882" y="4697515"/>
              <a:ext cx="179936" cy="135378"/>
            </a:xfrm>
            <a:custGeom>
              <a:avLst/>
              <a:gdLst>
                <a:gd name="T0" fmla="*/ 11 w 21600"/>
                <a:gd name="T1" fmla="*/ 13386 h 21600"/>
                <a:gd name="T2" fmla="*/ 4202 w 21600"/>
                <a:gd name="T3" fmla="*/ 21161 h 21600"/>
                <a:gd name="T4" fmla="*/ 10400 w 21600"/>
                <a:gd name="T5" fmla="*/ 13909 h 21600"/>
                <a:gd name="T6" fmla="*/ 16821 w 21600"/>
                <a:gd name="T7" fmla="*/ 21190 h 21600"/>
                <a:gd name="T8" fmla="*/ 21600 w 21600"/>
                <a:gd name="T9" fmla="*/ 15083 h 21600"/>
                <a:gd name="T10" fmla="*/ 16889 w 21600"/>
                <a:gd name="T11" fmla="*/ 5739 h 21600"/>
                <a:gd name="T12" fmla="*/ 10800 w 21600"/>
                <a:gd name="T13" fmla="*/ 28 h 21600"/>
                <a:gd name="T14" fmla="*/ 4202 w 21600"/>
                <a:gd name="T15" fmla="*/ 5894 h 21600"/>
                <a:gd name="T16" fmla="*/ 5388 w 21600"/>
                <a:gd name="T17" fmla="*/ 6742 h 21600"/>
                <a:gd name="T18" fmla="*/ 16177 w 21600"/>
                <a:gd name="T19" fmla="*/ 20441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4" name="Puzzle4"/>
            <p:cNvSpPr>
              <a:spLocks noEditPoints="1" noChangeArrowheads="1"/>
            </p:cNvSpPr>
            <p:nvPr/>
          </p:nvSpPr>
          <p:spPr bwMode="auto">
            <a:xfrm>
              <a:off x="97543" y="4696094"/>
              <a:ext cx="108169" cy="172332"/>
            </a:xfrm>
            <a:custGeom>
              <a:avLst/>
              <a:gdLst>
                <a:gd name="T0" fmla="*/ 8307 w 21600"/>
                <a:gd name="T1" fmla="*/ 11593 h 21600"/>
                <a:gd name="T2" fmla="*/ 453 w 21600"/>
                <a:gd name="T3" fmla="*/ 16938 h 21600"/>
                <a:gd name="T4" fmla="*/ 11500 w 21600"/>
                <a:gd name="T5" fmla="*/ 21600 h 21600"/>
                <a:gd name="T6" fmla="*/ 20920 w 21600"/>
                <a:gd name="T7" fmla="*/ 16751 h 21600"/>
                <a:gd name="T8" fmla="*/ 13972 w 21600"/>
                <a:gd name="T9" fmla="*/ 10888 h 21600"/>
                <a:gd name="T10" fmla="*/ 21033 w 21600"/>
                <a:gd name="T11" fmla="*/ 4716 h 21600"/>
                <a:gd name="T12" fmla="*/ 11102 w 21600"/>
                <a:gd name="T13" fmla="*/ 11 h 21600"/>
                <a:gd name="T14" fmla="*/ 453 w 21600"/>
                <a:gd name="T15" fmla="*/ 4716 h 21600"/>
                <a:gd name="T16" fmla="*/ 2076 w 21600"/>
                <a:gd name="T17" fmla="*/ 5664 h 21600"/>
                <a:gd name="T18" fmla="*/ 20203 w 21600"/>
                <a:gd name="T19" fmla="*/ 1598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5" name="Puzzle1"/>
            <p:cNvSpPr>
              <a:spLocks noEditPoints="1" noChangeArrowheads="1"/>
            </p:cNvSpPr>
            <p:nvPr/>
          </p:nvSpPr>
          <p:spPr bwMode="auto">
            <a:xfrm>
              <a:off x="60447" y="4634623"/>
              <a:ext cx="181669" cy="102688"/>
            </a:xfrm>
            <a:custGeom>
              <a:avLst/>
              <a:gdLst>
                <a:gd name="T0" fmla="*/ 16740 w 21600"/>
                <a:gd name="T1" fmla="*/ 21078 h 21600"/>
                <a:gd name="T2" fmla="*/ 16976 w 21600"/>
                <a:gd name="T3" fmla="*/ 521 h 21600"/>
                <a:gd name="T4" fmla="*/ 4725 w 21600"/>
                <a:gd name="T5" fmla="*/ 856 h 21600"/>
                <a:gd name="T6" fmla="*/ 5040 w 21600"/>
                <a:gd name="T7" fmla="*/ 21004 h 21600"/>
                <a:gd name="T8" fmla="*/ 10811 w 21600"/>
                <a:gd name="T9" fmla="*/ 12885 h 21600"/>
                <a:gd name="T10" fmla="*/ 10845 w 21600"/>
                <a:gd name="T11" fmla="*/ 8714 h 21600"/>
                <a:gd name="T12" fmla="*/ 21600 w 21600"/>
                <a:gd name="T13" fmla="*/ 10000 h 21600"/>
                <a:gd name="T14" fmla="*/ 56 w 21600"/>
                <a:gd name="T15" fmla="*/ 10000 h 21600"/>
                <a:gd name="T16" fmla="*/ 6086 w 21600"/>
                <a:gd name="T17" fmla="*/ 2569 h 21600"/>
                <a:gd name="T18" fmla="*/ 16132 w 21600"/>
                <a:gd name="T19" fmla="*/ 19552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6" name="Puzzle3"/>
            <p:cNvSpPr>
              <a:spLocks noEditPoints="1" noChangeArrowheads="1"/>
            </p:cNvSpPr>
            <p:nvPr/>
          </p:nvSpPr>
          <p:spPr bwMode="auto">
            <a:xfrm>
              <a:off x="197739" y="4589852"/>
              <a:ext cx="112329" cy="148170"/>
            </a:xfrm>
            <a:custGeom>
              <a:avLst/>
              <a:gdLst>
                <a:gd name="T0" fmla="*/ 10391 w 21600"/>
                <a:gd name="T1" fmla="*/ 15806 h 21600"/>
                <a:gd name="T2" fmla="*/ 20551 w 21600"/>
                <a:gd name="T3" fmla="*/ 21088 h 21600"/>
                <a:gd name="T4" fmla="*/ 13180 w 21600"/>
                <a:gd name="T5" fmla="*/ 13801 h 21600"/>
                <a:gd name="T6" fmla="*/ 20551 w 21600"/>
                <a:gd name="T7" fmla="*/ 7025 h 21600"/>
                <a:gd name="T8" fmla="*/ 10500 w 21600"/>
                <a:gd name="T9" fmla="*/ 52 h 21600"/>
                <a:gd name="T10" fmla="*/ 692 w 21600"/>
                <a:gd name="T11" fmla="*/ 6802 h 21600"/>
                <a:gd name="T12" fmla="*/ 8064 w 21600"/>
                <a:gd name="T13" fmla="*/ 13526 h 21600"/>
                <a:gd name="T14" fmla="*/ 692 w 21600"/>
                <a:gd name="T15" fmla="*/ 21088 h 21600"/>
                <a:gd name="T16" fmla="*/ 2273 w 21600"/>
                <a:gd name="T17" fmla="*/ 7719 h 21600"/>
                <a:gd name="T18" fmla="*/ 19149 w 21600"/>
                <a:gd name="T19" fmla="*/ 202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7" name="Puzzle4"/>
            <p:cNvSpPr>
              <a:spLocks noEditPoints="1" noChangeArrowheads="1"/>
            </p:cNvSpPr>
            <p:nvPr/>
          </p:nvSpPr>
          <p:spPr bwMode="auto">
            <a:xfrm>
              <a:off x="307641" y="4696094"/>
              <a:ext cx="108516" cy="172332"/>
            </a:xfrm>
            <a:custGeom>
              <a:avLst/>
              <a:gdLst>
                <a:gd name="T0" fmla="*/ 8307 w 21600"/>
                <a:gd name="T1" fmla="*/ 11593 h 21600"/>
                <a:gd name="T2" fmla="*/ 453 w 21600"/>
                <a:gd name="T3" fmla="*/ 16938 h 21600"/>
                <a:gd name="T4" fmla="*/ 11500 w 21600"/>
                <a:gd name="T5" fmla="*/ 21600 h 21600"/>
                <a:gd name="T6" fmla="*/ 20920 w 21600"/>
                <a:gd name="T7" fmla="*/ 16751 h 21600"/>
                <a:gd name="T8" fmla="*/ 13972 w 21600"/>
                <a:gd name="T9" fmla="*/ 10888 h 21600"/>
                <a:gd name="T10" fmla="*/ 21033 w 21600"/>
                <a:gd name="T11" fmla="*/ 4716 h 21600"/>
                <a:gd name="T12" fmla="*/ 11102 w 21600"/>
                <a:gd name="T13" fmla="*/ 11 h 21600"/>
                <a:gd name="T14" fmla="*/ 453 w 21600"/>
                <a:gd name="T15" fmla="*/ 4716 h 21600"/>
                <a:gd name="T16" fmla="*/ 2076 w 21600"/>
                <a:gd name="T17" fmla="*/ 5664 h 21600"/>
                <a:gd name="T18" fmla="*/ 20203 w 21600"/>
                <a:gd name="T19" fmla="*/ 1598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8" name="Puzzle3"/>
            <p:cNvSpPr>
              <a:spLocks noEditPoints="1" noChangeArrowheads="1"/>
            </p:cNvSpPr>
            <p:nvPr/>
          </p:nvSpPr>
          <p:spPr bwMode="auto">
            <a:xfrm>
              <a:off x="409570" y="4589497"/>
              <a:ext cx="112329" cy="148170"/>
            </a:xfrm>
            <a:custGeom>
              <a:avLst/>
              <a:gdLst>
                <a:gd name="T0" fmla="*/ 10391 w 21600"/>
                <a:gd name="T1" fmla="*/ 15806 h 21600"/>
                <a:gd name="T2" fmla="*/ 20551 w 21600"/>
                <a:gd name="T3" fmla="*/ 21088 h 21600"/>
                <a:gd name="T4" fmla="*/ 13180 w 21600"/>
                <a:gd name="T5" fmla="*/ 13801 h 21600"/>
                <a:gd name="T6" fmla="*/ 20551 w 21600"/>
                <a:gd name="T7" fmla="*/ 7025 h 21600"/>
                <a:gd name="T8" fmla="*/ 10500 w 21600"/>
                <a:gd name="T9" fmla="*/ 52 h 21600"/>
                <a:gd name="T10" fmla="*/ 692 w 21600"/>
                <a:gd name="T11" fmla="*/ 6802 h 21600"/>
                <a:gd name="T12" fmla="*/ 8064 w 21600"/>
                <a:gd name="T13" fmla="*/ 13526 h 21600"/>
                <a:gd name="T14" fmla="*/ 692 w 21600"/>
                <a:gd name="T15" fmla="*/ 21088 h 21600"/>
                <a:gd name="T16" fmla="*/ 2273 w 21600"/>
                <a:gd name="T17" fmla="*/ 7719 h 21600"/>
                <a:gd name="T18" fmla="*/ 19149 w 21600"/>
                <a:gd name="T19" fmla="*/ 202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69" name="Puzzle2"/>
            <p:cNvSpPr>
              <a:spLocks noEditPoints="1" noChangeArrowheads="1"/>
            </p:cNvSpPr>
            <p:nvPr/>
          </p:nvSpPr>
          <p:spPr bwMode="auto">
            <a:xfrm>
              <a:off x="375248" y="4697515"/>
              <a:ext cx="179588" cy="135378"/>
            </a:xfrm>
            <a:custGeom>
              <a:avLst/>
              <a:gdLst>
                <a:gd name="T0" fmla="*/ 11 w 21600"/>
                <a:gd name="T1" fmla="*/ 13386 h 21600"/>
                <a:gd name="T2" fmla="*/ 4202 w 21600"/>
                <a:gd name="T3" fmla="*/ 21161 h 21600"/>
                <a:gd name="T4" fmla="*/ 10400 w 21600"/>
                <a:gd name="T5" fmla="*/ 13909 h 21600"/>
                <a:gd name="T6" fmla="*/ 16821 w 21600"/>
                <a:gd name="T7" fmla="*/ 21190 h 21600"/>
                <a:gd name="T8" fmla="*/ 21600 w 21600"/>
                <a:gd name="T9" fmla="*/ 15083 h 21600"/>
                <a:gd name="T10" fmla="*/ 16889 w 21600"/>
                <a:gd name="T11" fmla="*/ 5739 h 21600"/>
                <a:gd name="T12" fmla="*/ 10800 w 21600"/>
                <a:gd name="T13" fmla="*/ 28 h 21600"/>
                <a:gd name="T14" fmla="*/ 4202 w 21600"/>
                <a:gd name="T15" fmla="*/ 5894 h 21600"/>
                <a:gd name="T16" fmla="*/ 5388 w 21600"/>
                <a:gd name="T17" fmla="*/ 6742 h 21600"/>
                <a:gd name="T18" fmla="*/ 16177 w 21600"/>
                <a:gd name="T19" fmla="*/ 20441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0" name="Puzzle1"/>
            <p:cNvSpPr>
              <a:spLocks noEditPoints="1" noChangeArrowheads="1"/>
            </p:cNvSpPr>
            <p:nvPr/>
          </p:nvSpPr>
          <p:spPr bwMode="auto">
            <a:xfrm>
              <a:off x="268465" y="4634623"/>
              <a:ext cx="181669" cy="102688"/>
            </a:xfrm>
            <a:custGeom>
              <a:avLst/>
              <a:gdLst>
                <a:gd name="T0" fmla="*/ 16740 w 21600"/>
                <a:gd name="T1" fmla="*/ 21078 h 21600"/>
                <a:gd name="T2" fmla="*/ 16976 w 21600"/>
                <a:gd name="T3" fmla="*/ 521 h 21600"/>
                <a:gd name="T4" fmla="*/ 4725 w 21600"/>
                <a:gd name="T5" fmla="*/ 856 h 21600"/>
                <a:gd name="T6" fmla="*/ 5040 w 21600"/>
                <a:gd name="T7" fmla="*/ 21004 h 21600"/>
                <a:gd name="T8" fmla="*/ 10811 w 21600"/>
                <a:gd name="T9" fmla="*/ 12885 h 21600"/>
                <a:gd name="T10" fmla="*/ 10845 w 21600"/>
                <a:gd name="T11" fmla="*/ 8714 h 21600"/>
                <a:gd name="T12" fmla="*/ 21600 w 21600"/>
                <a:gd name="T13" fmla="*/ 10000 h 21600"/>
                <a:gd name="T14" fmla="*/ 56 w 21600"/>
                <a:gd name="T15" fmla="*/ 10000 h 21600"/>
                <a:gd name="T16" fmla="*/ 6086 w 21600"/>
                <a:gd name="T17" fmla="*/ 2569 h 21600"/>
                <a:gd name="T18" fmla="*/ 16132 w 21600"/>
                <a:gd name="T19" fmla="*/ 19552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1" name="Puzzle2"/>
            <p:cNvSpPr>
              <a:spLocks noEditPoints="1" noChangeArrowheads="1"/>
            </p:cNvSpPr>
            <p:nvPr/>
          </p:nvSpPr>
          <p:spPr bwMode="auto">
            <a:xfrm>
              <a:off x="375248" y="4502797"/>
              <a:ext cx="179588" cy="135023"/>
            </a:xfrm>
            <a:custGeom>
              <a:avLst/>
              <a:gdLst>
                <a:gd name="T0" fmla="*/ 11 w 21600"/>
                <a:gd name="T1" fmla="*/ 13386 h 21600"/>
                <a:gd name="T2" fmla="*/ 4202 w 21600"/>
                <a:gd name="T3" fmla="*/ 21161 h 21600"/>
                <a:gd name="T4" fmla="*/ 10400 w 21600"/>
                <a:gd name="T5" fmla="*/ 13909 h 21600"/>
                <a:gd name="T6" fmla="*/ 16821 w 21600"/>
                <a:gd name="T7" fmla="*/ 21190 h 21600"/>
                <a:gd name="T8" fmla="*/ 21600 w 21600"/>
                <a:gd name="T9" fmla="*/ 15083 h 21600"/>
                <a:gd name="T10" fmla="*/ 16889 w 21600"/>
                <a:gd name="T11" fmla="*/ 5739 h 21600"/>
                <a:gd name="T12" fmla="*/ 10800 w 21600"/>
                <a:gd name="T13" fmla="*/ 28 h 21600"/>
                <a:gd name="T14" fmla="*/ 4202 w 21600"/>
                <a:gd name="T15" fmla="*/ 5894 h 21600"/>
                <a:gd name="T16" fmla="*/ 5388 w 21600"/>
                <a:gd name="T17" fmla="*/ 6742 h 21600"/>
                <a:gd name="T18" fmla="*/ 16177 w 21600"/>
                <a:gd name="T19" fmla="*/ 20441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2" name="Puzzle1"/>
            <p:cNvSpPr>
              <a:spLocks noEditPoints="1" noChangeArrowheads="1"/>
            </p:cNvSpPr>
            <p:nvPr/>
          </p:nvSpPr>
          <p:spPr bwMode="auto">
            <a:xfrm>
              <a:off x="268465" y="4439549"/>
              <a:ext cx="181669" cy="103044"/>
            </a:xfrm>
            <a:custGeom>
              <a:avLst/>
              <a:gdLst>
                <a:gd name="T0" fmla="*/ 16740 w 21600"/>
                <a:gd name="T1" fmla="*/ 21078 h 21600"/>
                <a:gd name="T2" fmla="*/ 16976 w 21600"/>
                <a:gd name="T3" fmla="*/ 521 h 21600"/>
                <a:gd name="T4" fmla="*/ 4725 w 21600"/>
                <a:gd name="T5" fmla="*/ 856 h 21600"/>
                <a:gd name="T6" fmla="*/ 5040 w 21600"/>
                <a:gd name="T7" fmla="*/ 21004 h 21600"/>
                <a:gd name="T8" fmla="*/ 10811 w 21600"/>
                <a:gd name="T9" fmla="*/ 12885 h 21600"/>
                <a:gd name="T10" fmla="*/ 10845 w 21600"/>
                <a:gd name="T11" fmla="*/ 8714 h 21600"/>
                <a:gd name="T12" fmla="*/ 21600 w 21600"/>
                <a:gd name="T13" fmla="*/ 10000 h 21600"/>
                <a:gd name="T14" fmla="*/ 56 w 21600"/>
                <a:gd name="T15" fmla="*/ 10000 h 21600"/>
                <a:gd name="T16" fmla="*/ 6086 w 21600"/>
                <a:gd name="T17" fmla="*/ 2569 h 21600"/>
                <a:gd name="T18" fmla="*/ 16132 w 21600"/>
                <a:gd name="T19" fmla="*/ 19552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3" name="Puzzle4"/>
            <p:cNvSpPr>
              <a:spLocks noEditPoints="1" noChangeArrowheads="1"/>
            </p:cNvSpPr>
            <p:nvPr/>
          </p:nvSpPr>
          <p:spPr bwMode="auto">
            <a:xfrm>
              <a:off x="305561" y="4502797"/>
              <a:ext cx="108516" cy="172333"/>
            </a:xfrm>
            <a:custGeom>
              <a:avLst/>
              <a:gdLst>
                <a:gd name="T0" fmla="*/ 8307 w 21600"/>
                <a:gd name="T1" fmla="*/ 11593 h 21600"/>
                <a:gd name="T2" fmla="*/ 453 w 21600"/>
                <a:gd name="T3" fmla="*/ 16938 h 21600"/>
                <a:gd name="T4" fmla="*/ 11500 w 21600"/>
                <a:gd name="T5" fmla="*/ 21600 h 21600"/>
                <a:gd name="T6" fmla="*/ 20920 w 21600"/>
                <a:gd name="T7" fmla="*/ 16751 h 21600"/>
                <a:gd name="T8" fmla="*/ 13972 w 21600"/>
                <a:gd name="T9" fmla="*/ 10888 h 21600"/>
                <a:gd name="T10" fmla="*/ 21033 w 21600"/>
                <a:gd name="T11" fmla="*/ 4716 h 21600"/>
                <a:gd name="T12" fmla="*/ 11102 w 21600"/>
                <a:gd name="T13" fmla="*/ 11 h 21600"/>
                <a:gd name="T14" fmla="*/ 453 w 21600"/>
                <a:gd name="T15" fmla="*/ 4716 h 21600"/>
                <a:gd name="T16" fmla="*/ 2076 w 21600"/>
                <a:gd name="T17" fmla="*/ 5664 h 21600"/>
                <a:gd name="T18" fmla="*/ 20203 w 21600"/>
                <a:gd name="T19" fmla="*/ 1598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74" name="Puzzle3"/>
            <p:cNvSpPr>
              <a:spLocks noEditPoints="1" noChangeArrowheads="1"/>
            </p:cNvSpPr>
            <p:nvPr/>
          </p:nvSpPr>
          <p:spPr bwMode="auto">
            <a:xfrm>
              <a:off x="409917" y="4392647"/>
              <a:ext cx="111983" cy="148170"/>
            </a:xfrm>
            <a:custGeom>
              <a:avLst/>
              <a:gdLst>
                <a:gd name="T0" fmla="*/ 10391 w 21600"/>
                <a:gd name="T1" fmla="*/ 15806 h 21600"/>
                <a:gd name="T2" fmla="*/ 20551 w 21600"/>
                <a:gd name="T3" fmla="*/ 21088 h 21600"/>
                <a:gd name="T4" fmla="*/ 13180 w 21600"/>
                <a:gd name="T5" fmla="*/ 13801 h 21600"/>
                <a:gd name="T6" fmla="*/ 20551 w 21600"/>
                <a:gd name="T7" fmla="*/ 7025 h 21600"/>
                <a:gd name="T8" fmla="*/ 10500 w 21600"/>
                <a:gd name="T9" fmla="*/ 52 h 21600"/>
                <a:gd name="T10" fmla="*/ 692 w 21600"/>
                <a:gd name="T11" fmla="*/ 6802 h 21600"/>
                <a:gd name="T12" fmla="*/ 8064 w 21600"/>
                <a:gd name="T13" fmla="*/ 13526 h 21600"/>
                <a:gd name="T14" fmla="*/ 692 w 21600"/>
                <a:gd name="T15" fmla="*/ 21088 h 21600"/>
                <a:gd name="T16" fmla="*/ 2273 w 21600"/>
                <a:gd name="T17" fmla="*/ 7719 h 21600"/>
                <a:gd name="T18" fmla="*/ 19149 w 21600"/>
                <a:gd name="T19" fmla="*/ 202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56" name="TextBox 755"/>
          <p:cNvSpPr txBox="1"/>
          <p:nvPr/>
        </p:nvSpPr>
        <p:spPr>
          <a:xfrm>
            <a:off x="7080355" y="3005121"/>
            <a:ext cx="711672" cy="19458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800" b="1" dirty="0" smtClean="0"/>
              <a:t>Message 1</a:t>
            </a:r>
          </a:p>
        </p:txBody>
      </p:sp>
      <p:sp>
        <p:nvSpPr>
          <p:cNvPr id="757" name="TextBox 756"/>
          <p:cNvSpPr txBox="1"/>
          <p:nvPr/>
        </p:nvSpPr>
        <p:spPr>
          <a:xfrm>
            <a:off x="7110110" y="3746775"/>
            <a:ext cx="711673" cy="19458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800" b="1" dirty="0" smtClean="0"/>
              <a:t>Message 2</a:t>
            </a:r>
          </a:p>
        </p:txBody>
      </p:sp>
      <p:sp>
        <p:nvSpPr>
          <p:cNvPr id="758" name="TextBox 757"/>
          <p:cNvSpPr txBox="1"/>
          <p:nvPr/>
        </p:nvSpPr>
        <p:spPr>
          <a:xfrm>
            <a:off x="7132999" y="4482265"/>
            <a:ext cx="711672" cy="19458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800" b="1" dirty="0" smtClean="0"/>
              <a:t>Message 3</a:t>
            </a:r>
          </a:p>
        </p:txBody>
      </p:sp>
      <p:sp>
        <p:nvSpPr>
          <p:cNvPr id="510" name="TextBox 509"/>
          <p:cNvSpPr txBox="1"/>
          <p:nvPr/>
        </p:nvSpPr>
        <p:spPr>
          <a:xfrm>
            <a:off x="1472094" y="2677283"/>
            <a:ext cx="1093569" cy="738664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r>
              <a:rPr lang="en-US" sz="1050" b="1" dirty="0" smtClean="0">
                <a:sym typeface="Symbol"/>
              </a:rPr>
              <a:t>t  blocks of</a:t>
            </a:r>
          </a:p>
          <a:p>
            <a:r>
              <a:rPr lang="en-US" sz="1050" b="1" dirty="0" smtClean="0">
                <a:sym typeface="Symbol"/>
              </a:rPr>
              <a:t>information,</a:t>
            </a:r>
          </a:p>
          <a:p>
            <a:r>
              <a:rPr lang="en-US" sz="1050" b="1" dirty="0" smtClean="0">
                <a:sym typeface="Symbol"/>
              </a:rPr>
              <a:t>program, virtual</a:t>
            </a:r>
          </a:p>
          <a:p>
            <a:r>
              <a:rPr lang="en-US" sz="1050" b="1" dirty="0" smtClean="0">
                <a:sym typeface="Symbol"/>
              </a:rPr>
              <a:t>memory</a:t>
            </a:r>
          </a:p>
        </p:txBody>
      </p:sp>
      <p:sp>
        <p:nvSpPr>
          <p:cNvPr id="560" name="Oval 559"/>
          <p:cNvSpPr/>
          <p:nvPr/>
        </p:nvSpPr>
        <p:spPr bwMode="auto">
          <a:xfrm>
            <a:off x="1575666" y="3539939"/>
            <a:ext cx="921715" cy="914400"/>
          </a:xfrm>
          <a:prstGeom prst="ellips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cxnSp>
        <p:nvCxnSpPr>
          <p:cNvPr id="565" name="Straight Arrow Connector 564"/>
          <p:cNvCxnSpPr/>
          <p:nvPr/>
        </p:nvCxnSpPr>
        <p:spPr bwMode="auto">
          <a:xfrm>
            <a:off x="1351336" y="3373322"/>
            <a:ext cx="304797" cy="257250"/>
          </a:xfrm>
          <a:prstGeom prst="straightConnector1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567" name="Straight Arrow Connector 566"/>
          <p:cNvCxnSpPr/>
          <p:nvPr/>
        </p:nvCxnSpPr>
        <p:spPr bwMode="auto">
          <a:xfrm>
            <a:off x="1289155" y="3943906"/>
            <a:ext cx="269570" cy="5187"/>
          </a:xfrm>
          <a:prstGeom prst="straightConnector1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568" name="Straight Arrow Connector 567"/>
          <p:cNvCxnSpPr/>
          <p:nvPr/>
        </p:nvCxnSpPr>
        <p:spPr bwMode="auto">
          <a:xfrm rot="5400000" flipH="1" flipV="1">
            <a:off x="1387305" y="4374895"/>
            <a:ext cx="416962" cy="369418"/>
          </a:xfrm>
          <a:prstGeom prst="straightConnector1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grpSp>
        <p:nvGrpSpPr>
          <p:cNvPr id="12" name="Group 676"/>
          <p:cNvGrpSpPr/>
          <p:nvPr/>
        </p:nvGrpSpPr>
        <p:grpSpPr>
          <a:xfrm>
            <a:off x="1617858" y="3861038"/>
            <a:ext cx="236077" cy="239883"/>
            <a:chOff x="60447" y="4392647"/>
            <a:chExt cx="494389" cy="475779"/>
          </a:xfrm>
        </p:grpSpPr>
        <p:sp>
          <p:nvSpPr>
            <p:cNvPr id="466" name="Puzzle3"/>
            <p:cNvSpPr>
              <a:spLocks noEditPoints="1" noChangeArrowheads="1"/>
            </p:cNvSpPr>
            <p:nvPr/>
          </p:nvSpPr>
          <p:spPr bwMode="auto">
            <a:xfrm>
              <a:off x="201206" y="4394423"/>
              <a:ext cx="112329" cy="148170"/>
            </a:xfrm>
            <a:custGeom>
              <a:avLst/>
              <a:gdLst>
                <a:gd name="T0" fmla="*/ 10391 w 21600"/>
                <a:gd name="T1" fmla="*/ 15806 h 21600"/>
                <a:gd name="T2" fmla="*/ 20551 w 21600"/>
                <a:gd name="T3" fmla="*/ 21088 h 21600"/>
                <a:gd name="T4" fmla="*/ 13180 w 21600"/>
                <a:gd name="T5" fmla="*/ 13801 h 21600"/>
                <a:gd name="T6" fmla="*/ 20551 w 21600"/>
                <a:gd name="T7" fmla="*/ 7025 h 21600"/>
                <a:gd name="T8" fmla="*/ 10500 w 21600"/>
                <a:gd name="T9" fmla="*/ 52 h 21600"/>
                <a:gd name="T10" fmla="*/ 692 w 21600"/>
                <a:gd name="T11" fmla="*/ 6802 h 21600"/>
                <a:gd name="T12" fmla="*/ 8064 w 21600"/>
                <a:gd name="T13" fmla="*/ 13526 h 21600"/>
                <a:gd name="T14" fmla="*/ 692 w 21600"/>
                <a:gd name="T15" fmla="*/ 21088 h 21600"/>
                <a:gd name="T16" fmla="*/ 2273 w 21600"/>
                <a:gd name="T17" fmla="*/ 7719 h 21600"/>
                <a:gd name="T18" fmla="*/ 19149 w 21600"/>
                <a:gd name="T19" fmla="*/ 202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7" name="Puzzle2"/>
            <p:cNvSpPr>
              <a:spLocks noEditPoints="1" noChangeArrowheads="1"/>
            </p:cNvSpPr>
            <p:nvPr/>
          </p:nvSpPr>
          <p:spPr bwMode="auto">
            <a:xfrm>
              <a:off x="166882" y="4502797"/>
              <a:ext cx="179936" cy="135023"/>
            </a:xfrm>
            <a:custGeom>
              <a:avLst/>
              <a:gdLst>
                <a:gd name="T0" fmla="*/ 11 w 21600"/>
                <a:gd name="T1" fmla="*/ 13386 h 21600"/>
                <a:gd name="T2" fmla="*/ 4202 w 21600"/>
                <a:gd name="T3" fmla="*/ 21161 h 21600"/>
                <a:gd name="T4" fmla="*/ 10400 w 21600"/>
                <a:gd name="T5" fmla="*/ 13909 h 21600"/>
                <a:gd name="T6" fmla="*/ 16821 w 21600"/>
                <a:gd name="T7" fmla="*/ 21190 h 21600"/>
                <a:gd name="T8" fmla="*/ 21600 w 21600"/>
                <a:gd name="T9" fmla="*/ 15083 h 21600"/>
                <a:gd name="T10" fmla="*/ 16889 w 21600"/>
                <a:gd name="T11" fmla="*/ 5739 h 21600"/>
                <a:gd name="T12" fmla="*/ 10800 w 21600"/>
                <a:gd name="T13" fmla="*/ 28 h 21600"/>
                <a:gd name="T14" fmla="*/ 4202 w 21600"/>
                <a:gd name="T15" fmla="*/ 5894 h 21600"/>
                <a:gd name="T16" fmla="*/ 5388 w 21600"/>
                <a:gd name="T17" fmla="*/ 6742 h 21600"/>
                <a:gd name="T18" fmla="*/ 16177 w 21600"/>
                <a:gd name="T19" fmla="*/ 20441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8" name="Puzzle4"/>
            <p:cNvSpPr>
              <a:spLocks noEditPoints="1" noChangeArrowheads="1"/>
            </p:cNvSpPr>
            <p:nvPr/>
          </p:nvSpPr>
          <p:spPr bwMode="auto">
            <a:xfrm>
              <a:off x="97543" y="4501021"/>
              <a:ext cx="108169" cy="172332"/>
            </a:xfrm>
            <a:custGeom>
              <a:avLst/>
              <a:gdLst>
                <a:gd name="T0" fmla="*/ 8307 w 21600"/>
                <a:gd name="T1" fmla="*/ 11593 h 21600"/>
                <a:gd name="T2" fmla="*/ 453 w 21600"/>
                <a:gd name="T3" fmla="*/ 16938 h 21600"/>
                <a:gd name="T4" fmla="*/ 11500 w 21600"/>
                <a:gd name="T5" fmla="*/ 21600 h 21600"/>
                <a:gd name="T6" fmla="*/ 20920 w 21600"/>
                <a:gd name="T7" fmla="*/ 16751 h 21600"/>
                <a:gd name="T8" fmla="*/ 13972 w 21600"/>
                <a:gd name="T9" fmla="*/ 10888 h 21600"/>
                <a:gd name="T10" fmla="*/ 21033 w 21600"/>
                <a:gd name="T11" fmla="*/ 4716 h 21600"/>
                <a:gd name="T12" fmla="*/ 11102 w 21600"/>
                <a:gd name="T13" fmla="*/ 11 h 21600"/>
                <a:gd name="T14" fmla="*/ 453 w 21600"/>
                <a:gd name="T15" fmla="*/ 4716 h 21600"/>
                <a:gd name="T16" fmla="*/ 2076 w 21600"/>
                <a:gd name="T17" fmla="*/ 5664 h 21600"/>
                <a:gd name="T18" fmla="*/ 20203 w 21600"/>
                <a:gd name="T19" fmla="*/ 1598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9" name="Puzzle1"/>
            <p:cNvSpPr>
              <a:spLocks noEditPoints="1" noChangeArrowheads="1"/>
            </p:cNvSpPr>
            <p:nvPr/>
          </p:nvSpPr>
          <p:spPr bwMode="auto">
            <a:xfrm>
              <a:off x="60447" y="4439549"/>
              <a:ext cx="181669" cy="103044"/>
            </a:xfrm>
            <a:custGeom>
              <a:avLst/>
              <a:gdLst>
                <a:gd name="T0" fmla="*/ 16740 w 21600"/>
                <a:gd name="T1" fmla="*/ 21078 h 21600"/>
                <a:gd name="T2" fmla="*/ 16976 w 21600"/>
                <a:gd name="T3" fmla="*/ 521 h 21600"/>
                <a:gd name="T4" fmla="*/ 4725 w 21600"/>
                <a:gd name="T5" fmla="*/ 856 h 21600"/>
                <a:gd name="T6" fmla="*/ 5040 w 21600"/>
                <a:gd name="T7" fmla="*/ 21004 h 21600"/>
                <a:gd name="T8" fmla="*/ 10811 w 21600"/>
                <a:gd name="T9" fmla="*/ 12885 h 21600"/>
                <a:gd name="T10" fmla="*/ 10845 w 21600"/>
                <a:gd name="T11" fmla="*/ 8714 h 21600"/>
                <a:gd name="T12" fmla="*/ 21600 w 21600"/>
                <a:gd name="T13" fmla="*/ 10000 h 21600"/>
                <a:gd name="T14" fmla="*/ 56 w 21600"/>
                <a:gd name="T15" fmla="*/ 10000 h 21600"/>
                <a:gd name="T16" fmla="*/ 6086 w 21600"/>
                <a:gd name="T17" fmla="*/ 2569 h 21600"/>
                <a:gd name="T18" fmla="*/ 16132 w 21600"/>
                <a:gd name="T19" fmla="*/ 19552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0" name="Puzzle2"/>
            <p:cNvSpPr>
              <a:spLocks noEditPoints="1" noChangeArrowheads="1"/>
            </p:cNvSpPr>
            <p:nvPr/>
          </p:nvSpPr>
          <p:spPr bwMode="auto">
            <a:xfrm>
              <a:off x="166882" y="4697515"/>
              <a:ext cx="179936" cy="135378"/>
            </a:xfrm>
            <a:custGeom>
              <a:avLst/>
              <a:gdLst>
                <a:gd name="T0" fmla="*/ 11 w 21600"/>
                <a:gd name="T1" fmla="*/ 13386 h 21600"/>
                <a:gd name="T2" fmla="*/ 4202 w 21600"/>
                <a:gd name="T3" fmla="*/ 21161 h 21600"/>
                <a:gd name="T4" fmla="*/ 10400 w 21600"/>
                <a:gd name="T5" fmla="*/ 13909 h 21600"/>
                <a:gd name="T6" fmla="*/ 16821 w 21600"/>
                <a:gd name="T7" fmla="*/ 21190 h 21600"/>
                <a:gd name="T8" fmla="*/ 21600 w 21600"/>
                <a:gd name="T9" fmla="*/ 15083 h 21600"/>
                <a:gd name="T10" fmla="*/ 16889 w 21600"/>
                <a:gd name="T11" fmla="*/ 5739 h 21600"/>
                <a:gd name="T12" fmla="*/ 10800 w 21600"/>
                <a:gd name="T13" fmla="*/ 28 h 21600"/>
                <a:gd name="T14" fmla="*/ 4202 w 21600"/>
                <a:gd name="T15" fmla="*/ 5894 h 21600"/>
                <a:gd name="T16" fmla="*/ 5388 w 21600"/>
                <a:gd name="T17" fmla="*/ 6742 h 21600"/>
                <a:gd name="T18" fmla="*/ 16177 w 21600"/>
                <a:gd name="T19" fmla="*/ 20441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" name="Puzzle4"/>
            <p:cNvSpPr>
              <a:spLocks noEditPoints="1" noChangeArrowheads="1"/>
            </p:cNvSpPr>
            <p:nvPr/>
          </p:nvSpPr>
          <p:spPr bwMode="auto">
            <a:xfrm>
              <a:off x="97543" y="4696094"/>
              <a:ext cx="108169" cy="172332"/>
            </a:xfrm>
            <a:custGeom>
              <a:avLst/>
              <a:gdLst>
                <a:gd name="T0" fmla="*/ 8307 w 21600"/>
                <a:gd name="T1" fmla="*/ 11593 h 21600"/>
                <a:gd name="T2" fmla="*/ 453 w 21600"/>
                <a:gd name="T3" fmla="*/ 16938 h 21600"/>
                <a:gd name="T4" fmla="*/ 11500 w 21600"/>
                <a:gd name="T5" fmla="*/ 21600 h 21600"/>
                <a:gd name="T6" fmla="*/ 20920 w 21600"/>
                <a:gd name="T7" fmla="*/ 16751 h 21600"/>
                <a:gd name="T8" fmla="*/ 13972 w 21600"/>
                <a:gd name="T9" fmla="*/ 10888 h 21600"/>
                <a:gd name="T10" fmla="*/ 21033 w 21600"/>
                <a:gd name="T11" fmla="*/ 4716 h 21600"/>
                <a:gd name="T12" fmla="*/ 11102 w 21600"/>
                <a:gd name="T13" fmla="*/ 11 h 21600"/>
                <a:gd name="T14" fmla="*/ 453 w 21600"/>
                <a:gd name="T15" fmla="*/ 4716 h 21600"/>
                <a:gd name="T16" fmla="*/ 2076 w 21600"/>
                <a:gd name="T17" fmla="*/ 5664 h 21600"/>
                <a:gd name="T18" fmla="*/ 20203 w 21600"/>
                <a:gd name="T19" fmla="*/ 1598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2" name="Puzzle1"/>
            <p:cNvSpPr>
              <a:spLocks noEditPoints="1" noChangeArrowheads="1"/>
            </p:cNvSpPr>
            <p:nvPr/>
          </p:nvSpPr>
          <p:spPr bwMode="auto">
            <a:xfrm>
              <a:off x="60447" y="4634623"/>
              <a:ext cx="181669" cy="102688"/>
            </a:xfrm>
            <a:custGeom>
              <a:avLst/>
              <a:gdLst>
                <a:gd name="T0" fmla="*/ 16740 w 21600"/>
                <a:gd name="T1" fmla="*/ 21078 h 21600"/>
                <a:gd name="T2" fmla="*/ 16976 w 21600"/>
                <a:gd name="T3" fmla="*/ 521 h 21600"/>
                <a:gd name="T4" fmla="*/ 4725 w 21600"/>
                <a:gd name="T5" fmla="*/ 856 h 21600"/>
                <a:gd name="T6" fmla="*/ 5040 w 21600"/>
                <a:gd name="T7" fmla="*/ 21004 h 21600"/>
                <a:gd name="T8" fmla="*/ 10811 w 21600"/>
                <a:gd name="T9" fmla="*/ 12885 h 21600"/>
                <a:gd name="T10" fmla="*/ 10845 w 21600"/>
                <a:gd name="T11" fmla="*/ 8714 h 21600"/>
                <a:gd name="T12" fmla="*/ 21600 w 21600"/>
                <a:gd name="T13" fmla="*/ 10000 h 21600"/>
                <a:gd name="T14" fmla="*/ 56 w 21600"/>
                <a:gd name="T15" fmla="*/ 10000 h 21600"/>
                <a:gd name="T16" fmla="*/ 6086 w 21600"/>
                <a:gd name="T17" fmla="*/ 2569 h 21600"/>
                <a:gd name="T18" fmla="*/ 16132 w 21600"/>
                <a:gd name="T19" fmla="*/ 19552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5" name="Puzzle3"/>
            <p:cNvSpPr>
              <a:spLocks noEditPoints="1" noChangeArrowheads="1"/>
            </p:cNvSpPr>
            <p:nvPr/>
          </p:nvSpPr>
          <p:spPr bwMode="auto">
            <a:xfrm>
              <a:off x="197739" y="4589852"/>
              <a:ext cx="112329" cy="148170"/>
            </a:xfrm>
            <a:custGeom>
              <a:avLst/>
              <a:gdLst>
                <a:gd name="T0" fmla="*/ 10391 w 21600"/>
                <a:gd name="T1" fmla="*/ 15806 h 21600"/>
                <a:gd name="T2" fmla="*/ 20551 w 21600"/>
                <a:gd name="T3" fmla="*/ 21088 h 21600"/>
                <a:gd name="T4" fmla="*/ 13180 w 21600"/>
                <a:gd name="T5" fmla="*/ 13801 h 21600"/>
                <a:gd name="T6" fmla="*/ 20551 w 21600"/>
                <a:gd name="T7" fmla="*/ 7025 h 21600"/>
                <a:gd name="T8" fmla="*/ 10500 w 21600"/>
                <a:gd name="T9" fmla="*/ 52 h 21600"/>
                <a:gd name="T10" fmla="*/ 692 w 21600"/>
                <a:gd name="T11" fmla="*/ 6802 h 21600"/>
                <a:gd name="T12" fmla="*/ 8064 w 21600"/>
                <a:gd name="T13" fmla="*/ 13526 h 21600"/>
                <a:gd name="T14" fmla="*/ 692 w 21600"/>
                <a:gd name="T15" fmla="*/ 21088 h 21600"/>
                <a:gd name="T16" fmla="*/ 2273 w 21600"/>
                <a:gd name="T17" fmla="*/ 7719 h 21600"/>
                <a:gd name="T18" fmla="*/ 19149 w 21600"/>
                <a:gd name="T19" fmla="*/ 202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7" name="Puzzle4"/>
            <p:cNvSpPr>
              <a:spLocks noEditPoints="1" noChangeArrowheads="1"/>
            </p:cNvSpPr>
            <p:nvPr/>
          </p:nvSpPr>
          <p:spPr bwMode="auto">
            <a:xfrm>
              <a:off x="307641" y="4696094"/>
              <a:ext cx="108516" cy="172332"/>
            </a:xfrm>
            <a:custGeom>
              <a:avLst/>
              <a:gdLst>
                <a:gd name="T0" fmla="*/ 8307 w 21600"/>
                <a:gd name="T1" fmla="*/ 11593 h 21600"/>
                <a:gd name="T2" fmla="*/ 453 w 21600"/>
                <a:gd name="T3" fmla="*/ 16938 h 21600"/>
                <a:gd name="T4" fmla="*/ 11500 w 21600"/>
                <a:gd name="T5" fmla="*/ 21600 h 21600"/>
                <a:gd name="T6" fmla="*/ 20920 w 21600"/>
                <a:gd name="T7" fmla="*/ 16751 h 21600"/>
                <a:gd name="T8" fmla="*/ 13972 w 21600"/>
                <a:gd name="T9" fmla="*/ 10888 h 21600"/>
                <a:gd name="T10" fmla="*/ 21033 w 21600"/>
                <a:gd name="T11" fmla="*/ 4716 h 21600"/>
                <a:gd name="T12" fmla="*/ 11102 w 21600"/>
                <a:gd name="T13" fmla="*/ 11 h 21600"/>
                <a:gd name="T14" fmla="*/ 453 w 21600"/>
                <a:gd name="T15" fmla="*/ 4716 h 21600"/>
                <a:gd name="T16" fmla="*/ 2076 w 21600"/>
                <a:gd name="T17" fmla="*/ 5664 h 21600"/>
                <a:gd name="T18" fmla="*/ 20203 w 21600"/>
                <a:gd name="T19" fmla="*/ 1598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8" name="Puzzle3"/>
            <p:cNvSpPr>
              <a:spLocks noEditPoints="1" noChangeArrowheads="1"/>
            </p:cNvSpPr>
            <p:nvPr/>
          </p:nvSpPr>
          <p:spPr bwMode="auto">
            <a:xfrm>
              <a:off x="409570" y="4589497"/>
              <a:ext cx="112329" cy="148170"/>
            </a:xfrm>
            <a:custGeom>
              <a:avLst/>
              <a:gdLst>
                <a:gd name="T0" fmla="*/ 10391 w 21600"/>
                <a:gd name="T1" fmla="*/ 15806 h 21600"/>
                <a:gd name="T2" fmla="*/ 20551 w 21600"/>
                <a:gd name="T3" fmla="*/ 21088 h 21600"/>
                <a:gd name="T4" fmla="*/ 13180 w 21600"/>
                <a:gd name="T5" fmla="*/ 13801 h 21600"/>
                <a:gd name="T6" fmla="*/ 20551 w 21600"/>
                <a:gd name="T7" fmla="*/ 7025 h 21600"/>
                <a:gd name="T8" fmla="*/ 10500 w 21600"/>
                <a:gd name="T9" fmla="*/ 52 h 21600"/>
                <a:gd name="T10" fmla="*/ 692 w 21600"/>
                <a:gd name="T11" fmla="*/ 6802 h 21600"/>
                <a:gd name="T12" fmla="*/ 8064 w 21600"/>
                <a:gd name="T13" fmla="*/ 13526 h 21600"/>
                <a:gd name="T14" fmla="*/ 692 w 21600"/>
                <a:gd name="T15" fmla="*/ 21088 h 21600"/>
                <a:gd name="T16" fmla="*/ 2273 w 21600"/>
                <a:gd name="T17" fmla="*/ 7719 h 21600"/>
                <a:gd name="T18" fmla="*/ 19149 w 21600"/>
                <a:gd name="T19" fmla="*/ 202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9" name="Puzzle2"/>
            <p:cNvSpPr>
              <a:spLocks noEditPoints="1" noChangeArrowheads="1"/>
            </p:cNvSpPr>
            <p:nvPr/>
          </p:nvSpPr>
          <p:spPr bwMode="auto">
            <a:xfrm>
              <a:off x="375248" y="4697515"/>
              <a:ext cx="179588" cy="135378"/>
            </a:xfrm>
            <a:custGeom>
              <a:avLst/>
              <a:gdLst>
                <a:gd name="T0" fmla="*/ 11 w 21600"/>
                <a:gd name="T1" fmla="*/ 13386 h 21600"/>
                <a:gd name="T2" fmla="*/ 4202 w 21600"/>
                <a:gd name="T3" fmla="*/ 21161 h 21600"/>
                <a:gd name="T4" fmla="*/ 10400 w 21600"/>
                <a:gd name="T5" fmla="*/ 13909 h 21600"/>
                <a:gd name="T6" fmla="*/ 16821 w 21600"/>
                <a:gd name="T7" fmla="*/ 21190 h 21600"/>
                <a:gd name="T8" fmla="*/ 21600 w 21600"/>
                <a:gd name="T9" fmla="*/ 15083 h 21600"/>
                <a:gd name="T10" fmla="*/ 16889 w 21600"/>
                <a:gd name="T11" fmla="*/ 5739 h 21600"/>
                <a:gd name="T12" fmla="*/ 10800 w 21600"/>
                <a:gd name="T13" fmla="*/ 28 h 21600"/>
                <a:gd name="T14" fmla="*/ 4202 w 21600"/>
                <a:gd name="T15" fmla="*/ 5894 h 21600"/>
                <a:gd name="T16" fmla="*/ 5388 w 21600"/>
                <a:gd name="T17" fmla="*/ 6742 h 21600"/>
                <a:gd name="T18" fmla="*/ 16177 w 21600"/>
                <a:gd name="T19" fmla="*/ 20441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0" name="Puzzle1"/>
            <p:cNvSpPr>
              <a:spLocks noEditPoints="1" noChangeArrowheads="1"/>
            </p:cNvSpPr>
            <p:nvPr/>
          </p:nvSpPr>
          <p:spPr bwMode="auto">
            <a:xfrm>
              <a:off x="268465" y="4634623"/>
              <a:ext cx="181669" cy="102688"/>
            </a:xfrm>
            <a:custGeom>
              <a:avLst/>
              <a:gdLst>
                <a:gd name="T0" fmla="*/ 16740 w 21600"/>
                <a:gd name="T1" fmla="*/ 21078 h 21600"/>
                <a:gd name="T2" fmla="*/ 16976 w 21600"/>
                <a:gd name="T3" fmla="*/ 521 h 21600"/>
                <a:gd name="T4" fmla="*/ 4725 w 21600"/>
                <a:gd name="T5" fmla="*/ 856 h 21600"/>
                <a:gd name="T6" fmla="*/ 5040 w 21600"/>
                <a:gd name="T7" fmla="*/ 21004 h 21600"/>
                <a:gd name="T8" fmla="*/ 10811 w 21600"/>
                <a:gd name="T9" fmla="*/ 12885 h 21600"/>
                <a:gd name="T10" fmla="*/ 10845 w 21600"/>
                <a:gd name="T11" fmla="*/ 8714 h 21600"/>
                <a:gd name="T12" fmla="*/ 21600 w 21600"/>
                <a:gd name="T13" fmla="*/ 10000 h 21600"/>
                <a:gd name="T14" fmla="*/ 56 w 21600"/>
                <a:gd name="T15" fmla="*/ 10000 h 21600"/>
                <a:gd name="T16" fmla="*/ 6086 w 21600"/>
                <a:gd name="T17" fmla="*/ 2569 h 21600"/>
                <a:gd name="T18" fmla="*/ 16132 w 21600"/>
                <a:gd name="T19" fmla="*/ 19552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" name="Puzzle2"/>
            <p:cNvSpPr>
              <a:spLocks noEditPoints="1" noChangeArrowheads="1"/>
            </p:cNvSpPr>
            <p:nvPr/>
          </p:nvSpPr>
          <p:spPr bwMode="auto">
            <a:xfrm>
              <a:off x="375248" y="4502797"/>
              <a:ext cx="179588" cy="135023"/>
            </a:xfrm>
            <a:custGeom>
              <a:avLst/>
              <a:gdLst>
                <a:gd name="T0" fmla="*/ 11 w 21600"/>
                <a:gd name="T1" fmla="*/ 13386 h 21600"/>
                <a:gd name="T2" fmla="*/ 4202 w 21600"/>
                <a:gd name="T3" fmla="*/ 21161 h 21600"/>
                <a:gd name="T4" fmla="*/ 10400 w 21600"/>
                <a:gd name="T5" fmla="*/ 13909 h 21600"/>
                <a:gd name="T6" fmla="*/ 16821 w 21600"/>
                <a:gd name="T7" fmla="*/ 21190 h 21600"/>
                <a:gd name="T8" fmla="*/ 21600 w 21600"/>
                <a:gd name="T9" fmla="*/ 15083 h 21600"/>
                <a:gd name="T10" fmla="*/ 16889 w 21600"/>
                <a:gd name="T11" fmla="*/ 5739 h 21600"/>
                <a:gd name="T12" fmla="*/ 10800 w 21600"/>
                <a:gd name="T13" fmla="*/ 28 h 21600"/>
                <a:gd name="T14" fmla="*/ 4202 w 21600"/>
                <a:gd name="T15" fmla="*/ 5894 h 21600"/>
                <a:gd name="T16" fmla="*/ 5388 w 21600"/>
                <a:gd name="T17" fmla="*/ 6742 h 21600"/>
                <a:gd name="T18" fmla="*/ 16177 w 21600"/>
                <a:gd name="T19" fmla="*/ 20441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2" name="Puzzle1"/>
            <p:cNvSpPr>
              <a:spLocks noEditPoints="1" noChangeArrowheads="1"/>
            </p:cNvSpPr>
            <p:nvPr/>
          </p:nvSpPr>
          <p:spPr bwMode="auto">
            <a:xfrm>
              <a:off x="268465" y="4439549"/>
              <a:ext cx="181669" cy="103044"/>
            </a:xfrm>
            <a:custGeom>
              <a:avLst/>
              <a:gdLst>
                <a:gd name="T0" fmla="*/ 16740 w 21600"/>
                <a:gd name="T1" fmla="*/ 21078 h 21600"/>
                <a:gd name="T2" fmla="*/ 16976 w 21600"/>
                <a:gd name="T3" fmla="*/ 521 h 21600"/>
                <a:gd name="T4" fmla="*/ 4725 w 21600"/>
                <a:gd name="T5" fmla="*/ 856 h 21600"/>
                <a:gd name="T6" fmla="*/ 5040 w 21600"/>
                <a:gd name="T7" fmla="*/ 21004 h 21600"/>
                <a:gd name="T8" fmla="*/ 10811 w 21600"/>
                <a:gd name="T9" fmla="*/ 12885 h 21600"/>
                <a:gd name="T10" fmla="*/ 10845 w 21600"/>
                <a:gd name="T11" fmla="*/ 8714 h 21600"/>
                <a:gd name="T12" fmla="*/ 21600 w 21600"/>
                <a:gd name="T13" fmla="*/ 10000 h 21600"/>
                <a:gd name="T14" fmla="*/ 56 w 21600"/>
                <a:gd name="T15" fmla="*/ 10000 h 21600"/>
                <a:gd name="T16" fmla="*/ 6086 w 21600"/>
                <a:gd name="T17" fmla="*/ 2569 h 21600"/>
                <a:gd name="T18" fmla="*/ 16132 w 21600"/>
                <a:gd name="T19" fmla="*/ 19552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3" name="Puzzle4"/>
            <p:cNvSpPr>
              <a:spLocks noEditPoints="1" noChangeArrowheads="1"/>
            </p:cNvSpPr>
            <p:nvPr/>
          </p:nvSpPr>
          <p:spPr bwMode="auto">
            <a:xfrm>
              <a:off x="305561" y="4502797"/>
              <a:ext cx="108516" cy="172333"/>
            </a:xfrm>
            <a:custGeom>
              <a:avLst/>
              <a:gdLst>
                <a:gd name="T0" fmla="*/ 8307 w 21600"/>
                <a:gd name="T1" fmla="*/ 11593 h 21600"/>
                <a:gd name="T2" fmla="*/ 453 w 21600"/>
                <a:gd name="T3" fmla="*/ 16938 h 21600"/>
                <a:gd name="T4" fmla="*/ 11500 w 21600"/>
                <a:gd name="T5" fmla="*/ 21600 h 21600"/>
                <a:gd name="T6" fmla="*/ 20920 w 21600"/>
                <a:gd name="T7" fmla="*/ 16751 h 21600"/>
                <a:gd name="T8" fmla="*/ 13972 w 21600"/>
                <a:gd name="T9" fmla="*/ 10888 h 21600"/>
                <a:gd name="T10" fmla="*/ 21033 w 21600"/>
                <a:gd name="T11" fmla="*/ 4716 h 21600"/>
                <a:gd name="T12" fmla="*/ 11102 w 21600"/>
                <a:gd name="T13" fmla="*/ 11 h 21600"/>
                <a:gd name="T14" fmla="*/ 453 w 21600"/>
                <a:gd name="T15" fmla="*/ 4716 h 21600"/>
                <a:gd name="T16" fmla="*/ 2076 w 21600"/>
                <a:gd name="T17" fmla="*/ 5664 h 21600"/>
                <a:gd name="T18" fmla="*/ 20203 w 21600"/>
                <a:gd name="T19" fmla="*/ 1598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4" name="Puzzle3"/>
            <p:cNvSpPr>
              <a:spLocks noEditPoints="1" noChangeArrowheads="1"/>
            </p:cNvSpPr>
            <p:nvPr/>
          </p:nvSpPr>
          <p:spPr bwMode="auto">
            <a:xfrm>
              <a:off x="409917" y="4392647"/>
              <a:ext cx="111983" cy="148170"/>
            </a:xfrm>
            <a:custGeom>
              <a:avLst/>
              <a:gdLst>
                <a:gd name="T0" fmla="*/ 10391 w 21600"/>
                <a:gd name="T1" fmla="*/ 15806 h 21600"/>
                <a:gd name="T2" fmla="*/ 20551 w 21600"/>
                <a:gd name="T3" fmla="*/ 21088 h 21600"/>
                <a:gd name="T4" fmla="*/ 13180 w 21600"/>
                <a:gd name="T5" fmla="*/ 13801 h 21600"/>
                <a:gd name="T6" fmla="*/ 20551 w 21600"/>
                <a:gd name="T7" fmla="*/ 7025 h 21600"/>
                <a:gd name="T8" fmla="*/ 10500 w 21600"/>
                <a:gd name="T9" fmla="*/ 52 h 21600"/>
                <a:gd name="T10" fmla="*/ 692 w 21600"/>
                <a:gd name="T11" fmla="*/ 6802 h 21600"/>
                <a:gd name="T12" fmla="*/ 8064 w 21600"/>
                <a:gd name="T13" fmla="*/ 13526 h 21600"/>
                <a:gd name="T14" fmla="*/ 692 w 21600"/>
                <a:gd name="T15" fmla="*/ 21088 h 21600"/>
                <a:gd name="T16" fmla="*/ 2273 w 21600"/>
                <a:gd name="T17" fmla="*/ 7719 h 21600"/>
                <a:gd name="T18" fmla="*/ 19149 w 21600"/>
                <a:gd name="T19" fmla="*/ 202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solidFill>
              <a:srgbClr val="FF0000"/>
            </a:solidFill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3" name="Group 676"/>
          <p:cNvGrpSpPr/>
          <p:nvPr/>
        </p:nvGrpSpPr>
        <p:grpSpPr>
          <a:xfrm>
            <a:off x="1879396" y="3851005"/>
            <a:ext cx="277469" cy="266746"/>
            <a:chOff x="60447" y="4392647"/>
            <a:chExt cx="494389" cy="475779"/>
          </a:xfrm>
          <a:solidFill>
            <a:srgbClr val="C00000"/>
          </a:solidFill>
        </p:grpSpPr>
        <p:sp>
          <p:nvSpPr>
            <p:cNvPr id="486" name="Puzzle3"/>
            <p:cNvSpPr>
              <a:spLocks noEditPoints="1" noChangeArrowheads="1"/>
            </p:cNvSpPr>
            <p:nvPr/>
          </p:nvSpPr>
          <p:spPr bwMode="auto">
            <a:xfrm>
              <a:off x="201206" y="4394423"/>
              <a:ext cx="112329" cy="148170"/>
            </a:xfrm>
            <a:custGeom>
              <a:avLst/>
              <a:gdLst>
                <a:gd name="T0" fmla="*/ 10391 w 21600"/>
                <a:gd name="T1" fmla="*/ 15806 h 21600"/>
                <a:gd name="T2" fmla="*/ 20551 w 21600"/>
                <a:gd name="T3" fmla="*/ 21088 h 21600"/>
                <a:gd name="T4" fmla="*/ 13180 w 21600"/>
                <a:gd name="T5" fmla="*/ 13801 h 21600"/>
                <a:gd name="T6" fmla="*/ 20551 w 21600"/>
                <a:gd name="T7" fmla="*/ 7025 h 21600"/>
                <a:gd name="T8" fmla="*/ 10500 w 21600"/>
                <a:gd name="T9" fmla="*/ 52 h 21600"/>
                <a:gd name="T10" fmla="*/ 692 w 21600"/>
                <a:gd name="T11" fmla="*/ 6802 h 21600"/>
                <a:gd name="T12" fmla="*/ 8064 w 21600"/>
                <a:gd name="T13" fmla="*/ 13526 h 21600"/>
                <a:gd name="T14" fmla="*/ 692 w 21600"/>
                <a:gd name="T15" fmla="*/ 21088 h 21600"/>
                <a:gd name="T16" fmla="*/ 2273 w 21600"/>
                <a:gd name="T17" fmla="*/ 7719 h 21600"/>
                <a:gd name="T18" fmla="*/ 19149 w 21600"/>
                <a:gd name="T19" fmla="*/ 202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7" name="Puzzle2"/>
            <p:cNvSpPr>
              <a:spLocks noEditPoints="1" noChangeArrowheads="1"/>
            </p:cNvSpPr>
            <p:nvPr/>
          </p:nvSpPr>
          <p:spPr bwMode="auto">
            <a:xfrm>
              <a:off x="166882" y="4502797"/>
              <a:ext cx="179936" cy="135023"/>
            </a:xfrm>
            <a:custGeom>
              <a:avLst/>
              <a:gdLst>
                <a:gd name="T0" fmla="*/ 11 w 21600"/>
                <a:gd name="T1" fmla="*/ 13386 h 21600"/>
                <a:gd name="T2" fmla="*/ 4202 w 21600"/>
                <a:gd name="T3" fmla="*/ 21161 h 21600"/>
                <a:gd name="T4" fmla="*/ 10400 w 21600"/>
                <a:gd name="T5" fmla="*/ 13909 h 21600"/>
                <a:gd name="T6" fmla="*/ 16821 w 21600"/>
                <a:gd name="T7" fmla="*/ 21190 h 21600"/>
                <a:gd name="T8" fmla="*/ 21600 w 21600"/>
                <a:gd name="T9" fmla="*/ 15083 h 21600"/>
                <a:gd name="T10" fmla="*/ 16889 w 21600"/>
                <a:gd name="T11" fmla="*/ 5739 h 21600"/>
                <a:gd name="T12" fmla="*/ 10800 w 21600"/>
                <a:gd name="T13" fmla="*/ 28 h 21600"/>
                <a:gd name="T14" fmla="*/ 4202 w 21600"/>
                <a:gd name="T15" fmla="*/ 5894 h 21600"/>
                <a:gd name="T16" fmla="*/ 5388 w 21600"/>
                <a:gd name="T17" fmla="*/ 6742 h 21600"/>
                <a:gd name="T18" fmla="*/ 16177 w 21600"/>
                <a:gd name="T19" fmla="*/ 20441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8" name="Puzzle4"/>
            <p:cNvSpPr>
              <a:spLocks noEditPoints="1" noChangeArrowheads="1"/>
            </p:cNvSpPr>
            <p:nvPr/>
          </p:nvSpPr>
          <p:spPr bwMode="auto">
            <a:xfrm>
              <a:off x="97543" y="4501021"/>
              <a:ext cx="108169" cy="172332"/>
            </a:xfrm>
            <a:custGeom>
              <a:avLst/>
              <a:gdLst>
                <a:gd name="T0" fmla="*/ 8307 w 21600"/>
                <a:gd name="T1" fmla="*/ 11593 h 21600"/>
                <a:gd name="T2" fmla="*/ 453 w 21600"/>
                <a:gd name="T3" fmla="*/ 16938 h 21600"/>
                <a:gd name="T4" fmla="*/ 11500 w 21600"/>
                <a:gd name="T5" fmla="*/ 21600 h 21600"/>
                <a:gd name="T6" fmla="*/ 20920 w 21600"/>
                <a:gd name="T7" fmla="*/ 16751 h 21600"/>
                <a:gd name="T8" fmla="*/ 13972 w 21600"/>
                <a:gd name="T9" fmla="*/ 10888 h 21600"/>
                <a:gd name="T10" fmla="*/ 21033 w 21600"/>
                <a:gd name="T11" fmla="*/ 4716 h 21600"/>
                <a:gd name="T12" fmla="*/ 11102 w 21600"/>
                <a:gd name="T13" fmla="*/ 11 h 21600"/>
                <a:gd name="T14" fmla="*/ 453 w 21600"/>
                <a:gd name="T15" fmla="*/ 4716 h 21600"/>
                <a:gd name="T16" fmla="*/ 2076 w 21600"/>
                <a:gd name="T17" fmla="*/ 5664 h 21600"/>
                <a:gd name="T18" fmla="*/ 20203 w 21600"/>
                <a:gd name="T19" fmla="*/ 1598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2" name="Puzzle1"/>
            <p:cNvSpPr>
              <a:spLocks noEditPoints="1" noChangeArrowheads="1"/>
            </p:cNvSpPr>
            <p:nvPr/>
          </p:nvSpPr>
          <p:spPr bwMode="auto">
            <a:xfrm>
              <a:off x="60447" y="4439549"/>
              <a:ext cx="181669" cy="103044"/>
            </a:xfrm>
            <a:custGeom>
              <a:avLst/>
              <a:gdLst>
                <a:gd name="T0" fmla="*/ 16740 w 21600"/>
                <a:gd name="T1" fmla="*/ 21078 h 21600"/>
                <a:gd name="T2" fmla="*/ 16976 w 21600"/>
                <a:gd name="T3" fmla="*/ 521 h 21600"/>
                <a:gd name="T4" fmla="*/ 4725 w 21600"/>
                <a:gd name="T5" fmla="*/ 856 h 21600"/>
                <a:gd name="T6" fmla="*/ 5040 w 21600"/>
                <a:gd name="T7" fmla="*/ 21004 h 21600"/>
                <a:gd name="T8" fmla="*/ 10811 w 21600"/>
                <a:gd name="T9" fmla="*/ 12885 h 21600"/>
                <a:gd name="T10" fmla="*/ 10845 w 21600"/>
                <a:gd name="T11" fmla="*/ 8714 h 21600"/>
                <a:gd name="T12" fmla="*/ 21600 w 21600"/>
                <a:gd name="T13" fmla="*/ 10000 h 21600"/>
                <a:gd name="T14" fmla="*/ 56 w 21600"/>
                <a:gd name="T15" fmla="*/ 10000 h 21600"/>
                <a:gd name="T16" fmla="*/ 6086 w 21600"/>
                <a:gd name="T17" fmla="*/ 2569 h 21600"/>
                <a:gd name="T18" fmla="*/ 16132 w 21600"/>
                <a:gd name="T19" fmla="*/ 19552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4" name="Puzzle2"/>
            <p:cNvSpPr>
              <a:spLocks noEditPoints="1" noChangeArrowheads="1"/>
            </p:cNvSpPr>
            <p:nvPr/>
          </p:nvSpPr>
          <p:spPr bwMode="auto">
            <a:xfrm>
              <a:off x="166882" y="4697515"/>
              <a:ext cx="179936" cy="135378"/>
            </a:xfrm>
            <a:custGeom>
              <a:avLst/>
              <a:gdLst>
                <a:gd name="T0" fmla="*/ 11 w 21600"/>
                <a:gd name="T1" fmla="*/ 13386 h 21600"/>
                <a:gd name="T2" fmla="*/ 4202 w 21600"/>
                <a:gd name="T3" fmla="*/ 21161 h 21600"/>
                <a:gd name="T4" fmla="*/ 10400 w 21600"/>
                <a:gd name="T5" fmla="*/ 13909 h 21600"/>
                <a:gd name="T6" fmla="*/ 16821 w 21600"/>
                <a:gd name="T7" fmla="*/ 21190 h 21600"/>
                <a:gd name="T8" fmla="*/ 21600 w 21600"/>
                <a:gd name="T9" fmla="*/ 15083 h 21600"/>
                <a:gd name="T10" fmla="*/ 16889 w 21600"/>
                <a:gd name="T11" fmla="*/ 5739 h 21600"/>
                <a:gd name="T12" fmla="*/ 10800 w 21600"/>
                <a:gd name="T13" fmla="*/ 28 h 21600"/>
                <a:gd name="T14" fmla="*/ 4202 w 21600"/>
                <a:gd name="T15" fmla="*/ 5894 h 21600"/>
                <a:gd name="T16" fmla="*/ 5388 w 21600"/>
                <a:gd name="T17" fmla="*/ 6742 h 21600"/>
                <a:gd name="T18" fmla="*/ 16177 w 21600"/>
                <a:gd name="T19" fmla="*/ 20441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6" name="Puzzle4"/>
            <p:cNvSpPr>
              <a:spLocks noEditPoints="1" noChangeArrowheads="1"/>
            </p:cNvSpPr>
            <p:nvPr/>
          </p:nvSpPr>
          <p:spPr bwMode="auto">
            <a:xfrm>
              <a:off x="97543" y="4696094"/>
              <a:ext cx="108169" cy="172332"/>
            </a:xfrm>
            <a:custGeom>
              <a:avLst/>
              <a:gdLst>
                <a:gd name="T0" fmla="*/ 8307 w 21600"/>
                <a:gd name="T1" fmla="*/ 11593 h 21600"/>
                <a:gd name="T2" fmla="*/ 453 w 21600"/>
                <a:gd name="T3" fmla="*/ 16938 h 21600"/>
                <a:gd name="T4" fmla="*/ 11500 w 21600"/>
                <a:gd name="T5" fmla="*/ 21600 h 21600"/>
                <a:gd name="T6" fmla="*/ 20920 w 21600"/>
                <a:gd name="T7" fmla="*/ 16751 h 21600"/>
                <a:gd name="T8" fmla="*/ 13972 w 21600"/>
                <a:gd name="T9" fmla="*/ 10888 h 21600"/>
                <a:gd name="T10" fmla="*/ 21033 w 21600"/>
                <a:gd name="T11" fmla="*/ 4716 h 21600"/>
                <a:gd name="T12" fmla="*/ 11102 w 21600"/>
                <a:gd name="T13" fmla="*/ 11 h 21600"/>
                <a:gd name="T14" fmla="*/ 453 w 21600"/>
                <a:gd name="T15" fmla="*/ 4716 h 21600"/>
                <a:gd name="T16" fmla="*/ 2076 w 21600"/>
                <a:gd name="T17" fmla="*/ 5664 h 21600"/>
                <a:gd name="T18" fmla="*/ 20203 w 21600"/>
                <a:gd name="T19" fmla="*/ 1598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7" name="Puzzle1"/>
            <p:cNvSpPr>
              <a:spLocks noEditPoints="1" noChangeArrowheads="1"/>
            </p:cNvSpPr>
            <p:nvPr/>
          </p:nvSpPr>
          <p:spPr bwMode="auto">
            <a:xfrm>
              <a:off x="60447" y="4634623"/>
              <a:ext cx="181669" cy="102688"/>
            </a:xfrm>
            <a:custGeom>
              <a:avLst/>
              <a:gdLst>
                <a:gd name="T0" fmla="*/ 16740 w 21600"/>
                <a:gd name="T1" fmla="*/ 21078 h 21600"/>
                <a:gd name="T2" fmla="*/ 16976 w 21600"/>
                <a:gd name="T3" fmla="*/ 521 h 21600"/>
                <a:gd name="T4" fmla="*/ 4725 w 21600"/>
                <a:gd name="T5" fmla="*/ 856 h 21600"/>
                <a:gd name="T6" fmla="*/ 5040 w 21600"/>
                <a:gd name="T7" fmla="*/ 21004 h 21600"/>
                <a:gd name="T8" fmla="*/ 10811 w 21600"/>
                <a:gd name="T9" fmla="*/ 12885 h 21600"/>
                <a:gd name="T10" fmla="*/ 10845 w 21600"/>
                <a:gd name="T11" fmla="*/ 8714 h 21600"/>
                <a:gd name="T12" fmla="*/ 21600 w 21600"/>
                <a:gd name="T13" fmla="*/ 10000 h 21600"/>
                <a:gd name="T14" fmla="*/ 56 w 21600"/>
                <a:gd name="T15" fmla="*/ 10000 h 21600"/>
                <a:gd name="T16" fmla="*/ 6086 w 21600"/>
                <a:gd name="T17" fmla="*/ 2569 h 21600"/>
                <a:gd name="T18" fmla="*/ 16132 w 21600"/>
                <a:gd name="T19" fmla="*/ 19552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8" name="Puzzle3"/>
            <p:cNvSpPr>
              <a:spLocks noEditPoints="1" noChangeArrowheads="1"/>
            </p:cNvSpPr>
            <p:nvPr/>
          </p:nvSpPr>
          <p:spPr bwMode="auto">
            <a:xfrm>
              <a:off x="197739" y="4589852"/>
              <a:ext cx="112329" cy="148170"/>
            </a:xfrm>
            <a:custGeom>
              <a:avLst/>
              <a:gdLst>
                <a:gd name="T0" fmla="*/ 10391 w 21600"/>
                <a:gd name="T1" fmla="*/ 15806 h 21600"/>
                <a:gd name="T2" fmla="*/ 20551 w 21600"/>
                <a:gd name="T3" fmla="*/ 21088 h 21600"/>
                <a:gd name="T4" fmla="*/ 13180 w 21600"/>
                <a:gd name="T5" fmla="*/ 13801 h 21600"/>
                <a:gd name="T6" fmla="*/ 20551 w 21600"/>
                <a:gd name="T7" fmla="*/ 7025 h 21600"/>
                <a:gd name="T8" fmla="*/ 10500 w 21600"/>
                <a:gd name="T9" fmla="*/ 52 h 21600"/>
                <a:gd name="T10" fmla="*/ 692 w 21600"/>
                <a:gd name="T11" fmla="*/ 6802 h 21600"/>
                <a:gd name="T12" fmla="*/ 8064 w 21600"/>
                <a:gd name="T13" fmla="*/ 13526 h 21600"/>
                <a:gd name="T14" fmla="*/ 692 w 21600"/>
                <a:gd name="T15" fmla="*/ 21088 h 21600"/>
                <a:gd name="T16" fmla="*/ 2273 w 21600"/>
                <a:gd name="T17" fmla="*/ 7719 h 21600"/>
                <a:gd name="T18" fmla="*/ 19149 w 21600"/>
                <a:gd name="T19" fmla="*/ 202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0" name="Puzzle4"/>
            <p:cNvSpPr>
              <a:spLocks noEditPoints="1" noChangeArrowheads="1"/>
            </p:cNvSpPr>
            <p:nvPr/>
          </p:nvSpPr>
          <p:spPr bwMode="auto">
            <a:xfrm>
              <a:off x="307641" y="4696094"/>
              <a:ext cx="108516" cy="172332"/>
            </a:xfrm>
            <a:custGeom>
              <a:avLst/>
              <a:gdLst>
                <a:gd name="T0" fmla="*/ 8307 w 21600"/>
                <a:gd name="T1" fmla="*/ 11593 h 21600"/>
                <a:gd name="T2" fmla="*/ 453 w 21600"/>
                <a:gd name="T3" fmla="*/ 16938 h 21600"/>
                <a:gd name="T4" fmla="*/ 11500 w 21600"/>
                <a:gd name="T5" fmla="*/ 21600 h 21600"/>
                <a:gd name="T6" fmla="*/ 20920 w 21600"/>
                <a:gd name="T7" fmla="*/ 16751 h 21600"/>
                <a:gd name="T8" fmla="*/ 13972 w 21600"/>
                <a:gd name="T9" fmla="*/ 10888 h 21600"/>
                <a:gd name="T10" fmla="*/ 21033 w 21600"/>
                <a:gd name="T11" fmla="*/ 4716 h 21600"/>
                <a:gd name="T12" fmla="*/ 11102 w 21600"/>
                <a:gd name="T13" fmla="*/ 11 h 21600"/>
                <a:gd name="T14" fmla="*/ 453 w 21600"/>
                <a:gd name="T15" fmla="*/ 4716 h 21600"/>
                <a:gd name="T16" fmla="*/ 2076 w 21600"/>
                <a:gd name="T17" fmla="*/ 5664 h 21600"/>
                <a:gd name="T18" fmla="*/ 20203 w 21600"/>
                <a:gd name="T19" fmla="*/ 1598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2" name="Puzzle3"/>
            <p:cNvSpPr>
              <a:spLocks noEditPoints="1" noChangeArrowheads="1"/>
            </p:cNvSpPr>
            <p:nvPr/>
          </p:nvSpPr>
          <p:spPr bwMode="auto">
            <a:xfrm>
              <a:off x="409570" y="4589497"/>
              <a:ext cx="112329" cy="148170"/>
            </a:xfrm>
            <a:custGeom>
              <a:avLst/>
              <a:gdLst>
                <a:gd name="T0" fmla="*/ 10391 w 21600"/>
                <a:gd name="T1" fmla="*/ 15806 h 21600"/>
                <a:gd name="T2" fmla="*/ 20551 w 21600"/>
                <a:gd name="T3" fmla="*/ 21088 h 21600"/>
                <a:gd name="T4" fmla="*/ 13180 w 21600"/>
                <a:gd name="T5" fmla="*/ 13801 h 21600"/>
                <a:gd name="T6" fmla="*/ 20551 w 21600"/>
                <a:gd name="T7" fmla="*/ 7025 h 21600"/>
                <a:gd name="T8" fmla="*/ 10500 w 21600"/>
                <a:gd name="T9" fmla="*/ 52 h 21600"/>
                <a:gd name="T10" fmla="*/ 692 w 21600"/>
                <a:gd name="T11" fmla="*/ 6802 h 21600"/>
                <a:gd name="T12" fmla="*/ 8064 w 21600"/>
                <a:gd name="T13" fmla="*/ 13526 h 21600"/>
                <a:gd name="T14" fmla="*/ 692 w 21600"/>
                <a:gd name="T15" fmla="*/ 21088 h 21600"/>
                <a:gd name="T16" fmla="*/ 2273 w 21600"/>
                <a:gd name="T17" fmla="*/ 7719 h 21600"/>
                <a:gd name="T18" fmla="*/ 19149 w 21600"/>
                <a:gd name="T19" fmla="*/ 202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3" name="Puzzle2"/>
            <p:cNvSpPr>
              <a:spLocks noEditPoints="1" noChangeArrowheads="1"/>
            </p:cNvSpPr>
            <p:nvPr/>
          </p:nvSpPr>
          <p:spPr bwMode="auto">
            <a:xfrm>
              <a:off x="375248" y="4697515"/>
              <a:ext cx="179588" cy="135378"/>
            </a:xfrm>
            <a:custGeom>
              <a:avLst/>
              <a:gdLst>
                <a:gd name="T0" fmla="*/ 11 w 21600"/>
                <a:gd name="T1" fmla="*/ 13386 h 21600"/>
                <a:gd name="T2" fmla="*/ 4202 w 21600"/>
                <a:gd name="T3" fmla="*/ 21161 h 21600"/>
                <a:gd name="T4" fmla="*/ 10400 w 21600"/>
                <a:gd name="T5" fmla="*/ 13909 h 21600"/>
                <a:gd name="T6" fmla="*/ 16821 w 21600"/>
                <a:gd name="T7" fmla="*/ 21190 h 21600"/>
                <a:gd name="T8" fmla="*/ 21600 w 21600"/>
                <a:gd name="T9" fmla="*/ 15083 h 21600"/>
                <a:gd name="T10" fmla="*/ 16889 w 21600"/>
                <a:gd name="T11" fmla="*/ 5739 h 21600"/>
                <a:gd name="T12" fmla="*/ 10800 w 21600"/>
                <a:gd name="T13" fmla="*/ 28 h 21600"/>
                <a:gd name="T14" fmla="*/ 4202 w 21600"/>
                <a:gd name="T15" fmla="*/ 5894 h 21600"/>
                <a:gd name="T16" fmla="*/ 5388 w 21600"/>
                <a:gd name="T17" fmla="*/ 6742 h 21600"/>
                <a:gd name="T18" fmla="*/ 16177 w 21600"/>
                <a:gd name="T19" fmla="*/ 20441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5" name="Puzzle1"/>
            <p:cNvSpPr>
              <a:spLocks noEditPoints="1" noChangeArrowheads="1"/>
            </p:cNvSpPr>
            <p:nvPr/>
          </p:nvSpPr>
          <p:spPr bwMode="auto">
            <a:xfrm>
              <a:off x="268465" y="4634623"/>
              <a:ext cx="181669" cy="102688"/>
            </a:xfrm>
            <a:custGeom>
              <a:avLst/>
              <a:gdLst>
                <a:gd name="T0" fmla="*/ 16740 w 21600"/>
                <a:gd name="T1" fmla="*/ 21078 h 21600"/>
                <a:gd name="T2" fmla="*/ 16976 w 21600"/>
                <a:gd name="T3" fmla="*/ 521 h 21600"/>
                <a:gd name="T4" fmla="*/ 4725 w 21600"/>
                <a:gd name="T5" fmla="*/ 856 h 21600"/>
                <a:gd name="T6" fmla="*/ 5040 w 21600"/>
                <a:gd name="T7" fmla="*/ 21004 h 21600"/>
                <a:gd name="T8" fmla="*/ 10811 w 21600"/>
                <a:gd name="T9" fmla="*/ 12885 h 21600"/>
                <a:gd name="T10" fmla="*/ 10845 w 21600"/>
                <a:gd name="T11" fmla="*/ 8714 h 21600"/>
                <a:gd name="T12" fmla="*/ 21600 w 21600"/>
                <a:gd name="T13" fmla="*/ 10000 h 21600"/>
                <a:gd name="T14" fmla="*/ 56 w 21600"/>
                <a:gd name="T15" fmla="*/ 10000 h 21600"/>
                <a:gd name="T16" fmla="*/ 6086 w 21600"/>
                <a:gd name="T17" fmla="*/ 2569 h 21600"/>
                <a:gd name="T18" fmla="*/ 16132 w 21600"/>
                <a:gd name="T19" fmla="*/ 19552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6" name="Puzzle2"/>
            <p:cNvSpPr>
              <a:spLocks noEditPoints="1" noChangeArrowheads="1"/>
            </p:cNvSpPr>
            <p:nvPr/>
          </p:nvSpPr>
          <p:spPr bwMode="auto">
            <a:xfrm>
              <a:off x="375248" y="4502797"/>
              <a:ext cx="179588" cy="135023"/>
            </a:xfrm>
            <a:custGeom>
              <a:avLst/>
              <a:gdLst>
                <a:gd name="T0" fmla="*/ 11 w 21600"/>
                <a:gd name="T1" fmla="*/ 13386 h 21600"/>
                <a:gd name="T2" fmla="*/ 4202 w 21600"/>
                <a:gd name="T3" fmla="*/ 21161 h 21600"/>
                <a:gd name="T4" fmla="*/ 10400 w 21600"/>
                <a:gd name="T5" fmla="*/ 13909 h 21600"/>
                <a:gd name="T6" fmla="*/ 16821 w 21600"/>
                <a:gd name="T7" fmla="*/ 21190 h 21600"/>
                <a:gd name="T8" fmla="*/ 21600 w 21600"/>
                <a:gd name="T9" fmla="*/ 15083 h 21600"/>
                <a:gd name="T10" fmla="*/ 16889 w 21600"/>
                <a:gd name="T11" fmla="*/ 5739 h 21600"/>
                <a:gd name="T12" fmla="*/ 10800 w 21600"/>
                <a:gd name="T13" fmla="*/ 28 h 21600"/>
                <a:gd name="T14" fmla="*/ 4202 w 21600"/>
                <a:gd name="T15" fmla="*/ 5894 h 21600"/>
                <a:gd name="T16" fmla="*/ 5388 w 21600"/>
                <a:gd name="T17" fmla="*/ 6742 h 21600"/>
                <a:gd name="T18" fmla="*/ 16177 w 21600"/>
                <a:gd name="T19" fmla="*/ 20441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7" name="Puzzle1"/>
            <p:cNvSpPr>
              <a:spLocks noEditPoints="1" noChangeArrowheads="1"/>
            </p:cNvSpPr>
            <p:nvPr/>
          </p:nvSpPr>
          <p:spPr bwMode="auto">
            <a:xfrm>
              <a:off x="268465" y="4439549"/>
              <a:ext cx="181669" cy="103044"/>
            </a:xfrm>
            <a:custGeom>
              <a:avLst/>
              <a:gdLst>
                <a:gd name="T0" fmla="*/ 16740 w 21600"/>
                <a:gd name="T1" fmla="*/ 21078 h 21600"/>
                <a:gd name="T2" fmla="*/ 16976 w 21600"/>
                <a:gd name="T3" fmla="*/ 521 h 21600"/>
                <a:gd name="T4" fmla="*/ 4725 w 21600"/>
                <a:gd name="T5" fmla="*/ 856 h 21600"/>
                <a:gd name="T6" fmla="*/ 5040 w 21600"/>
                <a:gd name="T7" fmla="*/ 21004 h 21600"/>
                <a:gd name="T8" fmla="*/ 10811 w 21600"/>
                <a:gd name="T9" fmla="*/ 12885 h 21600"/>
                <a:gd name="T10" fmla="*/ 10845 w 21600"/>
                <a:gd name="T11" fmla="*/ 8714 h 21600"/>
                <a:gd name="T12" fmla="*/ 21600 w 21600"/>
                <a:gd name="T13" fmla="*/ 10000 h 21600"/>
                <a:gd name="T14" fmla="*/ 56 w 21600"/>
                <a:gd name="T15" fmla="*/ 10000 h 21600"/>
                <a:gd name="T16" fmla="*/ 6086 w 21600"/>
                <a:gd name="T17" fmla="*/ 2569 h 21600"/>
                <a:gd name="T18" fmla="*/ 16132 w 21600"/>
                <a:gd name="T19" fmla="*/ 19552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8" name="Puzzle4"/>
            <p:cNvSpPr>
              <a:spLocks noEditPoints="1" noChangeArrowheads="1"/>
            </p:cNvSpPr>
            <p:nvPr/>
          </p:nvSpPr>
          <p:spPr bwMode="auto">
            <a:xfrm>
              <a:off x="305561" y="4502797"/>
              <a:ext cx="108516" cy="172333"/>
            </a:xfrm>
            <a:custGeom>
              <a:avLst/>
              <a:gdLst>
                <a:gd name="T0" fmla="*/ 8307 w 21600"/>
                <a:gd name="T1" fmla="*/ 11593 h 21600"/>
                <a:gd name="T2" fmla="*/ 453 w 21600"/>
                <a:gd name="T3" fmla="*/ 16938 h 21600"/>
                <a:gd name="T4" fmla="*/ 11500 w 21600"/>
                <a:gd name="T5" fmla="*/ 21600 h 21600"/>
                <a:gd name="T6" fmla="*/ 20920 w 21600"/>
                <a:gd name="T7" fmla="*/ 16751 h 21600"/>
                <a:gd name="T8" fmla="*/ 13972 w 21600"/>
                <a:gd name="T9" fmla="*/ 10888 h 21600"/>
                <a:gd name="T10" fmla="*/ 21033 w 21600"/>
                <a:gd name="T11" fmla="*/ 4716 h 21600"/>
                <a:gd name="T12" fmla="*/ 11102 w 21600"/>
                <a:gd name="T13" fmla="*/ 11 h 21600"/>
                <a:gd name="T14" fmla="*/ 453 w 21600"/>
                <a:gd name="T15" fmla="*/ 4716 h 21600"/>
                <a:gd name="T16" fmla="*/ 2076 w 21600"/>
                <a:gd name="T17" fmla="*/ 5664 h 21600"/>
                <a:gd name="T18" fmla="*/ 20203 w 21600"/>
                <a:gd name="T19" fmla="*/ 1598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9" name="Puzzle3"/>
            <p:cNvSpPr>
              <a:spLocks noEditPoints="1" noChangeArrowheads="1"/>
            </p:cNvSpPr>
            <p:nvPr/>
          </p:nvSpPr>
          <p:spPr bwMode="auto">
            <a:xfrm>
              <a:off x="409917" y="4392647"/>
              <a:ext cx="111983" cy="148170"/>
            </a:xfrm>
            <a:custGeom>
              <a:avLst/>
              <a:gdLst>
                <a:gd name="T0" fmla="*/ 10391 w 21600"/>
                <a:gd name="T1" fmla="*/ 15806 h 21600"/>
                <a:gd name="T2" fmla="*/ 20551 w 21600"/>
                <a:gd name="T3" fmla="*/ 21088 h 21600"/>
                <a:gd name="T4" fmla="*/ 13180 w 21600"/>
                <a:gd name="T5" fmla="*/ 13801 h 21600"/>
                <a:gd name="T6" fmla="*/ 20551 w 21600"/>
                <a:gd name="T7" fmla="*/ 7025 h 21600"/>
                <a:gd name="T8" fmla="*/ 10500 w 21600"/>
                <a:gd name="T9" fmla="*/ 52 h 21600"/>
                <a:gd name="T10" fmla="*/ 692 w 21600"/>
                <a:gd name="T11" fmla="*/ 6802 h 21600"/>
                <a:gd name="T12" fmla="*/ 8064 w 21600"/>
                <a:gd name="T13" fmla="*/ 13526 h 21600"/>
                <a:gd name="T14" fmla="*/ 692 w 21600"/>
                <a:gd name="T15" fmla="*/ 21088 h 21600"/>
                <a:gd name="T16" fmla="*/ 2273 w 21600"/>
                <a:gd name="T17" fmla="*/ 7719 h 21600"/>
                <a:gd name="T18" fmla="*/ 19149 w 21600"/>
                <a:gd name="T19" fmla="*/ 202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4" name="Group 511"/>
          <p:cNvGrpSpPr/>
          <p:nvPr/>
        </p:nvGrpSpPr>
        <p:grpSpPr>
          <a:xfrm>
            <a:off x="2199464" y="3834775"/>
            <a:ext cx="243502" cy="266148"/>
            <a:chOff x="939234" y="5051023"/>
            <a:chExt cx="512902" cy="539903"/>
          </a:xfrm>
          <a:solidFill>
            <a:schemeClr val="accent2">
              <a:lumMod val="60000"/>
              <a:lumOff val="40000"/>
            </a:schemeClr>
          </a:solidFill>
        </p:grpSpPr>
        <p:sp>
          <p:nvSpPr>
            <p:cNvPr id="513" name="Puzzle3"/>
            <p:cNvSpPr>
              <a:spLocks noEditPoints="1" noChangeArrowheads="1"/>
            </p:cNvSpPr>
            <p:nvPr/>
          </p:nvSpPr>
          <p:spPr bwMode="auto">
            <a:xfrm>
              <a:off x="1085264" y="5053038"/>
              <a:ext cx="116535" cy="168140"/>
            </a:xfrm>
            <a:custGeom>
              <a:avLst/>
              <a:gdLst>
                <a:gd name="T0" fmla="*/ 10391 w 21600"/>
                <a:gd name="T1" fmla="*/ 15806 h 21600"/>
                <a:gd name="T2" fmla="*/ 20551 w 21600"/>
                <a:gd name="T3" fmla="*/ 21088 h 21600"/>
                <a:gd name="T4" fmla="*/ 13180 w 21600"/>
                <a:gd name="T5" fmla="*/ 13801 h 21600"/>
                <a:gd name="T6" fmla="*/ 20551 w 21600"/>
                <a:gd name="T7" fmla="*/ 7025 h 21600"/>
                <a:gd name="T8" fmla="*/ 10500 w 21600"/>
                <a:gd name="T9" fmla="*/ 52 h 21600"/>
                <a:gd name="T10" fmla="*/ 692 w 21600"/>
                <a:gd name="T11" fmla="*/ 6802 h 21600"/>
                <a:gd name="T12" fmla="*/ 8064 w 21600"/>
                <a:gd name="T13" fmla="*/ 13526 h 21600"/>
                <a:gd name="T14" fmla="*/ 692 w 21600"/>
                <a:gd name="T15" fmla="*/ 21088 h 21600"/>
                <a:gd name="T16" fmla="*/ 2273 w 21600"/>
                <a:gd name="T17" fmla="*/ 7719 h 21600"/>
                <a:gd name="T18" fmla="*/ 19149 w 21600"/>
                <a:gd name="T19" fmla="*/ 202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4" name="Puzzle2"/>
            <p:cNvSpPr>
              <a:spLocks noEditPoints="1" noChangeArrowheads="1"/>
            </p:cNvSpPr>
            <p:nvPr/>
          </p:nvSpPr>
          <p:spPr bwMode="auto">
            <a:xfrm>
              <a:off x="1049655" y="5176019"/>
              <a:ext cx="186674" cy="153221"/>
            </a:xfrm>
            <a:custGeom>
              <a:avLst/>
              <a:gdLst>
                <a:gd name="T0" fmla="*/ 11 w 21600"/>
                <a:gd name="T1" fmla="*/ 13386 h 21600"/>
                <a:gd name="T2" fmla="*/ 4202 w 21600"/>
                <a:gd name="T3" fmla="*/ 21161 h 21600"/>
                <a:gd name="T4" fmla="*/ 10400 w 21600"/>
                <a:gd name="T5" fmla="*/ 13909 h 21600"/>
                <a:gd name="T6" fmla="*/ 16821 w 21600"/>
                <a:gd name="T7" fmla="*/ 21190 h 21600"/>
                <a:gd name="T8" fmla="*/ 21600 w 21600"/>
                <a:gd name="T9" fmla="*/ 15083 h 21600"/>
                <a:gd name="T10" fmla="*/ 16889 w 21600"/>
                <a:gd name="T11" fmla="*/ 5739 h 21600"/>
                <a:gd name="T12" fmla="*/ 10800 w 21600"/>
                <a:gd name="T13" fmla="*/ 28 h 21600"/>
                <a:gd name="T14" fmla="*/ 4202 w 21600"/>
                <a:gd name="T15" fmla="*/ 5894 h 21600"/>
                <a:gd name="T16" fmla="*/ 5388 w 21600"/>
                <a:gd name="T17" fmla="*/ 6742 h 21600"/>
                <a:gd name="T18" fmla="*/ 16177 w 21600"/>
                <a:gd name="T19" fmla="*/ 20441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5" name="Puzzle4"/>
            <p:cNvSpPr>
              <a:spLocks noEditPoints="1" noChangeArrowheads="1"/>
            </p:cNvSpPr>
            <p:nvPr/>
          </p:nvSpPr>
          <p:spPr bwMode="auto">
            <a:xfrm>
              <a:off x="977719" y="5174003"/>
              <a:ext cx="112220" cy="195558"/>
            </a:xfrm>
            <a:custGeom>
              <a:avLst/>
              <a:gdLst>
                <a:gd name="T0" fmla="*/ 8307 w 21600"/>
                <a:gd name="T1" fmla="*/ 11593 h 21600"/>
                <a:gd name="T2" fmla="*/ 453 w 21600"/>
                <a:gd name="T3" fmla="*/ 16938 h 21600"/>
                <a:gd name="T4" fmla="*/ 11500 w 21600"/>
                <a:gd name="T5" fmla="*/ 21600 h 21600"/>
                <a:gd name="T6" fmla="*/ 20920 w 21600"/>
                <a:gd name="T7" fmla="*/ 16751 h 21600"/>
                <a:gd name="T8" fmla="*/ 13972 w 21600"/>
                <a:gd name="T9" fmla="*/ 10888 h 21600"/>
                <a:gd name="T10" fmla="*/ 21033 w 21600"/>
                <a:gd name="T11" fmla="*/ 4716 h 21600"/>
                <a:gd name="T12" fmla="*/ 11102 w 21600"/>
                <a:gd name="T13" fmla="*/ 11 h 21600"/>
                <a:gd name="T14" fmla="*/ 453 w 21600"/>
                <a:gd name="T15" fmla="*/ 4716 h 21600"/>
                <a:gd name="T16" fmla="*/ 2076 w 21600"/>
                <a:gd name="T17" fmla="*/ 5664 h 21600"/>
                <a:gd name="T18" fmla="*/ 20203 w 21600"/>
                <a:gd name="T19" fmla="*/ 1598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6" name="Puzzle1"/>
            <p:cNvSpPr>
              <a:spLocks noEditPoints="1" noChangeArrowheads="1"/>
            </p:cNvSpPr>
            <p:nvPr/>
          </p:nvSpPr>
          <p:spPr bwMode="auto">
            <a:xfrm>
              <a:off x="939234" y="5104246"/>
              <a:ext cx="188472" cy="116932"/>
            </a:xfrm>
            <a:custGeom>
              <a:avLst/>
              <a:gdLst>
                <a:gd name="T0" fmla="*/ 16740 w 21600"/>
                <a:gd name="T1" fmla="*/ 21078 h 21600"/>
                <a:gd name="T2" fmla="*/ 16976 w 21600"/>
                <a:gd name="T3" fmla="*/ 521 h 21600"/>
                <a:gd name="T4" fmla="*/ 4725 w 21600"/>
                <a:gd name="T5" fmla="*/ 856 h 21600"/>
                <a:gd name="T6" fmla="*/ 5040 w 21600"/>
                <a:gd name="T7" fmla="*/ 21004 h 21600"/>
                <a:gd name="T8" fmla="*/ 10811 w 21600"/>
                <a:gd name="T9" fmla="*/ 12885 h 21600"/>
                <a:gd name="T10" fmla="*/ 10845 w 21600"/>
                <a:gd name="T11" fmla="*/ 8714 h 21600"/>
                <a:gd name="T12" fmla="*/ 21600 w 21600"/>
                <a:gd name="T13" fmla="*/ 10000 h 21600"/>
                <a:gd name="T14" fmla="*/ 56 w 21600"/>
                <a:gd name="T15" fmla="*/ 10000 h 21600"/>
                <a:gd name="T16" fmla="*/ 6086 w 21600"/>
                <a:gd name="T17" fmla="*/ 2569 h 21600"/>
                <a:gd name="T18" fmla="*/ 16132 w 21600"/>
                <a:gd name="T19" fmla="*/ 19552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7" name="Puzzle2"/>
            <p:cNvSpPr>
              <a:spLocks noEditPoints="1" noChangeArrowheads="1"/>
            </p:cNvSpPr>
            <p:nvPr/>
          </p:nvSpPr>
          <p:spPr bwMode="auto">
            <a:xfrm>
              <a:off x="1049655" y="5396980"/>
              <a:ext cx="186674" cy="153624"/>
            </a:xfrm>
            <a:custGeom>
              <a:avLst/>
              <a:gdLst>
                <a:gd name="T0" fmla="*/ 11 w 21600"/>
                <a:gd name="T1" fmla="*/ 13386 h 21600"/>
                <a:gd name="T2" fmla="*/ 4202 w 21600"/>
                <a:gd name="T3" fmla="*/ 21161 h 21600"/>
                <a:gd name="T4" fmla="*/ 10400 w 21600"/>
                <a:gd name="T5" fmla="*/ 13909 h 21600"/>
                <a:gd name="T6" fmla="*/ 16821 w 21600"/>
                <a:gd name="T7" fmla="*/ 21190 h 21600"/>
                <a:gd name="T8" fmla="*/ 21600 w 21600"/>
                <a:gd name="T9" fmla="*/ 15083 h 21600"/>
                <a:gd name="T10" fmla="*/ 16889 w 21600"/>
                <a:gd name="T11" fmla="*/ 5739 h 21600"/>
                <a:gd name="T12" fmla="*/ 10800 w 21600"/>
                <a:gd name="T13" fmla="*/ 28 h 21600"/>
                <a:gd name="T14" fmla="*/ 4202 w 21600"/>
                <a:gd name="T15" fmla="*/ 5894 h 21600"/>
                <a:gd name="T16" fmla="*/ 5388 w 21600"/>
                <a:gd name="T17" fmla="*/ 6742 h 21600"/>
                <a:gd name="T18" fmla="*/ 16177 w 21600"/>
                <a:gd name="T19" fmla="*/ 20441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8" name="Puzzle4"/>
            <p:cNvSpPr>
              <a:spLocks noEditPoints="1" noChangeArrowheads="1"/>
            </p:cNvSpPr>
            <p:nvPr/>
          </p:nvSpPr>
          <p:spPr bwMode="auto">
            <a:xfrm>
              <a:off x="977719" y="5395368"/>
              <a:ext cx="112220" cy="195558"/>
            </a:xfrm>
            <a:custGeom>
              <a:avLst/>
              <a:gdLst>
                <a:gd name="T0" fmla="*/ 8307 w 21600"/>
                <a:gd name="T1" fmla="*/ 11593 h 21600"/>
                <a:gd name="T2" fmla="*/ 453 w 21600"/>
                <a:gd name="T3" fmla="*/ 16938 h 21600"/>
                <a:gd name="T4" fmla="*/ 11500 w 21600"/>
                <a:gd name="T5" fmla="*/ 21600 h 21600"/>
                <a:gd name="T6" fmla="*/ 20920 w 21600"/>
                <a:gd name="T7" fmla="*/ 16751 h 21600"/>
                <a:gd name="T8" fmla="*/ 13972 w 21600"/>
                <a:gd name="T9" fmla="*/ 10888 h 21600"/>
                <a:gd name="T10" fmla="*/ 21033 w 21600"/>
                <a:gd name="T11" fmla="*/ 4716 h 21600"/>
                <a:gd name="T12" fmla="*/ 11102 w 21600"/>
                <a:gd name="T13" fmla="*/ 11 h 21600"/>
                <a:gd name="T14" fmla="*/ 453 w 21600"/>
                <a:gd name="T15" fmla="*/ 4716 h 21600"/>
                <a:gd name="T16" fmla="*/ 2076 w 21600"/>
                <a:gd name="T17" fmla="*/ 5664 h 21600"/>
                <a:gd name="T18" fmla="*/ 20203 w 21600"/>
                <a:gd name="T19" fmla="*/ 1598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9" name="Puzzle1"/>
            <p:cNvSpPr>
              <a:spLocks noEditPoints="1" noChangeArrowheads="1"/>
            </p:cNvSpPr>
            <p:nvPr/>
          </p:nvSpPr>
          <p:spPr bwMode="auto">
            <a:xfrm>
              <a:off x="939234" y="5325612"/>
              <a:ext cx="188472" cy="116528"/>
            </a:xfrm>
            <a:custGeom>
              <a:avLst/>
              <a:gdLst>
                <a:gd name="T0" fmla="*/ 16740 w 21600"/>
                <a:gd name="T1" fmla="*/ 21078 h 21600"/>
                <a:gd name="T2" fmla="*/ 16976 w 21600"/>
                <a:gd name="T3" fmla="*/ 521 h 21600"/>
                <a:gd name="T4" fmla="*/ 4725 w 21600"/>
                <a:gd name="T5" fmla="*/ 856 h 21600"/>
                <a:gd name="T6" fmla="*/ 5040 w 21600"/>
                <a:gd name="T7" fmla="*/ 21004 h 21600"/>
                <a:gd name="T8" fmla="*/ 10811 w 21600"/>
                <a:gd name="T9" fmla="*/ 12885 h 21600"/>
                <a:gd name="T10" fmla="*/ 10845 w 21600"/>
                <a:gd name="T11" fmla="*/ 8714 h 21600"/>
                <a:gd name="T12" fmla="*/ 21600 w 21600"/>
                <a:gd name="T13" fmla="*/ 10000 h 21600"/>
                <a:gd name="T14" fmla="*/ 56 w 21600"/>
                <a:gd name="T15" fmla="*/ 10000 h 21600"/>
                <a:gd name="T16" fmla="*/ 6086 w 21600"/>
                <a:gd name="T17" fmla="*/ 2569 h 21600"/>
                <a:gd name="T18" fmla="*/ 16132 w 21600"/>
                <a:gd name="T19" fmla="*/ 19552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0" name="Puzzle3"/>
            <p:cNvSpPr>
              <a:spLocks noEditPoints="1" noChangeArrowheads="1"/>
            </p:cNvSpPr>
            <p:nvPr/>
          </p:nvSpPr>
          <p:spPr bwMode="auto">
            <a:xfrm>
              <a:off x="1081667" y="5274807"/>
              <a:ext cx="116535" cy="168140"/>
            </a:xfrm>
            <a:custGeom>
              <a:avLst/>
              <a:gdLst>
                <a:gd name="T0" fmla="*/ 10391 w 21600"/>
                <a:gd name="T1" fmla="*/ 15806 h 21600"/>
                <a:gd name="T2" fmla="*/ 20551 w 21600"/>
                <a:gd name="T3" fmla="*/ 21088 h 21600"/>
                <a:gd name="T4" fmla="*/ 13180 w 21600"/>
                <a:gd name="T5" fmla="*/ 13801 h 21600"/>
                <a:gd name="T6" fmla="*/ 20551 w 21600"/>
                <a:gd name="T7" fmla="*/ 7025 h 21600"/>
                <a:gd name="T8" fmla="*/ 10500 w 21600"/>
                <a:gd name="T9" fmla="*/ 52 h 21600"/>
                <a:gd name="T10" fmla="*/ 692 w 21600"/>
                <a:gd name="T11" fmla="*/ 6802 h 21600"/>
                <a:gd name="T12" fmla="*/ 8064 w 21600"/>
                <a:gd name="T13" fmla="*/ 13526 h 21600"/>
                <a:gd name="T14" fmla="*/ 692 w 21600"/>
                <a:gd name="T15" fmla="*/ 21088 h 21600"/>
                <a:gd name="T16" fmla="*/ 2273 w 21600"/>
                <a:gd name="T17" fmla="*/ 7719 h 21600"/>
                <a:gd name="T18" fmla="*/ 19149 w 21600"/>
                <a:gd name="T19" fmla="*/ 202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1" name="Puzzle4"/>
            <p:cNvSpPr>
              <a:spLocks noEditPoints="1" noChangeArrowheads="1"/>
            </p:cNvSpPr>
            <p:nvPr/>
          </p:nvSpPr>
          <p:spPr bwMode="auto">
            <a:xfrm>
              <a:off x="1195684" y="5395368"/>
              <a:ext cx="112580" cy="195558"/>
            </a:xfrm>
            <a:custGeom>
              <a:avLst/>
              <a:gdLst>
                <a:gd name="T0" fmla="*/ 8307 w 21600"/>
                <a:gd name="T1" fmla="*/ 11593 h 21600"/>
                <a:gd name="T2" fmla="*/ 453 w 21600"/>
                <a:gd name="T3" fmla="*/ 16938 h 21600"/>
                <a:gd name="T4" fmla="*/ 11500 w 21600"/>
                <a:gd name="T5" fmla="*/ 21600 h 21600"/>
                <a:gd name="T6" fmla="*/ 20920 w 21600"/>
                <a:gd name="T7" fmla="*/ 16751 h 21600"/>
                <a:gd name="T8" fmla="*/ 13972 w 21600"/>
                <a:gd name="T9" fmla="*/ 10888 h 21600"/>
                <a:gd name="T10" fmla="*/ 21033 w 21600"/>
                <a:gd name="T11" fmla="*/ 4716 h 21600"/>
                <a:gd name="T12" fmla="*/ 11102 w 21600"/>
                <a:gd name="T13" fmla="*/ 11 h 21600"/>
                <a:gd name="T14" fmla="*/ 453 w 21600"/>
                <a:gd name="T15" fmla="*/ 4716 h 21600"/>
                <a:gd name="T16" fmla="*/ 2076 w 21600"/>
                <a:gd name="T17" fmla="*/ 5664 h 21600"/>
                <a:gd name="T18" fmla="*/ 20203 w 21600"/>
                <a:gd name="T19" fmla="*/ 1598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2" name="Puzzle3"/>
            <p:cNvSpPr>
              <a:spLocks noEditPoints="1" noChangeArrowheads="1"/>
            </p:cNvSpPr>
            <p:nvPr/>
          </p:nvSpPr>
          <p:spPr bwMode="auto">
            <a:xfrm>
              <a:off x="1301430" y="5274404"/>
              <a:ext cx="116535" cy="168140"/>
            </a:xfrm>
            <a:custGeom>
              <a:avLst/>
              <a:gdLst>
                <a:gd name="T0" fmla="*/ 10391 w 21600"/>
                <a:gd name="T1" fmla="*/ 15806 h 21600"/>
                <a:gd name="T2" fmla="*/ 20551 w 21600"/>
                <a:gd name="T3" fmla="*/ 21088 h 21600"/>
                <a:gd name="T4" fmla="*/ 13180 w 21600"/>
                <a:gd name="T5" fmla="*/ 13801 h 21600"/>
                <a:gd name="T6" fmla="*/ 20551 w 21600"/>
                <a:gd name="T7" fmla="*/ 7025 h 21600"/>
                <a:gd name="T8" fmla="*/ 10500 w 21600"/>
                <a:gd name="T9" fmla="*/ 52 h 21600"/>
                <a:gd name="T10" fmla="*/ 692 w 21600"/>
                <a:gd name="T11" fmla="*/ 6802 h 21600"/>
                <a:gd name="T12" fmla="*/ 8064 w 21600"/>
                <a:gd name="T13" fmla="*/ 13526 h 21600"/>
                <a:gd name="T14" fmla="*/ 692 w 21600"/>
                <a:gd name="T15" fmla="*/ 21088 h 21600"/>
                <a:gd name="T16" fmla="*/ 2273 w 21600"/>
                <a:gd name="T17" fmla="*/ 7719 h 21600"/>
                <a:gd name="T18" fmla="*/ 19149 w 21600"/>
                <a:gd name="T19" fmla="*/ 202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3" name="Puzzle2"/>
            <p:cNvSpPr>
              <a:spLocks noEditPoints="1" noChangeArrowheads="1"/>
            </p:cNvSpPr>
            <p:nvPr/>
          </p:nvSpPr>
          <p:spPr bwMode="auto">
            <a:xfrm>
              <a:off x="1265823" y="5396980"/>
              <a:ext cx="186313" cy="153624"/>
            </a:xfrm>
            <a:custGeom>
              <a:avLst/>
              <a:gdLst>
                <a:gd name="T0" fmla="*/ 11 w 21600"/>
                <a:gd name="T1" fmla="*/ 13386 h 21600"/>
                <a:gd name="T2" fmla="*/ 4202 w 21600"/>
                <a:gd name="T3" fmla="*/ 21161 h 21600"/>
                <a:gd name="T4" fmla="*/ 10400 w 21600"/>
                <a:gd name="T5" fmla="*/ 13909 h 21600"/>
                <a:gd name="T6" fmla="*/ 16821 w 21600"/>
                <a:gd name="T7" fmla="*/ 21190 h 21600"/>
                <a:gd name="T8" fmla="*/ 21600 w 21600"/>
                <a:gd name="T9" fmla="*/ 15083 h 21600"/>
                <a:gd name="T10" fmla="*/ 16889 w 21600"/>
                <a:gd name="T11" fmla="*/ 5739 h 21600"/>
                <a:gd name="T12" fmla="*/ 10800 w 21600"/>
                <a:gd name="T13" fmla="*/ 28 h 21600"/>
                <a:gd name="T14" fmla="*/ 4202 w 21600"/>
                <a:gd name="T15" fmla="*/ 5894 h 21600"/>
                <a:gd name="T16" fmla="*/ 5388 w 21600"/>
                <a:gd name="T17" fmla="*/ 6742 h 21600"/>
                <a:gd name="T18" fmla="*/ 16177 w 21600"/>
                <a:gd name="T19" fmla="*/ 20441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4" name="Puzzle1"/>
            <p:cNvSpPr>
              <a:spLocks noEditPoints="1" noChangeArrowheads="1"/>
            </p:cNvSpPr>
            <p:nvPr/>
          </p:nvSpPr>
          <p:spPr bwMode="auto">
            <a:xfrm>
              <a:off x="1155041" y="5325612"/>
              <a:ext cx="188472" cy="116528"/>
            </a:xfrm>
            <a:custGeom>
              <a:avLst/>
              <a:gdLst>
                <a:gd name="T0" fmla="*/ 16740 w 21600"/>
                <a:gd name="T1" fmla="*/ 21078 h 21600"/>
                <a:gd name="T2" fmla="*/ 16976 w 21600"/>
                <a:gd name="T3" fmla="*/ 521 h 21600"/>
                <a:gd name="T4" fmla="*/ 4725 w 21600"/>
                <a:gd name="T5" fmla="*/ 856 h 21600"/>
                <a:gd name="T6" fmla="*/ 5040 w 21600"/>
                <a:gd name="T7" fmla="*/ 21004 h 21600"/>
                <a:gd name="T8" fmla="*/ 10811 w 21600"/>
                <a:gd name="T9" fmla="*/ 12885 h 21600"/>
                <a:gd name="T10" fmla="*/ 10845 w 21600"/>
                <a:gd name="T11" fmla="*/ 8714 h 21600"/>
                <a:gd name="T12" fmla="*/ 21600 w 21600"/>
                <a:gd name="T13" fmla="*/ 10000 h 21600"/>
                <a:gd name="T14" fmla="*/ 56 w 21600"/>
                <a:gd name="T15" fmla="*/ 10000 h 21600"/>
                <a:gd name="T16" fmla="*/ 6086 w 21600"/>
                <a:gd name="T17" fmla="*/ 2569 h 21600"/>
                <a:gd name="T18" fmla="*/ 16132 w 21600"/>
                <a:gd name="T19" fmla="*/ 19552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5" name="Puzzle2"/>
            <p:cNvSpPr>
              <a:spLocks noEditPoints="1" noChangeArrowheads="1"/>
            </p:cNvSpPr>
            <p:nvPr/>
          </p:nvSpPr>
          <p:spPr bwMode="auto">
            <a:xfrm>
              <a:off x="1265823" y="5176019"/>
              <a:ext cx="186313" cy="153221"/>
            </a:xfrm>
            <a:custGeom>
              <a:avLst/>
              <a:gdLst>
                <a:gd name="T0" fmla="*/ 11 w 21600"/>
                <a:gd name="T1" fmla="*/ 13386 h 21600"/>
                <a:gd name="T2" fmla="*/ 4202 w 21600"/>
                <a:gd name="T3" fmla="*/ 21161 h 21600"/>
                <a:gd name="T4" fmla="*/ 10400 w 21600"/>
                <a:gd name="T5" fmla="*/ 13909 h 21600"/>
                <a:gd name="T6" fmla="*/ 16821 w 21600"/>
                <a:gd name="T7" fmla="*/ 21190 h 21600"/>
                <a:gd name="T8" fmla="*/ 21600 w 21600"/>
                <a:gd name="T9" fmla="*/ 15083 h 21600"/>
                <a:gd name="T10" fmla="*/ 16889 w 21600"/>
                <a:gd name="T11" fmla="*/ 5739 h 21600"/>
                <a:gd name="T12" fmla="*/ 10800 w 21600"/>
                <a:gd name="T13" fmla="*/ 28 h 21600"/>
                <a:gd name="T14" fmla="*/ 4202 w 21600"/>
                <a:gd name="T15" fmla="*/ 5894 h 21600"/>
                <a:gd name="T16" fmla="*/ 5388 w 21600"/>
                <a:gd name="T17" fmla="*/ 6742 h 21600"/>
                <a:gd name="T18" fmla="*/ 16177 w 21600"/>
                <a:gd name="T19" fmla="*/ 20441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4247" y="12354"/>
                  </a:moveTo>
                  <a:lnTo>
                    <a:pt x="4134" y="12468"/>
                  </a:lnTo>
                  <a:lnTo>
                    <a:pt x="4010" y="12581"/>
                  </a:lnTo>
                  <a:lnTo>
                    <a:pt x="3897" y="12637"/>
                  </a:lnTo>
                  <a:lnTo>
                    <a:pt x="3773" y="12694"/>
                  </a:lnTo>
                  <a:lnTo>
                    <a:pt x="3637" y="12694"/>
                  </a:lnTo>
                  <a:lnTo>
                    <a:pt x="3524" y="12694"/>
                  </a:lnTo>
                  <a:lnTo>
                    <a:pt x="3400" y="12665"/>
                  </a:lnTo>
                  <a:lnTo>
                    <a:pt x="3287" y="12609"/>
                  </a:lnTo>
                  <a:lnTo>
                    <a:pt x="3027" y="12496"/>
                  </a:lnTo>
                  <a:lnTo>
                    <a:pt x="2790" y="12340"/>
                  </a:lnTo>
                  <a:lnTo>
                    <a:pt x="2530" y="12142"/>
                  </a:lnTo>
                  <a:lnTo>
                    <a:pt x="2293" y="11987"/>
                  </a:lnTo>
                  <a:lnTo>
                    <a:pt x="2033" y="11817"/>
                  </a:lnTo>
                  <a:lnTo>
                    <a:pt x="1773" y="11676"/>
                  </a:lnTo>
                  <a:lnTo>
                    <a:pt x="1638" y="11662"/>
                  </a:lnTo>
                  <a:lnTo>
                    <a:pt x="1513" y="11634"/>
                  </a:lnTo>
                  <a:lnTo>
                    <a:pt x="1378" y="11634"/>
                  </a:lnTo>
                  <a:lnTo>
                    <a:pt x="1253" y="11634"/>
                  </a:lnTo>
                  <a:lnTo>
                    <a:pt x="1118" y="11662"/>
                  </a:lnTo>
                  <a:lnTo>
                    <a:pt x="971" y="11732"/>
                  </a:lnTo>
                  <a:lnTo>
                    <a:pt x="835" y="11817"/>
                  </a:lnTo>
                  <a:lnTo>
                    <a:pt x="711" y="11959"/>
                  </a:lnTo>
                  <a:lnTo>
                    <a:pt x="553" y="12086"/>
                  </a:lnTo>
                  <a:lnTo>
                    <a:pt x="429" y="12284"/>
                  </a:lnTo>
                  <a:lnTo>
                    <a:pt x="271" y="12524"/>
                  </a:lnTo>
                  <a:lnTo>
                    <a:pt x="146" y="12793"/>
                  </a:lnTo>
                  <a:lnTo>
                    <a:pt x="79" y="12962"/>
                  </a:lnTo>
                  <a:lnTo>
                    <a:pt x="33" y="13146"/>
                  </a:lnTo>
                  <a:lnTo>
                    <a:pt x="11" y="13386"/>
                  </a:lnTo>
                  <a:lnTo>
                    <a:pt x="11" y="13641"/>
                  </a:lnTo>
                  <a:lnTo>
                    <a:pt x="33" y="13881"/>
                  </a:lnTo>
                  <a:lnTo>
                    <a:pt x="101" y="14150"/>
                  </a:lnTo>
                  <a:lnTo>
                    <a:pt x="192" y="14404"/>
                  </a:lnTo>
                  <a:lnTo>
                    <a:pt x="293" y="14645"/>
                  </a:lnTo>
                  <a:lnTo>
                    <a:pt x="451" y="14857"/>
                  </a:lnTo>
                  <a:lnTo>
                    <a:pt x="621" y="15054"/>
                  </a:lnTo>
                  <a:lnTo>
                    <a:pt x="734" y="15125"/>
                  </a:lnTo>
                  <a:lnTo>
                    <a:pt x="835" y="15210"/>
                  </a:lnTo>
                  <a:lnTo>
                    <a:pt x="948" y="15267"/>
                  </a:lnTo>
                  <a:lnTo>
                    <a:pt x="1084" y="15323"/>
                  </a:lnTo>
                  <a:lnTo>
                    <a:pt x="1208" y="15351"/>
                  </a:lnTo>
                  <a:lnTo>
                    <a:pt x="1355" y="15380"/>
                  </a:lnTo>
                  <a:lnTo>
                    <a:pt x="1513" y="15380"/>
                  </a:lnTo>
                  <a:lnTo>
                    <a:pt x="1683" y="15380"/>
                  </a:lnTo>
                  <a:lnTo>
                    <a:pt x="1864" y="15351"/>
                  </a:lnTo>
                  <a:lnTo>
                    <a:pt x="2033" y="15323"/>
                  </a:lnTo>
                  <a:lnTo>
                    <a:pt x="2225" y="15238"/>
                  </a:lnTo>
                  <a:lnTo>
                    <a:pt x="2428" y="15153"/>
                  </a:lnTo>
                  <a:lnTo>
                    <a:pt x="2745" y="15026"/>
                  </a:lnTo>
                  <a:lnTo>
                    <a:pt x="3005" y="14913"/>
                  </a:lnTo>
                  <a:lnTo>
                    <a:pt x="3264" y="14828"/>
                  </a:lnTo>
                  <a:lnTo>
                    <a:pt x="3513" y="14800"/>
                  </a:lnTo>
                  <a:lnTo>
                    <a:pt x="3615" y="14828"/>
                  </a:lnTo>
                  <a:lnTo>
                    <a:pt x="3728" y="14857"/>
                  </a:lnTo>
                  <a:lnTo>
                    <a:pt x="3807" y="14913"/>
                  </a:lnTo>
                  <a:lnTo>
                    <a:pt x="3920" y="14998"/>
                  </a:lnTo>
                  <a:lnTo>
                    <a:pt x="4010" y="15097"/>
                  </a:lnTo>
                  <a:lnTo>
                    <a:pt x="4089" y="15238"/>
                  </a:lnTo>
                  <a:lnTo>
                    <a:pt x="4179" y="15408"/>
                  </a:lnTo>
                  <a:lnTo>
                    <a:pt x="4247" y="15620"/>
                  </a:lnTo>
                  <a:lnTo>
                    <a:pt x="4326" y="15860"/>
                  </a:lnTo>
                  <a:lnTo>
                    <a:pt x="4394" y="16129"/>
                  </a:lnTo>
                  <a:lnTo>
                    <a:pt x="4439" y="16440"/>
                  </a:lnTo>
                  <a:lnTo>
                    <a:pt x="4507" y="16737"/>
                  </a:lnTo>
                  <a:lnTo>
                    <a:pt x="4552" y="17090"/>
                  </a:lnTo>
                  <a:lnTo>
                    <a:pt x="4575" y="17443"/>
                  </a:lnTo>
                  <a:lnTo>
                    <a:pt x="4586" y="17825"/>
                  </a:lnTo>
                  <a:lnTo>
                    <a:pt x="4586" y="18193"/>
                  </a:lnTo>
                  <a:lnTo>
                    <a:pt x="4586" y="18574"/>
                  </a:lnTo>
                  <a:lnTo>
                    <a:pt x="4586" y="18984"/>
                  </a:lnTo>
                  <a:lnTo>
                    <a:pt x="4552" y="19366"/>
                  </a:lnTo>
                  <a:lnTo>
                    <a:pt x="4507" y="19748"/>
                  </a:lnTo>
                  <a:lnTo>
                    <a:pt x="4462" y="20129"/>
                  </a:lnTo>
                  <a:lnTo>
                    <a:pt x="4371" y="20483"/>
                  </a:lnTo>
                  <a:lnTo>
                    <a:pt x="4292" y="20836"/>
                  </a:lnTo>
                  <a:lnTo>
                    <a:pt x="4202" y="21161"/>
                  </a:lnTo>
                  <a:lnTo>
                    <a:pt x="4744" y="21161"/>
                  </a:lnTo>
                  <a:lnTo>
                    <a:pt x="5264" y="21161"/>
                  </a:lnTo>
                  <a:lnTo>
                    <a:pt x="5784" y="21161"/>
                  </a:lnTo>
                  <a:lnTo>
                    <a:pt x="6235" y="21161"/>
                  </a:lnTo>
                  <a:lnTo>
                    <a:pt x="6676" y="21161"/>
                  </a:lnTo>
                  <a:lnTo>
                    <a:pt x="7060" y="21161"/>
                  </a:lnTo>
                  <a:lnTo>
                    <a:pt x="7410" y="21161"/>
                  </a:lnTo>
                  <a:lnTo>
                    <a:pt x="7670" y="21161"/>
                  </a:lnTo>
                  <a:lnTo>
                    <a:pt x="8020" y="21020"/>
                  </a:lnTo>
                  <a:lnTo>
                    <a:pt x="8303" y="20893"/>
                  </a:lnTo>
                  <a:lnTo>
                    <a:pt x="8563" y="20695"/>
                  </a:lnTo>
                  <a:lnTo>
                    <a:pt x="8800" y="20511"/>
                  </a:lnTo>
                  <a:lnTo>
                    <a:pt x="8969" y="20285"/>
                  </a:lnTo>
                  <a:lnTo>
                    <a:pt x="9150" y="20045"/>
                  </a:lnTo>
                  <a:lnTo>
                    <a:pt x="9252" y="19804"/>
                  </a:lnTo>
                  <a:lnTo>
                    <a:pt x="9342" y="19550"/>
                  </a:lnTo>
                  <a:lnTo>
                    <a:pt x="9410" y="19281"/>
                  </a:lnTo>
                  <a:lnTo>
                    <a:pt x="9433" y="19013"/>
                  </a:lnTo>
                  <a:lnTo>
                    <a:pt x="9433" y="18744"/>
                  </a:lnTo>
                  <a:lnTo>
                    <a:pt x="9387" y="18504"/>
                  </a:lnTo>
                  <a:lnTo>
                    <a:pt x="9320" y="18221"/>
                  </a:lnTo>
                  <a:lnTo>
                    <a:pt x="9207" y="17981"/>
                  </a:lnTo>
                  <a:lnTo>
                    <a:pt x="9105" y="17740"/>
                  </a:lnTo>
                  <a:lnTo>
                    <a:pt x="8924" y="17514"/>
                  </a:lnTo>
                  <a:lnTo>
                    <a:pt x="8777" y="17274"/>
                  </a:lnTo>
                  <a:lnTo>
                    <a:pt x="8642" y="17034"/>
                  </a:lnTo>
                  <a:lnTo>
                    <a:pt x="8563" y="16765"/>
                  </a:lnTo>
                  <a:lnTo>
                    <a:pt x="8472" y="16468"/>
                  </a:lnTo>
                  <a:lnTo>
                    <a:pt x="8450" y="16157"/>
                  </a:lnTo>
                  <a:lnTo>
                    <a:pt x="8450" y="15860"/>
                  </a:lnTo>
                  <a:lnTo>
                    <a:pt x="8472" y="15563"/>
                  </a:lnTo>
                  <a:lnTo>
                    <a:pt x="8540" y="15267"/>
                  </a:lnTo>
                  <a:lnTo>
                    <a:pt x="8642" y="14998"/>
                  </a:lnTo>
                  <a:lnTo>
                    <a:pt x="8777" y="14729"/>
                  </a:lnTo>
                  <a:lnTo>
                    <a:pt x="8868" y="14616"/>
                  </a:lnTo>
                  <a:lnTo>
                    <a:pt x="8969" y="14475"/>
                  </a:lnTo>
                  <a:lnTo>
                    <a:pt x="9060" y="14376"/>
                  </a:lnTo>
                  <a:lnTo>
                    <a:pt x="9184" y="14291"/>
                  </a:lnTo>
                  <a:lnTo>
                    <a:pt x="9297" y="14206"/>
                  </a:lnTo>
                  <a:lnTo>
                    <a:pt x="9433" y="14121"/>
                  </a:lnTo>
                  <a:lnTo>
                    <a:pt x="9579" y="14051"/>
                  </a:lnTo>
                  <a:lnTo>
                    <a:pt x="9726" y="13994"/>
                  </a:lnTo>
                  <a:lnTo>
                    <a:pt x="9884" y="13938"/>
                  </a:lnTo>
                  <a:lnTo>
                    <a:pt x="10054" y="13909"/>
                  </a:lnTo>
                  <a:lnTo>
                    <a:pt x="10257" y="13881"/>
                  </a:lnTo>
                  <a:lnTo>
                    <a:pt x="10449" y="13881"/>
                  </a:lnTo>
                  <a:lnTo>
                    <a:pt x="10664" y="13881"/>
                  </a:lnTo>
                  <a:lnTo>
                    <a:pt x="10856" y="13909"/>
                  </a:lnTo>
                  <a:lnTo>
                    <a:pt x="11037" y="13966"/>
                  </a:lnTo>
                  <a:lnTo>
                    <a:pt x="11206" y="14023"/>
                  </a:lnTo>
                  <a:lnTo>
                    <a:pt x="11353" y="14093"/>
                  </a:lnTo>
                  <a:lnTo>
                    <a:pt x="11511" y="14178"/>
                  </a:lnTo>
                  <a:lnTo>
                    <a:pt x="11635" y="14263"/>
                  </a:lnTo>
                  <a:lnTo>
                    <a:pt x="11748" y="14376"/>
                  </a:lnTo>
                  <a:lnTo>
                    <a:pt x="11861" y="14475"/>
                  </a:lnTo>
                  <a:lnTo>
                    <a:pt x="11941" y="14616"/>
                  </a:lnTo>
                  <a:lnTo>
                    <a:pt x="12031" y="14758"/>
                  </a:lnTo>
                  <a:lnTo>
                    <a:pt x="12099" y="14885"/>
                  </a:lnTo>
                  <a:lnTo>
                    <a:pt x="12200" y="15210"/>
                  </a:lnTo>
                  <a:lnTo>
                    <a:pt x="12268" y="15507"/>
                  </a:lnTo>
                  <a:lnTo>
                    <a:pt x="12291" y="15832"/>
                  </a:lnTo>
                  <a:lnTo>
                    <a:pt x="12291" y="16157"/>
                  </a:lnTo>
                  <a:lnTo>
                    <a:pt x="12246" y="16482"/>
                  </a:lnTo>
                  <a:lnTo>
                    <a:pt x="12178" y="16807"/>
                  </a:lnTo>
                  <a:lnTo>
                    <a:pt x="12099" y="17090"/>
                  </a:lnTo>
                  <a:lnTo>
                    <a:pt x="12008" y="17330"/>
                  </a:lnTo>
                  <a:lnTo>
                    <a:pt x="11884" y="17542"/>
                  </a:lnTo>
                  <a:lnTo>
                    <a:pt x="11748" y="17712"/>
                  </a:lnTo>
                  <a:lnTo>
                    <a:pt x="11613" y="17839"/>
                  </a:lnTo>
                  <a:lnTo>
                    <a:pt x="11489" y="18037"/>
                  </a:lnTo>
                  <a:lnTo>
                    <a:pt x="11398" y="18221"/>
                  </a:lnTo>
                  <a:lnTo>
                    <a:pt x="11319" y="18447"/>
                  </a:lnTo>
                  <a:lnTo>
                    <a:pt x="11251" y="18659"/>
                  </a:lnTo>
                  <a:lnTo>
                    <a:pt x="11206" y="18900"/>
                  </a:lnTo>
                  <a:lnTo>
                    <a:pt x="11184" y="19154"/>
                  </a:lnTo>
                  <a:lnTo>
                    <a:pt x="11184" y="19423"/>
                  </a:lnTo>
                  <a:lnTo>
                    <a:pt x="11229" y="19663"/>
                  </a:lnTo>
                  <a:lnTo>
                    <a:pt x="11297" y="19903"/>
                  </a:lnTo>
                  <a:lnTo>
                    <a:pt x="11376" y="20158"/>
                  </a:lnTo>
                  <a:lnTo>
                    <a:pt x="11511" y="20398"/>
                  </a:lnTo>
                  <a:lnTo>
                    <a:pt x="11681" y="20610"/>
                  </a:lnTo>
                  <a:lnTo>
                    <a:pt x="11884" y="20808"/>
                  </a:lnTo>
                  <a:lnTo>
                    <a:pt x="12121" y="20992"/>
                  </a:lnTo>
                  <a:lnTo>
                    <a:pt x="12404" y="21161"/>
                  </a:lnTo>
                  <a:lnTo>
                    <a:pt x="12528" y="21190"/>
                  </a:lnTo>
                  <a:lnTo>
                    <a:pt x="12856" y="21274"/>
                  </a:lnTo>
                  <a:lnTo>
                    <a:pt x="13330" y="21373"/>
                  </a:lnTo>
                  <a:lnTo>
                    <a:pt x="13963" y="21486"/>
                  </a:lnTo>
                  <a:lnTo>
                    <a:pt x="14313" y="21543"/>
                  </a:lnTo>
                  <a:lnTo>
                    <a:pt x="14652" y="21571"/>
                  </a:lnTo>
                  <a:lnTo>
                    <a:pt x="15025" y="21600"/>
                  </a:lnTo>
                  <a:lnTo>
                    <a:pt x="15409" y="21600"/>
                  </a:lnTo>
                  <a:lnTo>
                    <a:pt x="15782" y="21600"/>
                  </a:lnTo>
                  <a:lnTo>
                    <a:pt x="16177" y="21571"/>
                  </a:lnTo>
                  <a:lnTo>
                    <a:pt x="16516" y="21486"/>
                  </a:lnTo>
                  <a:lnTo>
                    <a:pt x="16889" y="21402"/>
                  </a:lnTo>
                  <a:lnTo>
                    <a:pt x="16821" y="21190"/>
                  </a:lnTo>
                  <a:lnTo>
                    <a:pt x="16776" y="20935"/>
                  </a:lnTo>
                  <a:lnTo>
                    <a:pt x="16742" y="20667"/>
                  </a:lnTo>
                  <a:lnTo>
                    <a:pt x="16719" y="20370"/>
                  </a:lnTo>
                  <a:lnTo>
                    <a:pt x="16697" y="19719"/>
                  </a:lnTo>
                  <a:lnTo>
                    <a:pt x="16697" y="19013"/>
                  </a:lnTo>
                  <a:lnTo>
                    <a:pt x="16719" y="18306"/>
                  </a:lnTo>
                  <a:lnTo>
                    <a:pt x="16753" y="17599"/>
                  </a:lnTo>
                  <a:lnTo>
                    <a:pt x="16821" y="16949"/>
                  </a:lnTo>
                  <a:lnTo>
                    <a:pt x="16889" y="16383"/>
                  </a:lnTo>
                  <a:lnTo>
                    <a:pt x="16934" y="16129"/>
                  </a:lnTo>
                  <a:lnTo>
                    <a:pt x="17002" y="15945"/>
                  </a:lnTo>
                  <a:lnTo>
                    <a:pt x="17081" y="15790"/>
                  </a:lnTo>
                  <a:lnTo>
                    <a:pt x="17194" y="15648"/>
                  </a:lnTo>
                  <a:lnTo>
                    <a:pt x="17318" y="15563"/>
                  </a:lnTo>
                  <a:lnTo>
                    <a:pt x="17453" y="15507"/>
                  </a:lnTo>
                  <a:lnTo>
                    <a:pt x="17600" y="15450"/>
                  </a:lnTo>
                  <a:lnTo>
                    <a:pt x="17758" y="15450"/>
                  </a:lnTo>
                  <a:lnTo>
                    <a:pt x="17905" y="15479"/>
                  </a:lnTo>
                  <a:lnTo>
                    <a:pt x="18064" y="15535"/>
                  </a:lnTo>
                  <a:lnTo>
                    <a:pt x="18233" y="15620"/>
                  </a:lnTo>
                  <a:lnTo>
                    <a:pt x="18380" y="15733"/>
                  </a:lnTo>
                  <a:lnTo>
                    <a:pt x="18561" y="15832"/>
                  </a:lnTo>
                  <a:lnTo>
                    <a:pt x="18707" y="15973"/>
                  </a:lnTo>
                  <a:lnTo>
                    <a:pt x="18866" y="16129"/>
                  </a:lnTo>
                  <a:lnTo>
                    <a:pt x="18990" y="16327"/>
                  </a:lnTo>
                  <a:lnTo>
                    <a:pt x="19125" y="16482"/>
                  </a:lnTo>
                  <a:lnTo>
                    <a:pt x="19295" y="16624"/>
                  </a:lnTo>
                  <a:lnTo>
                    <a:pt x="19464" y="16737"/>
                  </a:lnTo>
                  <a:lnTo>
                    <a:pt x="19668" y="16807"/>
                  </a:lnTo>
                  <a:lnTo>
                    <a:pt x="19860" y="16836"/>
                  </a:lnTo>
                  <a:lnTo>
                    <a:pt x="20052" y="16864"/>
                  </a:lnTo>
                  <a:lnTo>
                    <a:pt x="20266" y="16836"/>
                  </a:lnTo>
                  <a:lnTo>
                    <a:pt x="20470" y="16793"/>
                  </a:lnTo>
                  <a:lnTo>
                    <a:pt x="20662" y="16708"/>
                  </a:lnTo>
                  <a:lnTo>
                    <a:pt x="20854" y="16567"/>
                  </a:lnTo>
                  <a:lnTo>
                    <a:pt x="21035" y="16412"/>
                  </a:lnTo>
                  <a:lnTo>
                    <a:pt x="21182" y="16214"/>
                  </a:lnTo>
                  <a:lnTo>
                    <a:pt x="21340" y="16002"/>
                  </a:lnTo>
                  <a:lnTo>
                    <a:pt x="21441" y="15733"/>
                  </a:lnTo>
                  <a:lnTo>
                    <a:pt x="21532" y="15436"/>
                  </a:lnTo>
                  <a:lnTo>
                    <a:pt x="21600" y="15083"/>
                  </a:lnTo>
                  <a:lnTo>
                    <a:pt x="21600" y="14885"/>
                  </a:lnTo>
                  <a:lnTo>
                    <a:pt x="21600" y="14729"/>
                  </a:lnTo>
                  <a:lnTo>
                    <a:pt x="21600" y="14531"/>
                  </a:lnTo>
                  <a:lnTo>
                    <a:pt x="21577" y="14376"/>
                  </a:lnTo>
                  <a:lnTo>
                    <a:pt x="21532" y="14206"/>
                  </a:lnTo>
                  <a:lnTo>
                    <a:pt x="21487" y="14051"/>
                  </a:lnTo>
                  <a:lnTo>
                    <a:pt x="21419" y="13909"/>
                  </a:lnTo>
                  <a:lnTo>
                    <a:pt x="21351" y="13768"/>
                  </a:lnTo>
                  <a:lnTo>
                    <a:pt x="21204" y="13500"/>
                  </a:lnTo>
                  <a:lnTo>
                    <a:pt x="21035" y="13287"/>
                  </a:lnTo>
                  <a:lnTo>
                    <a:pt x="20809" y="13090"/>
                  </a:lnTo>
                  <a:lnTo>
                    <a:pt x="20594" y="12962"/>
                  </a:lnTo>
                  <a:lnTo>
                    <a:pt x="20357" y="12821"/>
                  </a:lnTo>
                  <a:lnTo>
                    <a:pt x="20120" y="12764"/>
                  </a:lnTo>
                  <a:lnTo>
                    <a:pt x="19882" y="12708"/>
                  </a:lnTo>
                  <a:lnTo>
                    <a:pt x="19645" y="12736"/>
                  </a:lnTo>
                  <a:lnTo>
                    <a:pt x="19430" y="12793"/>
                  </a:lnTo>
                  <a:lnTo>
                    <a:pt x="19227" y="12906"/>
                  </a:lnTo>
                  <a:lnTo>
                    <a:pt x="19148" y="12962"/>
                  </a:lnTo>
                  <a:lnTo>
                    <a:pt x="19058" y="13047"/>
                  </a:lnTo>
                  <a:lnTo>
                    <a:pt x="18990" y="13146"/>
                  </a:lnTo>
                  <a:lnTo>
                    <a:pt x="18911" y="13259"/>
                  </a:lnTo>
                  <a:lnTo>
                    <a:pt x="18775" y="13471"/>
                  </a:lnTo>
                  <a:lnTo>
                    <a:pt x="18628" y="13641"/>
                  </a:lnTo>
                  <a:lnTo>
                    <a:pt x="18470" y="13740"/>
                  </a:lnTo>
                  <a:lnTo>
                    <a:pt x="18301" y="13825"/>
                  </a:lnTo>
                  <a:lnTo>
                    <a:pt x="18143" y="13853"/>
                  </a:lnTo>
                  <a:lnTo>
                    <a:pt x="17973" y="13881"/>
                  </a:lnTo>
                  <a:lnTo>
                    <a:pt x="17804" y="13853"/>
                  </a:lnTo>
                  <a:lnTo>
                    <a:pt x="17646" y="13796"/>
                  </a:lnTo>
                  <a:lnTo>
                    <a:pt x="17499" y="13726"/>
                  </a:lnTo>
                  <a:lnTo>
                    <a:pt x="17341" y="13641"/>
                  </a:lnTo>
                  <a:lnTo>
                    <a:pt x="17216" y="13528"/>
                  </a:lnTo>
                  <a:lnTo>
                    <a:pt x="17103" y="13386"/>
                  </a:lnTo>
                  <a:lnTo>
                    <a:pt x="17024" y="13259"/>
                  </a:lnTo>
                  <a:lnTo>
                    <a:pt x="16934" y="13118"/>
                  </a:lnTo>
                  <a:lnTo>
                    <a:pt x="16889" y="12991"/>
                  </a:lnTo>
                  <a:lnTo>
                    <a:pt x="16889" y="12849"/>
                  </a:lnTo>
                  <a:lnTo>
                    <a:pt x="16889" y="12383"/>
                  </a:lnTo>
                  <a:lnTo>
                    <a:pt x="16889" y="11662"/>
                  </a:lnTo>
                  <a:lnTo>
                    <a:pt x="16889" y="10701"/>
                  </a:lnTo>
                  <a:lnTo>
                    <a:pt x="16889" y="9640"/>
                  </a:lnTo>
                  <a:lnTo>
                    <a:pt x="16889" y="8566"/>
                  </a:lnTo>
                  <a:lnTo>
                    <a:pt x="16889" y="7478"/>
                  </a:lnTo>
                  <a:lnTo>
                    <a:pt x="16889" y="6502"/>
                  </a:lnTo>
                  <a:lnTo>
                    <a:pt x="16889" y="5739"/>
                  </a:lnTo>
                  <a:lnTo>
                    <a:pt x="16674" y="5894"/>
                  </a:lnTo>
                  <a:lnTo>
                    <a:pt x="16414" y="6036"/>
                  </a:lnTo>
                  <a:lnTo>
                    <a:pt x="16154" y="6177"/>
                  </a:lnTo>
                  <a:lnTo>
                    <a:pt x="15849" y="6248"/>
                  </a:lnTo>
                  <a:lnTo>
                    <a:pt x="15544" y="6304"/>
                  </a:lnTo>
                  <a:lnTo>
                    <a:pt x="15217" y="6332"/>
                  </a:lnTo>
                  <a:lnTo>
                    <a:pt x="14866" y="6361"/>
                  </a:lnTo>
                  <a:lnTo>
                    <a:pt x="14550" y="6361"/>
                  </a:lnTo>
                  <a:lnTo>
                    <a:pt x="14200" y="6332"/>
                  </a:lnTo>
                  <a:lnTo>
                    <a:pt x="13850" y="6276"/>
                  </a:lnTo>
                  <a:lnTo>
                    <a:pt x="13522" y="6219"/>
                  </a:lnTo>
                  <a:lnTo>
                    <a:pt x="13206" y="6149"/>
                  </a:lnTo>
                  <a:lnTo>
                    <a:pt x="12901" y="6064"/>
                  </a:lnTo>
                  <a:lnTo>
                    <a:pt x="12618" y="5951"/>
                  </a:lnTo>
                  <a:lnTo>
                    <a:pt x="12358" y="5838"/>
                  </a:lnTo>
                  <a:lnTo>
                    <a:pt x="12121" y="5739"/>
                  </a:lnTo>
                  <a:lnTo>
                    <a:pt x="11941" y="5626"/>
                  </a:lnTo>
                  <a:lnTo>
                    <a:pt x="11794" y="5513"/>
                  </a:lnTo>
                  <a:lnTo>
                    <a:pt x="11658" y="5414"/>
                  </a:lnTo>
                  <a:lnTo>
                    <a:pt x="11556" y="5301"/>
                  </a:lnTo>
                  <a:lnTo>
                    <a:pt x="11466" y="5187"/>
                  </a:lnTo>
                  <a:lnTo>
                    <a:pt x="11398" y="5089"/>
                  </a:lnTo>
                  <a:lnTo>
                    <a:pt x="11376" y="4947"/>
                  </a:lnTo>
                  <a:lnTo>
                    <a:pt x="11353" y="4834"/>
                  </a:lnTo>
                  <a:lnTo>
                    <a:pt x="11353" y="4707"/>
                  </a:lnTo>
                  <a:lnTo>
                    <a:pt x="11376" y="4565"/>
                  </a:lnTo>
                  <a:lnTo>
                    <a:pt x="11443" y="4410"/>
                  </a:lnTo>
                  <a:lnTo>
                    <a:pt x="11511" y="4240"/>
                  </a:lnTo>
                  <a:lnTo>
                    <a:pt x="11703" y="3887"/>
                  </a:lnTo>
                  <a:lnTo>
                    <a:pt x="11986" y="3505"/>
                  </a:lnTo>
                  <a:lnTo>
                    <a:pt x="12144" y="3265"/>
                  </a:lnTo>
                  <a:lnTo>
                    <a:pt x="12246" y="3025"/>
                  </a:lnTo>
                  <a:lnTo>
                    <a:pt x="12336" y="2756"/>
                  </a:lnTo>
                  <a:lnTo>
                    <a:pt x="12404" y="2445"/>
                  </a:lnTo>
                  <a:lnTo>
                    <a:pt x="12438" y="2176"/>
                  </a:lnTo>
                  <a:lnTo>
                    <a:pt x="12438" y="1880"/>
                  </a:lnTo>
                  <a:lnTo>
                    <a:pt x="12404" y="1583"/>
                  </a:lnTo>
                  <a:lnTo>
                    <a:pt x="12336" y="1314"/>
                  </a:lnTo>
                  <a:lnTo>
                    <a:pt x="12246" y="1046"/>
                  </a:lnTo>
                  <a:lnTo>
                    <a:pt x="12099" y="791"/>
                  </a:lnTo>
                  <a:lnTo>
                    <a:pt x="12008" y="692"/>
                  </a:lnTo>
                  <a:lnTo>
                    <a:pt x="11918" y="579"/>
                  </a:lnTo>
                  <a:lnTo>
                    <a:pt x="11816" y="466"/>
                  </a:lnTo>
                  <a:lnTo>
                    <a:pt x="11703" y="381"/>
                  </a:lnTo>
                  <a:lnTo>
                    <a:pt x="11579" y="310"/>
                  </a:lnTo>
                  <a:lnTo>
                    <a:pt x="11443" y="226"/>
                  </a:lnTo>
                  <a:lnTo>
                    <a:pt x="11297" y="169"/>
                  </a:lnTo>
                  <a:lnTo>
                    <a:pt x="11138" y="113"/>
                  </a:lnTo>
                  <a:lnTo>
                    <a:pt x="10969" y="56"/>
                  </a:lnTo>
                  <a:lnTo>
                    <a:pt x="10800" y="28"/>
                  </a:lnTo>
                  <a:lnTo>
                    <a:pt x="10619" y="28"/>
                  </a:lnTo>
                  <a:lnTo>
                    <a:pt x="10404" y="28"/>
                  </a:lnTo>
                  <a:lnTo>
                    <a:pt x="10257" y="28"/>
                  </a:lnTo>
                  <a:lnTo>
                    <a:pt x="10076" y="56"/>
                  </a:lnTo>
                  <a:lnTo>
                    <a:pt x="9952" y="84"/>
                  </a:lnTo>
                  <a:lnTo>
                    <a:pt x="9794" y="141"/>
                  </a:lnTo>
                  <a:lnTo>
                    <a:pt x="9692" y="226"/>
                  </a:lnTo>
                  <a:lnTo>
                    <a:pt x="9557" y="282"/>
                  </a:lnTo>
                  <a:lnTo>
                    <a:pt x="9455" y="381"/>
                  </a:lnTo>
                  <a:lnTo>
                    <a:pt x="9365" y="466"/>
                  </a:lnTo>
                  <a:lnTo>
                    <a:pt x="9274" y="579"/>
                  </a:lnTo>
                  <a:lnTo>
                    <a:pt x="9184" y="692"/>
                  </a:lnTo>
                  <a:lnTo>
                    <a:pt x="9128" y="791"/>
                  </a:lnTo>
                  <a:lnTo>
                    <a:pt x="9060" y="932"/>
                  </a:lnTo>
                  <a:lnTo>
                    <a:pt x="8969" y="1201"/>
                  </a:lnTo>
                  <a:lnTo>
                    <a:pt x="8913" y="1498"/>
                  </a:lnTo>
                  <a:lnTo>
                    <a:pt x="8890" y="1795"/>
                  </a:lnTo>
                  <a:lnTo>
                    <a:pt x="8890" y="2120"/>
                  </a:lnTo>
                  <a:lnTo>
                    <a:pt x="8913" y="2445"/>
                  </a:lnTo>
                  <a:lnTo>
                    <a:pt x="8969" y="2756"/>
                  </a:lnTo>
                  <a:lnTo>
                    <a:pt x="9060" y="3081"/>
                  </a:lnTo>
                  <a:lnTo>
                    <a:pt x="9173" y="3378"/>
                  </a:lnTo>
                  <a:lnTo>
                    <a:pt x="9297" y="3647"/>
                  </a:lnTo>
                  <a:lnTo>
                    <a:pt x="9466" y="3887"/>
                  </a:lnTo>
                  <a:lnTo>
                    <a:pt x="9579" y="4085"/>
                  </a:lnTo>
                  <a:lnTo>
                    <a:pt x="9670" y="4269"/>
                  </a:lnTo>
                  <a:lnTo>
                    <a:pt x="9726" y="4467"/>
                  </a:lnTo>
                  <a:lnTo>
                    <a:pt x="9771" y="4650"/>
                  </a:lnTo>
                  <a:lnTo>
                    <a:pt x="9771" y="4834"/>
                  </a:lnTo>
                  <a:lnTo>
                    <a:pt x="9749" y="5032"/>
                  </a:lnTo>
                  <a:lnTo>
                    <a:pt x="9715" y="5216"/>
                  </a:lnTo>
                  <a:lnTo>
                    <a:pt x="9625" y="5385"/>
                  </a:lnTo>
                  <a:lnTo>
                    <a:pt x="9534" y="5513"/>
                  </a:lnTo>
                  <a:lnTo>
                    <a:pt x="9410" y="5626"/>
                  </a:lnTo>
                  <a:lnTo>
                    <a:pt x="9229" y="5710"/>
                  </a:lnTo>
                  <a:lnTo>
                    <a:pt x="9060" y="5767"/>
                  </a:lnTo>
                  <a:lnTo>
                    <a:pt x="8845" y="5767"/>
                  </a:lnTo>
                  <a:lnTo>
                    <a:pt x="8585" y="5739"/>
                  </a:lnTo>
                  <a:lnTo>
                    <a:pt x="8325" y="5654"/>
                  </a:lnTo>
                  <a:lnTo>
                    <a:pt x="8020" y="5513"/>
                  </a:lnTo>
                  <a:lnTo>
                    <a:pt x="7840" y="5442"/>
                  </a:lnTo>
                  <a:lnTo>
                    <a:pt x="7648" y="5385"/>
                  </a:lnTo>
                  <a:lnTo>
                    <a:pt x="7433" y="5329"/>
                  </a:lnTo>
                  <a:lnTo>
                    <a:pt x="7241" y="5301"/>
                  </a:lnTo>
                  <a:lnTo>
                    <a:pt x="6755" y="5301"/>
                  </a:lnTo>
                  <a:lnTo>
                    <a:pt x="6281" y="5329"/>
                  </a:lnTo>
                  <a:lnTo>
                    <a:pt x="5784" y="5385"/>
                  </a:lnTo>
                  <a:lnTo>
                    <a:pt x="5264" y="5498"/>
                  </a:lnTo>
                  <a:lnTo>
                    <a:pt x="4744" y="5597"/>
                  </a:lnTo>
                  <a:lnTo>
                    <a:pt x="4247" y="5739"/>
                  </a:lnTo>
                  <a:lnTo>
                    <a:pt x="4202" y="5894"/>
                  </a:lnTo>
                  <a:lnTo>
                    <a:pt x="4202" y="6191"/>
                  </a:lnTo>
                  <a:lnTo>
                    <a:pt x="4202" y="6545"/>
                  </a:lnTo>
                  <a:lnTo>
                    <a:pt x="4225" y="6954"/>
                  </a:lnTo>
                  <a:lnTo>
                    <a:pt x="4315" y="7930"/>
                  </a:lnTo>
                  <a:lnTo>
                    <a:pt x="4394" y="9018"/>
                  </a:lnTo>
                  <a:lnTo>
                    <a:pt x="4439" y="9570"/>
                  </a:lnTo>
                  <a:lnTo>
                    <a:pt x="4462" y="10107"/>
                  </a:lnTo>
                  <a:lnTo>
                    <a:pt x="4484" y="10630"/>
                  </a:lnTo>
                  <a:lnTo>
                    <a:pt x="4507" y="11082"/>
                  </a:lnTo>
                  <a:lnTo>
                    <a:pt x="4484" y="11520"/>
                  </a:lnTo>
                  <a:lnTo>
                    <a:pt x="4439" y="11874"/>
                  </a:lnTo>
                  <a:lnTo>
                    <a:pt x="4394" y="12029"/>
                  </a:lnTo>
                  <a:lnTo>
                    <a:pt x="4349" y="12171"/>
                  </a:lnTo>
                  <a:lnTo>
                    <a:pt x="4315" y="12284"/>
                  </a:lnTo>
                  <a:lnTo>
                    <a:pt x="4247" y="12354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6" name="Puzzle1"/>
            <p:cNvSpPr>
              <a:spLocks noEditPoints="1" noChangeArrowheads="1"/>
            </p:cNvSpPr>
            <p:nvPr/>
          </p:nvSpPr>
          <p:spPr bwMode="auto">
            <a:xfrm>
              <a:off x="1155041" y="5104246"/>
              <a:ext cx="188472" cy="116932"/>
            </a:xfrm>
            <a:custGeom>
              <a:avLst/>
              <a:gdLst>
                <a:gd name="T0" fmla="*/ 16740 w 21600"/>
                <a:gd name="T1" fmla="*/ 21078 h 21600"/>
                <a:gd name="T2" fmla="*/ 16976 w 21600"/>
                <a:gd name="T3" fmla="*/ 521 h 21600"/>
                <a:gd name="T4" fmla="*/ 4725 w 21600"/>
                <a:gd name="T5" fmla="*/ 856 h 21600"/>
                <a:gd name="T6" fmla="*/ 5040 w 21600"/>
                <a:gd name="T7" fmla="*/ 21004 h 21600"/>
                <a:gd name="T8" fmla="*/ 10811 w 21600"/>
                <a:gd name="T9" fmla="*/ 12885 h 21600"/>
                <a:gd name="T10" fmla="*/ 10845 w 21600"/>
                <a:gd name="T11" fmla="*/ 8714 h 21600"/>
                <a:gd name="T12" fmla="*/ 21600 w 21600"/>
                <a:gd name="T13" fmla="*/ 10000 h 21600"/>
                <a:gd name="T14" fmla="*/ 56 w 21600"/>
                <a:gd name="T15" fmla="*/ 10000 h 21600"/>
                <a:gd name="T16" fmla="*/ 6086 w 21600"/>
                <a:gd name="T17" fmla="*/ 2569 h 21600"/>
                <a:gd name="T18" fmla="*/ 16132 w 21600"/>
                <a:gd name="T19" fmla="*/ 19552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9360" y="20836"/>
                  </a:moveTo>
                  <a:lnTo>
                    <a:pt x="9528" y="20836"/>
                  </a:lnTo>
                  <a:lnTo>
                    <a:pt x="9686" y="20762"/>
                  </a:lnTo>
                  <a:lnTo>
                    <a:pt x="9810" y="20687"/>
                  </a:lnTo>
                  <a:lnTo>
                    <a:pt x="9922" y="20575"/>
                  </a:lnTo>
                  <a:lnTo>
                    <a:pt x="10012" y="20426"/>
                  </a:lnTo>
                  <a:lnTo>
                    <a:pt x="10068" y="20296"/>
                  </a:lnTo>
                  <a:lnTo>
                    <a:pt x="10113" y="20110"/>
                  </a:lnTo>
                  <a:lnTo>
                    <a:pt x="10136" y="19905"/>
                  </a:lnTo>
                  <a:lnTo>
                    <a:pt x="10136" y="19682"/>
                  </a:lnTo>
                  <a:lnTo>
                    <a:pt x="10113" y="19440"/>
                  </a:lnTo>
                  <a:lnTo>
                    <a:pt x="10068" y="19142"/>
                  </a:lnTo>
                  <a:lnTo>
                    <a:pt x="10012" y="18900"/>
                  </a:lnTo>
                  <a:lnTo>
                    <a:pt x="9900" y="18620"/>
                  </a:lnTo>
                  <a:lnTo>
                    <a:pt x="9787" y="18285"/>
                  </a:lnTo>
                  <a:lnTo>
                    <a:pt x="9641" y="17968"/>
                  </a:lnTo>
                  <a:lnTo>
                    <a:pt x="9472" y="17652"/>
                  </a:lnTo>
                  <a:lnTo>
                    <a:pt x="9382" y="17466"/>
                  </a:lnTo>
                  <a:lnTo>
                    <a:pt x="9315" y="17298"/>
                  </a:lnTo>
                  <a:lnTo>
                    <a:pt x="9258" y="17112"/>
                  </a:lnTo>
                  <a:lnTo>
                    <a:pt x="9191" y="16926"/>
                  </a:lnTo>
                  <a:lnTo>
                    <a:pt x="9123" y="16535"/>
                  </a:lnTo>
                  <a:lnTo>
                    <a:pt x="9101" y="16144"/>
                  </a:lnTo>
                  <a:lnTo>
                    <a:pt x="9101" y="15753"/>
                  </a:lnTo>
                  <a:lnTo>
                    <a:pt x="9168" y="15362"/>
                  </a:lnTo>
                  <a:lnTo>
                    <a:pt x="9236" y="14971"/>
                  </a:lnTo>
                  <a:lnTo>
                    <a:pt x="9360" y="14580"/>
                  </a:lnTo>
                  <a:lnTo>
                    <a:pt x="9495" y="14244"/>
                  </a:lnTo>
                  <a:lnTo>
                    <a:pt x="9663" y="13891"/>
                  </a:lnTo>
                  <a:lnTo>
                    <a:pt x="9855" y="13611"/>
                  </a:lnTo>
                  <a:lnTo>
                    <a:pt x="10068" y="13351"/>
                  </a:lnTo>
                  <a:lnTo>
                    <a:pt x="10293" y="13146"/>
                  </a:lnTo>
                  <a:lnTo>
                    <a:pt x="10552" y="12997"/>
                  </a:lnTo>
                  <a:lnTo>
                    <a:pt x="10811" y="12885"/>
                  </a:lnTo>
                  <a:lnTo>
                    <a:pt x="11069" y="12866"/>
                  </a:lnTo>
                  <a:lnTo>
                    <a:pt x="11351" y="12885"/>
                  </a:lnTo>
                  <a:lnTo>
                    <a:pt x="11610" y="12997"/>
                  </a:lnTo>
                  <a:lnTo>
                    <a:pt x="11846" y="13183"/>
                  </a:lnTo>
                  <a:lnTo>
                    <a:pt x="12060" y="13388"/>
                  </a:lnTo>
                  <a:lnTo>
                    <a:pt x="12251" y="13648"/>
                  </a:lnTo>
                  <a:lnTo>
                    <a:pt x="12419" y="13928"/>
                  </a:lnTo>
                  <a:lnTo>
                    <a:pt x="12555" y="14244"/>
                  </a:lnTo>
                  <a:lnTo>
                    <a:pt x="12690" y="14617"/>
                  </a:lnTo>
                  <a:lnTo>
                    <a:pt x="12768" y="15008"/>
                  </a:lnTo>
                  <a:lnTo>
                    <a:pt x="12836" y="15399"/>
                  </a:lnTo>
                  <a:lnTo>
                    <a:pt x="12858" y="15753"/>
                  </a:lnTo>
                  <a:lnTo>
                    <a:pt x="12858" y="16144"/>
                  </a:lnTo>
                  <a:lnTo>
                    <a:pt x="12813" y="16535"/>
                  </a:lnTo>
                  <a:lnTo>
                    <a:pt x="12746" y="16888"/>
                  </a:lnTo>
                  <a:lnTo>
                    <a:pt x="12667" y="17224"/>
                  </a:lnTo>
                  <a:lnTo>
                    <a:pt x="12510" y="17503"/>
                  </a:lnTo>
                  <a:lnTo>
                    <a:pt x="12228" y="18043"/>
                  </a:lnTo>
                  <a:lnTo>
                    <a:pt x="11970" y="18546"/>
                  </a:lnTo>
                  <a:lnTo>
                    <a:pt x="11868" y="18751"/>
                  </a:lnTo>
                  <a:lnTo>
                    <a:pt x="11778" y="18974"/>
                  </a:lnTo>
                  <a:lnTo>
                    <a:pt x="11711" y="19179"/>
                  </a:lnTo>
                  <a:lnTo>
                    <a:pt x="11666" y="19365"/>
                  </a:lnTo>
                  <a:lnTo>
                    <a:pt x="11632" y="19570"/>
                  </a:lnTo>
                  <a:lnTo>
                    <a:pt x="11632" y="19756"/>
                  </a:lnTo>
                  <a:lnTo>
                    <a:pt x="11632" y="19942"/>
                  </a:lnTo>
                  <a:lnTo>
                    <a:pt x="11643" y="20110"/>
                  </a:lnTo>
                  <a:lnTo>
                    <a:pt x="11711" y="20296"/>
                  </a:lnTo>
                  <a:lnTo>
                    <a:pt x="11801" y="20464"/>
                  </a:lnTo>
                  <a:lnTo>
                    <a:pt x="11891" y="20650"/>
                  </a:lnTo>
                  <a:lnTo>
                    <a:pt x="12037" y="20836"/>
                  </a:lnTo>
                  <a:lnTo>
                    <a:pt x="12206" y="21004"/>
                  </a:lnTo>
                  <a:lnTo>
                    <a:pt x="12419" y="21190"/>
                  </a:lnTo>
                  <a:lnTo>
                    <a:pt x="12667" y="21320"/>
                  </a:lnTo>
                  <a:lnTo>
                    <a:pt x="12960" y="21432"/>
                  </a:lnTo>
                  <a:lnTo>
                    <a:pt x="13286" y="21544"/>
                  </a:lnTo>
                  <a:lnTo>
                    <a:pt x="13612" y="21655"/>
                  </a:lnTo>
                  <a:lnTo>
                    <a:pt x="13983" y="21693"/>
                  </a:lnTo>
                  <a:lnTo>
                    <a:pt x="14343" y="21730"/>
                  </a:lnTo>
                  <a:lnTo>
                    <a:pt x="14715" y="21730"/>
                  </a:lnTo>
                  <a:lnTo>
                    <a:pt x="15075" y="21730"/>
                  </a:lnTo>
                  <a:lnTo>
                    <a:pt x="15446" y="21655"/>
                  </a:lnTo>
                  <a:lnTo>
                    <a:pt x="15794" y="21581"/>
                  </a:lnTo>
                  <a:lnTo>
                    <a:pt x="16132" y="21432"/>
                  </a:lnTo>
                  <a:lnTo>
                    <a:pt x="16458" y="21302"/>
                  </a:lnTo>
                  <a:lnTo>
                    <a:pt x="16740" y="21078"/>
                  </a:lnTo>
                  <a:lnTo>
                    <a:pt x="16976" y="20836"/>
                  </a:lnTo>
                  <a:lnTo>
                    <a:pt x="17043" y="20650"/>
                  </a:lnTo>
                  <a:lnTo>
                    <a:pt x="17088" y="20426"/>
                  </a:lnTo>
                  <a:lnTo>
                    <a:pt x="17133" y="20222"/>
                  </a:lnTo>
                  <a:lnTo>
                    <a:pt x="17156" y="19980"/>
                  </a:lnTo>
                  <a:lnTo>
                    <a:pt x="17167" y="19477"/>
                  </a:lnTo>
                  <a:lnTo>
                    <a:pt x="17167" y="18974"/>
                  </a:lnTo>
                  <a:lnTo>
                    <a:pt x="17156" y="18397"/>
                  </a:lnTo>
                  <a:lnTo>
                    <a:pt x="17111" y="17820"/>
                  </a:lnTo>
                  <a:lnTo>
                    <a:pt x="17066" y="17261"/>
                  </a:lnTo>
                  <a:lnTo>
                    <a:pt x="16998" y="16646"/>
                  </a:lnTo>
                  <a:lnTo>
                    <a:pt x="16852" y="15511"/>
                  </a:lnTo>
                  <a:lnTo>
                    <a:pt x="16740" y="14393"/>
                  </a:lnTo>
                  <a:lnTo>
                    <a:pt x="16717" y="13928"/>
                  </a:lnTo>
                  <a:lnTo>
                    <a:pt x="16695" y="13462"/>
                  </a:lnTo>
                  <a:lnTo>
                    <a:pt x="16717" y="13071"/>
                  </a:lnTo>
                  <a:lnTo>
                    <a:pt x="16785" y="12755"/>
                  </a:lnTo>
                  <a:lnTo>
                    <a:pt x="16852" y="12419"/>
                  </a:lnTo>
                  <a:lnTo>
                    <a:pt x="16953" y="12140"/>
                  </a:lnTo>
                  <a:lnTo>
                    <a:pt x="17088" y="11898"/>
                  </a:lnTo>
                  <a:lnTo>
                    <a:pt x="17212" y="11675"/>
                  </a:lnTo>
                  <a:lnTo>
                    <a:pt x="17370" y="11470"/>
                  </a:lnTo>
                  <a:lnTo>
                    <a:pt x="17516" y="11284"/>
                  </a:lnTo>
                  <a:lnTo>
                    <a:pt x="17696" y="11135"/>
                  </a:lnTo>
                  <a:lnTo>
                    <a:pt x="17865" y="11042"/>
                  </a:lnTo>
                  <a:lnTo>
                    <a:pt x="18033" y="10930"/>
                  </a:lnTo>
                  <a:lnTo>
                    <a:pt x="18213" y="10893"/>
                  </a:lnTo>
                  <a:lnTo>
                    <a:pt x="18382" y="10893"/>
                  </a:lnTo>
                  <a:lnTo>
                    <a:pt x="18551" y="10967"/>
                  </a:lnTo>
                  <a:lnTo>
                    <a:pt x="18708" y="11042"/>
                  </a:lnTo>
                  <a:lnTo>
                    <a:pt x="18855" y="11172"/>
                  </a:lnTo>
                  <a:lnTo>
                    <a:pt x="19012" y="11358"/>
                  </a:lnTo>
                  <a:lnTo>
                    <a:pt x="19136" y="11600"/>
                  </a:lnTo>
                  <a:lnTo>
                    <a:pt x="19271" y="11861"/>
                  </a:lnTo>
                  <a:lnTo>
                    <a:pt x="19440" y="12028"/>
                  </a:lnTo>
                  <a:lnTo>
                    <a:pt x="19608" y="12177"/>
                  </a:lnTo>
                  <a:lnTo>
                    <a:pt x="19822" y="12289"/>
                  </a:lnTo>
                  <a:lnTo>
                    <a:pt x="20025" y="12289"/>
                  </a:lnTo>
                  <a:lnTo>
                    <a:pt x="20238" y="12289"/>
                  </a:lnTo>
                  <a:lnTo>
                    <a:pt x="20452" y="12215"/>
                  </a:lnTo>
                  <a:lnTo>
                    <a:pt x="20643" y="12103"/>
                  </a:lnTo>
                  <a:lnTo>
                    <a:pt x="20846" y="11973"/>
                  </a:lnTo>
                  <a:lnTo>
                    <a:pt x="21037" y="11786"/>
                  </a:lnTo>
                  <a:lnTo>
                    <a:pt x="21206" y="11563"/>
                  </a:lnTo>
                  <a:lnTo>
                    <a:pt x="21363" y="11321"/>
                  </a:lnTo>
                  <a:lnTo>
                    <a:pt x="21465" y="11079"/>
                  </a:lnTo>
                  <a:lnTo>
                    <a:pt x="21577" y="10744"/>
                  </a:lnTo>
                  <a:lnTo>
                    <a:pt x="21622" y="10427"/>
                  </a:lnTo>
                  <a:lnTo>
                    <a:pt x="21645" y="10111"/>
                  </a:lnTo>
                  <a:lnTo>
                    <a:pt x="21622" y="9608"/>
                  </a:lnTo>
                  <a:lnTo>
                    <a:pt x="21577" y="9142"/>
                  </a:lnTo>
                  <a:lnTo>
                    <a:pt x="21465" y="8751"/>
                  </a:lnTo>
                  <a:lnTo>
                    <a:pt x="21363" y="8397"/>
                  </a:lnTo>
                  <a:lnTo>
                    <a:pt x="21206" y="8062"/>
                  </a:lnTo>
                  <a:lnTo>
                    <a:pt x="21037" y="7820"/>
                  </a:lnTo>
                  <a:lnTo>
                    <a:pt x="20846" y="7597"/>
                  </a:lnTo>
                  <a:lnTo>
                    <a:pt x="20643" y="7429"/>
                  </a:lnTo>
                  <a:lnTo>
                    <a:pt x="20452" y="7317"/>
                  </a:lnTo>
                  <a:lnTo>
                    <a:pt x="20238" y="7206"/>
                  </a:lnTo>
                  <a:lnTo>
                    <a:pt x="20025" y="7168"/>
                  </a:lnTo>
                  <a:lnTo>
                    <a:pt x="19822" y="7206"/>
                  </a:lnTo>
                  <a:lnTo>
                    <a:pt x="19608" y="7243"/>
                  </a:lnTo>
                  <a:lnTo>
                    <a:pt x="19440" y="7355"/>
                  </a:lnTo>
                  <a:lnTo>
                    <a:pt x="19271" y="7504"/>
                  </a:lnTo>
                  <a:lnTo>
                    <a:pt x="19136" y="7708"/>
                  </a:lnTo>
                  <a:lnTo>
                    <a:pt x="19012" y="7895"/>
                  </a:lnTo>
                  <a:lnTo>
                    <a:pt x="18832" y="8025"/>
                  </a:lnTo>
                  <a:lnTo>
                    <a:pt x="18663" y="8174"/>
                  </a:lnTo>
                  <a:lnTo>
                    <a:pt x="18472" y="8248"/>
                  </a:lnTo>
                  <a:lnTo>
                    <a:pt x="18270" y="8286"/>
                  </a:lnTo>
                  <a:lnTo>
                    <a:pt x="18078" y="8323"/>
                  </a:lnTo>
                  <a:lnTo>
                    <a:pt x="17887" y="8323"/>
                  </a:lnTo>
                  <a:lnTo>
                    <a:pt x="17696" y="8248"/>
                  </a:lnTo>
                  <a:lnTo>
                    <a:pt x="17493" y="8174"/>
                  </a:lnTo>
                  <a:lnTo>
                    <a:pt x="17302" y="8062"/>
                  </a:lnTo>
                  <a:lnTo>
                    <a:pt x="17133" y="7969"/>
                  </a:lnTo>
                  <a:lnTo>
                    <a:pt x="16976" y="7783"/>
                  </a:lnTo>
                  <a:lnTo>
                    <a:pt x="16852" y="7597"/>
                  </a:lnTo>
                  <a:lnTo>
                    <a:pt x="16740" y="7429"/>
                  </a:lnTo>
                  <a:lnTo>
                    <a:pt x="16672" y="7168"/>
                  </a:lnTo>
                  <a:lnTo>
                    <a:pt x="16638" y="6926"/>
                  </a:lnTo>
                  <a:lnTo>
                    <a:pt x="16616" y="6498"/>
                  </a:lnTo>
                  <a:lnTo>
                    <a:pt x="16616" y="5772"/>
                  </a:lnTo>
                  <a:lnTo>
                    <a:pt x="16650" y="4915"/>
                  </a:lnTo>
                  <a:lnTo>
                    <a:pt x="16695" y="3928"/>
                  </a:lnTo>
                  <a:lnTo>
                    <a:pt x="16762" y="2960"/>
                  </a:lnTo>
                  <a:lnTo>
                    <a:pt x="16830" y="1992"/>
                  </a:lnTo>
                  <a:lnTo>
                    <a:pt x="16908" y="1173"/>
                  </a:lnTo>
                  <a:lnTo>
                    <a:pt x="16976" y="521"/>
                  </a:lnTo>
                  <a:lnTo>
                    <a:pt x="16953" y="521"/>
                  </a:lnTo>
                  <a:lnTo>
                    <a:pt x="16931" y="521"/>
                  </a:lnTo>
                  <a:lnTo>
                    <a:pt x="16267" y="484"/>
                  </a:lnTo>
                  <a:lnTo>
                    <a:pt x="15637" y="428"/>
                  </a:lnTo>
                  <a:lnTo>
                    <a:pt x="15063" y="353"/>
                  </a:lnTo>
                  <a:lnTo>
                    <a:pt x="14523" y="279"/>
                  </a:lnTo>
                  <a:lnTo>
                    <a:pt x="14040" y="167"/>
                  </a:lnTo>
                  <a:lnTo>
                    <a:pt x="13635" y="93"/>
                  </a:lnTo>
                  <a:lnTo>
                    <a:pt x="13331" y="18"/>
                  </a:lnTo>
                  <a:lnTo>
                    <a:pt x="13117" y="18"/>
                  </a:lnTo>
                  <a:lnTo>
                    <a:pt x="12982" y="18"/>
                  </a:lnTo>
                  <a:lnTo>
                    <a:pt x="12858" y="130"/>
                  </a:lnTo>
                  <a:lnTo>
                    <a:pt x="12723" y="279"/>
                  </a:lnTo>
                  <a:lnTo>
                    <a:pt x="12622" y="446"/>
                  </a:lnTo>
                  <a:lnTo>
                    <a:pt x="12510" y="670"/>
                  </a:lnTo>
                  <a:lnTo>
                    <a:pt x="12419" y="912"/>
                  </a:lnTo>
                  <a:lnTo>
                    <a:pt x="12363" y="1210"/>
                  </a:lnTo>
                  <a:lnTo>
                    <a:pt x="12318" y="1526"/>
                  </a:lnTo>
                  <a:lnTo>
                    <a:pt x="12273" y="1843"/>
                  </a:lnTo>
                  <a:lnTo>
                    <a:pt x="12251" y="2215"/>
                  </a:lnTo>
                  <a:lnTo>
                    <a:pt x="12273" y="2532"/>
                  </a:lnTo>
                  <a:lnTo>
                    <a:pt x="12318" y="2886"/>
                  </a:lnTo>
                  <a:lnTo>
                    <a:pt x="12386" y="3240"/>
                  </a:lnTo>
                  <a:lnTo>
                    <a:pt x="12464" y="3556"/>
                  </a:lnTo>
                  <a:lnTo>
                    <a:pt x="12577" y="3891"/>
                  </a:lnTo>
                  <a:lnTo>
                    <a:pt x="12746" y="4171"/>
                  </a:lnTo>
                  <a:lnTo>
                    <a:pt x="12926" y="4487"/>
                  </a:lnTo>
                  <a:lnTo>
                    <a:pt x="13050" y="4860"/>
                  </a:lnTo>
                  <a:lnTo>
                    <a:pt x="13162" y="5251"/>
                  </a:lnTo>
                  <a:lnTo>
                    <a:pt x="13218" y="5604"/>
                  </a:lnTo>
                  <a:lnTo>
                    <a:pt x="13263" y="5995"/>
                  </a:lnTo>
                  <a:lnTo>
                    <a:pt x="13241" y="6386"/>
                  </a:lnTo>
                  <a:lnTo>
                    <a:pt x="13218" y="6740"/>
                  </a:lnTo>
                  <a:lnTo>
                    <a:pt x="13139" y="7094"/>
                  </a:lnTo>
                  <a:lnTo>
                    <a:pt x="13050" y="7429"/>
                  </a:lnTo>
                  <a:lnTo>
                    <a:pt x="12903" y="7746"/>
                  </a:lnTo>
                  <a:lnTo>
                    <a:pt x="12723" y="8025"/>
                  </a:lnTo>
                  <a:lnTo>
                    <a:pt x="12532" y="8286"/>
                  </a:lnTo>
                  <a:lnTo>
                    <a:pt x="12318" y="8491"/>
                  </a:lnTo>
                  <a:lnTo>
                    <a:pt x="12060" y="8677"/>
                  </a:lnTo>
                  <a:lnTo>
                    <a:pt x="11756" y="8788"/>
                  </a:lnTo>
                  <a:lnTo>
                    <a:pt x="11452" y="8826"/>
                  </a:lnTo>
                  <a:lnTo>
                    <a:pt x="11283" y="8826"/>
                  </a:lnTo>
                  <a:lnTo>
                    <a:pt x="11126" y="8826"/>
                  </a:lnTo>
                  <a:lnTo>
                    <a:pt x="11002" y="8788"/>
                  </a:lnTo>
                  <a:lnTo>
                    <a:pt x="10845" y="8714"/>
                  </a:lnTo>
                  <a:lnTo>
                    <a:pt x="10721" y="8640"/>
                  </a:lnTo>
                  <a:lnTo>
                    <a:pt x="10608" y="8565"/>
                  </a:lnTo>
                  <a:lnTo>
                    <a:pt x="10485" y="8453"/>
                  </a:lnTo>
                  <a:lnTo>
                    <a:pt x="10372" y="8323"/>
                  </a:lnTo>
                  <a:lnTo>
                    <a:pt x="10181" y="8062"/>
                  </a:lnTo>
                  <a:lnTo>
                    <a:pt x="10035" y="7746"/>
                  </a:lnTo>
                  <a:lnTo>
                    <a:pt x="9900" y="7392"/>
                  </a:lnTo>
                  <a:lnTo>
                    <a:pt x="9787" y="7001"/>
                  </a:lnTo>
                  <a:lnTo>
                    <a:pt x="9731" y="6610"/>
                  </a:lnTo>
                  <a:lnTo>
                    <a:pt x="9686" y="6219"/>
                  </a:lnTo>
                  <a:lnTo>
                    <a:pt x="9663" y="5772"/>
                  </a:lnTo>
                  <a:lnTo>
                    <a:pt x="9686" y="5381"/>
                  </a:lnTo>
                  <a:lnTo>
                    <a:pt x="9753" y="4990"/>
                  </a:lnTo>
                  <a:lnTo>
                    <a:pt x="9832" y="4636"/>
                  </a:lnTo>
                  <a:lnTo>
                    <a:pt x="9945" y="4320"/>
                  </a:lnTo>
                  <a:lnTo>
                    <a:pt x="10068" y="4022"/>
                  </a:lnTo>
                  <a:lnTo>
                    <a:pt x="10203" y="3817"/>
                  </a:lnTo>
                  <a:lnTo>
                    <a:pt x="10316" y="3593"/>
                  </a:lnTo>
                  <a:lnTo>
                    <a:pt x="10395" y="3351"/>
                  </a:lnTo>
                  <a:lnTo>
                    <a:pt x="10462" y="3109"/>
                  </a:lnTo>
                  <a:lnTo>
                    <a:pt x="10507" y="2848"/>
                  </a:lnTo>
                  <a:lnTo>
                    <a:pt x="10530" y="2606"/>
                  </a:lnTo>
                  <a:lnTo>
                    <a:pt x="10507" y="2346"/>
                  </a:lnTo>
                  <a:lnTo>
                    <a:pt x="10462" y="2141"/>
                  </a:lnTo>
                  <a:lnTo>
                    <a:pt x="10395" y="1880"/>
                  </a:lnTo>
                  <a:lnTo>
                    <a:pt x="10293" y="1638"/>
                  </a:lnTo>
                  <a:lnTo>
                    <a:pt x="10158" y="1415"/>
                  </a:lnTo>
                  <a:lnTo>
                    <a:pt x="9967" y="1210"/>
                  </a:lnTo>
                  <a:lnTo>
                    <a:pt x="9753" y="986"/>
                  </a:lnTo>
                  <a:lnTo>
                    <a:pt x="9495" y="819"/>
                  </a:lnTo>
                  <a:lnTo>
                    <a:pt x="9191" y="670"/>
                  </a:lnTo>
                  <a:lnTo>
                    <a:pt x="8842" y="521"/>
                  </a:lnTo>
                  <a:lnTo>
                    <a:pt x="8471" y="446"/>
                  </a:lnTo>
                  <a:lnTo>
                    <a:pt x="7998" y="428"/>
                  </a:lnTo>
                  <a:lnTo>
                    <a:pt x="7413" y="428"/>
                  </a:lnTo>
                  <a:lnTo>
                    <a:pt x="6817" y="446"/>
                  </a:lnTo>
                  <a:lnTo>
                    <a:pt x="6187" y="521"/>
                  </a:lnTo>
                  <a:lnTo>
                    <a:pt x="5602" y="633"/>
                  </a:lnTo>
                  <a:lnTo>
                    <a:pt x="5107" y="744"/>
                  </a:lnTo>
                  <a:lnTo>
                    <a:pt x="4725" y="856"/>
                  </a:lnTo>
                  <a:lnTo>
                    <a:pt x="4848" y="1564"/>
                  </a:lnTo>
                  <a:lnTo>
                    <a:pt x="5028" y="2495"/>
                  </a:lnTo>
                  <a:lnTo>
                    <a:pt x="5175" y="3556"/>
                  </a:lnTo>
                  <a:lnTo>
                    <a:pt x="5298" y="4673"/>
                  </a:lnTo>
                  <a:lnTo>
                    <a:pt x="5343" y="5213"/>
                  </a:lnTo>
                  <a:lnTo>
                    <a:pt x="5388" y="5753"/>
                  </a:lnTo>
                  <a:lnTo>
                    <a:pt x="5411" y="6275"/>
                  </a:lnTo>
                  <a:lnTo>
                    <a:pt x="5411" y="6740"/>
                  </a:lnTo>
                  <a:lnTo>
                    <a:pt x="5366" y="7168"/>
                  </a:lnTo>
                  <a:lnTo>
                    <a:pt x="5321" y="7541"/>
                  </a:lnTo>
                  <a:lnTo>
                    <a:pt x="5287" y="7708"/>
                  </a:lnTo>
                  <a:lnTo>
                    <a:pt x="5242" y="7857"/>
                  </a:lnTo>
                  <a:lnTo>
                    <a:pt x="5197" y="7969"/>
                  </a:lnTo>
                  <a:lnTo>
                    <a:pt x="5130" y="8062"/>
                  </a:lnTo>
                  <a:lnTo>
                    <a:pt x="5006" y="8248"/>
                  </a:lnTo>
                  <a:lnTo>
                    <a:pt x="4848" y="8397"/>
                  </a:lnTo>
                  <a:lnTo>
                    <a:pt x="4725" y="8528"/>
                  </a:lnTo>
                  <a:lnTo>
                    <a:pt x="4567" y="8640"/>
                  </a:lnTo>
                  <a:lnTo>
                    <a:pt x="4421" y="8714"/>
                  </a:lnTo>
                  <a:lnTo>
                    <a:pt x="4263" y="8751"/>
                  </a:lnTo>
                  <a:lnTo>
                    <a:pt x="4095" y="8788"/>
                  </a:lnTo>
                  <a:lnTo>
                    <a:pt x="3948" y="8788"/>
                  </a:lnTo>
                  <a:lnTo>
                    <a:pt x="3791" y="8751"/>
                  </a:lnTo>
                  <a:lnTo>
                    <a:pt x="3667" y="8714"/>
                  </a:lnTo>
                  <a:lnTo>
                    <a:pt x="3510" y="8677"/>
                  </a:lnTo>
                  <a:lnTo>
                    <a:pt x="3386" y="8602"/>
                  </a:lnTo>
                  <a:lnTo>
                    <a:pt x="3251" y="8491"/>
                  </a:lnTo>
                  <a:lnTo>
                    <a:pt x="3127" y="8360"/>
                  </a:lnTo>
                  <a:lnTo>
                    <a:pt x="3015" y="8248"/>
                  </a:lnTo>
                  <a:lnTo>
                    <a:pt x="2925" y="8062"/>
                  </a:lnTo>
                  <a:lnTo>
                    <a:pt x="2778" y="7857"/>
                  </a:lnTo>
                  <a:lnTo>
                    <a:pt x="2610" y="7671"/>
                  </a:lnTo>
                  <a:lnTo>
                    <a:pt x="2407" y="7541"/>
                  </a:lnTo>
                  <a:lnTo>
                    <a:pt x="2171" y="7466"/>
                  </a:lnTo>
                  <a:lnTo>
                    <a:pt x="1957" y="7429"/>
                  </a:lnTo>
                  <a:lnTo>
                    <a:pt x="1698" y="7429"/>
                  </a:lnTo>
                  <a:lnTo>
                    <a:pt x="1462" y="7466"/>
                  </a:lnTo>
                  <a:lnTo>
                    <a:pt x="1226" y="7559"/>
                  </a:lnTo>
                  <a:lnTo>
                    <a:pt x="989" y="7708"/>
                  </a:lnTo>
                  <a:lnTo>
                    <a:pt x="776" y="7932"/>
                  </a:lnTo>
                  <a:lnTo>
                    <a:pt x="551" y="8211"/>
                  </a:lnTo>
                  <a:lnTo>
                    <a:pt x="382" y="8528"/>
                  </a:lnTo>
                  <a:lnTo>
                    <a:pt x="315" y="8714"/>
                  </a:lnTo>
                  <a:lnTo>
                    <a:pt x="236" y="8919"/>
                  </a:lnTo>
                  <a:lnTo>
                    <a:pt x="191" y="9142"/>
                  </a:lnTo>
                  <a:lnTo>
                    <a:pt x="123" y="9347"/>
                  </a:lnTo>
                  <a:lnTo>
                    <a:pt x="78" y="9608"/>
                  </a:lnTo>
                  <a:lnTo>
                    <a:pt x="56" y="9887"/>
                  </a:lnTo>
                  <a:lnTo>
                    <a:pt x="33" y="10185"/>
                  </a:lnTo>
                  <a:lnTo>
                    <a:pt x="33" y="10464"/>
                  </a:lnTo>
                  <a:lnTo>
                    <a:pt x="33" y="10706"/>
                  </a:lnTo>
                  <a:lnTo>
                    <a:pt x="56" y="10967"/>
                  </a:lnTo>
                  <a:lnTo>
                    <a:pt x="78" y="11172"/>
                  </a:lnTo>
                  <a:lnTo>
                    <a:pt x="123" y="11395"/>
                  </a:lnTo>
                  <a:lnTo>
                    <a:pt x="168" y="11600"/>
                  </a:lnTo>
                  <a:lnTo>
                    <a:pt x="236" y="11786"/>
                  </a:lnTo>
                  <a:lnTo>
                    <a:pt x="292" y="11973"/>
                  </a:lnTo>
                  <a:lnTo>
                    <a:pt x="382" y="12140"/>
                  </a:lnTo>
                  <a:lnTo>
                    <a:pt x="540" y="12419"/>
                  </a:lnTo>
                  <a:lnTo>
                    <a:pt x="731" y="12680"/>
                  </a:lnTo>
                  <a:lnTo>
                    <a:pt x="944" y="12866"/>
                  </a:lnTo>
                  <a:lnTo>
                    <a:pt x="1158" y="12997"/>
                  </a:lnTo>
                  <a:lnTo>
                    <a:pt x="1395" y="13108"/>
                  </a:lnTo>
                  <a:lnTo>
                    <a:pt x="1608" y="13183"/>
                  </a:lnTo>
                  <a:lnTo>
                    <a:pt x="1856" y="13183"/>
                  </a:lnTo>
                  <a:lnTo>
                    <a:pt x="2070" y="13146"/>
                  </a:lnTo>
                  <a:lnTo>
                    <a:pt x="2261" y="13071"/>
                  </a:lnTo>
                  <a:lnTo>
                    <a:pt x="2430" y="12960"/>
                  </a:lnTo>
                  <a:lnTo>
                    <a:pt x="2587" y="12792"/>
                  </a:lnTo>
                  <a:lnTo>
                    <a:pt x="2688" y="12606"/>
                  </a:lnTo>
                  <a:lnTo>
                    <a:pt x="2801" y="12419"/>
                  </a:lnTo>
                  <a:lnTo>
                    <a:pt x="2925" y="12289"/>
                  </a:lnTo>
                  <a:lnTo>
                    <a:pt x="3082" y="12177"/>
                  </a:lnTo>
                  <a:lnTo>
                    <a:pt x="3228" y="12103"/>
                  </a:lnTo>
                  <a:lnTo>
                    <a:pt x="3408" y="12103"/>
                  </a:lnTo>
                  <a:lnTo>
                    <a:pt x="3577" y="12103"/>
                  </a:lnTo>
                  <a:lnTo>
                    <a:pt x="3723" y="12177"/>
                  </a:lnTo>
                  <a:lnTo>
                    <a:pt x="3903" y="12252"/>
                  </a:lnTo>
                  <a:lnTo>
                    <a:pt x="4072" y="12364"/>
                  </a:lnTo>
                  <a:lnTo>
                    <a:pt x="4230" y="12494"/>
                  </a:lnTo>
                  <a:lnTo>
                    <a:pt x="4353" y="12643"/>
                  </a:lnTo>
                  <a:lnTo>
                    <a:pt x="4488" y="12829"/>
                  </a:lnTo>
                  <a:lnTo>
                    <a:pt x="4567" y="13034"/>
                  </a:lnTo>
                  <a:lnTo>
                    <a:pt x="4657" y="13257"/>
                  </a:lnTo>
                  <a:lnTo>
                    <a:pt x="4702" y="13462"/>
                  </a:lnTo>
                  <a:lnTo>
                    <a:pt x="4725" y="13686"/>
                  </a:lnTo>
                  <a:lnTo>
                    <a:pt x="4702" y="14282"/>
                  </a:lnTo>
                  <a:lnTo>
                    <a:pt x="4657" y="15045"/>
                  </a:lnTo>
                  <a:lnTo>
                    <a:pt x="4612" y="15976"/>
                  </a:lnTo>
                  <a:lnTo>
                    <a:pt x="4590" y="16926"/>
                  </a:lnTo>
                  <a:lnTo>
                    <a:pt x="4567" y="17968"/>
                  </a:lnTo>
                  <a:lnTo>
                    <a:pt x="4567" y="19011"/>
                  </a:lnTo>
                  <a:lnTo>
                    <a:pt x="4590" y="19514"/>
                  </a:lnTo>
                  <a:lnTo>
                    <a:pt x="4612" y="19980"/>
                  </a:lnTo>
                  <a:lnTo>
                    <a:pt x="4657" y="20426"/>
                  </a:lnTo>
                  <a:lnTo>
                    <a:pt x="4725" y="20836"/>
                  </a:lnTo>
                  <a:lnTo>
                    <a:pt x="4848" y="20929"/>
                  </a:lnTo>
                  <a:lnTo>
                    <a:pt x="5040" y="21004"/>
                  </a:lnTo>
                  <a:lnTo>
                    <a:pt x="5265" y="21078"/>
                  </a:lnTo>
                  <a:lnTo>
                    <a:pt x="5478" y="21115"/>
                  </a:lnTo>
                  <a:lnTo>
                    <a:pt x="6041" y="21115"/>
                  </a:lnTo>
                  <a:lnTo>
                    <a:pt x="6637" y="21078"/>
                  </a:lnTo>
                  <a:lnTo>
                    <a:pt x="7312" y="21004"/>
                  </a:lnTo>
                  <a:lnTo>
                    <a:pt x="7998" y="20929"/>
                  </a:lnTo>
                  <a:lnTo>
                    <a:pt x="8696" y="20855"/>
                  </a:lnTo>
                  <a:lnTo>
                    <a:pt x="9360" y="20836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7" name="Puzzle4"/>
            <p:cNvSpPr>
              <a:spLocks noEditPoints="1" noChangeArrowheads="1"/>
            </p:cNvSpPr>
            <p:nvPr/>
          </p:nvSpPr>
          <p:spPr bwMode="auto">
            <a:xfrm>
              <a:off x="1193527" y="5176019"/>
              <a:ext cx="112580" cy="195560"/>
            </a:xfrm>
            <a:custGeom>
              <a:avLst/>
              <a:gdLst>
                <a:gd name="T0" fmla="*/ 8307 w 21600"/>
                <a:gd name="T1" fmla="*/ 11593 h 21600"/>
                <a:gd name="T2" fmla="*/ 453 w 21600"/>
                <a:gd name="T3" fmla="*/ 16938 h 21600"/>
                <a:gd name="T4" fmla="*/ 11500 w 21600"/>
                <a:gd name="T5" fmla="*/ 21600 h 21600"/>
                <a:gd name="T6" fmla="*/ 20920 w 21600"/>
                <a:gd name="T7" fmla="*/ 16751 h 21600"/>
                <a:gd name="T8" fmla="*/ 13972 w 21600"/>
                <a:gd name="T9" fmla="*/ 10888 h 21600"/>
                <a:gd name="T10" fmla="*/ 21033 w 21600"/>
                <a:gd name="T11" fmla="*/ 4716 h 21600"/>
                <a:gd name="T12" fmla="*/ 11102 w 21600"/>
                <a:gd name="T13" fmla="*/ 11 h 21600"/>
                <a:gd name="T14" fmla="*/ 453 w 21600"/>
                <a:gd name="T15" fmla="*/ 4716 h 21600"/>
                <a:gd name="T16" fmla="*/ 2076 w 21600"/>
                <a:gd name="T17" fmla="*/ 5664 h 21600"/>
                <a:gd name="T18" fmla="*/ 20203 w 21600"/>
                <a:gd name="T19" fmla="*/ 1598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3813" y="10590"/>
                  </a:moveTo>
                  <a:lnTo>
                    <a:pt x="3927" y="10513"/>
                  </a:lnTo>
                  <a:lnTo>
                    <a:pt x="4078" y="10425"/>
                  </a:lnTo>
                  <a:lnTo>
                    <a:pt x="4210" y="10359"/>
                  </a:lnTo>
                  <a:lnTo>
                    <a:pt x="4361" y="10315"/>
                  </a:lnTo>
                  <a:lnTo>
                    <a:pt x="4682" y="10237"/>
                  </a:lnTo>
                  <a:lnTo>
                    <a:pt x="5041" y="10193"/>
                  </a:lnTo>
                  <a:lnTo>
                    <a:pt x="5456" y="10171"/>
                  </a:lnTo>
                  <a:lnTo>
                    <a:pt x="5853" y="10193"/>
                  </a:lnTo>
                  <a:lnTo>
                    <a:pt x="6249" y="10260"/>
                  </a:lnTo>
                  <a:lnTo>
                    <a:pt x="6646" y="10337"/>
                  </a:lnTo>
                  <a:lnTo>
                    <a:pt x="7004" y="10469"/>
                  </a:lnTo>
                  <a:lnTo>
                    <a:pt x="7363" y="10612"/>
                  </a:lnTo>
                  <a:lnTo>
                    <a:pt x="7665" y="10788"/>
                  </a:lnTo>
                  <a:lnTo>
                    <a:pt x="7911" y="10998"/>
                  </a:lnTo>
                  <a:lnTo>
                    <a:pt x="8024" y="11097"/>
                  </a:lnTo>
                  <a:lnTo>
                    <a:pt x="8137" y="11207"/>
                  </a:lnTo>
                  <a:lnTo>
                    <a:pt x="8194" y="11340"/>
                  </a:lnTo>
                  <a:lnTo>
                    <a:pt x="8269" y="11461"/>
                  </a:lnTo>
                  <a:lnTo>
                    <a:pt x="8307" y="11593"/>
                  </a:lnTo>
                  <a:lnTo>
                    <a:pt x="8307" y="11714"/>
                  </a:lnTo>
                  <a:lnTo>
                    <a:pt x="8307" y="11868"/>
                  </a:lnTo>
                  <a:lnTo>
                    <a:pt x="8307" y="12012"/>
                  </a:lnTo>
                  <a:lnTo>
                    <a:pt x="8194" y="12265"/>
                  </a:lnTo>
                  <a:lnTo>
                    <a:pt x="8062" y="12519"/>
                  </a:lnTo>
                  <a:lnTo>
                    <a:pt x="7873" y="12706"/>
                  </a:lnTo>
                  <a:lnTo>
                    <a:pt x="7627" y="12904"/>
                  </a:lnTo>
                  <a:lnTo>
                    <a:pt x="7363" y="13048"/>
                  </a:lnTo>
                  <a:lnTo>
                    <a:pt x="7080" y="13180"/>
                  </a:lnTo>
                  <a:lnTo>
                    <a:pt x="6759" y="13257"/>
                  </a:lnTo>
                  <a:lnTo>
                    <a:pt x="6419" y="13345"/>
                  </a:lnTo>
                  <a:lnTo>
                    <a:pt x="6098" y="13389"/>
                  </a:lnTo>
                  <a:lnTo>
                    <a:pt x="5739" y="13389"/>
                  </a:lnTo>
                  <a:lnTo>
                    <a:pt x="5418" y="13389"/>
                  </a:lnTo>
                  <a:lnTo>
                    <a:pt x="5079" y="13345"/>
                  </a:lnTo>
                  <a:lnTo>
                    <a:pt x="4758" y="13301"/>
                  </a:lnTo>
                  <a:lnTo>
                    <a:pt x="4474" y="13213"/>
                  </a:lnTo>
                  <a:lnTo>
                    <a:pt x="4172" y="13114"/>
                  </a:lnTo>
                  <a:lnTo>
                    <a:pt x="3965" y="12982"/>
                  </a:lnTo>
                  <a:lnTo>
                    <a:pt x="3738" y="12838"/>
                  </a:lnTo>
                  <a:lnTo>
                    <a:pt x="3493" y="12706"/>
                  </a:lnTo>
                  <a:lnTo>
                    <a:pt x="3228" y="12607"/>
                  </a:lnTo>
                  <a:lnTo>
                    <a:pt x="2945" y="12519"/>
                  </a:lnTo>
                  <a:lnTo>
                    <a:pt x="2700" y="12431"/>
                  </a:lnTo>
                  <a:lnTo>
                    <a:pt x="2397" y="12375"/>
                  </a:lnTo>
                  <a:lnTo>
                    <a:pt x="2152" y="12331"/>
                  </a:lnTo>
                  <a:lnTo>
                    <a:pt x="1888" y="12309"/>
                  </a:lnTo>
                  <a:lnTo>
                    <a:pt x="1642" y="12309"/>
                  </a:lnTo>
                  <a:lnTo>
                    <a:pt x="1397" y="12331"/>
                  </a:lnTo>
                  <a:lnTo>
                    <a:pt x="1170" y="12397"/>
                  </a:lnTo>
                  <a:lnTo>
                    <a:pt x="962" y="12453"/>
                  </a:lnTo>
                  <a:lnTo>
                    <a:pt x="774" y="12563"/>
                  </a:lnTo>
                  <a:lnTo>
                    <a:pt x="623" y="12684"/>
                  </a:lnTo>
                  <a:lnTo>
                    <a:pt x="528" y="12838"/>
                  </a:lnTo>
                  <a:lnTo>
                    <a:pt x="453" y="13026"/>
                  </a:lnTo>
                  <a:lnTo>
                    <a:pt x="339" y="13477"/>
                  </a:lnTo>
                  <a:lnTo>
                    <a:pt x="226" y="13984"/>
                  </a:lnTo>
                  <a:lnTo>
                    <a:pt x="151" y="14535"/>
                  </a:lnTo>
                  <a:lnTo>
                    <a:pt x="113" y="15075"/>
                  </a:lnTo>
                  <a:lnTo>
                    <a:pt x="113" y="15626"/>
                  </a:lnTo>
                  <a:lnTo>
                    <a:pt x="151" y="16133"/>
                  </a:lnTo>
                  <a:lnTo>
                    <a:pt x="188" y="16376"/>
                  </a:lnTo>
                  <a:lnTo>
                    <a:pt x="264" y="16585"/>
                  </a:lnTo>
                  <a:lnTo>
                    <a:pt x="339" y="16773"/>
                  </a:lnTo>
                  <a:lnTo>
                    <a:pt x="453" y="16938"/>
                  </a:lnTo>
                  <a:lnTo>
                    <a:pt x="1095" y="16883"/>
                  </a:lnTo>
                  <a:lnTo>
                    <a:pt x="1963" y="16795"/>
                  </a:lnTo>
                  <a:lnTo>
                    <a:pt x="2945" y="16751"/>
                  </a:lnTo>
                  <a:lnTo>
                    <a:pt x="3965" y="16706"/>
                  </a:lnTo>
                  <a:lnTo>
                    <a:pt x="5022" y="16684"/>
                  </a:lnTo>
                  <a:lnTo>
                    <a:pt x="5947" y="16684"/>
                  </a:lnTo>
                  <a:lnTo>
                    <a:pt x="6759" y="16706"/>
                  </a:lnTo>
                  <a:lnTo>
                    <a:pt x="7363" y="16751"/>
                  </a:lnTo>
                  <a:lnTo>
                    <a:pt x="7948" y="16839"/>
                  </a:lnTo>
                  <a:lnTo>
                    <a:pt x="8458" y="16916"/>
                  </a:lnTo>
                  <a:lnTo>
                    <a:pt x="8893" y="17026"/>
                  </a:lnTo>
                  <a:lnTo>
                    <a:pt x="9289" y="17158"/>
                  </a:lnTo>
                  <a:lnTo>
                    <a:pt x="9572" y="17280"/>
                  </a:lnTo>
                  <a:lnTo>
                    <a:pt x="9799" y="17412"/>
                  </a:lnTo>
                  <a:lnTo>
                    <a:pt x="9969" y="17555"/>
                  </a:lnTo>
                  <a:lnTo>
                    <a:pt x="10120" y="17687"/>
                  </a:lnTo>
                  <a:lnTo>
                    <a:pt x="10158" y="17831"/>
                  </a:lnTo>
                  <a:lnTo>
                    <a:pt x="10195" y="17974"/>
                  </a:lnTo>
                  <a:lnTo>
                    <a:pt x="10158" y="18128"/>
                  </a:lnTo>
                  <a:lnTo>
                    <a:pt x="10082" y="18271"/>
                  </a:lnTo>
                  <a:lnTo>
                    <a:pt x="9969" y="18426"/>
                  </a:lnTo>
                  <a:lnTo>
                    <a:pt x="9837" y="18569"/>
                  </a:lnTo>
                  <a:lnTo>
                    <a:pt x="9648" y="18701"/>
                  </a:lnTo>
                  <a:lnTo>
                    <a:pt x="9440" y="18822"/>
                  </a:lnTo>
                  <a:lnTo>
                    <a:pt x="9213" y="18999"/>
                  </a:lnTo>
                  <a:lnTo>
                    <a:pt x="9044" y="19186"/>
                  </a:lnTo>
                  <a:lnTo>
                    <a:pt x="8893" y="19395"/>
                  </a:lnTo>
                  <a:lnTo>
                    <a:pt x="8817" y="19627"/>
                  </a:lnTo>
                  <a:lnTo>
                    <a:pt x="8779" y="19858"/>
                  </a:lnTo>
                  <a:lnTo>
                    <a:pt x="8779" y="20112"/>
                  </a:lnTo>
                  <a:lnTo>
                    <a:pt x="8855" y="20354"/>
                  </a:lnTo>
                  <a:lnTo>
                    <a:pt x="8968" y="20586"/>
                  </a:lnTo>
                  <a:lnTo>
                    <a:pt x="9138" y="20817"/>
                  </a:lnTo>
                  <a:lnTo>
                    <a:pt x="9365" y="21026"/>
                  </a:lnTo>
                  <a:lnTo>
                    <a:pt x="9610" y="21192"/>
                  </a:lnTo>
                  <a:lnTo>
                    <a:pt x="9950" y="21368"/>
                  </a:lnTo>
                  <a:lnTo>
                    <a:pt x="10120" y="21445"/>
                  </a:lnTo>
                  <a:lnTo>
                    <a:pt x="10346" y="21511"/>
                  </a:lnTo>
                  <a:lnTo>
                    <a:pt x="10516" y="21555"/>
                  </a:lnTo>
                  <a:lnTo>
                    <a:pt x="10743" y="21600"/>
                  </a:lnTo>
                  <a:lnTo>
                    <a:pt x="10988" y="21644"/>
                  </a:lnTo>
                  <a:lnTo>
                    <a:pt x="11215" y="21666"/>
                  </a:lnTo>
                  <a:lnTo>
                    <a:pt x="11498" y="21666"/>
                  </a:lnTo>
                  <a:lnTo>
                    <a:pt x="11762" y="21666"/>
                  </a:lnTo>
                  <a:lnTo>
                    <a:pt x="12253" y="21644"/>
                  </a:lnTo>
                  <a:lnTo>
                    <a:pt x="12763" y="21577"/>
                  </a:lnTo>
                  <a:lnTo>
                    <a:pt x="13197" y="21467"/>
                  </a:lnTo>
                  <a:lnTo>
                    <a:pt x="13556" y="21346"/>
                  </a:lnTo>
                  <a:lnTo>
                    <a:pt x="13896" y="21192"/>
                  </a:lnTo>
                  <a:lnTo>
                    <a:pt x="14179" y="21026"/>
                  </a:lnTo>
                  <a:lnTo>
                    <a:pt x="14444" y="20839"/>
                  </a:lnTo>
                  <a:lnTo>
                    <a:pt x="14576" y="20641"/>
                  </a:lnTo>
                  <a:lnTo>
                    <a:pt x="14727" y="20431"/>
                  </a:lnTo>
                  <a:lnTo>
                    <a:pt x="14765" y="20200"/>
                  </a:lnTo>
                  <a:lnTo>
                    <a:pt x="14802" y="19991"/>
                  </a:lnTo>
                  <a:lnTo>
                    <a:pt x="14727" y="19759"/>
                  </a:lnTo>
                  <a:lnTo>
                    <a:pt x="14613" y="19550"/>
                  </a:lnTo>
                  <a:lnTo>
                    <a:pt x="14444" y="19307"/>
                  </a:lnTo>
                  <a:lnTo>
                    <a:pt x="14217" y="19098"/>
                  </a:lnTo>
                  <a:lnTo>
                    <a:pt x="13934" y="18911"/>
                  </a:lnTo>
                  <a:lnTo>
                    <a:pt x="13669" y="18745"/>
                  </a:lnTo>
                  <a:lnTo>
                    <a:pt x="13462" y="18547"/>
                  </a:lnTo>
                  <a:lnTo>
                    <a:pt x="13311" y="18337"/>
                  </a:lnTo>
                  <a:lnTo>
                    <a:pt x="13197" y="18150"/>
                  </a:lnTo>
                  <a:lnTo>
                    <a:pt x="13122" y="17941"/>
                  </a:lnTo>
                  <a:lnTo>
                    <a:pt x="13122" y="17720"/>
                  </a:lnTo>
                  <a:lnTo>
                    <a:pt x="13122" y="17533"/>
                  </a:lnTo>
                  <a:lnTo>
                    <a:pt x="13197" y="17346"/>
                  </a:lnTo>
                  <a:lnTo>
                    <a:pt x="13273" y="17158"/>
                  </a:lnTo>
                  <a:lnTo>
                    <a:pt x="13386" y="16982"/>
                  </a:lnTo>
                  <a:lnTo>
                    <a:pt x="13537" y="16839"/>
                  </a:lnTo>
                  <a:lnTo>
                    <a:pt x="13707" y="16706"/>
                  </a:lnTo>
                  <a:lnTo>
                    <a:pt x="13896" y="16607"/>
                  </a:lnTo>
                  <a:lnTo>
                    <a:pt x="14104" y="16519"/>
                  </a:lnTo>
                  <a:lnTo>
                    <a:pt x="14330" y="16453"/>
                  </a:lnTo>
                  <a:lnTo>
                    <a:pt x="14538" y="16431"/>
                  </a:lnTo>
                  <a:lnTo>
                    <a:pt x="14897" y="16453"/>
                  </a:lnTo>
                  <a:lnTo>
                    <a:pt x="15406" y="16497"/>
                  </a:lnTo>
                  <a:lnTo>
                    <a:pt x="16105" y="16541"/>
                  </a:lnTo>
                  <a:lnTo>
                    <a:pt x="16898" y="16607"/>
                  </a:lnTo>
                  <a:lnTo>
                    <a:pt x="17804" y="16651"/>
                  </a:lnTo>
                  <a:lnTo>
                    <a:pt x="18786" y="16684"/>
                  </a:lnTo>
                  <a:lnTo>
                    <a:pt x="19844" y="16728"/>
                  </a:lnTo>
                  <a:lnTo>
                    <a:pt x="20920" y="16751"/>
                  </a:lnTo>
                  <a:lnTo>
                    <a:pt x="21109" y="16497"/>
                  </a:lnTo>
                  <a:lnTo>
                    <a:pt x="21241" y="16222"/>
                  </a:lnTo>
                  <a:lnTo>
                    <a:pt x="21392" y="15946"/>
                  </a:lnTo>
                  <a:lnTo>
                    <a:pt x="21467" y="15648"/>
                  </a:lnTo>
                  <a:lnTo>
                    <a:pt x="21543" y="15351"/>
                  </a:lnTo>
                  <a:lnTo>
                    <a:pt x="21618" y="15042"/>
                  </a:lnTo>
                  <a:lnTo>
                    <a:pt x="21618" y="14745"/>
                  </a:lnTo>
                  <a:lnTo>
                    <a:pt x="21618" y="14447"/>
                  </a:lnTo>
                  <a:lnTo>
                    <a:pt x="21618" y="14150"/>
                  </a:lnTo>
                  <a:lnTo>
                    <a:pt x="21581" y="13852"/>
                  </a:lnTo>
                  <a:lnTo>
                    <a:pt x="21505" y="13577"/>
                  </a:lnTo>
                  <a:lnTo>
                    <a:pt x="21430" y="13301"/>
                  </a:lnTo>
                  <a:lnTo>
                    <a:pt x="21354" y="13048"/>
                  </a:lnTo>
                  <a:lnTo>
                    <a:pt x="21241" y="12816"/>
                  </a:lnTo>
                  <a:lnTo>
                    <a:pt x="21146" y="12607"/>
                  </a:lnTo>
                  <a:lnTo>
                    <a:pt x="21033" y="12431"/>
                  </a:lnTo>
                  <a:lnTo>
                    <a:pt x="20920" y="12265"/>
                  </a:lnTo>
                  <a:lnTo>
                    <a:pt x="20769" y="12144"/>
                  </a:lnTo>
                  <a:lnTo>
                    <a:pt x="20637" y="12034"/>
                  </a:lnTo>
                  <a:lnTo>
                    <a:pt x="20486" y="11946"/>
                  </a:lnTo>
                  <a:lnTo>
                    <a:pt x="20297" y="11891"/>
                  </a:lnTo>
                  <a:lnTo>
                    <a:pt x="20165" y="11846"/>
                  </a:lnTo>
                  <a:lnTo>
                    <a:pt x="19976" y="11824"/>
                  </a:lnTo>
                  <a:lnTo>
                    <a:pt x="19806" y="11802"/>
                  </a:lnTo>
                  <a:lnTo>
                    <a:pt x="19390" y="11824"/>
                  </a:lnTo>
                  <a:lnTo>
                    <a:pt x="18956" y="11891"/>
                  </a:lnTo>
                  <a:lnTo>
                    <a:pt x="18503" y="11968"/>
                  </a:lnTo>
                  <a:lnTo>
                    <a:pt x="17993" y="12078"/>
                  </a:lnTo>
                  <a:lnTo>
                    <a:pt x="17653" y="12144"/>
                  </a:lnTo>
                  <a:lnTo>
                    <a:pt x="17332" y="12199"/>
                  </a:lnTo>
                  <a:lnTo>
                    <a:pt x="17049" y="12221"/>
                  </a:lnTo>
                  <a:lnTo>
                    <a:pt x="16747" y="12243"/>
                  </a:lnTo>
                  <a:lnTo>
                    <a:pt x="16464" y="12243"/>
                  </a:lnTo>
                  <a:lnTo>
                    <a:pt x="16218" y="12243"/>
                  </a:lnTo>
                  <a:lnTo>
                    <a:pt x="15992" y="12221"/>
                  </a:lnTo>
                  <a:lnTo>
                    <a:pt x="15746" y="12199"/>
                  </a:lnTo>
                  <a:lnTo>
                    <a:pt x="15520" y="12155"/>
                  </a:lnTo>
                  <a:lnTo>
                    <a:pt x="15350" y="12122"/>
                  </a:lnTo>
                  <a:lnTo>
                    <a:pt x="15161" y="12056"/>
                  </a:lnTo>
                  <a:lnTo>
                    <a:pt x="14972" y="11990"/>
                  </a:lnTo>
                  <a:lnTo>
                    <a:pt x="14689" y="11846"/>
                  </a:lnTo>
                  <a:lnTo>
                    <a:pt x="14444" y="11670"/>
                  </a:lnTo>
                  <a:lnTo>
                    <a:pt x="14255" y="11483"/>
                  </a:lnTo>
                  <a:lnTo>
                    <a:pt x="14104" y="11295"/>
                  </a:lnTo>
                  <a:lnTo>
                    <a:pt x="14028" y="11086"/>
                  </a:lnTo>
                  <a:lnTo>
                    <a:pt x="13972" y="10888"/>
                  </a:lnTo>
                  <a:lnTo>
                    <a:pt x="13972" y="10700"/>
                  </a:lnTo>
                  <a:lnTo>
                    <a:pt x="14009" y="10513"/>
                  </a:lnTo>
                  <a:lnTo>
                    <a:pt x="14066" y="10359"/>
                  </a:lnTo>
                  <a:lnTo>
                    <a:pt x="14179" y="10215"/>
                  </a:lnTo>
                  <a:lnTo>
                    <a:pt x="14406" y="10006"/>
                  </a:lnTo>
                  <a:lnTo>
                    <a:pt x="14651" y="9830"/>
                  </a:lnTo>
                  <a:lnTo>
                    <a:pt x="14878" y="9686"/>
                  </a:lnTo>
                  <a:lnTo>
                    <a:pt x="15123" y="9554"/>
                  </a:lnTo>
                  <a:lnTo>
                    <a:pt x="15350" y="9477"/>
                  </a:lnTo>
                  <a:lnTo>
                    <a:pt x="15558" y="9411"/>
                  </a:lnTo>
                  <a:lnTo>
                    <a:pt x="15803" y="9345"/>
                  </a:lnTo>
                  <a:lnTo>
                    <a:pt x="16030" y="9323"/>
                  </a:lnTo>
                  <a:lnTo>
                    <a:pt x="16256" y="9301"/>
                  </a:lnTo>
                  <a:lnTo>
                    <a:pt x="16464" y="9323"/>
                  </a:lnTo>
                  <a:lnTo>
                    <a:pt x="16690" y="9345"/>
                  </a:lnTo>
                  <a:lnTo>
                    <a:pt x="16898" y="9367"/>
                  </a:lnTo>
                  <a:lnTo>
                    <a:pt x="17332" y="9477"/>
                  </a:lnTo>
                  <a:lnTo>
                    <a:pt x="17767" y="9598"/>
                  </a:lnTo>
                  <a:lnTo>
                    <a:pt x="18163" y="9731"/>
                  </a:lnTo>
                  <a:lnTo>
                    <a:pt x="18597" y="9874"/>
                  </a:lnTo>
                  <a:lnTo>
                    <a:pt x="18994" y="10006"/>
                  </a:lnTo>
                  <a:lnTo>
                    <a:pt x="19428" y="10083"/>
                  </a:lnTo>
                  <a:lnTo>
                    <a:pt x="19617" y="10127"/>
                  </a:lnTo>
                  <a:lnTo>
                    <a:pt x="19844" y="10149"/>
                  </a:lnTo>
                  <a:lnTo>
                    <a:pt x="20013" y="10149"/>
                  </a:lnTo>
                  <a:lnTo>
                    <a:pt x="20240" y="10127"/>
                  </a:lnTo>
                  <a:lnTo>
                    <a:pt x="20410" y="10105"/>
                  </a:lnTo>
                  <a:lnTo>
                    <a:pt x="20637" y="10061"/>
                  </a:lnTo>
                  <a:lnTo>
                    <a:pt x="20844" y="9984"/>
                  </a:lnTo>
                  <a:lnTo>
                    <a:pt x="21033" y="9896"/>
                  </a:lnTo>
                  <a:lnTo>
                    <a:pt x="21146" y="9830"/>
                  </a:lnTo>
                  <a:lnTo>
                    <a:pt x="21203" y="9753"/>
                  </a:lnTo>
                  <a:lnTo>
                    <a:pt x="21279" y="9642"/>
                  </a:lnTo>
                  <a:lnTo>
                    <a:pt x="21354" y="9521"/>
                  </a:lnTo>
                  <a:lnTo>
                    <a:pt x="21430" y="9246"/>
                  </a:lnTo>
                  <a:lnTo>
                    <a:pt x="21430" y="8904"/>
                  </a:lnTo>
                  <a:lnTo>
                    <a:pt x="21430" y="8540"/>
                  </a:lnTo>
                  <a:lnTo>
                    <a:pt x="21392" y="8144"/>
                  </a:lnTo>
                  <a:lnTo>
                    <a:pt x="21354" y="7714"/>
                  </a:lnTo>
                  <a:lnTo>
                    <a:pt x="21279" y="7295"/>
                  </a:lnTo>
                  <a:lnTo>
                    <a:pt x="21146" y="6446"/>
                  </a:lnTo>
                  <a:lnTo>
                    <a:pt x="20995" y="5686"/>
                  </a:lnTo>
                  <a:lnTo>
                    <a:pt x="20958" y="5366"/>
                  </a:lnTo>
                  <a:lnTo>
                    <a:pt x="20958" y="5091"/>
                  </a:lnTo>
                  <a:lnTo>
                    <a:pt x="20958" y="4860"/>
                  </a:lnTo>
                  <a:lnTo>
                    <a:pt x="21033" y="4716"/>
                  </a:lnTo>
                  <a:lnTo>
                    <a:pt x="20637" y="4860"/>
                  </a:lnTo>
                  <a:lnTo>
                    <a:pt x="20127" y="4992"/>
                  </a:lnTo>
                  <a:lnTo>
                    <a:pt x="19617" y="5069"/>
                  </a:lnTo>
                  <a:lnTo>
                    <a:pt x="19032" y="5157"/>
                  </a:lnTo>
                  <a:lnTo>
                    <a:pt x="18465" y="5201"/>
                  </a:lnTo>
                  <a:lnTo>
                    <a:pt x="17842" y="5245"/>
                  </a:lnTo>
                  <a:lnTo>
                    <a:pt x="17219" y="5267"/>
                  </a:lnTo>
                  <a:lnTo>
                    <a:pt x="16615" y="5267"/>
                  </a:lnTo>
                  <a:lnTo>
                    <a:pt x="15992" y="5245"/>
                  </a:lnTo>
                  <a:lnTo>
                    <a:pt x="15369" y="5201"/>
                  </a:lnTo>
                  <a:lnTo>
                    <a:pt x="14840" y="5157"/>
                  </a:lnTo>
                  <a:lnTo>
                    <a:pt x="14293" y="5091"/>
                  </a:lnTo>
                  <a:lnTo>
                    <a:pt x="13783" y="5014"/>
                  </a:lnTo>
                  <a:lnTo>
                    <a:pt x="13386" y="4926"/>
                  </a:lnTo>
                  <a:lnTo>
                    <a:pt x="13027" y="4815"/>
                  </a:lnTo>
                  <a:lnTo>
                    <a:pt x="12725" y="4716"/>
                  </a:lnTo>
                  <a:lnTo>
                    <a:pt x="12480" y="4606"/>
                  </a:lnTo>
                  <a:lnTo>
                    <a:pt x="12291" y="4496"/>
                  </a:lnTo>
                  <a:lnTo>
                    <a:pt x="12197" y="4397"/>
                  </a:lnTo>
                  <a:lnTo>
                    <a:pt x="12083" y="4286"/>
                  </a:lnTo>
                  <a:lnTo>
                    <a:pt x="12046" y="4187"/>
                  </a:lnTo>
                  <a:lnTo>
                    <a:pt x="12008" y="4077"/>
                  </a:lnTo>
                  <a:lnTo>
                    <a:pt x="12046" y="3967"/>
                  </a:lnTo>
                  <a:lnTo>
                    <a:pt x="12121" y="3868"/>
                  </a:lnTo>
                  <a:lnTo>
                    <a:pt x="12197" y="3735"/>
                  </a:lnTo>
                  <a:lnTo>
                    <a:pt x="12291" y="3614"/>
                  </a:lnTo>
                  <a:lnTo>
                    <a:pt x="12442" y="3482"/>
                  </a:lnTo>
                  <a:lnTo>
                    <a:pt x="12631" y="3361"/>
                  </a:lnTo>
                  <a:lnTo>
                    <a:pt x="13065" y="3085"/>
                  </a:lnTo>
                  <a:lnTo>
                    <a:pt x="13537" y="2766"/>
                  </a:lnTo>
                  <a:lnTo>
                    <a:pt x="13783" y="2578"/>
                  </a:lnTo>
                  <a:lnTo>
                    <a:pt x="13934" y="2380"/>
                  </a:lnTo>
                  <a:lnTo>
                    <a:pt x="14028" y="2171"/>
                  </a:lnTo>
                  <a:lnTo>
                    <a:pt x="14104" y="1961"/>
                  </a:lnTo>
                  <a:lnTo>
                    <a:pt x="14104" y="1730"/>
                  </a:lnTo>
                  <a:lnTo>
                    <a:pt x="14066" y="1498"/>
                  </a:lnTo>
                  <a:lnTo>
                    <a:pt x="13972" y="1267"/>
                  </a:lnTo>
                  <a:lnTo>
                    <a:pt x="13820" y="1057"/>
                  </a:lnTo>
                  <a:lnTo>
                    <a:pt x="13594" y="837"/>
                  </a:lnTo>
                  <a:lnTo>
                    <a:pt x="13386" y="628"/>
                  </a:lnTo>
                  <a:lnTo>
                    <a:pt x="13103" y="462"/>
                  </a:lnTo>
                  <a:lnTo>
                    <a:pt x="12763" y="308"/>
                  </a:lnTo>
                  <a:lnTo>
                    <a:pt x="12404" y="187"/>
                  </a:lnTo>
                  <a:lnTo>
                    <a:pt x="12008" y="77"/>
                  </a:lnTo>
                  <a:lnTo>
                    <a:pt x="11574" y="33"/>
                  </a:lnTo>
                  <a:lnTo>
                    <a:pt x="11102" y="11"/>
                  </a:lnTo>
                  <a:lnTo>
                    <a:pt x="10667" y="11"/>
                  </a:lnTo>
                  <a:lnTo>
                    <a:pt x="10233" y="77"/>
                  </a:lnTo>
                  <a:lnTo>
                    <a:pt x="9837" y="187"/>
                  </a:lnTo>
                  <a:lnTo>
                    <a:pt x="9440" y="286"/>
                  </a:lnTo>
                  <a:lnTo>
                    <a:pt x="9062" y="462"/>
                  </a:lnTo>
                  <a:lnTo>
                    <a:pt x="8741" y="628"/>
                  </a:lnTo>
                  <a:lnTo>
                    <a:pt x="8458" y="815"/>
                  </a:lnTo>
                  <a:lnTo>
                    <a:pt x="8232" y="1035"/>
                  </a:lnTo>
                  <a:lnTo>
                    <a:pt x="8062" y="1245"/>
                  </a:lnTo>
                  <a:lnTo>
                    <a:pt x="7911" y="1476"/>
                  </a:lnTo>
                  <a:lnTo>
                    <a:pt x="7835" y="1708"/>
                  </a:lnTo>
                  <a:lnTo>
                    <a:pt x="7797" y="1961"/>
                  </a:lnTo>
                  <a:lnTo>
                    <a:pt x="7835" y="2193"/>
                  </a:lnTo>
                  <a:lnTo>
                    <a:pt x="7948" y="2402"/>
                  </a:lnTo>
                  <a:lnTo>
                    <a:pt x="8062" y="2534"/>
                  </a:lnTo>
                  <a:lnTo>
                    <a:pt x="8175" y="2644"/>
                  </a:lnTo>
                  <a:lnTo>
                    <a:pt x="8269" y="2744"/>
                  </a:lnTo>
                  <a:lnTo>
                    <a:pt x="8420" y="2832"/>
                  </a:lnTo>
                  <a:lnTo>
                    <a:pt x="8704" y="3019"/>
                  </a:lnTo>
                  <a:lnTo>
                    <a:pt x="8968" y="3206"/>
                  </a:lnTo>
                  <a:lnTo>
                    <a:pt x="9138" y="3405"/>
                  </a:lnTo>
                  <a:lnTo>
                    <a:pt x="9327" y="3570"/>
                  </a:lnTo>
                  <a:lnTo>
                    <a:pt x="9440" y="3735"/>
                  </a:lnTo>
                  <a:lnTo>
                    <a:pt x="9516" y="3890"/>
                  </a:lnTo>
                  <a:lnTo>
                    <a:pt x="9534" y="4033"/>
                  </a:lnTo>
                  <a:lnTo>
                    <a:pt x="9534" y="4165"/>
                  </a:lnTo>
                  <a:lnTo>
                    <a:pt x="9516" y="4286"/>
                  </a:lnTo>
                  <a:lnTo>
                    <a:pt x="9440" y="4397"/>
                  </a:lnTo>
                  <a:lnTo>
                    <a:pt x="9327" y="4496"/>
                  </a:lnTo>
                  <a:lnTo>
                    <a:pt x="9176" y="4562"/>
                  </a:lnTo>
                  <a:lnTo>
                    <a:pt x="9006" y="4628"/>
                  </a:lnTo>
                  <a:lnTo>
                    <a:pt x="8779" y="4694"/>
                  </a:lnTo>
                  <a:lnTo>
                    <a:pt x="8534" y="4716"/>
                  </a:lnTo>
                  <a:lnTo>
                    <a:pt x="8232" y="4716"/>
                  </a:lnTo>
                  <a:lnTo>
                    <a:pt x="7118" y="4738"/>
                  </a:lnTo>
                  <a:lnTo>
                    <a:pt x="5947" y="4771"/>
                  </a:lnTo>
                  <a:lnTo>
                    <a:pt x="4795" y="4815"/>
                  </a:lnTo>
                  <a:lnTo>
                    <a:pt x="3681" y="4860"/>
                  </a:lnTo>
                  <a:lnTo>
                    <a:pt x="2662" y="4882"/>
                  </a:lnTo>
                  <a:lnTo>
                    <a:pt x="1755" y="4882"/>
                  </a:lnTo>
                  <a:lnTo>
                    <a:pt x="1359" y="4860"/>
                  </a:lnTo>
                  <a:lnTo>
                    <a:pt x="981" y="4837"/>
                  </a:lnTo>
                  <a:lnTo>
                    <a:pt x="698" y="4771"/>
                  </a:lnTo>
                  <a:lnTo>
                    <a:pt x="453" y="4716"/>
                  </a:lnTo>
                  <a:lnTo>
                    <a:pt x="453" y="5322"/>
                  </a:lnTo>
                  <a:lnTo>
                    <a:pt x="453" y="6083"/>
                  </a:lnTo>
                  <a:lnTo>
                    <a:pt x="453" y="6909"/>
                  </a:lnTo>
                  <a:lnTo>
                    <a:pt x="453" y="7780"/>
                  </a:lnTo>
                  <a:lnTo>
                    <a:pt x="453" y="8606"/>
                  </a:lnTo>
                  <a:lnTo>
                    <a:pt x="453" y="9345"/>
                  </a:lnTo>
                  <a:lnTo>
                    <a:pt x="453" y="9918"/>
                  </a:lnTo>
                  <a:lnTo>
                    <a:pt x="453" y="10282"/>
                  </a:lnTo>
                  <a:lnTo>
                    <a:pt x="490" y="10381"/>
                  </a:lnTo>
                  <a:lnTo>
                    <a:pt x="547" y="10491"/>
                  </a:lnTo>
                  <a:lnTo>
                    <a:pt x="660" y="10590"/>
                  </a:lnTo>
                  <a:lnTo>
                    <a:pt x="811" y="10700"/>
                  </a:lnTo>
                  <a:lnTo>
                    <a:pt x="981" y="10811"/>
                  </a:lnTo>
                  <a:lnTo>
                    <a:pt x="1208" y="10888"/>
                  </a:lnTo>
                  <a:lnTo>
                    <a:pt x="1453" y="10954"/>
                  </a:lnTo>
                  <a:lnTo>
                    <a:pt x="1718" y="11020"/>
                  </a:lnTo>
                  <a:lnTo>
                    <a:pt x="1963" y="11064"/>
                  </a:lnTo>
                  <a:lnTo>
                    <a:pt x="2265" y="11086"/>
                  </a:lnTo>
                  <a:lnTo>
                    <a:pt x="2548" y="11064"/>
                  </a:lnTo>
                  <a:lnTo>
                    <a:pt x="2794" y="11042"/>
                  </a:lnTo>
                  <a:lnTo>
                    <a:pt x="3096" y="10976"/>
                  </a:lnTo>
                  <a:lnTo>
                    <a:pt x="3341" y="10888"/>
                  </a:lnTo>
                  <a:lnTo>
                    <a:pt x="3606" y="10766"/>
                  </a:lnTo>
                  <a:lnTo>
                    <a:pt x="3813" y="10590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28" name="Puzzle3"/>
            <p:cNvSpPr>
              <a:spLocks noEditPoints="1" noChangeArrowheads="1"/>
            </p:cNvSpPr>
            <p:nvPr/>
          </p:nvSpPr>
          <p:spPr bwMode="auto">
            <a:xfrm>
              <a:off x="1301790" y="5051023"/>
              <a:ext cx="116176" cy="168140"/>
            </a:xfrm>
            <a:custGeom>
              <a:avLst/>
              <a:gdLst>
                <a:gd name="T0" fmla="*/ 10391 w 21600"/>
                <a:gd name="T1" fmla="*/ 15806 h 21600"/>
                <a:gd name="T2" fmla="*/ 20551 w 21600"/>
                <a:gd name="T3" fmla="*/ 21088 h 21600"/>
                <a:gd name="T4" fmla="*/ 13180 w 21600"/>
                <a:gd name="T5" fmla="*/ 13801 h 21600"/>
                <a:gd name="T6" fmla="*/ 20551 w 21600"/>
                <a:gd name="T7" fmla="*/ 7025 h 21600"/>
                <a:gd name="T8" fmla="*/ 10500 w 21600"/>
                <a:gd name="T9" fmla="*/ 52 h 21600"/>
                <a:gd name="T10" fmla="*/ 692 w 21600"/>
                <a:gd name="T11" fmla="*/ 6802 h 21600"/>
                <a:gd name="T12" fmla="*/ 8064 w 21600"/>
                <a:gd name="T13" fmla="*/ 13526 h 21600"/>
                <a:gd name="T14" fmla="*/ 692 w 21600"/>
                <a:gd name="T15" fmla="*/ 21088 h 21600"/>
                <a:gd name="T16" fmla="*/ 2273 w 21600"/>
                <a:gd name="T17" fmla="*/ 7719 h 21600"/>
                <a:gd name="T18" fmla="*/ 19149 w 21600"/>
                <a:gd name="T19" fmla="*/ 20237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T16" t="T17" r="T18" b="T19"/>
              <a:pathLst>
                <a:path w="21600" h="21600">
                  <a:moveTo>
                    <a:pt x="6625" y="20892"/>
                  </a:moveTo>
                  <a:lnTo>
                    <a:pt x="7105" y="21023"/>
                  </a:lnTo>
                  <a:lnTo>
                    <a:pt x="7513" y="21088"/>
                  </a:lnTo>
                  <a:lnTo>
                    <a:pt x="7922" y="21115"/>
                  </a:lnTo>
                  <a:lnTo>
                    <a:pt x="8242" y="21115"/>
                  </a:lnTo>
                  <a:lnTo>
                    <a:pt x="8544" y="21062"/>
                  </a:lnTo>
                  <a:lnTo>
                    <a:pt x="8810" y="20997"/>
                  </a:lnTo>
                  <a:lnTo>
                    <a:pt x="9023" y="20892"/>
                  </a:lnTo>
                  <a:lnTo>
                    <a:pt x="9148" y="20761"/>
                  </a:lnTo>
                  <a:lnTo>
                    <a:pt x="9290" y="20616"/>
                  </a:lnTo>
                  <a:lnTo>
                    <a:pt x="9361" y="20459"/>
                  </a:lnTo>
                  <a:lnTo>
                    <a:pt x="9396" y="20289"/>
                  </a:lnTo>
                  <a:lnTo>
                    <a:pt x="9396" y="20092"/>
                  </a:lnTo>
                  <a:lnTo>
                    <a:pt x="9325" y="19909"/>
                  </a:lnTo>
                  <a:lnTo>
                    <a:pt x="9219" y="19738"/>
                  </a:lnTo>
                  <a:lnTo>
                    <a:pt x="9094" y="19555"/>
                  </a:lnTo>
                  <a:lnTo>
                    <a:pt x="8917" y="19384"/>
                  </a:lnTo>
                  <a:lnTo>
                    <a:pt x="8650" y="19162"/>
                  </a:lnTo>
                  <a:lnTo>
                    <a:pt x="8437" y="18900"/>
                  </a:lnTo>
                  <a:lnTo>
                    <a:pt x="8277" y="18624"/>
                  </a:lnTo>
                  <a:lnTo>
                    <a:pt x="8135" y="18349"/>
                  </a:lnTo>
                  <a:lnTo>
                    <a:pt x="8028" y="18048"/>
                  </a:lnTo>
                  <a:lnTo>
                    <a:pt x="7993" y="17746"/>
                  </a:lnTo>
                  <a:lnTo>
                    <a:pt x="7993" y="17471"/>
                  </a:lnTo>
                  <a:lnTo>
                    <a:pt x="8028" y="17169"/>
                  </a:lnTo>
                  <a:lnTo>
                    <a:pt x="8135" y="16920"/>
                  </a:lnTo>
                  <a:lnTo>
                    <a:pt x="8277" y="16671"/>
                  </a:lnTo>
                  <a:lnTo>
                    <a:pt x="8366" y="16540"/>
                  </a:lnTo>
                  <a:lnTo>
                    <a:pt x="8473" y="16409"/>
                  </a:lnTo>
                  <a:lnTo>
                    <a:pt x="8615" y="16317"/>
                  </a:lnTo>
                  <a:lnTo>
                    <a:pt x="8739" y="16213"/>
                  </a:lnTo>
                  <a:lnTo>
                    <a:pt x="8881" y="16134"/>
                  </a:lnTo>
                  <a:lnTo>
                    <a:pt x="9059" y="16055"/>
                  </a:lnTo>
                  <a:lnTo>
                    <a:pt x="9254" y="15990"/>
                  </a:lnTo>
                  <a:lnTo>
                    <a:pt x="9432" y="15911"/>
                  </a:lnTo>
                  <a:lnTo>
                    <a:pt x="9663" y="15885"/>
                  </a:lnTo>
                  <a:lnTo>
                    <a:pt x="9876" y="15833"/>
                  </a:lnTo>
                  <a:lnTo>
                    <a:pt x="10142" y="15806"/>
                  </a:lnTo>
                  <a:lnTo>
                    <a:pt x="10391" y="15806"/>
                  </a:lnTo>
                  <a:lnTo>
                    <a:pt x="10728" y="15806"/>
                  </a:lnTo>
                  <a:lnTo>
                    <a:pt x="10995" y="15806"/>
                  </a:lnTo>
                  <a:lnTo>
                    <a:pt x="11279" y="15833"/>
                  </a:lnTo>
                  <a:lnTo>
                    <a:pt x="11546" y="15885"/>
                  </a:lnTo>
                  <a:lnTo>
                    <a:pt x="11776" y="15937"/>
                  </a:lnTo>
                  <a:lnTo>
                    <a:pt x="12025" y="15990"/>
                  </a:lnTo>
                  <a:lnTo>
                    <a:pt x="12221" y="16055"/>
                  </a:lnTo>
                  <a:lnTo>
                    <a:pt x="12434" y="16134"/>
                  </a:lnTo>
                  <a:lnTo>
                    <a:pt x="12611" y="16213"/>
                  </a:lnTo>
                  <a:lnTo>
                    <a:pt x="12771" y="16317"/>
                  </a:lnTo>
                  <a:lnTo>
                    <a:pt x="12913" y="16409"/>
                  </a:lnTo>
                  <a:lnTo>
                    <a:pt x="13038" y="16514"/>
                  </a:lnTo>
                  <a:lnTo>
                    <a:pt x="13251" y="16737"/>
                  </a:lnTo>
                  <a:lnTo>
                    <a:pt x="13428" y="16986"/>
                  </a:lnTo>
                  <a:lnTo>
                    <a:pt x="13517" y="17248"/>
                  </a:lnTo>
                  <a:lnTo>
                    <a:pt x="13588" y="17523"/>
                  </a:lnTo>
                  <a:lnTo>
                    <a:pt x="13588" y="17799"/>
                  </a:lnTo>
                  <a:lnTo>
                    <a:pt x="13517" y="18074"/>
                  </a:lnTo>
                  <a:lnTo>
                    <a:pt x="13428" y="18323"/>
                  </a:lnTo>
                  <a:lnTo>
                    <a:pt x="13286" y="18572"/>
                  </a:lnTo>
                  <a:lnTo>
                    <a:pt x="13109" y="18808"/>
                  </a:lnTo>
                  <a:lnTo>
                    <a:pt x="12878" y="19031"/>
                  </a:lnTo>
                  <a:lnTo>
                    <a:pt x="12434" y="19411"/>
                  </a:lnTo>
                  <a:lnTo>
                    <a:pt x="12132" y="19738"/>
                  </a:lnTo>
                  <a:lnTo>
                    <a:pt x="12025" y="19856"/>
                  </a:lnTo>
                  <a:lnTo>
                    <a:pt x="11919" y="20014"/>
                  </a:lnTo>
                  <a:lnTo>
                    <a:pt x="11883" y="20132"/>
                  </a:lnTo>
                  <a:lnTo>
                    <a:pt x="11883" y="20263"/>
                  </a:lnTo>
                  <a:lnTo>
                    <a:pt x="11883" y="20394"/>
                  </a:lnTo>
                  <a:lnTo>
                    <a:pt x="11954" y="20485"/>
                  </a:lnTo>
                  <a:lnTo>
                    <a:pt x="12061" y="20590"/>
                  </a:lnTo>
                  <a:lnTo>
                    <a:pt x="12185" y="20695"/>
                  </a:lnTo>
                  <a:lnTo>
                    <a:pt x="12327" y="20787"/>
                  </a:lnTo>
                  <a:lnTo>
                    <a:pt x="12540" y="20892"/>
                  </a:lnTo>
                  <a:lnTo>
                    <a:pt x="12771" y="20997"/>
                  </a:lnTo>
                  <a:lnTo>
                    <a:pt x="13073" y="21088"/>
                  </a:lnTo>
                  <a:lnTo>
                    <a:pt x="13428" y="21193"/>
                  </a:lnTo>
                  <a:lnTo>
                    <a:pt x="13873" y="21298"/>
                  </a:lnTo>
                  <a:lnTo>
                    <a:pt x="14317" y="21390"/>
                  </a:lnTo>
                  <a:lnTo>
                    <a:pt x="14778" y="21468"/>
                  </a:lnTo>
                  <a:lnTo>
                    <a:pt x="15294" y="21547"/>
                  </a:lnTo>
                  <a:lnTo>
                    <a:pt x="15809" y="21600"/>
                  </a:lnTo>
                  <a:lnTo>
                    <a:pt x="16359" y="21652"/>
                  </a:lnTo>
                  <a:lnTo>
                    <a:pt x="16875" y="21678"/>
                  </a:lnTo>
                  <a:lnTo>
                    <a:pt x="17407" y="21678"/>
                  </a:lnTo>
                  <a:lnTo>
                    <a:pt x="17958" y="21678"/>
                  </a:lnTo>
                  <a:lnTo>
                    <a:pt x="18473" y="21652"/>
                  </a:lnTo>
                  <a:lnTo>
                    <a:pt x="18953" y="21573"/>
                  </a:lnTo>
                  <a:lnTo>
                    <a:pt x="19397" y="21495"/>
                  </a:lnTo>
                  <a:lnTo>
                    <a:pt x="19841" y="21390"/>
                  </a:lnTo>
                  <a:lnTo>
                    <a:pt x="20214" y="21272"/>
                  </a:lnTo>
                  <a:lnTo>
                    <a:pt x="20551" y="21088"/>
                  </a:lnTo>
                  <a:lnTo>
                    <a:pt x="20480" y="20787"/>
                  </a:lnTo>
                  <a:lnTo>
                    <a:pt x="20409" y="20485"/>
                  </a:lnTo>
                  <a:lnTo>
                    <a:pt x="20356" y="20158"/>
                  </a:lnTo>
                  <a:lnTo>
                    <a:pt x="20356" y="19804"/>
                  </a:lnTo>
                  <a:lnTo>
                    <a:pt x="20321" y="19083"/>
                  </a:lnTo>
                  <a:lnTo>
                    <a:pt x="20356" y="18349"/>
                  </a:lnTo>
                  <a:lnTo>
                    <a:pt x="20409" y="17641"/>
                  </a:lnTo>
                  <a:lnTo>
                    <a:pt x="20480" y="17012"/>
                  </a:lnTo>
                  <a:lnTo>
                    <a:pt x="20551" y="16488"/>
                  </a:lnTo>
                  <a:lnTo>
                    <a:pt x="20551" y="16055"/>
                  </a:lnTo>
                  <a:lnTo>
                    <a:pt x="20551" y="15911"/>
                  </a:lnTo>
                  <a:lnTo>
                    <a:pt x="20445" y="15754"/>
                  </a:lnTo>
                  <a:lnTo>
                    <a:pt x="20356" y="15610"/>
                  </a:lnTo>
                  <a:lnTo>
                    <a:pt x="20178" y="15452"/>
                  </a:lnTo>
                  <a:lnTo>
                    <a:pt x="20001" y="15334"/>
                  </a:lnTo>
                  <a:lnTo>
                    <a:pt x="19770" y="15230"/>
                  </a:lnTo>
                  <a:lnTo>
                    <a:pt x="19521" y="15125"/>
                  </a:lnTo>
                  <a:lnTo>
                    <a:pt x="19290" y="15059"/>
                  </a:lnTo>
                  <a:lnTo>
                    <a:pt x="19024" y="15007"/>
                  </a:lnTo>
                  <a:lnTo>
                    <a:pt x="18740" y="14954"/>
                  </a:lnTo>
                  <a:lnTo>
                    <a:pt x="18509" y="14954"/>
                  </a:lnTo>
                  <a:lnTo>
                    <a:pt x="18225" y="14954"/>
                  </a:lnTo>
                  <a:lnTo>
                    <a:pt x="17994" y="15007"/>
                  </a:lnTo>
                  <a:lnTo>
                    <a:pt x="17763" y="15085"/>
                  </a:lnTo>
                  <a:lnTo>
                    <a:pt x="17550" y="15177"/>
                  </a:lnTo>
                  <a:lnTo>
                    <a:pt x="17372" y="15308"/>
                  </a:lnTo>
                  <a:lnTo>
                    <a:pt x="17176" y="15426"/>
                  </a:lnTo>
                  <a:lnTo>
                    <a:pt x="16928" y="15557"/>
                  </a:lnTo>
                  <a:lnTo>
                    <a:pt x="16661" y="15636"/>
                  </a:lnTo>
                  <a:lnTo>
                    <a:pt x="16359" y="15688"/>
                  </a:lnTo>
                  <a:lnTo>
                    <a:pt x="16022" y="15715"/>
                  </a:lnTo>
                  <a:lnTo>
                    <a:pt x="15667" y="15688"/>
                  </a:lnTo>
                  <a:lnTo>
                    <a:pt x="15294" y="15662"/>
                  </a:lnTo>
                  <a:lnTo>
                    <a:pt x="14956" y="15583"/>
                  </a:lnTo>
                  <a:lnTo>
                    <a:pt x="14619" y="15479"/>
                  </a:lnTo>
                  <a:lnTo>
                    <a:pt x="14281" y="15334"/>
                  </a:lnTo>
                  <a:lnTo>
                    <a:pt x="13961" y="15177"/>
                  </a:lnTo>
                  <a:lnTo>
                    <a:pt x="13695" y="14981"/>
                  </a:lnTo>
                  <a:lnTo>
                    <a:pt x="13588" y="14850"/>
                  </a:lnTo>
                  <a:lnTo>
                    <a:pt x="13482" y="14732"/>
                  </a:lnTo>
                  <a:lnTo>
                    <a:pt x="13393" y="14600"/>
                  </a:lnTo>
                  <a:lnTo>
                    <a:pt x="13322" y="14456"/>
                  </a:lnTo>
                  <a:lnTo>
                    <a:pt x="13251" y="14299"/>
                  </a:lnTo>
                  <a:lnTo>
                    <a:pt x="13215" y="14155"/>
                  </a:lnTo>
                  <a:lnTo>
                    <a:pt x="13180" y="13971"/>
                  </a:lnTo>
                  <a:lnTo>
                    <a:pt x="13180" y="13801"/>
                  </a:lnTo>
                  <a:lnTo>
                    <a:pt x="13180" y="13591"/>
                  </a:lnTo>
                  <a:lnTo>
                    <a:pt x="13215" y="13395"/>
                  </a:lnTo>
                  <a:lnTo>
                    <a:pt x="13251" y="13198"/>
                  </a:lnTo>
                  <a:lnTo>
                    <a:pt x="13322" y="13015"/>
                  </a:lnTo>
                  <a:lnTo>
                    <a:pt x="13393" y="12870"/>
                  </a:lnTo>
                  <a:lnTo>
                    <a:pt x="13482" y="12713"/>
                  </a:lnTo>
                  <a:lnTo>
                    <a:pt x="13588" y="12569"/>
                  </a:lnTo>
                  <a:lnTo>
                    <a:pt x="13730" y="12438"/>
                  </a:lnTo>
                  <a:lnTo>
                    <a:pt x="13997" y="12215"/>
                  </a:lnTo>
                  <a:lnTo>
                    <a:pt x="14334" y="12005"/>
                  </a:lnTo>
                  <a:lnTo>
                    <a:pt x="14690" y="11861"/>
                  </a:lnTo>
                  <a:lnTo>
                    <a:pt x="15063" y="11756"/>
                  </a:lnTo>
                  <a:lnTo>
                    <a:pt x="15436" y="11678"/>
                  </a:lnTo>
                  <a:lnTo>
                    <a:pt x="15809" y="11638"/>
                  </a:lnTo>
                  <a:lnTo>
                    <a:pt x="16182" y="11638"/>
                  </a:lnTo>
                  <a:lnTo>
                    <a:pt x="16555" y="11678"/>
                  </a:lnTo>
                  <a:lnTo>
                    <a:pt x="16910" y="11730"/>
                  </a:lnTo>
                  <a:lnTo>
                    <a:pt x="17248" y="11835"/>
                  </a:lnTo>
                  <a:lnTo>
                    <a:pt x="17514" y="11966"/>
                  </a:lnTo>
                  <a:lnTo>
                    <a:pt x="17763" y="12110"/>
                  </a:lnTo>
                  <a:lnTo>
                    <a:pt x="17887" y="12215"/>
                  </a:lnTo>
                  <a:lnTo>
                    <a:pt x="18065" y="12307"/>
                  </a:lnTo>
                  <a:lnTo>
                    <a:pt x="18260" y="12412"/>
                  </a:lnTo>
                  <a:lnTo>
                    <a:pt x="18438" y="12464"/>
                  </a:lnTo>
                  <a:lnTo>
                    <a:pt x="18669" y="12543"/>
                  </a:lnTo>
                  <a:lnTo>
                    <a:pt x="18882" y="12569"/>
                  </a:lnTo>
                  <a:lnTo>
                    <a:pt x="19113" y="12595"/>
                  </a:lnTo>
                  <a:lnTo>
                    <a:pt x="19361" y="12608"/>
                  </a:lnTo>
                  <a:lnTo>
                    <a:pt x="19592" y="12608"/>
                  </a:lnTo>
                  <a:lnTo>
                    <a:pt x="19841" y="12595"/>
                  </a:lnTo>
                  <a:lnTo>
                    <a:pt x="20072" y="12543"/>
                  </a:lnTo>
                  <a:lnTo>
                    <a:pt x="20321" y="12490"/>
                  </a:lnTo>
                  <a:lnTo>
                    <a:pt x="20551" y="12438"/>
                  </a:lnTo>
                  <a:lnTo>
                    <a:pt x="20800" y="12333"/>
                  </a:lnTo>
                  <a:lnTo>
                    <a:pt x="20996" y="12241"/>
                  </a:lnTo>
                  <a:lnTo>
                    <a:pt x="21244" y="12110"/>
                  </a:lnTo>
                  <a:lnTo>
                    <a:pt x="21298" y="12032"/>
                  </a:lnTo>
                  <a:lnTo>
                    <a:pt x="21404" y="11966"/>
                  </a:lnTo>
                  <a:lnTo>
                    <a:pt x="21475" y="11861"/>
                  </a:lnTo>
                  <a:lnTo>
                    <a:pt x="21511" y="11730"/>
                  </a:lnTo>
                  <a:lnTo>
                    <a:pt x="21617" y="11481"/>
                  </a:lnTo>
                  <a:lnTo>
                    <a:pt x="21653" y="11180"/>
                  </a:lnTo>
                  <a:lnTo>
                    <a:pt x="21653" y="10826"/>
                  </a:lnTo>
                  <a:lnTo>
                    <a:pt x="21653" y="10472"/>
                  </a:lnTo>
                  <a:lnTo>
                    <a:pt x="21582" y="10092"/>
                  </a:lnTo>
                  <a:lnTo>
                    <a:pt x="21511" y="9725"/>
                  </a:lnTo>
                  <a:lnTo>
                    <a:pt x="21298" y="8912"/>
                  </a:lnTo>
                  <a:lnTo>
                    <a:pt x="21067" y="8191"/>
                  </a:lnTo>
                  <a:lnTo>
                    <a:pt x="20800" y="7536"/>
                  </a:lnTo>
                  <a:lnTo>
                    <a:pt x="20551" y="7025"/>
                  </a:lnTo>
                  <a:lnTo>
                    <a:pt x="20001" y="7103"/>
                  </a:lnTo>
                  <a:lnTo>
                    <a:pt x="19432" y="7156"/>
                  </a:lnTo>
                  <a:lnTo>
                    <a:pt x="18846" y="7208"/>
                  </a:lnTo>
                  <a:lnTo>
                    <a:pt x="18225" y="7208"/>
                  </a:lnTo>
                  <a:lnTo>
                    <a:pt x="17656" y="7208"/>
                  </a:lnTo>
                  <a:lnTo>
                    <a:pt x="17070" y="7182"/>
                  </a:lnTo>
                  <a:lnTo>
                    <a:pt x="16484" y="7156"/>
                  </a:lnTo>
                  <a:lnTo>
                    <a:pt x="15986" y="7103"/>
                  </a:lnTo>
                  <a:lnTo>
                    <a:pt x="14992" y="6999"/>
                  </a:lnTo>
                  <a:lnTo>
                    <a:pt x="14210" y="6907"/>
                  </a:lnTo>
                  <a:lnTo>
                    <a:pt x="13695" y="6828"/>
                  </a:lnTo>
                  <a:lnTo>
                    <a:pt x="13517" y="6802"/>
                  </a:lnTo>
                  <a:lnTo>
                    <a:pt x="13073" y="6645"/>
                  </a:lnTo>
                  <a:lnTo>
                    <a:pt x="12700" y="6474"/>
                  </a:lnTo>
                  <a:lnTo>
                    <a:pt x="12363" y="6304"/>
                  </a:lnTo>
                  <a:lnTo>
                    <a:pt x="12132" y="6094"/>
                  </a:lnTo>
                  <a:lnTo>
                    <a:pt x="11919" y="5871"/>
                  </a:lnTo>
                  <a:lnTo>
                    <a:pt x="11776" y="5649"/>
                  </a:lnTo>
                  <a:lnTo>
                    <a:pt x="11688" y="5413"/>
                  </a:lnTo>
                  <a:lnTo>
                    <a:pt x="11617" y="5190"/>
                  </a:lnTo>
                  <a:lnTo>
                    <a:pt x="11617" y="4941"/>
                  </a:lnTo>
                  <a:lnTo>
                    <a:pt x="11652" y="4718"/>
                  </a:lnTo>
                  <a:lnTo>
                    <a:pt x="11723" y="4482"/>
                  </a:lnTo>
                  <a:lnTo>
                    <a:pt x="11812" y="4285"/>
                  </a:lnTo>
                  <a:lnTo>
                    <a:pt x="11919" y="4089"/>
                  </a:lnTo>
                  <a:lnTo>
                    <a:pt x="12096" y="3905"/>
                  </a:lnTo>
                  <a:lnTo>
                    <a:pt x="12292" y="3735"/>
                  </a:lnTo>
                  <a:lnTo>
                    <a:pt x="12505" y="3604"/>
                  </a:lnTo>
                  <a:lnTo>
                    <a:pt x="12700" y="3460"/>
                  </a:lnTo>
                  <a:lnTo>
                    <a:pt x="12878" y="3250"/>
                  </a:lnTo>
                  <a:lnTo>
                    <a:pt x="13038" y="3027"/>
                  </a:lnTo>
                  <a:lnTo>
                    <a:pt x="13180" y="2752"/>
                  </a:lnTo>
                  <a:lnTo>
                    <a:pt x="13286" y="2477"/>
                  </a:lnTo>
                  <a:lnTo>
                    <a:pt x="13322" y="2175"/>
                  </a:lnTo>
                  <a:lnTo>
                    <a:pt x="13357" y="1874"/>
                  </a:lnTo>
                  <a:lnTo>
                    <a:pt x="13286" y="1572"/>
                  </a:lnTo>
                  <a:lnTo>
                    <a:pt x="13180" y="1271"/>
                  </a:lnTo>
                  <a:lnTo>
                    <a:pt x="13038" y="983"/>
                  </a:lnTo>
                  <a:lnTo>
                    <a:pt x="12949" y="865"/>
                  </a:lnTo>
                  <a:lnTo>
                    <a:pt x="12807" y="733"/>
                  </a:lnTo>
                  <a:lnTo>
                    <a:pt x="12665" y="616"/>
                  </a:lnTo>
                  <a:lnTo>
                    <a:pt x="12505" y="511"/>
                  </a:lnTo>
                  <a:lnTo>
                    <a:pt x="12327" y="406"/>
                  </a:lnTo>
                  <a:lnTo>
                    <a:pt x="12132" y="314"/>
                  </a:lnTo>
                  <a:lnTo>
                    <a:pt x="11883" y="235"/>
                  </a:lnTo>
                  <a:lnTo>
                    <a:pt x="11652" y="183"/>
                  </a:lnTo>
                  <a:lnTo>
                    <a:pt x="11368" y="104"/>
                  </a:lnTo>
                  <a:lnTo>
                    <a:pt x="11101" y="78"/>
                  </a:lnTo>
                  <a:lnTo>
                    <a:pt x="10800" y="52"/>
                  </a:lnTo>
                  <a:lnTo>
                    <a:pt x="10444" y="52"/>
                  </a:lnTo>
                  <a:lnTo>
                    <a:pt x="10142" y="52"/>
                  </a:lnTo>
                  <a:lnTo>
                    <a:pt x="9840" y="78"/>
                  </a:lnTo>
                  <a:lnTo>
                    <a:pt x="9574" y="104"/>
                  </a:lnTo>
                  <a:lnTo>
                    <a:pt x="9325" y="157"/>
                  </a:lnTo>
                  <a:lnTo>
                    <a:pt x="9094" y="209"/>
                  </a:lnTo>
                  <a:lnTo>
                    <a:pt x="8846" y="262"/>
                  </a:lnTo>
                  <a:lnTo>
                    <a:pt x="8650" y="340"/>
                  </a:lnTo>
                  <a:lnTo>
                    <a:pt x="8437" y="432"/>
                  </a:lnTo>
                  <a:lnTo>
                    <a:pt x="8277" y="511"/>
                  </a:lnTo>
                  <a:lnTo>
                    <a:pt x="8100" y="616"/>
                  </a:lnTo>
                  <a:lnTo>
                    <a:pt x="7957" y="707"/>
                  </a:lnTo>
                  <a:lnTo>
                    <a:pt x="7833" y="838"/>
                  </a:lnTo>
                  <a:lnTo>
                    <a:pt x="7620" y="1061"/>
                  </a:lnTo>
                  <a:lnTo>
                    <a:pt x="7442" y="1336"/>
                  </a:lnTo>
                  <a:lnTo>
                    <a:pt x="7353" y="1599"/>
                  </a:lnTo>
                  <a:lnTo>
                    <a:pt x="7318" y="1900"/>
                  </a:lnTo>
                  <a:lnTo>
                    <a:pt x="7318" y="2175"/>
                  </a:lnTo>
                  <a:lnTo>
                    <a:pt x="7353" y="2450"/>
                  </a:lnTo>
                  <a:lnTo>
                    <a:pt x="7442" y="2726"/>
                  </a:lnTo>
                  <a:lnTo>
                    <a:pt x="7620" y="2975"/>
                  </a:lnTo>
                  <a:lnTo>
                    <a:pt x="7833" y="3198"/>
                  </a:lnTo>
                  <a:lnTo>
                    <a:pt x="8064" y="3433"/>
                  </a:lnTo>
                  <a:lnTo>
                    <a:pt x="8295" y="3630"/>
                  </a:lnTo>
                  <a:lnTo>
                    <a:pt x="8508" y="3853"/>
                  </a:lnTo>
                  <a:lnTo>
                    <a:pt x="8686" y="4089"/>
                  </a:lnTo>
                  <a:lnTo>
                    <a:pt x="8775" y="4312"/>
                  </a:lnTo>
                  <a:lnTo>
                    <a:pt x="8846" y="4561"/>
                  </a:lnTo>
                  <a:lnTo>
                    <a:pt x="8846" y="4810"/>
                  </a:lnTo>
                  <a:lnTo>
                    <a:pt x="8810" y="5059"/>
                  </a:lnTo>
                  <a:lnTo>
                    <a:pt x="8721" y="5295"/>
                  </a:lnTo>
                  <a:lnTo>
                    <a:pt x="8579" y="5544"/>
                  </a:lnTo>
                  <a:lnTo>
                    <a:pt x="8366" y="5766"/>
                  </a:lnTo>
                  <a:lnTo>
                    <a:pt x="8135" y="5976"/>
                  </a:lnTo>
                  <a:lnTo>
                    <a:pt x="7833" y="6199"/>
                  </a:lnTo>
                  <a:lnTo>
                    <a:pt x="7478" y="6369"/>
                  </a:lnTo>
                  <a:lnTo>
                    <a:pt x="7069" y="6527"/>
                  </a:lnTo>
                  <a:lnTo>
                    <a:pt x="6590" y="6671"/>
                  </a:lnTo>
                  <a:lnTo>
                    <a:pt x="6092" y="6802"/>
                  </a:lnTo>
                  <a:lnTo>
                    <a:pt x="5684" y="6802"/>
                  </a:lnTo>
                  <a:lnTo>
                    <a:pt x="5133" y="6802"/>
                  </a:lnTo>
                  <a:lnTo>
                    <a:pt x="4547" y="6802"/>
                  </a:lnTo>
                  <a:lnTo>
                    <a:pt x="3872" y="6802"/>
                  </a:lnTo>
                  <a:lnTo>
                    <a:pt x="3144" y="6802"/>
                  </a:lnTo>
                  <a:lnTo>
                    <a:pt x="2362" y="6802"/>
                  </a:lnTo>
                  <a:lnTo>
                    <a:pt x="1545" y="6802"/>
                  </a:lnTo>
                  <a:lnTo>
                    <a:pt x="692" y="6802"/>
                  </a:lnTo>
                  <a:lnTo>
                    <a:pt x="586" y="7234"/>
                  </a:lnTo>
                  <a:lnTo>
                    <a:pt x="461" y="7837"/>
                  </a:lnTo>
                  <a:lnTo>
                    <a:pt x="355" y="8493"/>
                  </a:lnTo>
                  <a:lnTo>
                    <a:pt x="248" y="9187"/>
                  </a:lnTo>
                  <a:lnTo>
                    <a:pt x="142" y="9869"/>
                  </a:lnTo>
                  <a:lnTo>
                    <a:pt x="106" y="10498"/>
                  </a:lnTo>
                  <a:lnTo>
                    <a:pt x="106" y="10983"/>
                  </a:lnTo>
                  <a:lnTo>
                    <a:pt x="106" y="11311"/>
                  </a:lnTo>
                  <a:lnTo>
                    <a:pt x="213" y="11481"/>
                  </a:lnTo>
                  <a:lnTo>
                    <a:pt x="319" y="11651"/>
                  </a:lnTo>
                  <a:lnTo>
                    <a:pt x="497" y="11783"/>
                  </a:lnTo>
                  <a:lnTo>
                    <a:pt x="692" y="11914"/>
                  </a:lnTo>
                  <a:lnTo>
                    <a:pt x="941" y="12032"/>
                  </a:lnTo>
                  <a:lnTo>
                    <a:pt x="1207" y="12110"/>
                  </a:lnTo>
                  <a:lnTo>
                    <a:pt x="1509" y="12189"/>
                  </a:lnTo>
                  <a:lnTo>
                    <a:pt x="1794" y="12241"/>
                  </a:lnTo>
                  <a:lnTo>
                    <a:pt x="2131" y="12267"/>
                  </a:lnTo>
                  <a:lnTo>
                    <a:pt x="2433" y="12281"/>
                  </a:lnTo>
                  <a:lnTo>
                    <a:pt x="2735" y="12267"/>
                  </a:lnTo>
                  <a:lnTo>
                    <a:pt x="3055" y="12241"/>
                  </a:lnTo>
                  <a:lnTo>
                    <a:pt x="3357" y="12189"/>
                  </a:lnTo>
                  <a:lnTo>
                    <a:pt x="3623" y="12084"/>
                  </a:lnTo>
                  <a:lnTo>
                    <a:pt x="3872" y="11979"/>
                  </a:lnTo>
                  <a:lnTo>
                    <a:pt x="4103" y="11861"/>
                  </a:lnTo>
                  <a:lnTo>
                    <a:pt x="4316" y="11704"/>
                  </a:lnTo>
                  <a:lnTo>
                    <a:pt x="4582" y="11612"/>
                  </a:lnTo>
                  <a:lnTo>
                    <a:pt x="4849" y="11533"/>
                  </a:lnTo>
                  <a:lnTo>
                    <a:pt x="5169" y="11507"/>
                  </a:lnTo>
                  <a:lnTo>
                    <a:pt x="5506" y="11481"/>
                  </a:lnTo>
                  <a:lnTo>
                    <a:pt x="5808" y="11507"/>
                  </a:lnTo>
                  <a:lnTo>
                    <a:pt x="6146" y="11560"/>
                  </a:lnTo>
                  <a:lnTo>
                    <a:pt x="6501" y="11651"/>
                  </a:lnTo>
                  <a:lnTo>
                    <a:pt x="6803" y="11783"/>
                  </a:lnTo>
                  <a:lnTo>
                    <a:pt x="7105" y="11940"/>
                  </a:lnTo>
                  <a:lnTo>
                    <a:pt x="7353" y="12110"/>
                  </a:lnTo>
                  <a:lnTo>
                    <a:pt x="7584" y="12333"/>
                  </a:lnTo>
                  <a:lnTo>
                    <a:pt x="7798" y="12595"/>
                  </a:lnTo>
                  <a:lnTo>
                    <a:pt x="7922" y="12870"/>
                  </a:lnTo>
                  <a:lnTo>
                    <a:pt x="8028" y="13198"/>
                  </a:lnTo>
                  <a:lnTo>
                    <a:pt x="8064" y="13526"/>
                  </a:lnTo>
                  <a:lnTo>
                    <a:pt x="8028" y="13775"/>
                  </a:lnTo>
                  <a:lnTo>
                    <a:pt x="7922" y="13998"/>
                  </a:lnTo>
                  <a:lnTo>
                    <a:pt x="7798" y="14220"/>
                  </a:lnTo>
                  <a:lnTo>
                    <a:pt x="7584" y="14404"/>
                  </a:lnTo>
                  <a:lnTo>
                    <a:pt x="7353" y="14574"/>
                  </a:lnTo>
                  <a:lnTo>
                    <a:pt x="7105" y="14732"/>
                  </a:lnTo>
                  <a:lnTo>
                    <a:pt x="6803" y="14850"/>
                  </a:lnTo>
                  <a:lnTo>
                    <a:pt x="6501" y="14954"/>
                  </a:lnTo>
                  <a:lnTo>
                    <a:pt x="6146" y="15033"/>
                  </a:lnTo>
                  <a:lnTo>
                    <a:pt x="5808" y="15085"/>
                  </a:lnTo>
                  <a:lnTo>
                    <a:pt x="5506" y="15085"/>
                  </a:lnTo>
                  <a:lnTo>
                    <a:pt x="5169" y="15059"/>
                  </a:lnTo>
                  <a:lnTo>
                    <a:pt x="4849" y="15007"/>
                  </a:lnTo>
                  <a:lnTo>
                    <a:pt x="4582" y="14902"/>
                  </a:lnTo>
                  <a:lnTo>
                    <a:pt x="4316" y="14784"/>
                  </a:lnTo>
                  <a:lnTo>
                    <a:pt x="4103" y="14600"/>
                  </a:lnTo>
                  <a:lnTo>
                    <a:pt x="3907" y="14430"/>
                  </a:lnTo>
                  <a:lnTo>
                    <a:pt x="3659" y="14299"/>
                  </a:lnTo>
                  <a:lnTo>
                    <a:pt x="3428" y="14194"/>
                  </a:lnTo>
                  <a:lnTo>
                    <a:pt x="3179" y="14129"/>
                  </a:lnTo>
                  <a:lnTo>
                    <a:pt x="2913" y="14102"/>
                  </a:lnTo>
                  <a:lnTo>
                    <a:pt x="2646" y="14102"/>
                  </a:lnTo>
                  <a:lnTo>
                    <a:pt x="2362" y="14129"/>
                  </a:lnTo>
                  <a:lnTo>
                    <a:pt x="2096" y="14168"/>
                  </a:lnTo>
                  <a:lnTo>
                    <a:pt x="1811" y="14273"/>
                  </a:lnTo>
                  <a:lnTo>
                    <a:pt x="1545" y="14378"/>
                  </a:lnTo>
                  <a:lnTo>
                    <a:pt x="1314" y="14496"/>
                  </a:lnTo>
                  <a:lnTo>
                    <a:pt x="1065" y="14653"/>
                  </a:lnTo>
                  <a:lnTo>
                    <a:pt x="870" y="14797"/>
                  </a:lnTo>
                  <a:lnTo>
                    <a:pt x="657" y="14981"/>
                  </a:lnTo>
                  <a:lnTo>
                    <a:pt x="497" y="15177"/>
                  </a:lnTo>
                  <a:lnTo>
                    <a:pt x="390" y="15413"/>
                  </a:lnTo>
                  <a:lnTo>
                    <a:pt x="284" y="15636"/>
                  </a:lnTo>
                  <a:lnTo>
                    <a:pt x="248" y="15911"/>
                  </a:lnTo>
                  <a:lnTo>
                    <a:pt x="284" y="16239"/>
                  </a:lnTo>
                  <a:lnTo>
                    <a:pt x="319" y="16566"/>
                  </a:lnTo>
                  <a:lnTo>
                    <a:pt x="497" y="17340"/>
                  </a:lnTo>
                  <a:lnTo>
                    <a:pt x="692" y="18152"/>
                  </a:lnTo>
                  <a:lnTo>
                    <a:pt x="799" y="18559"/>
                  </a:lnTo>
                  <a:lnTo>
                    <a:pt x="905" y="18978"/>
                  </a:lnTo>
                  <a:lnTo>
                    <a:pt x="959" y="19384"/>
                  </a:lnTo>
                  <a:lnTo>
                    <a:pt x="994" y="19791"/>
                  </a:lnTo>
                  <a:lnTo>
                    <a:pt x="994" y="20132"/>
                  </a:lnTo>
                  <a:lnTo>
                    <a:pt x="959" y="20485"/>
                  </a:lnTo>
                  <a:lnTo>
                    <a:pt x="941" y="20669"/>
                  </a:lnTo>
                  <a:lnTo>
                    <a:pt x="870" y="20813"/>
                  </a:lnTo>
                  <a:lnTo>
                    <a:pt x="799" y="20970"/>
                  </a:lnTo>
                  <a:lnTo>
                    <a:pt x="692" y="21088"/>
                  </a:lnTo>
                  <a:lnTo>
                    <a:pt x="1474" y="20997"/>
                  </a:lnTo>
                  <a:lnTo>
                    <a:pt x="2291" y="20866"/>
                  </a:lnTo>
                  <a:lnTo>
                    <a:pt x="3108" y="20787"/>
                  </a:lnTo>
                  <a:lnTo>
                    <a:pt x="3907" y="20721"/>
                  </a:lnTo>
                  <a:lnTo>
                    <a:pt x="4653" y="20695"/>
                  </a:lnTo>
                  <a:lnTo>
                    <a:pt x="5364" y="20695"/>
                  </a:lnTo>
                  <a:lnTo>
                    <a:pt x="5701" y="20721"/>
                  </a:lnTo>
                  <a:lnTo>
                    <a:pt x="6057" y="20761"/>
                  </a:lnTo>
                  <a:lnTo>
                    <a:pt x="6323" y="20813"/>
                  </a:lnTo>
                  <a:lnTo>
                    <a:pt x="6625" y="20892"/>
                  </a:lnTo>
                  <a:close/>
                </a:path>
              </a:pathLst>
            </a:custGeom>
            <a:grpFill/>
            <a:ln w="1270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cxnSp>
        <p:nvCxnSpPr>
          <p:cNvPr id="473" name="Straight Arrow Connector 472"/>
          <p:cNvCxnSpPr/>
          <p:nvPr/>
        </p:nvCxnSpPr>
        <p:spPr bwMode="auto">
          <a:xfrm flipV="1">
            <a:off x="2370368" y="3383413"/>
            <a:ext cx="303716" cy="303513"/>
          </a:xfrm>
          <a:prstGeom prst="straightConnector1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474" name="Straight Arrow Connector 473"/>
          <p:cNvCxnSpPr/>
          <p:nvPr/>
        </p:nvCxnSpPr>
        <p:spPr bwMode="auto">
          <a:xfrm>
            <a:off x="2458975" y="4074906"/>
            <a:ext cx="189229" cy="7246"/>
          </a:xfrm>
          <a:prstGeom prst="straightConnector1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476" name="Straight Arrow Connector 475"/>
          <p:cNvCxnSpPr/>
          <p:nvPr/>
        </p:nvCxnSpPr>
        <p:spPr bwMode="auto">
          <a:xfrm rot="16200000" flipH="1">
            <a:off x="2210465" y="4550187"/>
            <a:ext cx="501233" cy="201721"/>
          </a:xfrm>
          <a:prstGeom prst="straightConnector1">
            <a:avLst/>
          </a:prstGeom>
          <a:noFill/>
          <a:ln w="222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grpSp>
        <p:nvGrpSpPr>
          <p:cNvPr id="1366" name="Group 806"/>
          <p:cNvGrpSpPr/>
          <p:nvPr/>
        </p:nvGrpSpPr>
        <p:grpSpPr>
          <a:xfrm>
            <a:off x="2655496" y="2577564"/>
            <a:ext cx="3965276" cy="3163018"/>
            <a:chOff x="3010618" y="2941608"/>
            <a:chExt cx="3965276" cy="3163018"/>
          </a:xfrm>
        </p:grpSpPr>
        <p:cxnSp>
          <p:nvCxnSpPr>
            <p:cNvPr id="798" name="Straight Connector 797"/>
            <p:cNvCxnSpPr/>
            <p:nvPr/>
          </p:nvCxnSpPr>
          <p:spPr bwMode="auto">
            <a:xfrm flipV="1">
              <a:off x="3010618" y="3950898"/>
              <a:ext cx="3933646" cy="25879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799" name="Straight Connector 798"/>
            <p:cNvCxnSpPr/>
            <p:nvPr/>
          </p:nvCxnSpPr>
          <p:spPr bwMode="auto">
            <a:xfrm flipV="1">
              <a:off x="3042248" y="4983192"/>
              <a:ext cx="3933646" cy="25879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00" name="Straight Connector 799"/>
            <p:cNvCxnSpPr/>
            <p:nvPr/>
          </p:nvCxnSpPr>
          <p:spPr bwMode="auto">
            <a:xfrm rot="16200000" flipV="1">
              <a:off x="2643999" y="4472795"/>
              <a:ext cx="3114135" cy="51761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04" name="Straight Connector 803"/>
            <p:cNvCxnSpPr/>
            <p:nvPr/>
          </p:nvCxnSpPr>
          <p:spPr bwMode="auto">
            <a:xfrm rot="16200000" flipV="1">
              <a:off x="4219757" y="4521678"/>
              <a:ext cx="3114135" cy="51761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sp>
        <p:nvSpPr>
          <p:cNvPr id="718" name="Text Box 118"/>
          <p:cNvSpPr txBox="1">
            <a:spLocks noChangeArrowheads="1"/>
          </p:cNvSpPr>
          <p:nvPr/>
        </p:nvSpPr>
        <p:spPr bwMode="auto">
          <a:xfrm>
            <a:off x="221160" y="1178500"/>
            <a:ext cx="9385978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buFont typeface="Arial" pitchFamily="34" charset="0"/>
              <a:buChar char="•"/>
            </a:pPr>
            <a:r>
              <a:rPr lang="en-US" sz="1600" b="1" dirty="0" smtClean="0"/>
              <a:t> </a:t>
            </a:r>
            <a:r>
              <a:rPr lang="en-US" sz="2000" b="1" dirty="0" smtClean="0"/>
              <a:t>We wish to develop information invariants that can be used to assess network/</a:t>
            </a:r>
          </a:p>
          <a:p>
            <a:r>
              <a:rPr lang="en-US" sz="2000" b="1" dirty="0" smtClean="0"/>
              <a:t>system performance</a:t>
            </a:r>
            <a:endParaRPr lang="en-US" sz="1600" b="1" dirty="0"/>
          </a:p>
          <a:p>
            <a:r>
              <a:rPr lang="en-US" sz="1600" b="1" dirty="0"/>
              <a:t>	</a:t>
            </a:r>
          </a:p>
        </p:txBody>
      </p:sp>
      <p:sp>
        <p:nvSpPr>
          <p:cNvPr id="716" name="Text Box 4"/>
          <p:cNvSpPr txBox="1">
            <a:spLocks noChangeArrowheads="1"/>
          </p:cNvSpPr>
          <p:nvPr/>
        </p:nvSpPr>
        <p:spPr bwMode="auto">
          <a:xfrm>
            <a:off x="1421532" y="102413"/>
            <a:ext cx="6266267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1" hangingPunct="1"/>
            <a:r>
              <a:rPr lang="en-US" sz="2400" b="1" dirty="0">
                <a:solidFill>
                  <a:srgbClr val="003399"/>
                </a:solidFill>
              </a:rPr>
              <a:t>Global </a:t>
            </a:r>
            <a:r>
              <a:rPr lang="en-US" sz="2400" b="1" dirty="0" smtClean="0">
                <a:solidFill>
                  <a:srgbClr val="003399"/>
                </a:solidFill>
              </a:rPr>
              <a:t>Network/System Research: Architecture </a:t>
            </a:r>
          </a:p>
          <a:p>
            <a:pPr algn="ctr" eaLnBrk="1" hangingPunct="1"/>
            <a:r>
              <a:rPr lang="en-US" sz="2400" b="1" dirty="0" smtClean="0">
                <a:solidFill>
                  <a:srgbClr val="003399"/>
                </a:solidFill>
              </a:rPr>
              <a:t>Performance Invariants and Prediction</a:t>
            </a:r>
            <a:endParaRPr lang="en-US" sz="2400" b="1" dirty="0">
              <a:solidFill>
                <a:srgbClr val="003399"/>
              </a:solidFill>
            </a:endParaRPr>
          </a:p>
        </p:txBody>
      </p:sp>
      <p:grpSp>
        <p:nvGrpSpPr>
          <p:cNvPr id="1071" name="Group 1070"/>
          <p:cNvGrpSpPr/>
          <p:nvPr/>
        </p:nvGrpSpPr>
        <p:grpSpPr>
          <a:xfrm>
            <a:off x="2585615" y="2710914"/>
            <a:ext cx="1571875" cy="2944743"/>
            <a:chOff x="2739994" y="3114675"/>
            <a:chExt cx="1571875" cy="2944743"/>
          </a:xfrm>
        </p:grpSpPr>
        <p:cxnSp>
          <p:nvCxnSpPr>
            <p:cNvPr id="438" name="Straight Arrow Connector 437"/>
            <p:cNvCxnSpPr/>
            <p:nvPr/>
          </p:nvCxnSpPr>
          <p:spPr bwMode="auto">
            <a:xfrm>
              <a:off x="4038600" y="4572000"/>
              <a:ext cx="273269" cy="6710"/>
            </a:xfrm>
            <a:prstGeom prst="straightConnector1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grpSp>
          <p:nvGrpSpPr>
            <p:cNvPr id="1067" name="Group 1066"/>
            <p:cNvGrpSpPr/>
            <p:nvPr/>
          </p:nvGrpSpPr>
          <p:grpSpPr>
            <a:xfrm>
              <a:off x="2739994" y="3114675"/>
              <a:ext cx="1483458" cy="2944743"/>
              <a:chOff x="2806669" y="3048000"/>
              <a:chExt cx="1483458" cy="2944743"/>
            </a:xfrm>
          </p:grpSpPr>
          <p:cxnSp>
            <p:nvCxnSpPr>
              <p:cNvPr id="530" name="Straight Connector 529"/>
              <p:cNvCxnSpPr/>
              <p:nvPr/>
            </p:nvCxnSpPr>
            <p:spPr bwMode="auto">
              <a:xfrm>
                <a:off x="3282630" y="3509586"/>
                <a:ext cx="914400" cy="914400"/>
              </a:xfrm>
              <a:prstGeom prst="line">
                <a:avLst/>
              </a:prstGeom>
              <a:noFill/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72" name="Straight Arrow Connector 271"/>
              <p:cNvCxnSpPr/>
              <p:nvPr/>
            </p:nvCxnSpPr>
            <p:spPr bwMode="auto">
              <a:xfrm>
                <a:off x="4038600" y="3581400"/>
                <a:ext cx="250166" cy="1588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sp>
            <p:nvSpPr>
              <p:cNvPr id="212" name="TextBox 211"/>
              <p:cNvSpPr txBox="1"/>
              <p:nvPr/>
            </p:nvSpPr>
            <p:spPr>
              <a:xfrm>
                <a:off x="2806669" y="5003118"/>
                <a:ext cx="1184941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800" b="1" dirty="0" smtClean="0"/>
                  <a:t>Deterministic</a:t>
                </a:r>
              </a:p>
              <a:p>
                <a:pPr algn="ctr"/>
                <a:r>
                  <a:rPr lang="en-US" sz="800" b="1" dirty="0" smtClean="0"/>
                  <a:t>Routing</a:t>
                </a:r>
              </a:p>
              <a:p>
                <a:pPr algn="ctr"/>
                <a:r>
                  <a:rPr lang="en-US" sz="800" b="1" dirty="0" smtClean="0"/>
                  <a:t>(ex: Core/Backbone)</a:t>
                </a:r>
              </a:p>
            </p:txBody>
          </p:sp>
          <p:sp>
            <p:nvSpPr>
              <p:cNvPr id="218" name="TextBox 217"/>
              <p:cNvSpPr txBox="1"/>
              <p:nvPr/>
            </p:nvSpPr>
            <p:spPr>
              <a:xfrm>
                <a:off x="2990972" y="4051329"/>
                <a:ext cx="944489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800" b="1" dirty="0" smtClean="0"/>
                  <a:t>Hybrid Network</a:t>
                </a:r>
              </a:p>
              <a:p>
                <a:r>
                  <a:rPr lang="en-US" sz="800" b="1" dirty="0" smtClean="0"/>
                  <a:t>       (Mesh)</a:t>
                </a:r>
              </a:p>
            </p:txBody>
          </p:sp>
          <p:sp>
            <p:nvSpPr>
              <p:cNvPr id="219" name="TextBox 218"/>
              <p:cNvSpPr txBox="1"/>
              <p:nvPr/>
            </p:nvSpPr>
            <p:spPr>
              <a:xfrm>
                <a:off x="2916096" y="3048000"/>
                <a:ext cx="1143262" cy="33855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800" b="1" dirty="0" smtClean="0"/>
                  <a:t>  Random Network</a:t>
                </a:r>
              </a:p>
              <a:p>
                <a:r>
                  <a:rPr lang="en-US" sz="800" b="1" dirty="0" smtClean="0"/>
                  <a:t>(ex: Mobile Ad Hoc)</a:t>
                </a:r>
                <a:endParaRPr lang="en-US" sz="800" b="1" dirty="0"/>
              </a:p>
            </p:txBody>
          </p:sp>
          <p:cxnSp>
            <p:nvCxnSpPr>
              <p:cNvPr id="439" name="Straight Arrow Connector 438"/>
              <p:cNvCxnSpPr/>
              <p:nvPr/>
            </p:nvCxnSpPr>
            <p:spPr bwMode="auto">
              <a:xfrm flipV="1">
                <a:off x="4038600" y="5715000"/>
                <a:ext cx="251527" cy="12915"/>
              </a:xfrm>
              <a:prstGeom prst="straightConnector1">
                <a:avLst/>
              </a:prstGeom>
              <a:noFill/>
              <a:ln w="2857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  <p:grpSp>
            <p:nvGrpSpPr>
              <p:cNvPr id="865" name="Group 864"/>
              <p:cNvGrpSpPr/>
              <p:nvPr/>
            </p:nvGrpSpPr>
            <p:grpSpPr>
              <a:xfrm>
                <a:off x="3200400" y="5486400"/>
                <a:ext cx="463604" cy="506343"/>
                <a:chOff x="3095131" y="5450333"/>
                <a:chExt cx="463604" cy="506343"/>
              </a:xfrm>
            </p:grpSpPr>
            <p:cxnSp>
              <p:nvCxnSpPr>
                <p:cNvPr id="214" name="Straight Connector 213"/>
                <p:cNvCxnSpPr>
                  <a:endCxn id="149" idx="7"/>
                </p:cNvCxnSpPr>
                <p:nvPr/>
              </p:nvCxnSpPr>
              <p:spPr bwMode="auto">
                <a:xfrm rot="19527864">
                  <a:off x="3249911" y="5450333"/>
                  <a:ext cx="91706" cy="91021"/>
                </a:xfrm>
                <a:prstGeom prst="line">
                  <a:avLst/>
                </a:prstGeom>
                <a:noFill/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60" name="Straight Connector 359"/>
                <p:cNvCxnSpPr/>
                <p:nvPr/>
              </p:nvCxnSpPr>
              <p:spPr bwMode="auto">
                <a:xfrm>
                  <a:off x="3164614" y="5898281"/>
                  <a:ext cx="121697" cy="21456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sm" len="sm"/>
                </a:ln>
                <a:effectLst/>
              </p:spPr>
            </p:cxnSp>
            <p:sp>
              <p:nvSpPr>
                <p:cNvPr id="168" name="Oval 167"/>
                <p:cNvSpPr/>
                <p:nvPr/>
              </p:nvSpPr>
              <p:spPr bwMode="auto">
                <a:xfrm rot="14127864">
                  <a:off x="3511199" y="5758361"/>
                  <a:ext cx="53056" cy="42016"/>
                </a:xfrm>
                <a:prstGeom prst="ellipse">
                  <a:avLst/>
                </a:prstGeom>
                <a:solidFill>
                  <a:schemeClr val="accent2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169" name="Oval 168"/>
                <p:cNvSpPr/>
                <p:nvPr/>
              </p:nvSpPr>
              <p:spPr bwMode="auto">
                <a:xfrm rot="14127864">
                  <a:off x="3507767" y="5620745"/>
                  <a:ext cx="53056" cy="42016"/>
                </a:xfrm>
                <a:prstGeom prst="ellipse">
                  <a:avLst/>
                </a:prstGeom>
                <a:solidFill>
                  <a:srgbClr val="FF33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149" name="Oval 148"/>
                <p:cNvSpPr/>
                <p:nvPr/>
              </p:nvSpPr>
              <p:spPr bwMode="auto">
                <a:xfrm rot="14127864">
                  <a:off x="3350393" y="5487519"/>
                  <a:ext cx="53056" cy="42016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150" name="Oval 149"/>
                <p:cNvSpPr/>
                <p:nvPr/>
              </p:nvSpPr>
              <p:spPr bwMode="auto">
                <a:xfrm rot="14127864">
                  <a:off x="3364124" y="5909140"/>
                  <a:ext cx="53056" cy="42016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191" name="Oval 190"/>
                <p:cNvSpPr/>
                <p:nvPr/>
              </p:nvSpPr>
              <p:spPr bwMode="auto">
                <a:xfrm rot="14127864">
                  <a:off x="3170025" y="5531406"/>
                  <a:ext cx="53056" cy="42016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308" name="Oval 307"/>
                <p:cNvSpPr/>
                <p:nvPr/>
              </p:nvSpPr>
              <p:spPr bwMode="auto">
                <a:xfrm rot="16550184">
                  <a:off x="3246388" y="5485013"/>
                  <a:ext cx="53056" cy="42016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231" name="Oval 230"/>
                <p:cNvSpPr/>
                <p:nvPr/>
              </p:nvSpPr>
              <p:spPr bwMode="auto">
                <a:xfrm rot="14127864">
                  <a:off x="3139134" y="5865256"/>
                  <a:ext cx="53056" cy="42016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225" name="Oval 224"/>
                <p:cNvSpPr/>
                <p:nvPr/>
              </p:nvSpPr>
              <p:spPr bwMode="auto">
                <a:xfrm rot="14127864">
                  <a:off x="3473960" y="5865253"/>
                  <a:ext cx="53056" cy="42016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227" name="Oval 226"/>
                <p:cNvSpPr/>
                <p:nvPr/>
              </p:nvSpPr>
              <p:spPr bwMode="auto">
                <a:xfrm rot="14127864">
                  <a:off x="3463146" y="5537363"/>
                  <a:ext cx="53056" cy="42016"/>
                </a:xfrm>
                <a:prstGeom prst="ellipse">
                  <a:avLst/>
                </a:pr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cxnSp>
              <p:nvCxnSpPr>
                <p:cNvPr id="351" name="Straight Connector 350"/>
                <p:cNvCxnSpPr/>
                <p:nvPr/>
              </p:nvCxnSpPr>
              <p:spPr bwMode="auto">
                <a:xfrm>
                  <a:off x="3133556" y="5789218"/>
                  <a:ext cx="117643" cy="1463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sm" len="sm"/>
                </a:ln>
                <a:effectLst/>
              </p:spPr>
            </p:cxnSp>
            <p:cxnSp>
              <p:nvCxnSpPr>
                <p:cNvPr id="354" name="Straight Connector 353"/>
                <p:cNvCxnSpPr/>
                <p:nvPr/>
              </p:nvCxnSpPr>
              <p:spPr bwMode="auto">
                <a:xfrm>
                  <a:off x="3277288" y="5798607"/>
                  <a:ext cx="117643" cy="1463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sm" len="sm"/>
                </a:ln>
                <a:effectLst/>
              </p:spPr>
            </p:cxnSp>
            <p:sp>
              <p:nvSpPr>
                <p:cNvPr id="151" name="Oval 150"/>
                <p:cNvSpPr/>
                <p:nvPr/>
              </p:nvSpPr>
              <p:spPr bwMode="auto">
                <a:xfrm rot="14127864">
                  <a:off x="3245023" y="5771526"/>
                  <a:ext cx="53056" cy="42016"/>
                </a:xfrm>
                <a:prstGeom prst="ellipse">
                  <a:avLst/>
                </a:prstGeom>
                <a:solidFill>
                  <a:schemeClr val="accent2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173" name="Oval 172"/>
                <p:cNvSpPr/>
                <p:nvPr/>
              </p:nvSpPr>
              <p:spPr bwMode="auto">
                <a:xfrm rot="14127864">
                  <a:off x="3362666" y="5771526"/>
                  <a:ext cx="53056" cy="42016"/>
                </a:xfrm>
                <a:prstGeom prst="ellipse">
                  <a:avLst/>
                </a:prstGeom>
                <a:solidFill>
                  <a:schemeClr val="accent2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cxnSp>
              <p:nvCxnSpPr>
                <p:cNvPr id="355" name="Straight Connector 354"/>
                <p:cNvCxnSpPr/>
                <p:nvPr/>
              </p:nvCxnSpPr>
              <p:spPr bwMode="auto">
                <a:xfrm>
                  <a:off x="3412354" y="5794995"/>
                  <a:ext cx="117643" cy="1463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sm" len="sm"/>
                </a:ln>
                <a:effectLst/>
              </p:spPr>
            </p:cxnSp>
            <p:cxnSp>
              <p:nvCxnSpPr>
                <p:cNvPr id="356" name="Straight Connector 355"/>
                <p:cNvCxnSpPr/>
                <p:nvPr/>
              </p:nvCxnSpPr>
              <p:spPr bwMode="auto">
                <a:xfrm>
                  <a:off x="3139333" y="5656318"/>
                  <a:ext cx="117643" cy="1463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sm" len="sm"/>
                </a:ln>
                <a:effectLst/>
              </p:spPr>
            </p:cxnSp>
            <p:cxnSp>
              <p:nvCxnSpPr>
                <p:cNvPr id="357" name="Straight Connector 356"/>
                <p:cNvCxnSpPr/>
                <p:nvPr/>
              </p:nvCxnSpPr>
              <p:spPr bwMode="auto">
                <a:xfrm>
                  <a:off x="3260676" y="5647651"/>
                  <a:ext cx="117643" cy="1463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sm" len="sm"/>
                </a:ln>
                <a:effectLst/>
              </p:spPr>
            </p:cxnSp>
            <p:sp>
              <p:nvSpPr>
                <p:cNvPr id="309" name="Oval 308"/>
                <p:cNvSpPr/>
                <p:nvPr/>
              </p:nvSpPr>
              <p:spPr bwMode="auto">
                <a:xfrm rot="16550184">
                  <a:off x="3238065" y="5627016"/>
                  <a:ext cx="53056" cy="42016"/>
                </a:xfrm>
                <a:prstGeom prst="ellipse">
                  <a:avLst/>
                </a:pr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307" name="Oval 306"/>
                <p:cNvSpPr/>
                <p:nvPr/>
              </p:nvSpPr>
              <p:spPr bwMode="auto">
                <a:xfrm rot="16550184">
                  <a:off x="3355708" y="5627016"/>
                  <a:ext cx="53056" cy="42016"/>
                </a:xfrm>
                <a:prstGeom prst="ellipse">
                  <a:avLst/>
                </a:prstGeom>
                <a:solidFill>
                  <a:srgbClr val="FF33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cxnSp>
              <p:nvCxnSpPr>
                <p:cNvPr id="362" name="Straight Connector 361"/>
                <p:cNvCxnSpPr>
                  <a:endCxn id="150" idx="0"/>
                </p:cNvCxnSpPr>
                <p:nvPr/>
              </p:nvCxnSpPr>
              <p:spPr bwMode="auto">
                <a:xfrm>
                  <a:off x="3269344" y="5920672"/>
                  <a:ext cx="104002" cy="21386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sm" len="sm"/>
                </a:ln>
                <a:effectLst/>
              </p:spPr>
            </p:cxnSp>
            <p:cxnSp>
              <p:nvCxnSpPr>
                <p:cNvPr id="365" name="Straight Connector 364"/>
                <p:cNvCxnSpPr>
                  <a:endCxn id="225" idx="0"/>
                </p:cNvCxnSpPr>
                <p:nvPr/>
              </p:nvCxnSpPr>
              <p:spPr bwMode="auto">
                <a:xfrm flipV="1">
                  <a:off x="3413076" y="5898171"/>
                  <a:ext cx="70106" cy="23223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sm" len="sm"/>
                </a:ln>
                <a:effectLst/>
              </p:spPr>
            </p:cxnSp>
            <p:sp>
              <p:nvSpPr>
                <p:cNvPr id="167" name="Oval 166"/>
                <p:cNvSpPr/>
                <p:nvPr/>
              </p:nvSpPr>
              <p:spPr bwMode="auto">
                <a:xfrm rot="14127864">
                  <a:off x="3249913" y="5900365"/>
                  <a:ext cx="53056" cy="42016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160" name="Oval 159"/>
                <p:cNvSpPr/>
                <p:nvPr/>
              </p:nvSpPr>
              <p:spPr bwMode="auto">
                <a:xfrm rot="16550184">
                  <a:off x="3089611" y="5633840"/>
                  <a:ext cx="53056" cy="42016"/>
                </a:xfrm>
                <a:prstGeom prst="ellipse">
                  <a:avLst/>
                </a:pr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185" name="Oval 184"/>
                <p:cNvSpPr/>
                <p:nvPr/>
              </p:nvSpPr>
              <p:spPr bwMode="auto">
                <a:xfrm rot="14127864">
                  <a:off x="3089623" y="5765183"/>
                  <a:ext cx="53056" cy="42016"/>
                </a:xfrm>
                <a:prstGeom prst="ellipse">
                  <a:avLst/>
                </a:prstGeom>
                <a:solidFill>
                  <a:schemeClr val="accent2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cxnSp>
              <p:nvCxnSpPr>
                <p:cNvPr id="611" name="Straight Connector 610"/>
                <p:cNvCxnSpPr>
                  <a:stCxn id="307" idx="4"/>
                  <a:endCxn id="169" idx="7"/>
                </p:cNvCxnSpPr>
                <p:nvPr/>
              </p:nvCxnSpPr>
              <p:spPr bwMode="auto">
                <a:xfrm flipV="1">
                  <a:off x="3403135" y="5634722"/>
                  <a:ext cx="108289" cy="15438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sm" len="sm"/>
                </a:ln>
                <a:effectLst/>
              </p:spPr>
            </p:cxnSp>
            <p:cxnSp>
              <p:nvCxnSpPr>
                <p:cNvPr id="614" name="Straight Connector 613"/>
                <p:cNvCxnSpPr>
                  <a:endCxn id="308" idx="1"/>
                </p:cNvCxnSpPr>
                <p:nvPr/>
              </p:nvCxnSpPr>
              <p:spPr bwMode="auto">
                <a:xfrm flipV="1">
                  <a:off x="3212792" y="5523171"/>
                  <a:ext cx="43439" cy="15832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sm" len="sm"/>
                </a:ln>
                <a:effectLst/>
              </p:spPr>
            </p:cxnSp>
            <p:cxnSp>
              <p:nvCxnSpPr>
                <p:cNvPr id="616" name="Straight Connector 615"/>
                <p:cNvCxnSpPr/>
                <p:nvPr/>
              </p:nvCxnSpPr>
              <p:spPr bwMode="auto">
                <a:xfrm flipV="1">
                  <a:off x="3302697" y="5497953"/>
                  <a:ext cx="43439" cy="15832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sm" len="sm"/>
                </a:ln>
                <a:effectLst/>
              </p:spPr>
            </p:cxnSp>
            <p:cxnSp>
              <p:nvCxnSpPr>
                <p:cNvPr id="618" name="Straight Connector 617"/>
                <p:cNvCxnSpPr>
                  <a:stCxn id="160" idx="6"/>
                  <a:endCxn id="191" idx="0"/>
                </p:cNvCxnSpPr>
                <p:nvPr/>
              </p:nvCxnSpPr>
              <p:spPr bwMode="auto">
                <a:xfrm rot="5400000" flipH="1" flipV="1">
                  <a:off x="3116975" y="5566186"/>
                  <a:ext cx="64134" cy="6041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619" name="Straight Connector 618"/>
                <p:cNvCxnSpPr>
                  <a:endCxn id="185" idx="2"/>
                </p:cNvCxnSpPr>
                <p:nvPr/>
              </p:nvCxnSpPr>
              <p:spPr bwMode="auto">
                <a:xfrm rot="16200000" flipV="1">
                  <a:off x="3119420" y="5819814"/>
                  <a:ext cx="48466" cy="24925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621" name="Straight Connector 620"/>
                <p:cNvCxnSpPr>
                  <a:endCxn id="160" idx="2"/>
                </p:cNvCxnSpPr>
                <p:nvPr/>
              </p:nvCxnSpPr>
              <p:spPr bwMode="auto">
                <a:xfrm rot="5400000" flipH="1" flipV="1">
                  <a:off x="3065232" y="5712916"/>
                  <a:ext cx="79887" cy="16532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622" name="Straight Connector 621"/>
                <p:cNvCxnSpPr>
                  <a:stCxn id="168" idx="5"/>
                  <a:endCxn id="169" idx="1"/>
                </p:cNvCxnSpPr>
                <p:nvPr/>
              </p:nvCxnSpPr>
              <p:spPr bwMode="auto">
                <a:xfrm flipH="1" flipV="1">
                  <a:off x="3532692" y="5665627"/>
                  <a:ext cx="6638" cy="89868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627" name="Straight Connector 626"/>
                <p:cNvCxnSpPr>
                  <a:stCxn id="225" idx="4"/>
                  <a:endCxn id="168" idx="2"/>
                </p:cNvCxnSpPr>
                <p:nvPr/>
              </p:nvCxnSpPr>
              <p:spPr bwMode="auto">
                <a:xfrm flipV="1">
                  <a:off x="3517794" y="5801222"/>
                  <a:ext cx="34972" cy="73129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635" name="Straight Connector 634"/>
                <p:cNvCxnSpPr/>
                <p:nvPr/>
              </p:nvCxnSpPr>
              <p:spPr bwMode="auto">
                <a:xfrm rot="10800000">
                  <a:off x="3398539" y="5517223"/>
                  <a:ext cx="74843" cy="2096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641" name="Straight Connector 640"/>
                <p:cNvCxnSpPr>
                  <a:stCxn id="169" idx="5"/>
                </p:cNvCxnSpPr>
                <p:nvPr/>
              </p:nvCxnSpPr>
              <p:spPr bwMode="auto">
                <a:xfrm flipH="1" flipV="1">
                  <a:off x="3510764" y="5561468"/>
                  <a:ext cx="25134" cy="56411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724" name="Group 723"/>
              <p:cNvGrpSpPr/>
              <p:nvPr/>
            </p:nvGrpSpPr>
            <p:grpSpPr>
              <a:xfrm>
                <a:off x="3179472" y="3371839"/>
                <a:ext cx="468865" cy="509545"/>
                <a:chOff x="3179472" y="3371839"/>
                <a:chExt cx="468865" cy="509545"/>
              </a:xfrm>
            </p:grpSpPr>
            <p:cxnSp>
              <p:nvCxnSpPr>
                <p:cNvPr id="903" name="Straight Connector 902"/>
                <p:cNvCxnSpPr>
                  <a:stCxn id="993" idx="5"/>
                  <a:endCxn id="985" idx="4"/>
                </p:cNvCxnSpPr>
                <p:nvPr/>
              </p:nvCxnSpPr>
              <p:spPr bwMode="auto">
                <a:xfrm flipV="1">
                  <a:off x="3231405" y="3410563"/>
                  <a:ext cx="115700" cy="48658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77" name="Oval 976"/>
                <p:cNvSpPr/>
                <p:nvPr/>
              </p:nvSpPr>
              <p:spPr bwMode="auto">
                <a:xfrm rot="16550184">
                  <a:off x="3173880" y="3561175"/>
                  <a:ext cx="50942" cy="39757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978" name="Oval 977"/>
                <p:cNvSpPr/>
                <p:nvPr/>
              </p:nvSpPr>
              <p:spPr bwMode="auto">
                <a:xfrm rot="14127864">
                  <a:off x="3351621" y="3806775"/>
                  <a:ext cx="50942" cy="39757"/>
                </a:xfrm>
                <a:prstGeom prst="ellipse">
                  <a:avLst/>
                </a:prstGeom>
                <a:solidFill>
                  <a:srgbClr val="C0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979" name="Oval 978"/>
                <p:cNvSpPr/>
                <p:nvPr/>
              </p:nvSpPr>
              <p:spPr bwMode="auto">
                <a:xfrm rot="14127864">
                  <a:off x="3602988" y="3645381"/>
                  <a:ext cx="50942" cy="39757"/>
                </a:xfrm>
                <a:prstGeom prst="ellipse">
                  <a:avLst/>
                </a:pr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980" name="Oval 979"/>
                <p:cNvSpPr/>
                <p:nvPr/>
              </p:nvSpPr>
              <p:spPr bwMode="auto">
                <a:xfrm rot="14127864">
                  <a:off x="3537151" y="3542512"/>
                  <a:ext cx="50942" cy="39757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981" name="Oval 980"/>
                <p:cNvSpPr/>
                <p:nvPr/>
              </p:nvSpPr>
              <p:spPr bwMode="auto">
                <a:xfrm rot="14127864">
                  <a:off x="3440465" y="3674642"/>
                  <a:ext cx="50942" cy="39757"/>
                </a:xfrm>
                <a:prstGeom prst="ellipse">
                  <a:avLst/>
                </a:pr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982" name="Oval 981"/>
                <p:cNvSpPr/>
                <p:nvPr/>
              </p:nvSpPr>
              <p:spPr bwMode="auto">
                <a:xfrm rot="14127864">
                  <a:off x="3508408" y="3418808"/>
                  <a:ext cx="50942" cy="39757"/>
                </a:xfrm>
                <a:prstGeom prst="ellipse">
                  <a:avLst/>
                </a:prstGeom>
                <a:solidFill>
                  <a:srgbClr val="C0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983" name="Oval 982"/>
                <p:cNvSpPr/>
                <p:nvPr/>
              </p:nvSpPr>
              <p:spPr bwMode="auto">
                <a:xfrm rot="14127864">
                  <a:off x="3466597" y="3836034"/>
                  <a:ext cx="50942" cy="39757"/>
                </a:xfrm>
                <a:prstGeom prst="ellipse">
                  <a:avLst/>
                </a:pr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984" name="Oval 983"/>
                <p:cNvSpPr/>
                <p:nvPr/>
              </p:nvSpPr>
              <p:spPr bwMode="auto">
                <a:xfrm rot="14127864">
                  <a:off x="3314515" y="3674642"/>
                  <a:ext cx="50942" cy="39757"/>
                </a:xfrm>
                <a:prstGeom prst="ellipse">
                  <a:avLst/>
                </a:pr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985" name="Oval 984"/>
                <p:cNvSpPr/>
                <p:nvPr/>
              </p:nvSpPr>
              <p:spPr bwMode="auto">
                <a:xfrm rot="14127864">
                  <a:off x="3305259" y="3401954"/>
                  <a:ext cx="50942" cy="39757"/>
                </a:xfrm>
                <a:prstGeom prst="ellipse">
                  <a:avLst/>
                </a:prstGeom>
                <a:solidFill>
                  <a:srgbClr val="C0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cxnSp>
              <p:nvCxnSpPr>
                <p:cNvPr id="986" name="Straight Connector 985"/>
                <p:cNvCxnSpPr/>
                <p:nvPr/>
              </p:nvCxnSpPr>
              <p:spPr bwMode="auto">
                <a:xfrm rot="19527864">
                  <a:off x="3468562" y="3371839"/>
                  <a:ext cx="86776" cy="87394"/>
                </a:xfrm>
                <a:prstGeom prst="line">
                  <a:avLst/>
                </a:prstGeom>
                <a:noFill/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sp>
              <p:nvSpPr>
                <p:cNvPr id="987" name="Oval 986"/>
                <p:cNvSpPr/>
                <p:nvPr/>
              </p:nvSpPr>
              <p:spPr bwMode="auto">
                <a:xfrm rot="16550184">
                  <a:off x="3419250" y="3535891"/>
                  <a:ext cx="50942" cy="39757"/>
                </a:xfrm>
                <a:prstGeom prst="ellipse">
                  <a:avLst/>
                </a:pr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988" name="Oval 987"/>
                <p:cNvSpPr/>
                <p:nvPr/>
              </p:nvSpPr>
              <p:spPr bwMode="auto">
                <a:xfrm rot="16550184">
                  <a:off x="3403498" y="3407974"/>
                  <a:ext cx="50942" cy="39757"/>
                </a:xfrm>
                <a:prstGeom prst="ellipse">
                  <a:avLst/>
                </a:pr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989" name="Oval 988"/>
                <p:cNvSpPr/>
                <p:nvPr/>
              </p:nvSpPr>
              <p:spPr bwMode="auto">
                <a:xfrm rot="16550184">
                  <a:off x="3307932" y="3535891"/>
                  <a:ext cx="50942" cy="39757"/>
                </a:xfrm>
                <a:prstGeom prst="ellipse">
                  <a:avLst/>
                </a:prstGeom>
                <a:solidFill>
                  <a:srgbClr val="C0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990" name="Oval 989"/>
                <p:cNvSpPr/>
                <p:nvPr/>
              </p:nvSpPr>
              <p:spPr bwMode="auto">
                <a:xfrm rot="14127864">
                  <a:off x="3184910" y="3685615"/>
                  <a:ext cx="50942" cy="39757"/>
                </a:xfrm>
                <a:prstGeom prst="ellipse">
                  <a:avLst/>
                </a:pr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991" name="Oval 990"/>
                <p:cNvSpPr/>
                <p:nvPr/>
              </p:nvSpPr>
              <p:spPr bwMode="auto">
                <a:xfrm rot="14127864">
                  <a:off x="3240303" y="3806775"/>
                  <a:ext cx="50942" cy="39757"/>
                </a:xfrm>
                <a:prstGeom prst="ellipse">
                  <a:avLst/>
                </a:pr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992" name="Oval 991"/>
                <p:cNvSpPr/>
                <p:nvPr/>
              </p:nvSpPr>
              <p:spPr bwMode="auto">
                <a:xfrm rot="16550184">
                  <a:off x="3559989" y="3760886"/>
                  <a:ext cx="50942" cy="39757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993" name="Oval 992"/>
                <p:cNvSpPr/>
                <p:nvPr/>
              </p:nvSpPr>
              <p:spPr bwMode="auto">
                <a:xfrm rot="16550184">
                  <a:off x="3190119" y="3455831"/>
                  <a:ext cx="50942" cy="39757"/>
                </a:xfrm>
                <a:prstGeom prst="ellipse">
                  <a:avLst/>
                </a:pr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cxnSp>
              <p:nvCxnSpPr>
                <p:cNvPr id="905" name="Straight Connector 904"/>
                <p:cNvCxnSpPr>
                  <a:stCxn id="977" idx="5"/>
                  <a:endCxn id="989" idx="0"/>
                </p:cNvCxnSpPr>
                <p:nvPr/>
              </p:nvCxnSpPr>
              <p:spPr bwMode="auto">
                <a:xfrm flipV="1">
                  <a:off x="3215166" y="3553748"/>
                  <a:ext cx="98462" cy="10817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06" name="Straight Connector 905"/>
                <p:cNvCxnSpPr>
                  <a:stCxn id="989" idx="6"/>
                  <a:endCxn id="985" idx="2"/>
                </p:cNvCxnSpPr>
                <p:nvPr/>
              </p:nvCxnSpPr>
              <p:spPr bwMode="auto">
                <a:xfrm rot="5400000" flipH="1" flipV="1">
                  <a:off x="3296774" y="3482035"/>
                  <a:ext cx="87616" cy="9176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07" name="Straight Connector 906"/>
                <p:cNvCxnSpPr>
                  <a:stCxn id="987" idx="7"/>
                </p:cNvCxnSpPr>
                <p:nvPr/>
              </p:nvCxnSpPr>
              <p:spPr bwMode="auto">
                <a:xfrm rot="10800000" flipH="1">
                  <a:off x="3432569" y="3443912"/>
                  <a:ext cx="2506" cy="92511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08" name="Straight Connector 907"/>
                <p:cNvCxnSpPr/>
                <p:nvPr/>
              </p:nvCxnSpPr>
              <p:spPr bwMode="auto">
                <a:xfrm rot="10800000">
                  <a:off x="3353940" y="3556843"/>
                  <a:ext cx="61138" cy="194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09" name="Straight Connector 908"/>
                <p:cNvCxnSpPr>
                  <a:stCxn id="987" idx="5"/>
                </p:cNvCxnSpPr>
                <p:nvPr/>
              </p:nvCxnSpPr>
              <p:spPr bwMode="auto">
                <a:xfrm flipV="1">
                  <a:off x="3460536" y="3451588"/>
                  <a:ext cx="61155" cy="87693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10" name="Straight Connector 909"/>
                <p:cNvCxnSpPr>
                  <a:endCxn id="980" idx="1"/>
                </p:cNvCxnSpPr>
                <p:nvPr/>
              </p:nvCxnSpPr>
              <p:spPr bwMode="auto">
                <a:xfrm>
                  <a:off x="3468211" y="3556824"/>
                  <a:ext cx="93042" cy="28372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11" name="Straight Connector 910"/>
                <p:cNvCxnSpPr>
                  <a:stCxn id="987" idx="1"/>
                </p:cNvCxnSpPr>
                <p:nvPr/>
              </p:nvCxnSpPr>
              <p:spPr bwMode="auto">
                <a:xfrm rot="10800000" flipV="1">
                  <a:off x="3348458" y="3572258"/>
                  <a:ext cx="80448" cy="97514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14" name="Straight Connector 913"/>
                <p:cNvCxnSpPr>
                  <a:stCxn id="984" idx="7"/>
                </p:cNvCxnSpPr>
                <p:nvPr/>
              </p:nvCxnSpPr>
              <p:spPr bwMode="auto">
                <a:xfrm rot="10800000" flipV="1">
                  <a:off x="3227854" y="3687652"/>
                  <a:ext cx="90342" cy="19398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17" name="Straight Connector 916"/>
                <p:cNvCxnSpPr>
                  <a:stCxn id="981" idx="7"/>
                </p:cNvCxnSpPr>
                <p:nvPr/>
              </p:nvCxnSpPr>
              <p:spPr bwMode="auto">
                <a:xfrm rot="10800000" flipV="1">
                  <a:off x="3366002" y="3687651"/>
                  <a:ext cx="78145" cy="6241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20" name="Straight Connector 919"/>
                <p:cNvCxnSpPr>
                  <a:stCxn id="979" idx="6"/>
                </p:cNvCxnSpPr>
                <p:nvPr/>
              </p:nvCxnSpPr>
              <p:spPr bwMode="auto">
                <a:xfrm rot="16200000" flipV="1">
                  <a:off x="3563608" y="3593866"/>
                  <a:ext cx="61122" cy="3970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31" name="Straight Connector 930"/>
                <p:cNvCxnSpPr>
                  <a:stCxn id="992" idx="7"/>
                </p:cNvCxnSpPr>
                <p:nvPr/>
              </p:nvCxnSpPr>
              <p:spPr bwMode="auto">
                <a:xfrm rot="10800000">
                  <a:off x="3493186" y="3705953"/>
                  <a:ext cx="80123" cy="55465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32" name="Straight Connector 931"/>
                <p:cNvCxnSpPr>
                  <a:stCxn id="978" idx="4"/>
                </p:cNvCxnSpPr>
                <p:nvPr/>
              </p:nvCxnSpPr>
              <p:spPr bwMode="auto">
                <a:xfrm flipV="1">
                  <a:off x="3393467" y="3710340"/>
                  <a:ext cx="71214" cy="105044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59" name="Straight Connector 958"/>
                <p:cNvCxnSpPr/>
                <p:nvPr/>
              </p:nvCxnSpPr>
              <p:spPr bwMode="auto">
                <a:xfrm flipH="1" flipV="1">
                  <a:off x="3469067" y="3718015"/>
                  <a:ext cx="17792" cy="105225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62" name="Straight Connector 961"/>
                <p:cNvCxnSpPr>
                  <a:stCxn id="991" idx="4"/>
                </p:cNvCxnSpPr>
                <p:nvPr/>
              </p:nvCxnSpPr>
              <p:spPr bwMode="auto">
                <a:xfrm flipV="1">
                  <a:off x="3282149" y="3715824"/>
                  <a:ext cx="53157" cy="9956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65" name="Straight Connector 964"/>
                <p:cNvCxnSpPr>
                  <a:stCxn id="989" idx="2"/>
                  <a:endCxn id="984" idx="6"/>
                </p:cNvCxnSpPr>
                <p:nvPr/>
              </p:nvCxnSpPr>
              <p:spPr bwMode="auto">
                <a:xfrm rot="5400000">
                  <a:off x="3281966" y="3624690"/>
                  <a:ext cx="92429" cy="5267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68" name="Straight Connector 967"/>
                <p:cNvCxnSpPr/>
                <p:nvPr/>
              </p:nvCxnSpPr>
              <p:spPr bwMode="auto">
                <a:xfrm rot="10800000" flipV="1">
                  <a:off x="3474544" y="3579932"/>
                  <a:ext cx="80448" cy="97514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928" name="Group 927"/>
              <p:cNvGrpSpPr/>
              <p:nvPr/>
            </p:nvGrpSpPr>
            <p:grpSpPr>
              <a:xfrm>
                <a:off x="3288361" y="4522219"/>
                <a:ext cx="480045" cy="438845"/>
                <a:chOff x="3135961" y="4369819"/>
                <a:chExt cx="480045" cy="438845"/>
              </a:xfrm>
            </p:grpSpPr>
            <p:cxnSp>
              <p:nvCxnSpPr>
                <p:cNvPr id="929" name="Straight Connector 928"/>
                <p:cNvCxnSpPr>
                  <a:endCxn id="935" idx="0"/>
                </p:cNvCxnSpPr>
                <p:nvPr/>
              </p:nvCxnSpPr>
              <p:spPr bwMode="auto">
                <a:xfrm flipV="1">
                  <a:off x="3308143" y="4412717"/>
                  <a:ext cx="125808" cy="113654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sm" len="sm"/>
                </a:ln>
                <a:effectLst/>
              </p:spPr>
            </p:cxnSp>
            <p:sp>
              <p:nvSpPr>
                <p:cNvPr id="930" name="Oval 929"/>
                <p:cNvSpPr/>
                <p:nvPr/>
              </p:nvSpPr>
              <p:spPr bwMode="auto">
                <a:xfrm rot="14127864">
                  <a:off x="3504788" y="4635359"/>
                  <a:ext cx="49247" cy="41896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933" name="Oval 932"/>
                <p:cNvSpPr/>
                <p:nvPr/>
              </p:nvSpPr>
              <p:spPr bwMode="auto">
                <a:xfrm rot="14127864">
                  <a:off x="3426585" y="4763091"/>
                  <a:ext cx="49247" cy="41896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934" name="Oval 933"/>
                <p:cNvSpPr/>
                <p:nvPr/>
              </p:nvSpPr>
              <p:spPr bwMode="auto">
                <a:xfrm rot="14127864">
                  <a:off x="3504788" y="4507627"/>
                  <a:ext cx="49247" cy="41896"/>
                </a:xfrm>
                <a:prstGeom prst="ellipse">
                  <a:avLst/>
                </a:prstGeom>
                <a:solidFill>
                  <a:schemeClr val="accent2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935" name="Oval 934"/>
                <p:cNvSpPr/>
                <p:nvPr/>
              </p:nvSpPr>
              <p:spPr bwMode="auto">
                <a:xfrm rot="14127864">
                  <a:off x="3426584" y="4379894"/>
                  <a:ext cx="49247" cy="41896"/>
                </a:xfrm>
                <a:prstGeom prst="ellipse">
                  <a:avLst/>
                </a:pr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936" name="Oval 935"/>
                <p:cNvSpPr/>
                <p:nvPr/>
              </p:nvSpPr>
              <p:spPr bwMode="auto">
                <a:xfrm rot="16550184">
                  <a:off x="3380545" y="4501227"/>
                  <a:ext cx="49247" cy="41896"/>
                </a:xfrm>
                <a:prstGeom prst="ellipse">
                  <a:avLst/>
                </a:prstGeom>
                <a:solidFill>
                  <a:schemeClr val="accent2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937" name="Oval 936"/>
                <p:cNvSpPr/>
                <p:nvPr/>
              </p:nvSpPr>
              <p:spPr bwMode="auto">
                <a:xfrm rot="16550184">
                  <a:off x="3302341" y="4373495"/>
                  <a:ext cx="49247" cy="41896"/>
                </a:xfrm>
                <a:prstGeom prst="ellipse">
                  <a:avLst/>
                </a:pr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938" name="Oval 937"/>
                <p:cNvSpPr/>
                <p:nvPr/>
              </p:nvSpPr>
              <p:spPr bwMode="auto">
                <a:xfrm rot="14127864">
                  <a:off x="3152870" y="4635359"/>
                  <a:ext cx="49247" cy="41896"/>
                </a:xfrm>
                <a:prstGeom prst="ellipse">
                  <a:avLst/>
                </a:prstGeom>
                <a:solidFill>
                  <a:schemeClr val="accent2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939" name="Oval 938"/>
                <p:cNvSpPr/>
                <p:nvPr/>
              </p:nvSpPr>
              <p:spPr bwMode="auto">
                <a:xfrm rot="14127864">
                  <a:off x="3191972" y="4379894"/>
                  <a:ext cx="49247" cy="41896"/>
                </a:xfrm>
                <a:prstGeom prst="ellipse">
                  <a:avLst/>
                </a:pr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940" name="Oval 939"/>
                <p:cNvSpPr/>
                <p:nvPr/>
              </p:nvSpPr>
              <p:spPr bwMode="auto">
                <a:xfrm rot="16550184">
                  <a:off x="3263239" y="4501227"/>
                  <a:ext cx="49247" cy="41896"/>
                </a:xfrm>
                <a:prstGeom prst="ellipse">
                  <a:avLst/>
                </a:pr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941" name="Oval 940"/>
                <p:cNvSpPr/>
                <p:nvPr/>
              </p:nvSpPr>
              <p:spPr bwMode="auto">
                <a:xfrm rot="14127864">
                  <a:off x="3270177" y="4635359"/>
                  <a:ext cx="49247" cy="41896"/>
                </a:xfrm>
                <a:prstGeom prst="ellipse">
                  <a:avLst/>
                </a:prstGeom>
                <a:solidFill>
                  <a:schemeClr val="accent2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942" name="Oval 941"/>
                <p:cNvSpPr/>
                <p:nvPr/>
              </p:nvSpPr>
              <p:spPr bwMode="auto">
                <a:xfrm rot="14127864">
                  <a:off x="3195394" y="4742726"/>
                  <a:ext cx="49247" cy="41896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943" name="Oval 942"/>
                <p:cNvSpPr/>
                <p:nvPr/>
              </p:nvSpPr>
              <p:spPr bwMode="auto">
                <a:xfrm rot="14127864">
                  <a:off x="3309278" y="4763093"/>
                  <a:ext cx="49247" cy="41896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944" name="Oval 943"/>
                <p:cNvSpPr/>
                <p:nvPr/>
              </p:nvSpPr>
              <p:spPr bwMode="auto">
                <a:xfrm rot="14127864">
                  <a:off x="3512147" y="4734577"/>
                  <a:ext cx="49247" cy="41896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945" name="Oval 944"/>
                <p:cNvSpPr/>
                <p:nvPr/>
              </p:nvSpPr>
              <p:spPr bwMode="auto">
                <a:xfrm rot="14127864">
                  <a:off x="3570434" y="4411110"/>
                  <a:ext cx="49247" cy="41896"/>
                </a:xfrm>
                <a:prstGeom prst="ellipse">
                  <a:avLst/>
                </a:pr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cxnSp>
              <p:nvCxnSpPr>
                <p:cNvPr id="946" name="Straight Connector 945"/>
                <p:cNvCxnSpPr>
                  <a:endCxn id="941" idx="1"/>
                </p:cNvCxnSpPr>
                <p:nvPr/>
              </p:nvCxnSpPr>
              <p:spPr bwMode="auto">
                <a:xfrm rot="5400000" flipH="1" flipV="1">
                  <a:off x="3223570" y="4686376"/>
                  <a:ext cx="76228" cy="61571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sm" len="sm"/>
                </a:ln>
                <a:effectLst/>
              </p:spPr>
            </p:cxnSp>
            <p:cxnSp>
              <p:nvCxnSpPr>
                <p:cNvPr id="947" name="Straight Connector 946"/>
                <p:cNvCxnSpPr>
                  <a:stCxn id="938" idx="5"/>
                  <a:endCxn id="940" idx="1"/>
                </p:cNvCxnSpPr>
                <p:nvPr/>
              </p:nvCxnSpPr>
              <p:spPr bwMode="auto">
                <a:xfrm flipV="1">
                  <a:off x="3179824" y="4537990"/>
                  <a:ext cx="91533" cy="95577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sm" len="sm"/>
                </a:ln>
                <a:effectLst/>
              </p:spPr>
            </p:cxnSp>
            <p:cxnSp>
              <p:nvCxnSpPr>
                <p:cNvPr id="948" name="Straight Connector 947"/>
                <p:cNvCxnSpPr>
                  <a:endCxn id="949" idx="3"/>
                </p:cNvCxnSpPr>
                <p:nvPr/>
              </p:nvCxnSpPr>
              <p:spPr bwMode="auto">
                <a:xfrm flipV="1">
                  <a:off x="3313961" y="4662253"/>
                  <a:ext cx="120218" cy="2739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sm" len="sm"/>
                </a:ln>
                <a:effectLst/>
              </p:spPr>
            </p:cxnSp>
            <p:sp>
              <p:nvSpPr>
                <p:cNvPr id="949" name="Oval 948"/>
                <p:cNvSpPr/>
                <p:nvPr/>
              </p:nvSpPr>
              <p:spPr bwMode="auto">
                <a:xfrm rot="14127864">
                  <a:off x="3387483" y="4635359"/>
                  <a:ext cx="49247" cy="41896"/>
                </a:xfrm>
                <a:prstGeom prst="ellipse">
                  <a:avLst/>
                </a:prstGeom>
                <a:solidFill>
                  <a:schemeClr val="accent2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950" name="Oval 949"/>
                <p:cNvSpPr/>
                <p:nvPr/>
              </p:nvSpPr>
              <p:spPr bwMode="auto">
                <a:xfrm rot="16550184">
                  <a:off x="3132285" y="4460283"/>
                  <a:ext cx="49247" cy="41896"/>
                </a:xfrm>
                <a:prstGeom prst="ellipse">
                  <a:avLst/>
                </a:prstGeom>
                <a:solidFill>
                  <a:srgbClr val="FF33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cxnSp>
              <p:nvCxnSpPr>
                <p:cNvPr id="951" name="Straight Connector 950"/>
                <p:cNvCxnSpPr>
                  <a:endCxn id="940" idx="7"/>
                </p:cNvCxnSpPr>
                <p:nvPr/>
              </p:nvCxnSpPr>
              <p:spPr bwMode="auto">
                <a:xfrm rot="16200000" flipH="1">
                  <a:off x="3214442" y="4442891"/>
                  <a:ext cx="75825" cy="45087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sm" len="sm"/>
                </a:ln>
                <a:effectLst/>
              </p:spPr>
            </p:cxnSp>
            <p:cxnSp>
              <p:nvCxnSpPr>
                <p:cNvPr id="952" name="Straight Connector 951"/>
                <p:cNvCxnSpPr>
                  <a:endCxn id="945" idx="7"/>
                </p:cNvCxnSpPr>
                <p:nvPr/>
              </p:nvCxnSpPr>
              <p:spPr bwMode="auto">
                <a:xfrm>
                  <a:off x="3467858" y="4404451"/>
                  <a:ext cx="105127" cy="21661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sm" len="sm"/>
                </a:ln>
                <a:effectLst/>
              </p:spPr>
            </p:cxnSp>
            <p:cxnSp>
              <p:nvCxnSpPr>
                <p:cNvPr id="953" name="Straight Connector 952"/>
                <p:cNvCxnSpPr>
                  <a:stCxn id="936" idx="2"/>
                  <a:endCxn id="949" idx="5"/>
                </p:cNvCxnSpPr>
                <p:nvPr/>
              </p:nvCxnSpPr>
              <p:spPr bwMode="auto">
                <a:xfrm rot="16200000" flipH="1">
                  <a:off x="3365103" y="4584233"/>
                  <a:ext cx="86896" cy="11772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sm" len="sm"/>
                </a:ln>
                <a:effectLst/>
              </p:spPr>
            </p:cxnSp>
            <p:cxnSp>
              <p:nvCxnSpPr>
                <p:cNvPr id="954" name="Straight Connector 953"/>
                <p:cNvCxnSpPr>
                  <a:stCxn id="949" idx="4"/>
                  <a:endCxn id="934" idx="1"/>
                </p:cNvCxnSpPr>
                <p:nvPr/>
              </p:nvCxnSpPr>
              <p:spPr bwMode="auto">
                <a:xfrm flipV="1">
                  <a:off x="3429363" y="4551315"/>
                  <a:ext cx="97718" cy="93116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sm" len="sm"/>
                </a:ln>
                <a:effectLst/>
              </p:spPr>
            </p:cxnSp>
            <p:cxnSp>
              <p:nvCxnSpPr>
                <p:cNvPr id="955" name="Straight Connector 954"/>
                <p:cNvCxnSpPr>
                  <a:stCxn id="938" idx="3"/>
                  <a:endCxn id="941" idx="7"/>
                </p:cNvCxnSpPr>
                <p:nvPr/>
              </p:nvCxnSpPr>
              <p:spPr bwMode="auto">
                <a:xfrm flipV="1">
                  <a:off x="3199566" y="4650361"/>
                  <a:ext cx="73162" cy="11892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56" name="Straight Connector 955"/>
                <p:cNvCxnSpPr>
                  <a:stCxn id="942" idx="3"/>
                  <a:endCxn id="943" idx="7"/>
                </p:cNvCxnSpPr>
                <p:nvPr/>
              </p:nvCxnSpPr>
              <p:spPr bwMode="auto">
                <a:xfrm>
                  <a:off x="3242090" y="4769620"/>
                  <a:ext cx="69739" cy="8475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57" name="Straight Connector 956"/>
                <p:cNvCxnSpPr>
                  <a:stCxn id="933" idx="0"/>
                </p:cNvCxnSpPr>
                <p:nvPr/>
              </p:nvCxnSpPr>
              <p:spPr bwMode="auto">
                <a:xfrm rot="10800000">
                  <a:off x="3351834" y="4789614"/>
                  <a:ext cx="82118" cy="6301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58" name="Straight Connector 957"/>
                <p:cNvCxnSpPr>
                  <a:stCxn id="930" idx="0"/>
                </p:cNvCxnSpPr>
                <p:nvPr/>
              </p:nvCxnSpPr>
              <p:spPr bwMode="auto">
                <a:xfrm rot="10800000" flipV="1">
                  <a:off x="3464765" y="4668181"/>
                  <a:ext cx="47391" cy="115951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60" name="Straight Connector 959"/>
                <p:cNvCxnSpPr>
                  <a:stCxn id="944" idx="1"/>
                  <a:endCxn id="933" idx="3"/>
                </p:cNvCxnSpPr>
                <p:nvPr/>
              </p:nvCxnSpPr>
              <p:spPr bwMode="auto">
                <a:xfrm rot="10800000" flipV="1">
                  <a:off x="3473282" y="4778265"/>
                  <a:ext cx="61159" cy="1172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61" name="Straight Connector 960"/>
                <p:cNvCxnSpPr>
                  <a:stCxn id="950" idx="4"/>
                  <a:endCxn id="940" idx="0"/>
                </p:cNvCxnSpPr>
                <p:nvPr/>
              </p:nvCxnSpPr>
              <p:spPr bwMode="auto">
                <a:xfrm>
                  <a:off x="3177748" y="4483361"/>
                  <a:ext cx="89275" cy="36683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63" name="Straight Connector 962"/>
                <p:cNvCxnSpPr>
                  <a:endCxn id="937" idx="2"/>
                </p:cNvCxnSpPr>
                <p:nvPr/>
              </p:nvCxnSpPr>
              <p:spPr bwMode="auto">
                <a:xfrm rot="5400000" flipH="1" flipV="1">
                  <a:off x="3274810" y="4451253"/>
                  <a:ext cx="81964" cy="17337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64" name="Straight Connector 963"/>
                <p:cNvCxnSpPr>
                  <a:endCxn id="935" idx="1"/>
                </p:cNvCxnSpPr>
                <p:nvPr/>
              </p:nvCxnSpPr>
              <p:spPr bwMode="auto">
                <a:xfrm rot="16200000" flipV="1">
                  <a:off x="3432082" y="4440378"/>
                  <a:ext cx="89637" cy="56045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966" name="Straight Connector 965"/>
                <p:cNvCxnSpPr>
                  <a:stCxn id="936" idx="1"/>
                </p:cNvCxnSpPr>
                <p:nvPr/>
              </p:nvCxnSpPr>
              <p:spPr bwMode="auto">
                <a:xfrm rot="10800000">
                  <a:off x="3305251" y="4520068"/>
                  <a:ext cx="83412" cy="17923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</p:grpSp>
      <p:grpSp>
        <p:nvGrpSpPr>
          <p:cNvPr id="1069" name="Group 1068"/>
          <p:cNvGrpSpPr/>
          <p:nvPr/>
        </p:nvGrpSpPr>
        <p:grpSpPr>
          <a:xfrm>
            <a:off x="5580961" y="2639056"/>
            <a:ext cx="1245608" cy="2797526"/>
            <a:chOff x="5735340" y="3042817"/>
            <a:chExt cx="1245608" cy="2797526"/>
          </a:xfrm>
        </p:grpSpPr>
        <p:grpSp>
          <p:nvGrpSpPr>
            <p:cNvPr id="1061" name="Group 1060"/>
            <p:cNvGrpSpPr/>
            <p:nvPr/>
          </p:nvGrpSpPr>
          <p:grpSpPr>
            <a:xfrm>
              <a:off x="6172200" y="4396608"/>
              <a:ext cx="480045" cy="461837"/>
              <a:chOff x="6172200" y="4396608"/>
              <a:chExt cx="480045" cy="461837"/>
            </a:xfrm>
          </p:grpSpPr>
          <p:cxnSp>
            <p:nvCxnSpPr>
              <p:cNvPr id="89" name="Straight Connector 88"/>
              <p:cNvCxnSpPr>
                <a:endCxn id="85" idx="7"/>
              </p:cNvCxnSpPr>
              <p:nvPr/>
            </p:nvCxnSpPr>
            <p:spPr bwMode="auto">
              <a:xfrm rot="19527864">
                <a:off x="6360800" y="4396608"/>
                <a:ext cx="91444" cy="84485"/>
              </a:xfrm>
              <a:prstGeom prst="line">
                <a:avLst/>
              </a:prstGeom>
              <a:noFill/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95" name="Straight Connector 494"/>
              <p:cNvCxnSpPr>
                <a:endCxn id="85" idx="0"/>
              </p:cNvCxnSpPr>
              <p:nvPr/>
            </p:nvCxnSpPr>
            <p:spPr bwMode="auto">
              <a:xfrm flipV="1">
                <a:off x="6344382" y="4462498"/>
                <a:ext cx="125808" cy="113654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sm" len="sm"/>
              </a:ln>
              <a:effectLst/>
            </p:spPr>
          </p:cxnSp>
          <p:sp>
            <p:nvSpPr>
              <p:cNvPr id="82" name="Oval 81"/>
              <p:cNvSpPr/>
              <p:nvPr/>
            </p:nvSpPr>
            <p:spPr bwMode="auto">
              <a:xfrm rot="14127864">
                <a:off x="6541027" y="4685140"/>
                <a:ext cx="49247" cy="41896"/>
              </a:xfrm>
              <a:prstGeom prst="ellipse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86" name="Oval 85"/>
              <p:cNvSpPr/>
              <p:nvPr/>
            </p:nvSpPr>
            <p:spPr bwMode="auto">
              <a:xfrm rot="14127864">
                <a:off x="6462824" y="4812872"/>
                <a:ext cx="49247" cy="41896"/>
              </a:xfrm>
              <a:prstGeom prst="ellipse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83" name="Oval 82"/>
              <p:cNvSpPr/>
              <p:nvPr/>
            </p:nvSpPr>
            <p:spPr bwMode="auto">
              <a:xfrm rot="14127864">
                <a:off x="6541027" y="4557408"/>
                <a:ext cx="49247" cy="41896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85" name="Oval 84"/>
              <p:cNvSpPr/>
              <p:nvPr/>
            </p:nvSpPr>
            <p:spPr bwMode="auto">
              <a:xfrm rot="14127864">
                <a:off x="6462823" y="4429675"/>
                <a:ext cx="49247" cy="41896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90" name="Oval 89"/>
              <p:cNvSpPr/>
              <p:nvPr/>
            </p:nvSpPr>
            <p:spPr bwMode="auto">
              <a:xfrm rot="16550184">
                <a:off x="6416784" y="4551008"/>
                <a:ext cx="49247" cy="41896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91" name="Oval 90"/>
              <p:cNvSpPr/>
              <p:nvPr/>
            </p:nvSpPr>
            <p:spPr bwMode="auto">
              <a:xfrm rot="16550184">
                <a:off x="6338580" y="4423276"/>
                <a:ext cx="49247" cy="41896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93" name="Oval 92"/>
              <p:cNvSpPr/>
              <p:nvPr/>
            </p:nvSpPr>
            <p:spPr bwMode="auto">
              <a:xfrm rot="14127864">
                <a:off x="6189109" y="4685140"/>
                <a:ext cx="49247" cy="41896"/>
              </a:xfrm>
              <a:prstGeom prst="ellipse">
                <a:avLst/>
              </a:prstGeom>
              <a:solidFill>
                <a:schemeClr val="accent2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88" name="Oval 87"/>
              <p:cNvSpPr/>
              <p:nvPr/>
            </p:nvSpPr>
            <p:spPr bwMode="auto">
              <a:xfrm rot="14127864">
                <a:off x="6228211" y="4429675"/>
                <a:ext cx="49247" cy="41896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92" name="Oval 91"/>
              <p:cNvSpPr/>
              <p:nvPr/>
            </p:nvSpPr>
            <p:spPr bwMode="auto">
              <a:xfrm rot="16550184">
                <a:off x="6299478" y="4551008"/>
                <a:ext cx="49247" cy="41896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87" name="Oval 86"/>
              <p:cNvSpPr/>
              <p:nvPr/>
            </p:nvSpPr>
            <p:spPr bwMode="auto">
              <a:xfrm rot="14127864">
                <a:off x="6306416" y="4685140"/>
                <a:ext cx="49247" cy="41896"/>
              </a:xfrm>
              <a:prstGeom prst="ellipse">
                <a:avLst/>
              </a:prstGeom>
              <a:solidFill>
                <a:schemeClr val="accent2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94" name="Oval 93"/>
              <p:cNvSpPr/>
              <p:nvPr/>
            </p:nvSpPr>
            <p:spPr bwMode="auto">
              <a:xfrm rot="14127864">
                <a:off x="6231633" y="4792507"/>
                <a:ext cx="49247" cy="41896"/>
              </a:xfrm>
              <a:prstGeom prst="ellipse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81" name="Oval 80"/>
              <p:cNvSpPr/>
              <p:nvPr/>
            </p:nvSpPr>
            <p:spPr bwMode="auto">
              <a:xfrm rot="14127864">
                <a:off x="6345517" y="4812874"/>
                <a:ext cx="49247" cy="41896"/>
              </a:xfrm>
              <a:prstGeom prst="ellipse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238" name="Oval 237"/>
              <p:cNvSpPr/>
              <p:nvPr/>
            </p:nvSpPr>
            <p:spPr bwMode="auto">
              <a:xfrm rot="14127864">
                <a:off x="6548386" y="4784358"/>
                <a:ext cx="49247" cy="41896"/>
              </a:xfrm>
              <a:prstGeom prst="ellipse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239" name="Oval 238"/>
              <p:cNvSpPr/>
              <p:nvPr/>
            </p:nvSpPr>
            <p:spPr bwMode="auto">
              <a:xfrm rot="14127864">
                <a:off x="6606673" y="4460891"/>
                <a:ext cx="49247" cy="41896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367" name="Straight Connector 366"/>
              <p:cNvCxnSpPr>
                <a:endCxn id="87" idx="1"/>
              </p:cNvCxnSpPr>
              <p:nvPr/>
            </p:nvCxnSpPr>
            <p:spPr bwMode="auto">
              <a:xfrm rot="5400000" flipH="1" flipV="1">
                <a:off x="6259809" y="4736157"/>
                <a:ext cx="76228" cy="61571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sm" len="sm"/>
              </a:ln>
              <a:effectLst/>
            </p:spPr>
          </p:cxnSp>
          <p:cxnSp>
            <p:nvCxnSpPr>
              <p:cNvPr id="369" name="Straight Connector 368"/>
              <p:cNvCxnSpPr>
                <a:stCxn id="93" idx="5"/>
                <a:endCxn id="92" idx="1"/>
              </p:cNvCxnSpPr>
              <p:nvPr/>
            </p:nvCxnSpPr>
            <p:spPr bwMode="auto">
              <a:xfrm flipV="1">
                <a:off x="6216063" y="4587771"/>
                <a:ext cx="91533" cy="95577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sm" len="sm"/>
              </a:ln>
              <a:effectLst/>
            </p:spPr>
          </p:cxnSp>
          <p:cxnSp>
            <p:nvCxnSpPr>
              <p:cNvPr id="375" name="Straight Connector 374"/>
              <p:cNvCxnSpPr>
                <a:endCxn id="84" idx="3"/>
              </p:cNvCxnSpPr>
              <p:nvPr/>
            </p:nvCxnSpPr>
            <p:spPr bwMode="auto">
              <a:xfrm flipV="1">
                <a:off x="6350200" y="4712034"/>
                <a:ext cx="120218" cy="2739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sm" len="sm"/>
              </a:ln>
              <a:effectLst/>
            </p:spPr>
          </p:cxnSp>
          <p:sp>
            <p:nvSpPr>
              <p:cNvPr id="84" name="Oval 83"/>
              <p:cNvSpPr/>
              <p:nvPr/>
            </p:nvSpPr>
            <p:spPr bwMode="auto">
              <a:xfrm rot="14127864">
                <a:off x="6423722" y="4685140"/>
                <a:ext cx="49247" cy="41896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80" name="Oval 79"/>
              <p:cNvSpPr/>
              <p:nvPr/>
            </p:nvSpPr>
            <p:spPr bwMode="auto">
              <a:xfrm rot="16550184">
                <a:off x="6168524" y="4510064"/>
                <a:ext cx="49247" cy="41896"/>
              </a:xfrm>
              <a:prstGeom prst="ellipse">
                <a:avLst/>
              </a:prstGeom>
              <a:solidFill>
                <a:srgbClr val="FF33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493" name="Straight Connector 492"/>
              <p:cNvCxnSpPr>
                <a:endCxn id="92" idx="7"/>
              </p:cNvCxnSpPr>
              <p:nvPr/>
            </p:nvCxnSpPr>
            <p:spPr bwMode="auto">
              <a:xfrm rot="16200000" flipH="1">
                <a:off x="6250681" y="4492672"/>
                <a:ext cx="75825" cy="45087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sm" len="sm"/>
              </a:ln>
              <a:effectLst/>
            </p:spPr>
          </p:cxnSp>
          <p:cxnSp>
            <p:nvCxnSpPr>
              <p:cNvPr id="499" name="Straight Connector 498"/>
              <p:cNvCxnSpPr>
                <a:endCxn id="239" idx="7"/>
              </p:cNvCxnSpPr>
              <p:nvPr/>
            </p:nvCxnSpPr>
            <p:spPr bwMode="auto">
              <a:xfrm>
                <a:off x="6504097" y="4454232"/>
                <a:ext cx="105127" cy="21661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sm" len="sm"/>
              </a:ln>
              <a:effectLst/>
            </p:spPr>
          </p:cxnSp>
          <p:cxnSp>
            <p:nvCxnSpPr>
              <p:cNvPr id="501" name="Straight Connector 500"/>
              <p:cNvCxnSpPr>
                <a:stCxn id="90" idx="2"/>
                <a:endCxn id="84" idx="5"/>
              </p:cNvCxnSpPr>
              <p:nvPr/>
            </p:nvCxnSpPr>
            <p:spPr bwMode="auto">
              <a:xfrm rot="16200000" flipH="1">
                <a:off x="6401342" y="4634014"/>
                <a:ext cx="86896" cy="11772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sm" len="sm"/>
              </a:ln>
              <a:effectLst/>
            </p:spPr>
          </p:cxnSp>
          <p:cxnSp>
            <p:nvCxnSpPr>
              <p:cNvPr id="504" name="Straight Connector 503"/>
              <p:cNvCxnSpPr>
                <a:stCxn id="84" idx="4"/>
                <a:endCxn id="83" idx="1"/>
              </p:cNvCxnSpPr>
              <p:nvPr/>
            </p:nvCxnSpPr>
            <p:spPr bwMode="auto">
              <a:xfrm flipV="1">
                <a:off x="6465602" y="4601096"/>
                <a:ext cx="97718" cy="93116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sm" len="sm"/>
              </a:ln>
              <a:effectLst/>
            </p:spPr>
          </p:cxnSp>
          <p:cxnSp>
            <p:nvCxnSpPr>
              <p:cNvPr id="578" name="Straight Connector 577"/>
              <p:cNvCxnSpPr>
                <a:stCxn id="93" idx="3"/>
                <a:endCxn id="87" idx="7"/>
              </p:cNvCxnSpPr>
              <p:nvPr/>
            </p:nvCxnSpPr>
            <p:spPr bwMode="auto">
              <a:xfrm flipV="1">
                <a:off x="6235805" y="4700142"/>
                <a:ext cx="73162" cy="11892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3" name="Straight Connector 582"/>
              <p:cNvCxnSpPr>
                <a:stCxn id="94" idx="3"/>
                <a:endCxn id="81" idx="7"/>
              </p:cNvCxnSpPr>
              <p:nvPr/>
            </p:nvCxnSpPr>
            <p:spPr bwMode="auto">
              <a:xfrm>
                <a:off x="6278329" y="4819401"/>
                <a:ext cx="69739" cy="8475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85" name="Straight Connector 584"/>
              <p:cNvCxnSpPr>
                <a:stCxn id="86" idx="0"/>
              </p:cNvCxnSpPr>
              <p:nvPr/>
            </p:nvCxnSpPr>
            <p:spPr bwMode="auto">
              <a:xfrm rot="10800000">
                <a:off x="6388073" y="4839395"/>
                <a:ext cx="82118" cy="6301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4" name="Straight Connector 593"/>
              <p:cNvCxnSpPr>
                <a:stCxn id="82" idx="0"/>
              </p:cNvCxnSpPr>
              <p:nvPr/>
            </p:nvCxnSpPr>
            <p:spPr bwMode="auto">
              <a:xfrm rot="10800000" flipV="1">
                <a:off x="6501004" y="4717962"/>
                <a:ext cx="47391" cy="115951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596" name="Straight Connector 595"/>
              <p:cNvCxnSpPr>
                <a:stCxn id="238" idx="1"/>
                <a:endCxn id="86" idx="3"/>
              </p:cNvCxnSpPr>
              <p:nvPr/>
            </p:nvCxnSpPr>
            <p:spPr bwMode="auto">
              <a:xfrm rot="10800000" flipV="1">
                <a:off x="6509521" y="4828046"/>
                <a:ext cx="61159" cy="1172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0" name="Straight Connector 599"/>
              <p:cNvCxnSpPr>
                <a:stCxn id="80" idx="4"/>
                <a:endCxn id="92" idx="0"/>
              </p:cNvCxnSpPr>
              <p:nvPr/>
            </p:nvCxnSpPr>
            <p:spPr bwMode="auto">
              <a:xfrm>
                <a:off x="6213987" y="4533142"/>
                <a:ext cx="89275" cy="36683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1" name="Straight Connector 600"/>
              <p:cNvCxnSpPr>
                <a:endCxn id="91" idx="2"/>
              </p:cNvCxnSpPr>
              <p:nvPr/>
            </p:nvCxnSpPr>
            <p:spPr bwMode="auto">
              <a:xfrm rot="5400000" flipH="1" flipV="1">
                <a:off x="6311049" y="4501034"/>
                <a:ext cx="81964" cy="17337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7" name="Straight Connector 606"/>
              <p:cNvCxnSpPr>
                <a:endCxn id="85" idx="1"/>
              </p:cNvCxnSpPr>
              <p:nvPr/>
            </p:nvCxnSpPr>
            <p:spPr bwMode="auto">
              <a:xfrm rot="16200000" flipV="1">
                <a:off x="6468321" y="4490159"/>
                <a:ext cx="89637" cy="56045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09" name="Straight Connector 608"/>
              <p:cNvCxnSpPr>
                <a:stCxn id="90" idx="1"/>
              </p:cNvCxnSpPr>
              <p:nvPr/>
            </p:nvCxnSpPr>
            <p:spPr bwMode="auto">
              <a:xfrm rot="10800000">
                <a:off x="6341490" y="4569849"/>
                <a:ext cx="83412" cy="17923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cxnSp>
          <p:nvCxnSpPr>
            <p:cNvPr id="197" name="Straight Connector 196"/>
            <p:cNvCxnSpPr/>
            <p:nvPr/>
          </p:nvCxnSpPr>
          <p:spPr bwMode="auto">
            <a:xfrm>
              <a:off x="5841269" y="4251592"/>
              <a:ext cx="948641" cy="1037639"/>
            </a:xfrm>
            <a:prstGeom prst="line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636" name="TextBox 635"/>
            <p:cNvSpPr txBox="1"/>
            <p:nvPr/>
          </p:nvSpPr>
          <p:spPr>
            <a:xfrm>
              <a:off x="5735340" y="5025871"/>
              <a:ext cx="1165704" cy="2154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800" b="1" dirty="0" smtClean="0"/>
                <a:t>Reroute Information</a:t>
              </a:r>
              <a:endParaRPr lang="en-US" sz="800" b="1" dirty="0"/>
            </a:p>
          </p:txBody>
        </p:sp>
        <p:sp>
          <p:nvSpPr>
            <p:cNvPr id="637" name="TextBox 636"/>
            <p:cNvSpPr txBox="1"/>
            <p:nvPr/>
          </p:nvSpPr>
          <p:spPr>
            <a:xfrm>
              <a:off x="5791200" y="3962400"/>
              <a:ext cx="118974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800" b="1" dirty="0" smtClean="0"/>
                <a:t>Reroute and Change</a:t>
              </a:r>
            </a:p>
            <a:p>
              <a:pPr algn="ctr"/>
              <a:r>
                <a:rPr lang="en-US" sz="800" b="1" dirty="0" smtClean="0"/>
                <a:t>Distribution</a:t>
              </a:r>
            </a:p>
          </p:txBody>
        </p:sp>
        <p:sp>
          <p:nvSpPr>
            <p:cNvPr id="638" name="TextBox 637"/>
            <p:cNvSpPr txBox="1"/>
            <p:nvPr/>
          </p:nvSpPr>
          <p:spPr>
            <a:xfrm>
              <a:off x="5792211" y="3042817"/>
              <a:ext cx="1154482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800" b="1" dirty="0" smtClean="0"/>
                <a:t>Change Information</a:t>
              </a:r>
            </a:p>
            <a:p>
              <a:pPr algn="ctr"/>
              <a:r>
                <a:rPr lang="en-US" sz="800" b="1" dirty="0" smtClean="0"/>
                <a:t>Distribution</a:t>
              </a:r>
            </a:p>
          </p:txBody>
        </p:sp>
        <p:cxnSp>
          <p:nvCxnSpPr>
            <p:cNvPr id="820" name="Straight Connector 819"/>
            <p:cNvCxnSpPr>
              <a:stCxn id="847" idx="5"/>
              <a:endCxn id="835" idx="4"/>
            </p:cNvCxnSpPr>
            <p:nvPr/>
          </p:nvCxnSpPr>
          <p:spPr bwMode="auto">
            <a:xfrm flipV="1">
              <a:off x="6147933" y="3391524"/>
              <a:ext cx="115700" cy="48658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821" name="Oval 820"/>
            <p:cNvSpPr/>
            <p:nvPr/>
          </p:nvSpPr>
          <p:spPr bwMode="auto">
            <a:xfrm rot="16550184">
              <a:off x="6090408" y="3542136"/>
              <a:ext cx="50942" cy="39757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822" name="Oval 821"/>
            <p:cNvSpPr/>
            <p:nvPr/>
          </p:nvSpPr>
          <p:spPr bwMode="auto">
            <a:xfrm rot="14127864">
              <a:off x="6268149" y="3787736"/>
              <a:ext cx="50942" cy="39757"/>
            </a:xfrm>
            <a:prstGeom prst="ellipse">
              <a:avLst/>
            </a:prstGeom>
            <a:solidFill>
              <a:srgbClr val="C0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823" name="Oval 822"/>
            <p:cNvSpPr/>
            <p:nvPr/>
          </p:nvSpPr>
          <p:spPr bwMode="auto">
            <a:xfrm rot="14127864">
              <a:off x="6519516" y="3626342"/>
              <a:ext cx="50942" cy="39757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824" name="Oval 823"/>
            <p:cNvSpPr/>
            <p:nvPr/>
          </p:nvSpPr>
          <p:spPr bwMode="auto">
            <a:xfrm rot="14127864">
              <a:off x="6453679" y="3523473"/>
              <a:ext cx="50942" cy="39757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825" name="Oval 824"/>
            <p:cNvSpPr/>
            <p:nvPr/>
          </p:nvSpPr>
          <p:spPr bwMode="auto">
            <a:xfrm rot="14127864">
              <a:off x="6356993" y="3655603"/>
              <a:ext cx="50942" cy="39757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827" name="Oval 826"/>
            <p:cNvSpPr/>
            <p:nvPr/>
          </p:nvSpPr>
          <p:spPr bwMode="auto">
            <a:xfrm rot="14127864">
              <a:off x="6424936" y="3399769"/>
              <a:ext cx="50942" cy="39757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829" name="Oval 828"/>
            <p:cNvSpPr/>
            <p:nvPr/>
          </p:nvSpPr>
          <p:spPr bwMode="auto">
            <a:xfrm rot="14127864">
              <a:off x="6383125" y="3816995"/>
              <a:ext cx="50942" cy="39757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834" name="Oval 833"/>
            <p:cNvSpPr/>
            <p:nvPr/>
          </p:nvSpPr>
          <p:spPr bwMode="auto">
            <a:xfrm rot="14127864">
              <a:off x="6231043" y="3655603"/>
              <a:ext cx="50942" cy="39757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835" name="Oval 834"/>
            <p:cNvSpPr/>
            <p:nvPr/>
          </p:nvSpPr>
          <p:spPr bwMode="auto">
            <a:xfrm rot="14127864">
              <a:off x="6221787" y="3382915"/>
              <a:ext cx="50942" cy="39757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cxnSp>
          <p:nvCxnSpPr>
            <p:cNvPr id="837" name="Straight Connector 836"/>
            <p:cNvCxnSpPr/>
            <p:nvPr/>
          </p:nvCxnSpPr>
          <p:spPr bwMode="auto">
            <a:xfrm rot="19527864">
              <a:off x="6385090" y="3352800"/>
              <a:ext cx="86776" cy="87394"/>
            </a:xfrm>
            <a:prstGeom prst="line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838" name="Oval 837"/>
            <p:cNvSpPr/>
            <p:nvPr/>
          </p:nvSpPr>
          <p:spPr bwMode="auto">
            <a:xfrm rot="16550184">
              <a:off x="6335778" y="3516852"/>
              <a:ext cx="50942" cy="39757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840" name="Oval 839"/>
            <p:cNvSpPr/>
            <p:nvPr/>
          </p:nvSpPr>
          <p:spPr bwMode="auto">
            <a:xfrm rot="16550184">
              <a:off x="6320026" y="3388935"/>
              <a:ext cx="50942" cy="39757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841" name="Oval 840"/>
            <p:cNvSpPr/>
            <p:nvPr/>
          </p:nvSpPr>
          <p:spPr bwMode="auto">
            <a:xfrm rot="16550184">
              <a:off x="6224460" y="3516852"/>
              <a:ext cx="50942" cy="39757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844" name="Oval 843"/>
            <p:cNvSpPr/>
            <p:nvPr/>
          </p:nvSpPr>
          <p:spPr bwMode="auto">
            <a:xfrm rot="14127864">
              <a:off x="6101438" y="3666576"/>
              <a:ext cx="50942" cy="39757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845" name="Oval 844"/>
            <p:cNvSpPr/>
            <p:nvPr/>
          </p:nvSpPr>
          <p:spPr bwMode="auto">
            <a:xfrm rot="14127864">
              <a:off x="6156831" y="3787736"/>
              <a:ext cx="50942" cy="39757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846" name="Oval 845"/>
            <p:cNvSpPr/>
            <p:nvPr/>
          </p:nvSpPr>
          <p:spPr bwMode="auto">
            <a:xfrm rot="16550184">
              <a:off x="6476517" y="3741847"/>
              <a:ext cx="50942" cy="39757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847" name="Oval 846"/>
            <p:cNvSpPr/>
            <p:nvPr/>
          </p:nvSpPr>
          <p:spPr bwMode="auto">
            <a:xfrm rot="16550184">
              <a:off x="6106647" y="3436792"/>
              <a:ext cx="50942" cy="39757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cxnSp>
          <p:nvCxnSpPr>
            <p:cNvPr id="848" name="Straight Connector 847"/>
            <p:cNvCxnSpPr>
              <a:stCxn id="821" idx="5"/>
              <a:endCxn id="841" idx="0"/>
            </p:cNvCxnSpPr>
            <p:nvPr/>
          </p:nvCxnSpPr>
          <p:spPr bwMode="auto">
            <a:xfrm flipV="1">
              <a:off x="6131694" y="3534709"/>
              <a:ext cx="98462" cy="10817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49" name="Straight Connector 848"/>
            <p:cNvCxnSpPr>
              <a:stCxn id="841" idx="6"/>
              <a:endCxn id="835" idx="2"/>
            </p:cNvCxnSpPr>
            <p:nvPr/>
          </p:nvCxnSpPr>
          <p:spPr bwMode="auto">
            <a:xfrm rot="5400000" flipH="1" flipV="1">
              <a:off x="6213302" y="3462996"/>
              <a:ext cx="87616" cy="9176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50" name="Straight Connector 849"/>
            <p:cNvCxnSpPr>
              <a:stCxn id="838" idx="7"/>
            </p:cNvCxnSpPr>
            <p:nvPr/>
          </p:nvCxnSpPr>
          <p:spPr bwMode="auto">
            <a:xfrm rot="10800000" flipH="1">
              <a:off x="6349097" y="3424873"/>
              <a:ext cx="2506" cy="92511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51" name="Straight Connector 850"/>
            <p:cNvCxnSpPr/>
            <p:nvPr/>
          </p:nvCxnSpPr>
          <p:spPr bwMode="auto">
            <a:xfrm rot="10800000">
              <a:off x="6270468" y="3537804"/>
              <a:ext cx="61138" cy="194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52" name="Straight Connector 851"/>
            <p:cNvCxnSpPr>
              <a:stCxn id="838" idx="5"/>
            </p:cNvCxnSpPr>
            <p:nvPr/>
          </p:nvCxnSpPr>
          <p:spPr bwMode="auto">
            <a:xfrm flipV="1">
              <a:off x="6377064" y="3432549"/>
              <a:ext cx="61155" cy="87693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53" name="Straight Connector 852"/>
            <p:cNvCxnSpPr>
              <a:endCxn id="824" idx="1"/>
            </p:cNvCxnSpPr>
            <p:nvPr/>
          </p:nvCxnSpPr>
          <p:spPr bwMode="auto">
            <a:xfrm>
              <a:off x="6384739" y="3537785"/>
              <a:ext cx="93042" cy="28372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54" name="Straight Connector 853"/>
            <p:cNvCxnSpPr>
              <a:stCxn id="838" idx="1"/>
            </p:cNvCxnSpPr>
            <p:nvPr/>
          </p:nvCxnSpPr>
          <p:spPr bwMode="auto">
            <a:xfrm rot="10800000" flipV="1">
              <a:off x="6264986" y="3553219"/>
              <a:ext cx="80448" cy="97514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55" name="Straight Connector 854"/>
            <p:cNvCxnSpPr>
              <a:stCxn id="834" idx="7"/>
            </p:cNvCxnSpPr>
            <p:nvPr/>
          </p:nvCxnSpPr>
          <p:spPr bwMode="auto">
            <a:xfrm rot="10800000" flipV="1">
              <a:off x="6144382" y="3668613"/>
              <a:ext cx="90342" cy="19398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56" name="Straight Connector 855"/>
            <p:cNvCxnSpPr>
              <a:stCxn id="825" idx="7"/>
            </p:cNvCxnSpPr>
            <p:nvPr/>
          </p:nvCxnSpPr>
          <p:spPr bwMode="auto">
            <a:xfrm rot="10800000" flipV="1">
              <a:off x="6282530" y="3668612"/>
              <a:ext cx="78145" cy="6241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58" name="Straight Connector 857"/>
            <p:cNvCxnSpPr>
              <a:stCxn id="823" idx="6"/>
            </p:cNvCxnSpPr>
            <p:nvPr/>
          </p:nvCxnSpPr>
          <p:spPr bwMode="auto">
            <a:xfrm rot="16200000" flipV="1">
              <a:off x="6480136" y="3574827"/>
              <a:ext cx="61122" cy="39700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59" name="Straight Connector 858"/>
            <p:cNvCxnSpPr>
              <a:stCxn id="846" idx="7"/>
            </p:cNvCxnSpPr>
            <p:nvPr/>
          </p:nvCxnSpPr>
          <p:spPr bwMode="auto">
            <a:xfrm rot="10800000">
              <a:off x="6409714" y="3686914"/>
              <a:ext cx="80123" cy="55465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60" name="Straight Connector 859"/>
            <p:cNvCxnSpPr>
              <a:stCxn id="822" idx="4"/>
            </p:cNvCxnSpPr>
            <p:nvPr/>
          </p:nvCxnSpPr>
          <p:spPr bwMode="auto">
            <a:xfrm flipV="1">
              <a:off x="6309995" y="3691301"/>
              <a:ext cx="71214" cy="105044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61" name="Straight Connector 860"/>
            <p:cNvCxnSpPr/>
            <p:nvPr/>
          </p:nvCxnSpPr>
          <p:spPr bwMode="auto">
            <a:xfrm flipH="1" flipV="1">
              <a:off x="6385595" y="3698976"/>
              <a:ext cx="17792" cy="105225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62" name="Straight Connector 861"/>
            <p:cNvCxnSpPr>
              <a:stCxn id="845" idx="4"/>
            </p:cNvCxnSpPr>
            <p:nvPr/>
          </p:nvCxnSpPr>
          <p:spPr bwMode="auto">
            <a:xfrm flipV="1">
              <a:off x="6198677" y="3696785"/>
              <a:ext cx="53157" cy="99560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63" name="Straight Connector 862"/>
            <p:cNvCxnSpPr>
              <a:stCxn id="841" idx="2"/>
              <a:endCxn id="834" idx="6"/>
            </p:cNvCxnSpPr>
            <p:nvPr/>
          </p:nvCxnSpPr>
          <p:spPr bwMode="auto">
            <a:xfrm rot="5400000">
              <a:off x="6198494" y="3605651"/>
              <a:ext cx="92429" cy="5267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64" name="Straight Connector 863"/>
            <p:cNvCxnSpPr/>
            <p:nvPr/>
          </p:nvCxnSpPr>
          <p:spPr bwMode="auto">
            <a:xfrm rot="10800000" flipV="1">
              <a:off x="6391072" y="3560893"/>
              <a:ext cx="80448" cy="97514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grpSp>
          <p:nvGrpSpPr>
            <p:cNvPr id="1059" name="Group 1058"/>
            <p:cNvGrpSpPr/>
            <p:nvPr/>
          </p:nvGrpSpPr>
          <p:grpSpPr>
            <a:xfrm>
              <a:off x="6096000" y="5334000"/>
              <a:ext cx="463604" cy="506343"/>
              <a:chOff x="6172200" y="5410200"/>
              <a:chExt cx="463604" cy="506343"/>
            </a:xfrm>
          </p:grpSpPr>
          <p:cxnSp>
            <p:nvCxnSpPr>
              <p:cNvPr id="1022" name="Straight Connector 1021"/>
              <p:cNvCxnSpPr>
                <a:endCxn id="1026" idx="7"/>
              </p:cNvCxnSpPr>
              <p:nvPr/>
            </p:nvCxnSpPr>
            <p:spPr bwMode="auto">
              <a:xfrm rot="19527864">
                <a:off x="6326980" y="5410200"/>
                <a:ext cx="91706" cy="91021"/>
              </a:xfrm>
              <a:prstGeom prst="line">
                <a:avLst/>
              </a:prstGeom>
              <a:noFill/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023" name="Straight Connector 1022"/>
              <p:cNvCxnSpPr/>
              <p:nvPr/>
            </p:nvCxnSpPr>
            <p:spPr bwMode="auto">
              <a:xfrm>
                <a:off x="6241683" y="5858148"/>
                <a:ext cx="121697" cy="21456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sm" len="sm"/>
              </a:ln>
              <a:effectLst/>
            </p:spPr>
          </p:cxnSp>
          <p:sp>
            <p:nvSpPr>
              <p:cNvPr id="1024" name="Oval 1023"/>
              <p:cNvSpPr/>
              <p:nvPr/>
            </p:nvSpPr>
            <p:spPr bwMode="auto">
              <a:xfrm rot="14127864">
                <a:off x="6588268" y="5718228"/>
                <a:ext cx="53056" cy="42016"/>
              </a:xfrm>
              <a:prstGeom prst="ellipse">
                <a:avLst/>
              </a:prstGeom>
              <a:solidFill>
                <a:schemeClr val="accent2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1025" name="Oval 1024"/>
              <p:cNvSpPr/>
              <p:nvPr/>
            </p:nvSpPr>
            <p:spPr bwMode="auto">
              <a:xfrm rot="14127864">
                <a:off x="6584836" y="5580612"/>
                <a:ext cx="53056" cy="42016"/>
              </a:xfrm>
              <a:prstGeom prst="ellipse">
                <a:avLst/>
              </a:prstGeom>
              <a:solidFill>
                <a:srgbClr val="FF33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1026" name="Oval 1025"/>
              <p:cNvSpPr/>
              <p:nvPr/>
            </p:nvSpPr>
            <p:spPr bwMode="auto">
              <a:xfrm rot="14127864">
                <a:off x="6427462" y="5447386"/>
                <a:ext cx="53056" cy="42016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1027" name="Oval 1026"/>
              <p:cNvSpPr/>
              <p:nvPr/>
            </p:nvSpPr>
            <p:spPr bwMode="auto">
              <a:xfrm rot="14127864">
                <a:off x="6441193" y="5869007"/>
                <a:ext cx="53056" cy="42016"/>
              </a:xfrm>
              <a:prstGeom prst="ellipse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1028" name="Oval 1027"/>
              <p:cNvSpPr/>
              <p:nvPr/>
            </p:nvSpPr>
            <p:spPr bwMode="auto">
              <a:xfrm rot="14127864">
                <a:off x="6247094" y="5491273"/>
                <a:ext cx="53056" cy="42016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1029" name="Oval 1028"/>
              <p:cNvSpPr/>
              <p:nvPr/>
            </p:nvSpPr>
            <p:spPr bwMode="auto">
              <a:xfrm rot="16550184">
                <a:off x="6323457" y="5444880"/>
                <a:ext cx="53056" cy="42016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1030" name="Oval 1029"/>
              <p:cNvSpPr/>
              <p:nvPr/>
            </p:nvSpPr>
            <p:spPr bwMode="auto">
              <a:xfrm rot="14127864">
                <a:off x="6216203" y="5825123"/>
                <a:ext cx="53056" cy="42016"/>
              </a:xfrm>
              <a:prstGeom prst="ellipse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1031" name="Oval 1030"/>
              <p:cNvSpPr/>
              <p:nvPr/>
            </p:nvSpPr>
            <p:spPr bwMode="auto">
              <a:xfrm rot="14127864">
                <a:off x="6551029" y="5825120"/>
                <a:ext cx="53056" cy="42016"/>
              </a:xfrm>
              <a:prstGeom prst="ellipse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1032" name="Oval 1031"/>
              <p:cNvSpPr/>
              <p:nvPr/>
            </p:nvSpPr>
            <p:spPr bwMode="auto">
              <a:xfrm rot="14127864">
                <a:off x="6540215" y="5497230"/>
                <a:ext cx="53056" cy="42016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1033" name="Straight Connector 1032"/>
              <p:cNvCxnSpPr/>
              <p:nvPr/>
            </p:nvCxnSpPr>
            <p:spPr bwMode="auto">
              <a:xfrm>
                <a:off x="6210625" y="5749085"/>
                <a:ext cx="117643" cy="1463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sm" len="sm"/>
              </a:ln>
              <a:effectLst/>
            </p:spPr>
          </p:cxnSp>
          <p:cxnSp>
            <p:nvCxnSpPr>
              <p:cNvPr id="1034" name="Straight Connector 1033"/>
              <p:cNvCxnSpPr/>
              <p:nvPr/>
            </p:nvCxnSpPr>
            <p:spPr bwMode="auto">
              <a:xfrm>
                <a:off x="6354357" y="5758474"/>
                <a:ext cx="117643" cy="1463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sm" len="sm"/>
              </a:ln>
              <a:effectLst/>
            </p:spPr>
          </p:cxnSp>
          <p:sp>
            <p:nvSpPr>
              <p:cNvPr id="1035" name="Oval 1034"/>
              <p:cNvSpPr/>
              <p:nvPr/>
            </p:nvSpPr>
            <p:spPr bwMode="auto">
              <a:xfrm rot="14127864">
                <a:off x="6322092" y="5731393"/>
                <a:ext cx="53056" cy="42016"/>
              </a:xfrm>
              <a:prstGeom prst="ellipse">
                <a:avLst/>
              </a:prstGeom>
              <a:solidFill>
                <a:schemeClr val="accent2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1036" name="Oval 1035"/>
              <p:cNvSpPr/>
              <p:nvPr/>
            </p:nvSpPr>
            <p:spPr bwMode="auto">
              <a:xfrm rot="14127864">
                <a:off x="6439735" y="5731393"/>
                <a:ext cx="53056" cy="42016"/>
              </a:xfrm>
              <a:prstGeom prst="ellipse">
                <a:avLst/>
              </a:prstGeom>
              <a:solidFill>
                <a:schemeClr val="accent2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1037" name="Straight Connector 1036"/>
              <p:cNvCxnSpPr/>
              <p:nvPr/>
            </p:nvCxnSpPr>
            <p:spPr bwMode="auto">
              <a:xfrm>
                <a:off x="6489423" y="5754862"/>
                <a:ext cx="117643" cy="1463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sm" len="sm"/>
              </a:ln>
              <a:effectLst/>
            </p:spPr>
          </p:cxnSp>
          <p:cxnSp>
            <p:nvCxnSpPr>
              <p:cNvPr id="1038" name="Straight Connector 1037"/>
              <p:cNvCxnSpPr/>
              <p:nvPr/>
            </p:nvCxnSpPr>
            <p:spPr bwMode="auto">
              <a:xfrm>
                <a:off x="6216402" y="5616185"/>
                <a:ext cx="117643" cy="1463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sm" len="sm"/>
              </a:ln>
              <a:effectLst/>
            </p:spPr>
          </p:cxnSp>
          <p:cxnSp>
            <p:nvCxnSpPr>
              <p:cNvPr id="1039" name="Straight Connector 1038"/>
              <p:cNvCxnSpPr/>
              <p:nvPr/>
            </p:nvCxnSpPr>
            <p:spPr bwMode="auto">
              <a:xfrm>
                <a:off x="6337745" y="5607518"/>
                <a:ext cx="117643" cy="1463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sm" len="sm"/>
              </a:ln>
              <a:effectLst/>
            </p:spPr>
          </p:cxnSp>
          <p:sp>
            <p:nvSpPr>
              <p:cNvPr id="1040" name="Oval 1039"/>
              <p:cNvSpPr/>
              <p:nvPr/>
            </p:nvSpPr>
            <p:spPr bwMode="auto">
              <a:xfrm rot="16550184">
                <a:off x="6315134" y="5586883"/>
                <a:ext cx="53056" cy="42016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1041" name="Oval 1040"/>
              <p:cNvSpPr/>
              <p:nvPr/>
            </p:nvSpPr>
            <p:spPr bwMode="auto">
              <a:xfrm rot="16550184">
                <a:off x="6432777" y="5586883"/>
                <a:ext cx="53056" cy="42016"/>
              </a:xfrm>
              <a:prstGeom prst="ellipse">
                <a:avLst/>
              </a:prstGeom>
              <a:solidFill>
                <a:srgbClr val="FF33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1042" name="Straight Connector 1041"/>
              <p:cNvCxnSpPr>
                <a:endCxn id="1027" idx="0"/>
              </p:cNvCxnSpPr>
              <p:nvPr/>
            </p:nvCxnSpPr>
            <p:spPr bwMode="auto">
              <a:xfrm>
                <a:off x="6346413" y="5880539"/>
                <a:ext cx="104002" cy="21386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sm" len="sm"/>
              </a:ln>
              <a:effectLst/>
            </p:spPr>
          </p:cxnSp>
          <p:cxnSp>
            <p:nvCxnSpPr>
              <p:cNvPr id="1043" name="Straight Connector 1042"/>
              <p:cNvCxnSpPr>
                <a:endCxn id="1031" idx="0"/>
              </p:cNvCxnSpPr>
              <p:nvPr/>
            </p:nvCxnSpPr>
            <p:spPr bwMode="auto">
              <a:xfrm flipV="1">
                <a:off x="6490145" y="5858038"/>
                <a:ext cx="70106" cy="23223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sm" len="sm"/>
              </a:ln>
              <a:effectLst/>
            </p:spPr>
          </p:cxnSp>
          <p:sp>
            <p:nvSpPr>
              <p:cNvPr id="1044" name="Oval 1043"/>
              <p:cNvSpPr/>
              <p:nvPr/>
            </p:nvSpPr>
            <p:spPr bwMode="auto">
              <a:xfrm rot="14127864">
                <a:off x="6326982" y="5860232"/>
                <a:ext cx="53056" cy="42016"/>
              </a:xfrm>
              <a:prstGeom prst="ellipse">
                <a:avLst/>
              </a:prstGeom>
              <a:solidFill>
                <a:schemeClr val="accent2">
                  <a:lumMod val="40000"/>
                  <a:lumOff val="6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1045" name="Oval 1044"/>
              <p:cNvSpPr/>
              <p:nvPr/>
            </p:nvSpPr>
            <p:spPr bwMode="auto">
              <a:xfrm rot="16550184">
                <a:off x="6166680" y="5593707"/>
                <a:ext cx="53056" cy="42016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1046" name="Oval 1045"/>
              <p:cNvSpPr/>
              <p:nvPr/>
            </p:nvSpPr>
            <p:spPr bwMode="auto">
              <a:xfrm rot="14127864">
                <a:off x="6166692" y="5725050"/>
                <a:ext cx="53056" cy="42016"/>
              </a:xfrm>
              <a:prstGeom prst="ellipse">
                <a:avLst/>
              </a:prstGeom>
              <a:solidFill>
                <a:schemeClr val="accent2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1047" name="Straight Connector 1046"/>
              <p:cNvCxnSpPr>
                <a:stCxn id="1041" idx="4"/>
                <a:endCxn id="1025" idx="7"/>
              </p:cNvCxnSpPr>
              <p:nvPr/>
            </p:nvCxnSpPr>
            <p:spPr bwMode="auto">
              <a:xfrm flipV="1">
                <a:off x="6480204" y="5594589"/>
                <a:ext cx="108289" cy="15438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sm" len="sm"/>
              </a:ln>
              <a:effectLst/>
            </p:spPr>
          </p:cxnSp>
          <p:cxnSp>
            <p:nvCxnSpPr>
              <p:cNvPr id="1048" name="Straight Connector 1047"/>
              <p:cNvCxnSpPr>
                <a:endCxn id="1029" idx="1"/>
              </p:cNvCxnSpPr>
              <p:nvPr/>
            </p:nvCxnSpPr>
            <p:spPr bwMode="auto">
              <a:xfrm flipV="1">
                <a:off x="6289861" y="5483038"/>
                <a:ext cx="43439" cy="15832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sm" len="sm"/>
              </a:ln>
              <a:effectLst/>
            </p:spPr>
          </p:cxnSp>
          <p:cxnSp>
            <p:nvCxnSpPr>
              <p:cNvPr id="1049" name="Straight Connector 1048"/>
              <p:cNvCxnSpPr/>
              <p:nvPr/>
            </p:nvCxnSpPr>
            <p:spPr bwMode="auto">
              <a:xfrm flipV="1">
                <a:off x="6379766" y="5457820"/>
                <a:ext cx="43439" cy="15832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sm" len="sm"/>
              </a:ln>
              <a:effectLst/>
            </p:spPr>
          </p:cxnSp>
          <p:cxnSp>
            <p:nvCxnSpPr>
              <p:cNvPr id="1050" name="Straight Connector 1049"/>
              <p:cNvCxnSpPr>
                <a:stCxn id="1045" idx="6"/>
                <a:endCxn id="1028" idx="0"/>
              </p:cNvCxnSpPr>
              <p:nvPr/>
            </p:nvCxnSpPr>
            <p:spPr bwMode="auto">
              <a:xfrm rot="5400000" flipH="1" flipV="1">
                <a:off x="6194044" y="5526053"/>
                <a:ext cx="64134" cy="6041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051" name="Straight Connector 1050"/>
              <p:cNvCxnSpPr>
                <a:endCxn id="1046" idx="2"/>
              </p:cNvCxnSpPr>
              <p:nvPr/>
            </p:nvCxnSpPr>
            <p:spPr bwMode="auto">
              <a:xfrm rot="16200000" flipV="1">
                <a:off x="6196489" y="5779681"/>
                <a:ext cx="48466" cy="24925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052" name="Straight Connector 1051"/>
              <p:cNvCxnSpPr>
                <a:endCxn id="1045" idx="2"/>
              </p:cNvCxnSpPr>
              <p:nvPr/>
            </p:nvCxnSpPr>
            <p:spPr bwMode="auto">
              <a:xfrm rot="5400000" flipH="1" flipV="1">
                <a:off x="6142301" y="5672783"/>
                <a:ext cx="79887" cy="16532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053" name="Straight Connector 1052"/>
              <p:cNvCxnSpPr>
                <a:stCxn id="1024" idx="5"/>
                <a:endCxn id="1025" idx="1"/>
              </p:cNvCxnSpPr>
              <p:nvPr/>
            </p:nvCxnSpPr>
            <p:spPr bwMode="auto">
              <a:xfrm flipH="1" flipV="1">
                <a:off x="6609761" y="5625494"/>
                <a:ext cx="6638" cy="89868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054" name="Straight Connector 1053"/>
              <p:cNvCxnSpPr>
                <a:stCxn id="1031" idx="4"/>
                <a:endCxn id="1024" idx="2"/>
              </p:cNvCxnSpPr>
              <p:nvPr/>
            </p:nvCxnSpPr>
            <p:spPr bwMode="auto">
              <a:xfrm flipV="1">
                <a:off x="6594863" y="5761089"/>
                <a:ext cx="34972" cy="73129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055" name="Straight Connector 1054"/>
              <p:cNvCxnSpPr/>
              <p:nvPr/>
            </p:nvCxnSpPr>
            <p:spPr bwMode="auto">
              <a:xfrm rot="10800000">
                <a:off x="6475608" y="5477090"/>
                <a:ext cx="74843" cy="2096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056" name="Straight Connector 1055"/>
              <p:cNvCxnSpPr>
                <a:stCxn id="1025" idx="5"/>
              </p:cNvCxnSpPr>
              <p:nvPr/>
            </p:nvCxnSpPr>
            <p:spPr bwMode="auto">
              <a:xfrm flipH="1" flipV="1">
                <a:off x="6587833" y="5521335"/>
                <a:ext cx="25134" cy="56411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1068" name="Group 1067"/>
          <p:cNvGrpSpPr/>
          <p:nvPr/>
        </p:nvGrpSpPr>
        <p:grpSpPr>
          <a:xfrm>
            <a:off x="4112821" y="2577112"/>
            <a:ext cx="1727796" cy="2998346"/>
            <a:chOff x="4267200" y="2980873"/>
            <a:chExt cx="1727796" cy="2998346"/>
          </a:xfrm>
        </p:grpSpPr>
        <p:cxnSp>
          <p:nvCxnSpPr>
            <p:cNvPr id="217" name="Straight Arrow Connector 216"/>
            <p:cNvCxnSpPr/>
            <p:nvPr/>
          </p:nvCxnSpPr>
          <p:spPr bwMode="auto">
            <a:xfrm>
              <a:off x="5046355" y="4078857"/>
              <a:ext cx="948641" cy="1037639"/>
            </a:xfrm>
            <a:prstGeom prst="straightConnector1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arrow"/>
            </a:ln>
            <a:effectLst/>
          </p:spPr>
        </p:cxnSp>
        <p:sp>
          <p:nvSpPr>
            <p:cNvPr id="657" name="TextBox 656"/>
            <p:cNvSpPr txBox="1"/>
            <p:nvPr/>
          </p:nvSpPr>
          <p:spPr>
            <a:xfrm>
              <a:off x="4346711" y="2980873"/>
              <a:ext cx="1033074" cy="38418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800" b="1" dirty="0" smtClean="0"/>
                <a:t>Information</a:t>
              </a:r>
            </a:p>
            <a:p>
              <a:pPr algn="ctr"/>
              <a:r>
                <a:rPr lang="en-US" sz="800" b="1" dirty="0" smtClean="0"/>
                <a:t>Loss Distributed</a:t>
              </a:r>
              <a:endParaRPr lang="en-US" sz="800" b="1" dirty="0"/>
            </a:p>
          </p:txBody>
        </p:sp>
        <p:sp>
          <p:nvSpPr>
            <p:cNvPr id="658" name="TextBox 657"/>
            <p:cNvSpPr txBox="1"/>
            <p:nvPr/>
          </p:nvSpPr>
          <p:spPr>
            <a:xfrm>
              <a:off x="4326146" y="3999737"/>
              <a:ext cx="1056356" cy="38418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800" b="1" dirty="0" smtClean="0"/>
                <a:t>Information Loss</a:t>
              </a:r>
            </a:p>
            <a:p>
              <a:pPr algn="ctr"/>
              <a:r>
                <a:rPr lang="en-US" sz="800" b="1" dirty="0" smtClean="0"/>
                <a:t>Measurable</a:t>
              </a:r>
            </a:p>
          </p:txBody>
        </p:sp>
        <p:sp>
          <p:nvSpPr>
            <p:cNvPr id="659" name="TextBox 658"/>
            <p:cNvSpPr txBox="1"/>
            <p:nvPr/>
          </p:nvSpPr>
          <p:spPr>
            <a:xfrm>
              <a:off x="4388122" y="5055906"/>
              <a:ext cx="1056356" cy="38418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800" b="1" dirty="0" smtClean="0"/>
                <a:t>Information Loss</a:t>
              </a:r>
            </a:p>
            <a:p>
              <a:pPr algn="ctr"/>
              <a:r>
                <a:rPr lang="en-US" sz="800" b="1" dirty="0" smtClean="0"/>
                <a:t>Significant</a:t>
              </a:r>
            </a:p>
          </p:txBody>
        </p:sp>
        <p:grpSp>
          <p:nvGrpSpPr>
            <p:cNvPr id="28" name="Group 676"/>
            <p:cNvGrpSpPr/>
            <p:nvPr/>
          </p:nvGrpSpPr>
          <p:grpSpPr>
            <a:xfrm>
              <a:off x="5019838" y="3361303"/>
              <a:ext cx="236077" cy="239883"/>
              <a:chOff x="60447" y="4392647"/>
              <a:chExt cx="494389" cy="475779"/>
            </a:xfrm>
          </p:grpSpPr>
          <p:sp>
            <p:nvSpPr>
              <p:cNvPr id="645" name="Puzzle3"/>
              <p:cNvSpPr>
                <a:spLocks noEditPoints="1" noChangeArrowheads="1"/>
              </p:cNvSpPr>
              <p:nvPr/>
            </p:nvSpPr>
            <p:spPr bwMode="auto">
              <a:xfrm>
                <a:off x="201206" y="4394423"/>
                <a:ext cx="112329" cy="148170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6" name="Puzzle2"/>
              <p:cNvSpPr>
                <a:spLocks noEditPoints="1" noChangeArrowheads="1"/>
              </p:cNvSpPr>
              <p:nvPr/>
            </p:nvSpPr>
            <p:spPr bwMode="auto">
              <a:xfrm>
                <a:off x="166882" y="4502797"/>
                <a:ext cx="179936" cy="135023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3" name="Puzzle4"/>
              <p:cNvSpPr>
                <a:spLocks noEditPoints="1" noChangeArrowheads="1"/>
              </p:cNvSpPr>
              <p:nvPr/>
            </p:nvSpPr>
            <p:spPr bwMode="auto">
              <a:xfrm>
                <a:off x="97543" y="4501021"/>
                <a:ext cx="108169" cy="172332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4" name="Puzzle1"/>
              <p:cNvSpPr>
                <a:spLocks noEditPoints="1" noChangeArrowheads="1"/>
              </p:cNvSpPr>
              <p:nvPr/>
            </p:nvSpPr>
            <p:spPr bwMode="auto">
              <a:xfrm>
                <a:off x="60447" y="4439549"/>
                <a:ext cx="181669" cy="103044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0" name="Puzzle2"/>
              <p:cNvSpPr>
                <a:spLocks noEditPoints="1" noChangeArrowheads="1"/>
              </p:cNvSpPr>
              <p:nvPr/>
            </p:nvSpPr>
            <p:spPr bwMode="auto">
              <a:xfrm>
                <a:off x="166882" y="4697515"/>
                <a:ext cx="179936" cy="135378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1" name="Puzzle4"/>
              <p:cNvSpPr>
                <a:spLocks noEditPoints="1" noChangeArrowheads="1"/>
              </p:cNvSpPr>
              <p:nvPr/>
            </p:nvSpPr>
            <p:spPr bwMode="auto">
              <a:xfrm>
                <a:off x="97543" y="4696094"/>
                <a:ext cx="108169" cy="172332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2" name="Puzzle1"/>
              <p:cNvSpPr>
                <a:spLocks noEditPoints="1" noChangeArrowheads="1"/>
              </p:cNvSpPr>
              <p:nvPr/>
            </p:nvSpPr>
            <p:spPr bwMode="auto">
              <a:xfrm>
                <a:off x="60447" y="4634623"/>
                <a:ext cx="181669" cy="102688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" name="Puzzle3"/>
              <p:cNvSpPr>
                <a:spLocks noEditPoints="1" noChangeArrowheads="1"/>
              </p:cNvSpPr>
              <p:nvPr/>
            </p:nvSpPr>
            <p:spPr bwMode="auto">
              <a:xfrm>
                <a:off x="197739" y="4589852"/>
                <a:ext cx="112329" cy="148170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0" name="Puzzle4"/>
              <p:cNvSpPr>
                <a:spLocks noEditPoints="1" noChangeArrowheads="1"/>
              </p:cNvSpPr>
              <p:nvPr/>
            </p:nvSpPr>
            <p:spPr bwMode="auto">
              <a:xfrm>
                <a:off x="307641" y="4696094"/>
                <a:ext cx="108516" cy="172332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1" name="Puzzle3"/>
              <p:cNvSpPr>
                <a:spLocks noEditPoints="1" noChangeArrowheads="1"/>
              </p:cNvSpPr>
              <p:nvPr/>
            </p:nvSpPr>
            <p:spPr bwMode="auto">
              <a:xfrm>
                <a:off x="409570" y="4589497"/>
                <a:ext cx="112329" cy="148170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3" name="Puzzle2"/>
              <p:cNvSpPr>
                <a:spLocks noEditPoints="1" noChangeArrowheads="1"/>
              </p:cNvSpPr>
              <p:nvPr/>
            </p:nvSpPr>
            <p:spPr bwMode="auto">
              <a:xfrm>
                <a:off x="375248" y="4697515"/>
                <a:ext cx="179588" cy="135378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4" name="Puzzle1"/>
              <p:cNvSpPr>
                <a:spLocks noEditPoints="1" noChangeArrowheads="1"/>
              </p:cNvSpPr>
              <p:nvPr/>
            </p:nvSpPr>
            <p:spPr bwMode="auto">
              <a:xfrm>
                <a:off x="268465" y="4634623"/>
                <a:ext cx="181669" cy="102688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5" name="Puzzle2"/>
              <p:cNvSpPr>
                <a:spLocks noEditPoints="1" noChangeArrowheads="1"/>
              </p:cNvSpPr>
              <p:nvPr/>
            </p:nvSpPr>
            <p:spPr bwMode="auto">
              <a:xfrm>
                <a:off x="375248" y="4502797"/>
                <a:ext cx="179588" cy="135023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6" name="Puzzle1"/>
              <p:cNvSpPr>
                <a:spLocks noEditPoints="1" noChangeArrowheads="1"/>
              </p:cNvSpPr>
              <p:nvPr/>
            </p:nvSpPr>
            <p:spPr bwMode="auto">
              <a:xfrm>
                <a:off x="268465" y="4439549"/>
                <a:ext cx="181669" cy="103044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1" name="Puzzle4"/>
              <p:cNvSpPr>
                <a:spLocks noEditPoints="1" noChangeArrowheads="1"/>
              </p:cNvSpPr>
              <p:nvPr/>
            </p:nvSpPr>
            <p:spPr bwMode="auto">
              <a:xfrm>
                <a:off x="305561" y="4502797"/>
                <a:ext cx="108516" cy="172333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2" name="Puzzle3"/>
              <p:cNvSpPr>
                <a:spLocks noEditPoints="1" noChangeArrowheads="1"/>
              </p:cNvSpPr>
              <p:nvPr/>
            </p:nvSpPr>
            <p:spPr bwMode="auto">
              <a:xfrm>
                <a:off x="409917" y="4392647"/>
                <a:ext cx="111983" cy="148170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9" name="Group 676"/>
            <p:cNvGrpSpPr/>
            <p:nvPr/>
          </p:nvGrpSpPr>
          <p:grpSpPr>
            <a:xfrm>
              <a:off x="5024941" y="3670483"/>
              <a:ext cx="255321" cy="243444"/>
              <a:chOff x="60447" y="4392647"/>
              <a:chExt cx="494389" cy="475779"/>
            </a:xfrm>
            <a:solidFill>
              <a:schemeClr val="accent2">
                <a:lumMod val="60000"/>
                <a:lumOff val="40000"/>
              </a:schemeClr>
            </a:solidFill>
          </p:grpSpPr>
          <p:sp>
            <p:nvSpPr>
              <p:cNvPr id="686" name="Puzzle3"/>
              <p:cNvSpPr>
                <a:spLocks noEditPoints="1" noChangeArrowheads="1"/>
              </p:cNvSpPr>
              <p:nvPr/>
            </p:nvSpPr>
            <p:spPr bwMode="auto">
              <a:xfrm>
                <a:off x="201206" y="4394423"/>
                <a:ext cx="112329" cy="148170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7" name="Puzzle2"/>
              <p:cNvSpPr>
                <a:spLocks noEditPoints="1" noChangeArrowheads="1"/>
              </p:cNvSpPr>
              <p:nvPr/>
            </p:nvSpPr>
            <p:spPr bwMode="auto">
              <a:xfrm>
                <a:off x="166882" y="4502797"/>
                <a:ext cx="179936" cy="135023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8" name="Puzzle4"/>
              <p:cNvSpPr>
                <a:spLocks noEditPoints="1" noChangeArrowheads="1"/>
              </p:cNvSpPr>
              <p:nvPr/>
            </p:nvSpPr>
            <p:spPr bwMode="auto">
              <a:xfrm>
                <a:off x="97543" y="4501021"/>
                <a:ext cx="108169" cy="172332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8" name="Puzzle1"/>
              <p:cNvSpPr>
                <a:spLocks noEditPoints="1" noChangeArrowheads="1"/>
              </p:cNvSpPr>
              <p:nvPr/>
            </p:nvSpPr>
            <p:spPr bwMode="auto">
              <a:xfrm>
                <a:off x="60447" y="4439549"/>
                <a:ext cx="181669" cy="103044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9" name="Puzzle2"/>
              <p:cNvSpPr>
                <a:spLocks noEditPoints="1" noChangeArrowheads="1"/>
              </p:cNvSpPr>
              <p:nvPr/>
            </p:nvSpPr>
            <p:spPr bwMode="auto">
              <a:xfrm>
                <a:off x="166882" y="4697515"/>
                <a:ext cx="179936" cy="135378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6" name="Puzzle4"/>
              <p:cNvSpPr>
                <a:spLocks noEditPoints="1" noChangeArrowheads="1"/>
              </p:cNvSpPr>
              <p:nvPr/>
            </p:nvSpPr>
            <p:spPr bwMode="auto">
              <a:xfrm>
                <a:off x="97543" y="4696094"/>
                <a:ext cx="108169" cy="172332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8" name="Puzzle1"/>
              <p:cNvSpPr>
                <a:spLocks noEditPoints="1" noChangeArrowheads="1"/>
              </p:cNvSpPr>
              <p:nvPr/>
            </p:nvSpPr>
            <p:spPr bwMode="auto">
              <a:xfrm>
                <a:off x="60447" y="4634623"/>
                <a:ext cx="181669" cy="102688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" name="Puzzle3"/>
              <p:cNvSpPr>
                <a:spLocks noEditPoints="1" noChangeArrowheads="1"/>
              </p:cNvSpPr>
              <p:nvPr/>
            </p:nvSpPr>
            <p:spPr bwMode="auto">
              <a:xfrm>
                <a:off x="197739" y="4589852"/>
                <a:ext cx="112329" cy="148170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1" name="Puzzle4"/>
              <p:cNvSpPr>
                <a:spLocks noEditPoints="1" noChangeArrowheads="1"/>
              </p:cNvSpPr>
              <p:nvPr/>
            </p:nvSpPr>
            <p:spPr bwMode="auto">
              <a:xfrm>
                <a:off x="307641" y="4696094"/>
                <a:ext cx="108516" cy="172332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2" name="Puzzle3"/>
              <p:cNvSpPr>
                <a:spLocks noEditPoints="1" noChangeArrowheads="1"/>
              </p:cNvSpPr>
              <p:nvPr/>
            </p:nvSpPr>
            <p:spPr bwMode="auto">
              <a:xfrm>
                <a:off x="409570" y="4589497"/>
                <a:ext cx="112329" cy="148170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3" name="Puzzle2"/>
              <p:cNvSpPr>
                <a:spLocks noEditPoints="1" noChangeArrowheads="1"/>
              </p:cNvSpPr>
              <p:nvPr/>
            </p:nvSpPr>
            <p:spPr bwMode="auto">
              <a:xfrm>
                <a:off x="375248" y="4697515"/>
                <a:ext cx="179588" cy="135378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6" name="Puzzle1"/>
              <p:cNvSpPr>
                <a:spLocks noEditPoints="1" noChangeArrowheads="1"/>
              </p:cNvSpPr>
              <p:nvPr/>
            </p:nvSpPr>
            <p:spPr bwMode="auto">
              <a:xfrm>
                <a:off x="268465" y="4634623"/>
                <a:ext cx="181669" cy="102688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9" name="Puzzle2"/>
              <p:cNvSpPr>
                <a:spLocks noEditPoints="1" noChangeArrowheads="1"/>
              </p:cNvSpPr>
              <p:nvPr/>
            </p:nvSpPr>
            <p:spPr bwMode="auto">
              <a:xfrm>
                <a:off x="375248" y="4502797"/>
                <a:ext cx="179588" cy="135023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2" name="Puzzle1"/>
              <p:cNvSpPr>
                <a:spLocks noEditPoints="1" noChangeArrowheads="1"/>
              </p:cNvSpPr>
              <p:nvPr/>
            </p:nvSpPr>
            <p:spPr bwMode="auto">
              <a:xfrm>
                <a:off x="268465" y="4439549"/>
                <a:ext cx="181669" cy="103044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3" name="Puzzle4"/>
              <p:cNvSpPr>
                <a:spLocks noEditPoints="1" noChangeArrowheads="1"/>
              </p:cNvSpPr>
              <p:nvPr/>
            </p:nvSpPr>
            <p:spPr bwMode="auto">
              <a:xfrm>
                <a:off x="305561" y="4502797"/>
                <a:ext cx="108516" cy="172333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7" name="Puzzle3"/>
              <p:cNvSpPr>
                <a:spLocks noEditPoints="1" noChangeArrowheads="1"/>
              </p:cNvSpPr>
              <p:nvPr/>
            </p:nvSpPr>
            <p:spPr bwMode="auto">
              <a:xfrm>
                <a:off x="409917" y="4392647"/>
                <a:ext cx="111983" cy="148170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" name="Group 884"/>
            <p:cNvGrpSpPr/>
            <p:nvPr/>
          </p:nvGrpSpPr>
          <p:grpSpPr>
            <a:xfrm>
              <a:off x="5310499" y="3513170"/>
              <a:ext cx="243502" cy="266148"/>
              <a:chOff x="939234" y="5051023"/>
              <a:chExt cx="512902" cy="539903"/>
            </a:xfrm>
            <a:solidFill>
              <a:schemeClr val="accent2"/>
            </a:solidFill>
          </p:grpSpPr>
          <p:sp>
            <p:nvSpPr>
              <p:cNvPr id="886" name="Puzzle3"/>
              <p:cNvSpPr>
                <a:spLocks noEditPoints="1" noChangeArrowheads="1"/>
              </p:cNvSpPr>
              <p:nvPr/>
            </p:nvSpPr>
            <p:spPr bwMode="auto">
              <a:xfrm>
                <a:off x="1085264" y="5053038"/>
                <a:ext cx="116535" cy="168140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7" name="Puzzle2"/>
              <p:cNvSpPr>
                <a:spLocks noEditPoints="1" noChangeArrowheads="1"/>
              </p:cNvSpPr>
              <p:nvPr/>
            </p:nvSpPr>
            <p:spPr bwMode="auto">
              <a:xfrm>
                <a:off x="1049655" y="5176019"/>
                <a:ext cx="186674" cy="153221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8" name="Puzzle4"/>
              <p:cNvSpPr>
                <a:spLocks noEditPoints="1" noChangeArrowheads="1"/>
              </p:cNvSpPr>
              <p:nvPr/>
            </p:nvSpPr>
            <p:spPr bwMode="auto">
              <a:xfrm>
                <a:off x="977719" y="5174003"/>
                <a:ext cx="112220" cy="195558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9" name="Puzzle1"/>
              <p:cNvSpPr>
                <a:spLocks noEditPoints="1" noChangeArrowheads="1"/>
              </p:cNvSpPr>
              <p:nvPr/>
            </p:nvSpPr>
            <p:spPr bwMode="auto">
              <a:xfrm>
                <a:off x="939234" y="5104246"/>
                <a:ext cx="188472" cy="116932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0" name="Puzzle2"/>
              <p:cNvSpPr>
                <a:spLocks noEditPoints="1" noChangeArrowheads="1"/>
              </p:cNvSpPr>
              <p:nvPr/>
            </p:nvSpPr>
            <p:spPr bwMode="auto">
              <a:xfrm>
                <a:off x="1049655" y="5396980"/>
                <a:ext cx="186674" cy="153624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1" name="Puzzle4"/>
              <p:cNvSpPr>
                <a:spLocks noEditPoints="1" noChangeArrowheads="1"/>
              </p:cNvSpPr>
              <p:nvPr/>
            </p:nvSpPr>
            <p:spPr bwMode="auto">
              <a:xfrm>
                <a:off x="977719" y="5395368"/>
                <a:ext cx="112220" cy="195558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2" name="Puzzle1"/>
              <p:cNvSpPr>
                <a:spLocks noEditPoints="1" noChangeArrowheads="1"/>
              </p:cNvSpPr>
              <p:nvPr/>
            </p:nvSpPr>
            <p:spPr bwMode="auto">
              <a:xfrm>
                <a:off x="939234" y="5325612"/>
                <a:ext cx="188472" cy="116528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3" name="Puzzle3"/>
              <p:cNvSpPr>
                <a:spLocks noEditPoints="1" noChangeArrowheads="1"/>
              </p:cNvSpPr>
              <p:nvPr/>
            </p:nvSpPr>
            <p:spPr bwMode="auto">
              <a:xfrm>
                <a:off x="1081667" y="5274807"/>
                <a:ext cx="116535" cy="168140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4" name="Puzzle4"/>
              <p:cNvSpPr>
                <a:spLocks noEditPoints="1" noChangeArrowheads="1"/>
              </p:cNvSpPr>
              <p:nvPr/>
            </p:nvSpPr>
            <p:spPr bwMode="auto">
              <a:xfrm>
                <a:off x="1195684" y="5395368"/>
                <a:ext cx="112580" cy="195558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5" name="Puzzle3"/>
              <p:cNvSpPr>
                <a:spLocks noEditPoints="1" noChangeArrowheads="1"/>
              </p:cNvSpPr>
              <p:nvPr/>
            </p:nvSpPr>
            <p:spPr bwMode="auto">
              <a:xfrm>
                <a:off x="1301430" y="5274404"/>
                <a:ext cx="116535" cy="168140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6" name="Puzzle2"/>
              <p:cNvSpPr>
                <a:spLocks noEditPoints="1" noChangeArrowheads="1"/>
              </p:cNvSpPr>
              <p:nvPr/>
            </p:nvSpPr>
            <p:spPr bwMode="auto">
              <a:xfrm>
                <a:off x="1265823" y="5396980"/>
                <a:ext cx="186313" cy="153624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7" name="Puzzle1"/>
              <p:cNvSpPr>
                <a:spLocks noEditPoints="1" noChangeArrowheads="1"/>
              </p:cNvSpPr>
              <p:nvPr/>
            </p:nvSpPr>
            <p:spPr bwMode="auto">
              <a:xfrm>
                <a:off x="1155041" y="5325612"/>
                <a:ext cx="188472" cy="116528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8" name="Puzzle2"/>
              <p:cNvSpPr>
                <a:spLocks noEditPoints="1" noChangeArrowheads="1"/>
              </p:cNvSpPr>
              <p:nvPr/>
            </p:nvSpPr>
            <p:spPr bwMode="auto">
              <a:xfrm>
                <a:off x="1265823" y="5176019"/>
                <a:ext cx="186313" cy="153221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9" name="Puzzle1"/>
              <p:cNvSpPr>
                <a:spLocks noEditPoints="1" noChangeArrowheads="1"/>
              </p:cNvSpPr>
              <p:nvPr/>
            </p:nvSpPr>
            <p:spPr bwMode="auto">
              <a:xfrm>
                <a:off x="1155041" y="5104246"/>
                <a:ext cx="188472" cy="116932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0" name="Puzzle4"/>
              <p:cNvSpPr>
                <a:spLocks noEditPoints="1" noChangeArrowheads="1"/>
              </p:cNvSpPr>
              <p:nvPr/>
            </p:nvSpPr>
            <p:spPr bwMode="auto">
              <a:xfrm>
                <a:off x="1193527" y="5176019"/>
                <a:ext cx="112580" cy="195560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" name="Puzzle3"/>
              <p:cNvSpPr>
                <a:spLocks noEditPoints="1" noChangeArrowheads="1"/>
              </p:cNvSpPr>
              <p:nvPr/>
            </p:nvSpPr>
            <p:spPr bwMode="auto">
              <a:xfrm>
                <a:off x="1301790" y="5051023"/>
                <a:ext cx="116176" cy="168140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1" name="Group 910"/>
            <p:cNvGrpSpPr/>
            <p:nvPr/>
          </p:nvGrpSpPr>
          <p:grpSpPr>
            <a:xfrm rot="660000">
              <a:off x="4656366" y="3438730"/>
              <a:ext cx="111260" cy="96301"/>
              <a:chOff x="4072726" y="3865162"/>
              <a:chExt cx="146792" cy="129027"/>
            </a:xfrm>
          </p:grpSpPr>
          <p:cxnSp>
            <p:nvCxnSpPr>
              <p:cNvPr id="995" name="Straight Connector 994"/>
              <p:cNvCxnSpPr/>
              <p:nvPr/>
            </p:nvCxnSpPr>
            <p:spPr bwMode="auto">
              <a:xfrm>
                <a:off x="4072726" y="3865162"/>
                <a:ext cx="145856" cy="129027"/>
              </a:xfrm>
              <a:prstGeom prst="line">
                <a:avLst/>
              </a:pr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96" name="Straight Connector 995"/>
              <p:cNvCxnSpPr/>
              <p:nvPr/>
            </p:nvCxnSpPr>
            <p:spPr bwMode="auto">
              <a:xfrm rot="10800000" flipV="1">
                <a:off x="4083946" y="3871708"/>
                <a:ext cx="135572" cy="111263"/>
              </a:xfrm>
              <a:prstGeom prst="line">
                <a:avLst/>
              </a:pr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1314" name="Group 910"/>
            <p:cNvGrpSpPr/>
            <p:nvPr/>
          </p:nvGrpSpPr>
          <p:grpSpPr>
            <a:xfrm rot="660000">
              <a:off x="4427765" y="3514930"/>
              <a:ext cx="111260" cy="96301"/>
              <a:chOff x="4072726" y="3865162"/>
              <a:chExt cx="146792" cy="129027"/>
            </a:xfrm>
          </p:grpSpPr>
          <p:cxnSp>
            <p:nvCxnSpPr>
              <p:cNvPr id="998" name="Straight Connector 997"/>
              <p:cNvCxnSpPr/>
              <p:nvPr/>
            </p:nvCxnSpPr>
            <p:spPr bwMode="auto">
              <a:xfrm>
                <a:off x="4072726" y="3865162"/>
                <a:ext cx="145856" cy="129027"/>
              </a:xfrm>
              <a:prstGeom prst="line">
                <a:avLst/>
              </a:pr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99" name="Straight Connector 998"/>
              <p:cNvCxnSpPr/>
              <p:nvPr/>
            </p:nvCxnSpPr>
            <p:spPr bwMode="auto">
              <a:xfrm rot="10800000" flipV="1">
                <a:off x="4083946" y="3871708"/>
                <a:ext cx="135572" cy="111263"/>
              </a:xfrm>
              <a:prstGeom prst="line">
                <a:avLst/>
              </a:pr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1315" name="Group 910"/>
            <p:cNvGrpSpPr/>
            <p:nvPr/>
          </p:nvGrpSpPr>
          <p:grpSpPr>
            <a:xfrm rot="660000">
              <a:off x="4580165" y="3667330"/>
              <a:ext cx="111260" cy="96301"/>
              <a:chOff x="4072726" y="3865162"/>
              <a:chExt cx="146792" cy="129027"/>
            </a:xfrm>
          </p:grpSpPr>
          <p:cxnSp>
            <p:nvCxnSpPr>
              <p:cNvPr id="1001" name="Straight Connector 1000"/>
              <p:cNvCxnSpPr/>
              <p:nvPr/>
            </p:nvCxnSpPr>
            <p:spPr bwMode="auto">
              <a:xfrm>
                <a:off x="4072726" y="3865162"/>
                <a:ext cx="145856" cy="129027"/>
              </a:xfrm>
              <a:prstGeom prst="line">
                <a:avLst/>
              </a:pr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002" name="Straight Connector 1001"/>
              <p:cNvCxnSpPr/>
              <p:nvPr/>
            </p:nvCxnSpPr>
            <p:spPr bwMode="auto">
              <a:xfrm rot="10800000" flipV="1">
                <a:off x="4083946" y="3871708"/>
                <a:ext cx="135572" cy="111263"/>
              </a:xfrm>
              <a:prstGeom prst="line">
                <a:avLst/>
              </a:pr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1318" name="Group 910"/>
            <p:cNvGrpSpPr/>
            <p:nvPr/>
          </p:nvGrpSpPr>
          <p:grpSpPr>
            <a:xfrm rot="660000">
              <a:off x="4427765" y="4657930"/>
              <a:ext cx="111260" cy="96301"/>
              <a:chOff x="4072726" y="3865162"/>
              <a:chExt cx="146792" cy="129027"/>
            </a:xfrm>
          </p:grpSpPr>
          <p:cxnSp>
            <p:nvCxnSpPr>
              <p:cNvPr id="1078" name="Straight Connector 1077"/>
              <p:cNvCxnSpPr/>
              <p:nvPr/>
            </p:nvCxnSpPr>
            <p:spPr bwMode="auto">
              <a:xfrm>
                <a:off x="4072726" y="3865162"/>
                <a:ext cx="145856" cy="129027"/>
              </a:xfrm>
              <a:prstGeom prst="line">
                <a:avLst/>
              </a:pr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079" name="Straight Connector 1078"/>
              <p:cNvCxnSpPr/>
              <p:nvPr/>
            </p:nvCxnSpPr>
            <p:spPr bwMode="auto">
              <a:xfrm rot="10800000" flipV="1">
                <a:off x="4083946" y="3871708"/>
                <a:ext cx="135572" cy="111263"/>
              </a:xfrm>
              <a:prstGeom prst="line">
                <a:avLst/>
              </a:pr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1319" name="Group 910"/>
            <p:cNvGrpSpPr/>
            <p:nvPr/>
          </p:nvGrpSpPr>
          <p:grpSpPr>
            <a:xfrm rot="660000">
              <a:off x="4656366" y="4505530"/>
              <a:ext cx="111260" cy="96301"/>
              <a:chOff x="4072726" y="3865162"/>
              <a:chExt cx="146792" cy="129027"/>
            </a:xfrm>
          </p:grpSpPr>
          <p:cxnSp>
            <p:nvCxnSpPr>
              <p:cNvPr id="1081" name="Straight Connector 1080"/>
              <p:cNvCxnSpPr/>
              <p:nvPr/>
            </p:nvCxnSpPr>
            <p:spPr bwMode="auto">
              <a:xfrm>
                <a:off x="4072726" y="3865162"/>
                <a:ext cx="145856" cy="129027"/>
              </a:xfrm>
              <a:prstGeom prst="line">
                <a:avLst/>
              </a:pr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082" name="Straight Connector 1081"/>
              <p:cNvCxnSpPr/>
              <p:nvPr/>
            </p:nvCxnSpPr>
            <p:spPr bwMode="auto">
              <a:xfrm rot="10800000" flipV="1">
                <a:off x="4083946" y="3871708"/>
                <a:ext cx="135572" cy="111263"/>
              </a:xfrm>
              <a:prstGeom prst="line">
                <a:avLst/>
              </a:pr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1335" name="Group 676"/>
            <p:cNvGrpSpPr/>
            <p:nvPr/>
          </p:nvGrpSpPr>
          <p:grpSpPr>
            <a:xfrm>
              <a:off x="5000235" y="4343400"/>
              <a:ext cx="236077" cy="239883"/>
              <a:chOff x="60447" y="4392647"/>
              <a:chExt cx="494389" cy="475779"/>
            </a:xfrm>
          </p:grpSpPr>
          <p:sp>
            <p:nvSpPr>
              <p:cNvPr id="1120" name="Puzzle3"/>
              <p:cNvSpPr>
                <a:spLocks noEditPoints="1" noChangeArrowheads="1"/>
              </p:cNvSpPr>
              <p:nvPr/>
            </p:nvSpPr>
            <p:spPr bwMode="auto">
              <a:xfrm>
                <a:off x="201206" y="4394423"/>
                <a:ext cx="112329" cy="148170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1" name="Puzzle2"/>
              <p:cNvSpPr>
                <a:spLocks noEditPoints="1" noChangeArrowheads="1"/>
              </p:cNvSpPr>
              <p:nvPr/>
            </p:nvSpPr>
            <p:spPr bwMode="auto">
              <a:xfrm>
                <a:off x="166882" y="4502797"/>
                <a:ext cx="179936" cy="135023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2" name="Puzzle4"/>
              <p:cNvSpPr>
                <a:spLocks noEditPoints="1" noChangeArrowheads="1"/>
              </p:cNvSpPr>
              <p:nvPr/>
            </p:nvSpPr>
            <p:spPr bwMode="auto">
              <a:xfrm>
                <a:off x="97543" y="4501021"/>
                <a:ext cx="108169" cy="172332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3" name="Puzzle1"/>
              <p:cNvSpPr>
                <a:spLocks noEditPoints="1" noChangeArrowheads="1"/>
              </p:cNvSpPr>
              <p:nvPr/>
            </p:nvSpPr>
            <p:spPr bwMode="auto">
              <a:xfrm>
                <a:off x="60447" y="4439549"/>
                <a:ext cx="181669" cy="103044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4" name="Puzzle2"/>
              <p:cNvSpPr>
                <a:spLocks noEditPoints="1" noChangeArrowheads="1"/>
              </p:cNvSpPr>
              <p:nvPr/>
            </p:nvSpPr>
            <p:spPr bwMode="auto">
              <a:xfrm>
                <a:off x="166882" y="4697515"/>
                <a:ext cx="179936" cy="135378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5" name="Puzzle4"/>
              <p:cNvSpPr>
                <a:spLocks noEditPoints="1" noChangeArrowheads="1"/>
              </p:cNvSpPr>
              <p:nvPr/>
            </p:nvSpPr>
            <p:spPr bwMode="auto">
              <a:xfrm>
                <a:off x="97543" y="4696094"/>
                <a:ext cx="108169" cy="172332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" name="Puzzle1"/>
              <p:cNvSpPr>
                <a:spLocks noEditPoints="1" noChangeArrowheads="1"/>
              </p:cNvSpPr>
              <p:nvPr/>
            </p:nvSpPr>
            <p:spPr bwMode="auto">
              <a:xfrm>
                <a:off x="60447" y="4634623"/>
                <a:ext cx="181669" cy="102688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7" name="Puzzle3"/>
              <p:cNvSpPr>
                <a:spLocks noEditPoints="1" noChangeArrowheads="1"/>
              </p:cNvSpPr>
              <p:nvPr/>
            </p:nvSpPr>
            <p:spPr bwMode="auto">
              <a:xfrm>
                <a:off x="197739" y="4589852"/>
                <a:ext cx="112329" cy="148170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8" name="Puzzle4"/>
              <p:cNvSpPr>
                <a:spLocks noEditPoints="1" noChangeArrowheads="1"/>
              </p:cNvSpPr>
              <p:nvPr/>
            </p:nvSpPr>
            <p:spPr bwMode="auto">
              <a:xfrm>
                <a:off x="307641" y="4696094"/>
                <a:ext cx="108516" cy="172332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9" name="Puzzle3"/>
              <p:cNvSpPr>
                <a:spLocks noEditPoints="1" noChangeArrowheads="1"/>
              </p:cNvSpPr>
              <p:nvPr/>
            </p:nvSpPr>
            <p:spPr bwMode="auto">
              <a:xfrm>
                <a:off x="409570" y="4589497"/>
                <a:ext cx="112329" cy="148170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0" name="Puzzle2"/>
              <p:cNvSpPr>
                <a:spLocks noEditPoints="1" noChangeArrowheads="1"/>
              </p:cNvSpPr>
              <p:nvPr/>
            </p:nvSpPr>
            <p:spPr bwMode="auto">
              <a:xfrm>
                <a:off x="375248" y="4697515"/>
                <a:ext cx="179588" cy="135378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1" name="Puzzle1"/>
              <p:cNvSpPr>
                <a:spLocks noEditPoints="1" noChangeArrowheads="1"/>
              </p:cNvSpPr>
              <p:nvPr/>
            </p:nvSpPr>
            <p:spPr bwMode="auto">
              <a:xfrm>
                <a:off x="268465" y="4634623"/>
                <a:ext cx="181669" cy="102688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2" name="Puzzle2"/>
              <p:cNvSpPr>
                <a:spLocks noEditPoints="1" noChangeArrowheads="1"/>
              </p:cNvSpPr>
              <p:nvPr/>
            </p:nvSpPr>
            <p:spPr bwMode="auto">
              <a:xfrm>
                <a:off x="375248" y="4502797"/>
                <a:ext cx="179588" cy="135023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3" name="Puzzle1"/>
              <p:cNvSpPr>
                <a:spLocks noEditPoints="1" noChangeArrowheads="1"/>
              </p:cNvSpPr>
              <p:nvPr/>
            </p:nvSpPr>
            <p:spPr bwMode="auto">
              <a:xfrm>
                <a:off x="268465" y="4439549"/>
                <a:ext cx="181669" cy="103044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4" name="Puzzle4"/>
              <p:cNvSpPr>
                <a:spLocks noEditPoints="1" noChangeArrowheads="1"/>
              </p:cNvSpPr>
              <p:nvPr/>
            </p:nvSpPr>
            <p:spPr bwMode="auto">
              <a:xfrm>
                <a:off x="305561" y="4502797"/>
                <a:ext cx="108516" cy="172333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5" name="Puzzle3"/>
              <p:cNvSpPr>
                <a:spLocks noEditPoints="1" noChangeArrowheads="1"/>
              </p:cNvSpPr>
              <p:nvPr/>
            </p:nvSpPr>
            <p:spPr bwMode="auto">
              <a:xfrm>
                <a:off x="409917" y="4392647"/>
                <a:ext cx="111983" cy="148170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36" name="Group 676"/>
            <p:cNvGrpSpPr/>
            <p:nvPr/>
          </p:nvGrpSpPr>
          <p:grpSpPr>
            <a:xfrm>
              <a:off x="5005336" y="4652573"/>
              <a:ext cx="255321" cy="243443"/>
              <a:chOff x="60447" y="4392647"/>
              <a:chExt cx="494389" cy="475779"/>
            </a:xfrm>
            <a:solidFill>
              <a:schemeClr val="accent2">
                <a:lumMod val="60000"/>
                <a:lumOff val="40000"/>
              </a:schemeClr>
            </a:solidFill>
          </p:grpSpPr>
          <p:sp>
            <p:nvSpPr>
              <p:cNvPr id="1104" name="Puzzle3"/>
              <p:cNvSpPr>
                <a:spLocks noEditPoints="1" noChangeArrowheads="1"/>
              </p:cNvSpPr>
              <p:nvPr/>
            </p:nvSpPr>
            <p:spPr bwMode="auto">
              <a:xfrm>
                <a:off x="201206" y="4394423"/>
                <a:ext cx="112329" cy="148170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5" name="Puzzle2"/>
              <p:cNvSpPr>
                <a:spLocks noEditPoints="1" noChangeArrowheads="1"/>
              </p:cNvSpPr>
              <p:nvPr/>
            </p:nvSpPr>
            <p:spPr bwMode="auto">
              <a:xfrm>
                <a:off x="166882" y="4502797"/>
                <a:ext cx="179936" cy="135023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" name="Puzzle4"/>
              <p:cNvSpPr>
                <a:spLocks noEditPoints="1" noChangeArrowheads="1"/>
              </p:cNvSpPr>
              <p:nvPr/>
            </p:nvSpPr>
            <p:spPr bwMode="auto">
              <a:xfrm>
                <a:off x="97543" y="4501021"/>
                <a:ext cx="108169" cy="172332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7" name="Puzzle1"/>
              <p:cNvSpPr>
                <a:spLocks noEditPoints="1" noChangeArrowheads="1"/>
              </p:cNvSpPr>
              <p:nvPr/>
            </p:nvSpPr>
            <p:spPr bwMode="auto">
              <a:xfrm>
                <a:off x="60447" y="4439549"/>
                <a:ext cx="181669" cy="103044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8" name="Puzzle2"/>
              <p:cNvSpPr>
                <a:spLocks noEditPoints="1" noChangeArrowheads="1"/>
              </p:cNvSpPr>
              <p:nvPr/>
            </p:nvSpPr>
            <p:spPr bwMode="auto">
              <a:xfrm>
                <a:off x="166882" y="4697515"/>
                <a:ext cx="179936" cy="135378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9" name="Puzzle4"/>
              <p:cNvSpPr>
                <a:spLocks noEditPoints="1" noChangeArrowheads="1"/>
              </p:cNvSpPr>
              <p:nvPr/>
            </p:nvSpPr>
            <p:spPr bwMode="auto">
              <a:xfrm>
                <a:off x="97543" y="4696094"/>
                <a:ext cx="108169" cy="172332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0" name="Puzzle1"/>
              <p:cNvSpPr>
                <a:spLocks noEditPoints="1" noChangeArrowheads="1"/>
              </p:cNvSpPr>
              <p:nvPr/>
            </p:nvSpPr>
            <p:spPr bwMode="auto">
              <a:xfrm>
                <a:off x="60447" y="4634623"/>
                <a:ext cx="181669" cy="102688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1" name="Puzzle3"/>
              <p:cNvSpPr>
                <a:spLocks noEditPoints="1" noChangeArrowheads="1"/>
              </p:cNvSpPr>
              <p:nvPr/>
            </p:nvSpPr>
            <p:spPr bwMode="auto">
              <a:xfrm>
                <a:off x="197739" y="4589852"/>
                <a:ext cx="112329" cy="148170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2" name="Puzzle4"/>
              <p:cNvSpPr>
                <a:spLocks noEditPoints="1" noChangeArrowheads="1"/>
              </p:cNvSpPr>
              <p:nvPr/>
            </p:nvSpPr>
            <p:spPr bwMode="auto">
              <a:xfrm>
                <a:off x="307641" y="4696094"/>
                <a:ext cx="108516" cy="172332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3" name="Puzzle3"/>
              <p:cNvSpPr>
                <a:spLocks noEditPoints="1" noChangeArrowheads="1"/>
              </p:cNvSpPr>
              <p:nvPr/>
            </p:nvSpPr>
            <p:spPr bwMode="auto">
              <a:xfrm>
                <a:off x="409570" y="4589497"/>
                <a:ext cx="112329" cy="148170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4" name="Puzzle2"/>
              <p:cNvSpPr>
                <a:spLocks noEditPoints="1" noChangeArrowheads="1"/>
              </p:cNvSpPr>
              <p:nvPr/>
            </p:nvSpPr>
            <p:spPr bwMode="auto">
              <a:xfrm>
                <a:off x="375248" y="4697515"/>
                <a:ext cx="179588" cy="135378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5" name="Puzzle1"/>
              <p:cNvSpPr>
                <a:spLocks noEditPoints="1" noChangeArrowheads="1"/>
              </p:cNvSpPr>
              <p:nvPr/>
            </p:nvSpPr>
            <p:spPr bwMode="auto">
              <a:xfrm>
                <a:off x="268465" y="4634623"/>
                <a:ext cx="181669" cy="102688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6" name="Puzzle2"/>
              <p:cNvSpPr>
                <a:spLocks noEditPoints="1" noChangeArrowheads="1"/>
              </p:cNvSpPr>
              <p:nvPr/>
            </p:nvSpPr>
            <p:spPr bwMode="auto">
              <a:xfrm>
                <a:off x="375248" y="4502797"/>
                <a:ext cx="179588" cy="135023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7" name="Puzzle1"/>
              <p:cNvSpPr>
                <a:spLocks noEditPoints="1" noChangeArrowheads="1"/>
              </p:cNvSpPr>
              <p:nvPr/>
            </p:nvSpPr>
            <p:spPr bwMode="auto">
              <a:xfrm>
                <a:off x="268465" y="4439549"/>
                <a:ext cx="181669" cy="103044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8" name="Puzzle4"/>
              <p:cNvSpPr>
                <a:spLocks noEditPoints="1" noChangeArrowheads="1"/>
              </p:cNvSpPr>
              <p:nvPr/>
            </p:nvSpPr>
            <p:spPr bwMode="auto">
              <a:xfrm>
                <a:off x="305561" y="4502797"/>
                <a:ext cx="108516" cy="172333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9" name="Puzzle3"/>
              <p:cNvSpPr>
                <a:spLocks noEditPoints="1" noChangeArrowheads="1"/>
              </p:cNvSpPr>
              <p:nvPr/>
            </p:nvSpPr>
            <p:spPr bwMode="auto">
              <a:xfrm>
                <a:off x="409917" y="4392647"/>
                <a:ext cx="111983" cy="148170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38" name="Group 884"/>
            <p:cNvGrpSpPr/>
            <p:nvPr/>
          </p:nvGrpSpPr>
          <p:grpSpPr>
            <a:xfrm>
              <a:off x="5290893" y="4495241"/>
              <a:ext cx="243499" cy="266145"/>
              <a:chOff x="939234" y="5051023"/>
              <a:chExt cx="512902" cy="539903"/>
            </a:xfrm>
            <a:solidFill>
              <a:schemeClr val="accent2"/>
            </a:solidFill>
          </p:grpSpPr>
          <p:sp>
            <p:nvSpPr>
              <p:cNvPr id="1088" name="Puzzle3"/>
              <p:cNvSpPr>
                <a:spLocks noEditPoints="1" noChangeArrowheads="1"/>
              </p:cNvSpPr>
              <p:nvPr/>
            </p:nvSpPr>
            <p:spPr bwMode="auto">
              <a:xfrm>
                <a:off x="1085264" y="5053038"/>
                <a:ext cx="116535" cy="168140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9" name="Puzzle2"/>
              <p:cNvSpPr>
                <a:spLocks noEditPoints="1" noChangeArrowheads="1"/>
              </p:cNvSpPr>
              <p:nvPr/>
            </p:nvSpPr>
            <p:spPr bwMode="auto">
              <a:xfrm>
                <a:off x="1049655" y="5176019"/>
                <a:ext cx="186674" cy="153221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0" name="Puzzle4"/>
              <p:cNvSpPr>
                <a:spLocks noEditPoints="1" noChangeArrowheads="1"/>
              </p:cNvSpPr>
              <p:nvPr/>
            </p:nvSpPr>
            <p:spPr bwMode="auto">
              <a:xfrm>
                <a:off x="977719" y="5174003"/>
                <a:ext cx="112220" cy="195558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1" name="Puzzle1"/>
              <p:cNvSpPr>
                <a:spLocks noEditPoints="1" noChangeArrowheads="1"/>
              </p:cNvSpPr>
              <p:nvPr/>
            </p:nvSpPr>
            <p:spPr bwMode="auto">
              <a:xfrm>
                <a:off x="939234" y="5104246"/>
                <a:ext cx="188472" cy="116932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2" name="Puzzle2"/>
              <p:cNvSpPr>
                <a:spLocks noEditPoints="1" noChangeArrowheads="1"/>
              </p:cNvSpPr>
              <p:nvPr/>
            </p:nvSpPr>
            <p:spPr bwMode="auto">
              <a:xfrm>
                <a:off x="1049655" y="5396980"/>
                <a:ext cx="186674" cy="153624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3" name="Puzzle4"/>
              <p:cNvSpPr>
                <a:spLocks noEditPoints="1" noChangeArrowheads="1"/>
              </p:cNvSpPr>
              <p:nvPr/>
            </p:nvSpPr>
            <p:spPr bwMode="auto">
              <a:xfrm>
                <a:off x="977719" y="5395368"/>
                <a:ext cx="112220" cy="195558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4" name="Puzzle1"/>
              <p:cNvSpPr>
                <a:spLocks noEditPoints="1" noChangeArrowheads="1"/>
              </p:cNvSpPr>
              <p:nvPr/>
            </p:nvSpPr>
            <p:spPr bwMode="auto">
              <a:xfrm>
                <a:off x="939234" y="5325612"/>
                <a:ext cx="188472" cy="116528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" name="Puzzle3"/>
              <p:cNvSpPr>
                <a:spLocks noEditPoints="1" noChangeArrowheads="1"/>
              </p:cNvSpPr>
              <p:nvPr/>
            </p:nvSpPr>
            <p:spPr bwMode="auto">
              <a:xfrm>
                <a:off x="1081667" y="5274807"/>
                <a:ext cx="116535" cy="168140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" name="Puzzle4"/>
              <p:cNvSpPr>
                <a:spLocks noEditPoints="1" noChangeArrowheads="1"/>
              </p:cNvSpPr>
              <p:nvPr/>
            </p:nvSpPr>
            <p:spPr bwMode="auto">
              <a:xfrm>
                <a:off x="1195684" y="5395368"/>
                <a:ext cx="112580" cy="195558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7" name="Puzzle3"/>
              <p:cNvSpPr>
                <a:spLocks noEditPoints="1" noChangeArrowheads="1"/>
              </p:cNvSpPr>
              <p:nvPr/>
            </p:nvSpPr>
            <p:spPr bwMode="auto">
              <a:xfrm>
                <a:off x="1301430" y="5274404"/>
                <a:ext cx="116535" cy="168140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8" name="Puzzle2"/>
              <p:cNvSpPr>
                <a:spLocks noEditPoints="1" noChangeArrowheads="1"/>
              </p:cNvSpPr>
              <p:nvPr/>
            </p:nvSpPr>
            <p:spPr bwMode="auto">
              <a:xfrm>
                <a:off x="1265823" y="5396980"/>
                <a:ext cx="186313" cy="153624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9" name="Puzzle1"/>
              <p:cNvSpPr>
                <a:spLocks noEditPoints="1" noChangeArrowheads="1"/>
              </p:cNvSpPr>
              <p:nvPr/>
            </p:nvSpPr>
            <p:spPr bwMode="auto">
              <a:xfrm>
                <a:off x="1155041" y="5325612"/>
                <a:ext cx="188472" cy="116528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0" name="Puzzle2"/>
              <p:cNvSpPr>
                <a:spLocks noEditPoints="1" noChangeArrowheads="1"/>
              </p:cNvSpPr>
              <p:nvPr/>
            </p:nvSpPr>
            <p:spPr bwMode="auto">
              <a:xfrm>
                <a:off x="1265823" y="5176019"/>
                <a:ext cx="186313" cy="153221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1" name="Puzzle1"/>
              <p:cNvSpPr>
                <a:spLocks noEditPoints="1" noChangeArrowheads="1"/>
              </p:cNvSpPr>
              <p:nvPr/>
            </p:nvSpPr>
            <p:spPr bwMode="auto">
              <a:xfrm>
                <a:off x="1155041" y="5104246"/>
                <a:ext cx="188472" cy="116932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2" name="Puzzle4"/>
              <p:cNvSpPr>
                <a:spLocks noEditPoints="1" noChangeArrowheads="1"/>
              </p:cNvSpPr>
              <p:nvPr/>
            </p:nvSpPr>
            <p:spPr bwMode="auto">
              <a:xfrm>
                <a:off x="1193527" y="5176019"/>
                <a:ext cx="112580" cy="195560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3" name="Puzzle3"/>
              <p:cNvSpPr>
                <a:spLocks noEditPoints="1" noChangeArrowheads="1"/>
              </p:cNvSpPr>
              <p:nvPr/>
            </p:nvSpPr>
            <p:spPr bwMode="auto">
              <a:xfrm>
                <a:off x="1301790" y="5051023"/>
                <a:ext cx="116176" cy="168140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57" name="Group 1056"/>
            <p:cNvGrpSpPr/>
            <p:nvPr/>
          </p:nvGrpSpPr>
          <p:grpSpPr>
            <a:xfrm>
              <a:off x="4267200" y="5410200"/>
              <a:ext cx="463604" cy="506343"/>
              <a:chOff x="4267200" y="5486400"/>
              <a:chExt cx="463604" cy="506343"/>
            </a:xfrm>
          </p:grpSpPr>
          <p:grpSp>
            <p:nvGrpSpPr>
              <p:cNvPr id="710" name="Group 709"/>
              <p:cNvGrpSpPr/>
              <p:nvPr/>
            </p:nvGrpSpPr>
            <p:grpSpPr>
              <a:xfrm>
                <a:off x="4267200" y="5486400"/>
                <a:ext cx="463604" cy="506343"/>
                <a:chOff x="3095131" y="5450333"/>
                <a:chExt cx="463604" cy="506343"/>
              </a:xfrm>
            </p:grpSpPr>
            <p:cxnSp>
              <p:nvCxnSpPr>
                <p:cNvPr id="711" name="Straight Connector 710"/>
                <p:cNvCxnSpPr>
                  <a:endCxn id="715" idx="7"/>
                </p:cNvCxnSpPr>
                <p:nvPr/>
              </p:nvCxnSpPr>
              <p:spPr bwMode="auto">
                <a:xfrm rot="19527864">
                  <a:off x="3249911" y="5450333"/>
                  <a:ext cx="91706" cy="91021"/>
                </a:xfrm>
                <a:prstGeom prst="line">
                  <a:avLst/>
                </a:prstGeom>
                <a:noFill/>
                <a:ln w="9525" cap="flat" cmpd="sng" algn="ctr">
                  <a:noFill/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712" name="Straight Connector 711"/>
                <p:cNvCxnSpPr/>
                <p:nvPr/>
              </p:nvCxnSpPr>
              <p:spPr bwMode="auto">
                <a:xfrm>
                  <a:off x="3164614" y="5898281"/>
                  <a:ext cx="121697" cy="21456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sm" len="sm"/>
                </a:ln>
                <a:effectLst/>
              </p:spPr>
            </p:cxnSp>
            <p:sp>
              <p:nvSpPr>
                <p:cNvPr id="713" name="Oval 712"/>
                <p:cNvSpPr/>
                <p:nvPr/>
              </p:nvSpPr>
              <p:spPr bwMode="auto">
                <a:xfrm rot="14127864">
                  <a:off x="3511199" y="5758361"/>
                  <a:ext cx="53056" cy="42016"/>
                </a:xfrm>
                <a:prstGeom prst="ellipse">
                  <a:avLst/>
                </a:prstGeom>
                <a:solidFill>
                  <a:schemeClr val="accent2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714" name="Oval 713"/>
                <p:cNvSpPr/>
                <p:nvPr/>
              </p:nvSpPr>
              <p:spPr bwMode="auto">
                <a:xfrm rot="14127864">
                  <a:off x="3507767" y="5620745"/>
                  <a:ext cx="53056" cy="42016"/>
                </a:xfrm>
                <a:prstGeom prst="ellipse">
                  <a:avLst/>
                </a:prstGeom>
                <a:solidFill>
                  <a:srgbClr val="FF33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715" name="Oval 714"/>
                <p:cNvSpPr/>
                <p:nvPr/>
              </p:nvSpPr>
              <p:spPr bwMode="auto">
                <a:xfrm rot="14127864">
                  <a:off x="3350393" y="5487519"/>
                  <a:ext cx="53056" cy="42016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717" name="Oval 716"/>
                <p:cNvSpPr/>
                <p:nvPr/>
              </p:nvSpPr>
              <p:spPr bwMode="auto">
                <a:xfrm rot="14127864">
                  <a:off x="3364124" y="5909140"/>
                  <a:ext cx="53056" cy="42016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719" name="Oval 718"/>
                <p:cNvSpPr/>
                <p:nvPr/>
              </p:nvSpPr>
              <p:spPr bwMode="auto">
                <a:xfrm rot="14127864">
                  <a:off x="3170025" y="5531406"/>
                  <a:ext cx="53056" cy="42016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722" name="Oval 721"/>
                <p:cNvSpPr/>
                <p:nvPr/>
              </p:nvSpPr>
              <p:spPr bwMode="auto">
                <a:xfrm rot="16550184">
                  <a:off x="3246388" y="5485013"/>
                  <a:ext cx="53056" cy="42016"/>
                </a:xfrm>
                <a:prstGeom prst="ellipse">
                  <a:avLst/>
                </a:prstGeom>
                <a:solidFill>
                  <a:schemeClr val="accent2">
                    <a:lumMod val="60000"/>
                    <a:lumOff val="4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971" name="Oval 970"/>
                <p:cNvSpPr/>
                <p:nvPr/>
              </p:nvSpPr>
              <p:spPr bwMode="auto">
                <a:xfrm rot="14127864">
                  <a:off x="3139134" y="5865256"/>
                  <a:ext cx="53056" cy="42016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972" name="Oval 971"/>
                <p:cNvSpPr/>
                <p:nvPr/>
              </p:nvSpPr>
              <p:spPr bwMode="auto">
                <a:xfrm rot="14127864">
                  <a:off x="3473960" y="5865253"/>
                  <a:ext cx="53056" cy="42016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973" name="Oval 972"/>
                <p:cNvSpPr/>
                <p:nvPr/>
              </p:nvSpPr>
              <p:spPr bwMode="auto">
                <a:xfrm rot="14127864">
                  <a:off x="3463146" y="5537363"/>
                  <a:ext cx="53056" cy="42016"/>
                </a:xfrm>
                <a:prstGeom prst="ellipse">
                  <a:avLst/>
                </a:pr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cxnSp>
              <p:nvCxnSpPr>
                <p:cNvPr id="974" name="Straight Connector 973"/>
                <p:cNvCxnSpPr/>
                <p:nvPr/>
              </p:nvCxnSpPr>
              <p:spPr bwMode="auto">
                <a:xfrm>
                  <a:off x="3133556" y="5789218"/>
                  <a:ext cx="117643" cy="1463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sm" len="sm"/>
                </a:ln>
                <a:effectLst/>
              </p:spPr>
            </p:cxnSp>
            <p:cxnSp>
              <p:nvCxnSpPr>
                <p:cNvPr id="975" name="Straight Connector 974"/>
                <p:cNvCxnSpPr/>
                <p:nvPr/>
              </p:nvCxnSpPr>
              <p:spPr bwMode="auto">
                <a:xfrm>
                  <a:off x="3277288" y="5798607"/>
                  <a:ext cx="117643" cy="1463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sm" len="sm"/>
                </a:ln>
                <a:effectLst/>
              </p:spPr>
            </p:cxnSp>
            <p:sp>
              <p:nvSpPr>
                <p:cNvPr id="976" name="Oval 975"/>
                <p:cNvSpPr/>
                <p:nvPr/>
              </p:nvSpPr>
              <p:spPr bwMode="auto">
                <a:xfrm rot="14127864">
                  <a:off x="3245023" y="5771526"/>
                  <a:ext cx="53056" cy="42016"/>
                </a:xfrm>
                <a:prstGeom prst="ellipse">
                  <a:avLst/>
                </a:prstGeom>
                <a:solidFill>
                  <a:schemeClr val="accent2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994" name="Oval 993"/>
                <p:cNvSpPr/>
                <p:nvPr/>
              </p:nvSpPr>
              <p:spPr bwMode="auto">
                <a:xfrm rot="14127864">
                  <a:off x="3362666" y="5771526"/>
                  <a:ext cx="53056" cy="42016"/>
                </a:xfrm>
                <a:prstGeom prst="ellipse">
                  <a:avLst/>
                </a:prstGeom>
                <a:solidFill>
                  <a:schemeClr val="accent2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cxnSp>
              <p:nvCxnSpPr>
                <p:cNvPr id="997" name="Straight Connector 996"/>
                <p:cNvCxnSpPr/>
                <p:nvPr/>
              </p:nvCxnSpPr>
              <p:spPr bwMode="auto">
                <a:xfrm>
                  <a:off x="3412354" y="5794995"/>
                  <a:ext cx="117643" cy="1463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sm" len="sm"/>
                </a:ln>
                <a:effectLst/>
              </p:spPr>
            </p:cxnSp>
            <p:cxnSp>
              <p:nvCxnSpPr>
                <p:cNvPr id="1000" name="Straight Connector 999"/>
                <p:cNvCxnSpPr/>
                <p:nvPr/>
              </p:nvCxnSpPr>
              <p:spPr bwMode="auto">
                <a:xfrm>
                  <a:off x="3139333" y="5656318"/>
                  <a:ext cx="117643" cy="1463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sm" len="sm"/>
                </a:ln>
                <a:effectLst/>
              </p:spPr>
            </p:cxnSp>
            <p:cxnSp>
              <p:nvCxnSpPr>
                <p:cNvPr id="1003" name="Straight Connector 1002"/>
                <p:cNvCxnSpPr/>
                <p:nvPr/>
              </p:nvCxnSpPr>
              <p:spPr bwMode="auto">
                <a:xfrm>
                  <a:off x="3260676" y="5647651"/>
                  <a:ext cx="117643" cy="1463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sm" len="sm"/>
                </a:ln>
                <a:effectLst/>
              </p:spPr>
            </p:cxnSp>
            <p:sp>
              <p:nvSpPr>
                <p:cNvPr id="1004" name="Oval 1003"/>
                <p:cNvSpPr/>
                <p:nvPr/>
              </p:nvSpPr>
              <p:spPr bwMode="auto">
                <a:xfrm rot="16550184">
                  <a:off x="3238065" y="5627016"/>
                  <a:ext cx="53056" cy="42016"/>
                </a:xfrm>
                <a:prstGeom prst="ellipse">
                  <a:avLst/>
                </a:pr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1005" name="Oval 1004"/>
                <p:cNvSpPr/>
                <p:nvPr/>
              </p:nvSpPr>
              <p:spPr bwMode="auto">
                <a:xfrm rot="16550184">
                  <a:off x="3355708" y="5627016"/>
                  <a:ext cx="53056" cy="42016"/>
                </a:xfrm>
                <a:prstGeom prst="ellipse">
                  <a:avLst/>
                </a:prstGeom>
                <a:solidFill>
                  <a:srgbClr val="FF33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cxnSp>
              <p:nvCxnSpPr>
                <p:cNvPr id="1006" name="Straight Connector 1005"/>
                <p:cNvCxnSpPr>
                  <a:endCxn id="717" idx="0"/>
                </p:cNvCxnSpPr>
                <p:nvPr/>
              </p:nvCxnSpPr>
              <p:spPr bwMode="auto">
                <a:xfrm>
                  <a:off x="3269344" y="5920672"/>
                  <a:ext cx="104002" cy="21386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sm" len="sm"/>
                </a:ln>
                <a:effectLst/>
              </p:spPr>
            </p:cxnSp>
            <p:cxnSp>
              <p:nvCxnSpPr>
                <p:cNvPr id="1007" name="Straight Connector 1006"/>
                <p:cNvCxnSpPr>
                  <a:endCxn id="972" idx="0"/>
                </p:cNvCxnSpPr>
                <p:nvPr/>
              </p:nvCxnSpPr>
              <p:spPr bwMode="auto">
                <a:xfrm flipV="1">
                  <a:off x="3413076" y="5898171"/>
                  <a:ext cx="70106" cy="23223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sm" len="sm"/>
                </a:ln>
                <a:effectLst/>
              </p:spPr>
            </p:cxnSp>
            <p:sp>
              <p:nvSpPr>
                <p:cNvPr id="1008" name="Oval 1007"/>
                <p:cNvSpPr/>
                <p:nvPr/>
              </p:nvSpPr>
              <p:spPr bwMode="auto">
                <a:xfrm rot="14127864">
                  <a:off x="3249913" y="5900365"/>
                  <a:ext cx="53056" cy="42016"/>
                </a:xfrm>
                <a:prstGeom prst="ellipse">
                  <a:avLst/>
                </a:prstGeom>
                <a:solidFill>
                  <a:schemeClr val="accent2">
                    <a:lumMod val="40000"/>
                    <a:lumOff val="60000"/>
                  </a:schemeClr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1009" name="Oval 1008"/>
                <p:cNvSpPr/>
                <p:nvPr/>
              </p:nvSpPr>
              <p:spPr bwMode="auto">
                <a:xfrm rot="16550184">
                  <a:off x="3089611" y="5633840"/>
                  <a:ext cx="53056" cy="42016"/>
                </a:xfrm>
                <a:prstGeom prst="ellipse">
                  <a:avLst/>
                </a:prstGeom>
                <a:solidFill>
                  <a:srgbClr val="FF0000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sp>
              <p:nvSpPr>
                <p:cNvPr id="1010" name="Oval 1009"/>
                <p:cNvSpPr/>
                <p:nvPr/>
              </p:nvSpPr>
              <p:spPr bwMode="auto">
                <a:xfrm rot="14127864">
                  <a:off x="3089623" y="5765183"/>
                  <a:ext cx="53056" cy="42016"/>
                </a:xfrm>
                <a:prstGeom prst="ellipse">
                  <a:avLst/>
                </a:prstGeom>
                <a:solidFill>
                  <a:schemeClr val="accent2"/>
                </a:solidFill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 vert="horz" wrap="square" lIns="91440" tIns="45720" rIns="91440" bIns="45720" numCol="1" rtlCol="0" anchor="t" anchorCtr="0" compatLnSpc="1">
                  <a:prstTxWarp prst="textNoShape">
                    <a:avLst/>
                  </a:prstTxWarp>
                  <a:spAutoFit/>
                </a:bodyPr>
                <a:lstStyle/>
                <a:p>
                  <a:pPr marL="0" marR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</a:pPr>
                  <a:endParaRPr kumimoji="0" lang="en-US" sz="2400" b="0" i="0" u="none" strike="noStrike" cap="none" normalizeH="0" baseline="0" smtClean="0">
                    <a:ln>
                      <a:noFill/>
                    </a:ln>
                    <a:solidFill>
                      <a:schemeClr val="tx1"/>
                    </a:solidFill>
                    <a:effectLst/>
                    <a:latin typeface="Arial" charset="0"/>
                  </a:endParaRPr>
                </a:p>
              </p:txBody>
            </p:sp>
            <p:cxnSp>
              <p:nvCxnSpPr>
                <p:cNvPr id="1011" name="Straight Connector 1010"/>
                <p:cNvCxnSpPr>
                  <a:stCxn id="1005" idx="4"/>
                  <a:endCxn id="714" idx="7"/>
                </p:cNvCxnSpPr>
                <p:nvPr/>
              </p:nvCxnSpPr>
              <p:spPr bwMode="auto">
                <a:xfrm flipV="1">
                  <a:off x="3403135" y="5634722"/>
                  <a:ext cx="108289" cy="15438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sm" len="sm"/>
                </a:ln>
                <a:effectLst/>
              </p:spPr>
            </p:cxnSp>
            <p:cxnSp>
              <p:nvCxnSpPr>
                <p:cNvPr id="1012" name="Straight Connector 1011"/>
                <p:cNvCxnSpPr>
                  <a:endCxn id="722" idx="1"/>
                </p:cNvCxnSpPr>
                <p:nvPr/>
              </p:nvCxnSpPr>
              <p:spPr bwMode="auto">
                <a:xfrm flipV="1">
                  <a:off x="3212792" y="5523171"/>
                  <a:ext cx="43439" cy="15832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sm" len="sm"/>
                </a:ln>
                <a:effectLst/>
              </p:spPr>
            </p:cxnSp>
            <p:cxnSp>
              <p:nvCxnSpPr>
                <p:cNvPr id="1013" name="Straight Connector 1012"/>
                <p:cNvCxnSpPr/>
                <p:nvPr/>
              </p:nvCxnSpPr>
              <p:spPr bwMode="auto">
                <a:xfrm flipV="1">
                  <a:off x="3302697" y="5497953"/>
                  <a:ext cx="43439" cy="15832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sm" len="sm"/>
                </a:ln>
                <a:effectLst/>
              </p:spPr>
            </p:cxnSp>
            <p:cxnSp>
              <p:nvCxnSpPr>
                <p:cNvPr id="1014" name="Straight Connector 1013"/>
                <p:cNvCxnSpPr>
                  <a:stCxn id="1009" idx="6"/>
                  <a:endCxn id="719" idx="0"/>
                </p:cNvCxnSpPr>
                <p:nvPr/>
              </p:nvCxnSpPr>
              <p:spPr bwMode="auto">
                <a:xfrm rot="5400000" flipH="1" flipV="1">
                  <a:off x="3116975" y="5566186"/>
                  <a:ext cx="64134" cy="6041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15" name="Straight Connector 1014"/>
                <p:cNvCxnSpPr>
                  <a:endCxn id="1010" idx="2"/>
                </p:cNvCxnSpPr>
                <p:nvPr/>
              </p:nvCxnSpPr>
              <p:spPr bwMode="auto">
                <a:xfrm rot="16200000" flipV="1">
                  <a:off x="3119420" y="5819814"/>
                  <a:ext cx="48466" cy="24925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16" name="Straight Connector 1015"/>
                <p:cNvCxnSpPr>
                  <a:endCxn id="1009" idx="2"/>
                </p:cNvCxnSpPr>
                <p:nvPr/>
              </p:nvCxnSpPr>
              <p:spPr bwMode="auto">
                <a:xfrm rot="5400000" flipH="1" flipV="1">
                  <a:off x="3065232" y="5712916"/>
                  <a:ext cx="79887" cy="16532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17" name="Straight Connector 1016"/>
                <p:cNvCxnSpPr>
                  <a:stCxn id="713" idx="5"/>
                  <a:endCxn id="714" idx="1"/>
                </p:cNvCxnSpPr>
                <p:nvPr/>
              </p:nvCxnSpPr>
              <p:spPr bwMode="auto">
                <a:xfrm flipH="1" flipV="1">
                  <a:off x="3532692" y="5665627"/>
                  <a:ext cx="6638" cy="89868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18" name="Straight Connector 1017"/>
                <p:cNvCxnSpPr>
                  <a:stCxn id="972" idx="4"/>
                  <a:endCxn id="713" idx="2"/>
                </p:cNvCxnSpPr>
                <p:nvPr/>
              </p:nvCxnSpPr>
              <p:spPr bwMode="auto">
                <a:xfrm flipV="1">
                  <a:off x="3517794" y="5801222"/>
                  <a:ext cx="34972" cy="73129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19" name="Straight Connector 1018"/>
                <p:cNvCxnSpPr/>
                <p:nvPr/>
              </p:nvCxnSpPr>
              <p:spPr bwMode="auto">
                <a:xfrm rot="10800000">
                  <a:off x="3398539" y="5517223"/>
                  <a:ext cx="74843" cy="20960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020" name="Straight Connector 1019"/>
                <p:cNvCxnSpPr>
                  <a:stCxn id="714" idx="5"/>
                </p:cNvCxnSpPr>
                <p:nvPr/>
              </p:nvCxnSpPr>
              <p:spPr bwMode="auto">
                <a:xfrm flipH="1" flipV="1">
                  <a:off x="3510764" y="5561468"/>
                  <a:ext cx="25134" cy="56411"/>
                </a:xfrm>
                <a:prstGeom prst="line">
                  <a:avLst/>
                </a:prstGeom>
                <a:noFill/>
                <a:ln w="95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1357" name="Group 910"/>
              <p:cNvGrpSpPr/>
              <p:nvPr/>
            </p:nvGrpSpPr>
            <p:grpSpPr>
              <a:xfrm rot="660000">
                <a:off x="4275365" y="5800930"/>
                <a:ext cx="111260" cy="96301"/>
                <a:chOff x="4072726" y="3865162"/>
                <a:chExt cx="146792" cy="129027"/>
              </a:xfrm>
            </p:grpSpPr>
            <p:cxnSp>
              <p:nvCxnSpPr>
                <p:cNvPr id="1175" name="Straight Connector 1174"/>
                <p:cNvCxnSpPr/>
                <p:nvPr/>
              </p:nvCxnSpPr>
              <p:spPr bwMode="auto">
                <a:xfrm>
                  <a:off x="4072726" y="3865162"/>
                  <a:ext cx="145856" cy="129027"/>
                </a:xfrm>
                <a:prstGeom prst="line">
                  <a:avLst/>
                </a:prstGeom>
                <a:noFill/>
                <a:ln w="254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76" name="Straight Connector 1175"/>
                <p:cNvCxnSpPr/>
                <p:nvPr/>
              </p:nvCxnSpPr>
              <p:spPr bwMode="auto">
                <a:xfrm rot="10800000" flipV="1">
                  <a:off x="4083946" y="3871708"/>
                  <a:ext cx="135572" cy="111263"/>
                </a:xfrm>
                <a:prstGeom prst="line">
                  <a:avLst/>
                </a:prstGeom>
                <a:noFill/>
                <a:ln w="254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1358" name="Group 910"/>
              <p:cNvGrpSpPr/>
              <p:nvPr/>
            </p:nvGrpSpPr>
            <p:grpSpPr>
              <a:xfrm rot="660000">
                <a:off x="4503964" y="5496130"/>
                <a:ext cx="111260" cy="96301"/>
                <a:chOff x="4072726" y="3865162"/>
                <a:chExt cx="146792" cy="129027"/>
              </a:xfrm>
            </p:grpSpPr>
            <p:cxnSp>
              <p:nvCxnSpPr>
                <p:cNvPr id="1178" name="Straight Connector 1177"/>
                <p:cNvCxnSpPr/>
                <p:nvPr/>
              </p:nvCxnSpPr>
              <p:spPr bwMode="auto">
                <a:xfrm>
                  <a:off x="4072726" y="3865162"/>
                  <a:ext cx="145856" cy="129027"/>
                </a:xfrm>
                <a:prstGeom prst="line">
                  <a:avLst/>
                </a:prstGeom>
                <a:noFill/>
                <a:ln w="254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79" name="Straight Connector 1178"/>
                <p:cNvCxnSpPr/>
                <p:nvPr/>
              </p:nvCxnSpPr>
              <p:spPr bwMode="auto">
                <a:xfrm rot="10800000" flipV="1">
                  <a:off x="4083946" y="3871708"/>
                  <a:ext cx="135572" cy="111263"/>
                </a:xfrm>
                <a:prstGeom prst="line">
                  <a:avLst/>
                </a:prstGeom>
                <a:noFill/>
                <a:ln w="254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1359" name="Group 910"/>
              <p:cNvGrpSpPr/>
              <p:nvPr/>
            </p:nvGrpSpPr>
            <p:grpSpPr>
              <a:xfrm rot="660000">
                <a:off x="4503966" y="5648530"/>
                <a:ext cx="111260" cy="96301"/>
                <a:chOff x="4072726" y="3865162"/>
                <a:chExt cx="146792" cy="129027"/>
              </a:xfrm>
            </p:grpSpPr>
            <p:cxnSp>
              <p:nvCxnSpPr>
                <p:cNvPr id="1181" name="Straight Connector 1180"/>
                <p:cNvCxnSpPr/>
                <p:nvPr/>
              </p:nvCxnSpPr>
              <p:spPr bwMode="auto">
                <a:xfrm>
                  <a:off x="4072726" y="3865162"/>
                  <a:ext cx="145856" cy="129027"/>
                </a:xfrm>
                <a:prstGeom prst="line">
                  <a:avLst/>
                </a:prstGeom>
                <a:noFill/>
                <a:ln w="254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82" name="Straight Connector 1181"/>
                <p:cNvCxnSpPr/>
                <p:nvPr/>
              </p:nvCxnSpPr>
              <p:spPr bwMode="auto">
                <a:xfrm rot="10800000" flipV="1">
                  <a:off x="4083946" y="3871708"/>
                  <a:ext cx="135572" cy="111263"/>
                </a:xfrm>
                <a:prstGeom prst="line">
                  <a:avLst/>
                </a:prstGeom>
                <a:noFill/>
                <a:ln w="254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  <p:grpSp>
          <p:nvGrpSpPr>
            <p:cNvPr id="1058" name="Group 1057"/>
            <p:cNvGrpSpPr/>
            <p:nvPr/>
          </p:nvGrpSpPr>
          <p:grpSpPr>
            <a:xfrm>
              <a:off x="4876800" y="5410200"/>
              <a:ext cx="568567" cy="569019"/>
              <a:chOff x="4967922" y="5515000"/>
              <a:chExt cx="568567" cy="569019"/>
            </a:xfrm>
          </p:grpSpPr>
          <p:grpSp>
            <p:nvGrpSpPr>
              <p:cNvPr id="1361" name="Group 676"/>
              <p:cNvGrpSpPr/>
              <p:nvPr/>
            </p:nvGrpSpPr>
            <p:grpSpPr>
              <a:xfrm>
                <a:off x="4967922" y="5515000"/>
                <a:ext cx="236077" cy="239883"/>
                <a:chOff x="60447" y="4392647"/>
                <a:chExt cx="494389" cy="475779"/>
              </a:xfrm>
            </p:grpSpPr>
            <p:sp>
              <p:nvSpPr>
                <p:cNvPr id="1224" name="Puzzle3"/>
                <p:cNvSpPr>
                  <a:spLocks noEditPoints="1" noChangeArrowheads="1"/>
                </p:cNvSpPr>
                <p:nvPr/>
              </p:nvSpPr>
              <p:spPr bwMode="auto">
                <a:xfrm>
                  <a:off x="201206" y="4394423"/>
                  <a:ext cx="112329" cy="148170"/>
                </a:xfrm>
                <a:custGeom>
                  <a:avLst/>
                  <a:gdLst>
                    <a:gd name="T0" fmla="*/ 10391 w 21600"/>
                    <a:gd name="T1" fmla="*/ 15806 h 21600"/>
                    <a:gd name="T2" fmla="*/ 20551 w 21600"/>
                    <a:gd name="T3" fmla="*/ 21088 h 21600"/>
                    <a:gd name="T4" fmla="*/ 13180 w 21600"/>
                    <a:gd name="T5" fmla="*/ 13801 h 21600"/>
                    <a:gd name="T6" fmla="*/ 20551 w 21600"/>
                    <a:gd name="T7" fmla="*/ 7025 h 21600"/>
                    <a:gd name="T8" fmla="*/ 10500 w 21600"/>
                    <a:gd name="T9" fmla="*/ 52 h 21600"/>
                    <a:gd name="T10" fmla="*/ 692 w 21600"/>
                    <a:gd name="T11" fmla="*/ 6802 h 21600"/>
                    <a:gd name="T12" fmla="*/ 8064 w 21600"/>
                    <a:gd name="T13" fmla="*/ 13526 h 21600"/>
                    <a:gd name="T14" fmla="*/ 692 w 21600"/>
                    <a:gd name="T15" fmla="*/ 21088 h 21600"/>
                    <a:gd name="T16" fmla="*/ 2273 w 21600"/>
                    <a:gd name="T17" fmla="*/ 7719 h 21600"/>
                    <a:gd name="T18" fmla="*/ 19149 w 21600"/>
                    <a:gd name="T19" fmla="*/ 20237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6625" y="20892"/>
                      </a:moveTo>
                      <a:lnTo>
                        <a:pt x="7105" y="21023"/>
                      </a:lnTo>
                      <a:lnTo>
                        <a:pt x="7513" y="21088"/>
                      </a:lnTo>
                      <a:lnTo>
                        <a:pt x="7922" y="21115"/>
                      </a:lnTo>
                      <a:lnTo>
                        <a:pt x="8242" y="21115"/>
                      </a:lnTo>
                      <a:lnTo>
                        <a:pt x="8544" y="21062"/>
                      </a:lnTo>
                      <a:lnTo>
                        <a:pt x="8810" y="20997"/>
                      </a:lnTo>
                      <a:lnTo>
                        <a:pt x="9023" y="20892"/>
                      </a:lnTo>
                      <a:lnTo>
                        <a:pt x="9148" y="20761"/>
                      </a:lnTo>
                      <a:lnTo>
                        <a:pt x="9290" y="20616"/>
                      </a:lnTo>
                      <a:lnTo>
                        <a:pt x="9361" y="20459"/>
                      </a:lnTo>
                      <a:lnTo>
                        <a:pt x="9396" y="20289"/>
                      </a:lnTo>
                      <a:lnTo>
                        <a:pt x="9396" y="20092"/>
                      </a:lnTo>
                      <a:lnTo>
                        <a:pt x="9325" y="19909"/>
                      </a:lnTo>
                      <a:lnTo>
                        <a:pt x="9219" y="19738"/>
                      </a:lnTo>
                      <a:lnTo>
                        <a:pt x="9094" y="19555"/>
                      </a:lnTo>
                      <a:lnTo>
                        <a:pt x="8917" y="19384"/>
                      </a:lnTo>
                      <a:lnTo>
                        <a:pt x="8650" y="19162"/>
                      </a:lnTo>
                      <a:lnTo>
                        <a:pt x="8437" y="18900"/>
                      </a:lnTo>
                      <a:lnTo>
                        <a:pt x="8277" y="18624"/>
                      </a:lnTo>
                      <a:lnTo>
                        <a:pt x="8135" y="18349"/>
                      </a:lnTo>
                      <a:lnTo>
                        <a:pt x="8028" y="18048"/>
                      </a:lnTo>
                      <a:lnTo>
                        <a:pt x="7993" y="17746"/>
                      </a:lnTo>
                      <a:lnTo>
                        <a:pt x="7993" y="17471"/>
                      </a:lnTo>
                      <a:lnTo>
                        <a:pt x="8028" y="17169"/>
                      </a:lnTo>
                      <a:lnTo>
                        <a:pt x="8135" y="16920"/>
                      </a:lnTo>
                      <a:lnTo>
                        <a:pt x="8277" y="16671"/>
                      </a:lnTo>
                      <a:lnTo>
                        <a:pt x="8366" y="16540"/>
                      </a:lnTo>
                      <a:lnTo>
                        <a:pt x="8473" y="16409"/>
                      </a:lnTo>
                      <a:lnTo>
                        <a:pt x="8615" y="16317"/>
                      </a:lnTo>
                      <a:lnTo>
                        <a:pt x="8739" y="16213"/>
                      </a:lnTo>
                      <a:lnTo>
                        <a:pt x="8881" y="16134"/>
                      </a:lnTo>
                      <a:lnTo>
                        <a:pt x="9059" y="16055"/>
                      </a:lnTo>
                      <a:lnTo>
                        <a:pt x="9254" y="15990"/>
                      </a:lnTo>
                      <a:lnTo>
                        <a:pt x="9432" y="15911"/>
                      </a:lnTo>
                      <a:lnTo>
                        <a:pt x="9663" y="15885"/>
                      </a:lnTo>
                      <a:lnTo>
                        <a:pt x="9876" y="15833"/>
                      </a:lnTo>
                      <a:lnTo>
                        <a:pt x="10142" y="15806"/>
                      </a:lnTo>
                      <a:lnTo>
                        <a:pt x="10391" y="15806"/>
                      </a:lnTo>
                      <a:lnTo>
                        <a:pt x="10728" y="15806"/>
                      </a:lnTo>
                      <a:lnTo>
                        <a:pt x="10995" y="15806"/>
                      </a:lnTo>
                      <a:lnTo>
                        <a:pt x="11279" y="15833"/>
                      </a:lnTo>
                      <a:lnTo>
                        <a:pt x="11546" y="15885"/>
                      </a:lnTo>
                      <a:lnTo>
                        <a:pt x="11776" y="15937"/>
                      </a:lnTo>
                      <a:lnTo>
                        <a:pt x="12025" y="15990"/>
                      </a:lnTo>
                      <a:lnTo>
                        <a:pt x="12221" y="16055"/>
                      </a:lnTo>
                      <a:lnTo>
                        <a:pt x="12434" y="16134"/>
                      </a:lnTo>
                      <a:lnTo>
                        <a:pt x="12611" y="16213"/>
                      </a:lnTo>
                      <a:lnTo>
                        <a:pt x="12771" y="16317"/>
                      </a:lnTo>
                      <a:lnTo>
                        <a:pt x="12913" y="16409"/>
                      </a:lnTo>
                      <a:lnTo>
                        <a:pt x="13038" y="16514"/>
                      </a:lnTo>
                      <a:lnTo>
                        <a:pt x="13251" y="16737"/>
                      </a:lnTo>
                      <a:lnTo>
                        <a:pt x="13428" y="16986"/>
                      </a:lnTo>
                      <a:lnTo>
                        <a:pt x="13517" y="17248"/>
                      </a:lnTo>
                      <a:lnTo>
                        <a:pt x="13588" y="17523"/>
                      </a:lnTo>
                      <a:lnTo>
                        <a:pt x="13588" y="17799"/>
                      </a:lnTo>
                      <a:lnTo>
                        <a:pt x="13517" y="18074"/>
                      </a:lnTo>
                      <a:lnTo>
                        <a:pt x="13428" y="18323"/>
                      </a:lnTo>
                      <a:lnTo>
                        <a:pt x="13286" y="18572"/>
                      </a:lnTo>
                      <a:lnTo>
                        <a:pt x="13109" y="18808"/>
                      </a:lnTo>
                      <a:lnTo>
                        <a:pt x="12878" y="19031"/>
                      </a:lnTo>
                      <a:lnTo>
                        <a:pt x="12434" y="19411"/>
                      </a:lnTo>
                      <a:lnTo>
                        <a:pt x="12132" y="19738"/>
                      </a:lnTo>
                      <a:lnTo>
                        <a:pt x="12025" y="19856"/>
                      </a:lnTo>
                      <a:lnTo>
                        <a:pt x="11919" y="20014"/>
                      </a:lnTo>
                      <a:lnTo>
                        <a:pt x="11883" y="20132"/>
                      </a:lnTo>
                      <a:lnTo>
                        <a:pt x="11883" y="20263"/>
                      </a:lnTo>
                      <a:lnTo>
                        <a:pt x="11883" y="20394"/>
                      </a:lnTo>
                      <a:lnTo>
                        <a:pt x="11954" y="20485"/>
                      </a:lnTo>
                      <a:lnTo>
                        <a:pt x="12061" y="20590"/>
                      </a:lnTo>
                      <a:lnTo>
                        <a:pt x="12185" y="20695"/>
                      </a:lnTo>
                      <a:lnTo>
                        <a:pt x="12327" y="20787"/>
                      </a:lnTo>
                      <a:lnTo>
                        <a:pt x="12540" y="20892"/>
                      </a:lnTo>
                      <a:lnTo>
                        <a:pt x="12771" y="20997"/>
                      </a:lnTo>
                      <a:lnTo>
                        <a:pt x="13073" y="21088"/>
                      </a:lnTo>
                      <a:lnTo>
                        <a:pt x="13428" y="21193"/>
                      </a:lnTo>
                      <a:lnTo>
                        <a:pt x="13873" y="21298"/>
                      </a:lnTo>
                      <a:lnTo>
                        <a:pt x="14317" y="21390"/>
                      </a:lnTo>
                      <a:lnTo>
                        <a:pt x="14778" y="21468"/>
                      </a:lnTo>
                      <a:lnTo>
                        <a:pt x="15294" y="21547"/>
                      </a:lnTo>
                      <a:lnTo>
                        <a:pt x="15809" y="21600"/>
                      </a:lnTo>
                      <a:lnTo>
                        <a:pt x="16359" y="21652"/>
                      </a:lnTo>
                      <a:lnTo>
                        <a:pt x="16875" y="21678"/>
                      </a:lnTo>
                      <a:lnTo>
                        <a:pt x="17407" y="21678"/>
                      </a:lnTo>
                      <a:lnTo>
                        <a:pt x="17958" y="21678"/>
                      </a:lnTo>
                      <a:lnTo>
                        <a:pt x="18473" y="21652"/>
                      </a:lnTo>
                      <a:lnTo>
                        <a:pt x="18953" y="21573"/>
                      </a:lnTo>
                      <a:lnTo>
                        <a:pt x="19397" y="21495"/>
                      </a:lnTo>
                      <a:lnTo>
                        <a:pt x="19841" y="21390"/>
                      </a:lnTo>
                      <a:lnTo>
                        <a:pt x="20214" y="21272"/>
                      </a:lnTo>
                      <a:lnTo>
                        <a:pt x="20551" y="21088"/>
                      </a:lnTo>
                      <a:lnTo>
                        <a:pt x="20480" y="20787"/>
                      </a:lnTo>
                      <a:lnTo>
                        <a:pt x="20409" y="20485"/>
                      </a:lnTo>
                      <a:lnTo>
                        <a:pt x="20356" y="20158"/>
                      </a:lnTo>
                      <a:lnTo>
                        <a:pt x="20356" y="19804"/>
                      </a:lnTo>
                      <a:lnTo>
                        <a:pt x="20321" y="19083"/>
                      </a:lnTo>
                      <a:lnTo>
                        <a:pt x="20356" y="18349"/>
                      </a:lnTo>
                      <a:lnTo>
                        <a:pt x="20409" y="17641"/>
                      </a:lnTo>
                      <a:lnTo>
                        <a:pt x="20480" y="17012"/>
                      </a:lnTo>
                      <a:lnTo>
                        <a:pt x="20551" y="16488"/>
                      </a:lnTo>
                      <a:lnTo>
                        <a:pt x="20551" y="16055"/>
                      </a:lnTo>
                      <a:lnTo>
                        <a:pt x="20551" y="15911"/>
                      </a:lnTo>
                      <a:lnTo>
                        <a:pt x="20445" y="15754"/>
                      </a:lnTo>
                      <a:lnTo>
                        <a:pt x="20356" y="15610"/>
                      </a:lnTo>
                      <a:lnTo>
                        <a:pt x="20178" y="15452"/>
                      </a:lnTo>
                      <a:lnTo>
                        <a:pt x="20001" y="15334"/>
                      </a:lnTo>
                      <a:lnTo>
                        <a:pt x="19770" y="15230"/>
                      </a:lnTo>
                      <a:lnTo>
                        <a:pt x="19521" y="15125"/>
                      </a:lnTo>
                      <a:lnTo>
                        <a:pt x="19290" y="15059"/>
                      </a:lnTo>
                      <a:lnTo>
                        <a:pt x="19024" y="15007"/>
                      </a:lnTo>
                      <a:lnTo>
                        <a:pt x="18740" y="14954"/>
                      </a:lnTo>
                      <a:lnTo>
                        <a:pt x="18509" y="14954"/>
                      </a:lnTo>
                      <a:lnTo>
                        <a:pt x="18225" y="14954"/>
                      </a:lnTo>
                      <a:lnTo>
                        <a:pt x="17994" y="15007"/>
                      </a:lnTo>
                      <a:lnTo>
                        <a:pt x="17763" y="15085"/>
                      </a:lnTo>
                      <a:lnTo>
                        <a:pt x="17550" y="15177"/>
                      </a:lnTo>
                      <a:lnTo>
                        <a:pt x="17372" y="15308"/>
                      </a:lnTo>
                      <a:lnTo>
                        <a:pt x="17176" y="15426"/>
                      </a:lnTo>
                      <a:lnTo>
                        <a:pt x="16928" y="15557"/>
                      </a:lnTo>
                      <a:lnTo>
                        <a:pt x="16661" y="15636"/>
                      </a:lnTo>
                      <a:lnTo>
                        <a:pt x="16359" y="15688"/>
                      </a:lnTo>
                      <a:lnTo>
                        <a:pt x="16022" y="15715"/>
                      </a:lnTo>
                      <a:lnTo>
                        <a:pt x="15667" y="15688"/>
                      </a:lnTo>
                      <a:lnTo>
                        <a:pt x="15294" y="15662"/>
                      </a:lnTo>
                      <a:lnTo>
                        <a:pt x="14956" y="15583"/>
                      </a:lnTo>
                      <a:lnTo>
                        <a:pt x="14619" y="15479"/>
                      </a:lnTo>
                      <a:lnTo>
                        <a:pt x="14281" y="15334"/>
                      </a:lnTo>
                      <a:lnTo>
                        <a:pt x="13961" y="15177"/>
                      </a:lnTo>
                      <a:lnTo>
                        <a:pt x="13695" y="14981"/>
                      </a:lnTo>
                      <a:lnTo>
                        <a:pt x="13588" y="14850"/>
                      </a:lnTo>
                      <a:lnTo>
                        <a:pt x="13482" y="14732"/>
                      </a:lnTo>
                      <a:lnTo>
                        <a:pt x="13393" y="14600"/>
                      </a:lnTo>
                      <a:lnTo>
                        <a:pt x="13322" y="14456"/>
                      </a:lnTo>
                      <a:lnTo>
                        <a:pt x="13251" y="14299"/>
                      </a:lnTo>
                      <a:lnTo>
                        <a:pt x="13215" y="14155"/>
                      </a:lnTo>
                      <a:lnTo>
                        <a:pt x="13180" y="13971"/>
                      </a:lnTo>
                      <a:lnTo>
                        <a:pt x="13180" y="13801"/>
                      </a:lnTo>
                      <a:lnTo>
                        <a:pt x="13180" y="13591"/>
                      </a:lnTo>
                      <a:lnTo>
                        <a:pt x="13215" y="13395"/>
                      </a:lnTo>
                      <a:lnTo>
                        <a:pt x="13251" y="13198"/>
                      </a:lnTo>
                      <a:lnTo>
                        <a:pt x="13322" y="13015"/>
                      </a:lnTo>
                      <a:lnTo>
                        <a:pt x="13393" y="12870"/>
                      </a:lnTo>
                      <a:lnTo>
                        <a:pt x="13482" y="12713"/>
                      </a:lnTo>
                      <a:lnTo>
                        <a:pt x="13588" y="12569"/>
                      </a:lnTo>
                      <a:lnTo>
                        <a:pt x="13730" y="12438"/>
                      </a:lnTo>
                      <a:lnTo>
                        <a:pt x="13997" y="12215"/>
                      </a:lnTo>
                      <a:lnTo>
                        <a:pt x="14334" y="12005"/>
                      </a:lnTo>
                      <a:lnTo>
                        <a:pt x="14690" y="11861"/>
                      </a:lnTo>
                      <a:lnTo>
                        <a:pt x="15063" y="11756"/>
                      </a:lnTo>
                      <a:lnTo>
                        <a:pt x="15436" y="11678"/>
                      </a:lnTo>
                      <a:lnTo>
                        <a:pt x="15809" y="11638"/>
                      </a:lnTo>
                      <a:lnTo>
                        <a:pt x="16182" y="11638"/>
                      </a:lnTo>
                      <a:lnTo>
                        <a:pt x="16555" y="11678"/>
                      </a:lnTo>
                      <a:lnTo>
                        <a:pt x="16910" y="11730"/>
                      </a:lnTo>
                      <a:lnTo>
                        <a:pt x="17248" y="11835"/>
                      </a:lnTo>
                      <a:lnTo>
                        <a:pt x="17514" y="11966"/>
                      </a:lnTo>
                      <a:lnTo>
                        <a:pt x="17763" y="12110"/>
                      </a:lnTo>
                      <a:lnTo>
                        <a:pt x="17887" y="12215"/>
                      </a:lnTo>
                      <a:lnTo>
                        <a:pt x="18065" y="12307"/>
                      </a:lnTo>
                      <a:lnTo>
                        <a:pt x="18260" y="12412"/>
                      </a:lnTo>
                      <a:lnTo>
                        <a:pt x="18438" y="12464"/>
                      </a:lnTo>
                      <a:lnTo>
                        <a:pt x="18669" y="12543"/>
                      </a:lnTo>
                      <a:lnTo>
                        <a:pt x="18882" y="12569"/>
                      </a:lnTo>
                      <a:lnTo>
                        <a:pt x="19113" y="12595"/>
                      </a:lnTo>
                      <a:lnTo>
                        <a:pt x="19361" y="12608"/>
                      </a:lnTo>
                      <a:lnTo>
                        <a:pt x="19592" y="12608"/>
                      </a:lnTo>
                      <a:lnTo>
                        <a:pt x="19841" y="12595"/>
                      </a:lnTo>
                      <a:lnTo>
                        <a:pt x="20072" y="12543"/>
                      </a:lnTo>
                      <a:lnTo>
                        <a:pt x="20321" y="12490"/>
                      </a:lnTo>
                      <a:lnTo>
                        <a:pt x="20551" y="12438"/>
                      </a:lnTo>
                      <a:lnTo>
                        <a:pt x="20800" y="12333"/>
                      </a:lnTo>
                      <a:lnTo>
                        <a:pt x="20996" y="12241"/>
                      </a:lnTo>
                      <a:lnTo>
                        <a:pt x="21244" y="12110"/>
                      </a:lnTo>
                      <a:lnTo>
                        <a:pt x="21298" y="12032"/>
                      </a:lnTo>
                      <a:lnTo>
                        <a:pt x="21404" y="11966"/>
                      </a:lnTo>
                      <a:lnTo>
                        <a:pt x="21475" y="11861"/>
                      </a:lnTo>
                      <a:lnTo>
                        <a:pt x="21511" y="11730"/>
                      </a:lnTo>
                      <a:lnTo>
                        <a:pt x="21617" y="11481"/>
                      </a:lnTo>
                      <a:lnTo>
                        <a:pt x="21653" y="11180"/>
                      </a:lnTo>
                      <a:lnTo>
                        <a:pt x="21653" y="10826"/>
                      </a:lnTo>
                      <a:lnTo>
                        <a:pt x="21653" y="10472"/>
                      </a:lnTo>
                      <a:lnTo>
                        <a:pt x="21582" y="10092"/>
                      </a:lnTo>
                      <a:lnTo>
                        <a:pt x="21511" y="9725"/>
                      </a:lnTo>
                      <a:lnTo>
                        <a:pt x="21298" y="8912"/>
                      </a:lnTo>
                      <a:lnTo>
                        <a:pt x="21067" y="8191"/>
                      </a:lnTo>
                      <a:lnTo>
                        <a:pt x="20800" y="7536"/>
                      </a:lnTo>
                      <a:lnTo>
                        <a:pt x="20551" y="7025"/>
                      </a:lnTo>
                      <a:lnTo>
                        <a:pt x="20001" y="7103"/>
                      </a:lnTo>
                      <a:lnTo>
                        <a:pt x="19432" y="7156"/>
                      </a:lnTo>
                      <a:lnTo>
                        <a:pt x="18846" y="7208"/>
                      </a:lnTo>
                      <a:lnTo>
                        <a:pt x="18225" y="7208"/>
                      </a:lnTo>
                      <a:lnTo>
                        <a:pt x="17656" y="7208"/>
                      </a:lnTo>
                      <a:lnTo>
                        <a:pt x="17070" y="7182"/>
                      </a:lnTo>
                      <a:lnTo>
                        <a:pt x="16484" y="7156"/>
                      </a:lnTo>
                      <a:lnTo>
                        <a:pt x="15986" y="7103"/>
                      </a:lnTo>
                      <a:lnTo>
                        <a:pt x="14992" y="6999"/>
                      </a:lnTo>
                      <a:lnTo>
                        <a:pt x="14210" y="6907"/>
                      </a:lnTo>
                      <a:lnTo>
                        <a:pt x="13695" y="6828"/>
                      </a:lnTo>
                      <a:lnTo>
                        <a:pt x="13517" y="6802"/>
                      </a:lnTo>
                      <a:lnTo>
                        <a:pt x="13073" y="6645"/>
                      </a:lnTo>
                      <a:lnTo>
                        <a:pt x="12700" y="6474"/>
                      </a:lnTo>
                      <a:lnTo>
                        <a:pt x="12363" y="6304"/>
                      </a:lnTo>
                      <a:lnTo>
                        <a:pt x="12132" y="6094"/>
                      </a:lnTo>
                      <a:lnTo>
                        <a:pt x="11919" y="5871"/>
                      </a:lnTo>
                      <a:lnTo>
                        <a:pt x="11776" y="5649"/>
                      </a:lnTo>
                      <a:lnTo>
                        <a:pt x="11688" y="5413"/>
                      </a:lnTo>
                      <a:lnTo>
                        <a:pt x="11617" y="5190"/>
                      </a:lnTo>
                      <a:lnTo>
                        <a:pt x="11617" y="4941"/>
                      </a:lnTo>
                      <a:lnTo>
                        <a:pt x="11652" y="4718"/>
                      </a:lnTo>
                      <a:lnTo>
                        <a:pt x="11723" y="4482"/>
                      </a:lnTo>
                      <a:lnTo>
                        <a:pt x="11812" y="4285"/>
                      </a:lnTo>
                      <a:lnTo>
                        <a:pt x="11919" y="4089"/>
                      </a:lnTo>
                      <a:lnTo>
                        <a:pt x="12096" y="3905"/>
                      </a:lnTo>
                      <a:lnTo>
                        <a:pt x="12292" y="3735"/>
                      </a:lnTo>
                      <a:lnTo>
                        <a:pt x="12505" y="3604"/>
                      </a:lnTo>
                      <a:lnTo>
                        <a:pt x="12700" y="3460"/>
                      </a:lnTo>
                      <a:lnTo>
                        <a:pt x="12878" y="3250"/>
                      </a:lnTo>
                      <a:lnTo>
                        <a:pt x="13038" y="3027"/>
                      </a:lnTo>
                      <a:lnTo>
                        <a:pt x="13180" y="2752"/>
                      </a:lnTo>
                      <a:lnTo>
                        <a:pt x="13286" y="2477"/>
                      </a:lnTo>
                      <a:lnTo>
                        <a:pt x="13322" y="2175"/>
                      </a:lnTo>
                      <a:lnTo>
                        <a:pt x="13357" y="1874"/>
                      </a:lnTo>
                      <a:lnTo>
                        <a:pt x="13286" y="1572"/>
                      </a:lnTo>
                      <a:lnTo>
                        <a:pt x="13180" y="1271"/>
                      </a:lnTo>
                      <a:lnTo>
                        <a:pt x="13038" y="983"/>
                      </a:lnTo>
                      <a:lnTo>
                        <a:pt x="12949" y="865"/>
                      </a:lnTo>
                      <a:lnTo>
                        <a:pt x="12807" y="733"/>
                      </a:lnTo>
                      <a:lnTo>
                        <a:pt x="12665" y="616"/>
                      </a:lnTo>
                      <a:lnTo>
                        <a:pt x="12505" y="511"/>
                      </a:lnTo>
                      <a:lnTo>
                        <a:pt x="12327" y="406"/>
                      </a:lnTo>
                      <a:lnTo>
                        <a:pt x="12132" y="314"/>
                      </a:lnTo>
                      <a:lnTo>
                        <a:pt x="11883" y="235"/>
                      </a:lnTo>
                      <a:lnTo>
                        <a:pt x="11652" y="183"/>
                      </a:lnTo>
                      <a:lnTo>
                        <a:pt x="11368" y="104"/>
                      </a:lnTo>
                      <a:lnTo>
                        <a:pt x="11101" y="78"/>
                      </a:lnTo>
                      <a:lnTo>
                        <a:pt x="10800" y="52"/>
                      </a:lnTo>
                      <a:lnTo>
                        <a:pt x="10444" y="52"/>
                      </a:lnTo>
                      <a:lnTo>
                        <a:pt x="10142" y="52"/>
                      </a:lnTo>
                      <a:lnTo>
                        <a:pt x="9840" y="78"/>
                      </a:lnTo>
                      <a:lnTo>
                        <a:pt x="9574" y="104"/>
                      </a:lnTo>
                      <a:lnTo>
                        <a:pt x="9325" y="157"/>
                      </a:lnTo>
                      <a:lnTo>
                        <a:pt x="9094" y="209"/>
                      </a:lnTo>
                      <a:lnTo>
                        <a:pt x="8846" y="262"/>
                      </a:lnTo>
                      <a:lnTo>
                        <a:pt x="8650" y="340"/>
                      </a:lnTo>
                      <a:lnTo>
                        <a:pt x="8437" y="432"/>
                      </a:lnTo>
                      <a:lnTo>
                        <a:pt x="8277" y="511"/>
                      </a:lnTo>
                      <a:lnTo>
                        <a:pt x="8100" y="616"/>
                      </a:lnTo>
                      <a:lnTo>
                        <a:pt x="7957" y="707"/>
                      </a:lnTo>
                      <a:lnTo>
                        <a:pt x="7833" y="838"/>
                      </a:lnTo>
                      <a:lnTo>
                        <a:pt x="7620" y="1061"/>
                      </a:lnTo>
                      <a:lnTo>
                        <a:pt x="7442" y="1336"/>
                      </a:lnTo>
                      <a:lnTo>
                        <a:pt x="7353" y="1599"/>
                      </a:lnTo>
                      <a:lnTo>
                        <a:pt x="7318" y="1900"/>
                      </a:lnTo>
                      <a:lnTo>
                        <a:pt x="7318" y="2175"/>
                      </a:lnTo>
                      <a:lnTo>
                        <a:pt x="7353" y="2450"/>
                      </a:lnTo>
                      <a:lnTo>
                        <a:pt x="7442" y="2726"/>
                      </a:lnTo>
                      <a:lnTo>
                        <a:pt x="7620" y="2975"/>
                      </a:lnTo>
                      <a:lnTo>
                        <a:pt x="7833" y="3198"/>
                      </a:lnTo>
                      <a:lnTo>
                        <a:pt x="8064" y="3433"/>
                      </a:lnTo>
                      <a:lnTo>
                        <a:pt x="8295" y="3630"/>
                      </a:lnTo>
                      <a:lnTo>
                        <a:pt x="8508" y="3853"/>
                      </a:lnTo>
                      <a:lnTo>
                        <a:pt x="8686" y="4089"/>
                      </a:lnTo>
                      <a:lnTo>
                        <a:pt x="8775" y="4312"/>
                      </a:lnTo>
                      <a:lnTo>
                        <a:pt x="8846" y="4561"/>
                      </a:lnTo>
                      <a:lnTo>
                        <a:pt x="8846" y="4810"/>
                      </a:lnTo>
                      <a:lnTo>
                        <a:pt x="8810" y="5059"/>
                      </a:lnTo>
                      <a:lnTo>
                        <a:pt x="8721" y="5295"/>
                      </a:lnTo>
                      <a:lnTo>
                        <a:pt x="8579" y="5544"/>
                      </a:lnTo>
                      <a:lnTo>
                        <a:pt x="8366" y="5766"/>
                      </a:lnTo>
                      <a:lnTo>
                        <a:pt x="8135" y="5976"/>
                      </a:lnTo>
                      <a:lnTo>
                        <a:pt x="7833" y="6199"/>
                      </a:lnTo>
                      <a:lnTo>
                        <a:pt x="7478" y="6369"/>
                      </a:lnTo>
                      <a:lnTo>
                        <a:pt x="7069" y="6527"/>
                      </a:lnTo>
                      <a:lnTo>
                        <a:pt x="6590" y="6671"/>
                      </a:lnTo>
                      <a:lnTo>
                        <a:pt x="6092" y="6802"/>
                      </a:lnTo>
                      <a:lnTo>
                        <a:pt x="5684" y="6802"/>
                      </a:lnTo>
                      <a:lnTo>
                        <a:pt x="5133" y="6802"/>
                      </a:lnTo>
                      <a:lnTo>
                        <a:pt x="4547" y="6802"/>
                      </a:lnTo>
                      <a:lnTo>
                        <a:pt x="3872" y="6802"/>
                      </a:lnTo>
                      <a:lnTo>
                        <a:pt x="3144" y="6802"/>
                      </a:lnTo>
                      <a:lnTo>
                        <a:pt x="2362" y="6802"/>
                      </a:lnTo>
                      <a:lnTo>
                        <a:pt x="1545" y="6802"/>
                      </a:lnTo>
                      <a:lnTo>
                        <a:pt x="692" y="6802"/>
                      </a:lnTo>
                      <a:lnTo>
                        <a:pt x="586" y="7234"/>
                      </a:lnTo>
                      <a:lnTo>
                        <a:pt x="461" y="7837"/>
                      </a:lnTo>
                      <a:lnTo>
                        <a:pt x="355" y="8493"/>
                      </a:lnTo>
                      <a:lnTo>
                        <a:pt x="248" y="9187"/>
                      </a:lnTo>
                      <a:lnTo>
                        <a:pt x="142" y="9869"/>
                      </a:lnTo>
                      <a:lnTo>
                        <a:pt x="106" y="10498"/>
                      </a:lnTo>
                      <a:lnTo>
                        <a:pt x="106" y="10983"/>
                      </a:lnTo>
                      <a:lnTo>
                        <a:pt x="106" y="11311"/>
                      </a:lnTo>
                      <a:lnTo>
                        <a:pt x="213" y="11481"/>
                      </a:lnTo>
                      <a:lnTo>
                        <a:pt x="319" y="11651"/>
                      </a:lnTo>
                      <a:lnTo>
                        <a:pt x="497" y="11783"/>
                      </a:lnTo>
                      <a:lnTo>
                        <a:pt x="692" y="11914"/>
                      </a:lnTo>
                      <a:lnTo>
                        <a:pt x="941" y="12032"/>
                      </a:lnTo>
                      <a:lnTo>
                        <a:pt x="1207" y="12110"/>
                      </a:lnTo>
                      <a:lnTo>
                        <a:pt x="1509" y="12189"/>
                      </a:lnTo>
                      <a:lnTo>
                        <a:pt x="1794" y="12241"/>
                      </a:lnTo>
                      <a:lnTo>
                        <a:pt x="2131" y="12267"/>
                      </a:lnTo>
                      <a:lnTo>
                        <a:pt x="2433" y="12281"/>
                      </a:lnTo>
                      <a:lnTo>
                        <a:pt x="2735" y="12267"/>
                      </a:lnTo>
                      <a:lnTo>
                        <a:pt x="3055" y="12241"/>
                      </a:lnTo>
                      <a:lnTo>
                        <a:pt x="3357" y="12189"/>
                      </a:lnTo>
                      <a:lnTo>
                        <a:pt x="3623" y="12084"/>
                      </a:lnTo>
                      <a:lnTo>
                        <a:pt x="3872" y="11979"/>
                      </a:lnTo>
                      <a:lnTo>
                        <a:pt x="4103" y="11861"/>
                      </a:lnTo>
                      <a:lnTo>
                        <a:pt x="4316" y="11704"/>
                      </a:lnTo>
                      <a:lnTo>
                        <a:pt x="4582" y="11612"/>
                      </a:lnTo>
                      <a:lnTo>
                        <a:pt x="4849" y="11533"/>
                      </a:lnTo>
                      <a:lnTo>
                        <a:pt x="5169" y="11507"/>
                      </a:lnTo>
                      <a:lnTo>
                        <a:pt x="5506" y="11481"/>
                      </a:lnTo>
                      <a:lnTo>
                        <a:pt x="5808" y="11507"/>
                      </a:lnTo>
                      <a:lnTo>
                        <a:pt x="6146" y="11560"/>
                      </a:lnTo>
                      <a:lnTo>
                        <a:pt x="6501" y="11651"/>
                      </a:lnTo>
                      <a:lnTo>
                        <a:pt x="6803" y="11783"/>
                      </a:lnTo>
                      <a:lnTo>
                        <a:pt x="7105" y="11940"/>
                      </a:lnTo>
                      <a:lnTo>
                        <a:pt x="7353" y="12110"/>
                      </a:lnTo>
                      <a:lnTo>
                        <a:pt x="7584" y="12333"/>
                      </a:lnTo>
                      <a:lnTo>
                        <a:pt x="7798" y="12595"/>
                      </a:lnTo>
                      <a:lnTo>
                        <a:pt x="7922" y="12870"/>
                      </a:lnTo>
                      <a:lnTo>
                        <a:pt x="8028" y="13198"/>
                      </a:lnTo>
                      <a:lnTo>
                        <a:pt x="8064" y="13526"/>
                      </a:lnTo>
                      <a:lnTo>
                        <a:pt x="8028" y="13775"/>
                      </a:lnTo>
                      <a:lnTo>
                        <a:pt x="7922" y="13998"/>
                      </a:lnTo>
                      <a:lnTo>
                        <a:pt x="7798" y="14220"/>
                      </a:lnTo>
                      <a:lnTo>
                        <a:pt x="7584" y="14404"/>
                      </a:lnTo>
                      <a:lnTo>
                        <a:pt x="7353" y="14574"/>
                      </a:lnTo>
                      <a:lnTo>
                        <a:pt x="7105" y="14732"/>
                      </a:lnTo>
                      <a:lnTo>
                        <a:pt x="6803" y="14850"/>
                      </a:lnTo>
                      <a:lnTo>
                        <a:pt x="6501" y="14954"/>
                      </a:lnTo>
                      <a:lnTo>
                        <a:pt x="6146" y="15033"/>
                      </a:lnTo>
                      <a:lnTo>
                        <a:pt x="5808" y="15085"/>
                      </a:lnTo>
                      <a:lnTo>
                        <a:pt x="5506" y="15085"/>
                      </a:lnTo>
                      <a:lnTo>
                        <a:pt x="5169" y="15059"/>
                      </a:lnTo>
                      <a:lnTo>
                        <a:pt x="4849" y="15007"/>
                      </a:lnTo>
                      <a:lnTo>
                        <a:pt x="4582" y="14902"/>
                      </a:lnTo>
                      <a:lnTo>
                        <a:pt x="4316" y="14784"/>
                      </a:lnTo>
                      <a:lnTo>
                        <a:pt x="4103" y="14600"/>
                      </a:lnTo>
                      <a:lnTo>
                        <a:pt x="3907" y="14430"/>
                      </a:lnTo>
                      <a:lnTo>
                        <a:pt x="3659" y="14299"/>
                      </a:lnTo>
                      <a:lnTo>
                        <a:pt x="3428" y="14194"/>
                      </a:lnTo>
                      <a:lnTo>
                        <a:pt x="3179" y="14129"/>
                      </a:lnTo>
                      <a:lnTo>
                        <a:pt x="2913" y="14102"/>
                      </a:lnTo>
                      <a:lnTo>
                        <a:pt x="2646" y="14102"/>
                      </a:lnTo>
                      <a:lnTo>
                        <a:pt x="2362" y="14129"/>
                      </a:lnTo>
                      <a:lnTo>
                        <a:pt x="2096" y="14168"/>
                      </a:lnTo>
                      <a:lnTo>
                        <a:pt x="1811" y="14273"/>
                      </a:lnTo>
                      <a:lnTo>
                        <a:pt x="1545" y="14378"/>
                      </a:lnTo>
                      <a:lnTo>
                        <a:pt x="1314" y="14496"/>
                      </a:lnTo>
                      <a:lnTo>
                        <a:pt x="1065" y="14653"/>
                      </a:lnTo>
                      <a:lnTo>
                        <a:pt x="870" y="14797"/>
                      </a:lnTo>
                      <a:lnTo>
                        <a:pt x="657" y="14981"/>
                      </a:lnTo>
                      <a:lnTo>
                        <a:pt x="497" y="15177"/>
                      </a:lnTo>
                      <a:lnTo>
                        <a:pt x="390" y="15413"/>
                      </a:lnTo>
                      <a:lnTo>
                        <a:pt x="284" y="15636"/>
                      </a:lnTo>
                      <a:lnTo>
                        <a:pt x="248" y="15911"/>
                      </a:lnTo>
                      <a:lnTo>
                        <a:pt x="284" y="16239"/>
                      </a:lnTo>
                      <a:lnTo>
                        <a:pt x="319" y="16566"/>
                      </a:lnTo>
                      <a:lnTo>
                        <a:pt x="497" y="17340"/>
                      </a:lnTo>
                      <a:lnTo>
                        <a:pt x="692" y="18152"/>
                      </a:lnTo>
                      <a:lnTo>
                        <a:pt x="799" y="18559"/>
                      </a:lnTo>
                      <a:lnTo>
                        <a:pt x="905" y="18978"/>
                      </a:lnTo>
                      <a:lnTo>
                        <a:pt x="959" y="19384"/>
                      </a:lnTo>
                      <a:lnTo>
                        <a:pt x="994" y="19791"/>
                      </a:lnTo>
                      <a:lnTo>
                        <a:pt x="994" y="20132"/>
                      </a:lnTo>
                      <a:lnTo>
                        <a:pt x="959" y="20485"/>
                      </a:lnTo>
                      <a:lnTo>
                        <a:pt x="941" y="20669"/>
                      </a:lnTo>
                      <a:lnTo>
                        <a:pt x="870" y="20813"/>
                      </a:lnTo>
                      <a:lnTo>
                        <a:pt x="799" y="20970"/>
                      </a:lnTo>
                      <a:lnTo>
                        <a:pt x="692" y="21088"/>
                      </a:lnTo>
                      <a:lnTo>
                        <a:pt x="1474" y="20997"/>
                      </a:lnTo>
                      <a:lnTo>
                        <a:pt x="2291" y="20866"/>
                      </a:lnTo>
                      <a:lnTo>
                        <a:pt x="3108" y="20787"/>
                      </a:lnTo>
                      <a:lnTo>
                        <a:pt x="3907" y="20721"/>
                      </a:lnTo>
                      <a:lnTo>
                        <a:pt x="4653" y="20695"/>
                      </a:lnTo>
                      <a:lnTo>
                        <a:pt x="5364" y="20695"/>
                      </a:lnTo>
                      <a:lnTo>
                        <a:pt x="5701" y="20721"/>
                      </a:lnTo>
                      <a:lnTo>
                        <a:pt x="6057" y="20761"/>
                      </a:lnTo>
                      <a:lnTo>
                        <a:pt x="6323" y="20813"/>
                      </a:lnTo>
                      <a:lnTo>
                        <a:pt x="6625" y="20892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5" name="Puzzle2"/>
                <p:cNvSpPr>
                  <a:spLocks noEditPoints="1" noChangeArrowheads="1"/>
                </p:cNvSpPr>
                <p:nvPr/>
              </p:nvSpPr>
              <p:spPr bwMode="auto">
                <a:xfrm>
                  <a:off x="166882" y="4502797"/>
                  <a:ext cx="179936" cy="135023"/>
                </a:xfrm>
                <a:custGeom>
                  <a:avLst/>
                  <a:gdLst>
                    <a:gd name="T0" fmla="*/ 11 w 21600"/>
                    <a:gd name="T1" fmla="*/ 13386 h 21600"/>
                    <a:gd name="T2" fmla="*/ 4202 w 21600"/>
                    <a:gd name="T3" fmla="*/ 21161 h 21600"/>
                    <a:gd name="T4" fmla="*/ 10400 w 21600"/>
                    <a:gd name="T5" fmla="*/ 13909 h 21600"/>
                    <a:gd name="T6" fmla="*/ 16821 w 21600"/>
                    <a:gd name="T7" fmla="*/ 21190 h 21600"/>
                    <a:gd name="T8" fmla="*/ 21600 w 21600"/>
                    <a:gd name="T9" fmla="*/ 15083 h 21600"/>
                    <a:gd name="T10" fmla="*/ 16889 w 21600"/>
                    <a:gd name="T11" fmla="*/ 5739 h 21600"/>
                    <a:gd name="T12" fmla="*/ 10800 w 21600"/>
                    <a:gd name="T13" fmla="*/ 28 h 21600"/>
                    <a:gd name="T14" fmla="*/ 4202 w 21600"/>
                    <a:gd name="T15" fmla="*/ 5894 h 21600"/>
                    <a:gd name="T16" fmla="*/ 5388 w 21600"/>
                    <a:gd name="T17" fmla="*/ 6742 h 21600"/>
                    <a:gd name="T18" fmla="*/ 16177 w 21600"/>
                    <a:gd name="T19" fmla="*/ 20441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4247" y="12354"/>
                      </a:moveTo>
                      <a:lnTo>
                        <a:pt x="4134" y="12468"/>
                      </a:lnTo>
                      <a:lnTo>
                        <a:pt x="4010" y="12581"/>
                      </a:lnTo>
                      <a:lnTo>
                        <a:pt x="3897" y="12637"/>
                      </a:lnTo>
                      <a:lnTo>
                        <a:pt x="3773" y="12694"/>
                      </a:lnTo>
                      <a:lnTo>
                        <a:pt x="3637" y="12694"/>
                      </a:lnTo>
                      <a:lnTo>
                        <a:pt x="3524" y="12694"/>
                      </a:lnTo>
                      <a:lnTo>
                        <a:pt x="3400" y="12665"/>
                      </a:lnTo>
                      <a:lnTo>
                        <a:pt x="3287" y="12609"/>
                      </a:lnTo>
                      <a:lnTo>
                        <a:pt x="3027" y="12496"/>
                      </a:lnTo>
                      <a:lnTo>
                        <a:pt x="2790" y="12340"/>
                      </a:lnTo>
                      <a:lnTo>
                        <a:pt x="2530" y="12142"/>
                      </a:lnTo>
                      <a:lnTo>
                        <a:pt x="2293" y="11987"/>
                      </a:lnTo>
                      <a:lnTo>
                        <a:pt x="2033" y="11817"/>
                      </a:lnTo>
                      <a:lnTo>
                        <a:pt x="1773" y="11676"/>
                      </a:lnTo>
                      <a:lnTo>
                        <a:pt x="1638" y="11662"/>
                      </a:lnTo>
                      <a:lnTo>
                        <a:pt x="1513" y="11634"/>
                      </a:lnTo>
                      <a:lnTo>
                        <a:pt x="1378" y="11634"/>
                      </a:lnTo>
                      <a:lnTo>
                        <a:pt x="1253" y="11634"/>
                      </a:lnTo>
                      <a:lnTo>
                        <a:pt x="1118" y="11662"/>
                      </a:lnTo>
                      <a:lnTo>
                        <a:pt x="971" y="11732"/>
                      </a:lnTo>
                      <a:lnTo>
                        <a:pt x="835" y="11817"/>
                      </a:lnTo>
                      <a:lnTo>
                        <a:pt x="711" y="11959"/>
                      </a:lnTo>
                      <a:lnTo>
                        <a:pt x="553" y="12086"/>
                      </a:lnTo>
                      <a:lnTo>
                        <a:pt x="429" y="12284"/>
                      </a:lnTo>
                      <a:lnTo>
                        <a:pt x="271" y="12524"/>
                      </a:lnTo>
                      <a:lnTo>
                        <a:pt x="146" y="12793"/>
                      </a:lnTo>
                      <a:lnTo>
                        <a:pt x="79" y="12962"/>
                      </a:lnTo>
                      <a:lnTo>
                        <a:pt x="33" y="13146"/>
                      </a:lnTo>
                      <a:lnTo>
                        <a:pt x="11" y="13386"/>
                      </a:lnTo>
                      <a:lnTo>
                        <a:pt x="11" y="13641"/>
                      </a:lnTo>
                      <a:lnTo>
                        <a:pt x="33" y="13881"/>
                      </a:lnTo>
                      <a:lnTo>
                        <a:pt x="101" y="14150"/>
                      </a:lnTo>
                      <a:lnTo>
                        <a:pt x="192" y="14404"/>
                      </a:lnTo>
                      <a:lnTo>
                        <a:pt x="293" y="14645"/>
                      </a:lnTo>
                      <a:lnTo>
                        <a:pt x="451" y="14857"/>
                      </a:lnTo>
                      <a:lnTo>
                        <a:pt x="621" y="15054"/>
                      </a:lnTo>
                      <a:lnTo>
                        <a:pt x="734" y="15125"/>
                      </a:lnTo>
                      <a:lnTo>
                        <a:pt x="835" y="15210"/>
                      </a:lnTo>
                      <a:lnTo>
                        <a:pt x="948" y="15267"/>
                      </a:lnTo>
                      <a:lnTo>
                        <a:pt x="1084" y="15323"/>
                      </a:lnTo>
                      <a:lnTo>
                        <a:pt x="1208" y="15351"/>
                      </a:lnTo>
                      <a:lnTo>
                        <a:pt x="1355" y="15380"/>
                      </a:lnTo>
                      <a:lnTo>
                        <a:pt x="1513" y="15380"/>
                      </a:lnTo>
                      <a:lnTo>
                        <a:pt x="1683" y="15380"/>
                      </a:lnTo>
                      <a:lnTo>
                        <a:pt x="1864" y="15351"/>
                      </a:lnTo>
                      <a:lnTo>
                        <a:pt x="2033" y="15323"/>
                      </a:lnTo>
                      <a:lnTo>
                        <a:pt x="2225" y="15238"/>
                      </a:lnTo>
                      <a:lnTo>
                        <a:pt x="2428" y="15153"/>
                      </a:lnTo>
                      <a:lnTo>
                        <a:pt x="2745" y="15026"/>
                      </a:lnTo>
                      <a:lnTo>
                        <a:pt x="3005" y="14913"/>
                      </a:lnTo>
                      <a:lnTo>
                        <a:pt x="3264" y="14828"/>
                      </a:lnTo>
                      <a:lnTo>
                        <a:pt x="3513" y="14800"/>
                      </a:lnTo>
                      <a:lnTo>
                        <a:pt x="3615" y="14828"/>
                      </a:lnTo>
                      <a:lnTo>
                        <a:pt x="3728" y="14857"/>
                      </a:lnTo>
                      <a:lnTo>
                        <a:pt x="3807" y="14913"/>
                      </a:lnTo>
                      <a:lnTo>
                        <a:pt x="3920" y="14998"/>
                      </a:lnTo>
                      <a:lnTo>
                        <a:pt x="4010" y="15097"/>
                      </a:lnTo>
                      <a:lnTo>
                        <a:pt x="4089" y="15238"/>
                      </a:lnTo>
                      <a:lnTo>
                        <a:pt x="4179" y="15408"/>
                      </a:lnTo>
                      <a:lnTo>
                        <a:pt x="4247" y="15620"/>
                      </a:lnTo>
                      <a:lnTo>
                        <a:pt x="4326" y="15860"/>
                      </a:lnTo>
                      <a:lnTo>
                        <a:pt x="4394" y="16129"/>
                      </a:lnTo>
                      <a:lnTo>
                        <a:pt x="4439" y="16440"/>
                      </a:lnTo>
                      <a:lnTo>
                        <a:pt x="4507" y="16737"/>
                      </a:lnTo>
                      <a:lnTo>
                        <a:pt x="4552" y="17090"/>
                      </a:lnTo>
                      <a:lnTo>
                        <a:pt x="4575" y="17443"/>
                      </a:lnTo>
                      <a:lnTo>
                        <a:pt x="4586" y="17825"/>
                      </a:lnTo>
                      <a:lnTo>
                        <a:pt x="4586" y="18193"/>
                      </a:lnTo>
                      <a:lnTo>
                        <a:pt x="4586" y="18574"/>
                      </a:lnTo>
                      <a:lnTo>
                        <a:pt x="4586" y="18984"/>
                      </a:lnTo>
                      <a:lnTo>
                        <a:pt x="4552" y="19366"/>
                      </a:lnTo>
                      <a:lnTo>
                        <a:pt x="4507" y="19748"/>
                      </a:lnTo>
                      <a:lnTo>
                        <a:pt x="4462" y="20129"/>
                      </a:lnTo>
                      <a:lnTo>
                        <a:pt x="4371" y="20483"/>
                      </a:lnTo>
                      <a:lnTo>
                        <a:pt x="4292" y="20836"/>
                      </a:lnTo>
                      <a:lnTo>
                        <a:pt x="4202" y="21161"/>
                      </a:lnTo>
                      <a:lnTo>
                        <a:pt x="4744" y="21161"/>
                      </a:lnTo>
                      <a:lnTo>
                        <a:pt x="5264" y="21161"/>
                      </a:lnTo>
                      <a:lnTo>
                        <a:pt x="5784" y="21161"/>
                      </a:lnTo>
                      <a:lnTo>
                        <a:pt x="6235" y="21161"/>
                      </a:lnTo>
                      <a:lnTo>
                        <a:pt x="6676" y="21161"/>
                      </a:lnTo>
                      <a:lnTo>
                        <a:pt x="7060" y="21161"/>
                      </a:lnTo>
                      <a:lnTo>
                        <a:pt x="7410" y="21161"/>
                      </a:lnTo>
                      <a:lnTo>
                        <a:pt x="7670" y="21161"/>
                      </a:lnTo>
                      <a:lnTo>
                        <a:pt x="8020" y="21020"/>
                      </a:lnTo>
                      <a:lnTo>
                        <a:pt x="8303" y="20893"/>
                      </a:lnTo>
                      <a:lnTo>
                        <a:pt x="8563" y="20695"/>
                      </a:lnTo>
                      <a:lnTo>
                        <a:pt x="8800" y="20511"/>
                      </a:lnTo>
                      <a:lnTo>
                        <a:pt x="8969" y="20285"/>
                      </a:lnTo>
                      <a:lnTo>
                        <a:pt x="9150" y="20045"/>
                      </a:lnTo>
                      <a:lnTo>
                        <a:pt x="9252" y="19804"/>
                      </a:lnTo>
                      <a:lnTo>
                        <a:pt x="9342" y="19550"/>
                      </a:lnTo>
                      <a:lnTo>
                        <a:pt x="9410" y="19281"/>
                      </a:lnTo>
                      <a:lnTo>
                        <a:pt x="9433" y="19013"/>
                      </a:lnTo>
                      <a:lnTo>
                        <a:pt x="9433" y="18744"/>
                      </a:lnTo>
                      <a:lnTo>
                        <a:pt x="9387" y="18504"/>
                      </a:lnTo>
                      <a:lnTo>
                        <a:pt x="9320" y="18221"/>
                      </a:lnTo>
                      <a:lnTo>
                        <a:pt x="9207" y="17981"/>
                      </a:lnTo>
                      <a:lnTo>
                        <a:pt x="9105" y="17740"/>
                      </a:lnTo>
                      <a:lnTo>
                        <a:pt x="8924" y="17514"/>
                      </a:lnTo>
                      <a:lnTo>
                        <a:pt x="8777" y="17274"/>
                      </a:lnTo>
                      <a:lnTo>
                        <a:pt x="8642" y="17034"/>
                      </a:lnTo>
                      <a:lnTo>
                        <a:pt x="8563" y="16765"/>
                      </a:lnTo>
                      <a:lnTo>
                        <a:pt x="8472" y="16468"/>
                      </a:lnTo>
                      <a:lnTo>
                        <a:pt x="8450" y="16157"/>
                      </a:lnTo>
                      <a:lnTo>
                        <a:pt x="8450" y="15860"/>
                      </a:lnTo>
                      <a:lnTo>
                        <a:pt x="8472" y="15563"/>
                      </a:lnTo>
                      <a:lnTo>
                        <a:pt x="8540" y="15267"/>
                      </a:lnTo>
                      <a:lnTo>
                        <a:pt x="8642" y="14998"/>
                      </a:lnTo>
                      <a:lnTo>
                        <a:pt x="8777" y="14729"/>
                      </a:lnTo>
                      <a:lnTo>
                        <a:pt x="8868" y="14616"/>
                      </a:lnTo>
                      <a:lnTo>
                        <a:pt x="8969" y="14475"/>
                      </a:lnTo>
                      <a:lnTo>
                        <a:pt x="9060" y="14376"/>
                      </a:lnTo>
                      <a:lnTo>
                        <a:pt x="9184" y="14291"/>
                      </a:lnTo>
                      <a:lnTo>
                        <a:pt x="9297" y="14206"/>
                      </a:lnTo>
                      <a:lnTo>
                        <a:pt x="9433" y="14121"/>
                      </a:lnTo>
                      <a:lnTo>
                        <a:pt x="9579" y="14051"/>
                      </a:lnTo>
                      <a:lnTo>
                        <a:pt x="9726" y="13994"/>
                      </a:lnTo>
                      <a:lnTo>
                        <a:pt x="9884" y="13938"/>
                      </a:lnTo>
                      <a:lnTo>
                        <a:pt x="10054" y="13909"/>
                      </a:lnTo>
                      <a:lnTo>
                        <a:pt x="10257" y="13881"/>
                      </a:lnTo>
                      <a:lnTo>
                        <a:pt x="10449" y="13881"/>
                      </a:lnTo>
                      <a:lnTo>
                        <a:pt x="10664" y="13881"/>
                      </a:lnTo>
                      <a:lnTo>
                        <a:pt x="10856" y="13909"/>
                      </a:lnTo>
                      <a:lnTo>
                        <a:pt x="11037" y="13966"/>
                      </a:lnTo>
                      <a:lnTo>
                        <a:pt x="11206" y="14023"/>
                      </a:lnTo>
                      <a:lnTo>
                        <a:pt x="11353" y="14093"/>
                      </a:lnTo>
                      <a:lnTo>
                        <a:pt x="11511" y="14178"/>
                      </a:lnTo>
                      <a:lnTo>
                        <a:pt x="11635" y="14263"/>
                      </a:lnTo>
                      <a:lnTo>
                        <a:pt x="11748" y="14376"/>
                      </a:lnTo>
                      <a:lnTo>
                        <a:pt x="11861" y="14475"/>
                      </a:lnTo>
                      <a:lnTo>
                        <a:pt x="11941" y="14616"/>
                      </a:lnTo>
                      <a:lnTo>
                        <a:pt x="12031" y="14758"/>
                      </a:lnTo>
                      <a:lnTo>
                        <a:pt x="12099" y="14885"/>
                      </a:lnTo>
                      <a:lnTo>
                        <a:pt x="12200" y="15210"/>
                      </a:lnTo>
                      <a:lnTo>
                        <a:pt x="12268" y="15507"/>
                      </a:lnTo>
                      <a:lnTo>
                        <a:pt x="12291" y="15832"/>
                      </a:lnTo>
                      <a:lnTo>
                        <a:pt x="12291" y="16157"/>
                      </a:lnTo>
                      <a:lnTo>
                        <a:pt x="12246" y="16482"/>
                      </a:lnTo>
                      <a:lnTo>
                        <a:pt x="12178" y="16807"/>
                      </a:lnTo>
                      <a:lnTo>
                        <a:pt x="12099" y="17090"/>
                      </a:lnTo>
                      <a:lnTo>
                        <a:pt x="12008" y="17330"/>
                      </a:lnTo>
                      <a:lnTo>
                        <a:pt x="11884" y="17542"/>
                      </a:lnTo>
                      <a:lnTo>
                        <a:pt x="11748" y="17712"/>
                      </a:lnTo>
                      <a:lnTo>
                        <a:pt x="11613" y="17839"/>
                      </a:lnTo>
                      <a:lnTo>
                        <a:pt x="11489" y="18037"/>
                      </a:lnTo>
                      <a:lnTo>
                        <a:pt x="11398" y="18221"/>
                      </a:lnTo>
                      <a:lnTo>
                        <a:pt x="11319" y="18447"/>
                      </a:lnTo>
                      <a:lnTo>
                        <a:pt x="11251" y="18659"/>
                      </a:lnTo>
                      <a:lnTo>
                        <a:pt x="11206" y="18900"/>
                      </a:lnTo>
                      <a:lnTo>
                        <a:pt x="11184" y="19154"/>
                      </a:lnTo>
                      <a:lnTo>
                        <a:pt x="11184" y="19423"/>
                      </a:lnTo>
                      <a:lnTo>
                        <a:pt x="11229" y="19663"/>
                      </a:lnTo>
                      <a:lnTo>
                        <a:pt x="11297" y="19903"/>
                      </a:lnTo>
                      <a:lnTo>
                        <a:pt x="11376" y="20158"/>
                      </a:lnTo>
                      <a:lnTo>
                        <a:pt x="11511" y="20398"/>
                      </a:lnTo>
                      <a:lnTo>
                        <a:pt x="11681" y="20610"/>
                      </a:lnTo>
                      <a:lnTo>
                        <a:pt x="11884" y="20808"/>
                      </a:lnTo>
                      <a:lnTo>
                        <a:pt x="12121" y="20992"/>
                      </a:lnTo>
                      <a:lnTo>
                        <a:pt x="12404" y="21161"/>
                      </a:lnTo>
                      <a:lnTo>
                        <a:pt x="12528" y="21190"/>
                      </a:lnTo>
                      <a:lnTo>
                        <a:pt x="12856" y="21274"/>
                      </a:lnTo>
                      <a:lnTo>
                        <a:pt x="13330" y="21373"/>
                      </a:lnTo>
                      <a:lnTo>
                        <a:pt x="13963" y="21486"/>
                      </a:lnTo>
                      <a:lnTo>
                        <a:pt x="14313" y="21543"/>
                      </a:lnTo>
                      <a:lnTo>
                        <a:pt x="14652" y="21571"/>
                      </a:lnTo>
                      <a:lnTo>
                        <a:pt x="15025" y="21600"/>
                      </a:lnTo>
                      <a:lnTo>
                        <a:pt x="15409" y="21600"/>
                      </a:lnTo>
                      <a:lnTo>
                        <a:pt x="15782" y="21600"/>
                      </a:lnTo>
                      <a:lnTo>
                        <a:pt x="16177" y="21571"/>
                      </a:lnTo>
                      <a:lnTo>
                        <a:pt x="16516" y="21486"/>
                      </a:lnTo>
                      <a:lnTo>
                        <a:pt x="16889" y="21402"/>
                      </a:lnTo>
                      <a:lnTo>
                        <a:pt x="16821" y="21190"/>
                      </a:lnTo>
                      <a:lnTo>
                        <a:pt x="16776" y="20935"/>
                      </a:lnTo>
                      <a:lnTo>
                        <a:pt x="16742" y="20667"/>
                      </a:lnTo>
                      <a:lnTo>
                        <a:pt x="16719" y="20370"/>
                      </a:lnTo>
                      <a:lnTo>
                        <a:pt x="16697" y="19719"/>
                      </a:lnTo>
                      <a:lnTo>
                        <a:pt x="16697" y="19013"/>
                      </a:lnTo>
                      <a:lnTo>
                        <a:pt x="16719" y="18306"/>
                      </a:lnTo>
                      <a:lnTo>
                        <a:pt x="16753" y="17599"/>
                      </a:lnTo>
                      <a:lnTo>
                        <a:pt x="16821" y="16949"/>
                      </a:lnTo>
                      <a:lnTo>
                        <a:pt x="16889" y="16383"/>
                      </a:lnTo>
                      <a:lnTo>
                        <a:pt x="16934" y="16129"/>
                      </a:lnTo>
                      <a:lnTo>
                        <a:pt x="17002" y="15945"/>
                      </a:lnTo>
                      <a:lnTo>
                        <a:pt x="17081" y="15790"/>
                      </a:lnTo>
                      <a:lnTo>
                        <a:pt x="17194" y="15648"/>
                      </a:lnTo>
                      <a:lnTo>
                        <a:pt x="17318" y="15563"/>
                      </a:lnTo>
                      <a:lnTo>
                        <a:pt x="17453" y="15507"/>
                      </a:lnTo>
                      <a:lnTo>
                        <a:pt x="17600" y="15450"/>
                      </a:lnTo>
                      <a:lnTo>
                        <a:pt x="17758" y="15450"/>
                      </a:lnTo>
                      <a:lnTo>
                        <a:pt x="17905" y="15479"/>
                      </a:lnTo>
                      <a:lnTo>
                        <a:pt x="18064" y="15535"/>
                      </a:lnTo>
                      <a:lnTo>
                        <a:pt x="18233" y="15620"/>
                      </a:lnTo>
                      <a:lnTo>
                        <a:pt x="18380" y="15733"/>
                      </a:lnTo>
                      <a:lnTo>
                        <a:pt x="18561" y="15832"/>
                      </a:lnTo>
                      <a:lnTo>
                        <a:pt x="18707" y="15973"/>
                      </a:lnTo>
                      <a:lnTo>
                        <a:pt x="18866" y="16129"/>
                      </a:lnTo>
                      <a:lnTo>
                        <a:pt x="18990" y="16327"/>
                      </a:lnTo>
                      <a:lnTo>
                        <a:pt x="19125" y="16482"/>
                      </a:lnTo>
                      <a:lnTo>
                        <a:pt x="19295" y="16624"/>
                      </a:lnTo>
                      <a:lnTo>
                        <a:pt x="19464" y="16737"/>
                      </a:lnTo>
                      <a:lnTo>
                        <a:pt x="19668" y="16807"/>
                      </a:lnTo>
                      <a:lnTo>
                        <a:pt x="19860" y="16836"/>
                      </a:lnTo>
                      <a:lnTo>
                        <a:pt x="20052" y="16864"/>
                      </a:lnTo>
                      <a:lnTo>
                        <a:pt x="20266" y="16836"/>
                      </a:lnTo>
                      <a:lnTo>
                        <a:pt x="20470" y="16793"/>
                      </a:lnTo>
                      <a:lnTo>
                        <a:pt x="20662" y="16708"/>
                      </a:lnTo>
                      <a:lnTo>
                        <a:pt x="20854" y="16567"/>
                      </a:lnTo>
                      <a:lnTo>
                        <a:pt x="21035" y="16412"/>
                      </a:lnTo>
                      <a:lnTo>
                        <a:pt x="21182" y="16214"/>
                      </a:lnTo>
                      <a:lnTo>
                        <a:pt x="21340" y="16002"/>
                      </a:lnTo>
                      <a:lnTo>
                        <a:pt x="21441" y="15733"/>
                      </a:lnTo>
                      <a:lnTo>
                        <a:pt x="21532" y="15436"/>
                      </a:lnTo>
                      <a:lnTo>
                        <a:pt x="21600" y="15083"/>
                      </a:lnTo>
                      <a:lnTo>
                        <a:pt x="21600" y="14885"/>
                      </a:lnTo>
                      <a:lnTo>
                        <a:pt x="21600" y="14729"/>
                      </a:lnTo>
                      <a:lnTo>
                        <a:pt x="21600" y="14531"/>
                      </a:lnTo>
                      <a:lnTo>
                        <a:pt x="21577" y="14376"/>
                      </a:lnTo>
                      <a:lnTo>
                        <a:pt x="21532" y="14206"/>
                      </a:lnTo>
                      <a:lnTo>
                        <a:pt x="21487" y="14051"/>
                      </a:lnTo>
                      <a:lnTo>
                        <a:pt x="21419" y="13909"/>
                      </a:lnTo>
                      <a:lnTo>
                        <a:pt x="21351" y="13768"/>
                      </a:lnTo>
                      <a:lnTo>
                        <a:pt x="21204" y="13500"/>
                      </a:lnTo>
                      <a:lnTo>
                        <a:pt x="21035" y="13287"/>
                      </a:lnTo>
                      <a:lnTo>
                        <a:pt x="20809" y="13090"/>
                      </a:lnTo>
                      <a:lnTo>
                        <a:pt x="20594" y="12962"/>
                      </a:lnTo>
                      <a:lnTo>
                        <a:pt x="20357" y="12821"/>
                      </a:lnTo>
                      <a:lnTo>
                        <a:pt x="20120" y="12764"/>
                      </a:lnTo>
                      <a:lnTo>
                        <a:pt x="19882" y="12708"/>
                      </a:lnTo>
                      <a:lnTo>
                        <a:pt x="19645" y="12736"/>
                      </a:lnTo>
                      <a:lnTo>
                        <a:pt x="19430" y="12793"/>
                      </a:lnTo>
                      <a:lnTo>
                        <a:pt x="19227" y="12906"/>
                      </a:lnTo>
                      <a:lnTo>
                        <a:pt x="19148" y="12962"/>
                      </a:lnTo>
                      <a:lnTo>
                        <a:pt x="19058" y="13047"/>
                      </a:lnTo>
                      <a:lnTo>
                        <a:pt x="18990" y="13146"/>
                      </a:lnTo>
                      <a:lnTo>
                        <a:pt x="18911" y="13259"/>
                      </a:lnTo>
                      <a:lnTo>
                        <a:pt x="18775" y="13471"/>
                      </a:lnTo>
                      <a:lnTo>
                        <a:pt x="18628" y="13641"/>
                      </a:lnTo>
                      <a:lnTo>
                        <a:pt x="18470" y="13740"/>
                      </a:lnTo>
                      <a:lnTo>
                        <a:pt x="18301" y="13825"/>
                      </a:lnTo>
                      <a:lnTo>
                        <a:pt x="18143" y="13853"/>
                      </a:lnTo>
                      <a:lnTo>
                        <a:pt x="17973" y="13881"/>
                      </a:lnTo>
                      <a:lnTo>
                        <a:pt x="17804" y="13853"/>
                      </a:lnTo>
                      <a:lnTo>
                        <a:pt x="17646" y="13796"/>
                      </a:lnTo>
                      <a:lnTo>
                        <a:pt x="17499" y="13726"/>
                      </a:lnTo>
                      <a:lnTo>
                        <a:pt x="17341" y="13641"/>
                      </a:lnTo>
                      <a:lnTo>
                        <a:pt x="17216" y="13528"/>
                      </a:lnTo>
                      <a:lnTo>
                        <a:pt x="17103" y="13386"/>
                      </a:lnTo>
                      <a:lnTo>
                        <a:pt x="17024" y="13259"/>
                      </a:lnTo>
                      <a:lnTo>
                        <a:pt x="16934" y="13118"/>
                      </a:lnTo>
                      <a:lnTo>
                        <a:pt x="16889" y="12991"/>
                      </a:lnTo>
                      <a:lnTo>
                        <a:pt x="16889" y="12849"/>
                      </a:lnTo>
                      <a:lnTo>
                        <a:pt x="16889" y="12383"/>
                      </a:lnTo>
                      <a:lnTo>
                        <a:pt x="16889" y="11662"/>
                      </a:lnTo>
                      <a:lnTo>
                        <a:pt x="16889" y="10701"/>
                      </a:lnTo>
                      <a:lnTo>
                        <a:pt x="16889" y="9640"/>
                      </a:lnTo>
                      <a:lnTo>
                        <a:pt x="16889" y="8566"/>
                      </a:lnTo>
                      <a:lnTo>
                        <a:pt x="16889" y="7478"/>
                      </a:lnTo>
                      <a:lnTo>
                        <a:pt x="16889" y="6502"/>
                      </a:lnTo>
                      <a:lnTo>
                        <a:pt x="16889" y="5739"/>
                      </a:lnTo>
                      <a:lnTo>
                        <a:pt x="16674" y="5894"/>
                      </a:lnTo>
                      <a:lnTo>
                        <a:pt x="16414" y="6036"/>
                      </a:lnTo>
                      <a:lnTo>
                        <a:pt x="16154" y="6177"/>
                      </a:lnTo>
                      <a:lnTo>
                        <a:pt x="15849" y="6248"/>
                      </a:lnTo>
                      <a:lnTo>
                        <a:pt x="15544" y="6304"/>
                      </a:lnTo>
                      <a:lnTo>
                        <a:pt x="15217" y="6332"/>
                      </a:lnTo>
                      <a:lnTo>
                        <a:pt x="14866" y="6361"/>
                      </a:lnTo>
                      <a:lnTo>
                        <a:pt x="14550" y="6361"/>
                      </a:lnTo>
                      <a:lnTo>
                        <a:pt x="14200" y="6332"/>
                      </a:lnTo>
                      <a:lnTo>
                        <a:pt x="13850" y="6276"/>
                      </a:lnTo>
                      <a:lnTo>
                        <a:pt x="13522" y="6219"/>
                      </a:lnTo>
                      <a:lnTo>
                        <a:pt x="13206" y="6149"/>
                      </a:lnTo>
                      <a:lnTo>
                        <a:pt x="12901" y="6064"/>
                      </a:lnTo>
                      <a:lnTo>
                        <a:pt x="12618" y="5951"/>
                      </a:lnTo>
                      <a:lnTo>
                        <a:pt x="12358" y="5838"/>
                      </a:lnTo>
                      <a:lnTo>
                        <a:pt x="12121" y="5739"/>
                      </a:lnTo>
                      <a:lnTo>
                        <a:pt x="11941" y="5626"/>
                      </a:lnTo>
                      <a:lnTo>
                        <a:pt x="11794" y="5513"/>
                      </a:lnTo>
                      <a:lnTo>
                        <a:pt x="11658" y="5414"/>
                      </a:lnTo>
                      <a:lnTo>
                        <a:pt x="11556" y="5301"/>
                      </a:lnTo>
                      <a:lnTo>
                        <a:pt x="11466" y="5187"/>
                      </a:lnTo>
                      <a:lnTo>
                        <a:pt x="11398" y="5089"/>
                      </a:lnTo>
                      <a:lnTo>
                        <a:pt x="11376" y="4947"/>
                      </a:lnTo>
                      <a:lnTo>
                        <a:pt x="11353" y="4834"/>
                      </a:lnTo>
                      <a:lnTo>
                        <a:pt x="11353" y="4707"/>
                      </a:lnTo>
                      <a:lnTo>
                        <a:pt x="11376" y="4565"/>
                      </a:lnTo>
                      <a:lnTo>
                        <a:pt x="11443" y="4410"/>
                      </a:lnTo>
                      <a:lnTo>
                        <a:pt x="11511" y="4240"/>
                      </a:lnTo>
                      <a:lnTo>
                        <a:pt x="11703" y="3887"/>
                      </a:lnTo>
                      <a:lnTo>
                        <a:pt x="11986" y="3505"/>
                      </a:lnTo>
                      <a:lnTo>
                        <a:pt x="12144" y="3265"/>
                      </a:lnTo>
                      <a:lnTo>
                        <a:pt x="12246" y="3025"/>
                      </a:lnTo>
                      <a:lnTo>
                        <a:pt x="12336" y="2756"/>
                      </a:lnTo>
                      <a:lnTo>
                        <a:pt x="12404" y="2445"/>
                      </a:lnTo>
                      <a:lnTo>
                        <a:pt x="12438" y="2176"/>
                      </a:lnTo>
                      <a:lnTo>
                        <a:pt x="12438" y="1880"/>
                      </a:lnTo>
                      <a:lnTo>
                        <a:pt x="12404" y="1583"/>
                      </a:lnTo>
                      <a:lnTo>
                        <a:pt x="12336" y="1314"/>
                      </a:lnTo>
                      <a:lnTo>
                        <a:pt x="12246" y="1046"/>
                      </a:lnTo>
                      <a:lnTo>
                        <a:pt x="12099" y="791"/>
                      </a:lnTo>
                      <a:lnTo>
                        <a:pt x="12008" y="692"/>
                      </a:lnTo>
                      <a:lnTo>
                        <a:pt x="11918" y="579"/>
                      </a:lnTo>
                      <a:lnTo>
                        <a:pt x="11816" y="466"/>
                      </a:lnTo>
                      <a:lnTo>
                        <a:pt x="11703" y="381"/>
                      </a:lnTo>
                      <a:lnTo>
                        <a:pt x="11579" y="310"/>
                      </a:lnTo>
                      <a:lnTo>
                        <a:pt x="11443" y="226"/>
                      </a:lnTo>
                      <a:lnTo>
                        <a:pt x="11297" y="169"/>
                      </a:lnTo>
                      <a:lnTo>
                        <a:pt x="11138" y="113"/>
                      </a:lnTo>
                      <a:lnTo>
                        <a:pt x="10969" y="56"/>
                      </a:lnTo>
                      <a:lnTo>
                        <a:pt x="10800" y="28"/>
                      </a:lnTo>
                      <a:lnTo>
                        <a:pt x="10619" y="28"/>
                      </a:lnTo>
                      <a:lnTo>
                        <a:pt x="10404" y="28"/>
                      </a:lnTo>
                      <a:lnTo>
                        <a:pt x="10257" y="28"/>
                      </a:lnTo>
                      <a:lnTo>
                        <a:pt x="10076" y="56"/>
                      </a:lnTo>
                      <a:lnTo>
                        <a:pt x="9952" y="84"/>
                      </a:lnTo>
                      <a:lnTo>
                        <a:pt x="9794" y="141"/>
                      </a:lnTo>
                      <a:lnTo>
                        <a:pt x="9692" y="226"/>
                      </a:lnTo>
                      <a:lnTo>
                        <a:pt x="9557" y="282"/>
                      </a:lnTo>
                      <a:lnTo>
                        <a:pt x="9455" y="381"/>
                      </a:lnTo>
                      <a:lnTo>
                        <a:pt x="9365" y="466"/>
                      </a:lnTo>
                      <a:lnTo>
                        <a:pt x="9274" y="579"/>
                      </a:lnTo>
                      <a:lnTo>
                        <a:pt x="9184" y="692"/>
                      </a:lnTo>
                      <a:lnTo>
                        <a:pt x="9128" y="791"/>
                      </a:lnTo>
                      <a:lnTo>
                        <a:pt x="9060" y="932"/>
                      </a:lnTo>
                      <a:lnTo>
                        <a:pt x="8969" y="1201"/>
                      </a:lnTo>
                      <a:lnTo>
                        <a:pt x="8913" y="1498"/>
                      </a:lnTo>
                      <a:lnTo>
                        <a:pt x="8890" y="1795"/>
                      </a:lnTo>
                      <a:lnTo>
                        <a:pt x="8890" y="2120"/>
                      </a:lnTo>
                      <a:lnTo>
                        <a:pt x="8913" y="2445"/>
                      </a:lnTo>
                      <a:lnTo>
                        <a:pt x="8969" y="2756"/>
                      </a:lnTo>
                      <a:lnTo>
                        <a:pt x="9060" y="3081"/>
                      </a:lnTo>
                      <a:lnTo>
                        <a:pt x="9173" y="3378"/>
                      </a:lnTo>
                      <a:lnTo>
                        <a:pt x="9297" y="3647"/>
                      </a:lnTo>
                      <a:lnTo>
                        <a:pt x="9466" y="3887"/>
                      </a:lnTo>
                      <a:lnTo>
                        <a:pt x="9579" y="4085"/>
                      </a:lnTo>
                      <a:lnTo>
                        <a:pt x="9670" y="4269"/>
                      </a:lnTo>
                      <a:lnTo>
                        <a:pt x="9726" y="4467"/>
                      </a:lnTo>
                      <a:lnTo>
                        <a:pt x="9771" y="4650"/>
                      </a:lnTo>
                      <a:lnTo>
                        <a:pt x="9771" y="4834"/>
                      </a:lnTo>
                      <a:lnTo>
                        <a:pt x="9749" y="5032"/>
                      </a:lnTo>
                      <a:lnTo>
                        <a:pt x="9715" y="5216"/>
                      </a:lnTo>
                      <a:lnTo>
                        <a:pt x="9625" y="5385"/>
                      </a:lnTo>
                      <a:lnTo>
                        <a:pt x="9534" y="5513"/>
                      </a:lnTo>
                      <a:lnTo>
                        <a:pt x="9410" y="5626"/>
                      </a:lnTo>
                      <a:lnTo>
                        <a:pt x="9229" y="5710"/>
                      </a:lnTo>
                      <a:lnTo>
                        <a:pt x="9060" y="5767"/>
                      </a:lnTo>
                      <a:lnTo>
                        <a:pt x="8845" y="5767"/>
                      </a:lnTo>
                      <a:lnTo>
                        <a:pt x="8585" y="5739"/>
                      </a:lnTo>
                      <a:lnTo>
                        <a:pt x="8325" y="5654"/>
                      </a:lnTo>
                      <a:lnTo>
                        <a:pt x="8020" y="5513"/>
                      </a:lnTo>
                      <a:lnTo>
                        <a:pt x="7840" y="5442"/>
                      </a:lnTo>
                      <a:lnTo>
                        <a:pt x="7648" y="5385"/>
                      </a:lnTo>
                      <a:lnTo>
                        <a:pt x="7433" y="5329"/>
                      </a:lnTo>
                      <a:lnTo>
                        <a:pt x="7241" y="5301"/>
                      </a:lnTo>
                      <a:lnTo>
                        <a:pt x="6755" y="5301"/>
                      </a:lnTo>
                      <a:lnTo>
                        <a:pt x="6281" y="5329"/>
                      </a:lnTo>
                      <a:lnTo>
                        <a:pt x="5784" y="5385"/>
                      </a:lnTo>
                      <a:lnTo>
                        <a:pt x="5264" y="5498"/>
                      </a:lnTo>
                      <a:lnTo>
                        <a:pt x="4744" y="5597"/>
                      </a:lnTo>
                      <a:lnTo>
                        <a:pt x="4247" y="5739"/>
                      </a:lnTo>
                      <a:lnTo>
                        <a:pt x="4202" y="5894"/>
                      </a:lnTo>
                      <a:lnTo>
                        <a:pt x="4202" y="6191"/>
                      </a:lnTo>
                      <a:lnTo>
                        <a:pt x="4202" y="6545"/>
                      </a:lnTo>
                      <a:lnTo>
                        <a:pt x="4225" y="6954"/>
                      </a:lnTo>
                      <a:lnTo>
                        <a:pt x="4315" y="7930"/>
                      </a:lnTo>
                      <a:lnTo>
                        <a:pt x="4394" y="9018"/>
                      </a:lnTo>
                      <a:lnTo>
                        <a:pt x="4439" y="9570"/>
                      </a:lnTo>
                      <a:lnTo>
                        <a:pt x="4462" y="10107"/>
                      </a:lnTo>
                      <a:lnTo>
                        <a:pt x="4484" y="10630"/>
                      </a:lnTo>
                      <a:lnTo>
                        <a:pt x="4507" y="11082"/>
                      </a:lnTo>
                      <a:lnTo>
                        <a:pt x="4484" y="11520"/>
                      </a:lnTo>
                      <a:lnTo>
                        <a:pt x="4439" y="11874"/>
                      </a:lnTo>
                      <a:lnTo>
                        <a:pt x="4394" y="12029"/>
                      </a:lnTo>
                      <a:lnTo>
                        <a:pt x="4349" y="12171"/>
                      </a:lnTo>
                      <a:lnTo>
                        <a:pt x="4315" y="12284"/>
                      </a:lnTo>
                      <a:lnTo>
                        <a:pt x="4247" y="1235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6" name="Puzzle4"/>
                <p:cNvSpPr>
                  <a:spLocks noEditPoints="1" noChangeArrowheads="1"/>
                </p:cNvSpPr>
                <p:nvPr/>
              </p:nvSpPr>
              <p:spPr bwMode="auto">
                <a:xfrm>
                  <a:off x="97543" y="4501021"/>
                  <a:ext cx="108169" cy="172332"/>
                </a:xfrm>
                <a:custGeom>
                  <a:avLst/>
                  <a:gdLst>
                    <a:gd name="T0" fmla="*/ 8307 w 21600"/>
                    <a:gd name="T1" fmla="*/ 11593 h 21600"/>
                    <a:gd name="T2" fmla="*/ 453 w 21600"/>
                    <a:gd name="T3" fmla="*/ 16938 h 21600"/>
                    <a:gd name="T4" fmla="*/ 11500 w 21600"/>
                    <a:gd name="T5" fmla="*/ 21600 h 21600"/>
                    <a:gd name="T6" fmla="*/ 20920 w 21600"/>
                    <a:gd name="T7" fmla="*/ 16751 h 21600"/>
                    <a:gd name="T8" fmla="*/ 13972 w 21600"/>
                    <a:gd name="T9" fmla="*/ 10888 h 21600"/>
                    <a:gd name="T10" fmla="*/ 21033 w 21600"/>
                    <a:gd name="T11" fmla="*/ 4716 h 21600"/>
                    <a:gd name="T12" fmla="*/ 11102 w 21600"/>
                    <a:gd name="T13" fmla="*/ 11 h 21600"/>
                    <a:gd name="T14" fmla="*/ 453 w 21600"/>
                    <a:gd name="T15" fmla="*/ 4716 h 21600"/>
                    <a:gd name="T16" fmla="*/ 2076 w 21600"/>
                    <a:gd name="T17" fmla="*/ 5664 h 21600"/>
                    <a:gd name="T18" fmla="*/ 20203 w 21600"/>
                    <a:gd name="T19" fmla="*/ 1598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3813" y="10590"/>
                      </a:moveTo>
                      <a:lnTo>
                        <a:pt x="3927" y="10513"/>
                      </a:lnTo>
                      <a:lnTo>
                        <a:pt x="4078" y="10425"/>
                      </a:lnTo>
                      <a:lnTo>
                        <a:pt x="4210" y="10359"/>
                      </a:lnTo>
                      <a:lnTo>
                        <a:pt x="4361" y="10315"/>
                      </a:lnTo>
                      <a:lnTo>
                        <a:pt x="4682" y="10237"/>
                      </a:lnTo>
                      <a:lnTo>
                        <a:pt x="5041" y="10193"/>
                      </a:lnTo>
                      <a:lnTo>
                        <a:pt x="5456" y="10171"/>
                      </a:lnTo>
                      <a:lnTo>
                        <a:pt x="5853" y="10193"/>
                      </a:lnTo>
                      <a:lnTo>
                        <a:pt x="6249" y="10260"/>
                      </a:lnTo>
                      <a:lnTo>
                        <a:pt x="6646" y="10337"/>
                      </a:lnTo>
                      <a:lnTo>
                        <a:pt x="7004" y="10469"/>
                      </a:lnTo>
                      <a:lnTo>
                        <a:pt x="7363" y="10612"/>
                      </a:lnTo>
                      <a:lnTo>
                        <a:pt x="7665" y="10788"/>
                      </a:lnTo>
                      <a:lnTo>
                        <a:pt x="7911" y="10998"/>
                      </a:lnTo>
                      <a:lnTo>
                        <a:pt x="8024" y="11097"/>
                      </a:lnTo>
                      <a:lnTo>
                        <a:pt x="8137" y="11207"/>
                      </a:lnTo>
                      <a:lnTo>
                        <a:pt x="8194" y="11340"/>
                      </a:lnTo>
                      <a:lnTo>
                        <a:pt x="8269" y="11461"/>
                      </a:lnTo>
                      <a:lnTo>
                        <a:pt x="8307" y="11593"/>
                      </a:lnTo>
                      <a:lnTo>
                        <a:pt x="8307" y="11714"/>
                      </a:lnTo>
                      <a:lnTo>
                        <a:pt x="8307" y="11868"/>
                      </a:lnTo>
                      <a:lnTo>
                        <a:pt x="8307" y="12012"/>
                      </a:lnTo>
                      <a:lnTo>
                        <a:pt x="8194" y="12265"/>
                      </a:lnTo>
                      <a:lnTo>
                        <a:pt x="8062" y="12519"/>
                      </a:lnTo>
                      <a:lnTo>
                        <a:pt x="7873" y="12706"/>
                      </a:lnTo>
                      <a:lnTo>
                        <a:pt x="7627" y="12904"/>
                      </a:lnTo>
                      <a:lnTo>
                        <a:pt x="7363" y="13048"/>
                      </a:lnTo>
                      <a:lnTo>
                        <a:pt x="7080" y="13180"/>
                      </a:lnTo>
                      <a:lnTo>
                        <a:pt x="6759" y="13257"/>
                      </a:lnTo>
                      <a:lnTo>
                        <a:pt x="6419" y="13345"/>
                      </a:lnTo>
                      <a:lnTo>
                        <a:pt x="6098" y="13389"/>
                      </a:lnTo>
                      <a:lnTo>
                        <a:pt x="5739" y="13389"/>
                      </a:lnTo>
                      <a:lnTo>
                        <a:pt x="5418" y="13389"/>
                      </a:lnTo>
                      <a:lnTo>
                        <a:pt x="5079" y="13345"/>
                      </a:lnTo>
                      <a:lnTo>
                        <a:pt x="4758" y="13301"/>
                      </a:lnTo>
                      <a:lnTo>
                        <a:pt x="4474" y="13213"/>
                      </a:lnTo>
                      <a:lnTo>
                        <a:pt x="4172" y="13114"/>
                      </a:lnTo>
                      <a:lnTo>
                        <a:pt x="3965" y="12982"/>
                      </a:lnTo>
                      <a:lnTo>
                        <a:pt x="3738" y="12838"/>
                      </a:lnTo>
                      <a:lnTo>
                        <a:pt x="3493" y="12706"/>
                      </a:lnTo>
                      <a:lnTo>
                        <a:pt x="3228" y="12607"/>
                      </a:lnTo>
                      <a:lnTo>
                        <a:pt x="2945" y="12519"/>
                      </a:lnTo>
                      <a:lnTo>
                        <a:pt x="2700" y="12431"/>
                      </a:lnTo>
                      <a:lnTo>
                        <a:pt x="2397" y="12375"/>
                      </a:lnTo>
                      <a:lnTo>
                        <a:pt x="2152" y="12331"/>
                      </a:lnTo>
                      <a:lnTo>
                        <a:pt x="1888" y="12309"/>
                      </a:lnTo>
                      <a:lnTo>
                        <a:pt x="1642" y="12309"/>
                      </a:lnTo>
                      <a:lnTo>
                        <a:pt x="1397" y="12331"/>
                      </a:lnTo>
                      <a:lnTo>
                        <a:pt x="1170" y="12397"/>
                      </a:lnTo>
                      <a:lnTo>
                        <a:pt x="962" y="12453"/>
                      </a:lnTo>
                      <a:lnTo>
                        <a:pt x="774" y="12563"/>
                      </a:lnTo>
                      <a:lnTo>
                        <a:pt x="623" y="12684"/>
                      </a:lnTo>
                      <a:lnTo>
                        <a:pt x="528" y="12838"/>
                      </a:lnTo>
                      <a:lnTo>
                        <a:pt x="453" y="13026"/>
                      </a:lnTo>
                      <a:lnTo>
                        <a:pt x="339" y="13477"/>
                      </a:lnTo>
                      <a:lnTo>
                        <a:pt x="226" y="13984"/>
                      </a:lnTo>
                      <a:lnTo>
                        <a:pt x="151" y="14535"/>
                      </a:lnTo>
                      <a:lnTo>
                        <a:pt x="113" y="15075"/>
                      </a:lnTo>
                      <a:lnTo>
                        <a:pt x="113" y="15626"/>
                      </a:lnTo>
                      <a:lnTo>
                        <a:pt x="151" y="16133"/>
                      </a:lnTo>
                      <a:lnTo>
                        <a:pt x="188" y="16376"/>
                      </a:lnTo>
                      <a:lnTo>
                        <a:pt x="264" y="16585"/>
                      </a:lnTo>
                      <a:lnTo>
                        <a:pt x="339" y="16773"/>
                      </a:lnTo>
                      <a:lnTo>
                        <a:pt x="453" y="16938"/>
                      </a:lnTo>
                      <a:lnTo>
                        <a:pt x="1095" y="16883"/>
                      </a:lnTo>
                      <a:lnTo>
                        <a:pt x="1963" y="16795"/>
                      </a:lnTo>
                      <a:lnTo>
                        <a:pt x="2945" y="16751"/>
                      </a:lnTo>
                      <a:lnTo>
                        <a:pt x="3965" y="16706"/>
                      </a:lnTo>
                      <a:lnTo>
                        <a:pt x="5022" y="16684"/>
                      </a:lnTo>
                      <a:lnTo>
                        <a:pt x="5947" y="16684"/>
                      </a:lnTo>
                      <a:lnTo>
                        <a:pt x="6759" y="16706"/>
                      </a:lnTo>
                      <a:lnTo>
                        <a:pt x="7363" y="16751"/>
                      </a:lnTo>
                      <a:lnTo>
                        <a:pt x="7948" y="16839"/>
                      </a:lnTo>
                      <a:lnTo>
                        <a:pt x="8458" y="16916"/>
                      </a:lnTo>
                      <a:lnTo>
                        <a:pt x="8893" y="17026"/>
                      </a:lnTo>
                      <a:lnTo>
                        <a:pt x="9289" y="17158"/>
                      </a:lnTo>
                      <a:lnTo>
                        <a:pt x="9572" y="17280"/>
                      </a:lnTo>
                      <a:lnTo>
                        <a:pt x="9799" y="17412"/>
                      </a:lnTo>
                      <a:lnTo>
                        <a:pt x="9969" y="17555"/>
                      </a:lnTo>
                      <a:lnTo>
                        <a:pt x="10120" y="17687"/>
                      </a:lnTo>
                      <a:lnTo>
                        <a:pt x="10158" y="17831"/>
                      </a:lnTo>
                      <a:lnTo>
                        <a:pt x="10195" y="17974"/>
                      </a:lnTo>
                      <a:lnTo>
                        <a:pt x="10158" y="18128"/>
                      </a:lnTo>
                      <a:lnTo>
                        <a:pt x="10082" y="18271"/>
                      </a:lnTo>
                      <a:lnTo>
                        <a:pt x="9969" y="18426"/>
                      </a:lnTo>
                      <a:lnTo>
                        <a:pt x="9837" y="18569"/>
                      </a:lnTo>
                      <a:lnTo>
                        <a:pt x="9648" y="18701"/>
                      </a:lnTo>
                      <a:lnTo>
                        <a:pt x="9440" y="18822"/>
                      </a:lnTo>
                      <a:lnTo>
                        <a:pt x="9213" y="18999"/>
                      </a:lnTo>
                      <a:lnTo>
                        <a:pt x="9044" y="19186"/>
                      </a:lnTo>
                      <a:lnTo>
                        <a:pt x="8893" y="19395"/>
                      </a:lnTo>
                      <a:lnTo>
                        <a:pt x="8817" y="19627"/>
                      </a:lnTo>
                      <a:lnTo>
                        <a:pt x="8779" y="19858"/>
                      </a:lnTo>
                      <a:lnTo>
                        <a:pt x="8779" y="20112"/>
                      </a:lnTo>
                      <a:lnTo>
                        <a:pt x="8855" y="20354"/>
                      </a:lnTo>
                      <a:lnTo>
                        <a:pt x="8968" y="20586"/>
                      </a:lnTo>
                      <a:lnTo>
                        <a:pt x="9138" y="20817"/>
                      </a:lnTo>
                      <a:lnTo>
                        <a:pt x="9365" y="21026"/>
                      </a:lnTo>
                      <a:lnTo>
                        <a:pt x="9610" y="21192"/>
                      </a:lnTo>
                      <a:lnTo>
                        <a:pt x="9950" y="21368"/>
                      </a:lnTo>
                      <a:lnTo>
                        <a:pt x="10120" y="21445"/>
                      </a:lnTo>
                      <a:lnTo>
                        <a:pt x="10346" y="21511"/>
                      </a:lnTo>
                      <a:lnTo>
                        <a:pt x="10516" y="21555"/>
                      </a:lnTo>
                      <a:lnTo>
                        <a:pt x="10743" y="21600"/>
                      </a:lnTo>
                      <a:lnTo>
                        <a:pt x="10988" y="21644"/>
                      </a:lnTo>
                      <a:lnTo>
                        <a:pt x="11215" y="21666"/>
                      </a:lnTo>
                      <a:lnTo>
                        <a:pt x="11498" y="21666"/>
                      </a:lnTo>
                      <a:lnTo>
                        <a:pt x="11762" y="21666"/>
                      </a:lnTo>
                      <a:lnTo>
                        <a:pt x="12253" y="21644"/>
                      </a:lnTo>
                      <a:lnTo>
                        <a:pt x="12763" y="21577"/>
                      </a:lnTo>
                      <a:lnTo>
                        <a:pt x="13197" y="21467"/>
                      </a:lnTo>
                      <a:lnTo>
                        <a:pt x="13556" y="21346"/>
                      </a:lnTo>
                      <a:lnTo>
                        <a:pt x="13896" y="21192"/>
                      </a:lnTo>
                      <a:lnTo>
                        <a:pt x="14179" y="21026"/>
                      </a:lnTo>
                      <a:lnTo>
                        <a:pt x="14444" y="20839"/>
                      </a:lnTo>
                      <a:lnTo>
                        <a:pt x="14576" y="20641"/>
                      </a:lnTo>
                      <a:lnTo>
                        <a:pt x="14727" y="20431"/>
                      </a:lnTo>
                      <a:lnTo>
                        <a:pt x="14765" y="20200"/>
                      </a:lnTo>
                      <a:lnTo>
                        <a:pt x="14802" y="19991"/>
                      </a:lnTo>
                      <a:lnTo>
                        <a:pt x="14727" y="19759"/>
                      </a:lnTo>
                      <a:lnTo>
                        <a:pt x="14613" y="19550"/>
                      </a:lnTo>
                      <a:lnTo>
                        <a:pt x="14444" y="19307"/>
                      </a:lnTo>
                      <a:lnTo>
                        <a:pt x="14217" y="19098"/>
                      </a:lnTo>
                      <a:lnTo>
                        <a:pt x="13934" y="18911"/>
                      </a:lnTo>
                      <a:lnTo>
                        <a:pt x="13669" y="18745"/>
                      </a:lnTo>
                      <a:lnTo>
                        <a:pt x="13462" y="18547"/>
                      </a:lnTo>
                      <a:lnTo>
                        <a:pt x="13311" y="18337"/>
                      </a:lnTo>
                      <a:lnTo>
                        <a:pt x="13197" y="18150"/>
                      </a:lnTo>
                      <a:lnTo>
                        <a:pt x="13122" y="17941"/>
                      </a:lnTo>
                      <a:lnTo>
                        <a:pt x="13122" y="17720"/>
                      </a:lnTo>
                      <a:lnTo>
                        <a:pt x="13122" y="17533"/>
                      </a:lnTo>
                      <a:lnTo>
                        <a:pt x="13197" y="17346"/>
                      </a:lnTo>
                      <a:lnTo>
                        <a:pt x="13273" y="17158"/>
                      </a:lnTo>
                      <a:lnTo>
                        <a:pt x="13386" y="16982"/>
                      </a:lnTo>
                      <a:lnTo>
                        <a:pt x="13537" y="16839"/>
                      </a:lnTo>
                      <a:lnTo>
                        <a:pt x="13707" y="16706"/>
                      </a:lnTo>
                      <a:lnTo>
                        <a:pt x="13896" y="16607"/>
                      </a:lnTo>
                      <a:lnTo>
                        <a:pt x="14104" y="16519"/>
                      </a:lnTo>
                      <a:lnTo>
                        <a:pt x="14330" y="16453"/>
                      </a:lnTo>
                      <a:lnTo>
                        <a:pt x="14538" y="16431"/>
                      </a:lnTo>
                      <a:lnTo>
                        <a:pt x="14897" y="16453"/>
                      </a:lnTo>
                      <a:lnTo>
                        <a:pt x="15406" y="16497"/>
                      </a:lnTo>
                      <a:lnTo>
                        <a:pt x="16105" y="16541"/>
                      </a:lnTo>
                      <a:lnTo>
                        <a:pt x="16898" y="16607"/>
                      </a:lnTo>
                      <a:lnTo>
                        <a:pt x="17804" y="16651"/>
                      </a:lnTo>
                      <a:lnTo>
                        <a:pt x="18786" y="16684"/>
                      </a:lnTo>
                      <a:lnTo>
                        <a:pt x="19844" y="16728"/>
                      </a:lnTo>
                      <a:lnTo>
                        <a:pt x="20920" y="16751"/>
                      </a:lnTo>
                      <a:lnTo>
                        <a:pt x="21109" y="16497"/>
                      </a:lnTo>
                      <a:lnTo>
                        <a:pt x="21241" y="16222"/>
                      </a:lnTo>
                      <a:lnTo>
                        <a:pt x="21392" y="15946"/>
                      </a:lnTo>
                      <a:lnTo>
                        <a:pt x="21467" y="15648"/>
                      </a:lnTo>
                      <a:lnTo>
                        <a:pt x="21543" y="15351"/>
                      </a:lnTo>
                      <a:lnTo>
                        <a:pt x="21618" y="15042"/>
                      </a:lnTo>
                      <a:lnTo>
                        <a:pt x="21618" y="14745"/>
                      </a:lnTo>
                      <a:lnTo>
                        <a:pt x="21618" y="14447"/>
                      </a:lnTo>
                      <a:lnTo>
                        <a:pt x="21618" y="14150"/>
                      </a:lnTo>
                      <a:lnTo>
                        <a:pt x="21581" y="13852"/>
                      </a:lnTo>
                      <a:lnTo>
                        <a:pt x="21505" y="13577"/>
                      </a:lnTo>
                      <a:lnTo>
                        <a:pt x="21430" y="13301"/>
                      </a:lnTo>
                      <a:lnTo>
                        <a:pt x="21354" y="13048"/>
                      </a:lnTo>
                      <a:lnTo>
                        <a:pt x="21241" y="12816"/>
                      </a:lnTo>
                      <a:lnTo>
                        <a:pt x="21146" y="12607"/>
                      </a:lnTo>
                      <a:lnTo>
                        <a:pt x="21033" y="12431"/>
                      </a:lnTo>
                      <a:lnTo>
                        <a:pt x="20920" y="12265"/>
                      </a:lnTo>
                      <a:lnTo>
                        <a:pt x="20769" y="12144"/>
                      </a:lnTo>
                      <a:lnTo>
                        <a:pt x="20637" y="12034"/>
                      </a:lnTo>
                      <a:lnTo>
                        <a:pt x="20486" y="11946"/>
                      </a:lnTo>
                      <a:lnTo>
                        <a:pt x="20297" y="11891"/>
                      </a:lnTo>
                      <a:lnTo>
                        <a:pt x="20165" y="11846"/>
                      </a:lnTo>
                      <a:lnTo>
                        <a:pt x="19976" y="11824"/>
                      </a:lnTo>
                      <a:lnTo>
                        <a:pt x="19806" y="11802"/>
                      </a:lnTo>
                      <a:lnTo>
                        <a:pt x="19390" y="11824"/>
                      </a:lnTo>
                      <a:lnTo>
                        <a:pt x="18956" y="11891"/>
                      </a:lnTo>
                      <a:lnTo>
                        <a:pt x="18503" y="11968"/>
                      </a:lnTo>
                      <a:lnTo>
                        <a:pt x="17993" y="12078"/>
                      </a:lnTo>
                      <a:lnTo>
                        <a:pt x="17653" y="12144"/>
                      </a:lnTo>
                      <a:lnTo>
                        <a:pt x="17332" y="12199"/>
                      </a:lnTo>
                      <a:lnTo>
                        <a:pt x="17049" y="12221"/>
                      </a:lnTo>
                      <a:lnTo>
                        <a:pt x="16747" y="12243"/>
                      </a:lnTo>
                      <a:lnTo>
                        <a:pt x="16464" y="12243"/>
                      </a:lnTo>
                      <a:lnTo>
                        <a:pt x="16218" y="12243"/>
                      </a:lnTo>
                      <a:lnTo>
                        <a:pt x="15992" y="12221"/>
                      </a:lnTo>
                      <a:lnTo>
                        <a:pt x="15746" y="12199"/>
                      </a:lnTo>
                      <a:lnTo>
                        <a:pt x="15520" y="12155"/>
                      </a:lnTo>
                      <a:lnTo>
                        <a:pt x="15350" y="12122"/>
                      </a:lnTo>
                      <a:lnTo>
                        <a:pt x="15161" y="12056"/>
                      </a:lnTo>
                      <a:lnTo>
                        <a:pt x="14972" y="11990"/>
                      </a:lnTo>
                      <a:lnTo>
                        <a:pt x="14689" y="11846"/>
                      </a:lnTo>
                      <a:lnTo>
                        <a:pt x="14444" y="11670"/>
                      </a:lnTo>
                      <a:lnTo>
                        <a:pt x="14255" y="11483"/>
                      </a:lnTo>
                      <a:lnTo>
                        <a:pt x="14104" y="11295"/>
                      </a:lnTo>
                      <a:lnTo>
                        <a:pt x="14028" y="11086"/>
                      </a:lnTo>
                      <a:lnTo>
                        <a:pt x="13972" y="10888"/>
                      </a:lnTo>
                      <a:lnTo>
                        <a:pt x="13972" y="10700"/>
                      </a:lnTo>
                      <a:lnTo>
                        <a:pt x="14009" y="10513"/>
                      </a:lnTo>
                      <a:lnTo>
                        <a:pt x="14066" y="10359"/>
                      </a:lnTo>
                      <a:lnTo>
                        <a:pt x="14179" y="10215"/>
                      </a:lnTo>
                      <a:lnTo>
                        <a:pt x="14406" y="10006"/>
                      </a:lnTo>
                      <a:lnTo>
                        <a:pt x="14651" y="9830"/>
                      </a:lnTo>
                      <a:lnTo>
                        <a:pt x="14878" y="9686"/>
                      </a:lnTo>
                      <a:lnTo>
                        <a:pt x="15123" y="9554"/>
                      </a:lnTo>
                      <a:lnTo>
                        <a:pt x="15350" y="9477"/>
                      </a:lnTo>
                      <a:lnTo>
                        <a:pt x="15558" y="9411"/>
                      </a:lnTo>
                      <a:lnTo>
                        <a:pt x="15803" y="9345"/>
                      </a:lnTo>
                      <a:lnTo>
                        <a:pt x="16030" y="9323"/>
                      </a:lnTo>
                      <a:lnTo>
                        <a:pt x="16256" y="9301"/>
                      </a:lnTo>
                      <a:lnTo>
                        <a:pt x="16464" y="9323"/>
                      </a:lnTo>
                      <a:lnTo>
                        <a:pt x="16690" y="9345"/>
                      </a:lnTo>
                      <a:lnTo>
                        <a:pt x="16898" y="9367"/>
                      </a:lnTo>
                      <a:lnTo>
                        <a:pt x="17332" y="9477"/>
                      </a:lnTo>
                      <a:lnTo>
                        <a:pt x="17767" y="9598"/>
                      </a:lnTo>
                      <a:lnTo>
                        <a:pt x="18163" y="9731"/>
                      </a:lnTo>
                      <a:lnTo>
                        <a:pt x="18597" y="9874"/>
                      </a:lnTo>
                      <a:lnTo>
                        <a:pt x="18994" y="10006"/>
                      </a:lnTo>
                      <a:lnTo>
                        <a:pt x="19428" y="10083"/>
                      </a:lnTo>
                      <a:lnTo>
                        <a:pt x="19617" y="10127"/>
                      </a:lnTo>
                      <a:lnTo>
                        <a:pt x="19844" y="10149"/>
                      </a:lnTo>
                      <a:lnTo>
                        <a:pt x="20013" y="10149"/>
                      </a:lnTo>
                      <a:lnTo>
                        <a:pt x="20240" y="10127"/>
                      </a:lnTo>
                      <a:lnTo>
                        <a:pt x="20410" y="10105"/>
                      </a:lnTo>
                      <a:lnTo>
                        <a:pt x="20637" y="10061"/>
                      </a:lnTo>
                      <a:lnTo>
                        <a:pt x="20844" y="9984"/>
                      </a:lnTo>
                      <a:lnTo>
                        <a:pt x="21033" y="9896"/>
                      </a:lnTo>
                      <a:lnTo>
                        <a:pt x="21146" y="9830"/>
                      </a:lnTo>
                      <a:lnTo>
                        <a:pt x="21203" y="9753"/>
                      </a:lnTo>
                      <a:lnTo>
                        <a:pt x="21279" y="9642"/>
                      </a:lnTo>
                      <a:lnTo>
                        <a:pt x="21354" y="9521"/>
                      </a:lnTo>
                      <a:lnTo>
                        <a:pt x="21430" y="9246"/>
                      </a:lnTo>
                      <a:lnTo>
                        <a:pt x="21430" y="8904"/>
                      </a:lnTo>
                      <a:lnTo>
                        <a:pt x="21430" y="8540"/>
                      </a:lnTo>
                      <a:lnTo>
                        <a:pt x="21392" y="8144"/>
                      </a:lnTo>
                      <a:lnTo>
                        <a:pt x="21354" y="7714"/>
                      </a:lnTo>
                      <a:lnTo>
                        <a:pt x="21279" y="7295"/>
                      </a:lnTo>
                      <a:lnTo>
                        <a:pt x="21146" y="6446"/>
                      </a:lnTo>
                      <a:lnTo>
                        <a:pt x="20995" y="5686"/>
                      </a:lnTo>
                      <a:lnTo>
                        <a:pt x="20958" y="5366"/>
                      </a:lnTo>
                      <a:lnTo>
                        <a:pt x="20958" y="5091"/>
                      </a:lnTo>
                      <a:lnTo>
                        <a:pt x="20958" y="4860"/>
                      </a:lnTo>
                      <a:lnTo>
                        <a:pt x="21033" y="4716"/>
                      </a:lnTo>
                      <a:lnTo>
                        <a:pt x="20637" y="4860"/>
                      </a:lnTo>
                      <a:lnTo>
                        <a:pt x="20127" y="4992"/>
                      </a:lnTo>
                      <a:lnTo>
                        <a:pt x="19617" y="5069"/>
                      </a:lnTo>
                      <a:lnTo>
                        <a:pt x="19032" y="5157"/>
                      </a:lnTo>
                      <a:lnTo>
                        <a:pt x="18465" y="5201"/>
                      </a:lnTo>
                      <a:lnTo>
                        <a:pt x="17842" y="5245"/>
                      </a:lnTo>
                      <a:lnTo>
                        <a:pt x="17219" y="5267"/>
                      </a:lnTo>
                      <a:lnTo>
                        <a:pt x="16615" y="5267"/>
                      </a:lnTo>
                      <a:lnTo>
                        <a:pt x="15992" y="5245"/>
                      </a:lnTo>
                      <a:lnTo>
                        <a:pt x="15369" y="5201"/>
                      </a:lnTo>
                      <a:lnTo>
                        <a:pt x="14840" y="5157"/>
                      </a:lnTo>
                      <a:lnTo>
                        <a:pt x="14293" y="5091"/>
                      </a:lnTo>
                      <a:lnTo>
                        <a:pt x="13783" y="5014"/>
                      </a:lnTo>
                      <a:lnTo>
                        <a:pt x="13386" y="4926"/>
                      </a:lnTo>
                      <a:lnTo>
                        <a:pt x="13027" y="4815"/>
                      </a:lnTo>
                      <a:lnTo>
                        <a:pt x="12725" y="4716"/>
                      </a:lnTo>
                      <a:lnTo>
                        <a:pt x="12480" y="4606"/>
                      </a:lnTo>
                      <a:lnTo>
                        <a:pt x="12291" y="4496"/>
                      </a:lnTo>
                      <a:lnTo>
                        <a:pt x="12197" y="4397"/>
                      </a:lnTo>
                      <a:lnTo>
                        <a:pt x="12083" y="4286"/>
                      </a:lnTo>
                      <a:lnTo>
                        <a:pt x="12046" y="4187"/>
                      </a:lnTo>
                      <a:lnTo>
                        <a:pt x="12008" y="4077"/>
                      </a:lnTo>
                      <a:lnTo>
                        <a:pt x="12046" y="3967"/>
                      </a:lnTo>
                      <a:lnTo>
                        <a:pt x="12121" y="3868"/>
                      </a:lnTo>
                      <a:lnTo>
                        <a:pt x="12197" y="3735"/>
                      </a:lnTo>
                      <a:lnTo>
                        <a:pt x="12291" y="3614"/>
                      </a:lnTo>
                      <a:lnTo>
                        <a:pt x="12442" y="3482"/>
                      </a:lnTo>
                      <a:lnTo>
                        <a:pt x="12631" y="3361"/>
                      </a:lnTo>
                      <a:lnTo>
                        <a:pt x="13065" y="3085"/>
                      </a:lnTo>
                      <a:lnTo>
                        <a:pt x="13537" y="2766"/>
                      </a:lnTo>
                      <a:lnTo>
                        <a:pt x="13783" y="2578"/>
                      </a:lnTo>
                      <a:lnTo>
                        <a:pt x="13934" y="2380"/>
                      </a:lnTo>
                      <a:lnTo>
                        <a:pt x="14028" y="2171"/>
                      </a:lnTo>
                      <a:lnTo>
                        <a:pt x="14104" y="1961"/>
                      </a:lnTo>
                      <a:lnTo>
                        <a:pt x="14104" y="1730"/>
                      </a:lnTo>
                      <a:lnTo>
                        <a:pt x="14066" y="1498"/>
                      </a:lnTo>
                      <a:lnTo>
                        <a:pt x="13972" y="1267"/>
                      </a:lnTo>
                      <a:lnTo>
                        <a:pt x="13820" y="1057"/>
                      </a:lnTo>
                      <a:lnTo>
                        <a:pt x="13594" y="837"/>
                      </a:lnTo>
                      <a:lnTo>
                        <a:pt x="13386" y="628"/>
                      </a:lnTo>
                      <a:lnTo>
                        <a:pt x="13103" y="462"/>
                      </a:lnTo>
                      <a:lnTo>
                        <a:pt x="12763" y="308"/>
                      </a:lnTo>
                      <a:lnTo>
                        <a:pt x="12404" y="187"/>
                      </a:lnTo>
                      <a:lnTo>
                        <a:pt x="12008" y="77"/>
                      </a:lnTo>
                      <a:lnTo>
                        <a:pt x="11574" y="33"/>
                      </a:lnTo>
                      <a:lnTo>
                        <a:pt x="11102" y="11"/>
                      </a:lnTo>
                      <a:lnTo>
                        <a:pt x="10667" y="11"/>
                      </a:lnTo>
                      <a:lnTo>
                        <a:pt x="10233" y="77"/>
                      </a:lnTo>
                      <a:lnTo>
                        <a:pt x="9837" y="187"/>
                      </a:lnTo>
                      <a:lnTo>
                        <a:pt x="9440" y="286"/>
                      </a:lnTo>
                      <a:lnTo>
                        <a:pt x="9062" y="462"/>
                      </a:lnTo>
                      <a:lnTo>
                        <a:pt x="8741" y="628"/>
                      </a:lnTo>
                      <a:lnTo>
                        <a:pt x="8458" y="815"/>
                      </a:lnTo>
                      <a:lnTo>
                        <a:pt x="8232" y="1035"/>
                      </a:lnTo>
                      <a:lnTo>
                        <a:pt x="8062" y="1245"/>
                      </a:lnTo>
                      <a:lnTo>
                        <a:pt x="7911" y="1476"/>
                      </a:lnTo>
                      <a:lnTo>
                        <a:pt x="7835" y="1708"/>
                      </a:lnTo>
                      <a:lnTo>
                        <a:pt x="7797" y="1961"/>
                      </a:lnTo>
                      <a:lnTo>
                        <a:pt x="7835" y="2193"/>
                      </a:lnTo>
                      <a:lnTo>
                        <a:pt x="7948" y="2402"/>
                      </a:lnTo>
                      <a:lnTo>
                        <a:pt x="8062" y="2534"/>
                      </a:lnTo>
                      <a:lnTo>
                        <a:pt x="8175" y="2644"/>
                      </a:lnTo>
                      <a:lnTo>
                        <a:pt x="8269" y="2744"/>
                      </a:lnTo>
                      <a:lnTo>
                        <a:pt x="8420" y="2832"/>
                      </a:lnTo>
                      <a:lnTo>
                        <a:pt x="8704" y="3019"/>
                      </a:lnTo>
                      <a:lnTo>
                        <a:pt x="8968" y="3206"/>
                      </a:lnTo>
                      <a:lnTo>
                        <a:pt x="9138" y="3405"/>
                      </a:lnTo>
                      <a:lnTo>
                        <a:pt x="9327" y="3570"/>
                      </a:lnTo>
                      <a:lnTo>
                        <a:pt x="9440" y="3735"/>
                      </a:lnTo>
                      <a:lnTo>
                        <a:pt x="9516" y="3890"/>
                      </a:lnTo>
                      <a:lnTo>
                        <a:pt x="9534" y="4033"/>
                      </a:lnTo>
                      <a:lnTo>
                        <a:pt x="9534" y="4165"/>
                      </a:lnTo>
                      <a:lnTo>
                        <a:pt x="9516" y="4286"/>
                      </a:lnTo>
                      <a:lnTo>
                        <a:pt x="9440" y="4397"/>
                      </a:lnTo>
                      <a:lnTo>
                        <a:pt x="9327" y="4496"/>
                      </a:lnTo>
                      <a:lnTo>
                        <a:pt x="9176" y="4562"/>
                      </a:lnTo>
                      <a:lnTo>
                        <a:pt x="9006" y="4628"/>
                      </a:lnTo>
                      <a:lnTo>
                        <a:pt x="8779" y="4694"/>
                      </a:lnTo>
                      <a:lnTo>
                        <a:pt x="8534" y="4716"/>
                      </a:lnTo>
                      <a:lnTo>
                        <a:pt x="8232" y="4716"/>
                      </a:lnTo>
                      <a:lnTo>
                        <a:pt x="7118" y="4738"/>
                      </a:lnTo>
                      <a:lnTo>
                        <a:pt x="5947" y="4771"/>
                      </a:lnTo>
                      <a:lnTo>
                        <a:pt x="4795" y="4815"/>
                      </a:lnTo>
                      <a:lnTo>
                        <a:pt x="3681" y="4860"/>
                      </a:lnTo>
                      <a:lnTo>
                        <a:pt x="2662" y="4882"/>
                      </a:lnTo>
                      <a:lnTo>
                        <a:pt x="1755" y="4882"/>
                      </a:lnTo>
                      <a:lnTo>
                        <a:pt x="1359" y="4860"/>
                      </a:lnTo>
                      <a:lnTo>
                        <a:pt x="981" y="4837"/>
                      </a:lnTo>
                      <a:lnTo>
                        <a:pt x="698" y="4771"/>
                      </a:lnTo>
                      <a:lnTo>
                        <a:pt x="453" y="4716"/>
                      </a:lnTo>
                      <a:lnTo>
                        <a:pt x="453" y="5322"/>
                      </a:lnTo>
                      <a:lnTo>
                        <a:pt x="453" y="6083"/>
                      </a:lnTo>
                      <a:lnTo>
                        <a:pt x="453" y="6909"/>
                      </a:lnTo>
                      <a:lnTo>
                        <a:pt x="453" y="7780"/>
                      </a:lnTo>
                      <a:lnTo>
                        <a:pt x="453" y="8606"/>
                      </a:lnTo>
                      <a:lnTo>
                        <a:pt x="453" y="9345"/>
                      </a:lnTo>
                      <a:lnTo>
                        <a:pt x="453" y="9918"/>
                      </a:lnTo>
                      <a:lnTo>
                        <a:pt x="453" y="10282"/>
                      </a:lnTo>
                      <a:lnTo>
                        <a:pt x="490" y="10381"/>
                      </a:lnTo>
                      <a:lnTo>
                        <a:pt x="547" y="10491"/>
                      </a:lnTo>
                      <a:lnTo>
                        <a:pt x="660" y="10590"/>
                      </a:lnTo>
                      <a:lnTo>
                        <a:pt x="811" y="10700"/>
                      </a:lnTo>
                      <a:lnTo>
                        <a:pt x="981" y="10811"/>
                      </a:lnTo>
                      <a:lnTo>
                        <a:pt x="1208" y="10888"/>
                      </a:lnTo>
                      <a:lnTo>
                        <a:pt x="1453" y="10954"/>
                      </a:lnTo>
                      <a:lnTo>
                        <a:pt x="1718" y="11020"/>
                      </a:lnTo>
                      <a:lnTo>
                        <a:pt x="1963" y="11064"/>
                      </a:lnTo>
                      <a:lnTo>
                        <a:pt x="2265" y="11086"/>
                      </a:lnTo>
                      <a:lnTo>
                        <a:pt x="2548" y="11064"/>
                      </a:lnTo>
                      <a:lnTo>
                        <a:pt x="2794" y="11042"/>
                      </a:lnTo>
                      <a:lnTo>
                        <a:pt x="3096" y="10976"/>
                      </a:lnTo>
                      <a:lnTo>
                        <a:pt x="3341" y="10888"/>
                      </a:lnTo>
                      <a:lnTo>
                        <a:pt x="3606" y="10766"/>
                      </a:lnTo>
                      <a:lnTo>
                        <a:pt x="3813" y="1059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7" name="Puzzle1"/>
                <p:cNvSpPr>
                  <a:spLocks noEditPoints="1" noChangeArrowheads="1"/>
                </p:cNvSpPr>
                <p:nvPr/>
              </p:nvSpPr>
              <p:spPr bwMode="auto">
                <a:xfrm>
                  <a:off x="60447" y="4439549"/>
                  <a:ext cx="181669" cy="103044"/>
                </a:xfrm>
                <a:custGeom>
                  <a:avLst/>
                  <a:gdLst>
                    <a:gd name="T0" fmla="*/ 16740 w 21600"/>
                    <a:gd name="T1" fmla="*/ 21078 h 21600"/>
                    <a:gd name="T2" fmla="*/ 16976 w 21600"/>
                    <a:gd name="T3" fmla="*/ 521 h 21600"/>
                    <a:gd name="T4" fmla="*/ 4725 w 21600"/>
                    <a:gd name="T5" fmla="*/ 856 h 21600"/>
                    <a:gd name="T6" fmla="*/ 5040 w 21600"/>
                    <a:gd name="T7" fmla="*/ 21004 h 21600"/>
                    <a:gd name="T8" fmla="*/ 10811 w 21600"/>
                    <a:gd name="T9" fmla="*/ 12885 h 21600"/>
                    <a:gd name="T10" fmla="*/ 10845 w 21600"/>
                    <a:gd name="T11" fmla="*/ 8714 h 21600"/>
                    <a:gd name="T12" fmla="*/ 21600 w 21600"/>
                    <a:gd name="T13" fmla="*/ 10000 h 21600"/>
                    <a:gd name="T14" fmla="*/ 56 w 21600"/>
                    <a:gd name="T15" fmla="*/ 10000 h 21600"/>
                    <a:gd name="T16" fmla="*/ 6086 w 21600"/>
                    <a:gd name="T17" fmla="*/ 2569 h 21600"/>
                    <a:gd name="T18" fmla="*/ 16132 w 21600"/>
                    <a:gd name="T19" fmla="*/ 19552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9360" y="20836"/>
                      </a:moveTo>
                      <a:lnTo>
                        <a:pt x="9528" y="20836"/>
                      </a:lnTo>
                      <a:lnTo>
                        <a:pt x="9686" y="20762"/>
                      </a:lnTo>
                      <a:lnTo>
                        <a:pt x="9810" y="20687"/>
                      </a:lnTo>
                      <a:lnTo>
                        <a:pt x="9922" y="20575"/>
                      </a:lnTo>
                      <a:lnTo>
                        <a:pt x="10012" y="20426"/>
                      </a:lnTo>
                      <a:lnTo>
                        <a:pt x="10068" y="20296"/>
                      </a:lnTo>
                      <a:lnTo>
                        <a:pt x="10113" y="20110"/>
                      </a:lnTo>
                      <a:lnTo>
                        <a:pt x="10136" y="19905"/>
                      </a:lnTo>
                      <a:lnTo>
                        <a:pt x="10136" y="19682"/>
                      </a:lnTo>
                      <a:lnTo>
                        <a:pt x="10113" y="19440"/>
                      </a:lnTo>
                      <a:lnTo>
                        <a:pt x="10068" y="19142"/>
                      </a:lnTo>
                      <a:lnTo>
                        <a:pt x="10012" y="18900"/>
                      </a:lnTo>
                      <a:lnTo>
                        <a:pt x="9900" y="18620"/>
                      </a:lnTo>
                      <a:lnTo>
                        <a:pt x="9787" y="18285"/>
                      </a:lnTo>
                      <a:lnTo>
                        <a:pt x="9641" y="17968"/>
                      </a:lnTo>
                      <a:lnTo>
                        <a:pt x="9472" y="17652"/>
                      </a:lnTo>
                      <a:lnTo>
                        <a:pt x="9382" y="17466"/>
                      </a:lnTo>
                      <a:lnTo>
                        <a:pt x="9315" y="17298"/>
                      </a:lnTo>
                      <a:lnTo>
                        <a:pt x="9258" y="17112"/>
                      </a:lnTo>
                      <a:lnTo>
                        <a:pt x="9191" y="16926"/>
                      </a:lnTo>
                      <a:lnTo>
                        <a:pt x="9123" y="16535"/>
                      </a:lnTo>
                      <a:lnTo>
                        <a:pt x="9101" y="16144"/>
                      </a:lnTo>
                      <a:lnTo>
                        <a:pt x="9101" y="15753"/>
                      </a:lnTo>
                      <a:lnTo>
                        <a:pt x="9168" y="15362"/>
                      </a:lnTo>
                      <a:lnTo>
                        <a:pt x="9236" y="14971"/>
                      </a:lnTo>
                      <a:lnTo>
                        <a:pt x="9360" y="14580"/>
                      </a:lnTo>
                      <a:lnTo>
                        <a:pt x="9495" y="14244"/>
                      </a:lnTo>
                      <a:lnTo>
                        <a:pt x="9663" y="13891"/>
                      </a:lnTo>
                      <a:lnTo>
                        <a:pt x="9855" y="13611"/>
                      </a:lnTo>
                      <a:lnTo>
                        <a:pt x="10068" y="13351"/>
                      </a:lnTo>
                      <a:lnTo>
                        <a:pt x="10293" y="13146"/>
                      </a:lnTo>
                      <a:lnTo>
                        <a:pt x="10552" y="12997"/>
                      </a:lnTo>
                      <a:lnTo>
                        <a:pt x="10811" y="12885"/>
                      </a:lnTo>
                      <a:lnTo>
                        <a:pt x="11069" y="12866"/>
                      </a:lnTo>
                      <a:lnTo>
                        <a:pt x="11351" y="12885"/>
                      </a:lnTo>
                      <a:lnTo>
                        <a:pt x="11610" y="12997"/>
                      </a:lnTo>
                      <a:lnTo>
                        <a:pt x="11846" y="13183"/>
                      </a:lnTo>
                      <a:lnTo>
                        <a:pt x="12060" y="13388"/>
                      </a:lnTo>
                      <a:lnTo>
                        <a:pt x="12251" y="13648"/>
                      </a:lnTo>
                      <a:lnTo>
                        <a:pt x="12419" y="13928"/>
                      </a:lnTo>
                      <a:lnTo>
                        <a:pt x="12555" y="14244"/>
                      </a:lnTo>
                      <a:lnTo>
                        <a:pt x="12690" y="14617"/>
                      </a:lnTo>
                      <a:lnTo>
                        <a:pt x="12768" y="15008"/>
                      </a:lnTo>
                      <a:lnTo>
                        <a:pt x="12836" y="15399"/>
                      </a:lnTo>
                      <a:lnTo>
                        <a:pt x="12858" y="15753"/>
                      </a:lnTo>
                      <a:lnTo>
                        <a:pt x="12858" y="16144"/>
                      </a:lnTo>
                      <a:lnTo>
                        <a:pt x="12813" y="16535"/>
                      </a:lnTo>
                      <a:lnTo>
                        <a:pt x="12746" y="16888"/>
                      </a:lnTo>
                      <a:lnTo>
                        <a:pt x="12667" y="17224"/>
                      </a:lnTo>
                      <a:lnTo>
                        <a:pt x="12510" y="17503"/>
                      </a:lnTo>
                      <a:lnTo>
                        <a:pt x="12228" y="18043"/>
                      </a:lnTo>
                      <a:lnTo>
                        <a:pt x="11970" y="18546"/>
                      </a:lnTo>
                      <a:lnTo>
                        <a:pt x="11868" y="18751"/>
                      </a:lnTo>
                      <a:lnTo>
                        <a:pt x="11778" y="18974"/>
                      </a:lnTo>
                      <a:lnTo>
                        <a:pt x="11711" y="19179"/>
                      </a:lnTo>
                      <a:lnTo>
                        <a:pt x="11666" y="19365"/>
                      </a:lnTo>
                      <a:lnTo>
                        <a:pt x="11632" y="19570"/>
                      </a:lnTo>
                      <a:lnTo>
                        <a:pt x="11632" y="19756"/>
                      </a:lnTo>
                      <a:lnTo>
                        <a:pt x="11632" y="19942"/>
                      </a:lnTo>
                      <a:lnTo>
                        <a:pt x="11643" y="20110"/>
                      </a:lnTo>
                      <a:lnTo>
                        <a:pt x="11711" y="20296"/>
                      </a:lnTo>
                      <a:lnTo>
                        <a:pt x="11801" y="20464"/>
                      </a:lnTo>
                      <a:lnTo>
                        <a:pt x="11891" y="20650"/>
                      </a:lnTo>
                      <a:lnTo>
                        <a:pt x="12037" y="20836"/>
                      </a:lnTo>
                      <a:lnTo>
                        <a:pt x="12206" y="21004"/>
                      </a:lnTo>
                      <a:lnTo>
                        <a:pt x="12419" y="21190"/>
                      </a:lnTo>
                      <a:lnTo>
                        <a:pt x="12667" y="21320"/>
                      </a:lnTo>
                      <a:lnTo>
                        <a:pt x="12960" y="21432"/>
                      </a:lnTo>
                      <a:lnTo>
                        <a:pt x="13286" y="21544"/>
                      </a:lnTo>
                      <a:lnTo>
                        <a:pt x="13612" y="21655"/>
                      </a:lnTo>
                      <a:lnTo>
                        <a:pt x="13983" y="21693"/>
                      </a:lnTo>
                      <a:lnTo>
                        <a:pt x="14343" y="21730"/>
                      </a:lnTo>
                      <a:lnTo>
                        <a:pt x="14715" y="21730"/>
                      </a:lnTo>
                      <a:lnTo>
                        <a:pt x="15075" y="21730"/>
                      </a:lnTo>
                      <a:lnTo>
                        <a:pt x="15446" y="21655"/>
                      </a:lnTo>
                      <a:lnTo>
                        <a:pt x="15794" y="21581"/>
                      </a:lnTo>
                      <a:lnTo>
                        <a:pt x="16132" y="21432"/>
                      </a:lnTo>
                      <a:lnTo>
                        <a:pt x="16458" y="21302"/>
                      </a:lnTo>
                      <a:lnTo>
                        <a:pt x="16740" y="21078"/>
                      </a:lnTo>
                      <a:lnTo>
                        <a:pt x="16976" y="20836"/>
                      </a:lnTo>
                      <a:lnTo>
                        <a:pt x="17043" y="20650"/>
                      </a:lnTo>
                      <a:lnTo>
                        <a:pt x="17088" y="20426"/>
                      </a:lnTo>
                      <a:lnTo>
                        <a:pt x="17133" y="20222"/>
                      </a:lnTo>
                      <a:lnTo>
                        <a:pt x="17156" y="19980"/>
                      </a:lnTo>
                      <a:lnTo>
                        <a:pt x="17167" y="19477"/>
                      </a:lnTo>
                      <a:lnTo>
                        <a:pt x="17167" y="18974"/>
                      </a:lnTo>
                      <a:lnTo>
                        <a:pt x="17156" y="18397"/>
                      </a:lnTo>
                      <a:lnTo>
                        <a:pt x="17111" y="17820"/>
                      </a:lnTo>
                      <a:lnTo>
                        <a:pt x="17066" y="17261"/>
                      </a:lnTo>
                      <a:lnTo>
                        <a:pt x="16998" y="16646"/>
                      </a:lnTo>
                      <a:lnTo>
                        <a:pt x="16852" y="15511"/>
                      </a:lnTo>
                      <a:lnTo>
                        <a:pt x="16740" y="14393"/>
                      </a:lnTo>
                      <a:lnTo>
                        <a:pt x="16717" y="13928"/>
                      </a:lnTo>
                      <a:lnTo>
                        <a:pt x="16695" y="13462"/>
                      </a:lnTo>
                      <a:lnTo>
                        <a:pt x="16717" y="13071"/>
                      </a:lnTo>
                      <a:lnTo>
                        <a:pt x="16785" y="12755"/>
                      </a:lnTo>
                      <a:lnTo>
                        <a:pt x="16852" y="12419"/>
                      </a:lnTo>
                      <a:lnTo>
                        <a:pt x="16953" y="12140"/>
                      </a:lnTo>
                      <a:lnTo>
                        <a:pt x="17088" y="11898"/>
                      </a:lnTo>
                      <a:lnTo>
                        <a:pt x="17212" y="11675"/>
                      </a:lnTo>
                      <a:lnTo>
                        <a:pt x="17370" y="11470"/>
                      </a:lnTo>
                      <a:lnTo>
                        <a:pt x="17516" y="11284"/>
                      </a:lnTo>
                      <a:lnTo>
                        <a:pt x="17696" y="11135"/>
                      </a:lnTo>
                      <a:lnTo>
                        <a:pt x="17865" y="11042"/>
                      </a:lnTo>
                      <a:lnTo>
                        <a:pt x="18033" y="10930"/>
                      </a:lnTo>
                      <a:lnTo>
                        <a:pt x="18213" y="10893"/>
                      </a:lnTo>
                      <a:lnTo>
                        <a:pt x="18382" y="10893"/>
                      </a:lnTo>
                      <a:lnTo>
                        <a:pt x="18551" y="10967"/>
                      </a:lnTo>
                      <a:lnTo>
                        <a:pt x="18708" y="11042"/>
                      </a:lnTo>
                      <a:lnTo>
                        <a:pt x="18855" y="11172"/>
                      </a:lnTo>
                      <a:lnTo>
                        <a:pt x="19012" y="11358"/>
                      </a:lnTo>
                      <a:lnTo>
                        <a:pt x="19136" y="11600"/>
                      </a:lnTo>
                      <a:lnTo>
                        <a:pt x="19271" y="11861"/>
                      </a:lnTo>
                      <a:lnTo>
                        <a:pt x="19440" y="12028"/>
                      </a:lnTo>
                      <a:lnTo>
                        <a:pt x="19608" y="12177"/>
                      </a:lnTo>
                      <a:lnTo>
                        <a:pt x="19822" y="12289"/>
                      </a:lnTo>
                      <a:lnTo>
                        <a:pt x="20025" y="12289"/>
                      </a:lnTo>
                      <a:lnTo>
                        <a:pt x="20238" y="12289"/>
                      </a:lnTo>
                      <a:lnTo>
                        <a:pt x="20452" y="12215"/>
                      </a:lnTo>
                      <a:lnTo>
                        <a:pt x="20643" y="12103"/>
                      </a:lnTo>
                      <a:lnTo>
                        <a:pt x="20846" y="11973"/>
                      </a:lnTo>
                      <a:lnTo>
                        <a:pt x="21037" y="11786"/>
                      </a:lnTo>
                      <a:lnTo>
                        <a:pt x="21206" y="11563"/>
                      </a:lnTo>
                      <a:lnTo>
                        <a:pt x="21363" y="11321"/>
                      </a:lnTo>
                      <a:lnTo>
                        <a:pt x="21465" y="11079"/>
                      </a:lnTo>
                      <a:lnTo>
                        <a:pt x="21577" y="10744"/>
                      </a:lnTo>
                      <a:lnTo>
                        <a:pt x="21622" y="10427"/>
                      </a:lnTo>
                      <a:lnTo>
                        <a:pt x="21645" y="10111"/>
                      </a:lnTo>
                      <a:lnTo>
                        <a:pt x="21622" y="9608"/>
                      </a:lnTo>
                      <a:lnTo>
                        <a:pt x="21577" y="9142"/>
                      </a:lnTo>
                      <a:lnTo>
                        <a:pt x="21465" y="8751"/>
                      </a:lnTo>
                      <a:lnTo>
                        <a:pt x="21363" y="8397"/>
                      </a:lnTo>
                      <a:lnTo>
                        <a:pt x="21206" y="8062"/>
                      </a:lnTo>
                      <a:lnTo>
                        <a:pt x="21037" y="7820"/>
                      </a:lnTo>
                      <a:lnTo>
                        <a:pt x="20846" y="7597"/>
                      </a:lnTo>
                      <a:lnTo>
                        <a:pt x="20643" y="7429"/>
                      </a:lnTo>
                      <a:lnTo>
                        <a:pt x="20452" y="7317"/>
                      </a:lnTo>
                      <a:lnTo>
                        <a:pt x="20238" y="7206"/>
                      </a:lnTo>
                      <a:lnTo>
                        <a:pt x="20025" y="7168"/>
                      </a:lnTo>
                      <a:lnTo>
                        <a:pt x="19822" y="7206"/>
                      </a:lnTo>
                      <a:lnTo>
                        <a:pt x="19608" y="7243"/>
                      </a:lnTo>
                      <a:lnTo>
                        <a:pt x="19440" y="7355"/>
                      </a:lnTo>
                      <a:lnTo>
                        <a:pt x="19271" y="7504"/>
                      </a:lnTo>
                      <a:lnTo>
                        <a:pt x="19136" y="7708"/>
                      </a:lnTo>
                      <a:lnTo>
                        <a:pt x="19012" y="7895"/>
                      </a:lnTo>
                      <a:lnTo>
                        <a:pt x="18832" y="8025"/>
                      </a:lnTo>
                      <a:lnTo>
                        <a:pt x="18663" y="8174"/>
                      </a:lnTo>
                      <a:lnTo>
                        <a:pt x="18472" y="8248"/>
                      </a:lnTo>
                      <a:lnTo>
                        <a:pt x="18270" y="8286"/>
                      </a:lnTo>
                      <a:lnTo>
                        <a:pt x="18078" y="8323"/>
                      </a:lnTo>
                      <a:lnTo>
                        <a:pt x="17887" y="8323"/>
                      </a:lnTo>
                      <a:lnTo>
                        <a:pt x="17696" y="8248"/>
                      </a:lnTo>
                      <a:lnTo>
                        <a:pt x="17493" y="8174"/>
                      </a:lnTo>
                      <a:lnTo>
                        <a:pt x="17302" y="8062"/>
                      </a:lnTo>
                      <a:lnTo>
                        <a:pt x="17133" y="7969"/>
                      </a:lnTo>
                      <a:lnTo>
                        <a:pt x="16976" y="7783"/>
                      </a:lnTo>
                      <a:lnTo>
                        <a:pt x="16852" y="7597"/>
                      </a:lnTo>
                      <a:lnTo>
                        <a:pt x="16740" y="7429"/>
                      </a:lnTo>
                      <a:lnTo>
                        <a:pt x="16672" y="7168"/>
                      </a:lnTo>
                      <a:lnTo>
                        <a:pt x="16638" y="6926"/>
                      </a:lnTo>
                      <a:lnTo>
                        <a:pt x="16616" y="6498"/>
                      </a:lnTo>
                      <a:lnTo>
                        <a:pt x="16616" y="5772"/>
                      </a:lnTo>
                      <a:lnTo>
                        <a:pt x="16650" y="4915"/>
                      </a:lnTo>
                      <a:lnTo>
                        <a:pt x="16695" y="3928"/>
                      </a:lnTo>
                      <a:lnTo>
                        <a:pt x="16762" y="2960"/>
                      </a:lnTo>
                      <a:lnTo>
                        <a:pt x="16830" y="1992"/>
                      </a:lnTo>
                      <a:lnTo>
                        <a:pt x="16908" y="1173"/>
                      </a:lnTo>
                      <a:lnTo>
                        <a:pt x="16976" y="521"/>
                      </a:lnTo>
                      <a:lnTo>
                        <a:pt x="16953" y="521"/>
                      </a:lnTo>
                      <a:lnTo>
                        <a:pt x="16931" y="521"/>
                      </a:lnTo>
                      <a:lnTo>
                        <a:pt x="16267" y="484"/>
                      </a:lnTo>
                      <a:lnTo>
                        <a:pt x="15637" y="428"/>
                      </a:lnTo>
                      <a:lnTo>
                        <a:pt x="15063" y="353"/>
                      </a:lnTo>
                      <a:lnTo>
                        <a:pt x="14523" y="279"/>
                      </a:lnTo>
                      <a:lnTo>
                        <a:pt x="14040" y="167"/>
                      </a:lnTo>
                      <a:lnTo>
                        <a:pt x="13635" y="93"/>
                      </a:lnTo>
                      <a:lnTo>
                        <a:pt x="13331" y="18"/>
                      </a:lnTo>
                      <a:lnTo>
                        <a:pt x="13117" y="18"/>
                      </a:lnTo>
                      <a:lnTo>
                        <a:pt x="12982" y="18"/>
                      </a:lnTo>
                      <a:lnTo>
                        <a:pt x="12858" y="130"/>
                      </a:lnTo>
                      <a:lnTo>
                        <a:pt x="12723" y="279"/>
                      </a:lnTo>
                      <a:lnTo>
                        <a:pt x="12622" y="446"/>
                      </a:lnTo>
                      <a:lnTo>
                        <a:pt x="12510" y="670"/>
                      </a:lnTo>
                      <a:lnTo>
                        <a:pt x="12419" y="912"/>
                      </a:lnTo>
                      <a:lnTo>
                        <a:pt x="12363" y="1210"/>
                      </a:lnTo>
                      <a:lnTo>
                        <a:pt x="12318" y="1526"/>
                      </a:lnTo>
                      <a:lnTo>
                        <a:pt x="12273" y="1843"/>
                      </a:lnTo>
                      <a:lnTo>
                        <a:pt x="12251" y="2215"/>
                      </a:lnTo>
                      <a:lnTo>
                        <a:pt x="12273" y="2532"/>
                      </a:lnTo>
                      <a:lnTo>
                        <a:pt x="12318" y="2886"/>
                      </a:lnTo>
                      <a:lnTo>
                        <a:pt x="12386" y="3240"/>
                      </a:lnTo>
                      <a:lnTo>
                        <a:pt x="12464" y="3556"/>
                      </a:lnTo>
                      <a:lnTo>
                        <a:pt x="12577" y="3891"/>
                      </a:lnTo>
                      <a:lnTo>
                        <a:pt x="12746" y="4171"/>
                      </a:lnTo>
                      <a:lnTo>
                        <a:pt x="12926" y="4487"/>
                      </a:lnTo>
                      <a:lnTo>
                        <a:pt x="13050" y="4860"/>
                      </a:lnTo>
                      <a:lnTo>
                        <a:pt x="13162" y="5251"/>
                      </a:lnTo>
                      <a:lnTo>
                        <a:pt x="13218" y="5604"/>
                      </a:lnTo>
                      <a:lnTo>
                        <a:pt x="13263" y="5995"/>
                      </a:lnTo>
                      <a:lnTo>
                        <a:pt x="13241" y="6386"/>
                      </a:lnTo>
                      <a:lnTo>
                        <a:pt x="13218" y="6740"/>
                      </a:lnTo>
                      <a:lnTo>
                        <a:pt x="13139" y="7094"/>
                      </a:lnTo>
                      <a:lnTo>
                        <a:pt x="13050" y="7429"/>
                      </a:lnTo>
                      <a:lnTo>
                        <a:pt x="12903" y="7746"/>
                      </a:lnTo>
                      <a:lnTo>
                        <a:pt x="12723" y="8025"/>
                      </a:lnTo>
                      <a:lnTo>
                        <a:pt x="12532" y="8286"/>
                      </a:lnTo>
                      <a:lnTo>
                        <a:pt x="12318" y="8491"/>
                      </a:lnTo>
                      <a:lnTo>
                        <a:pt x="12060" y="8677"/>
                      </a:lnTo>
                      <a:lnTo>
                        <a:pt x="11756" y="8788"/>
                      </a:lnTo>
                      <a:lnTo>
                        <a:pt x="11452" y="8826"/>
                      </a:lnTo>
                      <a:lnTo>
                        <a:pt x="11283" y="8826"/>
                      </a:lnTo>
                      <a:lnTo>
                        <a:pt x="11126" y="8826"/>
                      </a:lnTo>
                      <a:lnTo>
                        <a:pt x="11002" y="8788"/>
                      </a:lnTo>
                      <a:lnTo>
                        <a:pt x="10845" y="8714"/>
                      </a:lnTo>
                      <a:lnTo>
                        <a:pt x="10721" y="8640"/>
                      </a:lnTo>
                      <a:lnTo>
                        <a:pt x="10608" y="8565"/>
                      </a:lnTo>
                      <a:lnTo>
                        <a:pt x="10485" y="8453"/>
                      </a:lnTo>
                      <a:lnTo>
                        <a:pt x="10372" y="8323"/>
                      </a:lnTo>
                      <a:lnTo>
                        <a:pt x="10181" y="8062"/>
                      </a:lnTo>
                      <a:lnTo>
                        <a:pt x="10035" y="7746"/>
                      </a:lnTo>
                      <a:lnTo>
                        <a:pt x="9900" y="7392"/>
                      </a:lnTo>
                      <a:lnTo>
                        <a:pt x="9787" y="7001"/>
                      </a:lnTo>
                      <a:lnTo>
                        <a:pt x="9731" y="6610"/>
                      </a:lnTo>
                      <a:lnTo>
                        <a:pt x="9686" y="6219"/>
                      </a:lnTo>
                      <a:lnTo>
                        <a:pt x="9663" y="5772"/>
                      </a:lnTo>
                      <a:lnTo>
                        <a:pt x="9686" y="5381"/>
                      </a:lnTo>
                      <a:lnTo>
                        <a:pt x="9753" y="4990"/>
                      </a:lnTo>
                      <a:lnTo>
                        <a:pt x="9832" y="4636"/>
                      </a:lnTo>
                      <a:lnTo>
                        <a:pt x="9945" y="4320"/>
                      </a:lnTo>
                      <a:lnTo>
                        <a:pt x="10068" y="4022"/>
                      </a:lnTo>
                      <a:lnTo>
                        <a:pt x="10203" y="3817"/>
                      </a:lnTo>
                      <a:lnTo>
                        <a:pt x="10316" y="3593"/>
                      </a:lnTo>
                      <a:lnTo>
                        <a:pt x="10395" y="3351"/>
                      </a:lnTo>
                      <a:lnTo>
                        <a:pt x="10462" y="3109"/>
                      </a:lnTo>
                      <a:lnTo>
                        <a:pt x="10507" y="2848"/>
                      </a:lnTo>
                      <a:lnTo>
                        <a:pt x="10530" y="2606"/>
                      </a:lnTo>
                      <a:lnTo>
                        <a:pt x="10507" y="2346"/>
                      </a:lnTo>
                      <a:lnTo>
                        <a:pt x="10462" y="2141"/>
                      </a:lnTo>
                      <a:lnTo>
                        <a:pt x="10395" y="1880"/>
                      </a:lnTo>
                      <a:lnTo>
                        <a:pt x="10293" y="1638"/>
                      </a:lnTo>
                      <a:lnTo>
                        <a:pt x="10158" y="1415"/>
                      </a:lnTo>
                      <a:lnTo>
                        <a:pt x="9967" y="1210"/>
                      </a:lnTo>
                      <a:lnTo>
                        <a:pt x="9753" y="986"/>
                      </a:lnTo>
                      <a:lnTo>
                        <a:pt x="9495" y="819"/>
                      </a:lnTo>
                      <a:lnTo>
                        <a:pt x="9191" y="670"/>
                      </a:lnTo>
                      <a:lnTo>
                        <a:pt x="8842" y="521"/>
                      </a:lnTo>
                      <a:lnTo>
                        <a:pt x="8471" y="446"/>
                      </a:lnTo>
                      <a:lnTo>
                        <a:pt x="7998" y="428"/>
                      </a:lnTo>
                      <a:lnTo>
                        <a:pt x="7413" y="428"/>
                      </a:lnTo>
                      <a:lnTo>
                        <a:pt x="6817" y="446"/>
                      </a:lnTo>
                      <a:lnTo>
                        <a:pt x="6187" y="521"/>
                      </a:lnTo>
                      <a:lnTo>
                        <a:pt x="5602" y="633"/>
                      </a:lnTo>
                      <a:lnTo>
                        <a:pt x="5107" y="744"/>
                      </a:lnTo>
                      <a:lnTo>
                        <a:pt x="4725" y="856"/>
                      </a:lnTo>
                      <a:lnTo>
                        <a:pt x="4848" y="1564"/>
                      </a:lnTo>
                      <a:lnTo>
                        <a:pt x="5028" y="2495"/>
                      </a:lnTo>
                      <a:lnTo>
                        <a:pt x="5175" y="3556"/>
                      </a:lnTo>
                      <a:lnTo>
                        <a:pt x="5298" y="4673"/>
                      </a:lnTo>
                      <a:lnTo>
                        <a:pt x="5343" y="5213"/>
                      </a:lnTo>
                      <a:lnTo>
                        <a:pt x="5388" y="5753"/>
                      </a:lnTo>
                      <a:lnTo>
                        <a:pt x="5411" y="6275"/>
                      </a:lnTo>
                      <a:lnTo>
                        <a:pt x="5411" y="6740"/>
                      </a:lnTo>
                      <a:lnTo>
                        <a:pt x="5366" y="7168"/>
                      </a:lnTo>
                      <a:lnTo>
                        <a:pt x="5321" y="7541"/>
                      </a:lnTo>
                      <a:lnTo>
                        <a:pt x="5287" y="7708"/>
                      </a:lnTo>
                      <a:lnTo>
                        <a:pt x="5242" y="7857"/>
                      </a:lnTo>
                      <a:lnTo>
                        <a:pt x="5197" y="7969"/>
                      </a:lnTo>
                      <a:lnTo>
                        <a:pt x="5130" y="8062"/>
                      </a:lnTo>
                      <a:lnTo>
                        <a:pt x="5006" y="8248"/>
                      </a:lnTo>
                      <a:lnTo>
                        <a:pt x="4848" y="8397"/>
                      </a:lnTo>
                      <a:lnTo>
                        <a:pt x="4725" y="8528"/>
                      </a:lnTo>
                      <a:lnTo>
                        <a:pt x="4567" y="8640"/>
                      </a:lnTo>
                      <a:lnTo>
                        <a:pt x="4421" y="8714"/>
                      </a:lnTo>
                      <a:lnTo>
                        <a:pt x="4263" y="8751"/>
                      </a:lnTo>
                      <a:lnTo>
                        <a:pt x="4095" y="8788"/>
                      </a:lnTo>
                      <a:lnTo>
                        <a:pt x="3948" y="8788"/>
                      </a:lnTo>
                      <a:lnTo>
                        <a:pt x="3791" y="8751"/>
                      </a:lnTo>
                      <a:lnTo>
                        <a:pt x="3667" y="8714"/>
                      </a:lnTo>
                      <a:lnTo>
                        <a:pt x="3510" y="8677"/>
                      </a:lnTo>
                      <a:lnTo>
                        <a:pt x="3386" y="8602"/>
                      </a:lnTo>
                      <a:lnTo>
                        <a:pt x="3251" y="8491"/>
                      </a:lnTo>
                      <a:lnTo>
                        <a:pt x="3127" y="8360"/>
                      </a:lnTo>
                      <a:lnTo>
                        <a:pt x="3015" y="8248"/>
                      </a:lnTo>
                      <a:lnTo>
                        <a:pt x="2925" y="8062"/>
                      </a:lnTo>
                      <a:lnTo>
                        <a:pt x="2778" y="7857"/>
                      </a:lnTo>
                      <a:lnTo>
                        <a:pt x="2610" y="7671"/>
                      </a:lnTo>
                      <a:lnTo>
                        <a:pt x="2407" y="7541"/>
                      </a:lnTo>
                      <a:lnTo>
                        <a:pt x="2171" y="7466"/>
                      </a:lnTo>
                      <a:lnTo>
                        <a:pt x="1957" y="7429"/>
                      </a:lnTo>
                      <a:lnTo>
                        <a:pt x="1698" y="7429"/>
                      </a:lnTo>
                      <a:lnTo>
                        <a:pt x="1462" y="7466"/>
                      </a:lnTo>
                      <a:lnTo>
                        <a:pt x="1226" y="7559"/>
                      </a:lnTo>
                      <a:lnTo>
                        <a:pt x="989" y="7708"/>
                      </a:lnTo>
                      <a:lnTo>
                        <a:pt x="776" y="7932"/>
                      </a:lnTo>
                      <a:lnTo>
                        <a:pt x="551" y="8211"/>
                      </a:lnTo>
                      <a:lnTo>
                        <a:pt x="382" y="8528"/>
                      </a:lnTo>
                      <a:lnTo>
                        <a:pt x="315" y="8714"/>
                      </a:lnTo>
                      <a:lnTo>
                        <a:pt x="236" y="8919"/>
                      </a:lnTo>
                      <a:lnTo>
                        <a:pt x="191" y="9142"/>
                      </a:lnTo>
                      <a:lnTo>
                        <a:pt x="123" y="9347"/>
                      </a:lnTo>
                      <a:lnTo>
                        <a:pt x="78" y="9608"/>
                      </a:lnTo>
                      <a:lnTo>
                        <a:pt x="56" y="9887"/>
                      </a:lnTo>
                      <a:lnTo>
                        <a:pt x="33" y="10185"/>
                      </a:lnTo>
                      <a:lnTo>
                        <a:pt x="33" y="10464"/>
                      </a:lnTo>
                      <a:lnTo>
                        <a:pt x="33" y="10706"/>
                      </a:lnTo>
                      <a:lnTo>
                        <a:pt x="56" y="10967"/>
                      </a:lnTo>
                      <a:lnTo>
                        <a:pt x="78" y="11172"/>
                      </a:lnTo>
                      <a:lnTo>
                        <a:pt x="123" y="11395"/>
                      </a:lnTo>
                      <a:lnTo>
                        <a:pt x="168" y="11600"/>
                      </a:lnTo>
                      <a:lnTo>
                        <a:pt x="236" y="11786"/>
                      </a:lnTo>
                      <a:lnTo>
                        <a:pt x="292" y="11973"/>
                      </a:lnTo>
                      <a:lnTo>
                        <a:pt x="382" y="12140"/>
                      </a:lnTo>
                      <a:lnTo>
                        <a:pt x="540" y="12419"/>
                      </a:lnTo>
                      <a:lnTo>
                        <a:pt x="731" y="12680"/>
                      </a:lnTo>
                      <a:lnTo>
                        <a:pt x="944" y="12866"/>
                      </a:lnTo>
                      <a:lnTo>
                        <a:pt x="1158" y="12997"/>
                      </a:lnTo>
                      <a:lnTo>
                        <a:pt x="1395" y="13108"/>
                      </a:lnTo>
                      <a:lnTo>
                        <a:pt x="1608" y="13183"/>
                      </a:lnTo>
                      <a:lnTo>
                        <a:pt x="1856" y="13183"/>
                      </a:lnTo>
                      <a:lnTo>
                        <a:pt x="2070" y="13146"/>
                      </a:lnTo>
                      <a:lnTo>
                        <a:pt x="2261" y="13071"/>
                      </a:lnTo>
                      <a:lnTo>
                        <a:pt x="2430" y="12960"/>
                      </a:lnTo>
                      <a:lnTo>
                        <a:pt x="2587" y="12792"/>
                      </a:lnTo>
                      <a:lnTo>
                        <a:pt x="2688" y="12606"/>
                      </a:lnTo>
                      <a:lnTo>
                        <a:pt x="2801" y="12419"/>
                      </a:lnTo>
                      <a:lnTo>
                        <a:pt x="2925" y="12289"/>
                      </a:lnTo>
                      <a:lnTo>
                        <a:pt x="3082" y="12177"/>
                      </a:lnTo>
                      <a:lnTo>
                        <a:pt x="3228" y="12103"/>
                      </a:lnTo>
                      <a:lnTo>
                        <a:pt x="3408" y="12103"/>
                      </a:lnTo>
                      <a:lnTo>
                        <a:pt x="3577" y="12103"/>
                      </a:lnTo>
                      <a:lnTo>
                        <a:pt x="3723" y="12177"/>
                      </a:lnTo>
                      <a:lnTo>
                        <a:pt x="3903" y="12252"/>
                      </a:lnTo>
                      <a:lnTo>
                        <a:pt x="4072" y="12364"/>
                      </a:lnTo>
                      <a:lnTo>
                        <a:pt x="4230" y="12494"/>
                      </a:lnTo>
                      <a:lnTo>
                        <a:pt x="4353" y="12643"/>
                      </a:lnTo>
                      <a:lnTo>
                        <a:pt x="4488" y="12829"/>
                      </a:lnTo>
                      <a:lnTo>
                        <a:pt x="4567" y="13034"/>
                      </a:lnTo>
                      <a:lnTo>
                        <a:pt x="4657" y="13257"/>
                      </a:lnTo>
                      <a:lnTo>
                        <a:pt x="4702" y="13462"/>
                      </a:lnTo>
                      <a:lnTo>
                        <a:pt x="4725" y="13686"/>
                      </a:lnTo>
                      <a:lnTo>
                        <a:pt x="4702" y="14282"/>
                      </a:lnTo>
                      <a:lnTo>
                        <a:pt x="4657" y="15045"/>
                      </a:lnTo>
                      <a:lnTo>
                        <a:pt x="4612" y="15976"/>
                      </a:lnTo>
                      <a:lnTo>
                        <a:pt x="4590" y="16926"/>
                      </a:lnTo>
                      <a:lnTo>
                        <a:pt x="4567" y="17968"/>
                      </a:lnTo>
                      <a:lnTo>
                        <a:pt x="4567" y="19011"/>
                      </a:lnTo>
                      <a:lnTo>
                        <a:pt x="4590" y="19514"/>
                      </a:lnTo>
                      <a:lnTo>
                        <a:pt x="4612" y="19980"/>
                      </a:lnTo>
                      <a:lnTo>
                        <a:pt x="4657" y="20426"/>
                      </a:lnTo>
                      <a:lnTo>
                        <a:pt x="4725" y="20836"/>
                      </a:lnTo>
                      <a:lnTo>
                        <a:pt x="4848" y="20929"/>
                      </a:lnTo>
                      <a:lnTo>
                        <a:pt x="5040" y="21004"/>
                      </a:lnTo>
                      <a:lnTo>
                        <a:pt x="5265" y="21078"/>
                      </a:lnTo>
                      <a:lnTo>
                        <a:pt x="5478" y="21115"/>
                      </a:lnTo>
                      <a:lnTo>
                        <a:pt x="6041" y="21115"/>
                      </a:lnTo>
                      <a:lnTo>
                        <a:pt x="6637" y="21078"/>
                      </a:lnTo>
                      <a:lnTo>
                        <a:pt x="7312" y="21004"/>
                      </a:lnTo>
                      <a:lnTo>
                        <a:pt x="7998" y="20929"/>
                      </a:lnTo>
                      <a:lnTo>
                        <a:pt x="8696" y="20855"/>
                      </a:lnTo>
                      <a:lnTo>
                        <a:pt x="9360" y="20836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8" name="Puzzle2"/>
                <p:cNvSpPr>
                  <a:spLocks noEditPoints="1" noChangeArrowheads="1"/>
                </p:cNvSpPr>
                <p:nvPr/>
              </p:nvSpPr>
              <p:spPr bwMode="auto">
                <a:xfrm>
                  <a:off x="166882" y="4697515"/>
                  <a:ext cx="179936" cy="135378"/>
                </a:xfrm>
                <a:custGeom>
                  <a:avLst/>
                  <a:gdLst>
                    <a:gd name="T0" fmla="*/ 11 w 21600"/>
                    <a:gd name="T1" fmla="*/ 13386 h 21600"/>
                    <a:gd name="T2" fmla="*/ 4202 w 21600"/>
                    <a:gd name="T3" fmla="*/ 21161 h 21600"/>
                    <a:gd name="T4" fmla="*/ 10400 w 21600"/>
                    <a:gd name="T5" fmla="*/ 13909 h 21600"/>
                    <a:gd name="T6" fmla="*/ 16821 w 21600"/>
                    <a:gd name="T7" fmla="*/ 21190 h 21600"/>
                    <a:gd name="T8" fmla="*/ 21600 w 21600"/>
                    <a:gd name="T9" fmla="*/ 15083 h 21600"/>
                    <a:gd name="T10" fmla="*/ 16889 w 21600"/>
                    <a:gd name="T11" fmla="*/ 5739 h 21600"/>
                    <a:gd name="T12" fmla="*/ 10800 w 21600"/>
                    <a:gd name="T13" fmla="*/ 28 h 21600"/>
                    <a:gd name="T14" fmla="*/ 4202 w 21600"/>
                    <a:gd name="T15" fmla="*/ 5894 h 21600"/>
                    <a:gd name="T16" fmla="*/ 5388 w 21600"/>
                    <a:gd name="T17" fmla="*/ 6742 h 21600"/>
                    <a:gd name="T18" fmla="*/ 16177 w 21600"/>
                    <a:gd name="T19" fmla="*/ 20441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4247" y="12354"/>
                      </a:moveTo>
                      <a:lnTo>
                        <a:pt x="4134" y="12468"/>
                      </a:lnTo>
                      <a:lnTo>
                        <a:pt x="4010" y="12581"/>
                      </a:lnTo>
                      <a:lnTo>
                        <a:pt x="3897" y="12637"/>
                      </a:lnTo>
                      <a:lnTo>
                        <a:pt x="3773" y="12694"/>
                      </a:lnTo>
                      <a:lnTo>
                        <a:pt x="3637" y="12694"/>
                      </a:lnTo>
                      <a:lnTo>
                        <a:pt x="3524" y="12694"/>
                      </a:lnTo>
                      <a:lnTo>
                        <a:pt x="3400" y="12665"/>
                      </a:lnTo>
                      <a:lnTo>
                        <a:pt x="3287" y="12609"/>
                      </a:lnTo>
                      <a:lnTo>
                        <a:pt x="3027" y="12496"/>
                      </a:lnTo>
                      <a:lnTo>
                        <a:pt x="2790" y="12340"/>
                      </a:lnTo>
                      <a:lnTo>
                        <a:pt x="2530" y="12142"/>
                      </a:lnTo>
                      <a:lnTo>
                        <a:pt x="2293" y="11987"/>
                      </a:lnTo>
                      <a:lnTo>
                        <a:pt x="2033" y="11817"/>
                      </a:lnTo>
                      <a:lnTo>
                        <a:pt x="1773" y="11676"/>
                      </a:lnTo>
                      <a:lnTo>
                        <a:pt x="1638" y="11662"/>
                      </a:lnTo>
                      <a:lnTo>
                        <a:pt x="1513" y="11634"/>
                      </a:lnTo>
                      <a:lnTo>
                        <a:pt x="1378" y="11634"/>
                      </a:lnTo>
                      <a:lnTo>
                        <a:pt x="1253" y="11634"/>
                      </a:lnTo>
                      <a:lnTo>
                        <a:pt x="1118" y="11662"/>
                      </a:lnTo>
                      <a:lnTo>
                        <a:pt x="971" y="11732"/>
                      </a:lnTo>
                      <a:lnTo>
                        <a:pt x="835" y="11817"/>
                      </a:lnTo>
                      <a:lnTo>
                        <a:pt x="711" y="11959"/>
                      </a:lnTo>
                      <a:lnTo>
                        <a:pt x="553" y="12086"/>
                      </a:lnTo>
                      <a:lnTo>
                        <a:pt x="429" y="12284"/>
                      </a:lnTo>
                      <a:lnTo>
                        <a:pt x="271" y="12524"/>
                      </a:lnTo>
                      <a:lnTo>
                        <a:pt x="146" y="12793"/>
                      </a:lnTo>
                      <a:lnTo>
                        <a:pt x="79" y="12962"/>
                      </a:lnTo>
                      <a:lnTo>
                        <a:pt x="33" y="13146"/>
                      </a:lnTo>
                      <a:lnTo>
                        <a:pt x="11" y="13386"/>
                      </a:lnTo>
                      <a:lnTo>
                        <a:pt x="11" y="13641"/>
                      </a:lnTo>
                      <a:lnTo>
                        <a:pt x="33" y="13881"/>
                      </a:lnTo>
                      <a:lnTo>
                        <a:pt x="101" y="14150"/>
                      </a:lnTo>
                      <a:lnTo>
                        <a:pt x="192" y="14404"/>
                      </a:lnTo>
                      <a:lnTo>
                        <a:pt x="293" y="14645"/>
                      </a:lnTo>
                      <a:lnTo>
                        <a:pt x="451" y="14857"/>
                      </a:lnTo>
                      <a:lnTo>
                        <a:pt x="621" y="15054"/>
                      </a:lnTo>
                      <a:lnTo>
                        <a:pt x="734" y="15125"/>
                      </a:lnTo>
                      <a:lnTo>
                        <a:pt x="835" y="15210"/>
                      </a:lnTo>
                      <a:lnTo>
                        <a:pt x="948" y="15267"/>
                      </a:lnTo>
                      <a:lnTo>
                        <a:pt x="1084" y="15323"/>
                      </a:lnTo>
                      <a:lnTo>
                        <a:pt x="1208" y="15351"/>
                      </a:lnTo>
                      <a:lnTo>
                        <a:pt x="1355" y="15380"/>
                      </a:lnTo>
                      <a:lnTo>
                        <a:pt x="1513" y="15380"/>
                      </a:lnTo>
                      <a:lnTo>
                        <a:pt x="1683" y="15380"/>
                      </a:lnTo>
                      <a:lnTo>
                        <a:pt x="1864" y="15351"/>
                      </a:lnTo>
                      <a:lnTo>
                        <a:pt x="2033" y="15323"/>
                      </a:lnTo>
                      <a:lnTo>
                        <a:pt x="2225" y="15238"/>
                      </a:lnTo>
                      <a:lnTo>
                        <a:pt x="2428" y="15153"/>
                      </a:lnTo>
                      <a:lnTo>
                        <a:pt x="2745" y="15026"/>
                      </a:lnTo>
                      <a:lnTo>
                        <a:pt x="3005" y="14913"/>
                      </a:lnTo>
                      <a:lnTo>
                        <a:pt x="3264" y="14828"/>
                      </a:lnTo>
                      <a:lnTo>
                        <a:pt x="3513" y="14800"/>
                      </a:lnTo>
                      <a:lnTo>
                        <a:pt x="3615" y="14828"/>
                      </a:lnTo>
                      <a:lnTo>
                        <a:pt x="3728" y="14857"/>
                      </a:lnTo>
                      <a:lnTo>
                        <a:pt x="3807" y="14913"/>
                      </a:lnTo>
                      <a:lnTo>
                        <a:pt x="3920" y="14998"/>
                      </a:lnTo>
                      <a:lnTo>
                        <a:pt x="4010" y="15097"/>
                      </a:lnTo>
                      <a:lnTo>
                        <a:pt x="4089" y="15238"/>
                      </a:lnTo>
                      <a:lnTo>
                        <a:pt x="4179" y="15408"/>
                      </a:lnTo>
                      <a:lnTo>
                        <a:pt x="4247" y="15620"/>
                      </a:lnTo>
                      <a:lnTo>
                        <a:pt x="4326" y="15860"/>
                      </a:lnTo>
                      <a:lnTo>
                        <a:pt x="4394" y="16129"/>
                      </a:lnTo>
                      <a:lnTo>
                        <a:pt x="4439" y="16440"/>
                      </a:lnTo>
                      <a:lnTo>
                        <a:pt x="4507" y="16737"/>
                      </a:lnTo>
                      <a:lnTo>
                        <a:pt x="4552" y="17090"/>
                      </a:lnTo>
                      <a:lnTo>
                        <a:pt x="4575" y="17443"/>
                      </a:lnTo>
                      <a:lnTo>
                        <a:pt x="4586" y="17825"/>
                      </a:lnTo>
                      <a:lnTo>
                        <a:pt x="4586" y="18193"/>
                      </a:lnTo>
                      <a:lnTo>
                        <a:pt x="4586" y="18574"/>
                      </a:lnTo>
                      <a:lnTo>
                        <a:pt x="4586" y="18984"/>
                      </a:lnTo>
                      <a:lnTo>
                        <a:pt x="4552" y="19366"/>
                      </a:lnTo>
                      <a:lnTo>
                        <a:pt x="4507" y="19748"/>
                      </a:lnTo>
                      <a:lnTo>
                        <a:pt x="4462" y="20129"/>
                      </a:lnTo>
                      <a:lnTo>
                        <a:pt x="4371" y="20483"/>
                      </a:lnTo>
                      <a:lnTo>
                        <a:pt x="4292" y="20836"/>
                      </a:lnTo>
                      <a:lnTo>
                        <a:pt x="4202" y="21161"/>
                      </a:lnTo>
                      <a:lnTo>
                        <a:pt x="4744" y="21161"/>
                      </a:lnTo>
                      <a:lnTo>
                        <a:pt x="5264" y="21161"/>
                      </a:lnTo>
                      <a:lnTo>
                        <a:pt x="5784" y="21161"/>
                      </a:lnTo>
                      <a:lnTo>
                        <a:pt x="6235" y="21161"/>
                      </a:lnTo>
                      <a:lnTo>
                        <a:pt x="6676" y="21161"/>
                      </a:lnTo>
                      <a:lnTo>
                        <a:pt x="7060" y="21161"/>
                      </a:lnTo>
                      <a:lnTo>
                        <a:pt x="7410" y="21161"/>
                      </a:lnTo>
                      <a:lnTo>
                        <a:pt x="7670" y="21161"/>
                      </a:lnTo>
                      <a:lnTo>
                        <a:pt x="8020" y="21020"/>
                      </a:lnTo>
                      <a:lnTo>
                        <a:pt x="8303" y="20893"/>
                      </a:lnTo>
                      <a:lnTo>
                        <a:pt x="8563" y="20695"/>
                      </a:lnTo>
                      <a:lnTo>
                        <a:pt x="8800" y="20511"/>
                      </a:lnTo>
                      <a:lnTo>
                        <a:pt x="8969" y="20285"/>
                      </a:lnTo>
                      <a:lnTo>
                        <a:pt x="9150" y="20045"/>
                      </a:lnTo>
                      <a:lnTo>
                        <a:pt x="9252" y="19804"/>
                      </a:lnTo>
                      <a:lnTo>
                        <a:pt x="9342" y="19550"/>
                      </a:lnTo>
                      <a:lnTo>
                        <a:pt x="9410" y="19281"/>
                      </a:lnTo>
                      <a:lnTo>
                        <a:pt x="9433" y="19013"/>
                      </a:lnTo>
                      <a:lnTo>
                        <a:pt x="9433" y="18744"/>
                      </a:lnTo>
                      <a:lnTo>
                        <a:pt x="9387" y="18504"/>
                      </a:lnTo>
                      <a:lnTo>
                        <a:pt x="9320" y="18221"/>
                      </a:lnTo>
                      <a:lnTo>
                        <a:pt x="9207" y="17981"/>
                      </a:lnTo>
                      <a:lnTo>
                        <a:pt x="9105" y="17740"/>
                      </a:lnTo>
                      <a:lnTo>
                        <a:pt x="8924" y="17514"/>
                      </a:lnTo>
                      <a:lnTo>
                        <a:pt x="8777" y="17274"/>
                      </a:lnTo>
                      <a:lnTo>
                        <a:pt x="8642" y="17034"/>
                      </a:lnTo>
                      <a:lnTo>
                        <a:pt x="8563" y="16765"/>
                      </a:lnTo>
                      <a:lnTo>
                        <a:pt x="8472" y="16468"/>
                      </a:lnTo>
                      <a:lnTo>
                        <a:pt x="8450" y="16157"/>
                      </a:lnTo>
                      <a:lnTo>
                        <a:pt x="8450" y="15860"/>
                      </a:lnTo>
                      <a:lnTo>
                        <a:pt x="8472" y="15563"/>
                      </a:lnTo>
                      <a:lnTo>
                        <a:pt x="8540" y="15267"/>
                      </a:lnTo>
                      <a:lnTo>
                        <a:pt x="8642" y="14998"/>
                      </a:lnTo>
                      <a:lnTo>
                        <a:pt x="8777" y="14729"/>
                      </a:lnTo>
                      <a:lnTo>
                        <a:pt x="8868" y="14616"/>
                      </a:lnTo>
                      <a:lnTo>
                        <a:pt x="8969" y="14475"/>
                      </a:lnTo>
                      <a:lnTo>
                        <a:pt x="9060" y="14376"/>
                      </a:lnTo>
                      <a:lnTo>
                        <a:pt x="9184" y="14291"/>
                      </a:lnTo>
                      <a:lnTo>
                        <a:pt x="9297" y="14206"/>
                      </a:lnTo>
                      <a:lnTo>
                        <a:pt x="9433" y="14121"/>
                      </a:lnTo>
                      <a:lnTo>
                        <a:pt x="9579" y="14051"/>
                      </a:lnTo>
                      <a:lnTo>
                        <a:pt x="9726" y="13994"/>
                      </a:lnTo>
                      <a:lnTo>
                        <a:pt x="9884" y="13938"/>
                      </a:lnTo>
                      <a:lnTo>
                        <a:pt x="10054" y="13909"/>
                      </a:lnTo>
                      <a:lnTo>
                        <a:pt x="10257" y="13881"/>
                      </a:lnTo>
                      <a:lnTo>
                        <a:pt x="10449" y="13881"/>
                      </a:lnTo>
                      <a:lnTo>
                        <a:pt x="10664" y="13881"/>
                      </a:lnTo>
                      <a:lnTo>
                        <a:pt x="10856" y="13909"/>
                      </a:lnTo>
                      <a:lnTo>
                        <a:pt x="11037" y="13966"/>
                      </a:lnTo>
                      <a:lnTo>
                        <a:pt x="11206" y="14023"/>
                      </a:lnTo>
                      <a:lnTo>
                        <a:pt x="11353" y="14093"/>
                      </a:lnTo>
                      <a:lnTo>
                        <a:pt x="11511" y="14178"/>
                      </a:lnTo>
                      <a:lnTo>
                        <a:pt x="11635" y="14263"/>
                      </a:lnTo>
                      <a:lnTo>
                        <a:pt x="11748" y="14376"/>
                      </a:lnTo>
                      <a:lnTo>
                        <a:pt x="11861" y="14475"/>
                      </a:lnTo>
                      <a:lnTo>
                        <a:pt x="11941" y="14616"/>
                      </a:lnTo>
                      <a:lnTo>
                        <a:pt x="12031" y="14758"/>
                      </a:lnTo>
                      <a:lnTo>
                        <a:pt x="12099" y="14885"/>
                      </a:lnTo>
                      <a:lnTo>
                        <a:pt x="12200" y="15210"/>
                      </a:lnTo>
                      <a:lnTo>
                        <a:pt x="12268" y="15507"/>
                      </a:lnTo>
                      <a:lnTo>
                        <a:pt x="12291" y="15832"/>
                      </a:lnTo>
                      <a:lnTo>
                        <a:pt x="12291" y="16157"/>
                      </a:lnTo>
                      <a:lnTo>
                        <a:pt x="12246" y="16482"/>
                      </a:lnTo>
                      <a:lnTo>
                        <a:pt x="12178" y="16807"/>
                      </a:lnTo>
                      <a:lnTo>
                        <a:pt x="12099" y="17090"/>
                      </a:lnTo>
                      <a:lnTo>
                        <a:pt x="12008" y="17330"/>
                      </a:lnTo>
                      <a:lnTo>
                        <a:pt x="11884" y="17542"/>
                      </a:lnTo>
                      <a:lnTo>
                        <a:pt x="11748" y="17712"/>
                      </a:lnTo>
                      <a:lnTo>
                        <a:pt x="11613" y="17839"/>
                      </a:lnTo>
                      <a:lnTo>
                        <a:pt x="11489" y="18037"/>
                      </a:lnTo>
                      <a:lnTo>
                        <a:pt x="11398" y="18221"/>
                      </a:lnTo>
                      <a:lnTo>
                        <a:pt x="11319" y="18447"/>
                      </a:lnTo>
                      <a:lnTo>
                        <a:pt x="11251" y="18659"/>
                      </a:lnTo>
                      <a:lnTo>
                        <a:pt x="11206" y="18900"/>
                      </a:lnTo>
                      <a:lnTo>
                        <a:pt x="11184" y="19154"/>
                      </a:lnTo>
                      <a:lnTo>
                        <a:pt x="11184" y="19423"/>
                      </a:lnTo>
                      <a:lnTo>
                        <a:pt x="11229" y="19663"/>
                      </a:lnTo>
                      <a:lnTo>
                        <a:pt x="11297" y="19903"/>
                      </a:lnTo>
                      <a:lnTo>
                        <a:pt x="11376" y="20158"/>
                      </a:lnTo>
                      <a:lnTo>
                        <a:pt x="11511" y="20398"/>
                      </a:lnTo>
                      <a:lnTo>
                        <a:pt x="11681" y="20610"/>
                      </a:lnTo>
                      <a:lnTo>
                        <a:pt x="11884" y="20808"/>
                      </a:lnTo>
                      <a:lnTo>
                        <a:pt x="12121" y="20992"/>
                      </a:lnTo>
                      <a:lnTo>
                        <a:pt x="12404" y="21161"/>
                      </a:lnTo>
                      <a:lnTo>
                        <a:pt x="12528" y="21190"/>
                      </a:lnTo>
                      <a:lnTo>
                        <a:pt x="12856" y="21274"/>
                      </a:lnTo>
                      <a:lnTo>
                        <a:pt x="13330" y="21373"/>
                      </a:lnTo>
                      <a:lnTo>
                        <a:pt x="13963" y="21486"/>
                      </a:lnTo>
                      <a:lnTo>
                        <a:pt x="14313" y="21543"/>
                      </a:lnTo>
                      <a:lnTo>
                        <a:pt x="14652" y="21571"/>
                      </a:lnTo>
                      <a:lnTo>
                        <a:pt x="15025" y="21600"/>
                      </a:lnTo>
                      <a:lnTo>
                        <a:pt x="15409" y="21600"/>
                      </a:lnTo>
                      <a:lnTo>
                        <a:pt x="15782" y="21600"/>
                      </a:lnTo>
                      <a:lnTo>
                        <a:pt x="16177" y="21571"/>
                      </a:lnTo>
                      <a:lnTo>
                        <a:pt x="16516" y="21486"/>
                      </a:lnTo>
                      <a:lnTo>
                        <a:pt x="16889" y="21402"/>
                      </a:lnTo>
                      <a:lnTo>
                        <a:pt x="16821" y="21190"/>
                      </a:lnTo>
                      <a:lnTo>
                        <a:pt x="16776" y="20935"/>
                      </a:lnTo>
                      <a:lnTo>
                        <a:pt x="16742" y="20667"/>
                      </a:lnTo>
                      <a:lnTo>
                        <a:pt x="16719" y="20370"/>
                      </a:lnTo>
                      <a:lnTo>
                        <a:pt x="16697" y="19719"/>
                      </a:lnTo>
                      <a:lnTo>
                        <a:pt x="16697" y="19013"/>
                      </a:lnTo>
                      <a:lnTo>
                        <a:pt x="16719" y="18306"/>
                      </a:lnTo>
                      <a:lnTo>
                        <a:pt x="16753" y="17599"/>
                      </a:lnTo>
                      <a:lnTo>
                        <a:pt x="16821" y="16949"/>
                      </a:lnTo>
                      <a:lnTo>
                        <a:pt x="16889" y="16383"/>
                      </a:lnTo>
                      <a:lnTo>
                        <a:pt x="16934" y="16129"/>
                      </a:lnTo>
                      <a:lnTo>
                        <a:pt x="17002" y="15945"/>
                      </a:lnTo>
                      <a:lnTo>
                        <a:pt x="17081" y="15790"/>
                      </a:lnTo>
                      <a:lnTo>
                        <a:pt x="17194" y="15648"/>
                      </a:lnTo>
                      <a:lnTo>
                        <a:pt x="17318" y="15563"/>
                      </a:lnTo>
                      <a:lnTo>
                        <a:pt x="17453" y="15507"/>
                      </a:lnTo>
                      <a:lnTo>
                        <a:pt x="17600" y="15450"/>
                      </a:lnTo>
                      <a:lnTo>
                        <a:pt x="17758" y="15450"/>
                      </a:lnTo>
                      <a:lnTo>
                        <a:pt x="17905" y="15479"/>
                      </a:lnTo>
                      <a:lnTo>
                        <a:pt x="18064" y="15535"/>
                      </a:lnTo>
                      <a:lnTo>
                        <a:pt x="18233" y="15620"/>
                      </a:lnTo>
                      <a:lnTo>
                        <a:pt x="18380" y="15733"/>
                      </a:lnTo>
                      <a:lnTo>
                        <a:pt x="18561" y="15832"/>
                      </a:lnTo>
                      <a:lnTo>
                        <a:pt x="18707" y="15973"/>
                      </a:lnTo>
                      <a:lnTo>
                        <a:pt x="18866" y="16129"/>
                      </a:lnTo>
                      <a:lnTo>
                        <a:pt x="18990" y="16327"/>
                      </a:lnTo>
                      <a:lnTo>
                        <a:pt x="19125" y="16482"/>
                      </a:lnTo>
                      <a:lnTo>
                        <a:pt x="19295" y="16624"/>
                      </a:lnTo>
                      <a:lnTo>
                        <a:pt x="19464" y="16737"/>
                      </a:lnTo>
                      <a:lnTo>
                        <a:pt x="19668" y="16807"/>
                      </a:lnTo>
                      <a:lnTo>
                        <a:pt x="19860" y="16836"/>
                      </a:lnTo>
                      <a:lnTo>
                        <a:pt x="20052" y="16864"/>
                      </a:lnTo>
                      <a:lnTo>
                        <a:pt x="20266" y="16836"/>
                      </a:lnTo>
                      <a:lnTo>
                        <a:pt x="20470" y="16793"/>
                      </a:lnTo>
                      <a:lnTo>
                        <a:pt x="20662" y="16708"/>
                      </a:lnTo>
                      <a:lnTo>
                        <a:pt x="20854" y="16567"/>
                      </a:lnTo>
                      <a:lnTo>
                        <a:pt x="21035" y="16412"/>
                      </a:lnTo>
                      <a:lnTo>
                        <a:pt x="21182" y="16214"/>
                      </a:lnTo>
                      <a:lnTo>
                        <a:pt x="21340" y="16002"/>
                      </a:lnTo>
                      <a:lnTo>
                        <a:pt x="21441" y="15733"/>
                      </a:lnTo>
                      <a:lnTo>
                        <a:pt x="21532" y="15436"/>
                      </a:lnTo>
                      <a:lnTo>
                        <a:pt x="21600" y="15083"/>
                      </a:lnTo>
                      <a:lnTo>
                        <a:pt x="21600" y="14885"/>
                      </a:lnTo>
                      <a:lnTo>
                        <a:pt x="21600" y="14729"/>
                      </a:lnTo>
                      <a:lnTo>
                        <a:pt x="21600" y="14531"/>
                      </a:lnTo>
                      <a:lnTo>
                        <a:pt x="21577" y="14376"/>
                      </a:lnTo>
                      <a:lnTo>
                        <a:pt x="21532" y="14206"/>
                      </a:lnTo>
                      <a:lnTo>
                        <a:pt x="21487" y="14051"/>
                      </a:lnTo>
                      <a:lnTo>
                        <a:pt x="21419" y="13909"/>
                      </a:lnTo>
                      <a:lnTo>
                        <a:pt x="21351" y="13768"/>
                      </a:lnTo>
                      <a:lnTo>
                        <a:pt x="21204" y="13500"/>
                      </a:lnTo>
                      <a:lnTo>
                        <a:pt x="21035" y="13287"/>
                      </a:lnTo>
                      <a:lnTo>
                        <a:pt x="20809" y="13090"/>
                      </a:lnTo>
                      <a:lnTo>
                        <a:pt x="20594" y="12962"/>
                      </a:lnTo>
                      <a:lnTo>
                        <a:pt x="20357" y="12821"/>
                      </a:lnTo>
                      <a:lnTo>
                        <a:pt x="20120" y="12764"/>
                      </a:lnTo>
                      <a:lnTo>
                        <a:pt x="19882" y="12708"/>
                      </a:lnTo>
                      <a:lnTo>
                        <a:pt x="19645" y="12736"/>
                      </a:lnTo>
                      <a:lnTo>
                        <a:pt x="19430" y="12793"/>
                      </a:lnTo>
                      <a:lnTo>
                        <a:pt x="19227" y="12906"/>
                      </a:lnTo>
                      <a:lnTo>
                        <a:pt x="19148" y="12962"/>
                      </a:lnTo>
                      <a:lnTo>
                        <a:pt x="19058" y="13047"/>
                      </a:lnTo>
                      <a:lnTo>
                        <a:pt x="18990" y="13146"/>
                      </a:lnTo>
                      <a:lnTo>
                        <a:pt x="18911" y="13259"/>
                      </a:lnTo>
                      <a:lnTo>
                        <a:pt x="18775" y="13471"/>
                      </a:lnTo>
                      <a:lnTo>
                        <a:pt x="18628" y="13641"/>
                      </a:lnTo>
                      <a:lnTo>
                        <a:pt x="18470" y="13740"/>
                      </a:lnTo>
                      <a:lnTo>
                        <a:pt x="18301" y="13825"/>
                      </a:lnTo>
                      <a:lnTo>
                        <a:pt x="18143" y="13853"/>
                      </a:lnTo>
                      <a:lnTo>
                        <a:pt x="17973" y="13881"/>
                      </a:lnTo>
                      <a:lnTo>
                        <a:pt x="17804" y="13853"/>
                      </a:lnTo>
                      <a:lnTo>
                        <a:pt x="17646" y="13796"/>
                      </a:lnTo>
                      <a:lnTo>
                        <a:pt x="17499" y="13726"/>
                      </a:lnTo>
                      <a:lnTo>
                        <a:pt x="17341" y="13641"/>
                      </a:lnTo>
                      <a:lnTo>
                        <a:pt x="17216" y="13528"/>
                      </a:lnTo>
                      <a:lnTo>
                        <a:pt x="17103" y="13386"/>
                      </a:lnTo>
                      <a:lnTo>
                        <a:pt x="17024" y="13259"/>
                      </a:lnTo>
                      <a:lnTo>
                        <a:pt x="16934" y="13118"/>
                      </a:lnTo>
                      <a:lnTo>
                        <a:pt x="16889" y="12991"/>
                      </a:lnTo>
                      <a:lnTo>
                        <a:pt x="16889" y="12849"/>
                      </a:lnTo>
                      <a:lnTo>
                        <a:pt x="16889" y="12383"/>
                      </a:lnTo>
                      <a:lnTo>
                        <a:pt x="16889" y="11662"/>
                      </a:lnTo>
                      <a:lnTo>
                        <a:pt x="16889" y="10701"/>
                      </a:lnTo>
                      <a:lnTo>
                        <a:pt x="16889" y="9640"/>
                      </a:lnTo>
                      <a:lnTo>
                        <a:pt x="16889" y="8566"/>
                      </a:lnTo>
                      <a:lnTo>
                        <a:pt x="16889" y="7478"/>
                      </a:lnTo>
                      <a:lnTo>
                        <a:pt x="16889" y="6502"/>
                      </a:lnTo>
                      <a:lnTo>
                        <a:pt x="16889" y="5739"/>
                      </a:lnTo>
                      <a:lnTo>
                        <a:pt x="16674" y="5894"/>
                      </a:lnTo>
                      <a:lnTo>
                        <a:pt x="16414" y="6036"/>
                      </a:lnTo>
                      <a:lnTo>
                        <a:pt x="16154" y="6177"/>
                      </a:lnTo>
                      <a:lnTo>
                        <a:pt x="15849" y="6248"/>
                      </a:lnTo>
                      <a:lnTo>
                        <a:pt x="15544" y="6304"/>
                      </a:lnTo>
                      <a:lnTo>
                        <a:pt x="15217" y="6332"/>
                      </a:lnTo>
                      <a:lnTo>
                        <a:pt x="14866" y="6361"/>
                      </a:lnTo>
                      <a:lnTo>
                        <a:pt x="14550" y="6361"/>
                      </a:lnTo>
                      <a:lnTo>
                        <a:pt x="14200" y="6332"/>
                      </a:lnTo>
                      <a:lnTo>
                        <a:pt x="13850" y="6276"/>
                      </a:lnTo>
                      <a:lnTo>
                        <a:pt x="13522" y="6219"/>
                      </a:lnTo>
                      <a:lnTo>
                        <a:pt x="13206" y="6149"/>
                      </a:lnTo>
                      <a:lnTo>
                        <a:pt x="12901" y="6064"/>
                      </a:lnTo>
                      <a:lnTo>
                        <a:pt x="12618" y="5951"/>
                      </a:lnTo>
                      <a:lnTo>
                        <a:pt x="12358" y="5838"/>
                      </a:lnTo>
                      <a:lnTo>
                        <a:pt x="12121" y="5739"/>
                      </a:lnTo>
                      <a:lnTo>
                        <a:pt x="11941" y="5626"/>
                      </a:lnTo>
                      <a:lnTo>
                        <a:pt x="11794" y="5513"/>
                      </a:lnTo>
                      <a:lnTo>
                        <a:pt x="11658" y="5414"/>
                      </a:lnTo>
                      <a:lnTo>
                        <a:pt x="11556" y="5301"/>
                      </a:lnTo>
                      <a:lnTo>
                        <a:pt x="11466" y="5187"/>
                      </a:lnTo>
                      <a:lnTo>
                        <a:pt x="11398" y="5089"/>
                      </a:lnTo>
                      <a:lnTo>
                        <a:pt x="11376" y="4947"/>
                      </a:lnTo>
                      <a:lnTo>
                        <a:pt x="11353" y="4834"/>
                      </a:lnTo>
                      <a:lnTo>
                        <a:pt x="11353" y="4707"/>
                      </a:lnTo>
                      <a:lnTo>
                        <a:pt x="11376" y="4565"/>
                      </a:lnTo>
                      <a:lnTo>
                        <a:pt x="11443" y="4410"/>
                      </a:lnTo>
                      <a:lnTo>
                        <a:pt x="11511" y="4240"/>
                      </a:lnTo>
                      <a:lnTo>
                        <a:pt x="11703" y="3887"/>
                      </a:lnTo>
                      <a:lnTo>
                        <a:pt x="11986" y="3505"/>
                      </a:lnTo>
                      <a:lnTo>
                        <a:pt x="12144" y="3265"/>
                      </a:lnTo>
                      <a:lnTo>
                        <a:pt x="12246" y="3025"/>
                      </a:lnTo>
                      <a:lnTo>
                        <a:pt x="12336" y="2756"/>
                      </a:lnTo>
                      <a:lnTo>
                        <a:pt x="12404" y="2445"/>
                      </a:lnTo>
                      <a:lnTo>
                        <a:pt x="12438" y="2176"/>
                      </a:lnTo>
                      <a:lnTo>
                        <a:pt x="12438" y="1880"/>
                      </a:lnTo>
                      <a:lnTo>
                        <a:pt x="12404" y="1583"/>
                      </a:lnTo>
                      <a:lnTo>
                        <a:pt x="12336" y="1314"/>
                      </a:lnTo>
                      <a:lnTo>
                        <a:pt x="12246" y="1046"/>
                      </a:lnTo>
                      <a:lnTo>
                        <a:pt x="12099" y="791"/>
                      </a:lnTo>
                      <a:lnTo>
                        <a:pt x="12008" y="692"/>
                      </a:lnTo>
                      <a:lnTo>
                        <a:pt x="11918" y="579"/>
                      </a:lnTo>
                      <a:lnTo>
                        <a:pt x="11816" y="466"/>
                      </a:lnTo>
                      <a:lnTo>
                        <a:pt x="11703" y="381"/>
                      </a:lnTo>
                      <a:lnTo>
                        <a:pt x="11579" y="310"/>
                      </a:lnTo>
                      <a:lnTo>
                        <a:pt x="11443" y="226"/>
                      </a:lnTo>
                      <a:lnTo>
                        <a:pt x="11297" y="169"/>
                      </a:lnTo>
                      <a:lnTo>
                        <a:pt x="11138" y="113"/>
                      </a:lnTo>
                      <a:lnTo>
                        <a:pt x="10969" y="56"/>
                      </a:lnTo>
                      <a:lnTo>
                        <a:pt x="10800" y="28"/>
                      </a:lnTo>
                      <a:lnTo>
                        <a:pt x="10619" y="28"/>
                      </a:lnTo>
                      <a:lnTo>
                        <a:pt x="10404" y="28"/>
                      </a:lnTo>
                      <a:lnTo>
                        <a:pt x="10257" y="28"/>
                      </a:lnTo>
                      <a:lnTo>
                        <a:pt x="10076" y="56"/>
                      </a:lnTo>
                      <a:lnTo>
                        <a:pt x="9952" y="84"/>
                      </a:lnTo>
                      <a:lnTo>
                        <a:pt x="9794" y="141"/>
                      </a:lnTo>
                      <a:lnTo>
                        <a:pt x="9692" y="226"/>
                      </a:lnTo>
                      <a:lnTo>
                        <a:pt x="9557" y="282"/>
                      </a:lnTo>
                      <a:lnTo>
                        <a:pt x="9455" y="381"/>
                      </a:lnTo>
                      <a:lnTo>
                        <a:pt x="9365" y="466"/>
                      </a:lnTo>
                      <a:lnTo>
                        <a:pt x="9274" y="579"/>
                      </a:lnTo>
                      <a:lnTo>
                        <a:pt x="9184" y="692"/>
                      </a:lnTo>
                      <a:lnTo>
                        <a:pt x="9128" y="791"/>
                      </a:lnTo>
                      <a:lnTo>
                        <a:pt x="9060" y="932"/>
                      </a:lnTo>
                      <a:lnTo>
                        <a:pt x="8969" y="1201"/>
                      </a:lnTo>
                      <a:lnTo>
                        <a:pt x="8913" y="1498"/>
                      </a:lnTo>
                      <a:lnTo>
                        <a:pt x="8890" y="1795"/>
                      </a:lnTo>
                      <a:lnTo>
                        <a:pt x="8890" y="2120"/>
                      </a:lnTo>
                      <a:lnTo>
                        <a:pt x="8913" y="2445"/>
                      </a:lnTo>
                      <a:lnTo>
                        <a:pt x="8969" y="2756"/>
                      </a:lnTo>
                      <a:lnTo>
                        <a:pt x="9060" y="3081"/>
                      </a:lnTo>
                      <a:lnTo>
                        <a:pt x="9173" y="3378"/>
                      </a:lnTo>
                      <a:lnTo>
                        <a:pt x="9297" y="3647"/>
                      </a:lnTo>
                      <a:lnTo>
                        <a:pt x="9466" y="3887"/>
                      </a:lnTo>
                      <a:lnTo>
                        <a:pt x="9579" y="4085"/>
                      </a:lnTo>
                      <a:lnTo>
                        <a:pt x="9670" y="4269"/>
                      </a:lnTo>
                      <a:lnTo>
                        <a:pt x="9726" y="4467"/>
                      </a:lnTo>
                      <a:lnTo>
                        <a:pt x="9771" y="4650"/>
                      </a:lnTo>
                      <a:lnTo>
                        <a:pt x="9771" y="4834"/>
                      </a:lnTo>
                      <a:lnTo>
                        <a:pt x="9749" y="5032"/>
                      </a:lnTo>
                      <a:lnTo>
                        <a:pt x="9715" y="5216"/>
                      </a:lnTo>
                      <a:lnTo>
                        <a:pt x="9625" y="5385"/>
                      </a:lnTo>
                      <a:lnTo>
                        <a:pt x="9534" y="5513"/>
                      </a:lnTo>
                      <a:lnTo>
                        <a:pt x="9410" y="5626"/>
                      </a:lnTo>
                      <a:lnTo>
                        <a:pt x="9229" y="5710"/>
                      </a:lnTo>
                      <a:lnTo>
                        <a:pt x="9060" y="5767"/>
                      </a:lnTo>
                      <a:lnTo>
                        <a:pt x="8845" y="5767"/>
                      </a:lnTo>
                      <a:lnTo>
                        <a:pt x="8585" y="5739"/>
                      </a:lnTo>
                      <a:lnTo>
                        <a:pt x="8325" y="5654"/>
                      </a:lnTo>
                      <a:lnTo>
                        <a:pt x="8020" y="5513"/>
                      </a:lnTo>
                      <a:lnTo>
                        <a:pt x="7840" y="5442"/>
                      </a:lnTo>
                      <a:lnTo>
                        <a:pt x="7648" y="5385"/>
                      </a:lnTo>
                      <a:lnTo>
                        <a:pt x="7433" y="5329"/>
                      </a:lnTo>
                      <a:lnTo>
                        <a:pt x="7241" y="5301"/>
                      </a:lnTo>
                      <a:lnTo>
                        <a:pt x="6755" y="5301"/>
                      </a:lnTo>
                      <a:lnTo>
                        <a:pt x="6281" y="5329"/>
                      </a:lnTo>
                      <a:lnTo>
                        <a:pt x="5784" y="5385"/>
                      </a:lnTo>
                      <a:lnTo>
                        <a:pt x="5264" y="5498"/>
                      </a:lnTo>
                      <a:lnTo>
                        <a:pt x="4744" y="5597"/>
                      </a:lnTo>
                      <a:lnTo>
                        <a:pt x="4247" y="5739"/>
                      </a:lnTo>
                      <a:lnTo>
                        <a:pt x="4202" y="5894"/>
                      </a:lnTo>
                      <a:lnTo>
                        <a:pt x="4202" y="6191"/>
                      </a:lnTo>
                      <a:lnTo>
                        <a:pt x="4202" y="6545"/>
                      </a:lnTo>
                      <a:lnTo>
                        <a:pt x="4225" y="6954"/>
                      </a:lnTo>
                      <a:lnTo>
                        <a:pt x="4315" y="7930"/>
                      </a:lnTo>
                      <a:lnTo>
                        <a:pt x="4394" y="9018"/>
                      </a:lnTo>
                      <a:lnTo>
                        <a:pt x="4439" y="9570"/>
                      </a:lnTo>
                      <a:lnTo>
                        <a:pt x="4462" y="10107"/>
                      </a:lnTo>
                      <a:lnTo>
                        <a:pt x="4484" y="10630"/>
                      </a:lnTo>
                      <a:lnTo>
                        <a:pt x="4507" y="11082"/>
                      </a:lnTo>
                      <a:lnTo>
                        <a:pt x="4484" y="11520"/>
                      </a:lnTo>
                      <a:lnTo>
                        <a:pt x="4439" y="11874"/>
                      </a:lnTo>
                      <a:lnTo>
                        <a:pt x="4394" y="12029"/>
                      </a:lnTo>
                      <a:lnTo>
                        <a:pt x="4349" y="12171"/>
                      </a:lnTo>
                      <a:lnTo>
                        <a:pt x="4315" y="12284"/>
                      </a:lnTo>
                      <a:lnTo>
                        <a:pt x="4247" y="1235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9" name="Puzzle4"/>
                <p:cNvSpPr>
                  <a:spLocks noEditPoints="1" noChangeArrowheads="1"/>
                </p:cNvSpPr>
                <p:nvPr/>
              </p:nvSpPr>
              <p:spPr bwMode="auto">
                <a:xfrm>
                  <a:off x="97543" y="4696094"/>
                  <a:ext cx="108169" cy="172332"/>
                </a:xfrm>
                <a:custGeom>
                  <a:avLst/>
                  <a:gdLst>
                    <a:gd name="T0" fmla="*/ 8307 w 21600"/>
                    <a:gd name="T1" fmla="*/ 11593 h 21600"/>
                    <a:gd name="T2" fmla="*/ 453 w 21600"/>
                    <a:gd name="T3" fmla="*/ 16938 h 21600"/>
                    <a:gd name="T4" fmla="*/ 11500 w 21600"/>
                    <a:gd name="T5" fmla="*/ 21600 h 21600"/>
                    <a:gd name="T6" fmla="*/ 20920 w 21600"/>
                    <a:gd name="T7" fmla="*/ 16751 h 21600"/>
                    <a:gd name="T8" fmla="*/ 13972 w 21600"/>
                    <a:gd name="T9" fmla="*/ 10888 h 21600"/>
                    <a:gd name="T10" fmla="*/ 21033 w 21600"/>
                    <a:gd name="T11" fmla="*/ 4716 h 21600"/>
                    <a:gd name="T12" fmla="*/ 11102 w 21600"/>
                    <a:gd name="T13" fmla="*/ 11 h 21600"/>
                    <a:gd name="T14" fmla="*/ 453 w 21600"/>
                    <a:gd name="T15" fmla="*/ 4716 h 21600"/>
                    <a:gd name="T16" fmla="*/ 2076 w 21600"/>
                    <a:gd name="T17" fmla="*/ 5664 h 21600"/>
                    <a:gd name="T18" fmla="*/ 20203 w 21600"/>
                    <a:gd name="T19" fmla="*/ 1598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3813" y="10590"/>
                      </a:moveTo>
                      <a:lnTo>
                        <a:pt x="3927" y="10513"/>
                      </a:lnTo>
                      <a:lnTo>
                        <a:pt x="4078" y="10425"/>
                      </a:lnTo>
                      <a:lnTo>
                        <a:pt x="4210" y="10359"/>
                      </a:lnTo>
                      <a:lnTo>
                        <a:pt x="4361" y="10315"/>
                      </a:lnTo>
                      <a:lnTo>
                        <a:pt x="4682" y="10237"/>
                      </a:lnTo>
                      <a:lnTo>
                        <a:pt x="5041" y="10193"/>
                      </a:lnTo>
                      <a:lnTo>
                        <a:pt x="5456" y="10171"/>
                      </a:lnTo>
                      <a:lnTo>
                        <a:pt x="5853" y="10193"/>
                      </a:lnTo>
                      <a:lnTo>
                        <a:pt x="6249" y="10260"/>
                      </a:lnTo>
                      <a:lnTo>
                        <a:pt x="6646" y="10337"/>
                      </a:lnTo>
                      <a:lnTo>
                        <a:pt x="7004" y="10469"/>
                      </a:lnTo>
                      <a:lnTo>
                        <a:pt x="7363" y="10612"/>
                      </a:lnTo>
                      <a:lnTo>
                        <a:pt x="7665" y="10788"/>
                      </a:lnTo>
                      <a:lnTo>
                        <a:pt x="7911" y="10998"/>
                      </a:lnTo>
                      <a:lnTo>
                        <a:pt x="8024" y="11097"/>
                      </a:lnTo>
                      <a:lnTo>
                        <a:pt x="8137" y="11207"/>
                      </a:lnTo>
                      <a:lnTo>
                        <a:pt x="8194" y="11340"/>
                      </a:lnTo>
                      <a:lnTo>
                        <a:pt x="8269" y="11461"/>
                      </a:lnTo>
                      <a:lnTo>
                        <a:pt x="8307" y="11593"/>
                      </a:lnTo>
                      <a:lnTo>
                        <a:pt x="8307" y="11714"/>
                      </a:lnTo>
                      <a:lnTo>
                        <a:pt x="8307" y="11868"/>
                      </a:lnTo>
                      <a:lnTo>
                        <a:pt x="8307" y="12012"/>
                      </a:lnTo>
                      <a:lnTo>
                        <a:pt x="8194" y="12265"/>
                      </a:lnTo>
                      <a:lnTo>
                        <a:pt x="8062" y="12519"/>
                      </a:lnTo>
                      <a:lnTo>
                        <a:pt x="7873" y="12706"/>
                      </a:lnTo>
                      <a:lnTo>
                        <a:pt x="7627" y="12904"/>
                      </a:lnTo>
                      <a:lnTo>
                        <a:pt x="7363" y="13048"/>
                      </a:lnTo>
                      <a:lnTo>
                        <a:pt x="7080" y="13180"/>
                      </a:lnTo>
                      <a:lnTo>
                        <a:pt x="6759" y="13257"/>
                      </a:lnTo>
                      <a:lnTo>
                        <a:pt x="6419" y="13345"/>
                      </a:lnTo>
                      <a:lnTo>
                        <a:pt x="6098" y="13389"/>
                      </a:lnTo>
                      <a:lnTo>
                        <a:pt x="5739" y="13389"/>
                      </a:lnTo>
                      <a:lnTo>
                        <a:pt x="5418" y="13389"/>
                      </a:lnTo>
                      <a:lnTo>
                        <a:pt x="5079" y="13345"/>
                      </a:lnTo>
                      <a:lnTo>
                        <a:pt x="4758" y="13301"/>
                      </a:lnTo>
                      <a:lnTo>
                        <a:pt x="4474" y="13213"/>
                      </a:lnTo>
                      <a:lnTo>
                        <a:pt x="4172" y="13114"/>
                      </a:lnTo>
                      <a:lnTo>
                        <a:pt x="3965" y="12982"/>
                      </a:lnTo>
                      <a:lnTo>
                        <a:pt x="3738" y="12838"/>
                      </a:lnTo>
                      <a:lnTo>
                        <a:pt x="3493" y="12706"/>
                      </a:lnTo>
                      <a:lnTo>
                        <a:pt x="3228" y="12607"/>
                      </a:lnTo>
                      <a:lnTo>
                        <a:pt x="2945" y="12519"/>
                      </a:lnTo>
                      <a:lnTo>
                        <a:pt x="2700" y="12431"/>
                      </a:lnTo>
                      <a:lnTo>
                        <a:pt x="2397" y="12375"/>
                      </a:lnTo>
                      <a:lnTo>
                        <a:pt x="2152" y="12331"/>
                      </a:lnTo>
                      <a:lnTo>
                        <a:pt x="1888" y="12309"/>
                      </a:lnTo>
                      <a:lnTo>
                        <a:pt x="1642" y="12309"/>
                      </a:lnTo>
                      <a:lnTo>
                        <a:pt x="1397" y="12331"/>
                      </a:lnTo>
                      <a:lnTo>
                        <a:pt x="1170" y="12397"/>
                      </a:lnTo>
                      <a:lnTo>
                        <a:pt x="962" y="12453"/>
                      </a:lnTo>
                      <a:lnTo>
                        <a:pt x="774" y="12563"/>
                      </a:lnTo>
                      <a:lnTo>
                        <a:pt x="623" y="12684"/>
                      </a:lnTo>
                      <a:lnTo>
                        <a:pt x="528" y="12838"/>
                      </a:lnTo>
                      <a:lnTo>
                        <a:pt x="453" y="13026"/>
                      </a:lnTo>
                      <a:lnTo>
                        <a:pt x="339" y="13477"/>
                      </a:lnTo>
                      <a:lnTo>
                        <a:pt x="226" y="13984"/>
                      </a:lnTo>
                      <a:lnTo>
                        <a:pt x="151" y="14535"/>
                      </a:lnTo>
                      <a:lnTo>
                        <a:pt x="113" y="15075"/>
                      </a:lnTo>
                      <a:lnTo>
                        <a:pt x="113" y="15626"/>
                      </a:lnTo>
                      <a:lnTo>
                        <a:pt x="151" y="16133"/>
                      </a:lnTo>
                      <a:lnTo>
                        <a:pt x="188" y="16376"/>
                      </a:lnTo>
                      <a:lnTo>
                        <a:pt x="264" y="16585"/>
                      </a:lnTo>
                      <a:lnTo>
                        <a:pt x="339" y="16773"/>
                      </a:lnTo>
                      <a:lnTo>
                        <a:pt x="453" y="16938"/>
                      </a:lnTo>
                      <a:lnTo>
                        <a:pt x="1095" y="16883"/>
                      </a:lnTo>
                      <a:lnTo>
                        <a:pt x="1963" y="16795"/>
                      </a:lnTo>
                      <a:lnTo>
                        <a:pt x="2945" y="16751"/>
                      </a:lnTo>
                      <a:lnTo>
                        <a:pt x="3965" y="16706"/>
                      </a:lnTo>
                      <a:lnTo>
                        <a:pt x="5022" y="16684"/>
                      </a:lnTo>
                      <a:lnTo>
                        <a:pt x="5947" y="16684"/>
                      </a:lnTo>
                      <a:lnTo>
                        <a:pt x="6759" y="16706"/>
                      </a:lnTo>
                      <a:lnTo>
                        <a:pt x="7363" y="16751"/>
                      </a:lnTo>
                      <a:lnTo>
                        <a:pt x="7948" y="16839"/>
                      </a:lnTo>
                      <a:lnTo>
                        <a:pt x="8458" y="16916"/>
                      </a:lnTo>
                      <a:lnTo>
                        <a:pt x="8893" y="17026"/>
                      </a:lnTo>
                      <a:lnTo>
                        <a:pt x="9289" y="17158"/>
                      </a:lnTo>
                      <a:lnTo>
                        <a:pt x="9572" y="17280"/>
                      </a:lnTo>
                      <a:lnTo>
                        <a:pt x="9799" y="17412"/>
                      </a:lnTo>
                      <a:lnTo>
                        <a:pt x="9969" y="17555"/>
                      </a:lnTo>
                      <a:lnTo>
                        <a:pt x="10120" y="17687"/>
                      </a:lnTo>
                      <a:lnTo>
                        <a:pt x="10158" y="17831"/>
                      </a:lnTo>
                      <a:lnTo>
                        <a:pt x="10195" y="17974"/>
                      </a:lnTo>
                      <a:lnTo>
                        <a:pt x="10158" y="18128"/>
                      </a:lnTo>
                      <a:lnTo>
                        <a:pt x="10082" y="18271"/>
                      </a:lnTo>
                      <a:lnTo>
                        <a:pt x="9969" y="18426"/>
                      </a:lnTo>
                      <a:lnTo>
                        <a:pt x="9837" y="18569"/>
                      </a:lnTo>
                      <a:lnTo>
                        <a:pt x="9648" y="18701"/>
                      </a:lnTo>
                      <a:lnTo>
                        <a:pt x="9440" y="18822"/>
                      </a:lnTo>
                      <a:lnTo>
                        <a:pt x="9213" y="18999"/>
                      </a:lnTo>
                      <a:lnTo>
                        <a:pt x="9044" y="19186"/>
                      </a:lnTo>
                      <a:lnTo>
                        <a:pt x="8893" y="19395"/>
                      </a:lnTo>
                      <a:lnTo>
                        <a:pt x="8817" y="19627"/>
                      </a:lnTo>
                      <a:lnTo>
                        <a:pt x="8779" y="19858"/>
                      </a:lnTo>
                      <a:lnTo>
                        <a:pt x="8779" y="20112"/>
                      </a:lnTo>
                      <a:lnTo>
                        <a:pt x="8855" y="20354"/>
                      </a:lnTo>
                      <a:lnTo>
                        <a:pt x="8968" y="20586"/>
                      </a:lnTo>
                      <a:lnTo>
                        <a:pt x="9138" y="20817"/>
                      </a:lnTo>
                      <a:lnTo>
                        <a:pt x="9365" y="21026"/>
                      </a:lnTo>
                      <a:lnTo>
                        <a:pt x="9610" y="21192"/>
                      </a:lnTo>
                      <a:lnTo>
                        <a:pt x="9950" y="21368"/>
                      </a:lnTo>
                      <a:lnTo>
                        <a:pt x="10120" y="21445"/>
                      </a:lnTo>
                      <a:lnTo>
                        <a:pt x="10346" y="21511"/>
                      </a:lnTo>
                      <a:lnTo>
                        <a:pt x="10516" y="21555"/>
                      </a:lnTo>
                      <a:lnTo>
                        <a:pt x="10743" y="21600"/>
                      </a:lnTo>
                      <a:lnTo>
                        <a:pt x="10988" y="21644"/>
                      </a:lnTo>
                      <a:lnTo>
                        <a:pt x="11215" y="21666"/>
                      </a:lnTo>
                      <a:lnTo>
                        <a:pt x="11498" y="21666"/>
                      </a:lnTo>
                      <a:lnTo>
                        <a:pt x="11762" y="21666"/>
                      </a:lnTo>
                      <a:lnTo>
                        <a:pt x="12253" y="21644"/>
                      </a:lnTo>
                      <a:lnTo>
                        <a:pt x="12763" y="21577"/>
                      </a:lnTo>
                      <a:lnTo>
                        <a:pt x="13197" y="21467"/>
                      </a:lnTo>
                      <a:lnTo>
                        <a:pt x="13556" y="21346"/>
                      </a:lnTo>
                      <a:lnTo>
                        <a:pt x="13896" y="21192"/>
                      </a:lnTo>
                      <a:lnTo>
                        <a:pt x="14179" y="21026"/>
                      </a:lnTo>
                      <a:lnTo>
                        <a:pt x="14444" y="20839"/>
                      </a:lnTo>
                      <a:lnTo>
                        <a:pt x="14576" y="20641"/>
                      </a:lnTo>
                      <a:lnTo>
                        <a:pt x="14727" y="20431"/>
                      </a:lnTo>
                      <a:lnTo>
                        <a:pt x="14765" y="20200"/>
                      </a:lnTo>
                      <a:lnTo>
                        <a:pt x="14802" y="19991"/>
                      </a:lnTo>
                      <a:lnTo>
                        <a:pt x="14727" y="19759"/>
                      </a:lnTo>
                      <a:lnTo>
                        <a:pt x="14613" y="19550"/>
                      </a:lnTo>
                      <a:lnTo>
                        <a:pt x="14444" y="19307"/>
                      </a:lnTo>
                      <a:lnTo>
                        <a:pt x="14217" y="19098"/>
                      </a:lnTo>
                      <a:lnTo>
                        <a:pt x="13934" y="18911"/>
                      </a:lnTo>
                      <a:lnTo>
                        <a:pt x="13669" y="18745"/>
                      </a:lnTo>
                      <a:lnTo>
                        <a:pt x="13462" y="18547"/>
                      </a:lnTo>
                      <a:lnTo>
                        <a:pt x="13311" y="18337"/>
                      </a:lnTo>
                      <a:lnTo>
                        <a:pt x="13197" y="18150"/>
                      </a:lnTo>
                      <a:lnTo>
                        <a:pt x="13122" y="17941"/>
                      </a:lnTo>
                      <a:lnTo>
                        <a:pt x="13122" y="17720"/>
                      </a:lnTo>
                      <a:lnTo>
                        <a:pt x="13122" y="17533"/>
                      </a:lnTo>
                      <a:lnTo>
                        <a:pt x="13197" y="17346"/>
                      </a:lnTo>
                      <a:lnTo>
                        <a:pt x="13273" y="17158"/>
                      </a:lnTo>
                      <a:lnTo>
                        <a:pt x="13386" y="16982"/>
                      </a:lnTo>
                      <a:lnTo>
                        <a:pt x="13537" y="16839"/>
                      </a:lnTo>
                      <a:lnTo>
                        <a:pt x="13707" y="16706"/>
                      </a:lnTo>
                      <a:lnTo>
                        <a:pt x="13896" y="16607"/>
                      </a:lnTo>
                      <a:lnTo>
                        <a:pt x="14104" y="16519"/>
                      </a:lnTo>
                      <a:lnTo>
                        <a:pt x="14330" y="16453"/>
                      </a:lnTo>
                      <a:lnTo>
                        <a:pt x="14538" y="16431"/>
                      </a:lnTo>
                      <a:lnTo>
                        <a:pt x="14897" y="16453"/>
                      </a:lnTo>
                      <a:lnTo>
                        <a:pt x="15406" y="16497"/>
                      </a:lnTo>
                      <a:lnTo>
                        <a:pt x="16105" y="16541"/>
                      </a:lnTo>
                      <a:lnTo>
                        <a:pt x="16898" y="16607"/>
                      </a:lnTo>
                      <a:lnTo>
                        <a:pt x="17804" y="16651"/>
                      </a:lnTo>
                      <a:lnTo>
                        <a:pt x="18786" y="16684"/>
                      </a:lnTo>
                      <a:lnTo>
                        <a:pt x="19844" y="16728"/>
                      </a:lnTo>
                      <a:lnTo>
                        <a:pt x="20920" y="16751"/>
                      </a:lnTo>
                      <a:lnTo>
                        <a:pt x="21109" y="16497"/>
                      </a:lnTo>
                      <a:lnTo>
                        <a:pt x="21241" y="16222"/>
                      </a:lnTo>
                      <a:lnTo>
                        <a:pt x="21392" y="15946"/>
                      </a:lnTo>
                      <a:lnTo>
                        <a:pt x="21467" y="15648"/>
                      </a:lnTo>
                      <a:lnTo>
                        <a:pt x="21543" y="15351"/>
                      </a:lnTo>
                      <a:lnTo>
                        <a:pt x="21618" y="15042"/>
                      </a:lnTo>
                      <a:lnTo>
                        <a:pt x="21618" y="14745"/>
                      </a:lnTo>
                      <a:lnTo>
                        <a:pt x="21618" y="14447"/>
                      </a:lnTo>
                      <a:lnTo>
                        <a:pt x="21618" y="14150"/>
                      </a:lnTo>
                      <a:lnTo>
                        <a:pt x="21581" y="13852"/>
                      </a:lnTo>
                      <a:lnTo>
                        <a:pt x="21505" y="13577"/>
                      </a:lnTo>
                      <a:lnTo>
                        <a:pt x="21430" y="13301"/>
                      </a:lnTo>
                      <a:lnTo>
                        <a:pt x="21354" y="13048"/>
                      </a:lnTo>
                      <a:lnTo>
                        <a:pt x="21241" y="12816"/>
                      </a:lnTo>
                      <a:lnTo>
                        <a:pt x="21146" y="12607"/>
                      </a:lnTo>
                      <a:lnTo>
                        <a:pt x="21033" y="12431"/>
                      </a:lnTo>
                      <a:lnTo>
                        <a:pt x="20920" y="12265"/>
                      </a:lnTo>
                      <a:lnTo>
                        <a:pt x="20769" y="12144"/>
                      </a:lnTo>
                      <a:lnTo>
                        <a:pt x="20637" y="12034"/>
                      </a:lnTo>
                      <a:lnTo>
                        <a:pt x="20486" y="11946"/>
                      </a:lnTo>
                      <a:lnTo>
                        <a:pt x="20297" y="11891"/>
                      </a:lnTo>
                      <a:lnTo>
                        <a:pt x="20165" y="11846"/>
                      </a:lnTo>
                      <a:lnTo>
                        <a:pt x="19976" y="11824"/>
                      </a:lnTo>
                      <a:lnTo>
                        <a:pt x="19806" y="11802"/>
                      </a:lnTo>
                      <a:lnTo>
                        <a:pt x="19390" y="11824"/>
                      </a:lnTo>
                      <a:lnTo>
                        <a:pt x="18956" y="11891"/>
                      </a:lnTo>
                      <a:lnTo>
                        <a:pt x="18503" y="11968"/>
                      </a:lnTo>
                      <a:lnTo>
                        <a:pt x="17993" y="12078"/>
                      </a:lnTo>
                      <a:lnTo>
                        <a:pt x="17653" y="12144"/>
                      </a:lnTo>
                      <a:lnTo>
                        <a:pt x="17332" y="12199"/>
                      </a:lnTo>
                      <a:lnTo>
                        <a:pt x="17049" y="12221"/>
                      </a:lnTo>
                      <a:lnTo>
                        <a:pt x="16747" y="12243"/>
                      </a:lnTo>
                      <a:lnTo>
                        <a:pt x="16464" y="12243"/>
                      </a:lnTo>
                      <a:lnTo>
                        <a:pt x="16218" y="12243"/>
                      </a:lnTo>
                      <a:lnTo>
                        <a:pt x="15992" y="12221"/>
                      </a:lnTo>
                      <a:lnTo>
                        <a:pt x="15746" y="12199"/>
                      </a:lnTo>
                      <a:lnTo>
                        <a:pt x="15520" y="12155"/>
                      </a:lnTo>
                      <a:lnTo>
                        <a:pt x="15350" y="12122"/>
                      </a:lnTo>
                      <a:lnTo>
                        <a:pt x="15161" y="12056"/>
                      </a:lnTo>
                      <a:lnTo>
                        <a:pt x="14972" y="11990"/>
                      </a:lnTo>
                      <a:lnTo>
                        <a:pt x="14689" y="11846"/>
                      </a:lnTo>
                      <a:lnTo>
                        <a:pt x="14444" y="11670"/>
                      </a:lnTo>
                      <a:lnTo>
                        <a:pt x="14255" y="11483"/>
                      </a:lnTo>
                      <a:lnTo>
                        <a:pt x="14104" y="11295"/>
                      </a:lnTo>
                      <a:lnTo>
                        <a:pt x="14028" y="11086"/>
                      </a:lnTo>
                      <a:lnTo>
                        <a:pt x="13972" y="10888"/>
                      </a:lnTo>
                      <a:lnTo>
                        <a:pt x="13972" y="10700"/>
                      </a:lnTo>
                      <a:lnTo>
                        <a:pt x="14009" y="10513"/>
                      </a:lnTo>
                      <a:lnTo>
                        <a:pt x="14066" y="10359"/>
                      </a:lnTo>
                      <a:lnTo>
                        <a:pt x="14179" y="10215"/>
                      </a:lnTo>
                      <a:lnTo>
                        <a:pt x="14406" y="10006"/>
                      </a:lnTo>
                      <a:lnTo>
                        <a:pt x="14651" y="9830"/>
                      </a:lnTo>
                      <a:lnTo>
                        <a:pt x="14878" y="9686"/>
                      </a:lnTo>
                      <a:lnTo>
                        <a:pt x="15123" y="9554"/>
                      </a:lnTo>
                      <a:lnTo>
                        <a:pt x="15350" y="9477"/>
                      </a:lnTo>
                      <a:lnTo>
                        <a:pt x="15558" y="9411"/>
                      </a:lnTo>
                      <a:lnTo>
                        <a:pt x="15803" y="9345"/>
                      </a:lnTo>
                      <a:lnTo>
                        <a:pt x="16030" y="9323"/>
                      </a:lnTo>
                      <a:lnTo>
                        <a:pt x="16256" y="9301"/>
                      </a:lnTo>
                      <a:lnTo>
                        <a:pt x="16464" y="9323"/>
                      </a:lnTo>
                      <a:lnTo>
                        <a:pt x="16690" y="9345"/>
                      </a:lnTo>
                      <a:lnTo>
                        <a:pt x="16898" y="9367"/>
                      </a:lnTo>
                      <a:lnTo>
                        <a:pt x="17332" y="9477"/>
                      </a:lnTo>
                      <a:lnTo>
                        <a:pt x="17767" y="9598"/>
                      </a:lnTo>
                      <a:lnTo>
                        <a:pt x="18163" y="9731"/>
                      </a:lnTo>
                      <a:lnTo>
                        <a:pt x="18597" y="9874"/>
                      </a:lnTo>
                      <a:lnTo>
                        <a:pt x="18994" y="10006"/>
                      </a:lnTo>
                      <a:lnTo>
                        <a:pt x="19428" y="10083"/>
                      </a:lnTo>
                      <a:lnTo>
                        <a:pt x="19617" y="10127"/>
                      </a:lnTo>
                      <a:lnTo>
                        <a:pt x="19844" y="10149"/>
                      </a:lnTo>
                      <a:lnTo>
                        <a:pt x="20013" y="10149"/>
                      </a:lnTo>
                      <a:lnTo>
                        <a:pt x="20240" y="10127"/>
                      </a:lnTo>
                      <a:lnTo>
                        <a:pt x="20410" y="10105"/>
                      </a:lnTo>
                      <a:lnTo>
                        <a:pt x="20637" y="10061"/>
                      </a:lnTo>
                      <a:lnTo>
                        <a:pt x="20844" y="9984"/>
                      </a:lnTo>
                      <a:lnTo>
                        <a:pt x="21033" y="9896"/>
                      </a:lnTo>
                      <a:lnTo>
                        <a:pt x="21146" y="9830"/>
                      </a:lnTo>
                      <a:lnTo>
                        <a:pt x="21203" y="9753"/>
                      </a:lnTo>
                      <a:lnTo>
                        <a:pt x="21279" y="9642"/>
                      </a:lnTo>
                      <a:lnTo>
                        <a:pt x="21354" y="9521"/>
                      </a:lnTo>
                      <a:lnTo>
                        <a:pt x="21430" y="9246"/>
                      </a:lnTo>
                      <a:lnTo>
                        <a:pt x="21430" y="8904"/>
                      </a:lnTo>
                      <a:lnTo>
                        <a:pt x="21430" y="8540"/>
                      </a:lnTo>
                      <a:lnTo>
                        <a:pt x="21392" y="8144"/>
                      </a:lnTo>
                      <a:lnTo>
                        <a:pt x="21354" y="7714"/>
                      </a:lnTo>
                      <a:lnTo>
                        <a:pt x="21279" y="7295"/>
                      </a:lnTo>
                      <a:lnTo>
                        <a:pt x="21146" y="6446"/>
                      </a:lnTo>
                      <a:lnTo>
                        <a:pt x="20995" y="5686"/>
                      </a:lnTo>
                      <a:lnTo>
                        <a:pt x="20958" y="5366"/>
                      </a:lnTo>
                      <a:lnTo>
                        <a:pt x="20958" y="5091"/>
                      </a:lnTo>
                      <a:lnTo>
                        <a:pt x="20958" y="4860"/>
                      </a:lnTo>
                      <a:lnTo>
                        <a:pt x="21033" y="4716"/>
                      </a:lnTo>
                      <a:lnTo>
                        <a:pt x="20637" y="4860"/>
                      </a:lnTo>
                      <a:lnTo>
                        <a:pt x="20127" y="4992"/>
                      </a:lnTo>
                      <a:lnTo>
                        <a:pt x="19617" y="5069"/>
                      </a:lnTo>
                      <a:lnTo>
                        <a:pt x="19032" y="5157"/>
                      </a:lnTo>
                      <a:lnTo>
                        <a:pt x="18465" y="5201"/>
                      </a:lnTo>
                      <a:lnTo>
                        <a:pt x="17842" y="5245"/>
                      </a:lnTo>
                      <a:lnTo>
                        <a:pt x="17219" y="5267"/>
                      </a:lnTo>
                      <a:lnTo>
                        <a:pt x="16615" y="5267"/>
                      </a:lnTo>
                      <a:lnTo>
                        <a:pt x="15992" y="5245"/>
                      </a:lnTo>
                      <a:lnTo>
                        <a:pt x="15369" y="5201"/>
                      </a:lnTo>
                      <a:lnTo>
                        <a:pt x="14840" y="5157"/>
                      </a:lnTo>
                      <a:lnTo>
                        <a:pt x="14293" y="5091"/>
                      </a:lnTo>
                      <a:lnTo>
                        <a:pt x="13783" y="5014"/>
                      </a:lnTo>
                      <a:lnTo>
                        <a:pt x="13386" y="4926"/>
                      </a:lnTo>
                      <a:lnTo>
                        <a:pt x="13027" y="4815"/>
                      </a:lnTo>
                      <a:lnTo>
                        <a:pt x="12725" y="4716"/>
                      </a:lnTo>
                      <a:lnTo>
                        <a:pt x="12480" y="4606"/>
                      </a:lnTo>
                      <a:lnTo>
                        <a:pt x="12291" y="4496"/>
                      </a:lnTo>
                      <a:lnTo>
                        <a:pt x="12197" y="4397"/>
                      </a:lnTo>
                      <a:lnTo>
                        <a:pt x="12083" y="4286"/>
                      </a:lnTo>
                      <a:lnTo>
                        <a:pt x="12046" y="4187"/>
                      </a:lnTo>
                      <a:lnTo>
                        <a:pt x="12008" y="4077"/>
                      </a:lnTo>
                      <a:lnTo>
                        <a:pt x="12046" y="3967"/>
                      </a:lnTo>
                      <a:lnTo>
                        <a:pt x="12121" y="3868"/>
                      </a:lnTo>
                      <a:lnTo>
                        <a:pt x="12197" y="3735"/>
                      </a:lnTo>
                      <a:lnTo>
                        <a:pt x="12291" y="3614"/>
                      </a:lnTo>
                      <a:lnTo>
                        <a:pt x="12442" y="3482"/>
                      </a:lnTo>
                      <a:lnTo>
                        <a:pt x="12631" y="3361"/>
                      </a:lnTo>
                      <a:lnTo>
                        <a:pt x="13065" y="3085"/>
                      </a:lnTo>
                      <a:lnTo>
                        <a:pt x="13537" y="2766"/>
                      </a:lnTo>
                      <a:lnTo>
                        <a:pt x="13783" y="2578"/>
                      </a:lnTo>
                      <a:lnTo>
                        <a:pt x="13934" y="2380"/>
                      </a:lnTo>
                      <a:lnTo>
                        <a:pt x="14028" y="2171"/>
                      </a:lnTo>
                      <a:lnTo>
                        <a:pt x="14104" y="1961"/>
                      </a:lnTo>
                      <a:lnTo>
                        <a:pt x="14104" y="1730"/>
                      </a:lnTo>
                      <a:lnTo>
                        <a:pt x="14066" y="1498"/>
                      </a:lnTo>
                      <a:lnTo>
                        <a:pt x="13972" y="1267"/>
                      </a:lnTo>
                      <a:lnTo>
                        <a:pt x="13820" y="1057"/>
                      </a:lnTo>
                      <a:lnTo>
                        <a:pt x="13594" y="837"/>
                      </a:lnTo>
                      <a:lnTo>
                        <a:pt x="13386" y="628"/>
                      </a:lnTo>
                      <a:lnTo>
                        <a:pt x="13103" y="462"/>
                      </a:lnTo>
                      <a:lnTo>
                        <a:pt x="12763" y="308"/>
                      </a:lnTo>
                      <a:lnTo>
                        <a:pt x="12404" y="187"/>
                      </a:lnTo>
                      <a:lnTo>
                        <a:pt x="12008" y="77"/>
                      </a:lnTo>
                      <a:lnTo>
                        <a:pt x="11574" y="33"/>
                      </a:lnTo>
                      <a:lnTo>
                        <a:pt x="11102" y="11"/>
                      </a:lnTo>
                      <a:lnTo>
                        <a:pt x="10667" y="11"/>
                      </a:lnTo>
                      <a:lnTo>
                        <a:pt x="10233" y="77"/>
                      </a:lnTo>
                      <a:lnTo>
                        <a:pt x="9837" y="187"/>
                      </a:lnTo>
                      <a:lnTo>
                        <a:pt x="9440" y="286"/>
                      </a:lnTo>
                      <a:lnTo>
                        <a:pt x="9062" y="462"/>
                      </a:lnTo>
                      <a:lnTo>
                        <a:pt x="8741" y="628"/>
                      </a:lnTo>
                      <a:lnTo>
                        <a:pt x="8458" y="815"/>
                      </a:lnTo>
                      <a:lnTo>
                        <a:pt x="8232" y="1035"/>
                      </a:lnTo>
                      <a:lnTo>
                        <a:pt x="8062" y="1245"/>
                      </a:lnTo>
                      <a:lnTo>
                        <a:pt x="7911" y="1476"/>
                      </a:lnTo>
                      <a:lnTo>
                        <a:pt x="7835" y="1708"/>
                      </a:lnTo>
                      <a:lnTo>
                        <a:pt x="7797" y="1961"/>
                      </a:lnTo>
                      <a:lnTo>
                        <a:pt x="7835" y="2193"/>
                      </a:lnTo>
                      <a:lnTo>
                        <a:pt x="7948" y="2402"/>
                      </a:lnTo>
                      <a:lnTo>
                        <a:pt x="8062" y="2534"/>
                      </a:lnTo>
                      <a:lnTo>
                        <a:pt x="8175" y="2644"/>
                      </a:lnTo>
                      <a:lnTo>
                        <a:pt x="8269" y="2744"/>
                      </a:lnTo>
                      <a:lnTo>
                        <a:pt x="8420" y="2832"/>
                      </a:lnTo>
                      <a:lnTo>
                        <a:pt x="8704" y="3019"/>
                      </a:lnTo>
                      <a:lnTo>
                        <a:pt x="8968" y="3206"/>
                      </a:lnTo>
                      <a:lnTo>
                        <a:pt x="9138" y="3405"/>
                      </a:lnTo>
                      <a:lnTo>
                        <a:pt x="9327" y="3570"/>
                      </a:lnTo>
                      <a:lnTo>
                        <a:pt x="9440" y="3735"/>
                      </a:lnTo>
                      <a:lnTo>
                        <a:pt x="9516" y="3890"/>
                      </a:lnTo>
                      <a:lnTo>
                        <a:pt x="9534" y="4033"/>
                      </a:lnTo>
                      <a:lnTo>
                        <a:pt x="9534" y="4165"/>
                      </a:lnTo>
                      <a:lnTo>
                        <a:pt x="9516" y="4286"/>
                      </a:lnTo>
                      <a:lnTo>
                        <a:pt x="9440" y="4397"/>
                      </a:lnTo>
                      <a:lnTo>
                        <a:pt x="9327" y="4496"/>
                      </a:lnTo>
                      <a:lnTo>
                        <a:pt x="9176" y="4562"/>
                      </a:lnTo>
                      <a:lnTo>
                        <a:pt x="9006" y="4628"/>
                      </a:lnTo>
                      <a:lnTo>
                        <a:pt x="8779" y="4694"/>
                      </a:lnTo>
                      <a:lnTo>
                        <a:pt x="8534" y="4716"/>
                      </a:lnTo>
                      <a:lnTo>
                        <a:pt x="8232" y="4716"/>
                      </a:lnTo>
                      <a:lnTo>
                        <a:pt x="7118" y="4738"/>
                      </a:lnTo>
                      <a:lnTo>
                        <a:pt x="5947" y="4771"/>
                      </a:lnTo>
                      <a:lnTo>
                        <a:pt x="4795" y="4815"/>
                      </a:lnTo>
                      <a:lnTo>
                        <a:pt x="3681" y="4860"/>
                      </a:lnTo>
                      <a:lnTo>
                        <a:pt x="2662" y="4882"/>
                      </a:lnTo>
                      <a:lnTo>
                        <a:pt x="1755" y="4882"/>
                      </a:lnTo>
                      <a:lnTo>
                        <a:pt x="1359" y="4860"/>
                      </a:lnTo>
                      <a:lnTo>
                        <a:pt x="981" y="4837"/>
                      </a:lnTo>
                      <a:lnTo>
                        <a:pt x="698" y="4771"/>
                      </a:lnTo>
                      <a:lnTo>
                        <a:pt x="453" y="4716"/>
                      </a:lnTo>
                      <a:lnTo>
                        <a:pt x="453" y="5322"/>
                      </a:lnTo>
                      <a:lnTo>
                        <a:pt x="453" y="6083"/>
                      </a:lnTo>
                      <a:lnTo>
                        <a:pt x="453" y="6909"/>
                      </a:lnTo>
                      <a:lnTo>
                        <a:pt x="453" y="7780"/>
                      </a:lnTo>
                      <a:lnTo>
                        <a:pt x="453" y="8606"/>
                      </a:lnTo>
                      <a:lnTo>
                        <a:pt x="453" y="9345"/>
                      </a:lnTo>
                      <a:lnTo>
                        <a:pt x="453" y="9918"/>
                      </a:lnTo>
                      <a:lnTo>
                        <a:pt x="453" y="10282"/>
                      </a:lnTo>
                      <a:lnTo>
                        <a:pt x="490" y="10381"/>
                      </a:lnTo>
                      <a:lnTo>
                        <a:pt x="547" y="10491"/>
                      </a:lnTo>
                      <a:lnTo>
                        <a:pt x="660" y="10590"/>
                      </a:lnTo>
                      <a:lnTo>
                        <a:pt x="811" y="10700"/>
                      </a:lnTo>
                      <a:lnTo>
                        <a:pt x="981" y="10811"/>
                      </a:lnTo>
                      <a:lnTo>
                        <a:pt x="1208" y="10888"/>
                      </a:lnTo>
                      <a:lnTo>
                        <a:pt x="1453" y="10954"/>
                      </a:lnTo>
                      <a:lnTo>
                        <a:pt x="1718" y="11020"/>
                      </a:lnTo>
                      <a:lnTo>
                        <a:pt x="1963" y="11064"/>
                      </a:lnTo>
                      <a:lnTo>
                        <a:pt x="2265" y="11086"/>
                      </a:lnTo>
                      <a:lnTo>
                        <a:pt x="2548" y="11064"/>
                      </a:lnTo>
                      <a:lnTo>
                        <a:pt x="2794" y="11042"/>
                      </a:lnTo>
                      <a:lnTo>
                        <a:pt x="3096" y="10976"/>
                      </a:lnTo>
                      <a:lnTo>
                        <a:pt x="3341" y="10888"/>
                      </a:lnTo>
                      <a:lnTo>
                        <a:pt x="3606" y="10766"/>
                      </a:lnTo>
                      <a:lnTo>
                        <a:pt x="3813" y="1059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0" name="Puzzle1"/>
                <p:cNvSpPr>
                  <a:spLocks noEditPoints="1" noChangeArrowheads="1"/>
                </p:cNvSpPr>
                <p:nvPr/>
              </p:nvSpPr>
              <p:spPr bwMode="auto">
                <a:xfrm>
                  <a:off x="60447" y="4634623"/>
                  <a:ext cx="181669" cy="102688"/>
                </a:xfrm>
                <a:custGeom>
                  <a:avLst/>
                  <a:gdLst>
                    <a:gd name="T0" fmla="*/ 16740 w 21600"/>
                    <a:gd name="T1" fmla="*/ 21078 h 21600"/>
                    <a:gd name="T2" fmla="*/ 16976 w 21600"/>
                    <a:gd name="T3" fmla="*/ 521 h 21600"/>
                    <a:gd name="T4" fmla="*/ 4725 w 21600"/>
                    <a:gd name="T5" fmla="*/ 856 h 21600"/>
                    <a:gd name="T6" fmla="*/ 5040 w 21600"/>
                    <a:gd name="T7" fmla="*/ 21004 h 21600"/>
                    <a:gd name="T8" fmla="*/ 10811 w 21600"/>
                    <a:gd name="T9" fmla="*/ 12885 h 21600"/>
                    <a:gd name="T10" fmla="*/ 10845 w 21600"/>
                    <a:gd name="T11" fmla="*/ 8714 h 21600"/>
                    <a:gd name="T12" fmla="*/ 21600 w 21600"/>
                    <a:gd name="T13" fmla="*/ 10000 h 21600"/>
                    <a:gd name="T14" fmla="*/ 56 w 21600"/>
                    <a:gd name="T15" fmla="*/ 10000 h 21600"/>
                    <a:gd name="T16" fmla="*/ 6086 w 21600"/>
                    <a:gd name="T17" fmla="*/ 2569 h 21600"/>
                    <a:gd name="T18" fmla="*/ 16132 w 21600"/>
                    <a:gd name="T19" fmla="*/ 19552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9360" y="20836"/>
                      </a:moveTo>
                      <a:lnTo>
                        <a:pt x="9528" y="20836"/>
                      </a:lnTo>
                      <a:lnTo>
                        <a:pt x="9686" y="20762"/>
                      </a:lnTo>
                      <a:lnTo>
                        <a:pt x="9810" y="20687"/>
                      </a:lnTo>
                      <a:lnTo>
                        <a:pt x="9922" y="20575"/>
                      </a:lnTo>
                      <a:lnTo>
                        <a:pt x="10012" y="20426"/>
                      </a:lnTo>
                      <a:lnTo>
                        <a:pt x="10068" y="20296"/>
                      </a:lnTo>
                      <a:lnTo>
                        <a:pt x="10113" y="20110"/>
                      </a:lnTo>
                      <a:lnTo>
                        <a:pt x="10136" y="19905"/>
                      </a:lnTo>
                      <a:lnTo>
                        <a:pt x="10136" y="19682"/>
                      </a:lnTo>
                      <a:lnTo>
                        <a:pt x="10113" y="19440"/>
                      </a:lnTo>
                      <a:lnTo>
                        <a:pt x="10068" y="19142"/>
                      </a:lnTo>
                      <a:lnTo>
                        <a:pt x="10012" y="18900"/>
                      </a:lnTo>
                      <a:lnTo>
                        <a:pt x="9900" y="18620"/>
                      </a:lnTo>
                      <a:lnTo>
                        <a:pt x="9787" y="18285"/>
                      </a:lnTo>
                      <a:lnTo>
                        <a:pt x="9641" y="17968"/>
                      </a:lnTo>
                      <a:lnTo>
                        <a:pt x="9472" y="17652"/>
                      </a:lnTo>
                      <a:lnTo>
                        <a:pt x="9382" y="17466"/>
                      </a:lnTo>
                      <a:lnTo>
                        <a:pt x="9315" y="17298"/>
                      </a:lnTo>
                      <a:lnTo>
                        <a:pt x="9258" y="17112"/>
                      </a:lnTo>
                      <a:lnTo>
                        <a:pt x="9191" y="16926"/>
                      </a:lnTo>
                      <a:lnTo>
                        <a:pt x="9123" y="16535"/>
                      </a:lnTo>
                      <a:lnTo>
                        <a:pt x="9101" y="16144"/>
                      </a:lnTo>
                      <a:lnTo>
                        <a:pt x="9101" y="15753"/>
                      </a:lnTo>
                      <a:lnTo>
                        <a:pt x="9168" y="15362"/>
                      </a:lnTo>
                      <a:lnTo>
                        <a:pt x="9236" y="14971"/>
                      </a:lnTo>
                      <a:lnTo>
                        <a:pt x="9360" y="14580"/>
                      </a:lnTo>
                      <a:lnTo>
                        <a:pt x="9495" y="14244"/>
                      </a:lnTo>
                      <a:lnTo>
                        <a:pt x="9663" y="13891"/>
                      </a:lnTo>
                      <a:lnTo>
                        <a:pt x="9855" y="13611"/>
                      </a:lnTo>
                      <a:lnTo>
                        <a:pt x="10068" y="13351"/>
                      </a:lnTo>
                      <a:lnTo>
                        <a:pt x="10293" y="13146"/>
                      </a:lnTo>
                      <a:lnTo>
                        <a:pt x="10552" y="12997"/>
                      </a:lnTo>
                      <a:lnTo>
                        <a:pt x="10811" y="12885"/>
                      </a:lnTo>
                      <a:lnTo>
                        <a:pt x="11069" y="12866"/>
                      </a:lnTo>
                      <a:lnTo>
                        <a:pt x="11351" y="12885"/>
                      </a:lnTo>
                      <a:lnTo>
                        <a:pt x="11610" y="12997"/>
                      </a:lnTo>
                      <a:lnTo>
                        <a:pt x="11846" y="13183"/>
                      </a:lnTo>
                      <a:lnTo>
                        <a:pt x="12060" y="13388"/>
                      </a:lnTo>
                      <a:lnTo>
                        <a:pt x="12251" y="13648"/>
                      </a:lnTo>
                      <a:lnTo>
                        <a:pt x="12419" y="13928"/>
                      </a:lnTo>
                      <a:lnTo>
                        <a:pt x="12555" y="14244"/>
                      </a:lnTo>
                      <a:lnTo>
                        <a:pt x="12690" y="14617"/>
                      </a:lnTo>
                      <a:lnTo>
                        <a:pt x="12768" y="15008"/>
                      </a:lnTo>
                      <a:lnTo>
                        <a:pt x="12836" y="15399"/>
                      </a:lnTo>
                      <a:lnTo>
                        <a:pt x="12858" y="15753"/>
                      </a:lnTo>
                      <a:lnTo>
                        <a:pt x="12858" y="16144"/>
                      </a:lnTo>
                      <a:lnTo>
                        <a:pt x="12813" y="16535"/>
                      </a:lnTo>
                      <a:lnTo>
                        <a:pt x="12746" y="16888"/>
                      </a:lnTo>
                      <a:lnTo>
                        <a:pt x="12667" y="17224"/>
                      </a:lnTo>
                      <a:lnTo>
                        <a:pt x="12510" y="17503"/>
                      </a:lnTo>
                      <a:lnTo>
                        <a:pt x="12228" y="18043"/>
                      </a:lnTo>
                      <a:lnTo>
                        <a:pt x="11970" y="18546"/>
                      </a:lnTo>
                      <a:lnTo>
                        <a:pt x="11868" y="18751"/>
                      </a:lnTo>
                      <a:lnTo>
                        <a:pt x="11778" y="18974"/>
                      </a:lnTo>
                      <a:lnTo>
                        <a:pt x="11711" y="19179"/>
                      </a:lnTo>
                      <a:lnTo>
                        <a:pt x="11666" y="19365"/>
                      </a:lnTo>
                      <a:lnTo>
                        <a:pt x="11632" y="19570"/>
                      </a:lnTo>
                      <a:lnTo>
                        <a:pt x="11632" y="19756"/>
                      </a:lnTo>
                      <a:lnTo>
                        <a:pt x="11632" y="19942"/>
                      </a:lnTo>
                      <a:lnTo>
                        <a:pt x="11643" y="20110"/>
                      </a:lnTo>
                      <a:lnTo>
                        <a:pt x="11711" y="20296"/>
                      </a:lnTo>
                      <a:lnTo>
                        <a:pt x="11801" y="20464"/>
                      </a:lnTo>
                      <a:lnTo>
                        <a:pt x="11891" y="20650"/>
                      </a:lnTo>
                      <a:lnTo>
                        <a:pt x="12037" y="20836"/>
                      </a:lnTo>
                      <a:lnTo>
                        <a:pt x="12206" y="21004"/>
                      </a:lnTo>
                      <a:lnTo>
                        <a:pt x="12419" y="21190"/>
                      </a:lnTo>
                      <a:lnTo>
                        <a:pt x="12667" y="21320"/>
                      </a:lnTo>
                      <a:lnTo>
                        <a:pt x="12960" y="21432"/>
                      </a:lnTo>
                      <a:lnTo>
                        <a:pt x="13286" y="21544"/>
                      </a:lnTo>
                      <a:lnTo>
                        <a:pt x="13612" y="21655"/>
                      </a:lnTo>
                      <a:lnTo>
                        <a:pt x="13983" y="21693"/>
                      </a:lnTo>
                      <a:lnTo>
                        <a:pt x="14343" y="21730"/>
                      </a:lnTo>
                      <a:lnTo>
                        <a:pt x="14715" y="21730"/>
                      </a:lnTo>
                      <a:lnTo>
                        <a:pt x="15075" y="21730"/>
                      </a:lnTo>
                      <a:lnTo>
                        <a:pt x="15446" y="21655"/>
                      </a:lnTo>
                      <a:lnTo>
                        <a:pt x="15794" y="21581"/>
                      </a:lnTo>
                      <a:lnTo>
                        <a:pt x="16132" y="21432"/>
                      </a:lnTo>
                      <a:lnTo>
                        <a:pt x="16458" y="21302"/>
                      </a:lnTo>
                      <a:lnTo>
                        <a:pt x="16740" y="21078"/>
                      </a:lnTo>
                      <a:lnTo>
                        <a:pt x="16976" y="20836"/>
                      </a:lnTo>
                      <a:lnTo>
                        <a:pt x="17043" y="20650"/>
                      </a:lnTo>
                      <a:lnTo>
                        <a:pt x="17088" y="20426"/>
                      </a:lnTo>
                      <a:lnTo>
                        <a:pt x="17133" y="20222"/>
                      </a:lnTo>
                      <a:lnTo>
                        <a:pt x="17156" y="19980"/>
                      </a:lnTo>
                      <a:lnTo>
                        <a:pt x="17167" y="19477"/>
                      </a:lnTo>
                      <a:lnTo>
                        <a:pt x="17167" y="18974"/>
                      </a:lnTo>
                      <a:lnTo>
                        <a:pt x="17156" y="18397"/>
                      </a:lnTo>
                      <a:lnTo>
                        <a:pt x="17111" y="17820"/>
                      </a:lnTo>
                      <a:lnTo>
                        <a:pt x="17066" y="17261"/>
                      </a:lnTo>
                      <a:lnTo>
                        <a:pt x="16998" y="16646"/>
                      </a:lnTo>
                      <a:lnTo>
                        <a:pt x="16852" y="15511"/>
                      </a:lnTo>
                      <a:lnTo>
                        <a:pt x="16740" y="14393"/>
                      </a:lnTo>
                      <a:lnTo>
                        <a:pt x="16717" y="13928"/>
                      </a:lnTo>
                      <a:lnTo>
                        <a:pt x="16695" y="13462"/>
                      </a:lnTo>
                      <a:lnTo>
                        <a:pt x="16717" y="13071"/>
                      </a:lnTo>
                      <a:lnTo>
                        <a:pt x="16785" y="12755"/>
                      </a:lnTo>
                      <a:lnTo>
                        <a:pt x="16852" y="12419"/>
                      </a:lnTo>
                      <a:lnTo>
                        <a:pt x="16953" y="12140"/>
                      </a:lnTo>
                      <a:lnTo>
                        <a:pt x="17088" y="11898"/>
                      </a:lnTo>
                      <a:lnTo>
                        <a:pt x="17212" y="11675"/>
                      </a:lnTo>
                      <a:lnTo>
                        <a:pt x="17370" y="11470"/>
                      </a:lnTo>
                      <a:lnTo>
                        <a:pt x="17516" y="11284"/>
                      </a:lnTo>
                      <a:lnTo>
                        <a:pt x="17696" y="11135"/>
                      </a:lnTo>
                      <a:lnTo>
                        <a:pt x="17865" y="11042"/>
                      </a:lnTo>
                      <a:lnTo>
                        <a:pt x="18033" y="10930"/>
                      </a:lnTo>
                      <a:lnTo>
                        <a:pt x="18213" y="10893"/>
                      </a:lnTo>
                      <a:lnTo>
                        <a:pt x="18382" y="10893"/>
                      </a:lnTo>
                      <a:lnTo>
                        <a:pt x="18551" y="10967"/>
                      </a:lnTo>
                      <a:lnTo>
                        <a:pt x="18708" y="11042"/>
                      </a:lnTo>
                      <a:lnTo>
                        <a:pt x="18855" y="11172"/>
                      </a:lnTo>
                      <a:lnTo>
                        <a:pt x="19012" y="11358"/>
                      </a:lnTo>
                      <a:lnTo>
                        <a:pt x="19136" y="11600"/>
                      </a:lnTo>
                      <a:lnTo>
                        <a:pt x="19271" y="11861"/>
                      </a:lnTo>
                      <a:lnTo>
                        <a:pt x="19440" y="12028"/>
                      </a:lnTo>
                      <a:lnTo>
                        <a:pt x="19608" y="12177"/>
                      </a:lnTo>
                      <a:lnTo>
                        <a:pt x="19822" y="12289"/>
                      </a:lnTo>
                      <a:lnTo>
                        <a:pt x="20025" y="12289"/>
                      </a:lnTo>
                      <a:lnTo>
                        <a:pt x="20238" y="12289"/>
                      </a:lnTo>
                      <a:lnTo>
                        <a:pt x="20452" y="12215"/>
                      </a:lnTo>
                      <a:lnTo>
                        <a:pt x="20643" y="12103"/>
                      </a:lnTo>
                      <a:lnTo>
                        <a:pt x="20846" y="11973"/>
                      </a:lnTo>
                      <a:lnTo>
                        <a:pt x="21037" y="11786"/>
                      </a:lnTo>
                      <a:lnTo>
                        <a:pt x="21206" y="11563"/>
                      </a:lnTo>
                      <a:lnTo>
                        <a:pt x="21363" y="11321"/>
                      </a:lnTo>
                      <a:lnTo>
                        <a:pt x="21465" y="11079"/>
                      </a:lnTo>
                      <a:lnTo>
                        <a:pt x="21577" y="10744"/>
                      </a:lnTo>
                      <a:lnTo>
                        <a:pt x="21622" y="10427"/>
                      </a:lnTo>
                      <a:lnTo>
                        <a:pt x="21645" y="10111"/>
                      </a:lnTo>
                      <a:lnTo>
                        <a:pt x="21622" y="9608"/>
                      </a:lnTo>
                      <a:lnTo>
                        <a:pt x="21577" y="9142"/>
                      </a:lnTo>
                      <a:lnTo>
                        <a:pt x="21465" y="8751"/>
                      </a:lnTo>
                      <a:lnTo>
                        <a:pt x="21363" y="8397"/>
                      </a:lnTo>
                      <a:lnTo>
                        <a:pt x="21206" y="8062"/>
                      </a:lnTo>
                      <a:lnTo>
                        <a:pt x="21037" y="7820"/>
                      </a:lnTo>
                      <a:lnTo>
                        <a:pt x="20846" y="7597"/>
                      </a:lnTo>
                      <a:lnTo>
                        <a:pt x="20643" y="7429"/>
                      </a:lnTo>
                      <a:lnTo>
                        <a:pt x="20452" y="7317"/>
                      </a:lnTo>
                      <a:lnTo>
                        <a:pt x="20238" y="7206"/>
                      </a:lnTo>
                      <a:lnTo>
                        <a:pt x="20025" y="7168"/>
                      </a:lnTo>
                      <a:lnTo>
                        <a:pt x="19822" y="7206"/>
                      </a:lnTo>
                      <a:lnTo>
                        <a:pt x="19608" y="7243"/>
                      </a:lnTo>
                      <a:lnTo>
                        <a:pt x="19440" y="7355"/>
                      </a:lnTo>
                      <a:lnTo>
                        <a:pt x="19271" y="7504"/>
                      </a:lnTo>
                      <a:lnTo>
                        <a:pt x="19136" y="7708"/>
                      </a:lnTo>
                      <a:lnTo>
                        <a:pt x="19012" y="7895"/>
                      </a:lnTo>
                      <a:lnTo>
                        <a:pt x="18832" y="8025"/>
                      </a:lnTo>
                      <a:lnTo>
                        <a:pt x="18663" y="8174"/>
                      </a:lnTo>
                      <a:lnTo>
                        <a:pt x="18472" y="8248"/>
                      </a:lnTo>
                      <a:lnTo>
                        <a:pt x="18270" y="8286"/>
                      </a:lnTo>
                      <a:lnTo>
                        <a:pt x="18078" y="8323"/>
                      </a:lnTo>
                      <a:lnTo>
                        <a:pt x="17887" y="8323"/>
                      </a:lnTo>
                      <a:lnTo>
                        <a:pt x="17696" y="8248"/>
                      </a:lnTo>
                      <a:lnTo>
                        <a:pt x="17493" y="8174"/>
                      </a:lnTo>
                      <a:lnTo>
                        <a:pt x="17302" y="8062"/>
                      </a:lnTo>
                      <a:lnTo>
                        <a:pt x="17133" y="7969"/>
                      </a:lnTo>
                      <a:lnTo>
                        <a:pt x="16976" y="7783"/>
                      </a:lnTo>
                      <a:lnTo>
                        <a:pt x="16852" y="7597"/>
                      </a:lnTo>
                      <a:lnTo>
                        <a:pt x="16740" y="7429"/>
                      </a:lnTo>
                      <a:lnTo>
                        <a:pt x="16672" y="7168"/>
                      </a:lnTo>
                      <a:lnTo>
                        <a:pt x="16638" y="6926"/>
                      </a:lnTo>
                      <a:lnTo>
                        <a:pt x="16616" y="6498"/>
                      </a:lnTo>
                      <a:lnTo>
                        <a:pt x="16616" y="5772"/>
                      </a:lnTo>
                      <a:lnTo>
                        <a:pt x="16650" y="4915"/>
                      </a:lnTo>
                      <a:lnTo>
                        <a:pt x="16695" y="3928"/>
                      </a:lnTo>
                      <a:lnTo>
                        <a:pt x="16762" y="2960"/>
                      </a:lnTo>
                      <a:lnTo>
                        <a:pt x="16830" y="1992"/>
                      </a:lnTo>
                      <a:lnTo>
                        <a:pt x="16908" y="1173"/>
                      </a:lnTo>
                      <a:lnTo>
                        <a:pt x="16976" y="521"/>
                      </a:lnTo>
                      <a:lnTo>
                        <a:pt x="16953" y="521"/>
                      </a:lnTo>
                      <a:lnTo>
                        <a:pt x="16931" y="521"/>
                      </a:lnTo>
                      <a:lnTo>
                        <a:pt x="16267" y="484"/>
                      </a:lnTo>
                      <a:lnTo>
                        <a:pt x="15637" y="428"/>
                      </a:lnTo>
                      <a:lnTo>
                        <a:pt x="15063" y="353"/>
                      </a:lnTo>
                      <a:lnTo>
                        <a:pt x="14523" y="279"/>
                      </a:lnTo>
                      <a:lnTo>
                        <a:pt x="14040" y="167"/>
                      </a:lnTo>
                      <a:lnTo>
                        <a:pt x="13635" y="93"/>
                      </a:lnTo>
                      <a:lnTo>
                        <a:pt x="13331" y="18"/>
                      </a:lnTo>
                      <a:lnTo>
                        <a:pt x="13117" y="18"/>
                      </a:lnTo>
                      <a:lnTo>
                        <a:pt x="12982" y="18"/>
                      </a:lnTo>
                      <a:lnTo>
                        <a:pt x="12858" y="130"/>
                      </a:lnTo>
                      <a:lnTo>
                        <a:pt x="12723" y="279"/>
                      </a:lnTo>
                      <a:lnTo>
                        <a:pt x="12622" y="446"/>
                      </a:lnTo>
                      <a:lnTo>
                        <a:pt x="12510" y="670"/>
                      </a:lnTo>
                      <a:lnTo>
                        <a:pt x="12419" y="912"/>
                      </a:lnTo>
                      <a:lnTo>
                        <a:pt x="12363" y="1210"/>
                      </a:lnTo>
                      <a:lnTo>
                        <a:pt x="12318" y="1526"/>
                      </a:lnTo>
                      <a:lnTo>
                        <a:pt x="12273" y="1843"/>
                      </a:lnTo>
                      <a:lnTo>
                        <a:pt x="12251" y="2215"/>
                      </a:lnTo>
                      <a:lnTo>
                        <a:pt x="12273" y="2532"/>
                      </a:lnTo>
                      <a:lnTo>
                        <a:pt x="12318" y="2886"/>
                      </a:lnTo>
                      <a:lnTo>
                        <a:pt x="12386" y="3240"/>
                      </a:lnTo>
                      <a:lnTo>
                        <a:pt x="12464" y="3556"/>
                      </a:lnTo>
                      <a:lnTo>
                        <a:pt x="12577" y="3891"/>
                      </a:lnTo>
                      <a:lnTo>
                        <a:pt x="12746" y="4171"/>
                      </a:lnTo>
                      <a:lnTo>
                        <a:pt x="12926" y="4487"/>
                      </a:lnTo>
                      <a:lnTo>
                        <a:pt x="13050" y="4860"/>
                      </a:lnTo>
                      <a:lnTo>
                        <a:pt x="13162" y="5251"/>
                      </a:lnTo>
                      <a:lnTo>
                        <a:pt x="13218" y="5604"/>
                      </a:lnTo>
                      <a:lnTo>
                        <a:pt x="13263" y="5995"/>
                      </a:lnTo>
                      <a:lnTo>
                        <a:pt x="13241" y="6386"/>
                      </a:lnTo>
                      <a:lnTo>
                        <a:pt x="13218" y="6740"/>
                      </a:lnTo>
                      <a:lnTo>
                        <a:pt x="13139" y="7094"/>
                      </a:lnTo>
                      <a:lnTo>
                        <a:pt x="13050" y="7429"/>
                      </a:lnTo>
                      <a:lnTo>
                        <a:pt x="12903" y="7746"/>
                      </a:lnTo>
                      <a:lnTo>
                        <a:pt x="12723" y="8025"/>
                      </a:lnTo>
                      <a:lnTo>
                        <a:pt x="12532" y="8286"/>
                      </a:lnTo>
                      <a:lnTo>
                        <a:pt x="12318" y="8491"/>
                      </a:lnTo>
                      <a:lnTo>
                        <a:pt x="12060" y="8677"/>
                      </a:lnTo>
                      <a:lnTo>
                        <a:pt x="11756" y="8788"/>
                      </a:lnTo>
                      <a:lnTo>
                        <a:pt x="11452" y="8826"/>
                      </a:lnTo>
                      <a:lnTo>
                        <a:pt x="11283" y="8826"/>
                      </a:lnTo>
                      <a:lnTo>
                        <a:pt x="11126" y="8826"/>
                      </a:lnTo>
                      <a:lnTo>
                        <a:pt x="11002" y="8788"/>
                      </a:lnTo>
                      <a:lnTo>
                        <a:pt x="10845" y="8714"/>
                      </a:lnTo>
                      <a:lnTo>
                        <a:pt x="10721" y="8640"/>
                      </a:lnTo>
                      <a:lnTo>
                        <a:pt x="10608" y="8565"/>
                      </a:lnTo>
                      <a:lnTo>
                        <a:pt x="10485" y="8453"/>
                      </a:lnTo>
                      <a:lnTo>
                        <a:pt x="10372" y="8323"/>
                      </a:lnTo>
                      <a:lnTo>
                        <a:pt x="10181" y="8062"/>
                      </a:lnTo>
                      <a:lnTo>
                        <a:pt x="10035" y="7746"/>
                      </a:lnTo>
                      <a:lnTo>
                        <a:pt x="9900" y="7392"/>
                      </a:lnTo>
                      <a:lnTo>
                        <a:pt x="9787" y="7001"/>
                      </a:lnTo>
                      <a:lnTo>
                        <a:pt x="9731" y="6610"/>
                      </a:lnTo>
                      <a:lnTo>
                        <a:pt x="9686" y="6219"/>
                      </a:lnTo>
                      <a:lnTo>
                        <a:pt x="9663" y="5772"/>
                      </a:lnTo>
                      <a:lnTo>
                        <a:pt x="9686" y="5381"/>
                      </a:lnTo>
                      <a:lnTo>
                        <a:pt x="9753" y="4990"/>
                      </a:lnTo>
                      <a:lnTo>
                        <a:pt x="9832" y="4636"/>
                      </a:lnTo>
                      <a:lnTo>
                        <a:pt x="9945" y="4320"/>
                      </a:lnTo>
                      <a:lnTo>
                        <a:pt x="10068" y="4022"/>
                      </a:lnTo>
                      <a:lnTo>
                        <a:pt x="10203" y="3817"/>
                      </a:lnTo>
                      <a:lnTo>
                        <a:pt x="10316" y="3593"/>
                      </a:lnTo>
                      <a:lnTo>
                        <a:pt x="10395" y="3351"/>
                      </a:lnTo>
                      <a:lnTo>
                        <a:pt x="10462" y="3109"/>
                      </a:lnTo>
                      <a:lnTo>
                        <a:pt x="10507" y="2848"/>
                      </a:lnTo>
                      <a:lnTo>
                        <a:pt x="10530" y="2606"/>
                      </a:lnTo>
                      <a:lnTo>
                        <a:pt x="10507" y="2346"/>
                      </a:lnTo>
                      <a:lnTo>
                        <a:pt x="10462" y="2141"/>
                      </a:lnTo>
                      <a:lnTo>
                        <a:pt x="10395" y="1880"/>
                      </a:lnTo>
                      <a:lnTo>
                        <a:pt x="10293" y="1638"/>
                      </a:lnTo>
                      <a:lnTo>
                        <a:pt x="10158" y="1415"/>
                      </a:lnTo>
                      <a:lnTo>
                        <a:pt x="9967" y="1210"/>
                      </a:lnTo>
                      <a:lnTo>
                        <a:pt x="9753" y="986"/>
                      </a:lnTo>
                      <a:lnTo>
                        <a:pt x="9495" y="819"/>
                      </a:lnTo>
                      <a:lnTo>
                        <a:pt x="9191" y="670"/>
                      </a:lnTo>
                      <a:lnTo>
                        <a:pt x="8842" y="521"/>
                      </a:lnTo>
                      <a:lnTo>
                        <a:pt x="8471" y="446"/>
                      </a:lnTo>
                      <a:lnTo>
                        <a:pt x="7998" y="428"/>
                      </a:lnTo>
                      <a:lnTo>
                        <a:pt x="7413" y="428"/>
                      </a:lnTo>
                      <a:lnTo>
                        <a:pt x="6817" y="446"/>
                      </a:lnTo>
                      <a:lnTo>
                        <a:pt x="6187" y="521"/>
                      </a:lnTo>
                      <a:lnTo>
                        <a:pt x="5602" y="633"/>
                      </a:lnTo>
                      <a:lnTo>
                        <a:pt x="5107" y="744"/>
                      </a:lnTo>
                      <a:lnTo>
                        <a:pt x="4725" y="856"/>
                      </a:lnTo>
                      <a:lnTo>
                        <a:pt x="4848" y="1564"/>
                      </a:lnTo>
                      <a:lnTo>
                        <a:pt x="5028" y="2495"/>
                      </a:lnTo>
                      <a:lnTo>
                        <a:pt x="5175" y="3556"/>
                      </a:lnTo>
                      <a:lnTo>
                        <a:pt x="5298" y="4673"/>
                      </a:lnTo>
                      <a:lnTo>
                        <a:pt x="5343" y="5213"/>
                      </a:lnTo>
                      <a:lnTo>
                        <a:pt x="5388" y="5753"/>
                      </a:lnTo>
                      <a:lnTo>
                        <a:pt x="5411" y="6275"/>
                      </a:lnTo>
                      <a:lnTo>
                        <a:pt x="5411" y="6740"/>
                      </a:lnTo>
                      <a:lnTo>
                        <a:pt x="5366" y="7168"/>
                      </a:lnTo>
                      <a:lnTo>
                        <a:pt x="5321" y="7541"/>
                      </a:lnTo>
                      <a:lnTo>
                        <a:pt x="5287" y="7708"/>
                      </a:lnTo>
                      <a:lnTo>
                        <a:pt x="5242" y="7857"/>
                      </a:lnTo>
                      <a:lnTo>
                        <a:pt x="5197" y="7969"/>
                      </a:lnTo>
                      <a:lnTo>
                        <a:pt x="5130" y="8062"/>
                      </a:lnTo>
                      <a:lnTo>
                        <a:pt x="5006" y="8248"/>
                      </a:lnTo>
                      <a:lnTo>
                        <a:pt x="4848" y="8397"/>
                      </a:lnTo>
                      <a:lnTo>
                        <a:pt x="4725" y="8528"/>
                      </a:lnTo>
                      <a:lnTo>
                        <a:pt x="4567" y="8640"/>
                      </a:lnTo>
                      <a:lnTo>
                        <a:pt x="4421" y="8714"/>
                      </a:lnTo>
                      <a:lnTo>
                        <a:pt x="4263" y="8751"/>
                      </a:lnTo>
                      <a:lnTo>
                        <a:pt x="4095" y="8788"/>
                      </a:lnTo>
                      <a:lnTo>
                        <a:pt x="3948" y="8788"/>
                      </a:lnTo>
                      <a:lnTo>
                        <a:pt x="3791" y="8751"/>
                      </a:lnTo>
                      <a:lnTo>
                        <a:pt x="3667" y="8714"/>
                      </a:lnTo>
                      <a:lnTo>
                        <a:pt x="3510" y="8677"/>
                      </a:lnTo>
                      <a:lnTo>
                        <a:pt x="3386" y="8602"/>
                      </a:lnTo>
                      <a:lnTo>
                        <a:pt x="3251" y="8491"/>
                      </a:lnTo>
                      <a:lnTo>
                        <a:pt x="3127" y="8360"/>
                      </a:lnTo>
                      <a:lnTo>
                        <a:pt x="3015" y="8248"/>
                      </a:lnTo>
                      <a:lnTo>
                        <a:pt x="2925" y="8062"/>
                      </a:lnTo>
                      <a:lnTo>
                        <a:pt x="2778" y="7857"/>
                      </a:lnTo>
                      <a:lnTo>
                        <a:pt x="2610" y="7671"/>
                      </a:lnTo>
                      <a:lnTo>
                        <a:pt x="2407" y="7541"/>
                      </a:lnTo>
                      <a:lnTo>
                        <a:pt x="2171" y="7466"/>
                      </a:lnTo>
                      <a:lnTo>
                        <a:pt x="1957" y="7429"/>
                      </a:lnTo>
                      <a:lnTo>
                        <a:pt x="1698" y="7429"/>
                      </a:lnTo>
                      <a:lnTo>
                        <a:pt x="1462" y="7466"/>
                      </a:lnTo>
                      <a:lnTo>
                        <a:pt x="1226" y="7559"/>
                      </a:lnTo>
                      <a:lnTo>
                        <a:pt x="989" y="7708"/>
                      </a:lnTo>
                      <a:lnTo>
                        <a:pt x="776" y="7932"/>
                      </a:lnTo>
                      <a:lnTo>
                        <a:pt x="551" y="8211"/>
                      </a:lnTo>
                      <a:lnTo>
                        <a:pt x="382" y="8528"/>
                      </a:lnTo>
                      <a:lnTo>
                        <a:pt x="315" y="8714"/>
                      </a:lnTo>
                      <a:lnTo>
                        <a:pt x="236" y="8919"/>
                      </a:lnTo>
                      <a:lnTo>
                        <a:pt x="191" y="9142"/>
                      </a:lnTo>
                      <a:lnTo>
                        <a:pt x="123" y="9347"/>
                      </a:lnTo>
                      <a:lnTo>
                        <a:pt x="78" y="9608"/>
                      </a:lnTo>
                      <a:lnTo>
                        <a:pt x="56" y="9887"/>
                      </a:lnTo>
                      <a:lnTo>
                        <a:pt x="33" y="10185"/>
                      </a:lnTo>
                      <a:lnTo>
                        <a:pt x="33" y="10464"/>
                      </a:lnTo>
                      <a:lnTo>
                        <a:pt x="33" y="10706"/>
                      </a:lnTo>
                      <a:lnTo>
                        <a:pt x="56" y="10967"/>
                      </a:lnTo>
                      <a:lnTo>
                        <a:pt x="78" y="11172"/>
                      </a:lnTo>
                      <a:lnTo>
                        <a:pt x="123" y="11395"/>
                      </a:lnTo>
                      <a:lnTo>
                        <a:pt x="168" y="11600"/>
                      </a:lnTo>
                      <a:lnTo>
                        <a:pt x="236" y="11786"/>
                      </a:lnTo>
                      <a:lnTo>
                        <a:pt x="292" y="11973"/>
                      </a:lnTo>
                      <a:lnTo>
                        <a:pt x="382" y="12140"/>
                      </a:lnTo>
                      <a:lnTo>
                        <a:pt x="540" y="12419"/>
                      </a:lnTo>
                      <a:lnTo>
                        <a:pt x="731" y="12680"/>
                      </a:lnTo>
                      <a:lnTo>
                        <a:pt x="944" y="12866"/>
                      </a:lnTo>
                      <a:lnTo>
                        <a:pt x="1158" y="12997"/>
                      </a:lnTo>
                      <a:lnTo>
                        <a:pt x="1395" y="13108"/>
                      </a:lnTo>
                      <a:lnTo>
                        <a:pt x="1608" y="13183"/>
                      </a:lnTo>
                      <a:lnTo>
                        <a:pt x="1856" y="13183"/>
                      </a:lnTo>
                      <a:lnTo>
                        <a:pt x="2070" y="13146"/>
                      </a:lnTo>
                      <a:lnTo>
                        <a:pt x="2261" y="13071"/>
                      </a:lnTo>
                      <a:lnTo>
                        <a:pt x="2430" y="12960"/>
                      </a:lnTo>
                      <a:lnTo>
                        <a:pt x="2587" y="12792"/>
                      </a:lnTo>
                      <a:lnTo>
                        <a:pt x="2688" y="12606"/>
                      </a:lnTo>
                      <a:lnTo>
                        <a:pt x="2801" y="12419"/>
                      </a:lnTo>
                      <a:lnTo>
                        <a:pt x="2925" y="12289"/>
                      </a:lnTo>
                      <a:lnTo>
                        <a:pt x="3082" y="12177"/>
                      </a:lnTo>
                      <a:lnTo>
                        <a:pt x="3228" y="12103"/>
                      </a:lnTo>
                      <a:lnTo>
                        <a:pt x="3408" y="12103"/>
                      </a:lnTo>
                      <a:lnTo>
                        <a:pt x="3577" y="12103"/>
                      </a:lnTo>
                      <a:lnTo>
                        <a:pt x="3723" y="12177"/>
                      </a:lnTo>
                      <a:lnTo>
                        <a:pt x="3903" y="12252"/>
                      </a:lnTo>
                      <a:lnTo>
                        <a:pt x="4072" y="12364"/>
                      </a:lnTo>
                      <a:lnTo>
                        <a:pt x="4230" y="12494"/>
                      </a:lnTo>
                      <a:lnTo>
                        <a:pt x="4353" y="12643"/>
                      </a:lnTo>
                      <a:lnTo>
                        <a:pt x="4488" y="12829"/>
                      </a:lnTo>
                      <a:lnTo>
                        <a:pt x="4567" y="13034"/>
                      </a:lnTo>
                      <a:lnTo>
                        <a:pt x="4657" y="13257"/>
                      </a:lnTo>
                      <a:lnTo>
                        <a:pt x="4702" y="13462"/>
                      </a:lnTo>
                      <a:lnTo>
                        <a:pt x="4725" y="13686"/>
                      </a:lnTo>
                      <a:lnTo>
                        <a:pt x="4702" y="14282"/>
                      </a:lnTo>
                      <a:lnTo>
                        <a:pt x="4657" y="15045"/>
                      </a:lnTo>
                      <a:lnTo>
                        <a:pt x="4612" y="15976"/>
                      </a:lnTo>
                      <a:lnTo>
                        <a:pt x="4590" y="16926"/>
                      </a:lnTo>
                      <a:lnTo>
                        <a:pt x="4567" y="17968"/>
                      </a:lnTo>
                      <a:lnTo>
                        <a:pt x="4567" y="19011"/>
                      </a:lnTo>
                      <a:lnTo>
                        <a:pt x="4590" y="19514"/>
                      </a:lnTo>
                      <a:lnTo>
                        <a:pt x="4612" y="19980"/>
                      </a:lnTo>
                      <a:lnTo>
                        <a:pt x="4657" y="20426"/>
                      </a:lnTo>
                      <a:lnTo>
                        <a:pt x="4725" y="20836"/>
                      </a:lnTo>
                      <a:lnTo>
                        <a:pt x="4848" y="20929"/>
                      </a:lnTo>
                      <a:lnTo>
                        <a:pt x="5040" y="21004"/>
                      </a:lnTo>
                      <a:lnTo>
                        <a:pt x="5265" y="21078"/>
                      </a:lnTo>
                      <a:lnTo>
                        <a:pt x="5478" y="21115"/>
                      </a:lnTo>
                      <a:lnTo>
                        <a:pt x="6041" y="21115"/>
                      </a:lnTo>
                      <a:lnTo>
                        <a:pt x="6637" y="21078"/>
                      </a:lnTo>
                      <a:lnTo>
                        <a:pt x="7312" y="21004"/>
                      </a:lnTo>
                      <a:lnTo>
                        <a:pt x="7998" y="20929"/>
                      </a:lnTo>
                      <a:lnTo>
                        <a:pt x="8696" y="20855"/>
                      </a:lnTo>
                      <a:lnTo>
                        <a:pt x="9360" y="20836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1" name="Puzzle3"/>
                <p:cNvSpPr>
                  <a:spLocks noEditPoints="1" noChangeArrowheads="1"/>
                </p:cNvSpPr>
                <p:nvPr/>
              </p:nvSpPr>
              <p:spPr bwMode="auto">
                <a:xfrm>
                  <a:off x="197739" y="4589852"/>
                  <a:ext cx="112329" cy="148170"/>
                </a:xfrm>
                <a:custGeom>
                  <a:avLst/>
                  <a:gdLst>
                    <a:gd name="T0" fmla="*/ 10391 w 21600"/>
                    <a:gd name="T1" fmla="*/ 15806 h 21600"/>
                    <a:gd name="T2" fmla="*/ 20551 w 21600"/>
                    <a:gd name="T3" fmla="*/ 21088 h 21600"/>
                    <a:gd name="T4" fmla="*/ 13180 w 21600"/>
                    <a:gd name="T5" fmla="*/ 13801 h 21600"/>
                    <a:gd name="T6" fmla="*/ 20551 w 21600"/>
                    <a:gd name="T7" fmla="*/ 7025 h 21600"/>
                    <a:gd name="T8" fmla="*/ 10500 w 21600"/>
                    <a:gd name="T9" fmla="*/ 52 h 21600"/>
                    <a:gd name="T10" fmla="*/ 692 w 21600"/>
                    <a:gd name="T11" fmla="*/ 6802 h 21600"/>
                    <a:gd name="T12" fmla="*/ 8064 w 21600"/>
                    <a:gd name="T13" fmla="*/ 13526 h 21600"/>
                    <a:gd name="T14" fmla="*/ 692 w 21600"/>
                    <a:gd name="T15" fmla="*/ 21088 h 21600"/>
                    <a:gd name="T16" fmla="*/ 2273 w 21600"/>
                    <a:gd name="T17" fmla="*/ 7719 h 21600"/>
                    <a:gd name="T18" fmla="*/ 19149 w 21600"/>
                    <a:gd name="T19" fmla="*/ 20237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6625" y="20892"/>
                      </a:moveTo>
                      <a:lnTo>
                        <a:pt x="7105" y="21023"/>
                      </a:lnTo>
                      <a:lnTo>
                        <a:pt x="7513" y="21088"/>
                      </a:lnTo>
                      <a:lnTo>
                        <a:pt x="7922" y="21115"/>
                      </a:lnTo>
                      <a:lnTo>
                        <a:pt x="8242" y="21115"/>
                      </a:lnTo>
                      <a:lnTo>
                        <a:pt x="8544" y="21062"/>
                      </a:lnTo>
                      <a:lnTo>
                        <a:pt x="8810" y="20997"/>
                      </a:lnTo>
                      <a:lnTo>
                        <a:pt x="9023" y="20892"/>
                      </a:lnTo>
                      <a:lnTo>
                        <a:pt x="9148" y="20761"/>
                      </a:lnTo>
                      <a:lnTo>
                        <a:pt x="9290" y="20616"/>
                      </a:lnTo>
                      <a:lnTo>
                        <a:pt x="9361" y="20459"/>
                      </a:lnTo>
                      <a:lnTo>
                        <a:pt x="9396" y="20289"/>
                      </a:lnTo>
                      <a:lnTo>
                        <a:pt x="9396" y="20092"/>
                      </a:lnTo>
                      <a:lnTo>
                        <a:pt x="9325" y="19909"/>
                      </a:lnTo>
                      <a:lnTo>
                        <a:pt x="9219" y="19738"/>
                      </a:lnTo>
                      <a:lnTo>
                        <a:pt x="9094" y="19555"/>
                      </a:lnTo>
                      <a:lnTo>
                        <a:pt x="8917" y="19384"/>
                      </a:lnTo>
                      <a:lnTo>
                        <a:pt x="8650" y="19162"/>
                      </a:lnTo>
                      <a:lnTo>
                        <a:pt x="8437" y="18900"/>
                      </a:lnTo>
                      <a:lnTo>
                        <a:pt x="8277" y="18624"/>
                      </a:lnTo>
                      <a:lnTo>
                        <a:pt x="8135" y="18349"/>
                      </a:lnTo>
                      <a:lnTo>
                        <a:pt x="8028" y="18048"/>
                      </a:lnTo>
                      <a:lnTo>
                        <a:pt x="7993" y="17746"/>
                      </a:lnTo>
                      <a:lnTo>
                        <a:pt x="7993" y="17471"/>
                      </a:lnTo>
                      <a:lnTo>
                        <a:pt x="8028" y="17169"/>
                      </a:lnTo>
                      <a:lnTo>
                        <a:pt x="8135" y="16920"/>
                      </a:lnTo>
                      <a:lnTo>
                        <a:pt x="8277" y="16671"/>
                      </a:lnTo>
                      <a:lnTo>
                        <a:pt x="8366" y="16540"/>
                      </a:lnTo>
                      <a:lnTo>
                        <a:pt x="8473" y="16409"/>
                      </a:lnTo>
                      <a:lnTo>
                        <a:pt x="8615" y="16317"/>
                      </a:lnTo>
                      <a:lnTo>
                        <a:pt x="8739" y="16213"/>
                      </a:lnTo>
                      <a:lnTo>
                        <a:pt x="8881" y="16134"/>
                      </a:lnTo>
                      <a:lnTo>
                        <a:pt x="9059" y="16055"/>
                      </a:lnTo>
                      <a:lnTo>
                        <a:pt x="9254" y="15990"/>
                      </a:lnTo>
                      <a:lnTo>
                        <a:pt x="9432" y="15911"/>
                      </a:lnTo>
                      <a:lnTo>
                        <a:pt x="9663" y="15885"/>
                      </a:lnTo>
                      <a:lnTo>
                        <a:pt x="9876" y="15833"/>
                      </a:lnTo>
                      <a:lnTo>
                        <a:pt x="10142" y="15806"/>
                      </a:lnTo>
                      <a:lnTo>
                        <a:pt x="10391" y="15806"/>
                      </a:lnTo>
                      <a:lnTo>
                        <a:pt x="10728" y="15806"/>
                      </a:lnTo>
                      <a:lnTo>
                        <a:pt x="10995" y="15806"/>
                      </a:lnTo>
                      <a:lnTo>
                        <a:pt x="11279" y="15833"/>
                      </a:lnTo>
                      <a:lnTo>
                        <a:pt x="11546" y="15885"/>
                      </a:lnTo>
                      <a:lnTo>
                        <a:pt x="11776" y="15937"/>
                      </a:lnTo>
                      <a:lnTo>
                        <a:pt x="12025" y="15990"/>
                      </a:lnTo>
                      <a:lnTo>
                        <a:pt x="12221" y="16055"/>
                      </a:lnTo>
                      <a:lnTo>
                        <a:pt x="12434" y="16134"/>
                      </a:lnTo>
                      <a:lnTo>
                        <a:pt x="12611" y="16213"/>
                      </a:lnTo>
                      <a:lnTo>
                        <a:pt x="12771" y="16317"/>
                      </a:lnTo>
                      <a:lnTo>
                        <a:pt x="12913" y="16409"/>
                      </a:lnTo>
                      <a:lnTo>
                        <a:pt x="13038" y="16514"/>
                      </a:lnTo>
                      <a:lnTo>
                        <a:pt x="13251" y="16737"/>
                      </a:lnTo>
                      <a:lnTo>
                        <a:pt x="13428" y="16986"/>
                      </a:lnTo>
                      <a:lnTo>
                        <a:pt x="13517" y="17248"/>
                      </a:lnTo>
                      <a:lnTo>
                        <a:pt x="13588" y="17523"/>
                      </a:lnTo>
                      <a:lnTo>
                        <a:pt x="13588" y="17799"/>
                      </a:lnTo>
                      <a:lnTo>
                        <a:pt x="13517" y="18074"/>
                      </a:lnTo>
                      <a:lnTo>
                        <a:pt x="13428" y="18323"/>
                      </a:lnTo>
                      <a:lnTo>
                        <a:pt x="13286" y="18572"/>
                      </a:lnTo>
                      <a:lnTo>
                        <a:pt x="13109" y="18808"/>
                      </a:lnTo>
                      <a:lnTo>
                        <a:pt x="12878" y="19031"/>
                      </a:lnTo>
                      <a:lnTo>
                        <a:pt x="12434" y="19411"/>
                      </a:lnTo>
                      <a:lnTo>
                        <a:pt x="12132" y="19738"/>
                      </a:lnTo>
                      <a:lnTo>
                        <a:pt x="12025" y="19856"/>
                      </a:lnTo>
                      <a:lnTo>
                        <a:pt x="11919" y="20014"/>
                      </a:lnTo>
                      <a:lnTo>
                        <a:pt x="11883" y="20132"/>
                      </a:lnTo>
                      <a:lnTo>
                        <a:pt x="11883" y="20263"/>
                      </a:lnTo>
                      <a:lnTo>
                        <a:pt x="11883" y="20394"/>
                      </a:lnTo>
                      <a:lnTo>
                        <a:pt x="11954" y="20485"/>
                      </a:lnTo>
                      <a:lnTo>
                        <a:pt x="12061" y="20590"/>
                      </a:lnTo>
                      <a:lnTo>
                        <a:pt x="12185" y="20695"/>
                      </a:lnTo>
                      <a:lnTo>
                        <a:pt x="12327" y="20787"/>
                      </a:lnTo>
                      <a:lnTo>
                        <a:pt x="12540" y="20892"/>
                      </a:lnTo>
                      <a:lnTo>
                        <a:pt x="12771" y="20997"/>
                      </a:lnTo>
                      <a:lnTo>
                        <a:pt x="13073" y="21088"/>
                      </a:lnTo>
                      <a:lnTo>
                        <a:pt x="13428" y="21193"/>
                      </a:lnTo>
                      <a:lnTo>
                        <a:pt x="13873" y="21298"/>
                      </a:lnTo>
                      <a:lnTo>
                        <a:pt x="14317" y="21390"/>
                      </a:lnTo>
                      <a:lnTo>
                        <a:pt x="14778" y="21468"/>
                      </a:lnTo>
                      <a:lnTo>
                        <a:pt x="15294" y="21547"/>
                      </a:lnTo>
                      <a:lnTo>
                        <a:pt x="15809" y="21600"/>
                      </a:lnTo>
                      <a:lnTo>
                        <a:pt x="16359" y="21652"/>
                      </a:lnTo>
                      <a:lnTo>
                        <a:pt x="16875" y="21678"/>
                      </a:lnTo>
                      <a:lnTo>
                        <a:pt x="17407" y="21678"/>
                      </a:lnTo>
                      <a:lnTo>
                        <a:pt x="17958" y="21678"/>
                      </a:lnTo>
                      <a:lnTo>
                        <a:pt x="18473" y="21652"/>
                      </a:lnTo>
                      <a:lnTo>
                        <a:pt x="18953" y="21573"/>
                      </a:lnTo>
                      <a:lnTo>
                        <a:pt x="19397" y="21495"/>
                      </a:lnTo>
                      <a:lnTo>
                        <a:pt x="19841" y="21390"/>
                      </a:lnTo>
                      <a:lnTo>
                        <a:pt x="20214" y="21272"/>
                      </a:lnTo>
                      <a:lnTo>
                        <a:pt x="20551" y="21088"/>
                      </a:lnTo>
                      <a:lnTo>
                        <a:pt x="20480" y="20787"/>
                      </a:lnTo>
                      <a:lnTo>
                        <a:pt x="20409" y="20485"/>
                      </a:lnTo>
                      <a:lnTo>
                        <a:pt x="20356" y="20158"/>
                      </a:lnTo>
                      <a:lnTo>
                        <a:pt x="20356" y="19804"/>
                      </a:lnTo>
                      <a:lnTo>
                        <a:pt x="20321" y="19083"/>
                      </a:lnTo>
                      <a:lnTo>
                        <a:pt x="20356" y="18349"/>
                      </a:lnTo>
                      <a:lnTo>
                        <a:pt x="20409" y="17641"/>
                      </a:lnTo>
                      <a:lnTo>
                        <a:pt x="20480" y="17012"/>
                      </a:lnTo>
                      <a:lnTo>
                        <a:pt x="20551" y="16488"/>
                      </a:lnTo>
                      <a:lnTo>
                        <a:pt x="20551" y="16055"/>
                      </a:lnTo>
                      <a:lnTo>
                        <a:pt x="20551" y="15911"/>
                      </a:lnTo>
                      <a:lnTo>
                        <a:pt x="20445" y="15754"/>
                      </a:lnTo>
                      <a:lnTo>
                        <a:pt x="20356" y="15610"/>
                      </a:lnTo>
                      <a:lnTo>
                        <a:pt x="20178" y="15452"/>
                      </a:lnTo>
                      <a:lnTo>
                        <a:pt x="20001" y="15334"/>
                      </a:lnTo>
                      <a:lnTo>
                        <a:pt x="19770" y="15230"/>
                      </a:lnTo>
                      <a:lnTo>
                        <a:pt x="19521" y="15125"/>
                      </a:lnTo>
                      <a:lnTo>
                        <a:pt x="19290" y="15059"/>
                      </a:lnTo>
                      <a:lnTo>
                        <a:pt x="19024" y="15007"/>
                      </a:lnTo>
                      <a:lnTo>
                        <a:pt x="18740" y="14954"/>
                      </a:lnTo>
                      <a:lnTo>
                        <a:pt x="18509" y="14954"/>
                      </a:lnTo>
                      <a:lnTo>
                        <a:pt x="18225" y="14954"/>
                      </a:lnTo>
                      <a:lnTo>
                        <a:pt x="17994" y="15007"/>
                      </a:lnTo>
                      <a:lnTo>
                        <a:pt x="17763" y="15085"/>
                      </a:lnTo>
                      <a:lnTo>
                        <a:pt x="17550" y="15177"/>
                      </a:lnTo>
                      <a:lnTo>
                        <a:pt x="17372" y="15308"/>
                      </a:lnTo>
                      <a:lnTo>
                        <a:pt x="17176" y="15426"/>
                      </a:lnTo>
                      <a:lnTo>
                        <a:pt x="16928" y="15557"/>
                      </a:lnTo>
                      <a:lnTo>
                        <a:pt x="16661" y="15636"/>
                      </a:lnTo>
                      <a:lnTo>
                        <a:pt x="16359" y="15688"/>
                      </a:lnTo>
                      <a:lnTo>
                        <a:pt x="16022" y="15715"/>
                      </a:lnTo>
                      <a:lnTo>
                        <a:pt x="15667" y="15688"/>
                      </a:lnTo>
                      <a:lnTo>
                        <a:pt x="15294" y="15662"/>
                      </a:lnTo>
                      <a:lnTo>
                        <a:pt x="14956" y="15583"/>
                      </a:lnTo>
                      <a:lnTo>
                        <a:pt x="14619" y="15479"/>
                      </a:lnTo>
                      <a:lnTo>
                        <a:pt x="14281" y="15334"/>
                      </a:lnTo>
                      <a:lnTo>
                        <a:pt x="13961" y="15177"/>
                      </a:lnTo>
                      <a:lnTo>
                        <a:pt x="13695" y="14981"/>
                      </a:lnTo>
                      <a:lnTo>
                        <a:pt x="13588" y="14850"/>
                      </a:lnTo>
                      <a:lnTo>
                        <a:pt x="13482" y="14732"/>
                      </a:lnTo>
                      <a:lnTo>
                        <a:pt x="13393" y="14600"/>
                      </a:lnTo>
                      <a:lnTo>
                        <a:pt x="13322" y="14456"/>
                      </a:lnTo>
                      <a:lnTo>
                        <a:pt x="13251" y="14299"/>
                      </a:lnTo>
                      <a:lnTo>
                        <a:pt x="13215" y="14155"/>
                      </a:lnTo>
                      <a:lnTo>
                        <a:pt x="13180" y="13971"/>
                      </a:lnTo>
                      <a:lnTo>
                        <a:pt x="13180" y="13801"/>
                      </a:lnTo>
                      <a:lnTo>
                        <a:pt x="13180" y="13591"/>
                      </a:lnTo>
                      <a:lnTo>
                        <a:pt x="13215" y="13395"/>
                      </a:lnTo>
                      <a:lnTo>
                        <a:pt x="13251" y="13198"/>
                      </a:lnTo>
                      <a:lnTo>
                        <a:pt x="13322" y="13015"/>
                      </a:lnTo>
                      <a:lnTo>
                        <a:pt x="13393" y="12870"/>
                      </a:lnTo>
                      <a:lnTo>
                        <a:pt x="13482" y="12713"/>
                      </a:lnTo>
                      <a:lnTo>
                        <a:pt x="13588" y="12569"/>
                      </a:lnTo>
                      <a:lnTo>
                        <a:pt x="13730" y="12438"/>
                      </a:lnTo>
                      <a:lnTo>
                        <a:pt x="13997" y="12215"/>
                      </a:lnTo>
                      <a:lnTo>
                        <a:pt x="14334" y="12005"/>
                      </a:lnTo>
                      <a:lnTo>
                        <a:pt x="14690" y="11861"/>
                      </a:lnTo>
                      <a:lnTo>
                        <a:pt x="15063" y="11756"/>
                      </a:lnTo>
                      <a:lnTo>
                        <a:pt x="15436" y="11678"/>
                      </a:lnTo>
                      <a:lnTo>
                        <a:pt x="15809" y="11638"/>
                      </a:lnTo>
                      <a:lnTo>
                        <a:pt x="16182" y="11638"/>
                      </a:lnTo>
                      <a:lnTo>
                        <a:pt x="16555" y="11678"/>
                      </a:lnTo>
                      <a:lnTo>
                        <a:pt x="16910" y="11730"/>
                      </a:lnTo>
                      <a:lnTo>
                        <a:pt x="17248" y="11835"/>
                      </a:lnTo>
                      <a:lnTo>
                        <a:pt x="17514" y="11966"/>
                      </a:lnTo>
                      <a:lnTo>
                        <a:pt x="17763" y="12110"/>
                      </a:lnTo>
                      <a:lnTo>
                        <a:pt x="17887" y="12215"/>
                      </a:lnTo>
                      <a:lnTo>
                        <a:pt x="18065" y="12307"/>
                      </a:lnTo>
                      <a:lnTo>
                        <a:pt x="18260" y="12412"/>
                      </a:lnTo>
                      <a:lnTo>
                        <a:pt x="18438" y="12464"/>
                      </a:lnTo>
                      <a:lnTo>
                        <a:pt x="18669" y="12543"/>
                      </a:lnTo>
                      <a:lnTo>
                        <a:pt x="18882" y="12569"/>
                      </a:lnTo>
                      <a:lnTo>
                        <a:pt x="19113" y="12595"/>
                      </a:lnTo>
                      <a:lnTo>
                        <a:pt x="19361" y="12608"/>
                      </a:lnTo>
                      <a:lnTo>
                        <a:pt x="19592" y="12608"/>
                      </a:lnTo>
                      <a:lnTo>
                        <a:pt x="19841" y="12595"/>
                      </a:lnTo>
                      <a:lnTo>
                        <a:pt x="20072" y="12543"/>
                      </a:lnTo>
                      <a:lnTo>
                        <a:pt x="20321" y="12490"/>
                      </a:lnTo>
                      <a:lnTo>
                        <a:pt x="20551" y="12438"/>
                      </a:lnTo>
                      <a:lnTo>
                        <a:pt x="20800" y="12333"/>
                      </a:lnTo>
                      <a:lnTo>
                        <a:pt x="20996" y="12241"/>
                      </a:lnTo>
                      <a:lnTo>
                        <a:pt x="21244" y="12110"/>
                      </a:lnTo>
                      <a:lnTo>
                        <a:pt x="21298" y="12032"/>
                      </a:lnTo>
                      <a:lnTo>
                        <a:pt x="21404" y="11966"/>
                      </a:lnTo>
                      <a:lnTo>
                        <a:pt x="21475" y="11861"/>
                      </a:lnTo>
                      <a:lnTo>
                        <a:pt x="21511" y="11730"/>
                      </a:lnTo>
                      <a:lnTo>
                        <a:pt x="21617" y="11481"/>
                      </a:lnTo>
                      <a:lnTo>
                        <a:pt x="21653" y="11180"/>
                      </a:lnTo>
                      <a:lnTo>
                        <a:pt x="21653" y="10826"/>
                      </a:lnTo>
                      <a:lnTo>
                        <a:pt x="21653" y="10472"/>
                      </a:lnTo>
                      <a:lnTo>
                        <a:pt x="21582" y="10092"/>
                      </a:lnTo>
                      <a:lnTo>
                        <a:pt x="21511" y="9725"/>
                      </a:lnTo>
                      <a:lnTo>
                        <a:pt x="21298" y="8912"/>
                      </a:lnTo>
                      <a:lnTo>
                        <a:pt x="21067" y="8191"/>
                      </a:lnTo>
                      <a:lnTo>
                        <a:pt x="20800" y="7536"/>
                      </a:lnTo>
                      <a:lnTo>
                        <a:pt x="20551" y="7025"/>
                      </a:lnTo>
                      <a:lnTo>
                        <a:pt x="20001" y="7103"/>
                      </a:lnTo>
                      <a:lnTo>
                        <a:pt x="19432" y="7156"/>
                      </a:lnTo>
                      <a:lnTo>
                        <a:pt x="18846" y="7208"/>
                      </a:lnTo>
                      <a:lnTo>
                        <a:pt x="18225" y="7208"/>
                      </a:lnTo>
                      <a:lnTo>
                        <a:pt x="17656" y="7208"/>
                      </a:lnTo>
                      <a:lnTo>
                        <a:pt x="17070" y="7182"/>
                      </a:lnTo>
                      <a:lnTo>
                        <a:pt x="16484" y="7156"/>
                      </a:lnTo>
                      <a:lnTo>
                        <a:pt x="15986" y="7103"/>
                      </a:lnTo>
                      <a:lnTo>
                        <a:pt x="14992" y="6999"/>
                      </a:lnTo>
                      <a:lnTo>
                        <a:pt x="14210" y="6907"/>
                      </a:lnTo>
                      <a:lnTo>
                        <a:pt x="13695" y="6828"/>
                      </a:lnTo>
                      <a:lnTo>
                        <a:pt x="13517" y="6802"/>
                      </a:lnTo>
                      <a:lnTo>
                        <a:pt x="13073" y="6645"/>
                      </a:lnTo>
                      <a:lnTo>
                        <a:pt x="12700" y="6474"/>
                      </a:lnTo>
                      <a:lnTo>
                        <a:pt x="12363" y="6304"/>
                      </a:lnTo>
                      <a:lnTo>
                        <a:pt x="12132" y="6094"/>
                      </a:lnTo>
                      <a:lnTo>
                        <a:pt x="11919" y="5871"/>
                      </a:lnTo>
                      <a:lnTo>
                        <a:pt x="11776" y="5649"/>
                      </a:lnTo>
                      <a:lnTo>
                        <a:pt x="11688" y="5413"/>
                      </a:lnTo>
                      <a:lnTo>
                        <a:pt x="11617" y="5190"/>
                      </a:lnTo>
                      <a:lnTo>
                        <a:pt x="11617" y="4941"/>
                      </a:lnTo>
                      <a:lnTo>
                        <a:pt x="11652" y="4718"/>
                      </a:lnTo>
                      <a:lnTo>
                        <a:pt x="11723" y="4482"/>
                      </a:lnTo>
                      <a:lnTo>
                        <a:pt x="11812" y="4285"/>
                      </a:lnTo>
                      <a:lnTo>
                        <a:pt x="11919" y="4089"/>
                      </a:lnTo>
                      <a:lnTo>
                        <a:pt x="12096" y="3905"/>
                      </a:lnTo>
                      <a:lnTo>
                        <a:pt x="12292" y="3735"/>
                      </a:lnTo>
                      <a:lnTo>
                        <a:pt x="12505" y="3604"/>
                      </a:lnTo>
                      <a:lnTo>
                        <a:pt x="12700" y="3460"/>
                      </a:lnTo>
                      <a:lnTo>
                        <a:pt x="12878" y="3250"/>
                      </a:lnTo>
                      <a:lnTo>
                        <a:pt x="13038" y="3027"/>
                      </a:lnTo>
                      <a:lnTo>
                        <a:pt x="13180" y="2752"/>
                      </a:lnTo>
                      <a:lnTo>
                        <a:pt x="13286" y="2477"/>
                      </a:lnTo>
                      <a:lnTo>
                        <a:pt x="13322" y="2175"/>
                      </a:lnTo>
                      <a:lnTo>
                        <a:pt x="13357" y="1874"/>
                      </a:lnTo>
                      <a:lnTo>
                        <a:pt x="13286" y="1572"/>
                      </a:lnTo>
                      <a:lnTo>
                        <a:pt x="13180" y="1271"/>
                      </a:lnTo>
                      <a:lnTo>
                        <a:pt x="13038" y="983"/>
                      </a:lnTo>
                      <a:lnTo>
                        <a:pt x="12949" y="865"/>
                      </a:lnTo>
                      <a:lnTo>
                        <a:pt x="12807" y="733"/>
                      </a:lnTo>
                      <a:lnTo>
                        <a:pt x="12665" y="616"/>
                      </a:lnTo>
                      <a:lnTo>
                        <a:pt x="12505" y="511"/>
                      </a:lnTo>
                      <a:lnTo>
                        <a:pt x="12327" y="406"/>
                      </a:lnTo>
                      <a:lnTo>
                        <a:pt x="12132" y="314"/>
                      </a:lnTo>
                      <a:lnTo>
                        <a:pt x="11883" y="235"/>
                      </a:lnTo>
                      <a:lnTo>
                        <a:pt x="11652" y="183"/>
                      </a:lnTo>
                      <a:lnTo>
                        <a:pt x="11368" y="104"/>
                      </a:lnTo>
                      <a:lnTo>
                        <a:pt x="11101" y="78"/>
                      </a:lnTo>
                      <a:lnTo>
                        <a:pt x="10800" y="52"/>
                      </a:lnTo>
                      <a:lnTo>
                        <a:pt x="10444" y="52"/>
                      </a:lnTo>
                      <a:lnTo>
                        <a:pt x="10142" y="52"/>
                      </a:lnTo>
                      <a:lnTo>
                        <a:pt x="9840" y="78"/>
                      </a:lnTo>
                      <a:lnTo>
                        <a:pt x="9574" y="104"/>
                      </a:lnTo>
                      <a:lnTo>
                        <a:pt x="9325" y="157"/>
                      </a:lnTo>
                      <a:lnTo>
                        <a:pt x="9094" y="209"/>
                      </a:lnTo>
                      <a:lnTo>
                        <a:pt x="8846" y="262"/>
                      </a:lnTo>
                      <a:lnTo>
                        <a:pt x="8650" y="340"/>
                      </a:lnTo>
                      <a:lnTo>
                        <a:pt x="8437" y="432"/>
                      </a:lnTo>
                      <a:lnTo>
                        <a:pt x="8277" y="511"/>
                      </a:lnTo>
                      <a:lnTo>
                        <a:pt x="8100" y="616"/>
                      </a:lnTo>
                      <a:lnTo>
                        <a:pt x="7957" y="707"/>
                      </a:lnTo>
                      <a:lnTo>
                        <a:pt x="7833" y="838"/>
                      </a:lnTo>
                      <a:lnTo>
                        <a:pt x="7620" y="1061"/>
                      </a:lnTo>
                      <a:lnTo>
                        <a:pt x="7442" y="1336"/>
                      </a:lnTo>
                      <a:lnTo>
                        <a:pt x="7353" y="1599"/>
                      </a:lnTo>
                      <a:lnTo>
                        <a:pt x="7318" y="1900"/>
                      </a:lnTo>
                      <a:lnTo>
                        <a:pt x="7318" y="2175"/>
                      </a:lnTo>
                      <a:lnTo>
                        <a:pt x="7353" y="2450"/>
                      </a:lnTo>
                      <a:lnTo>
                        <a:pt x="7442" y="2726"/>
                      </a:lnTo>
                      <a:lnTo>
                        <a:pt x="7620" y="2975"/>
                      </a:lnTo>
                      <a:lnTo>
                        <a:pt x="7833" y="3198"/>
                      </a:lnTo>
                      <a:lnTo>
                        <a:pt x="8064" y="3433"/>
                      </a:lnTo>
                      <a:lnTo>
                        <a:pt x="8295" y="3630"/>
                      </a:lnTo>
                      <a:lnTo>
                        <a:pt x="8508" y="3853"/>
                      </a:lnTo>
                      <a:lnTo>
                        <a:pt x="8686" y="4089"/>
                      </a:lnTo>
                      <a:lnTo>
                        <a:pt x="8775" y="4312"/>
                      </a:lnTo>
                      <a:lnTo>
                        <a:pt x="8846" y="4561"/>
                      </a:lnTo>
                      <a:lnTo>
                        <a:pt x="8846" y="4810"/>
                      </a:lnTo>
                      <a:lnTo>
                        <a:pt x="8810" y="5059"/>
                      </a:lnTo>
                      <a:lnTo>
                        <a:pt x="8721" y="5295"/>
                      </a:lnTo>
                      <a:lnTo>
                        <a:pt x="8579" y="5544"/>
                      </a:lnTo>
                      <a:lnTo>
                        <a:pt x="8366" y="5766"/>
                      </a:lnTo>
                      <a:lnTo>
                        <a:pt x="8135" y="5976"/>
                      </a:lnTo>
                      <a:lnTo>
                        <a:pt x="7833" y="6199"/>
                      </a:lnTo>
                      <a:lnTo>
                        <a:pt x="7478" y="6369"/>
                      </a:lnTo>
                      <a:lnTo>
                        <a:pt x="7069" y="6527"/>
                      </a:lnTo>
                      <a:lnTo>
                        <a:pt x="6590" y="6671"/>
                      </a:lnTo>
                      <a:lnTo>
                        <a:pt x="6092" y="6802"/>
                      </a:lnTo>
                      <a:lnTo>
                        <a:pt x="5684" y="6802"/>
                      </a:lnTo>
                      <a:lnTo>
                        <a:pt x="5133" y="6802"/>
                      </a:lnTo>
                      <a:lnTo>
                        <a:pt x="4547" y="6802"/>
                      </a:lnTo>
                      <a:lnTo>
                        <a:pt x="3872" y="6802"/>
                      </a:lnTo>
                      <a:lnTo>
                        <a:pt x="3144" y="6802"/>
                      </a:lnTo>
                      <a:lnTo>
                        <a:pt x="2362" y="6802"/>
                      </a:lnTo>
                      <a:lnTo>
                        <a:pt x="1545" y="6802"/>
                      </a:lnTo>
                      <a:lnTo>
                        <a:pt x="692" y="6802"/>
                      </a:lnTo>
                      <a:lnTo>
                        <a:pt x="586" y="7234"/>
                      </a:lnTo>
                      <a:lnTo>
                        <a:pt x="461" y="7837"/>
                      </a:lnTo>
                      <a:lnTo>
                        <a:pt x="355" y="8493"/>
                      </a:lnTo>
                      <a:lnTo>
                        <a:pt x="248" y="9187"/>
                      </a:lnTo>
                      <a:lnTo>
                        <a:pt x="142" y="9869"/>
                      </a:lnTo>
                      <a:lnTo>
                        <a:pt x="106" y="10498"/>
                      </a:lnTo>
                      <a:lnTo>
                        <a:pt x="106" y="10983"/>
                      </a:lnTo>
                      <a:lnTo>
                        <a:pt x="106" y="11311"/>
                      </a:lnTo>
                      <a:lnTo>
                        <a:pt x="213" y="11481"/>
                      </a:lnTo>
                      <a:lnTo>
                        <a:pt x="319" y="11651"/>
                      </a:lnTo>
                      <a:lnTo>
                        <a:pt x="497" y="11783"/>
                      </a:lnTo>
                      <a:lnTo>
                        <a:pt x="692" y="11914"/>
                      </a:lnTo>
                      <a:lnTo>
                        <a:pt x="941" y="12032"/>
                      </a:lnTo>
                      <a:lnTo>
                        <a:pt x="1207" y="12110"/>
                      </a:lnTo>
                      <a:lnTo>
                        <a:pt x="1509" y="12189"/>
                      </a:lnTo>
                      <a:lnTo>
                        <a:pt x="1794" y="12241"/>
                      </a:lnTo>
                      <a:lnTo>
                        <a:pt x="2131" y="12267"/>
                      </a:lnTo>
                      <a:lnTo>
                        <a:pt x="2433" y="12281"/>
                      </a:lnTo>
                      <a:lnTo>
                        <a:pt x="2735" y="12267"/>
                      </a:lnTo>
                      <a:lnTo>
                        <a:pt x="3055" y="12241"/>
                      </a:lnTo>
                      <a:lnTo>
                        <a:pt x="3357" y="12189"/>
                      </a:lnTo>
                      <a:lnTo>
                        <a:pt x="3623" y="12084"/>
                      </a:lnTo>
                      <a:lnTo>
                        <a:pt x="3872" y="11979"/>
                      </a:lnTo>
                      <a:lnTo>
                        <a:pt x="4103" y="11861"/>
                      </a:lnTo>
                      <a:lnTo>
                        <a:pt x="4316" y="11704"/>
                      </a:lnTo>
                      <a:lnTo>
                        <a:pt x="4582" y="11612"/>
                      </a:lnTo>
                      <a:lnTo>
                        <a:pt x="4849" y="11533"/>
                      </a:lnTo>
                      <a:lnTo>
                        <a:pt x="5169" y="11507"/>
                      </a:lnTo>
                      <a:lnTo>
                        <a:pt x="5506" y="11481"/>
                      </a:lnTo>
                      <a:lnTo>
                        <a:pt x="5808" y="11507"/>
                      </a:lnTo>
                      <a:lnTo>
                        <a:pt x="6146" y="11560"/>
                      </a:lnTo>
                      <a:lnTo>
                        <a:pt x="6501" y="11651"/>
                      </a:lnTo>
                      <a:lnTo>
                        <a:pt x="6803" y="11783"/>
                      </a:lnTo>
                      <a:lnTo>
                        <a:pt x="7105" y="11940"/>
                      </a:lnTo>
                      <a:lnTo>
                        <a:pt x="7353" y="12110"/>
                      </a:lnTo>
                      <a:lnTo>
                        <a:pt x="7584" y="12333"/>
                      </a:lnTo>
                      <a:lnTo>
                        <a:pt x="7798" y="12595"/>
                      </a:lnTo>
                      <a:lnTo>
                        <a:pt x="7922" y="12870"/>
                      </a:lnTo>
                      <a:lnTo>
                        <a:pt x="8028" y="13198"/>
                      </a:lnTo>
                      <a:lnTo>
                        <a:pt x="8064" y="13526"/>
                      </a:lnTo>
                      <a:lnTo>
                        <a:pt x="8028" y="13775"/>
                      </a:lnTo>
                      <a:lnTo>
                        <a:pt x="7922" y="13998"/>
                      </a:lnTo>
                      <a:lnTo>
                        <a:pt x="7798" y="14220"/>
                      </a:lnTo>
                      <a:lnTo>
                        <a:pt x="7584" y="14404"/>
                      </a:lnTo>
                      <a:lnTo>
                        <a:pt x="7353" y="14574"/>
                      </a:lnTo>
                      <a:lnTo>
                        <a:pt x="7105" y="14732"/>
                      </a:lnTo>
                      <a:lnTo>
                        <a:pt x="6803" y="14850"/>
                      </a:lnTo>
                      <a:lnTo>
                        <a:pt x="6501" y="14954"/>
                      </a:lnTo>
                      <a:lnTo>
                        <a:pt x="6146" y="15033"/>
                      </a:lnTo>
                      <a:lnTo>
                        <a:pt x="5808" y="15085"/>
                      </a:lnTo>
                      <a:lnTo>
                        <a:pt x="5506" y="15085"/>
                      </a:lnTo>
                      <a:lnTo>
                        <a:pt x="5169" y="15059"/>
                      </a:lnTo>
                      <a:lnTo>
                        <a:pt x="4849" y="15007"/>
                      </a:lnTo>
                      <a:lnTo>
                        <a:pt x="4582" y="14902"/>
                      </a:lnTo>
                      <a:lnTo>
                        <a:pt x="4316" y="14784"/>
                      </a:lnTo>
                      <a:lnTo>
                        <a:pt x="4103" y="14600"/>
                      </a:lnTo>
                      <a:lnTo>
                        <a:pt x="3907" y="14430"/>
                      </a:lnTo>
                      <a:lnTo>
                        <a:pt x="3659" y="14299"/>
                      </a:lnTo>
                      <a:lnTo>
                        <a:pt x="3428" y="14194"/>
                      </a:lnTo>
                      <a:lnTo>
                        <a:pt x="3179" y="14129"/>
                      </a:lnTo>
                      <a:lnTo>
                        <a:pt x="2913" y="14102"/>
                      </a:lnTo>
                      <a:lnTo>
                        <a:pt x="2646" y="14102"/>
                      </a:lnTo>
                      <a:lnTo>
                        <a:pt x="2362" y="14129"/>
                      </a:lnTo>
                      <a:lnTo>
                        <a:pt x="2096" y="14168"/>
                      </a:lnTo>
                      <a:lnTo>
                        <a:pt x="1811" y="14273"/>
                      </a:lnTo>
                      <a:lnTo>
                        <a:pt x="1545" y="14378"/>
                      </a:lnTo>
                      <a:lnTo>
                        <a:pt x="1314" y="14496"/>
                      </a:lnTo>
                      <a:lnTo>
                        <a:pt x="1065" y="14653"/>
                      </a:lnTo>
                      <a:lnTo>
                        <a:pt x="870" y="14797"/>
                      </a:lnTo>
                      <a:lnTo>
                        <a:pt x="657" y="14981"/>
                      </a:lnTo>
                      <a:lnTo>
                        <a:pt x="497" y="15177"/>
                      </a:lnTo>
                      <a:lnTo>
                        <a:pt x="390" y="15413"/>
                      </a:lnTo>
                      <a:lnTo>
                        <a:pt x="284" y="15636"/>
                      </a:lnTo>
                      <a:lnTo>
                        <a:pt x="248" y="15911"/>
                      </a:lnTo>
                      <a:lnTo>
                        <a:pt x="284" y="16239"/>
                      </a:lnTo>
                      <a:lnTo>
                        <a:pt x="319" y="16566"/>
                      </a:lnTo>
                      <a:lnTo>
                        <a:pt x="497" y="17340"/>
                      </a:lnTo>
                      <a:lnTo>
                        <a:pt x="692" y="18152"/>
                      </a:lnTo>
                      <a:lnTo>
                        <a:pt x="799" y="18559"/>
                      </a:lnTo>
                      <a:lnTo>
                        <a:pt x="905" y="18978"/>
                      </a:lnTo>
                      <a:lnTo>
                        <a:pt x="959" y="19384"/>
                      </a:lnTo>
                      <a:lnTo>
                        <a:pt x="994" y="19791"/>
                      </a:lnTo>
                      <a:lnTo>
                        <a:pt x="994" y="20132"/>
                      </a:lnTo>
                      <a:lnTo>
                        <a:pt x="959" y="20485"/>
                      </a:lnTo>
                      <a:lnTo>
                        <a:pt x="941" y="20669"/>
                      </a:lnTo>
                      <a:lnTo>
                        <a:pt x="870" y="20813"/>
                      </a:lnTo>
                      <a:lnTo>
                        <a:pt x="799" y="20970"/>
                      </a:lnTo>
                      <a:lnTo>
                        <a:pt x="692" y="21088"/>
                      </a:lnTo>
                      <a:lnTo>
                        <a:pt x="1474" y="20997"/>
                      </a:lnTo>
                      <a:lnTo>
                        <a:pt x="2291" y="20866"/>
                      </a:lnTo>
                      <a:lnTo>
                        <a:pt x="3108" y="20787"/>
                      </a:lnTo>
                      <a:lnTo>
                        <a:pt x="3907" y="20721"/>
                      </a:lnTo>
                      <a:lnTo>
                        <a:pt x="4653" y="20695"/>
                      </a:lnTo>
                      <a:lnTo>
                        <a:pt x="5364" y="20695"/>
                      </a:lnTo>
                      <a:lnTo>
                        <a:pt x="5701" y="20721"/>
                      </a:lnTo>
                      <a:lnTo>
                        <a:pt x="6057" y="20761"/>
                      </a:lnTo>
                      <a:lnTo>
                        <a:pt x="6323" y="20813"/>
                      </a:lnTo>
                      <a:lnTo>
                        <a:pt x="6625" y="20892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2" name="Puzzle4"/>
                <p:cNvSpPr>
                  <a:spLocks noEditPoints="1" noChangeArrowheads="1"/>
                </p:cNvSpPr>
                <p:nvPr/>
              </p:nvSpPr>
              <p:spPr bwMode="auto">
                <a:xfrm>
                  <a:off x="307641" y="4696094"/>
                  <a:ext cx="108516" cy="172332"/>
                </a:xfrm>
                <a:custGeom>
                  <a:avLst/>
                  <a:gdLst>
                    <a:gd name="T0" fmla="*/ 8307 w 21600"/>
                    <a:gd name="T1" fmla="*/ 11593 h 21600"/>
                    <a:gd name="T2" fmla="*/ 453 w 21600"/>
                    <a:gd name="T3" fmla="*/ 16938 h 21600"/>
                    <a:gd name="T4" fmla="*/ 11500 w 21600"/>
                    <a:gd name="T5" fmla="*/ 21600 h 21600"/>
                    <a:gd name="T6" fmla="*/ 20920 w 21600"/>
                    <a:gd name="T7" fmla="*/ 16751 h 21600"/>
                    <a:gd name="T8" fmla="*/ 13972 w 21600"/>
                    <a:gd name="T9" fmla="*/ 10888 h 21600"/>
                    <a:gd name="T10" fmla="*/ 21033 w 21600"/>
                    <a:gd name="T11" fmla="*/ 4716 h 21600"/>
                    <a:gd name="T12" fmla="*/ 11102 w 21600"/>
                    <a:gd name="T13" fmla="*/ 11 h 21600"/>
                    <a:gd name="T14" fmla="*/ 453 w 21600"/>
                    <a:gd name="T15" fmla="*/ 4716 h 21600"/>
                    <a:gd name="T16" fmla="*/ 2076 w 21600"/>
                    <a:gd name="T17" fmla="*/ 5664 h 21600"/>
                    <a:gd name="T18" fmla="*/ 20203 w 21600"/>
                    <a:gd name="T19" fmla="*/ 1598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3813" y="10590"/>
                      </a:moveTo>
                      <a:lnTo>
                        <a:pt x="3927" y="10513"/>
                      </a:lnTo>
                      <a:lnTo>
                        <a:pt x="4078" y="10425"/>
                      </a:lnTo>
                      <a:lnTo>
                        <a:pt x="4210" y="10359"/>
                      </a:lnTo>
                      <a:lnTo>
                        <a:pt x="4361" y="10315"/>
                      </a:lnTo>
                      <a:lnTo>
                        <a:pt x="4682" y="10237"/>
                      </a:lnTo>
                      <a:lnTo>
                        <a:pt x="5041" y="10193"/>
                      </a:lnTo>
                      <a:lnTo>
                        <a:pt x="5456" y="10171"/>
                      </a:lnTo>
                      <a:lnTo>
                        <a:pt x="5853" y="10193"/>
                      </a:lnTo>
                      <a:lnTo>
                        <a:pt x="6249" y="10260"/>
                      </a:lnTo>
                      <a:lnTo>
                        <a:pt x="6646" y="10337"/>
                      </a:lnTo>
                      <a:lnTo>
                        <a:pt x="7004" y="10469"/>
                      </a:lnTo>
                      <a:lnTo>
                        <a:pt x="7363" y="10612"/>
                      </a:lnTo>
                      <a:lnTo>
                        <a:pt x="7665" y="10788"/>
                      </a:lnTo>
                      <a:lnTo>
                        <a:pt x="7911" y="10998"/>
                      </a:lnTo>
                      <a:lnTo>
                        <a:pt x="8024" y="11097"/>
                      </a:lnTo>
                      <a:lnTo>
                        <a:pt x="8137" y="11207"/>
                      </a:lnTo>
                      <a:lnTo>
                        <a:pt x="8194" y="11340"/>
                      </a:lnTo>
                      <a:lnTo>
                        <a:pt x="8269" y="11461"/>
                      </a:lnTo>
                      <a:lnTo>
                        <a:pt x="8307" y="11593"/>
                      </a:lnTo>
                      <a:lnTo>
                        <a:pt x="8307" y="11714"/>
                      </a:lnTo>
                      <a:lnTo>
                        <a:pt x="8307" y="11868"/>
                      </a:lnTo>
                      <a:lnTo>
                        <a:pt x="8307" y="12012"/>
                      </a:lnTo>
                      <a:lnTo>
                        <a:pt x="8194" y="12265"/>
                      </a:lnTo>
                      <a:lnTo>
                        <a:pt x="8062" y="12519"/>
                      </a:lnTo>
                      <a:lnTo>
                        <a:pt x="7873" y="12706"/>
                      </a:lnTo>
                      <a:lnTo>
                        <a:pt x="7627" y="12904"/>
                      </a:lnTo>
                      <a:lnTo>
                        <a:pt x="7363" y="13048"/>
                      </a:lnTo>
                      <a:lnTo>
                        <a:pt x="7080" y="13180"/>
                      </a:lnTo>
                      <a:lnTo>
                        <a:pt x="6759" y="13257"/>
                      </a:lnTo>
                      <a:lnTo>
                        <a:pt x="6419" y="13345"/>
                      </a:lnTo>
                      <a:lnTo>
                        <a:pt x="6098" y="13389"/>
                      </a:lnTo>
                      <a:lnTo>
                        <a:pt x="5739" y="13389"/>
                      </a:lnTo>
                      <a:lnTo>
                        <a:pt x="5418" y="13389"/>
                      </a:lnTo>
                      <a:lnTo>
                        <a:pt x="5079" y="13345"/>
                      </a:lnTo>
                      <a:lnTo>
                        <a:pt x="4758" y="13301"/>
                      </a:lnTo>
                      <a:lnTo>
                        <a:pt x="4474" y="13213"/>
                      </a:lnTo>
                      <a:lnTo>
                        <a:pt x="4172" y="13114"/>
                      </a:lnTo>
                      <a:lnTo>
                        <a:pt x="3965" y="12982"/>
                      </a:lnTo>
                      <a:lnTo>
                        <a:pt x="3738" y="12838"/>
                      </a:lnTo>
                      <a:lnTo>
                        <a:pt x="3493" y="12706"/>
                      </a:lnTo>
                      <a:lnTo>
                        <a:pt x="3228" y="12607"/>
                      </a:lnTo>
                      <a:lnTo>
                        <a:pt x="2945" y="12519"/>
                      </a:lnTo>
                      <a:lnTo>
                        <a:pt x="2700" y="12431"/>
                      </a:lnTo>
                      <a:lnTo>
                        <a:pt x="2397" y="12375"/>
                      </a:lnTo>
                      <a:lnTo>
                        <a:pt x="2152" y="12331"/>
                      </a:lnTo>
                      <a:lnTo>
                        <a:pt x="1888" y="12309"/>
                      </a:lnTo>
                      <a:lnTo>
                        <a:pt x="1642" y="12309"/>
                      </a:lnTo>
                      <a:lnTo>
                        <a:pt x="1397" y="12331"/>
                      </a:lnTo>
                      <a:lnTo>
                        <a:pt x="1170" y="12397"/>
                      </a:lnTo>
                      <a:lnTo>
                        <a:pt x="962" y="12453"/>
                      </a:lnTo>
                      <a:lnTo>
                        <a:pt x="774" y="12563"/>
                      </a:lnTo>
                      <a:lnTo>
                        <a:pt x="623" y="12684"/>
                      </a:lnTo>
                      <a:lnTo>
                        <a:pt x="528" y="12838"/>
                      </a:lnTo>
                      <a:lnTo>
                        <a:pt x="453" y="13026"/>
                      </a:lnTo>
                      <a:lnTo>
                        <a:pt x="339" y="13477"/>
                      </a:lnTo>
                      <a:lnTo>
                        <a:pt x="226" y="13984"/>
                      </a:lnTo>
                      <a:lnTo>
                        <a:pt x="151" y="14535"/>
                      </a:lnTo>
                      <a:lnTo>
                        <a:pt x="113" y="15075"/>
                      </a:lnTo>
                      <a:lnTo>
                        <a:pt x="113" y="15626"/>
                      </a:lnTo>
                      <a:lnTo>
                        <a:pt x="151" y="16133"/>
                      </a:lnTo>
                      <a:lnTo>
                        <a:pt x="188" y="16376"/>
                      </a:lnTo>
                      <a:lnTo>
                        <a:pt x="264" y="16585"/>
                      </a:lnTo>
                      <a:lnTo>
                        <a:pt x="339" y="16773"/>
                      </a:lnTo>
                      <a:lnTo>
                        <a:pt x="453" y="16938"/>
                      </a:lnTo>
                      <a:lnTo>
                        <a:pt x="1095" y="16883"/>
                      </a:lnTo>
                      <a:lnTo>
                        <a:pt x="1963" y="16795"/>
                      </a:lnTo>
                      <a:lnTo>
                        <a:pt x="2945" y="16751"/>
                      </a:lnTo>
                      <a:lnTo>
                        <a:pt x="3965" y="16706"/>
                      </a:lnTo>
                      <a:lnTo>
                        <a:pt x="5022" y="16684"/>
                      </a:lnTo>
                      <a:lnTo>
                        <a:pt x="5947" y="16684"/>
                      </a:lnTo>
                      <a:lnTo>
                        <a:pt x="6759" y="16706"/>
                      </a:lnTo>
                      <a:lnTo>
                        <a:pt x="7363" y="16751"/>
                      </a:lnTo>
                      <a:lnTo>
                        <a:pt x="7948" y="16839"/>
                      </a:lnTo>
                      <a:lnTo>
                        <a:pt x="8458" y="16916"/>
                      </a:lnTo>
                      <a:lnTo>
                        <a:pt x="8893" y="17026"/>
                      </a:lnTo>
                      <a:lnTo>
                        <a:pt x="9289" y="17158"/>
                      </a:lnTo>
                      <a:lnTo>
                        <a:pt x="9572" y="17280"/>
                      </a:lnTo>
                      <a:lnTo>
                        <a:pt x="9799" y="17412"/>
                      </a:lnTo>
                      <a:lnTo>
                        <a:pt x="9969" y="17555"/>
                      </a:lnTo>
                      <a:lnTo>
                        <a:pt x="10120" y="17687"/>
                      </a:lnTo>
                      <a:lnTo>
                        <a:pt x="10158" y="17831"/>
                      </a:lnTo>
                      <a:lnTo>
                        <a:pt x="10195" y="17974"/>
                      </a:lnTo>
                      <a:lnTo>
                        <a:pt x="10158" y="18128"/>
                      </a:lnTo>
                      <a:lnTo>
                        <a:pt x="10082" y="18271"/>
                      </a:lnTo>
                      <a:lnTo>
                        <a:pt x="9969" y="18426"/>
                      </a:lnTo>
                      <a:lnTo>
                        <a:pt x="9837" y="18569"/>
                      </a:lnTo>
                      <a:lnTo>
                        <a:pt x="9648" y="18701"/>
                      </a:lnTo>
                      <a:lnTo>
                        <a:pt x="9440" y="18822"/>
                      </a:lnTo>
                      <a:lnTo>
                        <a:pt x="9213" y="18999"/>
                      </a:lnTo>
                      <a:lnTo>
                        <a:pt x="9044" y="19186"/>
                      </a:lnTo>
                      <a:lnTo>
                        <a:pt x="8893" y="19395"/>
                      </a:lnTo>
                      <a:lnTo>
                        <a:pt x="8817" y="19627"/>
                      </a:lnTo>
                      <a:lnTo>
                        <a:pt x="8779" y="19858"/>
                      </a:lnTo>
                      <a:lnTo>
                        <a:pt x="8779" y="20112"/>
                      </a:lnTo>
                      <a:lnTo>
                        <a:pt x="8855" y="20354"/>
                      </a:lnTo>
                      <a:lnTo>
                        <a:pt x="8968" y="20586"/>
                      </a:lnTo>
                      <a:lnTo>
                        <a:pt x="9138" y="20817"/>
                      </a:lnTo>
                      <a:lnTo>
                        <a:pt x="9365" y="21026"/>
                      </a:lnTo>
                      <a:lnTo>
                        <a:pt x="9610" y="21192"/>
                      </a:lnTo>
                      <a:lnTo>
                        <a:pt x="9950" y="21368"/>
                      </a:lnTo>
                      <a:lnTo>
                        <a:pt x="10120" y="21445"/>
                      </a:lnTo>
                      <a:lnTo>
                        <a:pt x="10346" y="21511"/>
                      </a:lnTo>
                      <a:lnTo>
                        <a:pt x="10516" y="21555"/>
                      </a:lnTo>
                      <a:lnTo>
                        <a:pt x="10743" y="21600"/>
                      </a:lnTo>
                      <a:lnTo>
                        <a:pt x="10988" y="21644"/>
                      </a:lnTo>
                      <a:lnTo>
                        <a:pt x="11215" y="21666"/>
                      </a:lnTo>
                      <a:lnTo>
                        <a:pt x="11498" y="21666"/>
                      </a:lnTo>
                      <a:lnTo>
                        <a:pt x="11762" y="21666"/>
                      </a:lnTo>
                      <a:lnTo>
                        <a:pt x="12253" y="21644"/>
                      </a:lnTo>
                      <a:lnTo>
                        <a:pt x="12763" y="21577"/>
                      </a:lnTo>
                      <a:lnTo>
                        <a:pt x="13197" y="21467"/>
                      </a:lnTo>
                      <a:lnTo>
                        <a:pt x="13556" y="21346"/>
                      </a:lnTo>
                      <a:lnTo>
                        <a:pt x="13896" y="21192"/>
                      </a:lnTo>
                      <a:lnTo>
                        <a:pt x="14179" y="21026"/>
                      </a:lnTo>
                      <a:lnTo>
                        <a:pt x="14444" y="20839"/>
                      </a:lnTo>
                      <a:lnTo>
                        <a:pt x="14576" y="20641"/>
                      </a:lnTo>
                      <a:lnTo>
                        <a:pt x="14727" y="20431"/>
                      </a:lnTo>
                      <a:lnTo>
                        <a:pt x="14765" y="20200"/>
                      </a:lnTo>
                      <a:lnTo>
                        <a:pt x="14802" y="19991"/>
                      </a:lnTo>
                      <a:lnTo>
                        <a:pt x="14727" y="19759"/>
                      </a:lnTo>
                      <a:lnTo>
                        <a:pt x="14613" y="19550"/>
                      </a:lnTo>
                      <a:lnTo>
                        <a:pt x="14444" y="19307"/>
                      </a:lnTo>
                      <a:lnTo>
                        <a:pt x="14217" y="19098"/>
                      </a:lnTo>
                      <a:lnTo>
                        <a:pt x="13934" y="18911"/>
                      </a:lnTo>
                      <a:lnTo>
                        <a:pt x="13669" y="18745"/>
                      </a:lnTo>
                      <a:lnTo>
                        <a:pt x="13462" y="18547"/>
                      </a:lnTo>
                      <a:lnTo>
                        <a:pt x="13311" y="18337"/>
                      </a:lnTo>
                      <a:lnTo>
                        <a:pt x="13197" y="18150"/>
                      </a:lnTo>
                      <a:lnTo>
                        <a:pt x="13122" y="17941"/>
                      </a:lnTo>
                      <a:lnTo>
                        <a:pt x="13122" y="17720"/>
                      </a:lnTo>
                      <a:lnTo>
                        <a:pt x="13122" y="17533"/>
                      </a:lnTo>
                      <a:lnTo>
                        <a:pt x="13197" y="17346"/>
                      </a:lnTo>
                      <a:lnTo>
                        <a:pt x="13273" y="17158"/>
                      </a:lnTo>
                      <a:lnTo>
                        <a:pt x="13386" y="16982"/>
                      </a:lnTo>
                      <a:lnTo>
                        <a:pt x="13537" y="16839"/>
                      </a:lnTo>
                      <a:lnTo>
                        <a:pt x="13707" y="16706"/>
                      </a:lnTo>
                      <a:lnTo>
                        <a:pt x="13896" y="16607"/>
                      </a:lnTo>
                      <a:lnTo>
                        <a:pt x="14104" y="16519"/>
                      </a:lnTo>
                      <a:lnTo>
                        <a:pt x="14330" y="16453"/>
                      </a:lnTo>
                      <a:lnTo>
                        <a:pt x="14538" y="16431"/>
                      </a:lnTo>
                      <a:lnTo>
                        <a:pt x="14897" y="16453"/>
                      </a:lnTo>
                      <a:lnTo>
                        <a:pt x="15406" y="16497"/>
                      </a:lnTo>
                      <a:lnTo>
                        <a:pt x="16105" y="16541"/>
                      </a:lnTo>
                      <a:lnTo>
                        <a:pt x="16898" y="16607"/>
                      </a:lnTo>
                      <a:lnTo>
                        <a:pt x="17804" y="16651"/>
                      </a:lnTo>
                      <a:lnTo>
                        <a:pt x="18786" y="16684"/>
                      </a:lnTo>
                      <a:lnTo>
                        <a:pt x="19844" y="16728"/>
                      </a:lnTo>
                      <a:lnTo>
                        <a:pt x="20920" y="16751"/>
                      </a:lnTo>
                      <a:lnTo>
                        <a:pt x="21109" y="16497"/>
                      </a:lnTo>
                      <a:lnTo>
                        <a:pt x="21241" y="16222"/>
                      </a:lnTo>
                      <a:lnTo>
                        <a:pt x="21392" y="15946"/>
                      </a:lnTo>
                      <a:lnTo>
                        <a:pt x="21467" y="15648"/>
                      </a:lnTo>
                      <a:lnTo>
                        <a:pt x="21543" y="15351"/>
                      </a:lnTo>
                      <a:lnTo>
                        <a:pt x="21618" y="15042"/>
                      </a:lnTo>
                      <a:lnTo>
                        <a:pt x="21618" y="14745"/>
                      </a:lnTo>
                      <a:lnTo>
                        <a:pt x="21618" y="14447"/>
                      </a:lnTo>
                      <a:lnTo>
                        <a:pt x="21618" y="14150"/>
                      </a:lnTo>
                      <a:lnTo>
                        <a:pt x="21581" y="13852"/>
                      </a:lnTo>
                      <a:lnTo>
                        <a:pt x="21505" y="13577"/>
                      </a:lnTo>
                      <a:lnTo>
                        <a:pt x="21430" y="13301"/>
                      </a:lnTo>
                      <a:lnTo>
                        <a:pt x="21354" y="13048"/>
                      </a:lnTo>
                      <a:lnTo>
                        <a:pt x="21241" y="12816"/>
                      </a:lnTo>
                      <a:lnTo>
                        <a:pt x="21146" y="12607"/>
                      </a:lnTo>
                      <a:lnTo>
                        <a:pt x="21033" y="12431"/>
                      </a:lnTo>
                      <a:lnTo>
                        <a:pt x="20920" y="12265"/>
                      </a:lnTo>
                      <a:lnTo>
                        <a:pt x="20769" y="12144"/>
                      </a:lnTo>
                      <a:lnTo>
                        <a:pt x="20637" y="12034"/>
                      </a:lnTo>
                      <a:lnTo>
                        <a:pt x="20486" y="11946"/>
                      </a:lnTo>
                      <a:lnTo>
                        <a:pt x="20297" y="11891"/>
                      </a:lnTo>
                      <a:lnTo>
                        <a:pt x="20165" y="11846"/>
                      </a:lnTo>
                      <a:lnTo>
                        <a:pt x="19976" y="11824"/>
                      </a:lnTo>
                      <a:lnTo>
                        <a:pt x="19806" y="11802"/>
                      </a:lnTo>
                      <a:lnTo>
                        <a:pt x="19390" y="11824"/>
                      </a:lnTo>
                      <a:lnTo>
                        <a:pt x="18956" y="11891"/>
                      </a:lnTo>
                      <a:lnTo>
                        <a:pt x="18503" y="11968"/>
                      </a:lnTo>
                      <a:lnTo>
                        <a:pt x="17993" y="12078"/>
                      </a:lnTo>
                      <a:lnTo>
                        <a:pt x="17653" y="12144"/>
                      </a:lnTo>
                      <a:lnTo>
                        <a:pt x="17332" y="12199"/>
                      </a:lnTo>
                      <a:lnTo>
                        <a:pt x="17049" y="12221"/>
                      </a:lnTo>
                      <a:lnTo>
                        <a:pt x="16747" y="12243"/>
                      </a:lnTo>
                      <a:lnTo>
                        <a:pt x="16464" y="12243"/>
                      </a:lnTo>
                      <a:lnTo>
                        <a:pt x="16218" y="12243"/>
                      </a:lnTo>
                      <a:lnTo>
                        <a:pt x="15992" y="12221"/>
                      </a:lnTo>
                      <a:lnTo>
                        <a:pt x="15746" y="12199"/>
                      </a:lnTo>
                      <a:lnTo>
                        <a:pt x="15520" y="12155"/>
                      </a:lnTo>
                      <a:lnTo>
                        <a:pt x="15350" y="12122"/>
                      </a:lnTo>
                      <a:lnTo>
                        <a:pt x="15161" y="12056"/>
                      </a:lnTo>
                      <a:lnTo>
                        <a:pt x="14972" y="11990"/>
                      </a:lnTo>
                      <a:lnTo>
                        <a:pt x="14689" y="11846"/>
                      </a:lnTo>
                      <a:lnTo>
                        <a:pt x="14444" y="11670"/>
                      </a:lnTo>
                      <a:lnTo>
                        <a:pt x="14255" y="11483"/>
                      </a:lnTo>
                      <a:lnTo>
                        <a:pt x="14104" y="11295"/>
                      </a:lnTo>
                      <a:lnTo>
                        <a:pt x="14028" y="11086"/>
                      </a:lnTo>
                      <a:lnTo>
                        <a:pt x="13972" y="10888"/>
                      </a:lnTo>
                      <a:lnTo>
                        <a:pt x="13972" y="10700"/>
                      </a:lnTo>
                      <a:lnTo>
                        <a:pt x="14009" y="10513"/>
                      </a:lnTo>
                      <a:lnTo>
                        <a:pt x="14066" y="10359"/>
                      </a:lnTo>
                      <a:lnTo>
                        <a:pt x="14179" y="10215"/>
                      </a:lnTo>
                      <a:lnTo>
                        <a:pt x="14406" y="10006"/>
                      </a:lnTo>
                      <a:lnTo>
                        <a:pt x="14651" y="9830"/>
                      </a:lnTo>
                      <a:lnTo>
                        <a:pt x="14878" y="9686"/>
                      </a:lnTo>
                      <a:lnTo>
                        <a:pt x="15123" y="9554"/>
                      </a:lnTo>
                      <a:lnTo>
                        <a:pt x="15350" y="9477"/>
                      </a:lnTo>
                      <a:lnTo>
                        <a:pt x="15558" y="9411"/>
                      </a:lnTo>
                      <a:lnTo>
                        <a:pt x="15803" y="9345"/>
                      </a:lnTo>
                      <a:lnTo>
                        <a:pt x="16030" y="9323"/>
                      </a:lnTo>
                      <a:lnTo>
                        <a:pt x="16256" y="9301"/>
                      </a:lnTo>
                      <a:lnTo>
                        <a:pt x="16464" y="9323"/>
                      </a:lnTo>
                      <a:lnTo>
                        <a:pt x="16690" y="9345"/>
                      </a:lnTo>
                      <a:lnTo>
                        <a:pt x="16898" y="9367"/>
                      </a:lnTo>
                      <a:lnTo>
                        <a:pt x="17332" y="9477"/>
                      </a:lnTo>
                      <a:lnTo>
                        <a:pt x="17767" y="9598"/>
                      </a:lnTo>
                      <a:lnTo>
                        <a:pt x="18163" y="9731"/>
                      </a:lnTo>
                      <a:lnTo>
                        <a:pt x="18597" y="9874"/>
                      </a:lnTo>
                      <a:lnTo>
                        <a:pt x="18994" y="10006"/>
                      </a:lnTo>
                      <a:lnTo>
                        <a:pt x="19428" y="10083"/>
                      </a:lnTo>
                      <a:lnTo>
                        <a:pt x="19617" y="10127"/>
                      </a:lnTo>
                      <a:lnTo>
                        <a:pt x="19844" y="10149"/>
                      </a:lnTo>
                      <a:lnTo>
                        <a:pt x="20013" y="10149"/>
                      </a:lnTo>
                      <a:lnTo>
                        <a:pt x="20240" y="10127"/>
                      </a:lnTo>
                      <a:lnTo>
                        <a:pt x="20410" y="10105"/>
                      </a:lnTo>
                      <a:lnTo>
                        <a:pt x="20637" y="10061"/>
                      </a:lnTo>
                      <a:lnTo>
                        <a:pt x="20844" y="9984"/>
                      </a:lnTo>
                      <a:lnTo>
                        <a:pt x="21033" y="9896"/>
                      </a:lnTo>
                      <a:lnTo>
                        <a:pt x="21146" y="9830"/>
                      </a:lnTo>
                      <a:lnTo>
                        <a:pt x="21203" y="9753"/>
                      </a:lnTo>
                      <a:lnTo>
                        <a:pt x="21279" y="9642"/>
                      </a:lnTo>
                      <a:lnTo>
                        <a:pt x="21354" y="9521"/>
                      </a:lnTo>
                      <a:lnTo>
                        <a:pt x="21430" y="9246"/>
                      </a:lnTo>
                      <a:lnTo>
                        <a:pt x="21430" y="8904"/>
                      </a:lnTo>
                      <a:lnTo>
                        <a:pt x="21430" y="8540"/>
                      </a:lnTo>
                      <a:lnTo>
                        <a:pt x="21392" y="8144"/>
                      </a:lnTo>
                      <a:lnTo>
                        <a:pt x="21354" y="7714"/>
                      </a:lnTo>
                      <a:lnTo>
                        <a:pt x="21279" y="7295"/>
                      </a:lnTo>
                      <a:lnTo>
                        <a:pt x="21146" y="6446"/>
                      </a:lnTo>
                      <a:lnTo>
                        <a:pt x="20995" y="5686"/>
                      </a:lnTo>
                      <a:lnTo>
                        <a:pt x="20958" y="5366"/>
                      </a:lnTo>
                      <a:lnTo>
                        <a:pt x="20958" y="5091"/>
                      </a:lnTo>
                      <a:lnTo>
                        <a:pt x="20958" y="4860"/>
                      </a:lnTo>
                      <a:lnTo>
                        <a:pt x="21033" y="4716"/>
                      </a:lnTo>
                      <a:lnTo>
                        <a:pt x="20637" y="4860"/>
                      </a:lnTo>
                      <a:lnTo>
                        <a:pt x="20127" y="4992"/>
                      </a:lnTo>
                      <a:lnTo>
                        <a:pt x="19617" y="5069"/>
                      </a:lnTo>
                      <a:lnTo>
                        <a:pt x="19032" y="5157"/>
                      </a:lnTo>
                      <a:lnTo>
                        <a:pt x="18465" y="5201"/>
                      </a:lnTo>
                      <a:lnTo>
                        <a:pt x="17842" y="5245"/>
                      </a:lnTo>
                      <a:lnTo>
                        <a:pt x="17219" y="5267"/>
                      </a:lnTo>
                      <a:lnTo>
                        <a:pt x="16615" y="5267"/>
                      </a:lnTo>
                      <a:lnTo>
                        <a:pt x="15992" y="5245"/>
                      </a:lnTo>
                      <a:lnTo>
                        <a:pt x="15369" y="5201"/>
                      </a:lnTo>
                      <a:lnTo>
                        <a:pt x="14840" y="5157"/>
                      </a:lnTo>
                      <a:lnTo>
                        <a:pt x="14293" y="5091"/>
                      </a:lnTo>
                      <a:lnTo>
                        <a:pt x="13783" y="5014"/>
                      </a:lnTo>
                      <a:lnTo>
                        <a:pt x="13386" y="4926"/>
                      </a:lnTo>
                      <a:lnTo>
                        <a:pt x="13027" y="4815"/>
                      </a:lnTo>
                      <a:lnTo>
                        <a:pt x="12725" y="4716"/>
                      </a:lnTo>
                      <a:lnTo>
                        <a:pt x="12480" y="4606"/>
                      </a:lnTo>
                      <a:lnTo>
                        <a:pt x="12291" y="4496"/>
                      </a:lnTo>
                      <a:lnTo>
                        <a:pt x="12197" y="4397"/>
                      </a:lnTo>
                      <a:lnTo>
                        <a:pt x="12083" y="4286"/>
                      </a:lnTo>
                      <a:lnTo>
                        <a:pt x="12046" y="4187"/>
                      </a:lnTo>
                      <a:lnTo>
                        <a:pt x="12008" y="4077"/>
                      </a:lnTo>
                      <a:lnTo>
                        <a:pt x="12046" y="3967"/>
                      </a:lnTo>
                      <a:lnTo>
                        <a:pt x="12121" y="3868"/>
                      </a:lnTo>
                      <a:lnTo>
                        <a:pt x="12197" y="3735"/>
                      </a:lnTo>
                      <a:lnTo>
                        <a:pt x="12291" y="3614"/>
                      </a:lnTo>
                      <a:lnTo>
                        <a:pt x="12442" y="3482"/>
                      </a:lnTo>
                      <a:lnTo>
                        <a:pt x="12631" y="3361"/>
                      </a:lnTo>
                      <a:lnTo>
                        <a:pt x="13065" y="3085"/>
                      </a:lnTo>
                      <a:lnTo>
                        <a:pt x="13537" y="2766"/>
                      </a:lnTo>
                      <a:lnTo>
                        <a:pt x="13783" y="2578"/>
                      </a:lnTo>
                      <a:lnTo>
                        <a:pt x="13934" y="2380"/>
                      </a:lnTo>
                      <a:lnTo>
                        <a:pt x="14028" y="2171"/>
                      </a:lnTo>
                      <a:lnTo>
                        <a:pt x="14104" y="1961"/>
                      </a:lnTo>
                      <a:lnTo>
                        <a:pt x="14104" y="1730"/>
                      </a:lnTo>
                      <a:lnTo>
                        <a:pt x="14066" y="1498"/>
                      </a:lnTo>
                      <a:lnTo>
                        <a:pt x="13972" y="1267"/>
                      </a:lnTo>
                      <a:lnTo>
                        <a:pt x="13820" y="1057"/>
                      </a:lnTo>
                      <a:lnTo>
                        <a:pt x="13594" y="837"/>
                      </a:lnTo>
                      <a:lnTo>
                        <a:pt x="13386" y="628"/>
                      </a:lnTo>
                      <a:lnTo>
                        <a:pt x="13103" y="462"/>
                      </a:lnTo>
                      <a:lnTo>
                        <a:pt x="12763" y="308"/>
                      </a:lnTo>
                      <a:lnTo>
                        <a:pt x="12404" y="187"/>
                      </a:lnTo>
                      <a:lnTo>
                        <a:pt x="12008" y="77"/>
                      </a:lnTo>
                      <a:lnTo>
                        <a:pt x="11574" y="33"/>
                      </a:lnTo>
                      <a:lnTo>
                        <a:pt x="11102" y="11"/>
                      </a:lnTo>
                      <a:lnTo>
                        <a:pt x="10667" y="11"/>
                      </a:lnTo>
                      <a:lnTo>
                        <a:pt x="10233" y="77"/>
                      </a:lnTo>
                      <a:lnTo>
                        <a:pt x="9837" y="187"/>
                      </a:lnTo>
                      <a:lnTo>
                        <a:pt x="9440" y="286"/>
                      </a:lnTo>
                      <a:lnTo>
                        <a:pt x="9062" y="462"/>
                      </a:lnTo>
                      <a:lnTo>
                        <a:pt x="8741" y="628"/>
                      </a:lnTo>
                      <a:lnTo>
                        <a:pt x="8458" y="815"/>
                      </a:lnTo>
                      <a:lnTo>
                        <a:pt x="8232" y="1035"/>
                      </a:lnTo>
                      <a:lnTo>
                        <a:pt x="8062" y="1245"/>
                      </a:lnTo>
                      <a:lnTo>
                        <a:pt x="7911" y="1476"/>
                      </a:lnTo>
                      <a:lnTo>
                        <a:pt x="7835" y="1708"/>
                      </a:lnTo>
                      <a:lnTo>
                        <a:pt x="7797" y="1961"/>
                      </a:lnTo>
                      <a:lnTo>
                        <a:pt x="7835" y="2193"/>
                      </a:lnTo>
                      <a:lnTo>
                        <a:pt x="7948" y="2402"/>
                      </a:lnTo>
                      <a:lnTo>
                        <a:pt x="8062" y="2534"/>
                      </a:lnTo>
                      <a:lnTo>
                        <a:pt x="8175" y="2644"/>
                      </a:lnTo>
                      <a:lnTo>
                        <a:pt x="8269" y="2744"/>
                      </a:lnTo>
                      <a:lnTo>
                        <a:pt x="8420" y="2832"/>
                      </a:lnTo>
                      <a:lnTo>
                        <a:pt x="8704" y="3019"/>
                      </a:lnTo>
                      <a:lnTo>
                        <a:pt x="8968" y="3206"/>
                      </a:lnTo>
                      <a:lnTo>
                        <a:pt x="9138" y="3405"/>
                      </a:lnTo>
                      <a:lnTo>
                        <a:pt x="9327" y="3570"/>
                      </a:lnTo>
                      <a:lnTo>
                        <a:pt x="9440" y="3735"/>
                      </a:lnTo>
                      <a:lnTo>
                        <a:pt x="9516" y="3890"/>
                      </a:lnTo>
                      <a:lnTo>
                        <a:pt x="9534" y="4033"/>
                      </a:lnTo>
                      <a:lnTo>
                        <a:pt x="9534" y="4165"/>
                      </a:lnTo>
                      <a:lnTo>
                        <a:pt x="9516" y="4286"/>
                      </a:lnTo>
                      <a:lnTo>
                        <a:pt x="9440" y="4397"/>
                      </a:lnTo>
                      <a:lnTo>
                        <a:pt x="9327" y="4496"/>
                      </a:lnTo>
                      <a:lnTo>
                        <a:pt x="9176" y="4562"/>
                      </a:lnTo>
                      <a:lnTo>
                        <a:pt x="9006" y="4628"/>
                      </a:lnTo>
                      <a:lnTo>
                        <a:pt x="8779" y="4694"/>
                      </a:lnTo>
                      <a:lnTo>
                        <a:pt x="8534" y="4716"/>
                      </a:lnTo>
                      <a:lnTo>
                        <a:pt x="8232" y="4716"/>
                      </a:lnTo>
                      <a:lnTo>
                        <a:pt x="7118" y="4738"/>
                      </a:lnTo>
                      <a:lnTo>
                        <a:pt x="5947" y="4771"/>
                      </a:lnTo>
                      <a:lnTo>
                        <a:pt x="4795" y="4815"/>
                      </a:lnTo>
                      <a:lnTo>
                        <a:pt x="3681" y="4860"/>
                      </a:lnTo>
                      <a:lnTo>
                        <a:pt x="2662" y="4882"/>
                      </a:lnTo>
                      <a:lnTo>
                        <a:pt x="1755" y="4882"/>
                      </a:lnTo>
                      <a:lnTo>
                        <a:pt x="1359" y="4860"/>
                      </a:lnTo>
                      <a:lnTo>
                        <a:pt x="981" y="4837"/>
                      </a:lnTo>
                      <a:lnTo>
                        <a:pt x="698" y="4771"/>
                      </a:lnTo>
                      <a:lnTo>
                        <a:pt x="453" y="4716"/>
                      </a:lnTo>
                      <a:lnTo>
                        <a:pt x="453" y="5322"/>
                      </a:lnTo>
                      <a:lnTo>
                        <a:pt x="453" y="6083"/>
                      </a:lnTo>
                      <a:lnTo>
                        <a:pt x="453" y="6909"/>
                      </a:lnTo>
                      <a:lnTo>
                        <a:pt x="453" y="7780"/>
                      </a:lnTo>
                      <a:lnTo>
                        <a:pt x="453" y="8606"/>
                      </a:lnTo>
                      <a:lnTo>
                        <a:pt x="453" y="9345"/>
                      </a:lnTo>
                      <a:lnTo>
                        <a:pt x="453" y="9918"/>
                      </a:lnTo>
                      <a:lnTo>
                        <a:pt x="453" y="10282"/>
                      </a:lnTo>
                      <a:lnTo>
                        <a:pt x="490" y="10381"/>
                      </a:lnTo>
                      <a:lnTo>
                        <a:pt x="547" y="10491"/>
                      </a:lnTo>
                      <a:lnTo>
                        <a:pt x="660" y="10590"/>
                      </a:lnTo>
                      <a:lnTo>
                        <a:pt x="811" y="10700"/>
                      </a:lnTo>
                      <a:lnTo>
                        <a:pt x="981" y="10811"/>
                      </a:lnTo>
                      <a:lnTo>
                        <a:pt x="1208" y="10888"/>
                      </a:lnTo>
                      <a:lnTo>
                        <a:pt x="1453" y="10954"/>
                      </a:lnTo>
                      <a:lnTo>
                        <a:pt x="1718" y="11020"/>
                      </a:lnTo>
                      <a:lnTo>
                        <a:pt x="1963" y="11064"/>
                      </a:lnTo>
                      <a:lnTo>
                        <a:pt x="2265" y="11086"/>
                      </a:lnTo>
                      <a:lnTo>
                        <a:pt x="2548" y="11064"/>
                      </a:lnTo>
                      <a:lnTo>
                        <a:pt x="2794" y="11042"/>
                      </a:lnTo>
                      <a:lnTo>
                        <a:pt x="3096" y="10976"/>
                      </a:lnTo>
                      <a:lnTo>
                        <a:pt x="3341" y="10888"/>
                      </a:lnTo>
                      <a:lnTo>
                        <a:pt x="3606" y="10766"/>
                      </a:lnTo>
                      <a:lnTo>
                        <a:pt x="3813" y="1059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3" name="Puzzle3"/>
                <p:cNvSpPr>
                  <a:spLocks noEditPoints="1" noChangeArrowheads="1"/>
                </p:cNvSpPr>
                <p:nvPr/>
              </p:nvSpPr>
              <p:spPr bwMode="auto">
                <a:xfrm>
                  <a:off x="409570" y="4589497"/>
                  <a:ext cx="112329" cy="148170"/>
                </a:xfrm>
                <a:custGeom>
                  <a:avLst/>
                  <a:gdLst>
                    <a:gd name="T0" fmla="*/ 10391 w 21600"/>
                    <a:gd name="T1" fmla="*/ 15806 h 21600"/>
                    <a:gd name="T2" fmla="*/ 20551 w 21600"/>
                    <a:gd name="T3" fmla="*/ 21088 h 21600"/>
                    <a:gd name="T4" fmla="*/ 13180 w 21600"/>
                    <a:gd name="T5" fmla="*/ 13801 h 21600"/>
                    <a:gd name="T6" fmla="*/ 20551 w 21600"/>
                    <a:gd name="T7" fmla="*/ 7025 h 21600"/>
                    <a:gd name="T8" fmla="*/ 10500 w 21600"/>
                    <a:gd name="T9" fmla="*/ 52 h 21600"/>
                    <a:gd name="T10" fmla="*/ 692 w 21600"/>
                    <a:gd name="T11" fmla="*/ 6802 h 21600"/>
                    <a:gd name="T12" fmla="*/ 8064 w 21600"/>
                    <a:gd name="T13" fmla="*/ 13526 h 21600"/>
                    <a:gd name="T14" fmla="*/ 692 w 21600"/>
                    <a:gd name="T15" fmla="*/ 21088 h 21600"/>
                    <a:gd name="T16" fmla="*/ 2273 w 21600"/>
                    <a:gd name="T17" fmla="*/ 7719 h 21600"/>
                    <a:gd name="T18" fmla="*/ 19149 w 21600"/>
                    <a:gd name="T19" fmla="*/ 20237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6625" y="20892"/>
                      </a:moveTo>
                      <a:lnTo>
                        <a:pt x="7105" y="21023"/>
                      </a:lnTo>
                      <a:lnTo>
                        <a:pt x="7513" y="21088"/>
                      </a:lnTo>
                      <a:lnTo>
                        <a:pt x="7922" y="21115"/>
                      </a:lnTo>
                      <a:lnTo>
                        <a:pt x="8242" y="21115"/>
                      </a:lnTo>
                      <a:lnTo>
                        <a:pt x="8544" y="21062"/>
                      </a:lnTo>
                      <a:lnTo>
                        <a:pt x="8810" y="20997"/>
                      </a:lnTo>
                      <a:lnTo>
                        <a:pt x="9023" y="20892"/>
                      </a:lnTo>
                      <a:lnTo>
                        <a:pt x="9148" y="20761"/>
                      </a:lnTo>
                      <a:lnTo>
                        <a:pt x="9290" y="20616"/>
                      </a:lnTo>
                      <a:lnTo>
                        <a:pt x="9361" y="20459"/>
                      </a:lnTo>
                      <a:lnTo>
                        <a:pt x="9396" y="20289"/>
                      </a:lnTo>
                      <a:lnTo>
                        <a:pt x="9396" y="20092"/>
                      </a:lnTo>
                      <a:lnTo>
                        <a:pt x="9325" y="19909"/>
                      </a:lnTo>
                      <a:lnTo>
                        <a:pt x="9219" y="19738"/>
                      </a:lnTo>
                      <a:lnTo>
                        <a:pt x="9094" y="19555"/>
                      </a:lnTo>
                      <a:lnTo>
                        <a:pt x="8917" y="19384"/>
                      </a:lnTo>
                      <a:lnTo>
                        <a:pt x="8650" y="19162"/>
                      </a:lnTo>
                      <a:lnTo>
                        <a:pt x="8437" y="18900"/>
                      </a:lnTo>
                      <a:lnTo>
                        <a:pt x="8277" y="18624"/>
                      </a:lnTo>
                      <a:lnTo>
                        <a:pt x="8135" y="18349"/>
                      </a:lnTo>
                      <a:lnTo>
                        <a:pt x="8028" y="18048"/>
                      </a:lnTo>
                      <a:lnTo>
                        <a:pt x="7993" y="17746"/>
                      </a:lnTo>
                      <a:lnTo>
                        <a:pt x="7993" y="17471"/>
                      </a:lnTo>
                      <a:lnTo>
                        <a:pt x="8028" y="17169"/>
                      </a:lnTo>
                      <a:lnTo>
                        <a:pt x="8135" y="16920"/>
                      </a:lnTo>
                      <a:lnTo>
                        <a:pt x="8277" y="16671"/>
                      </a:lnTo>
                      <a:lnTo>
                        <a:pt x="8366" y="16540"/>
                      </a:lnTo>
                      <a:lnTo>
                        <a:pt x="8473" y="16409"/>
                      </a:lnTo>
                      <a:lnTo>
                        <a:pt x="8615" y="16317"/>
                      </a:lnTo>
                      <a:lnTo>
                        <a:pt x="8739" y="16213"/>
                      </a:lnTo>
                      <a:lnTo>
                        <a:pt x="8881" y="16134"/>
                      </a:lnTo>
                      <a:lnTo>
                        <a:pt x="9059" y="16055"/>
                      </a:lnTo>
                      <a:lnTo>
                        <a:pt x="9254" y="15990"/>
                      </a:lnTo>
                      <a:lnTo>
                        <a:pt x="9432" y="15911"/>
                      </a:lnTo>
                      <a:lnTo>
                        <a:pt x="9663" y="15885"/>
                      </a:lnTo>
                      <a:lnTo>
                        <a:pt x="9876" y="15833"/>
                      </a:lnTo>
                      <a:lnTo>
                        <a:pt x="10142" y="15806"/>
                      </a:lnTo>
                      <a:lnTo>
                        <a:pt x="10391" y="15806"/>
                      </a:lnTo>
                      <a:lnTo>
                        <a:pt x="10728" y="15806"/>
                      </a:lnTo>
                      <a:lnTo>
                        <a:pt x="10995" y="15806"/>
                      </a:lnTo>
                      <a:lnTo>
                        <a:pt x="11279" y="15833"/>
                      </a:lnTo>
                      <a:lnTo>
                        <a:pt x="11546" y="15885"/>
                      </a:lnTo>
                      <a:lnTo>
                        <a:pt x="11776" y="15937"/>
                      </a:lnTo>
                      <a:lnTo>
                        <a:pt x="12025" y="15990"/>
                      </a:lnTo>
                      <a:lnTo>
                        <a:pt x="12221" y="16055"/>
                      </a:lnTo>
                      <a:lnTo>
                        <a:pt x="12434" y="16134"/>
                      </a:lnTo>
                      <a:lnTo>
                        <a:pt x="12611" y="16213"/>
                      </a:lnTo>
                      <a:lnTo>
                        <a:pt x="12771" y="16317"/>
                      </a:lnTo>
                      <a:lnTo>
                        <a:pt x="12913" y="16409"/>
                      </a:lnTo>
                      <a:lnTo>
                        <a:pt x="13038" y="16514"/>
                      </a:lnTo>
                      <a:lnTo>
                        <a:pt x="13251" y="16737"/>
                      </a:lnTo>
                      <a:lnTo>
                        <a:pt x="13428" y="16986"/>
                      </a:lnTo>
                      <a:lnTo>
                        <a:pt x="13517" y="17248"/>
                      </a:lnTo>
                      <a:lnTo>
                        <a:pt x="13588" y="17523"/>
                      </a:lnTo>
                      <a:lnTo>
                        <a:pt x="13588" y="17799"/>
                      </a:lnTo>
                      <a:lnTo>
                        <a:pt x="13517" y="18074"/>
                      </a:lnTo>
                      <a:lnTo>
                        <a:pt x="13428" y="18323"/>
                      </a:lnTo>
                      <a:lnTo>
                        <a:pt x="13286" y="18572"/>
                      </a:lnTo>
                      <a:lnTo>
                        <a:pt x="13109" y="18808"/>
                      </a:lnTo>
                      <a:lnTo>
                        <a:pt x="12878" y="19031"/>
                      </a:lnTo>
                      <a:lnTo>
                        <a:pt x="12434" y="19411"/>
                      </a:lnTo>
                      <a:lnTo>
                        <a:pt x="12132" y="19738"/>
                      </a:lnTo>
                      <a:lnTo>
                        <a:pt x="12025" y="19856"/>
                      </a:lnTo>
                      <a:lnTo>
                        <a:pt x="11919" y="20014"/>
                      </a:lnTo>
                      <a:lnTo>
                        <a:pt x="11883" y="20132"/>
                      </a:lnTo>
                      <a:lnTo>
                        <a:pt x="11883" y="20263"/>
                      </a:lnTo>
                      <a:lnTo>
                        <a:pt x="11883" y="20394"/>
                      </a:lnTo>
                      <a:lnTo>
                        <a:pt x="11954" y="20485"/>
                      </a:lnTo>
                      <a:lnTo>
                        <a:pt x="12061" y="20590"/>
                      </a:lnTo>
                      <a:lnTo>
                        <a:pt x="12185" y="20695"/>
                      </a:lnTo>
                      <a:lnTo>
                        <a:pt x="12327" y="20787"/>
                      </a:lnTo>
                      <a:lnTo>
                        <a:pt x="12540" y="20892"/>
                      </a:lnTo>
                      <a:lnTo>
                        <a:pt x="12771" y="20997"/>
                      </a:lnTo>
                      <a:lnTo>
                        <a:pt x="13073" y="21088"/>
                      </a:lnTo>
                      <a:lnTo>
                        <a:pt x="13428" y="21193"/>
                      </a:lnTo>
                      <a:lnTo>
                        <a:pt x="13873" y="21298"/>
                      </a:lnTo>
                      <a:lnTo>
                        <a:pt x="14317" y="21390"/>
                      </a:lnTo>
                      <a:lnTo>
                        <a:pt x="14778" y="21468"/>
                      </a:lnTo>
                      <a:lnTo>
                        <a:pt x="15294" y="21547"/>
                      </a:lnTo>
                      <a:lnTo>
                        <a:pt x="15809" y="21600"/>
                      </a:lnTo>
                      <a:lnTo>
                        <a:pt x="16359" y="21652"/>
                      </a:lnTo>
                      <a:lnTo>
                        <a:pt x="16875" y="21678"/>
                      </a:lnTo>
                      <a:lnTo>
                        <a:pt x="17407" y="21678"/>
                      </a:lnTo>
                      <a:lnTo>
                        <a:pt x="17958" y="21678"/>
                      </a:lnTo>
                      <a:lnTo>
                        <a:pt x="18473" y="21652"/>
                      </a:lnTo>
                      <a:lnTo>
                        <a:pt x="18953" y="21573"/>
                      </a:lnTo>
                      <a:lnTo>
                        <a:pt x="19397" y="21495"/>
                      </a:lnTo>
                      <a:lnTo>
                        <a:pt x="19841" y="21390"/>
                      </a:lnTo>
                      <a:lnTo>
                        <a:pt x="20214" y="21272"/>
                      </a:lnTo>
                      <a:lnTo>
                        <a:pt x="20551" y="21088"/>
                      </a:lnTo>
                      <a:lnTo>
                        <a:pt x="20480" y="20787"/>
                      </a:lnTo>
                      <a:lnTo>
                        <a:pt x="20409" y="20485"/>
                      </a:lnTo>
                      <a:lnTo>
                        <a:pt x="20356" y="20158"/>
                      </a:lnTo>
                      <a:lnTo>
                        <a:pt x="20356" y="19804"/>
                      </a:lnTo>
                      <a:lnTo>
                        <a:pt x="20321" y="19083"/>
                      </a:lnTo>
                      <a:lnTo>
                        <a:pt x="20356" y="18349"/>
                      </a:lnTo>
                      <a:lnTo>
                        <a:pt x="20409" y="17641"/>
                      </a:lnTo>
                      <a:lnTo>
                        <a:pt x="20480" y="17012"/>
                      </a:lnTo>
                      <a:lnTo>
                        <a:pt x="20551" y="16488"/>
                      </a:lnTo>
                      <a:lnTo>
                        <a:pt x="20551" y="16055"/>
                      </a:lnTo>
                      <a:lnTo>
                        <a:pt x="20551" y="15911"/>
                      </a:lnTo>
                      <a:lnTo>
                        <a:pt x="20445" y="15754"/>
                      </a:lnTo>
                      <a:lnTo>
                        <a:pt x="20356" y="15610"/>
                      </a:lnTo>
                      <a:lnTo>
                        <a:pt x="20178" y="15452"/>
                      </a:lnTo>
                      <a:lnTo>
                        <a:pt x="20001" y="15334"/>
                      </a:lnTo>
                      <a:lnTo>
                        <a:pt x="19770" y="15230"/>
                      </a:lnTo>
                      <a:lnTo>
                        <a:pt x="19521" y="15125"/>
                      </a:lnTo>
                      <a:lnTo>
                        <a:pt x="19290" y="15059"/>
                      </a:lnTo>
                      <a:lnTo>
                        <a:pt x="19024" y="15007"/>
                      </a:lnTo>
                      <a:lnTo>
                        <a:pt x="18740" y="14954"/>
                      </a:lnTo>
                      <a:lnTo>
                        <a:pt x="18509" y="14954"/>
                      </a:lnTo>
                      <a:lnTo>
                        <a:pt x="18225" y="14954"/>
                      </a:lnTo>
                      <a:lnTo>
                        <a:pt x="17994" y="15007"/>
                      </a:lnTo>
                      <a:lnTo>
                        <a:pt x="17763" y="15085"/>
                      </a:lnTo>
                      <a:lnTo>
                        <a:pt x="17550" y="15177"/>
                      </a:lnTo>
                      <a:lnTo>
                        <a:pt x="17372" y="15308"/>
                      </a:lnTo>
                      <a:lnTo>
                        <a:pt x="17176" y="15426"/>
                      </a:lnTo>
                      <a:lnTo>
                        <a:pt x="16928" y="15557"/>
                      </a:lnTo>
                      <a:lnTo>
                        <a:pt x="16661" y="15636"/>
                      </a:lnTo>
                      <a:lnTo>
                        <a:pt x="16359" y="15688"/>
                      </a:lnTo>
                      <a:lnTo>
                        <a:pt x="16022" y="15715"/>
                      </a:lnTo>
                      <a:lnTo>
                        <a:pt x="15667" y="15688"/>
                      </a:lnTo>
                      <a:lnTo>
                        <a:pt x="15294" y="15662"/>
                      </a:lnTo>
                      <a:lnTo>
                        <a:pt x="14956" y="15583"/>
                      </a:lnTo>
                      <a:lnTo>
                        <a:pt x="14619" y="15479"/>
                      </a:lnTo>
                      <a:lnTo>
                        <a:pt x="14281" y="15334"/>
                      </a:lnTo>
                      <a:lnTo>
                        <a:pt x="13961" y="15177"/>
                      </a:lnTo>
                      <a:lnTo>
                        <a:pt x="13695" y="14981"/>
                      </a:lnTo>
                      <a:lnTo>
                        <a:pt x="13588" y="14850"/>
                      </a:lnTo>
                      <a:lnTo>
                        <a:pt x="13482" y="14732"/>
                      </a:lnTo>
                      <a:lnTo>
                        <a:pt x="13393" y="14600"/>
                      </a:lnTo>
                      <a:lnTo>
                        <a:pt x="13322" y="14456"/>
                      </a:lnTo>
                      <a:lnTo>
                        <a:pt x="13251" y="14299"/>
                      </a:lnTo>
                      <a:lnTo>
                        <a:pt x="13215" y="14155"/>
                      </a:lnTo>
                      <a:lnTo>
                        <a:pt x="13180" y="13971"/>
                      </a:lnTo>
                      <a:lnTo>
                        <a:pt x="13180" y="13801"/>
                      </a:lnTo>
                      <a:lnTo>
                        <a:pt x="13180" y="13591"/>
                      </a:lnTo>
                      <a:lnTo>
                        <a:pt x="13215" y="13395"/>
                      </a:lnTo>
                      <a:lnTo>
                        <a:pt x="13251" y="13198"/>
                      </a:lnTo>
                      <a:lnTo>
                        <a:pt x="13322" y="13015"/>
                      </a:lnTo>
                      <a:lnTo>
                        <a:pt x="13393" y="12870"/>
                      </a:lnTo>
                      <a:lnTo>
                        <a:pt x="13482" y="12713"/>
                      </a:lnTo>
                      <a:lnTo>
                        <a:pt x="13588" y="12569"/>
                      </a:lnTo>
                      <a:lnTo>
                        <a:pt x="13730" y="12438"/>
                      </a:lnTo>
                      <a:lnTo>
                        <a:pt x="13997" y="12215"/>
                      </a:lnTo>
                      <a:lnTo>
                        <a:pt x="14334" y="12005"/>
                      </a:lnTo>
                      <a:lnTo>
                        <a:pt x="14690" y="11861"/>
                      </a:lnTo>
                      <a:lnTo>
                        <a:pt x="15063" y="11756"/>
                      </a:lnTo>
                      <a:lnTo>
                        <a:pt x="15436" y="11678"/>
                      </a:lnTo>
                      <a:lnTo>
                        <a:pt x="15809" y="11638"/>
                      </a:lnTo>
                      <a:lnTo>
                        <a:pt x="16182" y="11638"/>
                      </a:lnTo>
                      <a:lnTo>
                        <a:pt x="16555" y="11678"/>
                      </a:lnTo>
                      <a:lnTo>
                        <a:pt x="16910" y="11730"/>
                      </a:lnTo>
                      <a:lnTo>
                        <a:pt x="17248" y="11835"/>
                      </a:lnTo>
                      <a:lnTo>
                        <a:pt x="17514" y="11966"/>
                      </a:lnTo>
                      <a:lnTo>
                        <a:pt x="17763" y="12110"/>
                      </a:lnTo>
                      <a:lnTo>
                        <a:pt x="17887" y="12215"/>
                      </a:lnTo>
                      <a:lnTo>
                        <a:pt x="18065" y="12307"/>
                      </a:lnTo>
                      <a:lnTo>
                        <a:pt x="18260" y="12412"/>
                      </a:lnTo>
                      <a:lnTo>
                        <a:pt x="18438" y="12464"/>
                      </a:lnTo>
                      <a:lnTo>
                        <a:pt x="18669" y="12543"/>
                      </a:lnTo>
                      <a:lnTo>
                        <a:pt x="18882" y="12569"/>
                      </a:lnTo>
                      <a:lnTo>
                        <a:pt x="19113" y="12595"/>
                      </a:lnTo>
                      <a:lnTo>
                        <a:pt x="19361" y="12608"/>
                      </a:lnTo>
                      <a:lnTo>
                        <a:pt x="19592" y="12608"/>
                      </a:lnTo>
                      <a:lnTo>
                        <a:pt x="19841" y="12595"/>
                      </a:lnTo>
                      <a:lnTo>
                        <a:pt x="20072" y="12543"/>
                      </a:lnTo>
                      <a:lnTo>
                        <a:pt x="20321" y="12490"/>
                      </a:lnTo>
                      <a:lnTo>
                        <a:pt x="20551" y="12438"/>
                      </a:lnTo>
                      <a:lnTo>
                        <a:pt x="20800" y="12333"/>
                      </a:lnTo>
                      <a:lnTo>
                        <a:pt x="20996" y="12241"/>
                      </a:lnTo>
                      <a:lnTo>
                        <a:pt x="21244" y="12110"/>
                      </a:lnTo>
                      <a:lnTo>
                        <a:pt x="21298" y="12032"/>
                      </a:lnTo>
                      <a:lnTo>
                        <a:pt x="21404" y="11966"/>
                      </a:lnTo>
                      <a:lnTo>
                        <a:pt x="21475" y="11861"/>
                      </a:lnTo>
                      <a:lnTo>
                        <a:pt x="21511" y="11730"/>
                      </a:lnTo>
                      <a:lnTo>
                        <a:pt x="21617" y="11481"/>
                      </a:lnTo>
                      <a:lnTo>
                        <a:pt x="21653" y="11180"/>
                      </a:lnTo>
                      <a:lnTo>
                        <a:pt x="21653" y="10826"/>
                      </a:lnTo>
                      <a:lnTo>
                        <a:pt x="21653" y="10472"/>
                      </a:lnTo>
                      <a:lnTo>
                        <a:pt x="21582" y="10092"/>
                      </a:lnTo>
                      <a:lnTo>
                        <a:pt x="21511" y="9725"/>
                      </a:lnTo>
                      <a:lnTo>
                        <a:pt x="21298" y="8912"/>
                      </a:lnTo>
                      <a:lnTo>
                        <a:pt x="21067" y="8191"/>
                      </a:lnTo>
                      <a:lnTo>
                        <a:pt x="20800" y="7536"/>
                      </a:lnTo>
                      <a:lnTo>
                        <a:pt x="20551" y="7025"/>
                      </a:lnTo>
                      <a:lnTo>
                        <a:pt x="20001" y="7103"/>
                      </a:lnTo>
                      <a:lnTo>
                        <a:pt x="19432" y="7156"/>
                      </a:lnTo>
                      <a:lnTo>
                        <a:pt x="18846" y="7208"/>
                      </a:lnTo>
                      <a:lnTo>
                        <a:pt x="18225" y="7208"/>
                      </a:lnTo>
                      <a:lnTo>
                        <a:pt x="17656" y="7208"/>
                      </a:lnTo>
                      <a:lnTo>
                        <a:pt x="17070" y="7182"/>
                      </a:lnTo>
                      <a:lnTo>
                        <a:pt x="16484" y="7156"/>
                      </a:lnTo>
                      <a:lnTo>
                        <a:pt x="15986" y="7103"/>
                      </a:lnTo>
                      <a:lnTo>
                        <a:pt x="14992" y="6999"/>
                      </a:lnTo>
                      <a:lnTo>
                        <a:pt x="14210" y="6907"/>
                      </a:lnTo>
                      <a:lnTo>
                        <a:pt x="13695" y="6828"/>
                      </a:lnTo>
                      <a:lnTo>
                        <a:pt x="13517" y="6802"/>
                      </a:lnTo>
                      <a:lnTo>
                        <a:pt x="13073" y="6645"/>
                      </a:lnTo>
                      <a:lnTo>
                        <a:pt x="12700" y="6474"/>
                      </a:lnTo>
                      <a:lnTo>
                        <a:pt x="12363" y="6304"/>
                      </a:lnTo>
                      <a:lnTo>
                        <a:pt x="12132" y="6094"/>
                      </a:lnTo>
                      <a:lnTo>
                        <a:pt x="11919" y="5871"/>
                      </a:lnTo>
                      <a:lnTo>
                        <a:pt x="11776" y="5649"/>
                      </a:lnTo>
                      <a:lnTo>
                        <a:pt x="11688" y="5413"/>
                      </a:lnTo>
                      <a:lnTo>
                        <a:pt x="11617" y="5190"/>
                      </a:lnTo>
                      <a:lnTo>
                        <a:pt x="11617" y="4941"/>
                      </a:lnTo>
                      <a:lnTo>
                        <a:pt x="11652" y="4718"/>
                      </a:lnTo>
                      <a:lnTo>
                        <a:pt x="11723" y="4482"/>
                      </a:lnTo>
                      <a:lnTo>
                        <a:pt x="11812" y="4285"/>
                      </a:lnTo>
                      <a:lnTo>
                        <a:pt x="11919" y="4089"/>
                      </a:lnTo>
                      <a:lnTo>
                        <a:pt x="12096" y="3905"/>
                      </a:lnTo>
                      <a:lnTo>
                        <a:pt x="12292" y="3735"/>
                      </a:lnTo>
                      <a:lnTo>
                        <a:pt x="12505" y="3604"/>
                      </a:lnTo>
                      <a:lnTo>
                        <a:pt x="12700" y="3460"/>
                      </a:lnTo>
                      <a:lnTo>
                        <a:pt x="12878" y="3250"/>
                      </a:lnTo>
                      <a:lnTo>
                        <a:pt x="13038" y="3027"/>
                      </a:lnTo>
                      <a:lnTo>
                        <a:pt x="13180" y="2752"/>
                      </a:lnTo>
                      <a:lnTo>
                        <a:pt x="13286" y="2477"/>
                      </a:lnTo>
                      <a:lnTo>
                        <a:pt x="13322" y="2175"/>
                      </a:lnTo>
                      <a:lnTo>
                        <a:pt x="13357" y="1874"/>
                      </a:lnTo>
                      <a:lnTo>
                        <a:pt x="13286" y="1572"/>
                      </a:lnTo>
                      <a:lnTo>
                        <a:pt x="13180" y="1271"/>
                      </a:lnTo>
                      <a:lnTo>
                        <a:pt x="13038" y="983"/>
                      </a:lnTo>
                      <a:lnTo>
                        <a:pt x="12949" y="865"/>
                      </a:lnTo>
                      <a:lnTo>
                        <a:pt x="12807" y="733"/>
                      </a:lnTo>
                      <a:lnTo>
                        <a:pt x="12665" y="616"/>
                      </a:lnTo>
                      <a:lnTo>
                        <a:pt x="12505" y="511"/>
                      </a:lnTo>
                      <a:lnTo>
                        <a:pt x="12327" y="406"/>
                      </a:lnTo>
                      <a:lnTo>
                        <a:pt x="12132" y="314"/>
                      </a:lnTo>
                      <a:lnTo>
                        <a:pt x="11883" y="235"/>
                      </a:lnTo>
                      <a:lnTo>
                        <a:pt x="11652" y="183"/>
                      </a:lnTo>
                      <a:lnTo>
                        <a:pt x="11368" y="104"/>
                      </a:lnTo>
                      <a:lnTo>
                        <a:pt x="11101" y="78"/>
                      </a:lnTo>
                      <a:lnTo>
                        <a:pt x="10800" y="52"/>
                      </a:lnTo>
                      <a:lnTo>
                        <a:pt x="10444" y="52"/>
                      </a:lnTo>
                      <a:lnTo>
                        <a:pt x="10142" y="52"/>
                      </a:lnTo>
                      <a:lnTo>
                        <a:pt x="9840" y="78"/>
                      </a:lnTo>
                      <a:lnTo>
                        <a:pt x="9574" y="104"/>
                      </a:lnTo>
                      <a:lnTo>
                        <a:pt x="9325" y="157"/>
                      </a:lnTo>
                      <a:lnTo>
                        <a:pt x="9094" y="209"/>
                      </a:lnTo>
                      <a:lnTo>
                        <a:pt x="8846" y="262"/>
                      </a:lnTo>
                      <a:lnTo>
                        <a:pt x="8650" y="340"/>
                      </a:lnTo>
                      <a:lnTo>
                        <a:pt x="8437" y="432"/>
                      </a:lnTo>
                      <a:lnTo>
                        <a:pt x="8277" y="511"/>
                      </a:lnTo>
                      <a:lnTo>
                        <a:pt x="8100" y="616"/>
                      </a:lnTo>
                      <a:lnTo>
                        <a:pt x="7957" y="707"/>
                      </a:lnTo>
                      <a:lnTo>
                        <a:pt x="7833" y="838"/>
                      </a:lnTo>
                      <a:lnTo>
                        <a:pt x="7620" y="1061"/>
                      </a:lnTo>
                      <a:lnTo>
                        <a:pt x="7442" y="1336"/>
                      </a:lnTo>
                      <a:lnTo>
                        <a:pt x="7353" y="1599"/>
                      </a:lnTo>
                      <a:lnTo>
                        <a:pt x="7318" y="1900"/>
                      </a:lnTo>
                      <a:lnTo>
                        <a:pt x="7318" y="2175"/>
                      </a:lnTo>
                      <a:lnTo>
                        <a:pt x="7353" y="2450"/>
                      </a:lnTo>
                      <a:lnTo>
                        <a:pt x="7442" y="2726"/>
                      </a:lnTo>
                      <a:lnTo>
                        <a:pt x="7620" y="2975"/>
                      </a:lnTo>
                      <a:lnTo>
                        <a:pt x="7833" y="3198"/>
                      </a:lnTo>
                      <a:lnTo>
                        <a:pt x="8064" y="3433"/>
                      </a:lnTo>
                      <a:lnTo>
                        <a:pt x="8295" y="3630"/>
                      </a:lnTo>
                      <a:lnTo>
                        <a:pt x="8508" y="3853"/>
                      </a:lnTo>
                      <a:lnTo>
                        <a:pt x="8686" y="4089"/>
                      </a:lnTo>
                      <a:lnTo>
                        <a:pt x="8775" y="4312"/>
                      </a:lnTo>
                      <a:lnTo>
                        <a:pt x="8846" y="4561"/>
                      </a:lnTo>
                      <a:lnTo>
                        <a:pt x="8846" y="4810"/>
                      </a:lnTo>
                      <a:lnTo>
                        <a:pt x="8810" y="5059"/>
                      </a:lnTo>
                      <a:lnTo>
                        <a:pt x="8721" y="5295"/>
                      </a:lnTo>
                      <a:lnTo>
                        <a:pt x="8579" y="5544"/>
                      </a:lnTo>
                      <a:lnTo>
                        <a:pt x="8366" y="5766"/>
                      </a:lnTo>
                      <a:lnTo>
                        <a:pt x="8135" y="5976"/>
                      </a:lnTo>
                      <a:lnTo>
                        <a:pt x="7833" y="6199"/>
                      </a:lnTo>
                      <a:lnTo>
                        <a:pt x="7478" y="6369"/>
                      </a:lnTo>
                      <a:lnTo>
                        <a:pt x="7069" y="6527"/>
                      </a:lnTo>
                      <a:lnTo>
                        <a:pt x="6590" y="6671"/>
                      </a:lnTo>
                      <a:lnTo>
                        <a:pt x="6092" y="6802"/>
                      </a:lnTo>
                      <a:lnTo>
                        <a:pt x="5684" y="6802"/>
                      </a:lnTo>
                      <a:lnTo>
                        <a:pt x="5133" y="6802"/>
                      </a:lnTo>
                      <a:lnTo>
                        <a:pt x="4547" y="6802"/>
                      </a:lnTo>
                      <a:lnTo>
                        <a:pt x="3872" y="6802"/>
                      </a:lnTo>
                      <a:lnTo>
                        <a:pt x="3144" y="6802"/>
                      </a:lnTo>
                      <a:lnTo>
                        <a:pt x="2362" y="6802"/>
                      </a:lnTo>
                      <a:lnTo>
                        <a:pt x="1545" y="6802"/>
                      </a:lnTo>
                      <a:lnTo>
                        <a:pt x="692" y="6802"/>
                      </a:lnTo>
                      <a:lnTo>
                        <a:pt x="586" y="7234"/>
                      </a:lnTo>
                      <a:lnTo>
                        <a:pt x="461" y="7837"/>
                      </a:lnTo>
                      <a:lnTo>
                        <a:pt x="355" y="8493"/>
                      </a:lnTo>
                      <a:lnTo>
                        <a:pt x="248" y="9187"/>
                      </a:lnTo>
                      <a:lnTo>
                        <a:pt x="142" y="9869"/>
                      </a:lnTo>
                      <a:lnTo>
                        <a:pt x="106" y="10498"/>
                      </a:lnTo>
                      <a:lnTo>
                        <a:pt x="106" y="10983"/>
                      </a:lnTo>
                      <a:lnTo>
                        <a:pt x="106" y="11311"/>
                      </a:lnTo>
                      <a:lnTo>
                        <a:pt x="213" y="11481"/>
                      </a:lnTo>
                      <a:lnTo>
                        <a:pt x="319" y="11651"/>
                      </a:lnTo>
                      <a:lnTo>
                        <a:pt x="497" y="11783"/>
                      </a:lnTo>
                      <a:lnTo>
                        <a:pt x="692" y="11914"/>
                      </a:lnTo>
                      <a:lnTo>
                        <a:pt x="941" y="12032"/>
                      </a:lnTo>
                      <a:lnTo>
                        <a:pt x="1207" y="12110"/>
                      </a:lnTo>
                      <a:lnTo>
                        <a:pt x="1509" y="12189"/>
                      </a:lnTo>
                      <a:lnTo>
                        <a:pt x="1794" y="12241"/>
                      </a:lnTo>
                      <a:lnTo>
                        <a:pt x="2131" y="12267"/>
                      </a:lnTo>
                      <a:lnTo>
                        <a:pt x="2433" y="12281"/>
                      </a:lnTo>
                      <a:lnTo>
                        <a:pt x="2735" y="12267"/>
                      </a:lnTo>
                      <a:lnTo>
                        <a:pt x="3055" y="12241"/>
                      </a:lnTo>
                      <a:lnTo>
                        <a:pt x="3357" y="12189"/>
                      </a:lnTo>
                      <a:lnTo>
                        <a:pt x="3623" y="12084"/>
                      </a:lnTo>
                      <a:lnTo>
                        <a:pt x="3872" y="11979"/>
                      </a:lnTo>
                      <a:lnTo>
                        <a:pt x="4103" y="11861"/>
                      </a:lnTo>
                      <a:lnTo>
                        <a:pt x="4316" y="11704"/>
                      </a:lnTo>
                      <a:lnTo>
                        <a:pt x="4582" y="11612"/>
                      </a:lnTo>
                      <a:lnTo>
                        <a:pt x="4849" y="11533"/>
                      </a:lnTo>
                      <a:lnTo>
                        <a:pt x="5169" y="11507"/>
                      </a:lnTo>
                      <a:lnTo>
                        <a:pt x="5506" y="11481"/>
                      </a:lnTo>
                      <a:lnTo>
                        <a:pt x="5808" y="11507"/>
                      </a:lnTo>
                      <a:lnTo>
                        <a:pt x="6146" y="11560"/>
                      </a:lnTo>
                      <a:lnTo>
                        <a:pt x="6501" y="11651"/>
                      </a:lnTo>
                      <a:lnTo>
                        <a:pt x="6803" y="11783"/>
                      </a:lnTo>
                      <a:lnTo>
                        <a:pt x="7105" y="11940"/>
                      </a:lnTo>
                      <a:lnTo>
                        <a:pt x="7353" y="12110"/>
                      </a:lnTo>
                      <a:lnTo>
                        <a:pt x="7584" y="12333"/>
                      </a:lnTo>
                      <a:lnTo>
                        <a:pt x="7798" y="12595"/>
                      </a:lnTo>
                      <a:lnTo>
                        <a:pt x="7922" y="12870"/>
                      </a:lnTo>
                      <a:lnTo>
                        <a:pt x="8028" y="13198"/>
                      </a:lnTo>
                      <a:lnTo>
                        <a:pt x="8064" y="13526"/>
                      </a:lnTo>
                      <a:lnTo>
                        <a:pt x="8028" y="13775"/>
                      </a:lnTo>
                      <a:lnTo>
                        <a:pt x="7922" y="13998"/>
                      </a:lnTo>
                      <a:lnTo>
                        <a:pt x="7798" y="14220"/>
                      </a:lnTo>
                      <a:lnTo>
                        <a:pt x="7584" y="14404"/>
                      </a:lnTo>
                      <a:lnTo>
                        <a:pt x="7353" y="14574"/>
                      </a:lnTo>
                      <a:lnTo>
                        <a:pt x="7105" y="14732"/>
                      </a:lnTo>
                      <a:lnTo>
                        <a:pt x="6803" y="14850"/>
                      </a:lnTo>
                      <a:lnTo>
                        <a:pt x="6501" y="14954"/>
                      </a:lnTo>
                      <a:lnTo>
                        <a:pt x="6146" y="15033"/>
                      </a:lnTo>
                      <a:lnTo>
                        <a:pt x="5808" y="15085"/>
                      </a:lnTo>
                      <a:lnTo>
                        <a:pt x="5506" y="15085"/>
                      </a:lnTo>
                      <a:lnTo>
                        <a:pt x="5169" y="15059"/>
                      </a:lnTo>
                      <a:lnTo>
                        <a:pt x="4849" y="15007"/>
                      </a:lnTo>
                      <a:lnTo>
                        <a:pt x="4582" y="14902"/>
                      </a:lnTo>
                      <a:lnTo>
                        <a:pt x="4316" y="14784"/>
                      </a:lnTo>
                      <a:lnTo>
                        <a:pt x="4103" y="14600"/>
                      </a:lnTo>
                      <a:lnTo>
                        <a:pt x="3907" y="14430"/>
                      </a:lnTo>
                      <a:lnTo>
                        <a:pt x="3659" y="14299"/>
                      </a:lnTo>
                      <a:lnTo>
                        <a:pt x="3428" y="14194"/>
                      </a:lnTo>
                      <a:lnTo>
                        <a:pt x="3179" y="14129"/>
                      </a:lnTo>
                      <a:lnTo>
                        <a:pt x="2913" y="14102"/>
                      </a:lnTo>
                      <a:lnTo>
                        <a:pt x="2646" y="14102"/>
                      </a:lnTo>
                      <a:lnTo>
                        <a:pt x="2362" y="14129"/>
                      </a:lnTo>
                      <a:lnTo>
                        <a:pt x="2096" y="14168"/>
                      </a:lnTo>
                      <a:lnTo>
                        <a:pt x="1811" y="14273"/>
                      </a:lnTo>
                      <a:lnTo>
                        <a:pt x="1545" y="14378"/>
                      </a:lnTo>
                      <a:lnTo>
                        <a:pt x="1314" y="14496"/>
                      </a:lnTo>
                      <a:lnTo>
                        <a:pt x="1065" y="14653"/>
                      </a:lnTo>
                      <a:lnTo>
                        <a:pt x="870" y="14797"/>
                      </a:lnTo>
                      <a:lnTo>
                        <a:pt x="657" y="14981"/>
                      </a:lnTo>
                      <a:lnTo>
                        <a:pt x="497" y="15177"/>
                      </a:lnTo>
                      <a:lnTo>
                        <a:pt x="390" y="15413"/>
                      </a:lnTo>
                      <a:lnTo>
                        <a:pt x="284" y="15636"/>
                      </a:lnTo>
                      <a:lnTo>
                        <a:pt x="248" y="15911"/>
                      </a:lnTo>
                      <a:lnTo>
                        <a:pt x="284" y="16239"/>
                      </a:lnTo>
                      <a:lnTo>
                        <a:pt x="319" y="16566"/>
                      </a:lnTo>
                      <a:lnTo>
                        <a:pt x="497" y="17340"/>
                      </a:lnTo>
                      <a:lnTo>
                        <a:pt x="692" y="18152"/>
                      </a:lnTo>
                      <a:lnTo>
                        <a:pt x="799" y="18559"/>
                      </a:lnTo>
                      <a:lnTo>
                        <a:pt x="905" y="18978"/>
                      </a:lnTo>
                      <a:lnTo>
                        <a:pt x="959" y="19384"/>
                      </a:lnTo>
                      <a:lnTo>
                        <a:pt x="994" y="19791"/>
                      </a:lnTo>
                      <a:lnTo>
                        <a:pt x="994" y="20132"/>
                      </a:lnTo>
                      <a:lnTo>
                        <a:pt x="959" y="20485"/>
                      </a:lnTo>
                      <a:lnTo>
                        <a:pt x="941" y="20669"/>
                      </a:lnTo>
                      <a:lnTo>
                        <a:pt x="870" y="20813"/>
                      </a:lnTo>
                      <a:lnTo>
                        <a:pt x="799" y="20970"/>
                      </a:lnTo>
                      <a:lnTo>
                        <a:pt x="692" y="21088"/>
                      </a:lnTo>
                      <a:lnTo>
                        <a:pt x="1474" y="20997"/>
                      </a:lnTo>
                      <a:lnTo>
                        <a:pt x="2291" y="20866"/>
                      </a:lnTo>
                      <a:lnTo>
                        <a:pt x="3108" y="20787"/>
                      </a:lnTo>
                      <a:lnTo>
                        <a:pt x="3907" y="20721"/>
                      </a:lnTo>
                      <a:lnTo>
                        <a:pt x="4653" y="20695"/>
                      </a:lnTo>
                      <a:lnTo>
                        <a:pt x="5364" y="20695"/>
                      </a:lnTo>
                      <a:lnTo>
                        <a:pt x="5701" y="20721"/>
                      </a:lnTo>
                      <a:lnTo>
                        <a:pt x="6057" y="20761"/>
                      </a:lnTo>
                      <a:lnTo>
                        <a:pt x="6323" y="20813"/>
                      </a:lnTo>
                      <a:lnTo>
                        <a:pt x="6625" y="20892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4" name="Puzzle2"/>
                <p:cNvSpPr>
                  <a:spLocks noEditPoints="1" noChangeArrowheads="1"/>
                </p:cNvSpPr>
                <p:nvPr/>
              </p:nvSpPr>
              <p:spPr bwMode="auto">
                <a:xfrm>
                  <a:off x="375248" y="4697515"/>
                  <a:ext cx="179588" cy="135378"/>
                </a:xfrm>
                <a:custGeom>
                  <a:avLst/>
                  <a:gdLst>
                    <a:gd name="T0" fmla="*/ 11 w 21600"/>
                    <a:gd name="T1" fmla="*/ 13386 h 21600"/>
                    <a:gd name="T2" fmla="*/ 4202 w 21600"/>
                    <a:gd name="T3" fmla="*/ 21161 h 21600"/>
                    <a:gd name="T4" fmla="*/ 10400 w 21600"/>
                    <a:gd name="T5" fmla="*/ 13909 h 21600"/>
                    <a:gd name="T6" fmla="*/ 16821 w 21600"/>
                    <a:gd name="T7" fmla="*/ 21190 h 21600"/>
                    <a:gd name="T8" fmla="*/ 21600 w 21600"/>
                    <a:gd name="T9" fmla="*/ 15083 h 21600"/>
                    <a:gd name="T10" fmla="*/ 16889 w 21600"/>
                    <a:gd name="T11" fmla="*/ 5739 h 21600"/>
                    <a:gd name="T12" fmla="*/ 10800 w 21600"/>
                    <a:gd name="T13" fmla="*/ 28 h 21600"/>
                    <a:gd name="T14" fmla="*/ 4202 w 21600"/>
                    <a:gd name="T15" fmla="*/ 5894 h 21600"/>
                    <a:gd name="T16" fmla="*/ 5388 w 21600"/>
                    <a:gd name="T17" fmla="*/ 6742 h 21600"/>
                    <a:gd name="T18" fmla="*/ 16177 w 21600"/>
                    <a:gd name="T19" fmla="*/ 20441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4247" y="12354"/>
                      </a:moveTo>
                      <a:lnTo>
                        <a:pt x="4134" y="12468"/>
                      </a:lnTo>
                      <a:lnTo>
                        <a:pt x="4010" y="12581"/>
                      </a:lnTo>
                      <a:lnTo>
                        <a:pt x="3897" y="12637"/>
                      </a:lnTo>
                      <a:lnTo>
                        <a:pt x="3773" y="12694"/>
                      </a:lnTo>
                      <a:lnTo>
                        <a:pt x="3637" y="12694"/>
                      </a:lnTo>
                      <a:lnTo>
                        <a:pt x="3524" y="12694"/>
                      </a:lnTo>
                      <a:lnTo>
                        <a:pt x="3400" y="12665"/>
                      </a:lnTo>
                      <a:lnTo>
                        <a:pt x="3287" y="12609"/>
                      </a:lnTo>
                      <a:lnTo>
                        <a:pt x="3027" y="12496"/>
                      </a:lnTo>
                      <a:lnTo>
                        <a:pt x="2790" y="12340"/>
                      </a:lnTo>
                      <a:lnTo>
                        <a:pt x="2530" y="12142"/>
                      </a:lnTo>
                      <a:lnTo>
                        <a:pt x="2293" y="11987"/>
                      </a:lnTo>
                      <a:lnTo>
                        <a:pt x="2033" y="11817"/>
                      </a:lnTo>
                      <a:lnTo>
                        <a:pt x="1773" y="11676"/>
                      </a:lnTo>
                      <a:lnTo>
                        <a:pt x="1638" y="11662"/>
                      </a:lnTo>
                      <a:lnTo>
                        <a:pt x="1513" y="11634"/>
                      </a:lnTo>
                      <a:lnTo>
                        <a:pt x="1378" y="11634"/>
                      </a:lnTo>
                      <a:lnTo>
                        <a:pt x="1253" y="11634"/>
                      </a:lnTo>
                      <a:lnTo>
                        <a:pt x="1118" y="11662"/>
                      </a:lnTo>
                      <a:lnTo>
                        <a:pt x="971" y="11732"/>
                      </a:lnTo>
                      <a:lnTo>
                        <a:pt x="835" y="11817"/>
                      </a:lnTo>
                      <a:lnTo>
                        <a:pt x="711" y="11959"/>
                      </a:lnTo>
                      <a:lnTo>
                        <a:pt x="553" y="12086"/>
                      </a:lnTo>
                      <a:lnTo>
                        <a:pt x="429" y="12284"/>
                      </a:lnTo>
                      <a:lnTo>
                        <a:pt x="271" y="12524"/>
                      </a:lnTo>
                      <a:lnTo>
                        <a:pt x="146" y="12793"/>
                      </a:lnTo>
                      <a:lnTo>
                        <a:pt x="79" y="12962"/>
                      </a:lnTo>
                      <a:lnTo>
                        <a:pt x="33" y="13146"/>
                      </a:lnTo>
                      <a:lnTo>
                        <a:pt x="11" y="13386"/>
                      </a:lnTo>
                      <a:lnTo>
                        <a:pt x="11" y="13641"/>
                      </a:lnTo>
                      <a:lnTo>
                        <a:pt x="33" y="13881"/>
                      </a:lnTo>
                      <a:lnTo>
                        <a:pt x="101" y="14150"/>
                      </a:lnTo>
                      <a:lnTo>
                        <a:pt x="192" y="14404"/>
                      </a:lnTo>
                      <a:lnTo>
                        <a:pt x="293" y="14645"/>
                      </a:lnTo>
                      <a:lnTo>
                        <a:pt x="451" y="14857"/>
                      </a:lnTo>
                      <a:lnTo>
                        <a:pt x="621" y="15054"/>
                      </a:lnTo>
                      <a:lnTo>
                        <a:pt x="734" y="15125"/>
                      </a:lnTo>
                      <a:lnTo>
                        <a:pt x="835" y="15210"/>
                      </a:lnTo>
                      <a:lnTo>
                        <a:pt x="948" y="15267"/>
                      </a:lnTo>
                      <a:lnTo>
                        <a:pt x="1084" y="15323"/>
                      </a:lnTo>
                      <a:lnTo>
                        <a:pt x="1208" y="15351"/>
                      </a:lnTo>
                      <a:lnTo>
                        <a:pt x="1355" y="15380"/>
                      </a:lnTo>
                      <a:lnTo>
                        <a:pt x="1513" y="15380"/>
                      </a:lnTo>
                      <a:lnTo>
                        <a:pt x="1683" y="15380"/>
                      </a:lnTo>
                      <a:lnTo>
                        <a:pt x="1864" y="15351"/>
                      </a:lnTo>
                      <a:lnTo>
                        <a:pt x="2033" y="15323"/>
                      </a:lnTo>
                      <a:lnTo>
                        <a:pt x="2225" y="15238"/>
                      </a:lnTo>
                      <a:lnTo>
                        <a:pt x="2428" y="15153"/>
                      </a:lnTo>
                      <a:lnTo>
                        <a:pt x="2745" y="15026"/>
                      </a:lnTo>
                      <a:lnTo>
                        <a:pt x="3005" y="14913"/>
                      </a:lnTo>
                      <a:lnTo>
                        <a:pt x="3264" y="14828"/>
                      </a:lnTo>
                      <a:lnTo>
                        <a:pt x="3513" y="14800"/>
                      </a:lnTo>
                      <a:lnTo>
                        <a:pt x="3615" y="14828"/>
                      </a:lnTo>
                      <a:lnTo>
                        <a:pt x="3728" y="14857"/>
                      </a:lnTo>
                      <a:lnTo>
                        <a:pt x="3807" y="14913"/>
                      </a:lnTo>
                      <a:lnTo>
                        <a:pt x="3920" y="14998"/>
                      </a:lnTo>
                      <a:lnTo>
                        <a:pt x="4010" y="15097"/>
                      </a:lnTo>
                      <a:lnTo>
                        <a:pt x="4089" y="15238"/>
                      </a:lnTo>
                      <a:lnTo>
                        <a:pt x="4179" y="15408"/>
                      </a:lnTo>
                      <a:lnTo>
                        <a:pt x="4247" y="15620"/>
                      </a:lnTo>
                      <a:lnTo>
                        <a:pt x="4326" y="15860"/>
                      </a:lnTo>
                      <a:lnTo>
                        <a:pt x="4394" y="16129"/>
                      </a:lnTo>
                      <a:lnTo>
                        <a:pt x="4439" y="16440"/>
                      </a:lnTo>
                      <a:lnTo>
                        <a:pt x="4507" y="16737"/>
                      </a:lnTo>
                      <a:lnTo>
                        <a:pt x="4552" y="17090"/>
                      </a:lnTo>
                      <a:lnTo>
                        <a:pt x="4575" y="17443"/>
                      </a:lnTo>
                      <a:lnTo>
                        <a:pt x="4586" y="17825"/>
                      </a:lnTo>
                      <a:lnTo>
                        <a:pt x="4586" y="18193"/>
                      </a:lnTo>
                      <a:lnTo>
                        <a:pt x="4586" y="18574"/>
                      </a:lnTo>
                      <a:lnTo>
                        <a:pt x="4586" y="18984"/>
                      </a:lnTo>
                      <a:lnTo>
                        <a:pt x="4552" y="19366"/>
                      </a:lnTo>
                      <a:lnTo>
                        <a:pt x="4507" y="19748"/>
                      </a:lnTo>
                      <a:lnTo>
                        <a:pt x="4462" y="20129"/>
                      </a:lnTo>
                      <a:lnTo>
                        <a:pt x="4371" y="20483"/>
                      </a:lnTo>
                      <a:lnTo>
                        <a:pt x="4292" y="20836"/>
                      </a:lnTo>
                      <a:lnTo>
                        <a:pt x="4202" y="21161"/>
                      </a:lnTo>
                      <a:lnTo>
                        <a:pt x="4744" y="21161"/>
                      </a:lnTo>
                      <a:lnTo>
                        <a:pt x="5264" y="21161"/>
                      </a:lnTo>
                      <a:lnTo>
                        <a:pt x="5784" y="21161"/>
                      </a:lnTo>
                      <a:lnTo>
                        <a:pt x="6235" y="21161"/>
                      </a:lnTo>
                      <a:lnTo>
                        <a:pt x="6676" y="21161"/>
                      </a:lnTo>
                      <a:lnTo>
                        <a:pt x="7060" y="21161"/>
                      </a:lnTo>
                      <a:lnTo>
                        <a:pt x="7410" y="21161"/>
                      </a:lnTo>
                      <a:lnTo>
                        <a:pt x="7670" y="21161"/>
                      </a:lnTo>
                      <a:lnTo>
                        <a:pt x="8020" y="21020"/>
                      </a:lnTo>
                      <a:lnTo>
                        <a:pt x="8303" y="20893"/>
                      </a:lnTo>
                      <a:lnTo>
                        <a:pt x="8563" y="20695"/>
                      </a:lnTo>
                      <a:lnTo>
                        <a:pt x="8800" y="20511"/>
                      </a:lnTo>
                      <a:lnTo>
                        <a:pt x="8969" y="20285"/>
                      </a:lnTo>
                      <a:lnTo>
                        <a:pt x="9150" y="20045"/>
                      </a:lnTo>
                      <a:lnTo>
                        <a:pt x="9252" y="19804"/>
                      </a:lnTo>
                      <a:lnTo>
                        <a:pt x="9342" y="19550"/>
                      </a:lnTo>
                      <a:lnTo>
                        <a:pt x="9410" y="19281"/>
                      </a:lnTo>
                      <a:lnTo>
                        <a:pt x="9433" y="19013"/>
                      </a:lnTo>
                      <a:lnTo>
                        <a:pt x="9433" y="18744"/>
                      </a:lnTo>
                      <a:lnTo>
                        <a:pt x="9387" y="18504"/>
                      </a:lnTo>
                      <a:lnTo>
                        <a:pt x="9320" y="18221"/>
                      </a:lnTo>
                      <a:lnTo>
                        <a:pt x="9207" y="17981"/>
                      </a:lnTo>
                      <a:lnTo>
                        <a:pt x="9105" y="17740"/>
                      </a:lnTo>
                      <a:lnTo>
                        <a:pt x="8924" y="17514"/>
                      </a:lnTo>
                      <a:lnTo>
                        <a:pt x="8777" y="17274"/>
                      </a:lnTo>
                      <a:lnTo>
                        <a:pt x="8642" y="17034"/>
                      </a:lnTo>
                      <a:lnTo>
                        <a:pt x="8563" y="16765"/>
                      </a:lnTo>
                      <a:lnTo>
                        <a:pt x="8472" y="16468"/>
                      </a:lnTo>
                      <a:lnTo>
                        <a:pt x="8450" y="16157"/>
                      </a:lnTo>
                      <a:lnTo>
                        <a:pt x="8450" y="15860"/>
                      </a:lnTo>
                      <a:lnTo>
                        <a:pt x="8472" y="15563"/>
                      </a:lnTo>
                      <a:lnTo>
                        <a:pt x="8540" y="15267"/>
                      </a:lnTo>
                      <a:lnTo>
                        <a:pt x="8642" y="14998"/>
                      </a:lnTo>
                      <a:lnTo>
                        <a:pt x="8777" y="14729"/>
                      </a:lnTo>
                      <a:lnTo>
                        <a:pt x="8868" y="14616"/>
                      </a:lnTo>
                      <a:lnTo>
                        <a:pt x="8969" y="14475"/>
                      </a:lnTo>
                      <a:lnTo>
                        <a:pt x="9060" y="14376"/>
                      </a:lnTo>
                      <a:lnTo>
                        <a:pt x="9184" y="14291"/>
                      </a:lnTo>
                      <a:lnTo>
                        <a:pt x="9297" y="14206"/>
                      </a:lnTo>
                      <a:lnTo>
                        <a:pt x="9433" y="14121"/>
                      </a:lnTo>
                      <a:lnTo>
                        <a:pt x="9579" y="14051"/>
                      </a:lnTo>
                      <a:lnTo>
                        <a:pt x="9726" y="13994"/>
                      </a:lnTo>
                      <a:lnTo>
                        <a:pt x="9884" y="13938"/>
                      </a:lnTo>
                      <a:lnTo>
                        <a:pt x="10054" y="13909"/>
                      </a:lnTo>
                      <a:lnTo>
                        <a:pt x="10257" y="13881"/>
                      </a:lnTo>
                      <a:lnTo>
                        <a:pt x="10449" y="13881"/>
                      </a:lnTo>
                      <a:lnTo>
                        <a:pt x="10664" y="13881"/>
                      </a:lnTo>
                      <a:lnTo>
                        <a:pt x="10856" y="13909"/>
                      </a:lnTo>
                      <a:lnTo>
                        <a:pt x="11037" y="13966"/>
                      </a:lnTo>
                      <a:lnTo>
                        <a:pt x="11206" y="14023"/>
                      </a:lnTo>
                      <a:lnTo>
                        <a:pt x="11353" y="14093"/>
                      </a:lnTo>
                      <a:lnTo>
                        <a:pt x="11511" y="14178"/>
                      </a:lnTo>
                      <a:lnTo>
                        <a:pt x="11635" y="14263"/>
                      </a:lnTo>
                      <a:lnTo>
                        <a:pt x="11748" y="14376"/>
                      </a:lnTo>
                      <a:lnTo>
                        <a:pt x="11861" y="14475"/>
                      </a:lnTo>
                      <a:lnTo>
                        <a:pt x="11941" y="14616"/>
                      </a:lnTo>
                      <a:lnTo>
                        <a:pt x="12031" y="14758"/>
                      </a:lnTo>
                      <a:lnTo>
                        <a:pt x="12099" y="14885"/>
                      </a:lnTo>
                      <a:lnTo>
                        <a:pt x="12200" y="15210"/>
                      </a:lnTo>
                      <a:lnTo>
                        <a:pt x="12268" y="15507"/>
                      </a:lnTo>
                      <a:lnTo>
                        <a:pt x="12291" y="15832"/>
                      </a:lnTo>
                      <a:lnTo>
                        <a:pt x="12291" y="16157"/>
                      </a:lnTo>
                      <a:lnTo>
                        <a:pt x="12246" y="16482"/>
                      </a:lnTo>
                      <a:lnTo>
                        <a:pt x="12178" y="16807"/>
                      </a:lnTo>
                      <a:lnTo>
                        <a:pt x="12099" y="17090"/>
                      </a:lnTo>
                      <a:lnTo>
                        <a:pt x="12008" y="17330"/>
                      </a:lnTo>
                      <a:lnTo>
                        <a:pt x="11884" y="17542"/>
                      </a:lnTo>
                      <a:lnTo>
                        <a:pt x="11748" y="17712"/>
                      </a:lnTo>
                      <a:lnTo>
                        <a:pt x="11613" y="17839"/>
                      </a:lnTo>
                      <a:lnTo>
                        <a:pt x="11489" y="18037"/>
                      </a:lnTo>
                      <a:lnTo>
                        <a:pt x="11398" y="18221"/>
                      </a:lnTo>
                      <a:lnTo>
                        <a:pt x="11319" y="18447"/>
                      </a:lnTo>
                      <a:lnTo>
                        <a:pt x="11251" y="18659"/>
                      </a:lnTo>
                      <a:lnTo>
                        <a:pt x="11206" y="18900"/>
                      </a:lnTo>
                      <a:lnTo>
                        <a:pt x="11184" y="19154"/>
                      </a:lnTo>
                      <a:lnTo>
                        <a:pt x="11184" y="19423"/>
                      </a:lnTo>
                      <a:lnTo>
                        <a:pt x="11229" y="19663"/>
                      </a:lnTo>
                      <a:lnTo>
                        <a:pt x="11297" y="19903"/>
                      </a:lnTo>
                      <a:lnTo>
                        <a:pt x="11376" y="20158"/>
                      </a:lnTo>
                      <a:lnTo>
                        <a:pt x="11511" y="20398"/>
                      </a:lnTo>
                      <a:lnTo>
                        <a:pt x="11681" y="20610"/>
                      </a:lnTo>
                      <a:lnTo>
                        <a:pt x="11884" y="20808"/>
                      </a:lnTo>
                      <a:lnTo>
                        <a:pt x="12121" y="20992"/>
                      </a:lnTo>
                      <a:lnTo>
                        <a:pt x="12404" y="21161"/>
                      </a:lnTo>
                      <a:lnTo>
                        <a:pt x="12528" y="21190"/>
                      </a:lnTo>
                      <a:lnTo>
                        <a:pt x="12856" y="21274"/>
                      </a:lnTo>
                      <a:lnTo>
                        <a:pt x="13330" y="21373"/>
                      </a:lnTo>
                      <a:lnTo>
                        <a:pt x="13963" y="21486"/>
                      </a:lnTo>
                      <a:lnTo>
                        <a:pt x="14313" y="21543"/>
                      </a:lnTo>
                      <a:lnTo>
                        <a:pt x="14652" y="21571"/>
                      </a:lnTo>
                      <a:lnTo>
                        <a:pt x="15025" y="21600"/>
                      </a:lnTo>
                      <a:lnTo>
                        <a:pt x="15409" y="21600"/>
                      </a:lnTo>
                      <a:lnTo>
                        <a:pt x="15782" y="21600"/>
                      </a:lnTo>
                      <a:lnTo>
                        <a:pt x="16177" y="21571"/>
                      </a:lnTo>
                      <a:lnTo>
                        <a:pt x="16516" y="21486"/>
                      </a:lnTo>
                      <a:lnTo>
                        <a:pt x="16889" y="21402"/>
                      </a:lnTo>
                      <a:lnTo>
                        <a:pt x="16821" y="21190"/>
                      </a:lnTo>
                      <a:lnTo>
                        <a:pt x="16776" y="20935"/>
                      </a:lnTo>
                      <a:lnTo>
                        <a:pt x="16742" y="20667"/>
                      </a:lnTo>
                      <a:lnTo>
                        <a:pt x="16719" y="20370"/>
                      </a:lnTo>
                      <a:lnTo>
                        <a:pt x="16697" y="19719"/>
                      </a:lnTo>
                      <a:lnTo>
                        <a:pt x="16697" y="19013"/>
                      </a:lnTo>
                      <a:lnTo>
                        <a:pt x="16719" y="18306"/>
                      </a:lnTo>
                      <a:lnTo>
                        <a:pt x="16753" y="17599"/>
                      </a:lnTo>
                      <a:lnTo>
                        <a:pt x="16821" y="16949"/>
                      </a:lnTo>
                      <a:lnTo>
                        <a:pt x="16889" y="16383"/>
                      </a:lnTo>
                      <a:lnTo>
                        <a:pt x="16934" y="16129"/>
                      </a:lnTo>
                      <a:lnTo>
                        <a:pt x="17002" y="15945"/>
                      </a:lnTo>
                      <a:lnTo>
                        <a:pt x="17081" y="15790"/>
                      </a:lnTo>
                      <a:lnTo>
                        <a:pt x="17194" y="15648"/>
                      </a:lnTo>
                      <a:lnTo>
                        <a:pt x="17318" y="15563"/>
                      </a:lnTo>
                      <a:lnTo>
                        <a:pt x="17453" y="15507"/>
                      </a:lnTo>
                      <a:lnTo>
                        <a:pt x="17600" y="15450"/>
                      </a:lnTo>
                      <a:lnTo>
                        <a:pt x="17758" y="15450"/>
                      </a:lnTo>
                      <a:lnTo>
                        <a:pt x="17905" y="15479"/>
                      </a:lnTo>
                      <a:lnTo>
                        <a:pt x="18064" y="15535"/>
                      </a:lnTo>
                      <a:lnTo>
                        <a:pt x="18233" y="15620"/>
                      </a:lnTo>
                      <a:lnTo>
                        <a:pt x="18380" y="15733"/>
                      </a:lnTo>
                      <a:lnTo>
                        <a:pt x="18561" y="15832"/>
                      </a:lnTo>
                      <a:lnTo>
                        <a:pt x="18707" y="15973"/>
                      </a:lnTo>
                      <a:lnTo>
                        <a:pt x="18866" y="16129"/>
                      </a:lnTo>
                      <a:lnTo>
                        <a:pt x="18990" y="16327"/>
                      </a:lnTo>
                      <a:lnTo>
                        <a:pt x="19125" y="16482"/>
                      </a:lnTo>
                      <a:lnTo>
                        <a:pt x="19295" y="16624"/>
                      </a:lnTo>
                      <a:lnTo>
                        <a:pt x="19464" y="16737"/>
                      </a:lnTo>
                      <a:lnTo>
                        <a:pt x="19668" y="16807"/>
                      </a:lnTo>
                      <a:lnTo>
                        <a:pt x="19860" y="16836"/>
                      </a:lnTo>
                      <a:lnTo>
                        <a:pt x="20052" y="16864"/>
                      </a:lnTo>
                      <a:lnTo>
                        <a:pt x="20266" y="16836"/>
                      </a:lnTo>
                      <a:lnTo>
                        <a:pt x="20470" y="16793"/>
                      </a:lnTo>
                      <a:lnTo>
                        <a:pt x="20662" y="16708"/>
                      </a:lnTo>
                      <a:lnTo>
                        <a:pt x="20854" y="16567"/>
                      </a:lnTo>
                      <a:lnTo>
                        <a:pt x="21035" y="16412"/>
                      </a:lnTo>
                      <a:lnTo>
                        <a:pt x="21182" y="16214"/>
                      </a:lnTo>
                      <a:lnTo>
                        <a:pt x="21340" y="16002"/>
                      </a:lnTo>
                      <a:lnTo>
                        <a:pt x="21441" y="15733"/>
                      </a:lnTo>
                      <a:lnTo>
                        <a:pt x="21532" y="15436"/>
                      </a:lnTo>
                      <a:lnTo>
                        <a:pt x="21600" y="15083"/>
                      </a:lnTo>
                      <a:lnTo>
                        <a:pt x="21600" y="14885"/>
                      </a:lnTo>
                      <a:lnTo>
                        <a:pt x="21600" y="14729"/>
                      </a:lnTo>
                      <a:lnTo>
                        <a:pt x="21600" y="14531"/>
                      </a:lnTo>
                      <a:lnTo>
                        <a:pt x="21577" y="14376"/>
                      </a:lnTo>
                      <a:lnTo>
                        <a:pt x="21532" y="14206"/>
                      </a:lnTo>
                      <a:lnTo>
                        <a:pt x="21487" y="14051"/>
                      </a:lnTo>
                      <a:lnTo>
                        <a:pt x="21419" y="13909"/>
                      </a:lnTo>
                      <a:lnTo>
                        <a:pt x="21351" y="13768"/>
                      </a:lnTo>
                      <a:lnTo>
                        <a:pt x="21204" y="13500"/>
                      </a:lnTo>
                      <a:lnTo>
                        <a:pt x="21035" y="13287"/>
                      </a:lnTo>
                      <a:lnTo>
                        <a:pt x="20809" y="13090"/>
                      </a:lnTo>
                      <a:lnTo>
                        <a:pt x="20594" y="12962"/>
                      </a:lnTo>
                      <a:lnTo>
                        <a:pt x="20357" y="12821"/>
                      </a:lnTo>
                      <a:lnTo>
                        <a:pt x="20120" y="12764"/>
                      </a:lnTo>
                      <a:lnTo>
                        <a:pt x="19882" y="12708"/>
                      </a:lnTo>
                      <a:lnTo>
                        <a:pt x="19645" y="12736"/>
                      </a:lnTo>
                      <a:lnTo>
                        <a:pt x="19430" y="12793"/>
                      </a:lnTo>
                      <a:lnTo>
                        <a:pt x="19227" y="12906"/>
                      </a:lnTo>
                      <a:lnTo>
                        <a:pt x="19148" y="12962"/>
                      </a:lnTo>
                      <a:lnTo>
                        <a:pt x="19058" y="13047"/>
                      </a:lnTo>
                      <a:lnTo>
                        <a:pt x="18990" y="13146"/>
                      </a:lnTo>
                      <a:lnTo>
                        <a:pt x="18911" y="13259"/>
                      </a:lnTo>
                      <a:lnTo>
                        <a:pt x="18775" y="13471"/>
                      </a:lnTo>
                      <a:lnTo>
                        <a:pt x="18628" y="13641"/>
                      </a:lnTo>
                      <a:lnTo>
                        <a:pt x="18470" y="13740"/>
                      </a:lnTo>
                      <a:lnTo>
                        <a:pt x="18301" y="13825"/>
                      </a:lnTo>
                      <a:lnTo>
                        <a:pt x="18143" y="13853"/>
                      </a:lnTo>
                      <a:lnTo>
                        <a:pt x="17973" y="13881"/>
                      </a:lnTo>
                      <a:lnTo>
                        <a:pt x="17804" y="13853"/>
                      </a:lnTo>
                      <a:lnTo>
                        <a:pt x="17646" y="13796"/>
                      </a:lnTo>
                      <a:lnTo>
                        <a:pt x="17499" y="13726"/>
                      </a:lnTo>
                      <a:lnTo>
                        <a:pt x="17341" y="13641"/>
                      </a:lnTo>
                      <a:lnTo>
                        <a:pt x="17216" y="13528"/>
                      </a:lnTo>
                      <a:lnTo>
                        <a:pt x="17103" y="13386"/>
                      </a:lnTo>
                      <a:lnTo>
                        <a:pt x="17024" y="13259"/>
                      </a:lnTo>
                      <a:lnTo>
                        <a:pt x="16934" y="13118"/>
                      </a:lnTo>
                      <a:lnTo>
                        <a:pt x="16889" y="12991"/>
                      </a:lnTo>
                      <a:lnTo>
                        <a:pt x="16889" y="12849"/>
                      </a:lnTo>
                      <a:lnTo>
                        <a:pt x="16889" y="12383"/>
                      </a:lnTo>
                      <a:lnTo>
                        <a:pt x="16889" y="11662"/>
                      </a:lnTo>
                      <a:lnTo>
                        <a:pt x="16889" y="10701"/>
                      </a:lnTo>
                      <a:lnTo>
                        <a:pt x="16889" y="9640"/>
                      </a:lnTo>
                      <a:lnTo>
                        <a:pt x="16889" y="8566"/>
                      </a:lnTo>
                      <a:lnTo>
                        <a:pt x="16889" y="7478"/>
                      </a:lnTo>
                      <a:lnTo>
                        <a:pt x="16889" y="6502"/>
                      </a:lnTo>
                      <a:lnTo>
                        <a:pt x="16889" y="5739"/>
                      </a:lnTo>
                      <a:lnTo>
                        <a:pt x="16674" y="5894"/>
                      </a:lnTo>
                      <a:lnTo>
                        <a:pt x="16414" y="6036"/>
                      </a:lnTo>
                      <a:lnTo>
                        <a:pt x="16154" y="6177"/>
                      </a:lnTo>
                      <a:lnTo>
                        <a:pt x="15849" y="6248"/>
                      </a:lnTo>
                      <a:lnTo>
                        <a:pt x="15544" y="6304"/>
                      </a:lnTo>
                      <a:lnTo>
                        <a:pt x="15217" y="6332"/>
                      </a:lnTo>
                      <a:lnTo>
                        <a:pt x="14866" y="6361"/>
                      </a:lnTo>
                      <a:lnTo>
                        <a:pt x="14550" y="6361"/>
                      </a:lnTo>
                      <a:lnTo>
                        <a:pt x="14200" y="6332"/>
                      </a:lnTo>
                      <a:lnTo>
                        <a:pt x="13850" y="6276"/>
                      </a:lnTo>
                      <a:lnTo>
                        <a:pt x="13522" y="6219"/>
                      </a:lnTo>
                      <a:lnTo>
                        <a:pt x="13206" y="6149"/>
                      </a:lnTo>
                      <a:lnTo>
                        <a:pt x="12901" y="6064"/>
                      </a:lnTo>
                      <a:lnTo>
                        <a:pt x="12618" y="5951"/>
                      </a:lnTo>
                      <a:lnTo>
                        <a:pt x="12358" y="5838"/>
                      </a:lnTo>
                      <a:lnTo>
                        <a:pt x="12121" y="5739"/>
                      </a:lnTo>
                      <a:lnTo>
                        <a:pt x="11941" y="5626"/>
                      </a:lnTo>
                      <a:lnTo>
                        <a:pt x="11794" y="5513"/>
                      </a:lnTo>
                      <a:lnTo>
                        <a:pt x="11658" y="5414"/>
                      </a:lnTo>
                      <a:lnTo>
                        <a:pt x="11556" y="5301"/>
                      </a:lnTo>
                      <a:lnTo>
                        <a:pt x="11466" y="5187"/>
                      </a:lnTo>
                      <a:lnTo>
                        <a:pt x="11398" y="5089"/>
                      </a:lnTo>
                      <a:lnTo>
                        <a:pt x="11376" y="4947"/>
                      </a:lnTo>
                      <a:lnTo>
                        <a:pt x="11353" y="4834"/>
                      </a:lnTo>
                      <a:lnTo>
                        <a:pt x="11353" y="4707"/>
                      </a:lnTo>
                      <a:lnTo>
                        <a:pt x="11376" y="4565"/>
                      </a:lnTo>
                      <a:lnTo>
                        <a:pt x="11443" y="4410"/>
                      </a:lnTo>
                      <a:lnTo>
                        <a:pt x="11511" y="4240"/>
                      </a:lnTo>
                      <a:lnTo>
                        <a:pt x="11703" y="3887"/>
                      </a:lnTo>
                      <a:lnTo>
                        <a:pt x="11986" y="3505"/>
                      </a:lnTo>
                      <a:lnTo>
                        <a:pt x="12144" y="3265"/>
                      </a:lnTo>
                      <a:lnTo>
                        <a:pt x="12246" y="3025"/>
                      </a:lnTo>
                      <a:lnTo>
                        <a:pt x="12336" y="2756"/>
                      </a:lnTo>
                      <a:lnTo>
                        <a:pt x="12404" y="2445"/>
                      </a:lnTo>
                      <a:lnTo>
                        <a:pt x="12438" y="2176"/>
                      </a:lnTo>
                      <a:lnTo>
                        <a:pt x="12438" y="1880"/>
                      </a:lnTo>
                      <a:lnTo>
                        <a:pt x="12404" y="1583"/>
                      </a:lnTo>
                      <a:lnTo>
                        <a:pt x="12336" y="1314"/>
                      </a:lnTo>
                      <a:lnTo>
                        <a:pt x="12246" y="1046"/>
                      </a:lnTo>
                      <a:lnTo>
                        <a:pt x="12099" y="791"/>
                      </a:lnTo>
                      <a:lnTo>
                        <a:pt x="12008" y="692"/>
                      </a:lnTo>
                      <a:lnTo>
                        <a:pt x="11918" y="579"/>
                      </a:lnTo>
                      <a:lnTo>
                        <a:pt x="11816" y="466"/>
                      </a:lnTo>
                      <a:lnTo>
                        <a:pt x="11703" y="381"/>
                      </a:lnTo>
                      <a:lnTo>
                        <a:pt x="11579" y="310"/>
                      </a:lnTo>
                      <a:lnTo>
                        <a:pt x="11443" y="226"/>
                      </a:lnTo>
                      <a:lnTo>
                        <a:pt x="11297" y="169"/>
                      </a:lnTo>
                      <a:lnTo>
                        <a:pt x="11138" y="113"/>
                      </a:lnTo>
                      <a:lnTo>
                        <a:pt x="10969" y="56"/>
                      </a:lnTo>
                      <a:lnTo>
                        <a:pt x="10800" y="28"/>
                      </a:lnTo>
                      <a:lnTo>
                        <a:pt x="10619" y="28"/>
                      </a:lnTo>
                      <a:lnTo>
                        <a:pt x="10404" y="28"/>
                      </a:lnTo>
                      <a:lnTo>
                        <a:pt x="10257" y="28"/>
                      </a:lnTo>
                      <a:lnTo>
                        <a:pt x="10076" y="56"/>
                      </a:lnTo>
                      <a:lnTo>
                        <a:pt x="9952" y="84"/>
                      </a:lnTo>
                      <a:lnTo>
                        <a:pt x="9794" y="141"/>
                      </a:lnTo>
                      <a:lnTo>
                        <a:pt x="9692" y="226"/>
                      </a:lnTo>
                      <a:lnTo>
                        <a:pt x="9557" y="282"/>
                      </a:lnTo>
                      <a:lnTo>
                        <a:pt x="9455" y="381"/>
                      </a:lnTo>
                      <a:lnTo>
                        <a:pt x="9365" y="466"/>
                      </a:lnTo>
                      <a:lnTo>
                        <a:pt x="9274" y="579"/>
                      </a:lnTo>
                      <a:lnTo>
                        <a:pt x="9184" y="692"/>
                      </a:lnTo>
                      <a:lnTo>
                        <a:pt x="9128" y="791"/>
                      </a:lnTo>
                      <a:lnTo>
                        <a:pt x="9060" y="932"/>
                      </a:lnTo>
                      <a:lnTo>
                        <a:pt x="8969" y="1201"/>
                      </a:lnTo>
                      <a:lnTo>
                        <a:pt x="8913" y="1498"/>
                      </a:lnTo>
                      <a:lnTo>
                        <a:pt x="8890" y="1795"/>
                      </a:lnTo>
                      <a:lnTo>
                        <a:pt x="8890" y="2120"/>
                      </a:lnTo>
                      <a:lnTo>
                        <a:pt x="8913" y="2445"/>
                      </a:lnTo>
                      <a:lnTo>
                        <a:pt x="8969" y="2756"/>
                      </a:lnTo>
                      <a:lnTo>
                        <a:pt x="9060" y="3081"/>
                      </a:lnTo>
                      <a:lnTo>
                        <a:pt x="9173" y="3378"/>
                      </a:lnTo>
                      <a:lnTo>
                        <a:pt x="9297" y="3647"/>
                      </a:lnTo>
                      <a:lnTo>
                        <a:pt x="9466" y="3887"/>
                      </a:lnTo>
                      <a:lnTo>
                        <a:pt x="9579" y="4085"/>
                      </a:lnTo>
                      <a:lnTo>
                        <a:pt x="9670" y="4269"/>
                      </a:lnTo>
                      <a:lnTo>
                        <a:pt x="9726" y="4467"/>
                      </a:lnTo>
                      <a:lnTo>
                        <a:pt x="9771" y="4650"/>
                      </a:lnTo>
                      <a:lnTo>
                        <a:pt x="9771" y="4834"/>
                      </a:lnTo>
                      <a:lnTo>
                        <a:pt x="9749" y="5032"/>
                      </a:lnTo>
                      <a:lnTo>
                        <a:pt x="9715" y="5216"/>
                      </a:lnTo>
                      <a:lnTo>
                        <a:pt x="9625" y="5385"/>
                      </a:lnTo>
                      <a:lnTo>
                        <a:pt x="9534" y="5513"/>
                      </a:lnTo>
                      <a:lnTo>
                        <a:pt x="9410" y="5626"/>
                      </a:lnTo>
                      <a:lnTo>
                        <a:pt x="9229" y="5710"/>
                      </a:lnTo>
                      <a:lnTo>
                        <a:pt x="9060" y="5767"/>
                      </a:lnTo>
                      <a:lnTo>
                        <a:pt x="8845" y="5767"/>
                      </a:lnTo>
                      <a:lnTo>
                        <a:pt x="8585" y="5739"/>
                      </a:lnTo>
                      <a:lnTo>
                        <a:pt x="8325" y="5654"/>
                      </a:lnTo>
                      <a:lnTo>
                        <a:pt x="8020" y="5513"/>
                      </a:lnTo>
                      <a:lnTo>
                        <a:pt x="7840" y="5442"/>
                      </a:lnTo>
                      <a:lnTo>
                        <a:pt x="7648" y="5385"/>
                      </a:lnTo>
                      <a:lnTo>
                        <a:pt x="7433" y="5329"/>
                      </a:lnTo>
                      <a:lnTo>
                        <a:pt x="7241" y="5301"/>
                      </a:lnTo>
                      <a:lnTo>
                        <a:pt x="6755" y="5301"/>
                      </a:lnTo>
                      <a:lnTo>
                        <a:pt x="6281" y="5329"/>
                      </a:lnTo>
                      <a:lnTo>
                        <a:pt x="5784" y="5385"/>
                      </a:lnTo>
                      <a:lnTo>
                        <a:pt x="5264" y="5498"/>
                      </a:lnTo>
                      <a:lnTo>
                        <a:pt x="4744" y="5597"/>
                      </a:lnTo>
                      <a:lnTo>
                        <a:pt x="4247" y="5739"/>
                      </a:lnTo>
                      <a:lnTo>
                        <a:pt x="4202" y="5894"/>
                      </a:lnTo>
                      <a:lnTo>
                        <a:pt x="4202" y="6191"/>
                      </a:lnTo>
                      <a:lnTo>
                        <a:pt x="4202" y="6545"/>
                      </a:lnTo>
                      <a:lnTo>
                        <a:pt x="4225" y="6954"/>
                      </a:lnTo>
                      <a:lnTo>
                        <a:pt x="4315" y="7930"/>
                      </a:lnTo>
                      <a:lnTo>
                        <a:pt x="4394" y="9018"/>
                      </a:lnTo>
                      <a:lnTo>
                        <a:pt x="4439" y="9570"/>
                      </a:lnTo>
                      <a:lnTo>
                        <a:pt x="4462" y="10107"/>
                      </a:lnTo>
                      <a:lnTo>
                        <a:pt x="4484" y="10630"/>
                      </a:lnTo>
                      <a:lnTo>
                        <a:pt x="4507" y="11082"/>
                      </a:lnTo>
                      <a:lnTo>
                        <a:pt x="4484" y="11520"/>
                      </a:lnTo>
                      <a:lnTo>
                        <a:pt x="4439" y="11874"/>
                      </a:lnTo>
                      <a:lnTo>
                        <a:pt x="4394" y="12029"/>
                      </a:lnTo>
                      <a:lnTo>
                        <a:pt x="4349" y="12171"/>
                      </a:lnTo>
                      <a:lnTo>
                        <a:pt x="4315" y="12284"/>
                      </a:lnTo>
                      <a:lnTo>
                        <a:pt x="4247" y="1235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5" name="Puzzle1"/>
                <p:cNvSpPr>
                  <a:spLocks noEditPoints="1" noChangeArrowheads="1"/>
                </p:cNvSpPr>
                <p:nvPr/>
              </p:nvSpPr>
              <p:spPr bwMode="auto">
                <a:xfrm>
                  <a:off x="268465" y="4634623"/>
                  <a:ext cx="181669" cy="102688"/>
                </a:xfrm>
                <a:custGeom>
                  <a:avLst/>
                  <a:gdLst>
                    <a:gd name="T0" fmla="*/ 16740 w 21600"/>
                    <a:gd name="T1" fmla="*/ 21078 h 21600"/>
                    <a:gd name="T2" fmla="*/ 16976 w 21600"/>
                    <a:gd name="T3" fmla="*/ 521 h 21600"/>
                    <a:gd name="T4" fmla="*/ 4725 w 21600"/>
                    <a:gd name="T5" fmla="*/ 856 h 21600"/>
                    <a:gd name="T6" fmla="*/ 5040 w 21600"/>
                    <a:gd name="T7" fmla="*/ 21004 h 21600"/>
                    <a:gd name="T8" fmla="*/ 10811 w 21600"/>
                    <a:gd name="T9" fmla="*/ 12885 h 21600"/>
                    <a:gd name="T10" fmla="*/ 10845 w 21600"/>
                    <a:gd name="T11" fmla="*/ 8714 h 21600"/>
                    <a:gd name="T12" fmla="*/ 21600 w 21600"/>
                    <a:gd name="T13" fmla="*/ 10000 h 21600"/>
                    <a:gd name="T14" fmla="*/ 56 w 21600"/>
                    <a:gd name="T15" fmla="*/ 10000 h 21600"/>
                    <a:gd name="T16" fmla="*/ 6086 w 21600"/>
                    <a:gd name="T17" fmla="*/ 2569 h 21600"/>
                    <a:gd name="T18" fmla="*/ 16132 w 21600"/>
                    <a:gd name="T19" fmla="*/ 19552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9360" y="20836"/>
                      </a:moveTo>
                      <a:lnTo>
                        <a:pt x="9528" y="20836"/>
                      </a:lnTo>
                      <a:lnTo>
                        <a:pt x="9686" y="20762"/>
                      </a:lnTo>
                      <a:lnTo>
                        <a:pt x="9810" y="20687"/>
                      </a:lnTo>
                      <a:lnTo>
                        <a:pt x="9922" y="20575"/>
                      </a:lnTo>
                      <a:lnTo>
                        <a:pt x="10012" y="20426"/>
                      </a:lnTo>
                      <a:lnTo>
                        <a:pt x="10068" y="20296"/>
                      </a:lnTo>
                      <a:lnTo>
                        <a:pt x="10113" y="20110"/>
                      </a:lnTo>
                      <a:lnTo>
                        <a:pt x="10136" y="19905"/>
                      </a:lnTo>
                      <a:lnTo>
                        <a:pt x="10136" y="19682"/>
                      </a:lnTo>
                      <a:lnTo>
                        <a:pt x="10113" y="19440"/>
                      </a:lnTo>
                      <a:lnTo>
                        <a:pt x="10068" y="19142"/>
                      </a:lnTo>
                      <a:lnTo>
                        <a:pt x="10012" y="18900"/>
                      </a:lnTo>
                      <a:lnTo>
                        <a:pt x="9900" y="18620"/>
                      </a:lnTo>
                      <a:lnTo>
                        <a:pt x="9787" y="18285"/>
                      </a:lnTo>
                      <a:lnTo>
                        <a:pt x="9641" y="17968"/>
                      </a:lnTo>
                      <a:lnTo>
                        <a:pt x="9472" y="17652"/>
                      </a:lnTo>
                      <a:lnTo>
                        <a:pt x="9382" y="17466"/>
                      </a:lnTo>
                      <a:lnTo>
                        <a:pt x="9315" y="17298"/>
                      </a:lnTo>
                      <a:lnTo>
                        <a:pt x="9258" y="17112"/>
                      </a:lnTo>
                      <a:lnTo>
                        <a:pt x="9191" y="16926"/>
                      </a:lnTo>
                      <a:lnTo>
                        <a:pt x="9123" y="16535"/>
                      </a:lnTo>
                      <a:lnTo>
                        <a:pt x="9101" y="16144"/>
                      </a:lnTo>
                      <a:lnTo>
                        <a:pt x="9101" y="15753"/>
                      </a:lnTo>
                      <a:lnTo>
                        <a:pt x="9168" y="15362"/>
                      </a:lnTo>
                      <a:lnTo>
                        <a:pt x="9236" y="14971"/>
                      </a:lnTo>
                      <a:lnTo>
                        <a:pt x="9360" y="14580"/>
                      </a:lnTo>
                      <a:lnTo>
                        <a:pt x="9495" y="14244"/>
                      </a:lnTo>
                      <a:lnTo>
                        <a:pt x="9663" y="13891"/>
                      </a:lnTo>
                      <a:lnTo>
                        <a:pt x="9855" y="13611"/>
                      </a:lnTo>
                      <a:lnTo>
                        <a:pt x="10068" y="13351"/>
                      </a:lnTo>
                      <a:lnTo>
                        <a:pt x="10293" y="13146"/>
                      </a:lnTo>
                      <a:lnTo>
                        <a:pt x="10552" y="12997"/>
                      </a:lnTo>
                      <a:lnTo>
                        <a:pt x="10811" y="12885"/>
                      </a:lnTo>
                      <a:lnTo>
                        <a:pt x="11069" y="12866"/>
                      </a:lnTo>
                      <a:lnTo>
                        <a:pt x="11351" y="12885"/>
                      </a:lnTo>
                      <a:lnTo>
                        <a:pt x="11610" y="12997"/>
                      </a:lnTo>
                      <a:lnTo>
                        <a:pt x="11846" y="13183"/>
                      </a:lnTo>
                      <a:lnTo>
                        <a:pt x="12060" y="13388"/>
                      </a:lnTo>
                      <a:lnTo>
                        <a:pt x="12251" y="13648"/>
                      </a:lnTo>
                      <a:lnTo>
                        <a:pt x="12419" y="13928"/>
                      </a:lnTo>
                      <a:lnTo>
                        <a:pt x="12555" y="14244"/>
                      </a:lnTo>
                      <a:lnTo>
                        <a:pt x="12690" y="14617"/>
                      </a:lnTo>
                      <a:lnTo>
                        <a:pt x="12768" y="15008"/>
                      </a:lnTo>
                      <a:lnTo>
                        <a:pt x="12836" y="15399"/>
                      </a:lnTo>
                      <a:lnTo>
                        <a:pt x="12858" y="15753"/>
                      </a:lnTo>
                      <a:lnTo>
                        <a:pt x="12858" y="16144"/>
                      </a:lnTo>
                      <a:lnTo>
                        <a:pt x="12813" y="16535"/>
                      </a:lnTo>
                      <a:lnTo>
                        <a:pt x="12746" y="16888"/>
                      </a:lnTo>
                      <a:lnTo>
                        <a:pt x="12667" y="17224"/>
                      </a:lnTo>
                      <a:lnTo>
                        <a:pt x="12510" y="17503"/>
                      </a:lnTo>
                      <a:lnTo>
                        <a:pt x="12228" y="18043"/>
                      </a:lnTo>
                      <a:lnTo>
                        <a:pt x="11970" y="18546"/>
                      </a:lnTo>
                      <a:lnTo>
                        <a:pt x="11868" y="18751"/>
                      </a:lnTo>
                      <a:lnTo>
                        <a:pt x="11778" y="18974"/>
                      </a:lnTo>
                      <a:lnTo>
                        <a:pt x="11711" y="19179"/>
                      </a:lnTo>
                      <a:lnTo>
                        <a:pt x="11666" y="19365"/>
                      </a:lnTo>
                      <a:lnTo>
                        <a:pt x="11632" y="19570"/>
                      </a:lnTo>
                      <a:lnTo>
                        <a:pt x="11632" y="19756"/>
                      </a:lnTo>
                      <a:lnTo>
                        <a:pt x="11632" y="19942"/>
                      </a:lnTo>
                      <a:lnTo>
                        <a:pt x="11643" y="20110"/>
                      </a:lnTo>
                      <a:lnTo>
                        <a:pt x="11711" y="20296"/>
                      </a:lnTo>
                      <a:lnTo>
                        <a:pt x="11801" y="20464"/>
                      </a:lnTo>
                      <a:lnTo>
                        <a:pt x="11891" y="20650"/>
                      </a:lnTo>
                      <a:lnTo>
                        <a:pt x="12037" y="20836"/>
                      </a:lnTo>
                      <a:lnTo>
                        <a:pt x="12206" y="21004"/>
                      </a:lnTo>
                      <a:lnTo>
                        <a:pt x="12419" y="21190"/>
                      </a:lnTo>
                      <a:lnTo>
                        <a:pt x="12667" y="21320"/>
                      </a:lnTo>
                      <a:lnTo>
                        <a:pt x="12960" y="21432"/>
                      </a:lnTo>
                      <a:lnTo>
                        <a:pt x="13286" y="21544"/>
                      </a:lnTo>
                      <a:lnTo>
                        <a:pt x="13612" y="21655"/>
                      </a:lnTo>
                      <a:lnTo>
                        <a:pt x="13983" y="21693"/>
                      </a:lnTo>
                      <a:lnTo>
                        <a:pt x="14343" y="21730"/>
                      </a:lnTo>
                      <a:lnTo>
                        <a:pt x="14715" y="21730"/>
                      </a:lnTo>
                      <a:lnTo>
                        <a:pt x="15075" y="21730"/>
                      </a:lnTo>
                      <a:lnTo>
                        <a:pt x="15446" y="21655"/>
                      </a:lnTo>
                      <a:lnTo>
                        <a:pt x="15794" y="21581"/>
                      </a:lnTo>
                      <a:lnTo>
                        <a:pt x="16132" y="21432"/>
                      </a:lnTo>
                      <a:lnTo>
                        <a:pt x="16458" y="21302"/>
                      </a:lnTo>
                      <a:lnTo>
                        <a:pt x="16740" y="21078"/>
                      </a:lnTo>
                      <a:lnTo>
                        <a:pt x="16976" y="20836"/>
                      </a:lnTo>
                      <a:lnTo>
                        <a:pt x="17043" y="20650"/>
                      </a:lnTo>
                      <a:lnTo>
                        <a:pt x="17088" y="20426"/>
                      </a:lnTo>
                      <a:lnTo>
                        <a:pt x="17133" y="20222"/>
                      </a:lnTo>
                      <a:lnTo>
                        <a:pt x="17156" y="19980"/>
                      </a:lnTo>
                      <a:lnTo>
                        <a:pt x="17167" y="19477"/>
                      </a:lnTo>
                      <a:lnTo>
                        <a:pt x="17167" y="18974"/>
                      </a:lnTo>
                      <a:lnTo>
                        <a:pt x="17156" y="18397"/>
                      </a:lnTo>
                      <a:lnTo>
                        <a:pt x="17111" y="17820"/>
                      </a:lnTo>
                      <a:lnTo>
                        <a:pt x="17066" y="17261"/>
                      </a:lnTo>
                      <a:lnTo>
                        <a:pt x="16998" y="16646"/>
                      </a:lnTo>
                      <a:lnTo>
                        <a:pt x="16852" y="15511"/>
                      </a:lnTo>
                      <a:lnTo>
                        <a:pt x="16740" y="14393"/>
                      </a:lnTo>
                      <a:lnTo>
                        <a:pt x="16717" y="13928"/>
                      </a:lnTo>
                      <a:lnTo>
                        <a:pt x="16695" y="13462"/>
                      </a:lnTo>
                      <a:lnTo>
                        <a:pt x="16717" y="13071"/>
                      </a:lnTo>
                      <a:lnTo>
                        <a:pt x="16785" y="12755"/>
                      </a:lnTo>
                      <a:lnTo>
                        <a:pt x="16852" y="12419"/>
                      </a:lnTo>
                      <a:lnTo>
                        <a:pt x="16953" y="12140"/>
                      </a:lnTo>
                      <a:lnTo>
                        <a:pt x="17088" y="11898"/>
                      </a:lnTo>
                      <a:lnTo>
                        <a:pt x="17212" y="11675"/>
                      </a:lnTo>
                      <a:lnTo>
                        <a:pt x="17370" y="11470"/>
                      </a:lnTo>
                      <a:lnTo>
                        <a:pt x="17516" y="11284"/>
                      </a:lnTo>
                      <a:lnTo>
                        <a:pt x="17696" y="11135"/>
                      </a:lnTo>
                      <a:lnTo>
                        <a:pt x="17865" y="11042"/>
                      </a:lnTo>
                      <a:lnTo>
                        <a:pt x="18033" y="10930"/>
                      </a:lnTo>
                      <a:lnTo>
                        <a:pt x="18213" y="10893"/>
                      </a:lnTo>
                      <a:lnTo>
                        <a:pt x="18382" y="10893"/>
                      </a:lnTo>
                      <a:lnTo>
                        <a:pt x="18551" y="10967"/>
                      </a:lnTo>
                      <a:lnTo>
                        <a:pt x="18708" y="11042"/>
                      </a:lnTo>
                      <a:lnTo>
                        <a:pt x="18855" y="11172"/>
                      </a:lnTo>
                      <a:lnTo>
                        <a:pt x="19012" y="11358"/>
                      </a:lnTo>
                      <a:lnTo>
                        <a:pt x="19136" y="11600"/>
                      </a:lnTo>
                      <a:lnTo>
                        <a:pt x="19271" y="11861"/>
                      </a:lnTo>
                      <a:lnTo>
                        <a:pt x="19440" y="12028"/>
                      </a:lnTo>
                      <a:lnTo>
                        <a:pt x="19608" y="12177"/>
                      </a:lnTo>
                      <a:lnTo>
                        <a:pt x="19822" y="12289"/>
                      </a:lnTo>
                      <a:lnTo>
                        <a:pt x="20025" y="12289"/>
                      </a:lnTo>
                      <a:lnTo>
                        <a:pt x="20238" y="12289"/>
                      </a:lnTo>
                      <a:lnTo>
                        <a:pt x="20452" y="12215"/>
                      </a:lnTo>
                      <a:lnTo>
                        <a:pt x="20643" y="12103"/>
                      </a:lnTo>
                      <a:lnTo>
                        <a:pt x="20846" y="11973"/>
                      </a:lnTo>
                      <a:lnTo>
                        <a:pt x="21037" y="11786"/>
                      </a:lnTo>
                      <a:lnTo>
                        <a:pt x="21206" y="11563"/>
                      </a:lnTo>
                      <a:lnTo>
                        <a:pt x="21363" y="11321"/>
                      </a:lnTo>
                      <a:lnTo>
                        <a:pt x="21465" y="11079"/>
                      </a:lnTo>
                      <a:lnTo>
                        <a:pt x="21577" y="10744"/>
                      </a:lnTo>
                      <a:lnTo>
                        <a:pt x="21622" y="10427"/>
                      </a:lnTo>
                      <a:lnTo>
                        <a:pt x="21645" y="10111"/>
                      </a:lnTo>
                      <a:lnTo>
                        <a:pt x="21622" y="9608"/>
                      </a:lnTo>
                      <a:lnTo>
                        <a:pt x="21577" y="9142"/>
                      </a:lnTo>
                      <a:lnTo>
                        <a:pt x="21465" y="8751"/>
                      </a:lnTo>
                      <a:lnTo>
                        <a:pt x="21363" y="8397"/>
                      </a:lnTo>
                      <a:lnTo>
                        <a:pt x="21206" y="8062"/>
                      </a:lnTo>
                      <a:lnTo>
                        <a:pt x="21037" y="7820"/>
                      </a:lnTo>
                      <a:lnTo>
                        <a:pt x="20846" y="7597"/>
                      </a:lnTo>
                      <a:lnTo>
                        <a:pt x="20643" y="7429"/>
                      </a:lnTo>
                      <a:lnTo>
                        <a:pt x="20452" y="7317"/>
                      </a:lnTo>
                      <a:lnTo>
                        <a:pt x="20238" y="7206"/>
                      </a:lnTo>
                      <a:lnTo>
                        <a:pt x="20025" y="7168"/>
                      </a:lnTo>
                      <a:lnTo>
                        <a:pt x="19822" y="7206"/>
                      </a:lnTo>
                      <a:lnTo>
                        <a:pt x="19608" y="7243"/>
                      </a:lnTo>
                      <a:lnTo>
                        <a:pt x="19440" y="7355"/>
                      </a:lnTo>
                      <a:lnTo>
                        <a:pt x="19271" y="7504"/>
                      </a:lnTo>
                      <a:lnTo>
                        <a:pt x="19136" y="7708"/>
                      </a:lnTo>
                      <a:lnTo>
                        <a:pt x="19012" y="7895"/>
                      </a:lnTo>
                      <a:lnTo>
                        <a:pt x="18832" y="8025"/>
                      </a:lnTo>
                      <a:lnTo>
                        <a:pt x="18663" y="8174"/>
                      </a:lnTo>
                      <a:lnTo>
                        <a:pt x="18472" y="8248"/>
                      </a:lnTo>
                      <a:lnTo>
                        <a:pt x="18270" y="8286"/>
                      </a:lnTo>
                      <a:lnTo>
                        <a:pt x="18078" y="8323"/>
                      </a:lnTo>
                      <a:lnTo>
                        <a:pt x="17887" y="8323"/>
                      </a:lnTo>
                      <a:lnTo>
                        <a:pt x="17696" y="8248"/>
                      </a:lnTo>
                      <a:lnTo>
                        <a:pt x="17493" y="8174"/>
                      </a:lnTo>
                      <a:lnTo>
                        <a:pt x="17302" y="8062"/>
                      </a:lnTo>
                      <a:lnTo>
                        <a:pt x="17133" y="7969"/>
                      </a:lnTo>
                      <a:lnTo>
                        <a:pt x="16976" y="7783"/>
                      </a:lnTo>
                      <a:lnTo>
                        <a:pt x="16852" y="7597"/>
                      </a:lnTo>
                      <a:lnTo>
                        <a:pt x="16740" y="7429"/>
                      </a:lnTo>
                      <a:lnTo>
                        <a:pt x="16672" y="7168"/>
                      </a:lnTo>
                      <a:lnTo>
                        <a:pt x="16638" y="6926"/>
                      </a:lnTo>
                      <a:lnTo>
                        <a:pt x="16616" y="6498"/>
                      </a:lnTo>
                      <a:lnTo>
                        <a:pt x="16616" y="5772"/>
                      </a:lnTo>
                      <a:lnTo>
                        <a:pt x="16650" y="4915"/>
                      </a:lnTo>
                      <a:lnTo>
                        <a:pt x="16695" y="3928"/>
                      </a:lnTo>
                      <a:lnTo>
                        <a:pt x="16762" y="2960"/>
                      </a:lnTo>
                      <a:lnTo>
                        <a:pt x="16830" y="1992"/>
                      </a:lnTo>
                      <a:lnTo>
                        <a:pt x="16908" y="1173"/>
                      </a:lnTo>
                      <a:lnTo>
                        <a:pt x="16976" y="521"/>
                      </a:lnTo>
                      <a:lnTo>
                        <a:pt x="16953" y="521"/>
                      </a:lnTo>
                      <a:lnTo>
                        <a:pt x="16931" y="521"/>
                      </a:lnTo>
                      <a:lnTo>
                        <a:pt x="16267" y="484"/>
                      </a:lnTo>
                      <a:lnTo>
                        <a:pt x="15637" y="428"/>
                      </a:lnTo>
                      <a:lnTo>
                        <a:pt x="15063" y="353"/>
                      </a:lnTo>
                      <a:lnTo>
                        <a:pt x="14523" y="279"/>
                      </a:lnTo>
                      <a:lnTo>
                        <a:pt x="14040" y="167"/>
                      </a:lnTo>
                      <a:lnTo>
                        <a:pt x="13635" y="93"/>
                      </a:lnTo>
                      <a:lnTo>
                        <a:pt x="13331" y="18"/>
                      </a:lnTo>
                      <a:lnTo>
                        <a:pt x="13117" y="18"/>
                      </a:lnTo>
                      <a:lnTo>
                        <a:pt x="12982" y="18"/>
                      </a:lnTo>
                      <a:lnTo>
                        <a:pt x="12858" y="130"/>
                      </a:lnTo>
                      <a:lnTo>
                        <a:pt x="12723" y="279"/>
                      </a:lnTo>
                      <a:lnTo>
                        <a:pt x="12622" y="446"/>
                      </a:lnTo>
                      <a:lnTo>
                        <a:pt x="12510" y="670"/>
                      </a:lnTo>
                      <a:lnTo>
                        <a:pt x="12419" y="912"/>
                      </a:lnTo>
                      <a:lnTo>
                        <a:pt x="12363" y="1210"/>
                      </a:lnTo>
                      <a:lnTo>
                        <a:pt x="12318" y="1526"/>
                      </a:lnTo>
                      <a:lnTo>
                        <a:pt x="12273" y="1843"/>
                      </a:lnTo>
                      <a:lnTo>
                        <a:pt x="12251" y="2215"/>
                      </a:lnTo>
                      <a:lnTo>
                        <a:pt x="12273" y="2532"/>
                      </a:lnTo>
                      <a:lnTo>
                        <a:pt x="12318" y="2886"/>
                      </a:lnTo>
                      <a:lnTo>
                        <a:pt x="12386" y="3240"/>
                      </a:lnTo>
                      <a:lnTo>
                        <a:pt x="12464" y="3556"/>
                      </a:lnTo>
                      <a:lnTo>
                        <a:pt x="12577" y="3891"/>
                      </a:lnTo>
                      <a:lnTo>
                        <a:pt x="12746" y="4171"/>
                      </a:lnTo>
                      <a:lnTo>
                        <a:pt x="12926" y="4487"/>
                      </a:lnTo>
                      <a:lnTo>
                        <a:pt x="13050" y="4860"/>
                      </a:lnTo>
                      <a:lnTo>
                        <a:pt x="13162" y="5251"/>
                      </a:lnTo>
                      <a:lnTo>
                        <a:pt x="13218" y="5604"/>
                      </a:lnTo>
                      <a:lnTo>
                        <a:pt x="13263" y="5995"/>
                      </a:lnTo>
                      <a:lnTo>
                        <a:pt x="13241" y="6386"/>
                      </a:lnTo>
                      <a:lnTo>
                        <a:pt x="13218" y="6740"/>
                      </a:lnTo>
                      <a:lnTo>
                        <a:pt x="13139" y="7094"/>
                      </a:lnTo>
                      <a:lnTo>
                        <a:pt x="13050" y="7429"/>
                      </a:lnTo>
                      <a:lnTo>
                        <a:pt x="12903" y="7746"/>
                      </a:lnTo>
                      <a:lnTo>
                        <a:pt x="12723" y="8025"/>
                      </a:lnTo>
                      <a:lnTo>
                        <a:pt x="12532" y="8286"/>
                      </a:lnTo>
                      <a:lnTo>
                        <a:pt x="12318" y="8491"/>
                      </a:lnTo>
                      <a:lnTo>
                        <a:pt x="12060" y="8677"/>
                      </a:lnTo>
                      <a:lnTo>
                        <a:pt x="11756" y="8788"/>
                      </a:lnTo>
                      <a:lnTo>
                        <a:pt x="11452" y="8826"/>
                      </a:lnTo>
                      <a:lnTo>
                        <a:pt x="11283" y="8826"/>
                      </a:lnTo>
                      <a:lnTo>
                        <a:pt x="11126" y="8826"/>
                      </a:lnTo>
                      <a:lnTo>
                        <a:pt x="11002" y="8788"/>
                      </a:lnTo>
                      <a:lnTo>
                        <a:pt x="10845" y="8714"/>
                      </a:lnTo>
                      <a:lnTo>
                        <a:pt x="10721" y="8640"/>
                      </a:lnTo>
                      <a:lnTo>
                        <a:pt x="10608" y="8565"/>
                      </a:lnTo>
                      <a:lnTo>
                        <a:pt x="10485" y="8453"/>
                      </a:lnTo>
                      <a:lnTo>
                        <a:pt x="10372" y="8323"/>
                      </a:lnTo>
                      <a:lnTo>
                        <a:pt x="10181" y="8062"/>
                      </a:lnTo>
                      <a:lnTo>
                        <a:pt x="10035" y="7746"/>
                      </a:lnTo>
                      <a:lnTo>
                        <a:pt x="9900" y="7392"/>
                      </a:lnTo>
                      <a:lnTo>
                        <a:pt x="9787" y="7001"/>
                      </a:lnTo>
                      <a:lnTo>
                        <a:pt x="9731" y="6610"/>
                      </a:lnTo>
                      <a:lnTo>
                        <a:pt x="9686" y="6219"/>
                      </a:lnTo>
                      <a:lnTo>
                        <a:pt x="9663" y="5772"/>
                      </a:lnTo>
                      <a:lnTo>
                        <a:pt x="9686" y="5381"/>
                      </a:lnTo>
                      <a:lnTo>
                        <a:pt x="9753" y="4990"/>
                      </a:lnTo>
                      <a:lnTo>
                        <a:pt x="9832" y="4636"/>
                      </a:lnTo>
                      <a:lnTo>
                        <a:pt x="9945" y="4320"/>
                      </a:lnTo>
                      <a:lnTo>
                        <a:pt x="10068" y="4022"/>
                      </a:lnTo>
                      <a:lnTo>
                        <a:pt x="10203" y="3817"/>
                      </a:lnTo>
                      <a:lnTo>
                        <a:pt x="10316" y="3593"/>
                      </a:lnTo>
                      <a:lnTo>
                        <a:pt x="10395" y="3351"/>
                      </a:lnTo>
                      <a:lnTo>
                        <a:pt x="10462" y="3109"/>
                      </a:lnTo>
                      <a:lnTo>
                        <a:pt x="10507" y="2848"/>
                      </a:lnTo>
                      <a:lnTo>
                        <a:pt x="10530" y="2606"/>
                      </a:lnTo>
                      <a:lnTo>
                        <a:pt x="10507" y="2346"/>
                      </a:lnTo>
                      <a:lnTo>
                        <a:pt x="10462" y="2141"/>
                      </a:lnTo>
                      <a:lnTo>
                        <a:pt x="10395" y="1880"/>
                      </a:lnTo>
                      <a:lnTo>
                        <a:pt x="10293" y="1638"/>
                      </a:lnTo>
                      <a:lnTo>
                        <a:pt x="10158" y="1415"/>
                      </a:lnTo>
                      <a:lnTo>
                        <a:pt x="9967" y="1210"/>
                      </a:lnTo>
                      <a:lnTo>
                        <a:pt x="9753" y="986"/>
                      </a:lnTo>
                      <a:lnTo>
                        <a:pt x="9495" y="819"/>
                      </a:lnTo>
                      <a:lnTo>
                        <a:pt x="9191" y="670"/>
                      </a:lnTo>
                      <a:lnTo>
                        <a:pt x="8842" y="521"/>
                      </a:lnTo>
                      <a:lnTo>
                        <a:pt x="8471" y="446"/>
                      </a:lnTo>
                      <a:lnTo>
                        <a:pt x="7998" y="428"/>
                      </a:lnTo>
                      <a:lnTo>
                        <a:pt x="7413" y="428"/>
                      </a:lnTo>
                      <a:lnTo>
                        <a:pt x="6817" y="446"/>
                      </a:lnTo>
                      <a:lnTo>
                        <a:pt x="6187" y="521"/>
                      </a:lnTo>
                      <a:lnTo>
                        <a:pt x="5602" y="633"/>
                      </a:lnTo>
                      <a:lnTo>
                        <a:pt x="5107" y="744"/>
                      </a:lnTo>
                      <a:lnTo>
                        <a:pt x="4725" y="856"/>
                      </a:lnTo>
                      <a:lnTo>
                        <a:pt x="4848" y="1564"/>
                      </a:lnTo>
                      <a:lnTo>
                        <a:pt x="5028" y="2495"/>
                      </a:lnTo>
                      <a:lnTo>
                        <a:pt x="5175" y="3556"/>
                      </a:lnTo>
                      <a:lnTo>
                        <a:pt x="5298" y="4673"/>
                      </a:lnTo>
                      <a:lnTo>
                        <a:pt x="5343" y="5213"/>
                      </a:lnTo>
                      <a:lnTo>
                        <a:pt x="5388" y="5753"/>
                      </a:lnTo>
                      <a:lnTo>
                        <a:pt x="5411" y="6275"/>
                      </a:lnTo>
                      <a:lnTo>
                        <a:pt x="5411" y="6740"/>
                      </a:lnTo>
                      <a:lnTo>
                        <a:pt x="5366" y="7168"/>
                      </a:lnTo>
                      <a:lnTo>
                        <a:pt x="5321" y="7541"/>
                      </a:lnTo>
                      <a:lnTo>
                        <a:pt x="5287" y="7708"/>
                      </a:lnTo>
                      <a:lnTo>
                        <a:pt x="5242" y="7857"/>
                      </a:lnTo>
                      <a:lnTo>
                        <a:pt x="5197" y="7969"/>
                      </a:lnTo>
                      <a:lnTo>
                        <a:pt x="5130" y="8062"/>
                      </a:lnTo>
                      <a:lnTo>
                        <a:pt x="5006" y="8248"/>
                      </a:lnTo>
                      <a:lnTo>
                        <a:pt x="4848" y="8397"/>
                      </a:lnTo>
                      <a:lnTo>
                        <a:pt x="4725" y="8528"/>
                      </a:lnTo>
                      <a:lnTo>
                        <a:pt x="4567" y="8640"/>
                      </a:lnTo>
                      <a:lnTo>
                        <a:pt x="4421" y="8714"/>
                      </a:lnTo>
                      <a:lnTo>
                        <a:pt x="4263" y="8751"/>
                      </a:lnTo>
                      <a:lnTo>
                        <a:pt x="4095" y="8788"/>
                      </a:lnTo>
                      <a:lnTo>
                        <a:pt x="3948" y="8788"/>
                      </a:lnTo>
                      <a:lnTo>
                        <a:pt x="3791" y="8751"/>
                      </a:lnTo>
                      <a:lnTo>
                        <a:pt x="3667" y="8714"/>
                      </a:lnTo>
                      <a:lnTo>
                        <a:pt x="3510" y="8677"/>
                      </a:lnTo>
                      <a:lnTo>
                        <a:pt x="3386" y="8602"/>
                      </a:lnTo>
                      <a:lnTo>
                        <a:pt x="3251" y="8491"/>
                      </a:lnTo>
                      <a:lnTo>
                        <a:pt x="3127" y="8360"/>
                      </a:lnTo>
                      <a:lnTo>
                        <a:pt x="3015" y="8248"/>
                      </a:lnTo>
                      <a:lnTo>
                        <a:pt x="2925" y="8062"/>
                      </a:lnTo>
                      <a:lnTo>
                        <a:pt x="2778" y="7857"/>
                      </a:lnTo>
                      <a:lnTo>
                        <a:pt x="2610" y="7671"/>
                      </a:lnTo>
                      <a:lnTo>
                        <a:pt x="2407" y="7541"/>
                      </a:lnTo>
                      <a:lnTo>
                        <a:pt x="2171" y="7466"/>
                      </a:lnTo>
                      <a:lnTo>
                        <a:pt x="1957" y="7429"/>
                      </a:lnTo>
                      <a:lnTo>
                        <a:pt x="1698" y="7429"/>
                      </a:lnTo>
                      <a:lnTo>
                        <a:pt x="1462" y="7466"/>
                      </a:lnTo>
                      <a:lnTo>
                        <a:pt x="1226" y="7559"/>
                      </a:lnTo>
                      <a:lnTo>
                        <a:pt x="989" y="7708"/>
                      </a:lnTo>
                      <a:lnTo>
                        <a:pt x="776" y="7932"/>
                      </a:lnTo>
                      <a:lnTo>
                        <a:pt x="551" y="8211"/>
                      </a:lnTo>
                      <a:lnTo>
                        <a:pt x="382" y="8528"/>
                      </a:lnTo>
                      <a:lnTo>
                        <a:pt x="315" y="8714"/>
                      </a:lnTo>
                      <a:lnTo>
                        <a:pt x="236" y="8919"/>
                      </a:lnTo>
                      <a:lnTo>
                        <a:pt x="191" y="9142"/>
                      </a:lnTo>
                      <a:lnTo>
                        <a:pt x="123" y="9347"/>
                      </a:lnTo>
                      <a:lnTo>
                        <a:pt x="78" y="9608"/>
                      </a:lnTo>
                      <a:lnTo>
                        <a:pt x="56" y="9887"/>
                      </a:lnTo>
                      <a:lnTo>
                        <a:pt x="33" y="10185"/>
                      </a:lnTo>
                      <a:lnTo>
                        <a:pt x="33" y="10464"/>
                      </a:lnTo>
                      <a:lnTo>
                        <a:pt x="33" y="10706"/>
                      </a:lnTo>
                      <a:lnTo>
                        <a:pt x="56" y="10967"/>
                      </a:lnTo>
                      <a:lnTo>
                        <a:pt x="78" y="11172"/>
                      </a:lnTo>
                      <a:lnTo>
                        <a:pt x="123" y="11395"/>
                      </a:lnTo>
                      <a:lnTo>
                        <a:pt x="168" y="11600"/>
                      </a:lnTo>
                      <a:lnTo>
                        <a:pt x="236" y="11786"/>
                      </a:lnTo>
                      <a:lnTo>
                        <a:pt x="292" y="11973"/>
                      </a:lnTo>
                      <a:lnTo>
                        <a:pt x="382" y="12140"/>
                      </a:lnTo>
                      <a:lnTo>
                        <a:pt x="540" y="12419"/>
                      </a:lnTo>
                      <a:lnTo>
                        <a:pt x="731" y="12680"/>
                      </a:lnTo>
                      <a:lnTo>
                        <a:pt x="944" y="12866"/>
                      </a:lnTo>
                      <a:lnTo>
                        <a:pt x="1158" y="12997"/>
                      </a:lnTo>
                      <a:lnTo>
                        <a:pt x="1395" y="13108"/>
                      </a:lnTo>
                      <a:lnTo>
                        <a:pt x="1608" y="13183"/>
                      </a:lnTo>
                      <a:lnTo>
                        <a:pt x="1856" y="13183"/>
                      </a:lnTo>
                      <a:lnTo>
                        <a:pt x="2070" y="13146"/>
                      </a:lnTo>
                      <a:lnTo>
                        <a:pt x="2261" y="13071"/>
                      </a:lnTo>
                      <a:lnTo>
                        <a:pt x="2430" y="12960"/>
                      </a:lnTo>
                      <a:lnTo>
                        <a:pt x="2587" y="12792"/>
                      </a:lnTo>
                      <a:lnTo>
                        <a:pt x="2688" y="12606"/>
                      </a:lnTo>
                      <a:lnTo>
                        <a:pt x="2801" y="12419"/>
                      </a:lnTo>
                      <a:lnTo>
                        <a:pt x="2925" y="12289"/>
                      </a:lnTo>
                      <a:lnTo>
                        <a:pt x="3082" y="12177"/>
                      </a:lnTo>
                      <a:lnTo>
                        <a:pt x="3228" y="12103"/>
                      </a:lnTo>
                      <a:lnTo>
                        <a:pt x="3408" y="12103"/>
                      </a:lnTo>
                      <a:lnTo>
                        <a:pt x="3577" y="12103"/>
                      </a:lnTo>
                      <a:lnTo>
                        <a:pt x="3723" y="12177"/>
                      </a:lnTo>
                      <a:lnTo>
                        <a:pt x="3903" y="12252"/>
                      </a:lnTo>
                      <a:lnTo>
                        <a:pt x="4072" y="12364"/>
                      </a:lnTo>
                      <a:lnTo>
                        <a:pt x="4230" y="12494"/>
                      </a:lnTo>
                      <a:lnTo>
                        <a:pt x="4353" y="12643"/>
                      </a:lnTo>
                      <a:lnTo>
                        <a:pt x="4488" y="12829"/>
                      </a:lnTo>
                      <a:lnTo>
                        <a:pt x="4567" y="13034"/>
                      </a:lnTo>
                      <a:lnTo>
                        <a:pt x="4657" y="13257"/>
                      </a:lnTo>
                      <a:lnTo>
                        <a:pt x="4702" y="13462"/>
                      </a:lnTo>
                      <a:lnTo>
                        <a:pt x="4725" y="13686"/>
                      </a:lnTo>
                      <a:lnTo>
                        <a:pt x="4702" y="14282"/>
                      </a:lnTo>
                      <a:lnTo>
                        <a:pt x="4657" y="15045"/>
                      </a:lnTo>
                      <a:lnTo>
                        <a:pt x="4612" y="15976"/>
                      </a:lnTo>
                      <a:lnTo>
                        <a:pt x="4590" y="16926"/>
                      </a:lnTo>
                      <a:lnTo>
                        <a:pt x="4567" y="17968"/>
                      </a:lnTo>
                      <a:lnTo>
                        <a:pt x="4567" y="19011"/>
                      </a:lnTo>
                      <a:lnTo>
                        <a:pt x="4590" y="19514"/>
                      </a:lnTo>
                      <a:lnTo>
                        <a:pt x="4612" y="19980"/>
                      </a:lnTo>
                      <a:lnTo>
                        <a:pt x="4657" y="20426"/>
                      </a:lnTo>
                      <a:lnTo>
                        <a:pt x="4725" y="20836"/>
                      </a:lnTo>
                      <a:lnTo>
                        <a:pt x="4848" y="20929"/>
                      </a:lnTo>
                      <a:lnTo>
                        <a:pt x="5040" y="21004"/>
                      </a:lnTo>
                      <a:lnTo>
                        <a:pt x="5265" y="21078"/>
                      </a:lnTo>
                      <a:lnTo>
                        <a:pt x="5478" y="21115"/>
                      </a:lnTo>
                      <a:lnTo>
                        <a:pt x="6041" y="21115"/>
                      </a:lnTo>
                      <a:lnTo>
                        <a:pt x="6637" y="21078"/>
                      </a:lnTo>
                      <a:lnTo>
                        <a:pt x="7312" y="21004"/>
                      </a:lnTo>
                      <a:lnTo>
                        <a:pt x="7998" y="20929"/>
                      </a:lnTo>
                      <a:lnTo>
                        <a:pt x="8696" y="20855"/>
                      </a:lnTo>
                      <a:lnTo>
                        <a:pt x="9360" y="20836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6" name="Puzzle2"/>
                <p:cNvSpPr>
                  <a:spLocks noEditPoints="1" noChangeArrowheads="1"/>
                </p:cNvSpPr>
                <p:nvPr/>
              </p:nvSpPr>
              <p:spPr bwMode="auto">
                <a:xfrm>
                  <a:off x="375248" y="4502797"/>
                  <a:ext cx="179588" cy="135023"/>
                </a:xfrm>
                <a:custGeom>
                  <a:avLst/>
                  <a:gdLst>
                    <a:gd name="T0" fmla="*/ 11 w 21600"/>
                    <a:gd name="T1" fmla="*/ 13386 h 21600"/>
                    <a:gd name="T2" fmla="*/ 4202 w 21600"/>
                    <a:gd name="T3" fmla="*/ 21161 h 21600"/>
                    <a:gd name="T4" fmla="*/ 10400 w 21600"/>
                    <a:gd name="T5" fmla="*/ 13909 h 21600"/>
                    <a:gd name="T6" fmla="*/ 16821 w 21600"/>
                    <a:gd name="T7" fmla="*/ 21190 h 21600"/>
                    <a:gd name="T8" fmla="*/ 21600 w 21600"/>
                    <a:gd name="T9" fmla="*/ 15083 h 21600"/>
                    <a:gd name="T10" fmla="*/ 16889 w 21600"/>
                    <a:gd name="T11" fmla="*/ 5739 h 21600"/>
                    <a:gd name="T12" fmla="*/ 10800 w 21600"/>
                    <a:gd name="T13" fmla="*/ 28 h 21600"/>
                    <a:gd name="T14" fmla="*/ 4202 w 21600"/>
                    <a:gd name="T15" fmla="*/ 5894 h 21600"/>
                    <a:gd name="T16" fmla="*/ 5388 w 21600"/>
                    <a:gd name="T17" fmla="*/ 6742 h 21600"/>
                    <a:gd name="T18" fmla="*/ 16177 w 21600"/>
                    <a:gd name="T19" fmla="*/ 20441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4247" y="12354"/>
                      </a:moveTo>
                      <a:lnTo>
                        <a:pt x="4134" y="12468"/>
                      </a:lnTo>
                      <a:lnTo>
                        <a:pt x="4010" y="12581"/>
                      </a:lnTo>
                      <a:lnTo>
                        <a:pt x="3897" y="12637"/>
                      </a:lnTo>
                      <a:lnTo>
                        <a:pt x="3773" y="12694"/>
                      </a:lnTo>
                      <a:lnTo>
                        <a:pt x="3637" y="12694"/>
                      </a:lnTo>
                      <a:lnTo>
                        <a:pt x="3524" y="12694"/>
                      </a:lnTo>
                      <a:lnTo>
                        <a:pt x="3400" y="12665"/>
                      </a:lnTo>
                      <a:lnTo>
                        <a:pt x="3287" y="12609"/>
                      </a:lnTo>
                      <a:lnTo>
                        <a:pt x="3027" y="12496"/>
                      </a:lnTo>
                      <a:lnTo>
                        <a:pt x="2790" y="12340"/>
                      </a:lnTo>
                      <a:lnTo>
                        <a:pt x="2530" y="12142"/>
                      </a:lnTo>
                      <a:lnTo>
                        <a:pt x="2293" y="11987"/>
                      </a:lnTo>
                      <a:lnTo>
                        <a:pt x="2033" y="11817"/>
                      </a:lnTo>
                      <a:lnTo>
                        <a:pt x="1773" y="11676"/>
                      </a:lnTo>
                      <a:lnTo>
                        <a:pt x="1638" y="11662"/>
                      </a:lnTo>
                      <a:lnTo>
                        <a:pt x="1513" y="11634"/>
                      </a:lnTo>
                      <a:lnTo>
                        <a:pt x="1378" y="11634"/>
                      </a:lnTo>
                      <a:lnTo>
                        <a:pt x="1253" y="11634"/>
                      </a:lnTo>
                      <a:lnTo>
                        <a:pt x="1118" y="11662"/>
                      </a:lnTo>
                      <a:lnTo>
                        <a:pt x="971" y="11732"/>
                      </a:lnTo>
                      <a:lnTo>
                        <a:pt x="835" y="11817"/>
                      </a:lnTo>
                      <a:lnTo>
                        <a:pt x="711" y="11959"/>
                      </a:lnTo>
                      <a:lnTo>
                        <a:pt x="553" y="12086"/>
                      </a:lnTo>
                      <a:lnTo>
                        <a:pt x="429" y="12284"/>
                      </a:lnTo>
                      <a:lnTo>
                        <a:pt x="271" y="12524"/>
                      </a:lnTo>
                      <a:lnTo>
                        <a:pt x="146" y="12793"/>
                      </a:lnTo>
                      <a:lnTo>
                        <a:pt x="79" y="12962"/>
                      </a:lnTo>
                      <a:lnTo>
                        <a:pt x="33" y="13146"/>
                      </a:lnTo>
                      <a:lnTo>
                        <a:pt x="11" y="13386"/>
                      </a:lnTo>
                      <a:lnTo>
                        <a:pt x="11" y="13641"/>
                      </a:lnTo>
                      <a:lnTo>
                        <a:pt x="33" y="13881"/>
                      </a:lnTo>
                      <a:lnTo>
                        <a:pt x="101" y="14150"/>
                      </a:lnTo>
                      <a:lnTo>
                        <a:pt x="192" y="14404"/>
                      </a:lnTo>
                      <a:lnTo>
                        <a:pt x="293" y="14645"/>
                      </a:lnTo>
                      <a:lnTo>
                        <a:pt x="451" y="14857"/>
                      </a:lnTo>
                      <a:lnTo>
                        <a:pt x="621" y="15054"/>
                      </a:lnTo>
                      <a:lnTo>
                        <a:pt x="734" y="15125"/>
                      </a:lnTo>
                      <a:lnTo>
                        <a:pt x="835" y="15210"/>
                      </a:lnTo>
                      <a:lnTo>
                        <a:pt x="948" y="15267"/>
                      </a:lnTo>
                      <a:lnTo>
                        <a:pt x="1084" y="15323"/>
                      </a:lnTo>
                      <a:lnTo>
                        <a:pt x="1208" y="15351"/>
                      </a:lnTo>
                      <a:lnTo>
                        <a:pt x="1355" y="15380"/>
                      </a:lnTo>
                      <a:lnTo>
                        <a:pt x="1513" y="15380"/>
                      </a:lnTo>
                      <a:lnTo>
                        <a:pt x="1683" y="15380"/>
                      </a:lnTo>
                      <a:lnTo>
                        <a:pt x="1864" y="15351"/>
                      </a:lnTo>
                      <a:lnTo>
                        <a:pt x="2033" y="15323"/>
                      </a:lnTo>
                      <a:lnTo>
                        <a:pt x="2225" y="15238"/>
                      </a:lnTo>
                      <a:lnTo>
                        <a:pt x="2428" y="15153"/>
                      </a:lnTo>
                      <a:lnTo>
                        <a:pt x="2745" y="15026"/>
                      </a:lnTo>
                      <a:lnTo>
                        <a:pt x="3005" y="14913"/>
                      </a:lnTo>
                      <a:lnTo>
                        <a:pt x="3264" y="14828"/>
                      </a:lnTo>
                      <a:lnTo>
                        <a:pt x="3513" y="14800"/>
                      </a:lnTo>
                      <a:lnTo>
                        <a:pt x="3615" y="14828"/>
                      </a:lnTo>
                      <a:lnTo>
                        <a:pt x="3728" y="14857"/>
                      </a:lnTo>
                      <a:lnTo>
                        <a:pt x="3807" y="14913"/>
                      </a:lnTo>
                      <a:lnTo>
                        <a:pt x="3920" y="14998"/>
                      </a:lnTo>
                      <a:lnTo>
                        <a:pt x="4010" y="15097"/>
                      </a:lnTo>
                      <a:lnTo>
                        <a:pt x="4089" y="15238"/>
                      </a:lnTo>
                      <a:lnTo>
                        <a:pt x="4179" y="15408"/>
                      </a:lnTo>
                      <a:lnTo>
                        <a:pt x="4247" y="15620"/>
                      </a:lnTo>
                      <a:lnTo>
                        <a:pt x="4326" y="15860"/>
                      </a:lnTo>
                      <a:lnTo>
                        <a:pt x="4394" y="16129"/>
                      </a:lnTo>
                      <a:lnTo>
                        <a:pt x="4439" y="16440"/>
                      </a:lnTo>
                      <a:lnTo>
                        <a:pt x="4507" y="16737"/>
                      </a:lnTo>
                      <a:lnTo>
                        <a:pt x="4552" y="17090"/>
                      </a:lnTo>
                      <a:lnTo>
                        <a:pt x="4575" y="17443"/>
                      </a:lnTo>
                      <a:lnTo>
                        <a:pt x="4586" y="17825"/>
                      </a:lnTo>
                      <a:lnTo>
                        <a:pt x="4586" y="18193"/>
                      </a:lnTo>
                      <a:lnTo>
                        <a:pt x="4586" y="18574"/>
                      </a:lnTo>
                      <a:lnTo>
                        <a:pt x="4586" y="18984"/>
                      </a:lnTo>
                      <a:lnTo>
                        <a:pt x="4552" y="19366"/>
                      </a:lnTo>
                      <a:lnTo>
                        <a:pt x="4507" y="19748"/>
                      </a:lnTo>
                      <a:lnTo>
                        <a:pt x="4462" y="20129"/>
                      </a:lnTo>
                      <a:lnTo>
                        <a:pt x="4371" y="20483"/>
                      </a:lnTo>
                      <a:lnTo>
                        <a:pt x="4292" y="20836"/>
                      </a:lnTo>
                      <a:lnTo>
                        <a:pt x="4202" y="21161"/>
                      </a:lnTo>
                      <a:lnTo>
                        <a:pt x="4744" y="21161"/>
                      </a:lnTo>
                      <a:lnTo>
                        <a:pt x="5264" y="21161"/>
                      </a:lnTo>
                      <a:lnTo>
                        <a:pt x="5784" y="21161"/>
                      </a:lnTo>
                      <a:lnTo>
                        <a:pt x="6235" y="21161"/>
                      </a:lnTo>
                      <a:lnTo>
                        <a:pt x="6676" y="21161"/>
                      </a:lnTo>
                      <a:lnTo>
                        <a:pt x="7060" y="21161"/>
                      </a:lnTo>
                      <a:lnTo>
                        <a:pt x="7410" y="21161"/>
                      </a:lnTo>
                      <a:lnTo>
                        <a:pt x="7670" y="21161"/>
                      </a:lnTo>
                      <a:lnTo>
                        <a:pt x="8020" y="21020"/>
                      </a:lnTo>
                      <a:lnTo>
                        <a:pt x="8303" y="20893"/>
                      </a:lnTo>
                      <a:lnTo>
                        <a:pt x="8563" y="20695"/>
                      </a:lnTo>
                      <a:lnTo>
                        <a:pt x="8800" y="20511"/>
                      </a:lnTo>
                      <a:lnTo>
                        <a:pt x="8969" y="20285"/>
                      </a:lnTo>
                      <a:lnTo>
                        <a:pt x="9150" y="20045"/>
                      </a:lnTo>
                      <a:lnTo>
                        <a:pt x="9252" y="19804"/>
                      </a:lnTo>
                      <a:lnTo>
                        <a:pt x="9342" y="19550"/>
                      </a:lnTo>
                      <a:lnTo>
                        <a:pt x="9410" y="19281"/>
                      </a:lnTo>
                      <a:lnTo>
                        <a:pt x="9433" y="19013"/>
                      </a:lnTo>
                      <a:lnTo>
                        <a:pt x="9433" y="18744"/>
                      </a:lnTo>
                      <a:lnTo>
                        <a:pt x="9387" y="18504"/>
                      </a:lnTo>
                      <a:lnTo>
                        <a:pt x="9320" y="18221"/>
                      </a:lnTo>
                      <a:lnTo>
                        <a:pt x="9207" y="17981"/>
                      </a:lnTo>
                      <a:lnTo>
                        <a:pt x="9105" y="17740"/>
                      </a:lnTo>
                      <a:lnTo>
                        <a:pt x="8924" y="17514"/>
                      </a:lnTo>
                      <a:lnTo>
                        <a:pt x="8777" y="17274"/>
                      </a:lnTo>
                      <a:lnTo>
                        <a:pt x="8642" y="17034"/>
                      </a:lnTo>
                      <a:lnTo>
                        <a:pt x="8563" y="16765"/>
                      </a:lnTo>
                      <a:lnTo>
                        <a:pt x="8472" y="16468"/>
                      </a:lnTo>
                      <a:lnTo>
                        <a:pt x="8450" y="16157"/>
                      </a:lnTo>
                      <a:lnTo>
                        <a:pt x="8450" y="15860"/>
                      </a:lnTo>
                      <a:lnTo>
                        <a:pt x="8472" y="15563"/>
                      </a:lnTo>
                      <a:lnTo>
                        <a:pt x="8540" y="15267"/>
                      </a:lnTo>
                      <a:lnTo>
                        <a:pt x="8642" y="14998"/>
                      </a:lnTo>
                      <a:lnTo>
                        <a:pt x="8777" y="14729"/>
                      </a:lnTo>
                      <a:lnTo>
                        <a:pt x="8868" y="14616"/>
                      </a:lnTo>
                      <a:lnTo>
                        <a:pt x="8969" y="14475"/>
                      </a:lnTo>
                      <a:lnTo>
                        <a:pt x="9060" y="14376"/>
                      </a:lnTo>
                      <a:lnTo>
                        <a:pt x="9184" y="14291"/>
                      </a:lnTo>
                      <a:lnTo>
                        <a:pt x="9297" y="14206"/>
                      </a:lnTo>
                      <a:lnTo>
                        <a:pt x="9433" y="14121"/>
                      </a:lnTo>
                      <a:lnTo>
                        <a:pt x="9579" y="14051"/>
                      </a:lnTo>
                      <a:lnTo>
                        <a:pt x="9726" y="13994"/>
                      </a:lnTo>
                      <a:lnTo>
                        <a:pt x="9884" y="13938"/>
                      </a:lnTo>
                      <a:lnTo>
                        <a:pt x="10054" y="13909"/>
                      </a:lnTo>
                      <a:lnTo>
                        <a:pt x="10257" y="13881"/>
                      </a:lnTo>
                      <a:lnTo>
                        <a:pt x="10449" y="13881"/>
                      </a:lnTo>
                      <a:lnTo>
                        <a:pt x="10664" y="13881"/>
                      </a:lnTo>
                      <a:lnTo>
                        <a:pt x="10856" y="13909"/>
                      </a:lnTo>
                      <a:lnTo>
                        <a:pt x="11037" y="13966"/>
                      </a:lnTo>
                      <a:lnTo>
                        <a:pt x="11206" y="14023"/>
                      </a:lnTo>
                      <a:lnTo>
                        <a:pt x="11353" y="14093"/>
                      </a:lnTo>
                      <a:lnTo>
                        <a:pt x="11511" y="14178"/>
                      </a:lnTo>
                      <a:lnTo>
                        <a:pt x="11635" y="14263"/>
                      </a:lnTo>
                      <a:lnTo>
                        <a:pt x="11748" y="14376"/>
                      </a:lnTo>
                      <a:lnTo>
                        <a:pt x="11861" y="14475"/>
                      </a:lnTo>
                      <a:lnTo>
                        <a:pt x="11941" y="14616"/>
                      </a:lnTo>
                      <a:lnTo>
                        <a:pt x="12031" y="14758"/>
                      </a:lnTo>
                      <a:lnTo>
                        <a:pt x="12099" y="14885"/>
                      </a:lnTo>
                      <a:lnTo>
                        <a:pt x="12200" y="15210"/>
                      </a:lnTo>
                      <a:lnTo>
                        <a:pt x="12268" y="15507"/>
                      </a:lnTo>
                      <a:lnTo>
                        <a:pt x="12291" y="15832"/>
                      </a:lnTo>
                      <a:lnTo>
                        <a:pt x="12291" y="16157"/>
                      </a:lnTo>
                      <a:lnTo>
                        <a:pt x="12246" y="16482"/>
                      </a:lnTo>
                      <a:lnTo>
                        <a:pt x="12178" y="16807"/>
                      </a:lnTo>
                      <a:lnTo>
                        <a:pt x="12099" y="17090"/>
                      </a:lnTo>
                      <a:lnTo>
                        <a:pt x="12008" y="17330"/>
                      </a:lnTo>
                      <a:lnTo>
                        <a:pt x="11884" y="17542"/>
                      </a:lnTo>
                      <a:lnTo>
                        <a:pt x="11748" y="17712"/>
                      </a:lnTo>
                      <a:lnTo>
                        <a:pt x="11613" y="17839"/>
                      </a:lnTo>
                      <a:lnTo>
                        <a:pt x="11489" y="18037"/>
                      </a:lnTo>
                      <a:lnTo>
                        <a:pt x="11398" y="18221"/>
                      </a:lnTo>
                      <a:lnTo>
                        <a:pt x="11319" y="18447"/>
                      </a:lnTo>
                      <a:lnTo>
                        <a:pt x="11251" y="18659"/>
                      </a:lnTo>
                      <a:lnTo>
                        <a:pt x="11206" y="18900"/>
                      </a:lnTo>
                      <a:lnTo>
                        <a:pt x="11184" y="19154"/>
                      </a:lnTo>
                      <a:lnTo>
                        <a:pt x="11184" y="19423"/>
                      </a:lnTo>
                      <a:lnTo>
                        <a:pt x="11229" y="19663"/>
                      </a:lnTo>
                      <a:lnTo>
                        <a:pt x="11297" y="19903"/>
                      </a:lnTo>
                      <a:lnTo>
                        <a:pt x="11376" y="20158"/>
                      </a:lnTo>
                      <a:lnTo>
                        <a:pt x="11511" y="20398"/>
                      </a:lnTo>
                      <a:lnTo>
                        <a:pt x="11681" y="20610"/>
                      </a:lnTo>
                      <a:lnTo>
                        <a:pt x="11884" y="20808"/>
                      </a:lnTo>
                      <a:lnTo>
                        <a:pt x="12121" y="20992"/>
                      </a:lnTo>
                      <a:lnTo>
                        <a:pt x="12404" y="21161"/>
                      </a:lnTo>
                      <a:lnTo>
                        <a:pt x="12528" y="21190"/>
                      </a:lnTo>
                      <a:lnTo>
                        <a:pt x="12856" y="21274"/>
                      </a:lnTo>
                      <a:lnTo>
                        <a:pt x="13330" y="21373"/>
                      </a:lnTo>
                      <a:lnTo>
                        <a:pt x="13963" y="21486"/>
                      </a:lnTo>
                      <a:lnTo>
                        <a:pt x="14313" y="21543"/>
                      </a:lnTo>
                      <a:lnTo>
                        <a:pt x="14652" y="21571"/>
                      </a:lnTo>
                      <a:lnTo>
                        <a:pt x="15025" y="21600"/>
                      </a:lnTo>
                      <a:lnTo>
                        <a:pt x="15409" y="21600"/>
                      </a:lnTo>
                      <a:lnTo>
                        <a:pt x="15782" y="21600"/>
                      </a:lnTo>
                      <a:lnTo>
                        <a:pt x="16177" y="21571"/>
                      </a:lnTo>
                      <a:lnTo>
                        <a:pt x="16516" y="21486"/>
                      </a:lnTo>
                      <a:lnTo>
                        <a:pt x="16889" y="21402"/>
                      </a:lnTo>
                      <a:lnTo>
                        <a:pt x="16821" y="21190"/>
                      </a:lnTo>
                      <a:lnTo>
                        <a:pt x="16776" y="20935"/>
                      </a:lnTo>
                      <a:lnTo>
                        <a:pt x="16742" y="20667"/>
                      </a:lnTo>
                      <a:lnTo>
                        <a:pt x="16719" y="20370"/>
                      </a:lnTo>
                      <a:lnTo>
                        <a:pt x="16697" y="19719"/>
                      </a:lnTo>
                      <a:lnTo>
                        <a:pt x="16697" y="19013"/>
                      </a:lnTo>
                      <a:lnTo>
                        <a:pt x="16719" y="18306"/>
                      </a:lnTo>
                      <a:lnTo>
                        <a:pt x="16753" y="17599"/>
                      </a:lnTo>
                      <a:lnTo>
                        <a:pt x="16821" y="16949"/>
                      </a:lnTo>
                      <a:lnTo>
                        <a:pt x="16889" y="16383"/>
                      </a:lnTo>
                      <a:lnTo>
                        <a:pt x="16934" y="16129"/>
                      </a:lnTo>
                      <a:lnTo>
                        <a:pt x="17002" y="15945"/>
                      </a:lnTo>
                      <a:lnTo>
                        <a:pt x="17081" y="15790"/>
                      </a:lnTo>
                      <a:lnTo>
                        <a:pt x="17194" y="15648"/>
                      </a:lnTo>
                      <a:lnTo>
                        <a:pt x="17318" y="15563"/>
                      </a:lnTo>
                      <a:lnTo>
                        <a:pt x="17453" y="15507"/>
                      </a:lnTo>
                      <a:lnTo>
                        <a:pt x="17600" y="15450"/>
                      </a:lnTo>
                      <a:lnTo>
                        <a:pt x="17758" y="15450"/>
                      </a:lnTo>
                      <a:lnTo>
                        <a:pt x="17905" y="15479"/>
                      </a:lnTo>
                      <a:lnTo>
                        <a:pt x="18064" y="15535"/>
                      </a:lnTo>
                      <a:lnTo>
                        <a:pt x="18233" y="15620"/>
                      </a:lnTo>
                      <a:lnTo>
                        <a:pt x="18380" y="15733"/>
                      </a:lnTo>
                      <a:lnTo>
                        <a:pt x="18561" y="15832"/>
                      </a:lnTo>
                      <a:lnTo>
                        <a:pt x="18707" y="15973"/>
                      </a:lnTo>
                      <a:lnTo>
                        <a:pt x="18866" y="16129"/>
                      </a:lnTo>
                      <a:lnTo>
                        <a:pt x="18990" y="16327"/>
                      </a:lnTo>
                      <a:lnTo>
                        <a:pt x="19125" y="16482"/>
                      </a:lnTo>
                      <a:lnTo>
                        <a:pt x="19295" y="16624"/>
                      </a:lnTo>
                      <a:lnTo>
                        <a:pt x="19464" y="16737"/>
                      </a:lnTo>
                      <a:lnTo>
                        <a:pt x="19668" y="16807"/>
                      </a:lnTo>
                      <a:lnTo>
                        <a:pt x="19860" y="16836"/>
                      </a:lnTo>
                      <a:lnTo>
                        <a:pt x="20052" y="16864"/>
                      </a:lnTo>
                      <a:lnTo>
                        <a:pt x="20266" y="16836"/>
                      </a:lnTo>
                      <a:lnTo>
                        <a:pt x="20470" y="16793"/>
                      </a:lnTo>
                      <a:lnTo>
                        <a:pt x="20662" y="16708"/>
                      </a:lnTo>
                      <a:lnTo>
                        <a:pt x="20854" y="16567"/>
                      </a:lnTo>
                      <a:lnTo>
                        <a:pt x="21035" y="16412"/>
                      </a:lnTo>
                      <a:lnTo>
                        <a:pt x="21182" y="16214"/>
                      </a:lnTo>
                      <a:lnTo>
                        <a:pt x="21340" y="16002"/>
                      </a:lnTo>
                      <a:lnTo>
                        <a:pt x="21441" y="15733"/>
                      </a:lnTo>
                      <a:lnTo>
                        <a:pt x="21532" y="15436"/>
                      </a:lnTo>
                      <a:lnTo>
                        <a:pt x="21600" y="15083"/>
                      </a:lnTo>
                      <a:lnTo>
                        <a:pt x="21600" y="14885"/>
                      </a:lnTo>
                      <a:lnTo>
                        <a:pt x="21600" y="14729"/>
                      </a:lnTo>
                      <a:lnTo>
                        <a:pt x="21600" y="14531"/>
                      </a:lnTo>
                      <a:lnTo>
                        <a:pt x="21577" y="14376"/>
                      </a:lnTo>
                      <a:lnTo>
                        <a:pt x="21532" y="14206"/>
                      </a:lnTo>
                      <a:lnTo>
                        <a:pt x="21487" y="14051"/>
                      </a:lnTo>
                      <a:lnTo>
                        <a:pt x="21419" y="13909"/>
                      </a:lnTo>
                      <a:lnTo>
                        <a:pt x="21351" y="13768"/>
                      </a:lnTo>
                      <a:lnTo>
                        <a:pt x="21204" y="13500"/>
                      </a:lnTo>
                      <a:lnTo>
                        <a:pt x="21035" y="13287"/>
                      </a:lnTo>
                      <a:lnTo>
                        <a:pt x="20809" y="13090"/>
                      </a:lnTo>
                      <a:lnTo>
                        <a:pt x="20594" y="12962"/>
                      </a:lnTo>
                      <a:lnTo>
                        <a:pt x="20357" y="12821"/>
                      </a:lnTo>
                      <a:lnTo>
                        <a:pt x="20120" y="12764"/>
                      </a:lnTo>
                      <a:lnTo>
                        <a:pt x="19882" y="12708"/>
                      </a:lnTo>
                      <a:lnTo>
                        <a:pt x="19645" y="12736"/>
                      </a:lnTo>
                      <a:lnTo>
                        <a:pt x="19430" y="12793"/>
                      </a:lnTo>
                      <a:lnTo>
                        <a:pt x="19227" y="12906"/>
                      </a:lnTo>
                      <a:lnTo>
                        <a:pt x="19148" y="12962"/>
                      </a:lnTo>
                      <a:lnTo>
                        <a:pt x="19058" y="13047"/>
                      </a:lnTo>
                      <a:lnTo>
                        <a:pt x="18990" y="13146"/>
                      </a:lnTo>
                      <a:lnTo>
                        <a:pt x="18911" y="13259"/>
                      </a:lnTo>
                      <a:lnTo>
                        <a:pt x="18775" y="13471"/>
                      </a:lnTo>
                      <a:lnTo>
                        <a:pt x="18628" y="13641"/>
                      </a:lnTo>
                      <a:lnTo>
                        <a:pt x="18470" y="13740"/>
                      </a:lnTo>
                      <a:lnTo>
                        <a:pt x="18301" y="13825"/>
                      </a:lnTo>
                      <a:lnTo>
                        <a:pt x="18143" y="13853"/>
                      </a:lnTo>
                      <a:lnTo>
                        <a:pt x="17973" y="13881"/>
                      </a:lnTo>
                      <a:lnTo>
                        <a:pt x="17804" y="13853"/>
                      </a:lnTo>
                      <a:lnTo>
                        <a:pt x="17646" y="13796"/>
                      </a:lnTo>
                      <a:lnTo>
                        <a:pt x="17499" y="13726"/>
                      </a:lnTo>
                      <a:lnTo>
                        <a:pt x="17341" y="13641"/>
                      </a:lnTo>
                      <a:lnTo>
                        <a:pt x="17216" y="13528"/>
                      </a:lnTo>
                      <a:lnTo>
                        <a:pt x="17103" y="13386"/>
                      </a:lnTo>
                      <a:lnTo>
                        <a:pt x="17024" y="13259"/>
                      </a:lnTo>
                      <a:lnTo>
                        <a:pt x="16934" y="13118"/>
                      </a:lnTo>
                      <a:lnTo>
                        <a:pt x="16889" y="12991"/>
                      </a:lnTo>
                      <a:lnTo>
                        <a:pt x="16889" y="12849"/>
                      </a:lnTo>
                      <a:lnTo>
                        <a:pt x="16889" y="12383"/>
                      </a:lnTo>
                      <a:lnTo>
                        <a:pt x="16889" y="11662"/>
                      </a:lnTo>
                      <a:lnTo>
                        <a:pt x="16889" y="10701"/>
                      </a:lnTo>
                      <a:lnTo>
                        <a:pt x="16889" y="9640"/>
                      </a:lnTo>
                      <a:lnTo>
                        <a:pt x="16889" y="8566"/>
                      </a:lnTo>
                      <a:lnTo>
                        <a:pt x="16889" y="7478"/>
                      </a:lnTo>
                      <a:lnTo>
                        <a:pt x="16889" y="6502"/>
                      </a:lnTo>
                      <a:lnTo>
                        <a:pt x="16889" y="5739"/>
                      </a:lnTo>
                      <a:lnTo>
                        <a:pt x="16674" y="5894"/>
                      </a:lnTo>
                      <a:lnTo>
                        <a:pt x="16414" y="6036"/>
                      </a:lnTo>
                      <a:lnTo>
                        <a:pt x="16154" y="6177"/>
                      </a:lnTo>
                      <a:lnTo>
                        <a:pt x="15849" y="6248"/>
                      </a:lnTo>
                      <a:lnTo>
                        <a:pt x="15544" y="6304"/>
                      </a:lnTo>
                      <a:lnTo>
                        <a:pt x="15217" y="6332"/>
                      </a:lnTo>
                      <a:lnTo>
                        <a:pt x="14866" y="6361"/>
                      </a:lnTo>
                      <a:lnTo>
                        <a:pt x="14550" y="6361"/>
                      </a:lnTo>
                      <a:lnTo>
                        <a:pt x="14200" y="6332"/>
                      </a:lnTo>
                      <a:lnTo>
                        <a:pt x="13850" y="6276"/>
                      </a:lnTo>
                      <a:lnTo>
                        <a:pt x="13522" y="6219"/>
                      </a:lnTo>
                      <a:lnTo>
                        <a:pt x="13206" y="6149"/>
                      </a:lnTo>
                      <a:lnTo>
                        <a:pt x="12901" y="6064"/>
                      </a:lnTo>
                      <a:lnTo>
                        <a:pt x="12618" y="5951"/>
                      </a:lnTo>
                      <a:lnTo>
                        <a:pt x="12358" y="5838"/>
                      </a:lnTo>
                      <a:lnTo>
                        <a:pt x="12121" y="5739"/>
                      </a:lnTo>
                      <a:lnTo>
                        <a:pt x="11941" y="5626"/>
                      </a:lnTo>
                      <a:lnTo>
                        <a:pt x="11794" y="5513"/>
                      </a:lnTo>
                      <a:lnTo>
                        <a:pt x="11658" y="5414"/>
                      </a:lnTo>
                      <a:lnTo>
                        <a:pt x="11556" y="5301"/>
                      </a:lnTo>
                      <a:lnTo>
                        <a:pt x="11466" y="5187"/>
                      </a:lnTo>
                      <a:lnTo>
                        <a:pt x="11398" y="5089"/>
                      </a:lnTo>
                      <a:lnTo>
                        <a:pt x="11376" y="4947"/>
                      </a:lnTo>
                      <a:lnTo>
                        <a:pt x="11353" y="4834"/>
                      </a:lnTo>
                      <a:lnTo>
                        <a:pt x="11353" y="4707"/>
                      </a:lnTo>
                      <a:lnTo>
                        <a:pt x="11376" y="4565"/>
                      </a:lnTo>
                      <a:lnTo>
                        <a:pt x="11443" y="4410"/>
                      </a:lnTo>
                      <a:lnTo>
                        <a:pt x="11511" y="4240"/>
                      </a:lnTo>
                      <a:lnTo>
                        <a:pt x="11703" y="3887"/>
                      </a:lnTo>
                      <a:lnTo>
                        <a:pt x="11986" y="3505"/>
                      </a:lnTo>
                      <a:lnTo>
                        <a:pt x="12144" y="3265"/>
                      </a:lnTo>
                      <a:lnTo>
                        <a:pt x="12246" y="3025"/>
                      </a:lnTo>
                      <a:lnTo>
                        <a:pt x="12336" y="2756"/>
                      </a:lnTo>
                      <a:lnTo>
                        <a:pt x="12404" y="2445"/>
                      </a:lnTo>
                      <a:lnTo>
                        <a:pt x="12438" y="2176"/>
                      </a:lnTo>
                      <a:lnTo>
                        <a:pt x="12438" y="1880"/>
                      </a:lnTo>
                      <a:lnTo>
                        <a:pt x="12404" y="1583"/>
                      </a:lnTo>
                      <a:lnTo>
                        <a:pt x="12336" y="1314"/>
                      </a:lnTo>
                      <a:lnTo>
                        <a:pt x="12246" y="1046"/>
                      </a:lnTo>
                      <a:lnTo>
                        <a:pt x="12099" y="791"/>
                      </a:lnTo>
                      <a:lnTo>
                        <a:pt x="12008" y="692"/>
                      </a:lnTo>
                      <a:lnTo>
                        <a:pt x="11918" y="579"/>
                      </a:lnTo>
                      <a:lnTo>
                        <a:pt x="11816" y="466"/>
                      </a:lnTo>
                      <a:lnTo>
                        <a:pt x="11703" y="381"/>
                      </a:lnTo>
                      <a:lnTo>
                        <a:pt x="11579" y="310"/>
                      </a:lnTo>
                      <a:lnTo>
                        <a:pt x="11443" y="226"/>
                      </a:lnTo>
                      <a:lnTo>
                        <a:pt x="11297" y="169"/>
                      </a:lnTo>
                      <a:lnTo>
                        <a:pt x="11138" y="113"/>
                      </a:lnTo>
                      <a:lnTo>
                        <a:pt x="10969" y="56"/>
                      </a:lnTo>
                      <a:lnTo>
                        <a:pt x="10800" y="28"/>
                      </a:lnTo>
                      <a:lnTo>
                        <a:pt x="10619" y="28"/>
                      </a:lnTo>
                      <a:lnTo>
                        <a:pt x="10404" y="28"/>
                      </a:lnTo>
                      <a:lnTo>
                        <a:pt x="10257" y="28"/>
                      </a:lnTo>
                      <a:lnTo>
                        <a:pt x="10076" y="56"/>
                      </a:lnTo>
                      <a:lnTo>
                        <a:pt x="9952" y="84"/>
                      </a:lnTo>
                      <a:lnTo>
                        <a:pt x="9794" y="141"/>
                      </a:lnTo>
                      <a:lnTo>
                        <a:pt x="9692" y="226"/>
                      </a:lnTo>
                      <a:lnTo>
                        <a:pt x="9557" y="282"/>
                      </a:lnTo>
                      <a:lnTo>
                        <a:pt x="9455" y="381"/>
                      </a:lnTo>
                      <a:lnTo>
                        <a:pt x="9365" y="466"/>
                      </a:lnTo>
                      <a:lnTo>
                        <a:pt x="9274" y="579"/>
                      </a:lnTo>
                      <a:lnTo>
                        <a:pt x="9184" y="692"/>
                      </a:lnTo>
                      <a:lnTo>
                        <a:pt x="9128" y="791"/>
                      </a:lnTo>
                      <a:lnTo>
                        <a:pt x="9060" y="932"/>
                      </a:lnTo>
                      <a:lnTo>
                        <a:pt x="8969" y="1201"/>
                      </a:lnTo>
                      <a:lnTo>
                        <a:pt x="8913" y="1498"/>
                      </a:lnTo>
                      <a:lnTo>
                        <a:pt x="8890" y="1795"/>
                      </a:lnTo>
                      <a:lnTo>
                        <a:pt x="8890" y="2120"/>
                      </a:lnTo>
                      <a:lnTo>
                        <a:pt x="8913" y="2445"/>
                      </a:lnTo>
                      <a:lnTo>
                        <a:pt x="8969" y="2756"/>
                      </a:lnTo>
                      <a:lnTo>
                        <a:pt x="9060" y="3081"/>
                      </a:lnTo>
                      <a:lnTo>
                        <a:pt x="9173" y="3378"/>
                      </a:lnTo>
                      <a:lnTo>
                        <a:pt x="9297" y="3647"/>
                      </a:lnTo>
                      <a:lnTo>
                        <a:pt x="9466" y="3887"/>
                      </a:lnTo>
                      <a:lnTo>
                        <a:pt x="9579" y="4085"/>
                      </a:lnTo>
                      <a:lnTo>
                        <a:pt x="9670" y="4269"/>
                      </a:lnTo>
                      <a:lnTo>
                        <a:pt x="9726" y="4467"/>
                      </a:lnTo>
                      <a:lnTo>
                        <a:pt x="9771" y="4650"/>
                      </a:lnTo>
                      <a:lnTo>
                        <a:pt x="9771" y="4834"/>
                      </a:lnTo>
                      <a:lnTo>
                        <a:pt x="9749" y="5032"/>
                      </a:lnTo>
                      <a:lnTo>
                        <a:pt x="9715" y="5216"/>
                      </a:lnTo>
                      <a:lnTo>
                        <a:pt x="9625" y="5385"/>
                      </a:lnTo>
                      <a:lnTo>
                        <a:pt x="9534" y="5513"/>
                      </a:lnTo>
                      <a:lnTo>
                        <a:pt x="9410" y="5626"/>
                      </a:lnTo>
                      <a:lnTo>
                        <a:pt x="9229" y="5710"/>
                      </a:lnTo>
                      <a:lnTo>
                        <a:pt x="9060" y="5767"/>
                      </a:lnTo>
                      <a:lnTo>
                        <a:pt x="8845" y="5767"/>
                      </a:lnTo>
                      <a:lnTo>
                        <a:pt x="8585" y="5739"/>
                      </a:lnTo>
                      <a:lnTo>
                        <a:pt x="8325" y="5654"/>
                      </a:lnTo>
                      <a:lnTo>
                        <a:pt x="8020" y="5513"/>
                      </a:lnTo>
                      <a:lnTo>
                        <a:pt x="7840" y="5442"/>
                      </a:lnTo>
                      <a:lnTo>
                        <a:pt x="7648" y="5385"/>
                      </a:lnTo>
                      <a:lnTo>
                        <a:pt x="7433" y="5329"/>
                      </a:lnTo>
                      <a:lnTo>
                        <a:pt x="7241" y="5301"/>
                      </a:lnTo>
                      <a:lnTo>
                        <a:pt x="6755" y="5301"/>
                      </a:lnTo>
                      <a:lnTo>
                        <a:pt x="6281" y="5329"/>
                      </a:lnTo>
                      <a:lnTo>
                        <a:pt x="5784" y="5385"/>
                      </a:lnTo>
                      <a:lnTo>
                        <a:pt x="5264" y="5498"/>
                      </a:lnTo>
                      <a:lnTo>
                        <a:pt x="4744" y="5597"/>
                      </a:lnTo>
                      <a:lnTo>
                        <a:pt x="4247" y="5739"/>
                      </a:lnTo>
                      <a:lnTo>
                        <a:pt x="4202" y="5894"/>
                      </a:lnTo>
                      <a:lnTo>
                        <a:pt x="4202" y="6191"/>
                      </a:lnTo>
                      <a:lnTo>
                        <a:pt x="4202" y="6545"/>
                      </a:lnTo>
                      <a:lnTo>
                        <a:pt x="4225" y="6954"/>
                      </a:lnTo>
                      <a:lnTo>
                        <a:pt x="4315" y="7930"/>
                      </a:lnTo>
                      <a:lnTo>
                        <a:pt x="4394" y="9018"/>
                      </a:lnTo>
                      <a:lnTo>
                        <a:pt x="4439" y="9570"/>
                      </a:lnTo>
                      <a:lnTo>
                        <a:pt x="4462" y="10107"/>
                      </a:lnTo>
                      <a:lnTo>
                        <a:pt x="4484" y="10630"/>
                      </a:lnTo>
                      <a:lnTo>
                        <a:pt x="4507" y="11082"/>
                      </a:lnTo>
                      <a:lnTo>
                        <a:pt x="4484" y="11520"/>
                      </a:lnTo>
                      <a:lnTo>
                        <a:pt x="4439" y="11874"/>
                      </a:lnTo>
                      <a:lnTo>
                        <a:pt x="4394" y="12029"/>
                      </a:lnTo>
                      <a:lnTo>
                        <a:pt x="4349" y="12171"/>
                      </a:lnTo>
                      <a:lnTo>
                        <a:pt x="4315" y="12284"/>
                      </a:lnTo>
                      <a:lnTo>
                        <a:pt x="4247" y="12354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7" name="Puzzle1"/>
                <p:cNvSpPr>
                  <a:spLocks noEditPoints="1" noChangeArrowheads="1"/>
                </p:cNvSpPr>
                <p:nvPr/>
              </p:nvSpPr>
              <p:spPr bwMode="auto">
                <a:xfrm>
                  <a:off x="268465" y="4439549"/>
                  <a:ext cx="181669" cy="103044"/>
                </a:xfrm>
                <a:custGeom>
                  <a:avLst/>
                  <a:gdLst>
                    <a:gd name="T0" fmla="*/ 16740 w 21600"/>
                    <a:gd name="T1" fmla="*/ 21078 h 21600"/>
                    <a:gd name="T2" fmla="*/ 16976 w 21600"/>
                    <a:gd name="T3" fmla="*/ 521 h 21600"/>
                    <a:gd name="T4" fmla="*/ 4725 w 21600"/>
                    <a:gd name="T5" fmla="*/ 856 h 21600"/>
                    <a:gd name="T6" fmla="*/ 5040 w 21600"/>
                    <a:gd name="T7" fmla="*/ 21004 h 21600"/>
                    <a:gd name="T8" fmla="*/ 10811 w 21600"/>
                    <a:gd name="T9" fmla="*/ 12885 h 21600"/>
                    <a:gd name="T10" fmla="*/ 10845 w 21600"/>
                    <a:gd name="T11" fmla="*/ 8714 h 21600"/>
                    <a:gd name="T12" fmla="*/ 21600 w 21600"/>
                    <a:gd name="T13" fmla="*/ 10000 h 21600"/>
                    <a:gd name="T14" fmla="*/ 56 w 21600"/>
                    <a:gd name="T15" fmla="*/ 10000 h 21600"/>
                    <a:gd name="T16" fmla="*/ 6086 w 21600"/>
                    <a:gd name="T17" fmla="*/ 2569 h 21600"/>
                    <a:gd name="T18" fmla="*/ 16132 w 21600"/>
                    <a:gd name="T19" fmla="*/ 19552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9360" y="20836"/>
                      </a:moveTo>
                      <a:lnTo>
                        <a:pt x="9528" y="20836"/>
                      </a:lnTo>
                      <a:lnTo>
                        <a:pt x="9686" y="20762"/>
                      </a:lnTo>
                      <a:lnTo>
                        <a:pt x="9810" y="20687"/>
                      </a:lnTo>
                      <a:lnTo>
                        <a:pt x="9922" y="20575"/>
                      </a:lnTo>
                      <a:lnTo>
                        <a:pt x="10012" y="20426"/>
                      </a:lnTo>
                      <a:lnTo>
                        <a:pt x="10068" y="20296"/>
                      </a:lnTo>
                      <a:lnTo>
                        <a:pt x="10113" y="20110"/>
                      </a:lnTo>
                      <a:lnTo>
                        <a:pt x="10136" y="19905"/>
                      </a:lnTo>
                      <a:lnTo>
                        <a:pt x="10136" y="19682"/>
                      </a:lnTo>
                      <a:lnTo>
                        <a:pt x="10113" y="19440"/>
                      </a:lnTo>
                      <a:lnTo>
                        <a:pt x="10068" y="19142"/>
                      </a:lnTo>
                      <a:lnTo>
                        <a:pt x="10012" y="18900"/>
                      </a:lnTo>
                      <a:lnTo>
                        <a:pt x="9900" y="18620"/>
                      </a:lnTo>
                      <a:lnTo>
                        <a:pt x="9787" y="18285"/>
                      </a:lnTo>
                      <a:lnTo>
                        <a:pt x="9641" y="17968"/>
                      </a:lnTo>
                      <a:lnTo>
                        <a:pt x="9472" y="17652"/>
                      </a:lnTo>
                      <a:lnTo>
                        <a:pt x="9382" y="17466"/>
                      </a:lnTo>
                      <a:lnTo>
                        <a:pt x="9315" y="17298"/>
                      </a:lnTo>
                      <a:lnTo>
                        <a:pt x="9258" y="17112"/>
                      </a:lnTo>
                      <a:lnTo>
                        <a:pt x="9191" y="16926"/>
                      </a:lnTo>
                      <a:lnTo>
                        <a:pt x="9123" y="16535"/>
                      </a:lnTo>
                      <a:lnTo>
                        <a:pt x="9101" y="16144"/>
                      </a:lnTo>
                      <a:lnTo>
                        <a:pt x="9101" y="15753"/>
                      </a:lnTo>
                      <a:lnTo>
                        <a:pt x="9168" y="15362"/>
                      </a:lnTo>
                      <a:lnTo>
                        <a:pt x="9236" y="14971"/>
                      </a:lnTo>
                      <a:lnTo>
                        <a:pt x="9360" y="14580"/>
                      </a:lnTo>
                      <a:lnTo>
                        <a:pt x="9495" y="14244"/>
                      </a:lnTo>
                      <a:lnTo>
                        <a:pt x="9663" y="13891"/>
                      </a:lnTo>
                      <a:lnTo>
                        <a:pt x="9855" y="13611"/>
                      </a:lnTo>
                      <a:lnTo>
                        <a:pt x="10068" y="13351"/>
                      </a:lnTo>
                      <a:lnTo>
                        <a:pt x="10293" y="13146"/>
                      </a:lnTo>
                      <a:lnTo>
                        <a:pt x="10552" y="12997"/>
                      </a:lnTo>
                      <a:lnTo>
                        <a:pt x="10811" y="12885"/>
                      </a:lnTo>
                      <a:lnTo>
                        <a:pt x="11069" y="12866"/>
                      </a:lnTo>
                      <a:lnTo>
                        <a:pt x="11351" y="12885"/>
                      </a:lnTo>
                      <a:lnTo>
                        <a:pt x="11610" y="12997"/>
                      </a:lnTo>
                      <a:lnTo>
                        <a:pt x="11846" y="13183"/>
                      </a:lnTo>
                      <a:lnTo>
                        <a:pt x="12060" y="13388"/>
                      </a:lnTo>
                      <a:lnTo>
                        <a:pt x="12251" y="13648"/>
                      </a:lnTo>
                      <a:lnTo>
                        <a:pt x="12419" y="13928"/>
                      </a:lnTo>
                      <a:lnTo>
                        <a:pt x="12555" y="14244"/>
                      </a:lnTo>
                      <a:lnTo>
                        <a:pt x="12690" y="14617"/>
                      </a:lnTo>
                      <a:lnTo>
                        <a:pt x="12768" y="15008"/>
                      </a:lnTo>
                      <a:lnTo>
                        <a:pt x="12836" y="15399"/>
                      </a:lnTo>
                      <a:lnTo>
                        <a:pt x="12858" y="15753"/>
                      </a:lnTo>
                      <a:lnTo>
                        <a:pt x="12858" y="16144"/>
                      </a:lnTo>
                      <a:lnTo>
                        <a:pt x="12813" y="16535"/>
                      </a:lnTo>
                      <a:lnTo>
                        <a:pt x="12746" y="16888"/>
                      </a:lnTo>
                      <a:lnTo>
                        <a:pt x="12667" y="17224"/>
                      </a:lnTo>
                      <a:lnTo>
                        <a:pt x="12510" y="17503"/>
                      </a:lnTo>
                      <a:lnTo>
                        <a:pt x="12228" y="18043"/>
                      </a:lnTo>
                      <a:lnTo>
                        <a:pt x="11970" y="18546"/>
                      </a:lnTo>
                      <a:lnTo>
                        <a:pt x="11868" y="18751"/>
                      </a:lnTo>
                      <a:lnTo>
                        <a:pt x="11778" y="18974"/>
                      </a:lnTo>
                      <a:lnTo>
                        <a:pt x="11711" y="19179"/>
                      </a:lnTo>
                      <a:lnTo>
                        <a:pt x="11666" y="19365"/>
                      </a:lnTo>
                      <a:lnTo>
                        <a:pt x="11632" y="19570"/>
                      </a:lnTo>
                      <a:lnTo>
                        <a:pt x="11632" y="19756"/>
                      </a:lnTo>
                      <a:lnTo>
                        <a:pt x="11632" y="19942"/>
                      </a:lnTo>
                      <a:lnTo>
                        <a:pt x="11643" y="20110"/>
                      </a:lnTo>
                      <a:lnTo>
                        <a:pt x="11711" y="20296"/>
                      </a:lnTo>
                      <a:lnTo>
                        <a:pt x="11801" y="20464"/>
                      </a:lnTo>
                      <a:lnTo>
                        <a:pt x="11891" y="20650"/>
                      </a:lnTo>
                      <a:lnTo>
                        <a:pt x="12037" y="20836"/>
                      </a:lnTo>
                      <a:lnTo>
                        <a:pt x="12206" y="21004"/>
                      </a:lnTo>
                      <a:lnTo>
                        <a:pt x="12419" y="21190"/>
                      </a:lnTo>
                      <a:lnTo>
                        <a:pt x="12667" y="21320"/>
                      </a:lnTo>
                      <a:lnTo>
                        <a:pt x="12960" y="21432"/>
                      </a:lnTo>
                      <a:lnTo>
                        <a:pt x="13286" y="21544"/>
                      </a:lnTo>
                      <a:lnTo>
                        <a:pt x="13612" y="21655"/>
                      </a:lnTo>
                      <a:lnTo>
                        <a:pt x="13983" y="21693"/>
                      </a:lnTo>
                      <a:lnTo>
                        <a:pt x="14343" y="21730"/>
                      </a:lnTo>
                      <a:lnTo>
                        <a:pt x="14715" y="21730"/>
                      </a:lnTo>
                      <a:lnTo>
                        <a:pt x="15075" y="21730"/>
                      </a:lnTo>
                      <a:lnTo>
                        <a:pt x="15446" y="21655"/>
                      </a:lnTo>
                      <a:lnTo>
                        <a:pt x="15794" y="21581"/>
                      </a:lnTo>
                      <a:lnTo>
                        <a:pt x="16132" y="21432"/>
                      </a:lnTo>
                      <a:lnTo>
                        <a:pt x="16458" y="21302"/>
                      </a:lnTo>
                      <a:lnTo>
                        <a:pt x="16740" y="21078"/>
                      </a:lnTo>
                      <a:lnTo>
                        <a:pt x="16976" y="20836"/>
                      </a:lnTo>
                      <a:lnTo>
                        <a:pt x="17043" y="20650"/>
                      </a:lnTo>
                      <a:lnTo>
                        <a:pt x="17088" y="20426"/>
                      </a:lnTo>
                      <a:lnTo>
                        <a:pt x="17133" y="20222"/>
                      </a:lnTo>
                      <a:lnTo>
                        <a:pt x="17156" y="19980"/>
                      </a:lnTo>
                      <a:lnTo>
                        <a:pt x="17167" y="19477"/>
                      </a:lnTo>
                      <a:lnTo>
                        <a:pt x="17167" y="18974"/>
                      </a:lnTo>
                      <a:lnTo>
                        <a:pt x="17156" y="18397"/>
                      </a:lnTo>
                      <a:lnTo>
                        <a:pt x="17111" y="17820"/>
                      </a:lnTo>
                      <a:lnTo>
                        <a:pt x="17066" y="17261"/>
                      </a:lnTo>
                      <a:lnTo>
                        <a:pt x="16998" y="16646"/>
                      </a:lnTo>
                      <a:lnTo>
                        <a:pt x="16852" y="15511"/>
                      </a:lnTo>
                      <a:lnTo>
                        <a:pt x="16740" y="14393"/>
                      </a:lnTo>
                      <a:lnTo>
                        <a:pt x="16717" y="13928"/>
                      </a:lnTo>
                      <a:lnTo>
                        <a:pt x="16695" y="13462"/>
                      </a:lnTo>
                      <a:lnTo>
                        <a:pt x="16717" y="13071"/>
                      </a:lnTo>
                      <a:lnTo>
                        <a:pt x="16785" y="12755"/>
                      </a:lnTo>
                      <a:lnTo>
                        <a:pt x="16852" y="12419"/>
                      </a:lnTo>
                      <a:lnTo>
                        <a:pt x="16953" y="12140"/>
                      </a:lnTo>
                      <a:lnTo>
                        <a:pt x="17088" y="11898"/>
                      </a:lnTo>
                      <a:lnTo>
                        <a:pt x="17212" y="11675"/>
                      </a:lnTo>
                      <a:lnTo>
                        <a:pt x="17370" y="11470"/>
                      </a:lnTo>
                      <a:lnTo>
                        <a:pt x="17516" y="11284"/>
                      </a:lnTo>
                      <a:lnTo>
                        <a:pt x="17696" y="11135"/>
                      </a:lnTo>
                      <a:lnTo>
                        <a:pt x="17865" y="11042"/>
                      </a:lnTo>
                      <a:lnTo>
                        <a:pt x="18033" y="10930"/>
                      </a:lnTo>
                      <a:lnTo>
                        <a:pt x="18213" y="10893"/>
                      </a:lnTo>
                      <a:lnTo>
                        <a:pt x="18382" y="10893"/>
                      </a:lnTo>
                      <a:lnTo>
                        <a:pt x="18551" y="10967"/>
                      </a:lnTo>
                      <a:lnTo>
                        <a:pt x="18708" y="11042"/>
                      </a:lnTo>
                      <a:lnTo>
                        <a:pt x="18855" y="11172"/>
                      </a:lnTo>
                      <a:lnTo>
                        <a:pt x="19012" y="11358"/>
                      </a:lnTo>
                      <a:lnTo>
                        <a:pt x="19136" y="11600"/>
                      </a:lnTo>
                      <a:lnTo>
                        <a:pt x="19271" y="11861"/>
                      </a:lnTo>
                      <a:lnTo>
                        <a:pt x="19440" y="12028"/>
                      </a:lnTo>
                      <a:lnTo>
                        <a:pt x="19608" y="12177"/>
                      </a:lnTo>
                      <a:lnTo>
                        <a:pt x="19822" y="12289"/>
                      </a:lnTo>
                      <a:lnTo>
                        <a:pt x="20025" y="12289"/>
                      </a:lnTo>
                      <a:lnTo>
                        <a:pt x="20238" y="12289"/>
                      </a:lnTo>
                      <a:lnTo>
                        <a:pt x="20452" y="12215"/>
                      </a:lnTo>
                      <a:lnTo>
                        <a:pt x="20643" y="12103"/>
                      </a:lnTo>
                      <a:lnTo>
                        <a:pt x="20846" y="11973"/>
                      </a:lnTo>
                      <a:lnTo>
                        <a:pt x="21037" y="11786"/>
                      </a:lnTo>
                      <a:lnTo>
                        <a:pt x="21206" y="11563"/>
                      </a:lnTo>
                      <a:lnTo>
                        <a:pt x="21363" y="11321"/>
                      </a:lnTo>
                      <a:lnTo>
                        <a:pt x="21465" y="11079"/>
                      </a:lnTo>
                      <a:lnTo>
                        <a:pt x="21577" y="10744"/>
                      </a:lnTo>
                      <a:lnTo>
                        <a:pt x="21622" y="10427"/>
                      </a:lnTo>
                      <a:lnTo>
                        <a:pt x="21645" y="10111"/>
                      </a:lnTo>
                      <a:lnTo>
                        <a:pt x="21622" y="9608"/>
                      </a:lnTo>
                      <a:lnTo>
                        <a:pt x="21577" y="9142"/>
                      </a:lnTo>
                      <a:lnTo>
                        <a:pt x="21465" y="8751"/>
                      </a:lnTo>
                      <a:lnTo>
                        <a:pt x="21363" y="8397"/>
                      </a:lnTo>
                      <a:lnTo>
                        <a:pt x="21206" y="8062"/>
                      </a:lnTo>
                      <a:lnTo>
                        <a:pt x="21037" y="7820"/>
                      </a:lnTo>
                      <a:lnTo>
                        <a:pt x="20846" y="7597"/>
                      </a:lnTo>
                      <a:lnTo>
                        <a:pt x="20643" y="7429"/>
                      </a:lnTo>
                      <a:lnTo>
                        <a:pt x="20452" y="7317"/>
                      </a:lnTo>
                      <a:lnTo>
                        <a:pt x="20238" y="7206"/>
                      </a:lnTo>
                      <a:lnTo>
                        <a:pt x="20025" y="7168"/>
                      </a:lnTo>
                      <a:lnTo>
                        <a:pt x="19822" y="7206"/>
                      </a:lnTo>
                      <a:lnTo>
                        <a:pt x="19608" y="7243"/>
                      </a:lnTo>
                      <a:lnTo>
                        <a:pt x="19440" y="7355"/>
                      </a:lnTo>
                      <a:lnTo>
                        <a:pt x="19271" y="7504"/>
                      </a:lnTo>
                      <a:lnTo>
                        <a:pt x="19136" y="7708"/>
                      </a:lnTo>
                      <a:lnTo>
                        <a:pt x="19012" y="7895"/>
                      </a:lnTo>
                      <a:lnTo>
                        <a:pt x="18832" y="8025"/>
                      </a:lnTo>
                      <a:lnTo>
                        <a:pt x="18663" y="8174"/>
                      </a:lnTo>
                      <a:lnTo>
                        <a:pt x="18472" y="8248"/>
                      </a:lnTo>
                      <a:lnTo>
                        <a:pt x="18270" y="8286"/>
                      </a:lnTo>
                      <a:lnTo>
                        <a:pt x="18078" y="8323"/>
                      </a:lnTo>
                      <a:lnTo>
                        <a:pt x="17887" y="8323"/>
                      </a:lnTo>
                      <a:lnTo>
                        <a:pt x="17696" y="8248"/>
                      </a:lnTo>
                      <a:lnTo>
                        <a:pt x="17493" y="8174"/>
                      </a:lnTo>
                      <a:lnTo>
                        <a:pt x="17302" y="8062"/>
                      </a:lnTo>
                      <a:lnTo>
                        <a:pt x="17133" y="7969"/>
                      </a:lnTo>
                      <a:lnTo>
                        <a:pt x="16976" y="7783"/>
                      </a:lnTo>
                      <a:lnTo>
                        <a:pt x="16852" y="7597"/>
                      </a:lnTo>
                      <a:lnTo>
                        <a:pt x="16740" y="7429"/>
                      </a:lnTo>
                      <a:lnTo>
                        <a:pt x="16672" y="7168"/>
                      </a:lnTo>
                      <a:lnTo>
                        <a:pt x="16638" y="6926"/>
                      </a:lnTo>
                      <a:lnTo>
                        <a:pt x="16616" y="6498"/>
                      </a:lnTo>
                      <a:lnTo>
                        <a:pt x="16616" y="5772"/>
                      </a:lnTo>
                      <a:lnTo>
                        <a:pt x="16650" y="4915"/>
                      </a:lnTo>
                      <a:lnTo>
                        <a:pt x="16695" y="3928"/>
                      </a:lnTo>
                      <a:lnTo>
                        <a:pt x="16762" y="2960"/>
                      </a:lnTo>
                      <a:lnTo>
                        <a:pt x="16830" y="1992"/>
                      </a:lnTo>
                      <a:lnTo>
                        <a:pt x="16908" y="1173"/>
                      </a:lnTo>
                      <a:lnTo>
                        <a:pt x="16976" y="521"/>
                      </a:lnTo>
                      <a:lnTo>
                        <a:pt x="16953" y="521"/>
                      </a:lnTo>
                      <a:lnTo>
                        <a:pt x="16931" y="521"/>
                      </a:lnTo>
                      <a:lnTo>
                        <a:pt x="16267" y="484"/>
                      </a:lnTo>
                      <a:lnTo>
                        <a:pt x="15637" y="428"/>
                      </a:lnTo>
                      <a:lnTo>
                        <a:pt x="15063" y="353"/>
                      </a:lnTo>
                      <a:lnTo>
                        <a:pt x="14523" y="279"/>
                      </a:lnTo>
                      <a:lnTo>
                        <a:pt x="14040" y="167"/>
                      </a:lnTo>
                      <a:lnTo>
                        <a:pt x="13635" y="93"/>
                      </a:lnTo>
                      <a:lnTo>
                        <a:pt x="13331" y="18"/>
                      </a:lnTo>
                      <a:lnTo>
                        <a:pt x="13117" y="18"/>
                      </a:lnTo>
                      <a:lnTo>
                        <a:pt x="12982" y="18"/>
                      </a:lnTo>
                      <a:lnTo>
                        <a:pt x="12858" y="130"/>
                      </a:lnTo>
                      <a:lnTo>
                        <a:pt x="12723" y="279"/>
                      </a:lnTo>
                      <a:lnTo>
                        <a:pt x="12622" y="446"/>
                      </a:lnTo>
                      <a:lnTo>
                        <a:pt x="12510" y="670"/>
                      </a:lnTo>
                      <a:lnTo>
                        <a:pt x="12419" y="912"/>
                      </a:lnTo>
                      <a:lnTo>
                        <a:pt x="12363" y="1210"/>
                      </a:lnTo>
                      <a:lnTo>
                        <a:pt x="12318" y="1526"/>
                      </a:lnTo>
                      <a:lnTo>
                        <a:pt x="12273" y="1843"/>
                      </a:lnTo>
                      <a:lnTo>
                        <a:pt x="12251" y="2215"/>
                      </a:lnTo>
                      <a:lnTo>
                        <a:pt x="12273" y="2532"/>
                      </a:lnTo>
                      <a:lnTo>
                        <a:pt x="12318" y="2886"/>
                      </a:lnTo>
                      <a:lnTo>
                        <a:pt x="12386" y="3240"/>
                      </a:lnTo>
                      <a:lnTo>
                        <a:pt x="12464" y="3556"/>
                      </a:lnTo>
                      <a:lnTo>
                        <a:pt x="12577" y="3891"/>
                      </a:lnTo>
                      <a:lnTo>
                        <a:pt x="12746" y="4171"/>
                      </a:lnTo>
                      <a:lnTo>
                        <a:pt x="12926" y="4487"/>
                      </a:lnTo>
                      <a:lnTo>
                        <a:pt x="13050" y="4860"/>
                      </a:lnTo>
                      <a:lnTo>
                        <a:pt x="13162" y="5251"/>
                      </a:lnTo>
                      <a:lnTo>
                        <a:pt x="13218" y="5604"/>
                      </a:lnTo>
                      <a:lnTo>
                        <a:pt x="13263" y="5995"/>
                      </a:lnTo>
                      <a:lnTo>
                        <a:pt x="13241" y="6386"/>
                      </a:lnTo>
                      <a:lnTo>
                        <a:pt x="13218" y="6740"/>
                      </a:lnTo>
                      <a:lnTo>
                        <a:pt x="13139" y="7094"/>
                      </a:lnTo>
                      <a:lnTo>
                        <a:pt x="13050" y="7429"/>
                      </a:lnTo>
                      <a:lnTo>
                        <a:pt x="12903" y="7746"/>
                      </a:lnTo>
                      <a:lnTo>
                        <a:pt x="12723" y="8025"/>
                      </a:lnTo>
                      <a:lnTo>
                        <a:pt x="12532" y="8286"/>
                      </a:lnTo>
                      <a:lnTo>
                        <a:pt x="12318" y="8491"/>
                      </a:lnTo>
                      <a:lnTo>
                        <a:pt x="12060" y="8677"/>
                      </a:lnTo>
                      <a:lnTo>
                        <a:pt x="11756" y="8788"/>
                      </a:lnTo>
                      <a:lnTo>
                        <a:pt x="11452" y="8826"/>
                      </a:lnTo>
                      <a:lnTo>
                        <a:pt x="11283" y="8826"/>
                      </a:lnTo>
                      <a:lnTo>
                        <a:pt x="11126" y="8826"/>
                      </a:lnTo>
                      <a:lnTo>
                        <a:pt x="11002" y="8788"/>
                      </a:lnTo>
                      <a:lnTo>
                        <a:pt x="10845" y="8714"/>
                      </a:lnTo>
                      <a:lnTo>
                        <a:pt x="10721" y="8640"/>
                      </a:lnTo>
                      <a:lnTo>
                        <a:pt x="10608" y="8565"/>
                      </a:lnTo>
                      <a:lnTo>
                        <a:pt x="10485" y="8453"/>
                      </a:lnTo>
                      <a:lnTo>
                        <a:pt x="10372" y="8323"/>
                      </a:lnTo>
                      <a:lnTo>
                        <a:pt x="10181" y="8062"/>
                      </a:lnTo>
                      <a:lnTo>
                        <a:pt x="10035" y="7746"/>
                      </a:lnTo>
                      <a:lnTo>
                        <a:pt x="9900" y="7392"/>
                      </a:lnTo>
                      <a:lnTo>
                        <a:pt x="9787" y="7001"/>
                      </a:lnTo>
                      <a:lnTo>
                        <a:pt x="9731" y="6610"/>
                      </a:lnTo>
                      <a:lnTo>
                        <a:pt x="9686" y="6219"/>
                      </a:lnTo>
                      <a:lnTo>
                        <a:pt x="9663" y="5772"/>
                      </a:lnTo>
                      <a:lnTo>
                        <a:pt x="9686" y="5381"/>
                      </a:lnTo>
                      <a:lnTo>
                        <a:pt x="9753" y="4990"/>
                      </a:lnTo>
                      <a:lnTo>
                        <a:pt x="9832" y="4636"/>
                      </a:lnTo>
                      <a:lnTo>
                        <a:pt x="9945" y="4320"/>
                      </a:lnTo>
                      <a:lnTo>
                        <a:pt x="10068" y="4022"/>
                      </a:lnTo>
                      <a:lnTo>
                        <a:pt x="10203" y="3817"/>
                      </a:lnTo>
                      <a:lnTo>
                        <a:pt x="10316" y="3593"/>
                      </a:lnTo>
                      <a:lnTo>
                        <a:pt x="10395" y="3351"/>
                      </a:lnTo>
                      <a:lnTo>
                        <a:pt x="10462" y="3109"/>
                      </a:lnTo>
                      <a:lnTo>
                        <a:pt x="10507" y="2848"/>
                      </a:lnTo>
                      <a:lnTo>
                        <a:pt x="10530" y="2606"/>
                      </a:lnTo>
                      <a:lnTo>
                        <a:pt x="10507" y="2346"/>
                      </a:lnTo>
                      <a:lnTo>
                        <a:pt x="10462" y="2141"/>
                      </a:lnTo>
                      <a:lnTo>
                        <a:pt x="10395" y="1880"/>
                      </a:lnTo>
                      <a:lnTo>
                        <a:pt x="10293" y="1638"/>
                      </a:lnTo>
                      <a:lnTo>
                        <a:pt x="10158" y="1415"/>
                      </a:lnTo>
                      <a:lnTo>
                        <a:pt x="9967" y="1210"/>
                      </a:lnTo>
                      <a:lnTo>
                        <a:pt x="9753" y="986"/>
                      </a:lnTo>
                      <a:lnTo>
                        <a:pt x="9495" y="819"/>
                      </a:lnTo>
                      <a:lnTo>
                        <a:pt x="9191" y="670"/>
                      </a:lnTo>
                      <a:lnTo>
                        <a:pt x="8842" y="521"/>
                      </a:lnTo>
                      <a:lnTo>
                        <a:pt x="8471" y="446"/>
                      </a:lnTo>
                      <a:lnTo>
                        <a:pt x="7998" y="428"/>
                      </a:lnTo>
                      <a:lnTo>
                        <a:pt x="7413" y="428"/>
                      </a:lnTo>
                      <a:lnTo>
                        <a:pt x="6817" y="446"/>
                      </a:lnTo>
                      <a:lnTo>
                        <a:pt x="6187" y="521"/>
                      </a:lnTo>
                      <a:lnTo>
                        <a:pt x="5602" y="633"/>
                      </a:lnTo>
                      <a:lnTo>
                        <a:pt x="5107" y="744"/>
                      </a:lnTo>
                      <a:lnTo>
                        <a:pt x="4725" y="856"/>
                      </a:lnTo>
                      <a:lnTo>
                        <a:pt x="4848" y="1564"/>
                      </a:lnTo>
                      <a:lnTo>
                        <a:pt x="5028" y="2495"/>
                      </a:lnTo>
                      <a:lnTo>
                        <a:pt x="5175" y="3556"/>
                      </a:lnTo>
                      <a:lnTo>
                        <a:pt x="5298" y="4673"/>
                      </a:lnTo>
                      <a:lnTo>
                        <a:pt x="5343" y="5213"/>
                      </a:lnTo>
                      <a:lnTo>
                        <a:pt x="5388" y="5753"/>
                      </a:lnTo>
                      <a:lnTo>
                        <a:pt x="5411" y="6275"/>
                      </a:lnTo>
                      <a:lnTo>
                        <a:pt x="5411" y="6740"/>
                      </a:lnTo>
                      <a:lnTo>
                        <a:pt x="5366" y="7168"/>
                      </a:lnTo>
                      <a:lnTo>
                        <a:pt x="5321" y="7541"/>
                      </a:lnTo>
                      <a:lnTo>
                        <a:pt x="5287" y="7708"/>
                      </a:lnTo>
                      <a:lnTo>
                        <a:pt x="5242" y="7857"/>
                      </a:lnTo>
                      <a:lnTo>
                        <a:pt x="5197" y="7969"/>
                      </a:lnTo>
                      <a:lnTo>
                        <a:pt x="5130" y="8062"/>
                      </a:lnTo>
                      <a:lnTo>
                        <a:pt x="5006" y="8248"/>
                      </a:lnTo>
                      <a:lnTo>
                        <a:pt x="4848" y="8397"/>
                      </a:lnTo>
                      <a:lnTo>
                        <a:pt x="4725" y="8528"/>
                      </a:lnTo>
                      <a:lnTo>
                        <a:pt x="4567" y="8640"/>
                      </a:lnTo>
                      <a:lnTo>
                        <a:pt x="4421" y="8714"/>
                      </a:lnTo>
                      <a:lnTo>
                        <a:pt x="4263" y="8751"/>
                      </a:lnTo>
                      <a:lnTo>
                        <a:pt x="4095" y="8788"/>
                      </a:lnTo>
                      <a:lnTo>
                        <a:pt x="3948" y="8788"/>
                      </a:lnTo>
                      <a:lnTo>
                        <a:pt x="3791" y="8751"/>
                      </a:lnTo>
                      <a:lnTo>
                        <a:pt x="3667" y="8714"/>
                      </a:lnTo>
                      <a:lnTo>
                        <a:pt x="3510" y="8677"/>
                      </a:lnTo>
                      <a:lnTo>
                        <a:pt x="3386" y="8602"/>
                      </a:lnTo>
                      <a:lnTo>
                        <a:pt x="3251" y="8491"/>
                      </a:lnTo>
                      <a:lnTo>
                        <a:pt x="3127" y="8360"/>
                      </a:lnTo>
                      <a:lnTo>
                        <a:pt x="3015" y="8248"/>
                      </a:lnTo>
                      <a:lnTo>
                        <a:pt x="2925" y="8062"/>
                      </a:lnTo>
                      <a:lnTo>
                        <a:pt x="2778" y="7857"/>
                      </a:lnTo>
                      <a:lnTo>
                        <a:pt x="2610" y="7671"/>
                      </a:lnTo>
                      <a:lnTo>
                        <a:pt x="2407" y="7541"/>
                      </a:lnTo>
                      <a:lnTo>
                        <a:pt x="2171" y="7466"/>
                      </a:lnTo>
                      <a:lnTo>
                        <a:pt x="1957" y="7429"/>
                      </a:lnTo>
                      <a:lnTo>
                        <a:pt x="1698" y="7429"/>
                      </a:lnTo>
                      <a:lnTo>
                        <a:pt x="1462" y="7466"/>
                      </a:lnTo>
                      <a:lnTo>
                        <a:pt x="1226" y="7559"/>
                      </a:lnTo>
                      <a:lnTo>
                        <a:pt x="989" y="7708"/>
                      </a:lnTo>
                      <a:lnTo>
                        <a:pt x="776" y="7932"/>
                      </a:lnTo>
                      <a:lnTo>
                        <a:pt x="551" y="8211"/>
                      </a:lnTo>
                      <a:lnTo>
                        <a:pt x="382" y="8528"/>
                      </a:lnTo>
                      <a:lnTo>
                        <a:pt x="315" y="8714"/>
                      </a:lnTo>
                      <a:lnTo>
                        <a:pt x="236" y="8919"/>
                      </a:lnTo>
                      <a:lnTo>
                        <a:pt x="191" y="9142"/>
                      </a:lnTo>
                      <a:lnTo>
                        <a:pt x="123" y="9347"/>
                      </a:lnTo>
                      <a:lnTo>
                        <a:pt x="78" y="9608"/>
                      </a:lnTo>
                      <a:lnTo>
                        <a:pt x="56" y="9887"/>
                      </a:lnTo>
                      <a:lnTo>
                        <a:pt x="33" y="10185"/>
                      </a:lnTo>
                      <a:lnTo>
                        <a:pt x="33" y="10464"/>
                      </a:lnTo>
                      <a:lnTo>
                        <a:pt x="33" y="10706"/>
                      </a:lnTo>
                      <a:lnTo>
                        <a:pt x="56" y="10967"/>
                      </a:lnTo>
                      <a:lnTo>
                        <a:pt x="78" y="11172"/>
                      </a:lnTo>
                      <a:lnTo>
                        <a:pt x="123" y="11395"/>
                      </a:lnTo>
                      <a:lnTo>
                        <a:pt x="168" y="11600"/>
                      </a:lnTo>
                      <a:lnTo>
                        <a:pt x="236" y="11786"/>
                      </a:lnTo>
                      <a:lnTo>
                        <a:pt x="292" y="11973"/>
                      </a:lnTo>
                      <a:lnTo>
                        <a:pt x="382" y="12140"/>
                      </a:lnTo>
                      <a:lnTo>
                        <a:pt x="540" y="12419"/>
                      </a:lnTo>
                      <a:lnTo>
                        <a:pt x="731" y="12680"/>
                      </a:lnTo>
                      <a:lnTo>
                        <a:pt x="944" y="12866"/>
                      </a:lnTo>
                      <a:lnTo>
                        <a:pt x="1158" y="12997"/>
                      </a:lnTo>
                      <a:lnTo>
                        <a:pt x="1395" y="13108"/>
                      </a:lnTo>
                      <a:lnTo>
                        <a:pt x="1608" y="13183"/>
                      </a:lnTo>
                      <a:lnTo>
                        <a:pt x="1856" y="13183"/>
                      </a:lnTo>
                      <a:lnTo>
                        <a:pt x="2070" y="13146"/>
                      </a:lnTo>
                      <a:lnTo>
                        <a:pt x="2261" y="13071"/>
                      </a:lnTo>
                      <a:lnTo>
                        <a:pt x="2430" y="12960"/>
                      </a:lnTo>
                      <a:lnTo>
                        <a:pt x="2587" y="12792"/>
                      </a:lnTo>
                      <a:lnTo>
                        <a:pt x="2688" y="12606"/>
                      </a:lnTo>
                      <a:lnTo>
                        <a:pt x="2801" y="12419"/>
                      </a:lnTo>
                      <a:lnTo>
                        <a:pt x="2925" y="12289"/>
                      </a:lnTo>
                      <a:lnTo>
                        <a:pt x="3082" y="12177"/>
                      </a:lnTo>
                      <a:lnTo>
                        <a:pt x="3228" y="12103"/>
                      </a:lnTo>
                      <a:lnTo>
                        <a:pt x="3408" y="12103"/>
                      </a:lnTo>
                      <a:lnTo>
                        <a:pt x="3577" y="12103"/>
                      </a:lnTo>
                      <a:lnTo>
                        <a:pt x="3723" y="12177"/>
                      </a:lnTo>
                      <a:lnTo>
                        <a:pt x="3903" y="12252"/>
                      </a:lnTo>
                      <a:lnTo>
                        <a:pt x="4072" y="12364"/>
                      </a:lnTo>
                      <a:lnTo>
                        <a:pt x="4230" y="12494"/>
                      </a:lnTo>
                      <a:lnTo>
                        <a:pt x="4353" y="12643"/>
                      </a:lnTo>
                      <a:lnTo>
                        <a:pt x="4488" y="12829"/>
                      </a:lnTo>
                      <a:lnTo>
                        <a:pt x="4567" y="13034"/>
                      </a:lnTo>
                      <a:lnTo>
                        <a:pt x="4657" y="13257"/>
                      </a:lnTo>
                      <a:lnTo>
                        <a:pt x="4702" y="13462"/>
                      </a:lnTo>
                      <a:lnTo>
                        <a:pt x="4725" y="13686"/>
                      </a:lnTo>
                      <a:lnTo>
                        <a:pt x="4702" y="14282"/>
                      </a:lnTo>
                      <a:lnTo>
                        <a:pt x="4657" y="15045"/>
                      </a:lnTo>
                      <a:lnTo>
                        <a:pt x="4612" y="15976"/>
                      </a:lnTo>
                      <a:lnTo>
                        <a:pt x="4590" y="16926"/>
                      </a:lnTo>
                      <a:lnTo>
                        <a:pt x="4567" y="17968"/>
                      </a:lnTo>
                      <a:lnTo>
                        <a:pt x="4567" y="19011"/>
                      </a:lnTo>
                      <a:lnTo>
                        <a:pt x="4590" y="19514"/>
                      </a:lnTo>
                      <a:lnTo>
                        <a:pt x="4612" y="19980"/>
                      </a:lnTo>
                      <a:lnTo>
                        <a:pt x="4657" y="20426"/>
                      </a:lnTo>
                      <a:lnTo>
                        <a:pt x="4725" y="20836"/>
                      </a:lnTo>
                      <a:lnTo>
                        <a:pt x="4848" y="20929"/>
                      </a:lnTo>
                      <a:lnTo>
                        <a:pt x="5040" y="21004"/>
                      </a:lnTo>
                      <a:lnTo>
                        <a:pt x="5265" y="21078"/>
                      </a:lnTo>
                      <a:lnTo>
                        <a:pt x="5478" y="21115"/>
                      </a:lnTo>
                      <a:lnTo>
                        <a:pt x="6041" y="21115"/>
                      </a:lnTo>
                      <a:lnTo>
                        <a:pt x="6637" y="21078"/>
                      </a:lnTo>
                      <a:lnTo>
                        <a:pt x="7312" y="21004"/>
                      </a:lnTo>
                      <a:lnTo>
                        <a:pt x="7998" y="20929"/>
                      </a:lnTo>
                      <a:lnTo>
                        <a:pt x="8696" y="20855"/>
                      </a:lnTo>
                      <a:lnTo>
                        <a:pt x="9360" y="20836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8" name="Puzzle4"/>
                <p:cNvSpPr>
                  <a:spLocks noEditPoints="1" noChangeArrowheads="1"/>
                </p:cNvSpPr>
                <p:nvPr/>
              </p:nvSpPr>
              <p:spPr bwMode="auto">
                <a:xfrm>
                  <a:off x="305561" y="4502797"/>
                  <a:ext cx="108516" cy="172333"/>
                </a:xfrm>
                <a:custGeom>
                  <a:avLst/>
                  <a:gdLst>
                    <a:gd name="T0" fmla="*/ 8307 w 21600"/>
                    <a:gd name="T1" fmla="*/ 11593 h 21600"/>
                    <a:gd name="T2" fmla="*/ 453 w 21600"/>
                    <a:gd name="T3" fmla="*/ 16938 h 21600"/>
                    <a:gd name="T4" fmla="*/ 11500 w 21600"/>
                    <a:gd name="T5" fmla="*/ 21600 h 21600"/>
                    <a:gd name="T6" fmla="*/ 20920 w 21600"/>
                    <a:gd name="T7" fmla="*/ 16751 h 21600"/>
                    <a:gd name="T8" fmla="*/ 13972 w 21600"/>
                    <a:gd name="T9" fmla="*/ 10888 h 21600"/>
                    <a:gd name="T10" fmla="*/ 21033 w 21600"/>
                    <a:gd name="T11" fmla="*/ 4716 h 21600"/>
                    <a:gd name="T12" fmla="*/ 11102 w 21600"/>
                    <a:gd name="T13" fmla="*/ 11 h 21600"/>
                    <a:gd name="T14" fmla="*/ 453 w 21600"/>
                    <a:gd name="T15" fmla="*/ 4716 h 21600"/>
                    <a:gd name="T16" fmla="*/ 2076 w 21600"/>
                    <a:gd name="T17" fmla="*/ 5664 h 21600"/>
                    <a:gd name="T18" fmla="*/ 20203 w 21600"/>
                    <a:gd name="T19" fmla="*/ 1598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3813" y="10590"/>
                      </a:moveTo>
                      <a:lnTo>
                        <a:pt x="3927" y="10513"/>
                      </a:lnTo>
                      <a:lnTo>
                        <a:pt x="4078" y="10425"/>
                      </a:lnTo>
                      <a:lnTo>
                        <a:pt x="4210" y="10359"/>
                      </a:lnTo>
                      <a:lnTo>
                        <a:pt x="4361" y="10315"/>
                      </a:lnTo>
                      <a:lnTo>
                        <a:pt x="4682" y="10237"/>
                      </a:lnTo>
                      <a:lnTo>
                        <a:pt x="5041" y="10193"/>
                      </a:lnTo>
                      <a:lnTo>
                        <a:pt x="5456" y="10171"/>
                      </a:lnTo>
                      <a:lnTo>
                        <a:pt x="5853" y="10193"/>
                      </a:lnTo>
                      <a:lnTo>
                        <a:pt x="6249" y="10260"/>
                      </a:lnTo>
                      <a:lnTo>
                        <a:pt x="6646" y="10337"/>
                      </a:lnTo>
                      <a:lnTo>
                        <a:pt x="7004" y="10469"/>
                      </a:lnTo>
                      <a:lnTo>
                        <a:pt x="7363" y="10612"/>
                      </a:lnTo>
                      <a:lnTo>
                        <a:pt x="7665" y="10788"/>
                      </a:lnTo>
                      <a:lnTo>
                        <a:pt x="7911" y="10998"/>
                      </a:lnTo>
                      <a:lnTo>
                        <a:pt x="8024" y="11097"/>
                      </a:lnTo>
                      <a:lnTo>
                        <a:pt x="8137" y="11207"/>
                      </a:lnTo>
                      <a:lnTo>
                        <a:pt x="8194" y="11340"/>
                      </a:lnTo>
                      <a:lnTo>
                        <a:pt x="8269" y="11461"/>
                      </a:lnTo>
                      <a:lnTo>
                        <a:pt x="8307" y="11593"/>
                      </a:lnTo>
                      <a:lnTo>
                        <a:pt x="8307" y="11714"/>
                      </a:lnTo>
                      <a:lnTo>
                        <a:pt x="8307" y="11868"/>
                      </a:lnTo>
                      <a:lnTo>
                        <a:pt x="8307" y="12012"/>
                      </a:lnTo>
                      <a:lnTo>
                        <a:pt x="8194" y="12265"/>
                      </a:lnTo>
                      <a:lnTo>
                        <a:pt x="8062" y="12519"/>
                      </a:lnTo>
                      <a:lnTo>
                        <a:pt x="7873" y="12706"/>
                      </a:lnTo>
                      <a:lnTo>
                        <a:pt x="7627" y="12904"/>
                      </a:lnTo>
                      <a:lnTo>
                        <a:pt x="7363" y="13048"/>
                      </a:lnTo>
                      <a:lnTo>
                        <a:pt x="7080" y="13180"/>
                      </a:lnTo>
                      <a:lnTo>
                        <a:pt x="6759" y="13257"/>
                      </a:lnTo>
                      <a:lnTo>
                        <a:pt x="6419" y="13345"/>
                      </a:lnTo>
                      <a:lnTo>
                        <a:pt x="6098" y="13389"/>
                      </a:lnTo>
                      <a:lnTo>
                        <a:pt x="5739" y="13389"/>
                      </a:lnTo>
                      <a:lnTo>
                        <a:pt x="5418" y="13389"/>
                      </a:lnTo>
                      <a:lnTo>
                        <a:pt x="5079" y="13345"/>
                      </a:lnTo>
                      <a:lnTo>
                        <a:pt x="4758" y="13301"/>
                      </a:lnTo>
                      <a:lnTo>
                        <a:pt x="4474" y="13213"/>
                      </a:lnTo>
                      <a:lnTo>
                        <a:pt x="4172" y="13114"/>
                      </a:lnTo>
                      <a:lnTo>
                        <a:pt x="3965" y="12982"/>
                      </a:lnTo>
                      <a:lnTo>
                        <a:pt x="3738" y="12838"/>
                      </a:lnTo>
                      <a:lnTo>
                        <a:pt x="3493" y="12706"/>
                      </a:lnTo>
                      <a:lnTo>
                        <a:pt x="3228" y="12607"/>
                      </a:lnTo>
                      <a:lnTo>
                        <a:pt x="2945" y="12519"/>
                      </a:lnTo>
                      <a:lnTo>
                        <a:pt x="2700" y="12431"/>
                      </a:lnTo>
                      <a:lnTo>
                        <a:pt x="2397" y="12375"/>
                      </a:lnTo>
                      <a:lnTo>
                        <a:pt x="2152" y="12331"/>
                      </a:lnTo>
                      <a:lnTo>
                        <a:pt x="1888" y="12309"/>
                      </a:lnTo>
                      <a:lnTo>
                        <a:pt x="1642" y="12309"/>
                      </a:lnTo>
                      <a:lnTo>
                        <a:pt x="1397" y="12331"/>
                      </a:lnTo>
                      <a:lnTo>
                        <a:pt x="1170" y="12397"/>
                      </a:lnTo>
                      <a:lnTo>
                        <a:pt x="962" y="12453"/>
                      </a:lnTo>
                      <a:lnTo>
                        <a:pt x="774" y="12563"/>
                      </a:lnTo>
                      <a:lnTo>
                        <a:pt x="623" y="12684"/>
                      </a:lnTo>
                      <a:lnTo>
                        <a:pt x="528" y="12838"/>
                      </a:lnTo>
                      <a:lnTo>
                        <a:pt x="453" y="13026"/>
                      </a:lnTo>
                      <a:lnTo>
                        <a:pt x="339" y="13477"/>
                      </a:lnTo>
                      <a:lnTo>
                        <a:pt x="226" y="13984"/>
                      </a:lnTo>
                      <a:lnTo>
                        <a:pt x="151" y="14535"/>
                      </a:lnTo>
                      <a:lnTo>
                        <a:pt x="113" y="15075"/>
                      </a:lnTo>
                      <a:lnTo>
                        <a:pt x="113" y="15626"/>
                      </a:lnTo>
                      <a:lnTo>
                        <a:pt x="151" y="16133"/>
                      </a:lnTo>
                      <a:lnTo>
                        <a:pt x="188" y="16376"/>
                      </a:lnTo>
                      <a:lnTo>
                        <a:pt x="264" y="16585"/>
                      </a:lnTo>
                      <a:lnTo>
                        <a:pt x="339" y="16773"/>
                      </a:lnTo>
                      <a:lnTo>
                        <a:pt x="453" y="16938"/>
                      </a:lnTo>
                      <a:lnTo>
                        <a:pt x="1095" y="16883"/>
                      </a:lnTo>
                      <a:lnTo>
                        <a:pt x="1963" y="16795"/>
                      </a:lnTo>
                      <a:lnTo>
                        <a:pt x="2945" y="16751"/>
                      </a:lnTo>
                      <a:lnTo>
                        <a:pt x="3965" y="16706"/>
                      </a:lnTo>
                      <a:lnTo>
                        <a:pt x="5022" y="16684"/>
                      </a:lnTo>
                      <a:lnTo>
                        <a:pt x="5947" y="16684"/>
                      </a:lnTo>
                      <a:lnTo>
                        <a:pt x="6759" y="16706"/>
                      </a:lnTo>
                      <a:lnTo>
                        <a:pt x="7363" y="16751"/>
                      </a:lnTo>
                      <a:lnTo>
                        <a:pt x="7948" y="16839"/>
                      </a:lnTo>
                      <a:lnTo>
                        <a:pt x="8458" y="16916"/>
                      </a:lnTo>
                      <a:lnTo>
                        <a:pt x="8893" y="17026"/>
                      </a:lnTo>
                      <a:lnTo>
                        <a:pt x="9289" y="17158"/>
                      </a:lnTo>
                      <a:lnTo>
                        <a:pt x="9572" y="17280"/>
                      </a:lnTo>
                      <a:lnTo>
                        <a:pt x="9799" y="17412"/>
                      </a:lnTo>
                      <a:lnTo>
                        <a:pt x="9969" y="17555"/>
                      </a:lnTo>
                      <a:lnTo>
                        <a:pt x="10120" y="17687"/>
                      </a:lnTo>
                      <a:lnTo>
                        <a:pt x="10158" y="17831"/>
                      </a:lnTo>
                      <a:lnTo>
                        <a:pt x="10195" y="17974"/>
                      </a:lnTo>
                      <a:lnTo>
                        <a:pt x="10158" y="18128"/>
                      </a:lnTo>
                      <a:lnTo>
                        <a:pt x="10082" y="18271"/>
                      </a:lnTo>
                      <a:lnTo>
                        <a:pt x="9969" y="18426"/>
                      </a:lnTo>
                      <a:lnTo>
                        <a:pt x="9837" y="18569"/>
                      </a:lnTo>
                      <a:lnTo>
                        <a:pt x="9648" y="18701"/>
                      </a:lnTo>
                      <a:lnTo>
                        <a:pt x="9440" y="18822"/>
                      </a:lnTo>
                      <a:lnTo>
                        <a:pt x="9213" y="18999"/>
                      </a:lnTo>
                      <a:lnTo>
                        <a:pt x="9044" y="19186"/>
                      </a:lnTo>
                      <a:lnTo>
                        <a:pt x="8893" y="19395"/>
                      </a:lnTo>
                      <a:lnTo>
                        <a:pt x="8817" y="19627"/>
                      </a:lnTo>
                      <a:lnTo>
                        <a:pt x="8779" y="19858"/>
                      </a:lnTo>
                      <a:lnTo>
                        <a:pt x="8779" y="20112"/>
                      </a:lnTo>
                      <a:lnTo>
                        <a:pt x="8855" y="20354"/>
                      </a:lnTo>
                      <a:lnTo>
                        <a:pt x="8968" y="20586"/>
                      </a:lnTo>
                      <a:lnTo>
                        <a:pt x="9138" y="20817"/>
                      </a:lnTo>
                      <a:lnTo>
                        <a:pt x="9365" y="21026"/>
                      </a:lnTo>
                      <a:lnTo>
                        <a:pt x="9610" y="21192"/>
                      </a:lnTo>
                      <a:lnTo>
                        <a:pt x="9950" y="21368"/>
                      </a:lnTo>
                      <a:lnTo>
                        <a:pt x="10120" y="21445"/>
                      </a:lnTo>
                      <a:lnTo>
                        <a:pt x="10346" y="21511"/>
                      </a:lnTo>
                      <a:lnTo>
                        <a:pt x="10516" y="21555"/>
                      </a:lnTo>
                      <a:lnTo>
                        <a:pt x="10743" y="21600"/>
                      </a:lnTo>
                      <a:lnTo>
                        <a:pt x="10988" y="21644"/>
                      </a:lnTo>
                      <a:lnTo>
                        <a:pt x="11215" y="21666"/>
                      </a:lnTo>
                      <a:lnTo>
                        <a:pt x="11498" y="21666"/>
                      </a:lnTo>
                      <a:lnTo>
                        <a:pt x="11762" y="21666"/>
                      </a:lnTo>
                      <a:lnTo>
                        <a:pt x="12253" y="21644"/>
                      </a:lnTo>
                      <a:lnTo>
                        <a:pt x="12763" y="21577"/>
                      </a:lnTo>
                      <a:lnTo>
                        <a:pt x="13197" y="21467"/>
                      </a:lnTo>
                      <a:lnTo>
                        <a:pt x="13556" y="21346"/>
                      </a:lnTo>
                      <a:lnTo>
                        <a:pt x="13896" y="21192"/>
                      </a:lnTo>
                      <a:lnTo>
                        <a:pt x="14179" y="21026"/>
                      </a:lnTo>
                      <a:lnTo>
                        <a:pt x="14444" y="20839"/>
                      </a:lnTo>
                      <a:lnTo>
                        <a:pt x="14576" y="20641"/>
                      </a:lnTo>
                      <a:lnTo>
                        <a:pt x="14727" y="20431"/>
                      </a:lnTo>
                      <a:lnTo>
                        <a:pt x="14765" y="20200"/>
                      </a:lnTo>
                      <a:lnTo>
                        <a:pt x="14802" y="19991"/>
                      </a:lnTo>
                      <a:lnTo>
                        <a:pt x="14727" y="19759"/>
                      </a:lnTo>
                      <a:lnTo>
                        <a:pt x="14613" y="19550"/>
                      </a:lnTo>
                      <a:lnTo>
                        <a:pt x="14444" y="19307"/>
                      </a:lnTo>
                      <a:lnTo>
                        <a:pt x="14217" y="19098"/>
                      </a:lnTo>
                      <a:lnTo>
                        <a:pt x="13934" y="18911"/>
                      </a:lnTo>
                      <a:lnTo>
                        <a:pt x="13669" y="18745"/>
                      </a:lnTo>
                      <a:lnTo>
                        <a:pt x="13462" y="18547"/>
                      </a:lnTo>
                      <a:lnTo>
                        <a:pt x="13311" y="18337"/>
                      </a:lnTo>
                      <a:lnTo>
                        <a:pt x="13197" y="18150"/>
                      </a:lnTo>
                      <a:lnTo>
                        <a:pt x="13122" y="17941"/>
                      </a:lnTo>
                      <a:lnTo>
                        <a:pt x="13122" y="17720"/>
                      </a:lnTo>
                      <a:lnTo>
                        <a:pt x="13122" y="17533"/>
                      </a:lnTo>
                      <a:lnTo>
                        <a:pt x="13197" y="17346"/>
                      </a:lnTo>
                      <a:lnTo>
                        <a:pt x="13273" y="17158"/>
                      </a:lnTo>
                      <a:lnTo>
                        <a:pt x="13386" y="16982"/>
                      </a:lnTo>
                      <a:lnTo>
                        <a:pt x="13537" y="16839"/>
                      </a:lnTo>
                      <a:lnTo>
                        <a:pt x="13707" y="16706"/>
                      </a:lnTo>
                      <a:lnTo>
                        <a:pt x="13896" y="16607"/>
                      </a:lnTo>
                      <a:lnTo>
                        <a:pt x="14104" y="16519"/>
                      </a:lnTo>
                      <a:lnTo>
                        <a:pt x="14330" y="16453"/>
                      </a:lnTo>
                      <a:lnTo>
                        <a:pt x="14538" y="16431"/>
                      </a:lnTo>
                      <a:lnTo>
                        <a:pt x="14897" y="16453"/>
                      </a:lnTo>
                      <a:lnTo>
                        <a:pt x="15406" y="16497"/>
                      </a:lnTo>
                      <a:lnTo>
                        <a:pt x="16105" y="16541"/>
                      </a:lnTo>
                      <a:lnTo>
                        <a:pt x="16898" y="16607"/>
                      </a:lnTo>
                      <a:lnTo>
                        <a:pt x="17804" y="16651"/>
                      </a:lnTo>
                      <a:lnTo>
                        <a:pt x="18786" y="16684"/>
                      </a:lnTo>
                      <a:lnTo>
                        <a:pt x="19844" y="16728"/>
                      </a:lnTo>
                      <a:lnTo>
                        <a:pt x="20920" y="16751"/>
                      </a:lnTo>
                      <a:lnTo>
                        <a:pt x="21109" y="16497"/>
                      </a:lnTo>
                      <a:lnTo>
                        <a:pt x="21241" y="16222"/>
                      </a:lnTo>
                      <a:lnTo>
                        <a:pt x="21392" y="15946"/>
                      </a:lnTo>
                      <a:lnTo>
                        <a:pt x="21467" y="15648"/>
                      </a:lnTo>
                      <a:lnTo>
                        <a:pt x="21543" y="15351"/>
                      </a:lnTo>
                      <a:lnTo>
                        <a:pt x="21618" y="15042"/>
                      </a:lnTo>
                      <a:lnTo>
                        <a:pt x="21618" y="14745"/>
                      </a:lnTo>
                      <a:lnTo>
                        <a:pt x="21618" y="14447"/>
                      </a:lnTo>
                      <a:lnTo>
                        <a:pt x="21618" y="14150"/>
                      </a:lnTo>
                      <a:lnTo>
                        <a:pt x="21581" y="13852"/>
                      </a:lnTo>
                      <a:lnTo>
                        <a:pt x="21505" y="13577"/>
                      </a:lnTo>
                      <a:lnTo>
                        <a:pt x="21430" y="13301"/>
                      </a:lnTo>
                      <a:lnTo>
                        <a:pt x="21354" y="13048"/>
                      </a:lnTo>
                      <a:lnTo>
                        <a:pt x="21241" y="12816"/>
                      </a:lnTo>
                      <a:lnTo>
                        <a:pt x="21146" y="12607"/>
                      </a:lnTo>
                      <a:lnTo>
                        <a:pt x="21033" y="12431"/>
                      </a:lnTo>
                      <a:lnTo>
                        <a:pt x="20920" y="12265"/>
                      </a:lnTo>
                      <a:lnTo>
                        <a:pt x="20769" y="12144"/>
                      </a:lnTo>
                      <a:lnTo>
                        <a:pt x="20637" y="12034"/>
                      </a:lnTo>
                      <a:lnTo>
                        <a:pt x="20486" y="11946"/>
                      </a:lnTo>
                      <a:lnTo>
                        <a:pt x="20297" y="11891"/>
                      </a:lnTo>
                      <a:lnTo>
                        <a:pt x="20165" y="11846"/>
                      </a:lnTo>
                      <a:lnTo>
                        <a:pt x="19976" y="11824"/>
                      </a:lnTo>
                      <a:lnTo>
                        <a:pt x="19806" y="11802"/>
                      </a:lnTo>
                      <a:lnTo>
                        <a:pt x="19390" y="11824"/>
                      </a:lnTo>
                      <a:lnTo>
                        <a:pt x="18956" y="11891"/>
                      </a:lnTo>
                      <a:lnTo>
                        <a:pt x="18503" y="11968"/>
                      </a:lnTo>
                      <a:lnTo>
                        <a:pt x="17993" y="12078"/>
                      </a:lnTo>
                      <a:lnTo>
                        <a:pt x="17653" y="12144"/>
                      </a:lnTo>
                      <a:lnTo>
                        <a:pt x="17332" y="12199"/>
                      </a:lnTo>
                      <a:lnTo>
                        <a:pt x="17049" y="12221"/>
                      </a:lnTo>
                      <a:lnTo>
                        <a:pt x="16747" y="12243"/>
                      </a:lnTo>
                      <a:lnTo>
                        <a:pt x="16464" y="12243"/>
                      </a:lnTo>
                      <a:lnTo>
                        <a:pt x="16218" y="12243"/>
                      </a:lnTo>
                      <a:lnTo>
                        <a:pt x="15992" y="12221"/>
                      </a:lnTo>
                      <a:lnTo>
                        <a:pt x="15746" y="12199"/>
                      </a:lnTo>
                      <a:lnTo>
                        <a:pt x="15520" y="12155"/>
                      </a:lnTo>
                      <a:lnTo>
                        <a:pt x="15350" y="12122"/>
                      </a:lnTo>
                      <a:lnTo>
                        <a:pt x="15161" y="12056"/>
                      </a:lnTo>
                      <a:lnTo>
                        <a:pt x="14972" y="11990"/>
                      </a:lnTo>
                      <a:lnTo>
                        <a:pt x="14689" y="11846"/>
                      </a:lnTo>
                      <a:lnTo>
                        <a:pt x="14444" y="11670"/>
                      </a:lnTo>
                      <a:lnTo>
                        <a:pt x="14255" y="11483"/>
                      </a:lnTo>
                      <a:lnTo>
                        <a:pt x="14104" y="11295"/>
                      </a:lnTo>
                      <a:lnTo>
                        <a:pt x="14028" y="11086"/>
                      </a:lnTo>
                      <a:lnTo>
                        <a:pt x="13972" y="10888"/>
                      </a:lnTo>
                      <a:lnTo>
                        <a:pt x="13972" y="10700"/>
                      </a:lnTo>
                      <a:lnTo>
                        <a:pt x="14009" y="10513"/>
                      </a:lnTo>
                      <a:lnTo>
                        <a:pt x="14066" y="10359"/>
                      </a:lnTo>
                      <a:lnTo>
                        <a:pt x="14179" y="10215"/>
                      </a:lnTo>
                      <a:lnTo>
                        <a:pt x="14406" y="10006"/>
                      </a:lnTo>
                      <a:lnTo>
                        <a:pt x="14651" y="9830"/>
                      </a:lnTo>
                      <a:lnTo>
                        <a:pt x="14878" y="9686"/>
                      </a:lnTo>
                      <a:lnTo>
                        <a:pt x="15123" y="9554"/>
                      </a:lnTo>
                      <a:lnTo>
                        <a:pt x="15350" y="9477"/>
                      </a:lnTo>
                      <a:lnTo>
                        <a:pt x="15558" y="9411"/>
                      </a:lnTo>
                      <a:lnTo>
                        <a:pt x="15803" y="9345"/>
                      </a:lnTo>
                      <a:lnTo>
                        <a:pt x="16030" y="9323"/>
                      </a:lnTo>
                      <a:lnTo>
                        <a:pt x="16256" y="9301"/>
                      </a:lnTo>
                      <a:lnTo>
                        <a:pt x="16464" y="9323"/>
                      </a:lnTo>
                      <a:lnTo>
                        <a:pt x="16690" y="9345"/>
                      </a:lnTo>
                      <a:lnTo>
                        <a:pt x="16898" y="9367"/>
                      </a:lnTo>
                      <a:lnTo>
                        <a:pt x="17332" y="9477"/>
                      </a:lnTo>
                      <a:lnTo>
                        <a:pt x="17767" y="9598"/>
                      </a:lnTo>
                      <a:lnTo>
                        <a:pt x="18163" y="9731"/>
                      </a:lnTo>
                      <a:lnTo>
                        <a:pt x="18597" y="9874"/>
                      </a:lnTo>
                      <a:lnTo>
                        <a:pt x="18994" y="10006"/>
                      </a:lnTo>
                      <a:lnTo>
                        <a:pt x="19428" y="10083"/>
                      </a:lnTo>
                      <a:lnTo>
                        <a:pt x="19617" y="10127"/>
                      </a:lnTo>
                      <a:lnTo>
                        <a:pt x="19844" y="10149"/>
                      </a:lnTo>
                      <a:lnTo>
                        <a:pt x="20013" y="10149"/>
                      </a:lnTo>
                      <a:lnTo>
                        <a:pt x="20240" y="10127"/>
                      </a:lnTo>
                      <a:lnTo>
                        <a:pt x="20410" y="10105"/>
                      </a:lnTo>
                      <a:lnTo>
                        <a:pt x="20637" y="10061"/>
                      </a:lnTo>
                      <a:lnTo>
                        <a:pt x="20844" y="9984"/>
                      </a:lnTo>
                      <a:lnTo>
                        <a:pt x="21033" y="9896"/>
                      </a:lnTo>
                      <a:lnTo>
                        <a:pt x="21146" y="9830"/>
                      </a:lnTo>
                      <a:lnTo>
                        <a:pt x="21203" y="9753"/>
                      </a:lnTo>
                      <a:lnTo>
                        <a:pt x="21279" y="9642"/>
                      </a:lnTo>
                      <a:lnTo>
                        <a:pt x="21354" y="9521"/>
                      </a:lnTo>
                      <a:lnTo>
                        <a:pt x="21430" y="9246"/>
                      </a:lnTo>
                      <a:lnTo>
                        <a:pt x="21430" y="8904"/>
                      </a:lnTo>
                      <a:lnTo>
                        <a:pt x="21430" y="8540"/>
                      </a:lnTo>
                      <a:lnTo>
                        <a:pt x="21392" y="8144"/>
                      </a:lnTo>
                      <a:lnTo>
                        <a:pt x="21354" y="7714"/>
                      </a:lnTo>
                      <a:lnTo>
                        <a:pt x="21279" y="7295"/>
                      </a:lnTo>
                      <a:lnTo>
                        <a:pt x="21146" y="6446"/>
                      </a:lnTo>
                      <a:lnTo>
                        <a:pt x="20995" y="5686"/>
                      </a:lnTo>
                      <a:lnTo>
                        <a:pt x="20958" y="5366"/>
                      </a:lnTo>
                      <a:lnTo>
                        <a:pt x="20958" y="5091"/>
                      </a:lnTo>
                      <a:lnTo>
                        <a:pt x="20958" y="4860"/>
                      </a:lnTo>
                      <a:lnTo>
                        <a:pt x="21033" y="4716"/>
                      </a:lnTo>
                      <a:lnTo>
                        <a:pt x="20637" y="4860"/>
                      </a:lnTo>
                      <a:lnTo>
                        <a:pt x="20127" y="4992"/>
                      </a:lnTo>
                      <a:lnTo>
                        <a:pt x="19617" y="5069"/>
                      </a:lnTo>
                      <a:lnTo>
                        <a:pt x="19032" y="5157"/>
                      </a:lnTo>
                      <a:lnTo>
                        <a:pt x="18465" y="5201"/>
                      </a:lnTo>
                      <a:lnTo>
                        <a:pt x="17842" y="5245"/>
                      </a:lnTo>
                      <a:lnTo>
                        <a:pt x="17219" y="5267"/>
                      </a:lnTo>
                      <a:lnTo>
                        <a:pt x="16615" y="5267"/>
                      </a:lnTo>
                      <a:lnTo>
                        <a:pt x="15992" y="5245"/>
                      </a:lnTo>
                      <a:lnTo>
                        <a:pt x="15369" y="5201"/>
                      </a:lnTo>
                      <a:lnTo>
                        <a:pt x="14840" y="5157"/>
                      </a:lnTo>
                      <a:lnTo>
                        <a:pt x="14293" y="5091"/>
                      </a:lnTo>
                      <a:lnTo>
                        <a:pt x="13783" y="5014"/>
                      </a:lnTo>
                      <a:lnTo>
                        <a:pt x="13386" y="4926"/>
                      </a:lnTo>
                      <a:lnTo>
                        <a:pt x="13027" y="4815"/>
                      </a:lnTo>
                      <a:lnTo>
                        <a:pt x="12725" y="4716"/>
                      </a:lnTo>
                      <a:lnTo>
                        <a:pt x="12480" y="4606"/>
                      </a:lnTo>
                      <a:lnTo>
                        <a:pt x="12291" y="4496"/>
                      </a:lnTo>
                      <a:lnTo>
                        <a:pt x="12197" y="4397"/>
                      </a:lnTo>
                      <a:lnTo>
                        <a:pt x="12083" y="4286"/>
                      </a:lnTo>
                      <a:lnTo>
                        <a:pt x="12046" y="4187"/>
                      </a:lnTo>
                      <a:lnTo>
                        <a:pt x="12008" y="4077"/>
                      </a:lnTo>
                      <a:lnTo>
                        <a:pt x="12046" y="3967"/>
                      </a:lnTo>
                      <a:lnTo>
                        <a:pt x="12121" y="3868"/>
                      </a:lnTo>
                      <a:lnTo>
                        <a:pt x="12197" y="3735"/>
                      </a:lnTo>
                      <a:lnTo>
                        <a:pt x="12291" y="3614"/>
                      </a:lnTo>
                      <a:lnTo>
                        <a:pt x="12442" y="3482"/>
                      </a:lnTo>
                      <a:lnTo>
                        <a:pt x="12631" y="3361"/>
                      </a:lnTo>
                      <a:lnTo>
                        <a:pt x="13065" y="3085"/>
                      </a:lnTo>
                      <a:lnTo>
                        <a:pt x="13537" y="2766"/>
                      </a:lnTo>
                      <a:lnTo>
                        <a:pt x="13783" y="2578"/>
                      </a:lnTo>
                      <a:lnTo>
                        <a:pt x="13934" y="2380"/>
                      </a:lnTo>
                      <a:lnTo>
                        <a:pt x="14028" y="2171"/>
                      </a:lnTo>
                      <a:lnTo>
                        <a:pt x="14104" y="1961"/>
                      </a:lnTo>
                      <a:lnTo>
                        <a:pt x="14104" y="1730"/>
                      </a:lnTo>
                      <a:lnTo>
                        <a:pt x="14066" y="1498"/>
                      </a:lnTo>
                      <a:lnTo>
                        <a:pt x="13972" y="1267"/>
                      </a:lnTo>
                      <a:lnTo>
                        <a:pt x="13820" y="1057"/>
                      </a:lnTo>
                      <a:lnTo>
                        <a:pt x="13594" y="837"/>
                      </a:lnTo>
                      <a:lnTo>
                        <a:pt x="13386" y="628"/>
                      </a:lnTo>
                      <a:lnTo>
                        <a:pt x="13103" y="462"/>
                      </a:lnTo>
                      <a:lnTo>
                        <a:pt x="12763" y="308"/>
                      </a:lnTo>
                      <a:lnTo>
                        <a:pt x="12404" y="187"/>
                      </a:lnTo>
                      <a:lnTo>
                        <a:pt x="12008" y="77"/>
                      </a:lnTo>
                      <a:lnTo>
                        <a:pt x="11574" y="33"/>
                      </a:lnTo>
                      <a:lnTo>
                        <a:pt x="11102" y="11"/>
                      </a:lnTo>
                      <a:lnTo>
                        <a:pt x="10667" y="11"/>
                      </a:lnTo>
                      <a:lnTo>
                        <a:pt x="10233" y="77"/>
                      </a:lnTo>
                      <a:lnTo>
                        <a:pt x="9837" y="187"/>
                      </a:lnTo>
                      <a:lnTo>
                        <a:pt x="9440" y="286"/>
                      </a:lnTo>
                      <a:lnTo>
                        <a:pt x="9062" y="462"/>
                      </a:lnTo>
                      <a:lnTo>
                        <a:pt x="8741" y="628"/>
                      </a:lnTo>
                      <a:lnTo>
                        <a:pt x="8458" y="815"/>
                      </a:lnTo>
                      <a:lnTo>
                        <a:pt x="8232" y="1035"/>
                      </a:lnTo>
                      <a:lnTo>
                        <a:pt x="8062" y="1245"/>
                      </a:lnTo>
                      <a:lnTo>
                        <a:pt x="7911" y="1476"/>
                      </a:lnTo>
                      <a:lnTo>
                        <a:pt x="7835" y="1708"/>
                      </a:lnTo>
                      <a:lnTo>
                        <a:pt x="7797" y="1961"/>
                      </a:lnTo>
                      <a:lnTo>
                        <a:pt x="7835" y="2193"/>
                      </a:lnTo>
                      <a:lnTo>
                        <a:pt x="7948" y="2402"/>
                      </a:lnTo>
                      <a:lnTo>
                        <a:pt x="8062" y="2534"/>
                      </a:lnTo>
                      <a:lnTo>
                        <a:pt x="8175" y="2644"/>
                      </a:lnTo>
                      <a:lnTo>
                        <a:pt x="8269" y="2744"/>
                      </a:lnTo>
                      <a:lnTo>
                        <a:pt x="8420" y="2832"/>
                      </a:lnTo>
                      <a:lnTo>
                        <a:pt x="8704" y="3019"/>
                      </a:lnTo>
                      <a:lnTo>
                        <a:pt x="8968" y="3206"/>
                      </a:lnTo>
                      <a:lnTo>
                        <a:pt x="9138" y="3405"/>
                      </a:lnTo>
                      <a:lnTo>
                        <a:pt x="9327" y="3570"/>
                      </a:lnTo>
                      <a:lnTo>
                        <a:pt x="9440" y="3735"/>
                      </a:lnTo>
                      <a:lnTo>
                        <a:pt x="9516" y="3890"/>
                      </a:lnTo>
                      <a:lnTo>
                        <a:pt x="9534" y="4033"/>
                      </a:lnTo>
                      <a:lnTo>
                        <a:pt x="9534" y="4165"/>
                      </a:lnTo>
                      <a:lnTo>
                        <a:pt x="9516" y="4286"/>
                      </a:lnTo>
                      <a:lnTo>
                        <a:pt x="9440" y="4397"/>
                      </a:lnTo>
                      <a:lnTo>
                        <a:pt x="9327" y="4496"/>
                      </a:lnTo>
                      <a:lnTo>
                        <a:pt x="9176" y="4562"/>
                      </a:lnTo>
                      <a:lnTo>
                        <a:pt x="9006" y="4628"/>
                      </a:lnTo>
                      <a:lnTo>
                        <a:pt x="8779" y="4694"/>
                      </a:lnTo>
                      <a:lnTo>
                        <a:pt x="8534" y="4716"/>
                      </a:lnTo>
                      <a:lnTo>
                        <a:pt x="8232" y="4716"/>
                      </a:lnTo>
                      <a:lnTo>
                        <a:pt x="7118" y="4738"/>
                      </a:lnTo>
                      <a:lnTo>
                        <a:pt x="5947" y="4771"/>
                      </a:lnTo>
                      <a:lnTo>
                        <a:pt x="4795" y="4815"/>
                      </a:lnTo>
                      <a:lnTo>
                        <a:pt x="3681" y="4860"/>
                      </a:lnTo>
                      <a:lnTo>
                        <a:pt x="2662" y="4882"/>
                      </a:lnTo>
                      <a:lnTo>
                        <a:pt x="1755" y="4882"/>
                      </a:lnTo>
                      <a:lnTo>
                        <a:pt x="1359" y="4860"/>
                      </a:lnTo>
                      <a:lnTo>
                        <a:pt x="981" y="4837"/>
                      </a:lnTo>
                      <a:lnTo>
                        <a:pt x="698" y="4771"/>
                      </a:lnTo>
                      <a:lnTo>
                        <a:pt x="453" y="4716"/>
                      </a:lnTo>
                      <a:lnTo>
                        <a:pt x="453" y="5322"/>
                      </a:lnTo>
                      <a:lnTo>
                        <a:pt x="453" y="6083"/>
                      </a:lnTo>
                      <a:lnTo>
                        <a:pt x="453" y="6909"/>
                      </a:lnTo>
                      <a:lnTo>
                        <a:pt x="453" y="7780"/>
                      </a:lnTo>
                      <a:lnTo>
                        <a:pt x="453" y="8606"/>
                      </a:lnTo>
                      <a:lnTo>
                        <a:pt x="453" y="9345"/>
                      </a:lnTo>
                      <a:lnTo>
                        <a:pt x="453" y="9918"/>
                      </a:lnTo>
                      <a:lnTo>
                        <a:pt x="453" y="10282"/>
                      </a:lnTo>
                      <a:lnTo>
                        <a:pt x="490" y="10381"/>
                      </a:lnTo>
                      <a:lnTo>
                        <a:pt x="547" y="10491"/>
                      </a:lnTo>
                      <a:lnTo>
                        <a:pt x="660" y="10590"/>
                      </a:lnTo>
                      <a:lnTo>
                        <a:pt x="811" y="10700"/>
                      </a:lnTo>
                      <a:lnTo>
                        <a:pt x="981" y="10811"/>
                      </a:lnTo>
                      <a:lnTo>
                        <a:pt x="1208" y="10888"/>
                      </a:lnTo>
                      <a:lnTo>
                        <a:pt x="1453" y="10954"/>
                      </a:lnTo>
                      <a:lnTo>
                        <a:pt x="1718" y="11020"/>
                      </a:lnTo>
                      <a:lnTo>
                        <a:pt x="1963" y="11064"/>
                      </a:lnTo>
                      <a:lnTo>
                        <a:pt x="2265" y="11086"/>
                      </a:lnTo>
                      <a:lnTo>
                        <a:pt x="2548" y="11064"/>
                      </a:lnTo>
                      <a:lnTo>
                        <a:pt x="2794" y="11042"/>
                      </a:lnTo>
                      <a:lnTo>
                        <a:pt x="3096" y="10976"/>
                      </a:lnTo>
                      <a:lnTo>
                        <a:pt x="3341" y="10888"/>
                      </a:lnTo>
                      <a:lnTo>
                        <a:pt x="3606" y="10766"/>
                      </a:lnTo>
                      <a:lnTo>
                        <a:pt x="3813" y="1059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9" name="Puzzle3"/>
                <p:cNvSpPr>
                  <a:spLocks noEditPoints="1" noChangeArrowheads="1"/>
                </p:cNvSpPr>
                <p:nvPr/>
              </p:nvSpPr>
              <p:spPr bwMode="auto">
                <a:xfrm>
                  <a:off x="409917" y="4392647"/>
                  <a:ext cx="111983" cy="148170"/>
                </a:xfrm>
                <a:custGeom>
                  <a:avLst/>
                  <a:gdLst>
                    <a:gd name="T0" fmla="*/ 10391 w 21600"/>
                    <a:gd name="T1" fmla="*/ 15806 h 21600"/>
                    <a:gd name="T2" fmla="*/ 20551 w 21600"/>
                    <a:gd name="T3" fmla="*/ 21088 h 21600"/>
                    <a:gd name="T4" fmla="*/ 13180 w 21600"/>
                    <a:gd name="T5" fmla="*/ 13801 h 21600"/>
                    <a:gd name="T6" fmla="*/ 20551 w 21600"/>
                    <a:gd name="T7" fmla="*/ 7025 h 21600"/>
                    <a:gd name="T8" fmla="*/ 10500 w 21600"/>
                    <a:gd name="T9" fmla="*/ 52 h 21600"/>
                    <a:gd name="T10" fmla="*/ 692 w 21600"/>
                    <a:gd name="T11" fmla="*/ 6802 h 21600"/>
                    <a:gd name="T12" fmla="*/ 8064 w 21600"/>
                    <a:gd name="T13" fmla="*/ 13526 h 21600"/>
                    <a:gd name="T14" fmla="*/ 692 w 21600"/>
                    <a:gd name="T15" fmla="*/ 21088 h 21600"/>
                    <a:gd name="T16" fmla="*/ 2273 w 21600"/>
                    <a:gd name="T17" fmla="*/ 7719 h 21600"/>
                    <a:gd name="T18" fmla="*/ 19149 w 21600"/>
                    <a:gd name="T19" fmla="*/ 20237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6625" y="20892"/>
                      </a:moveTo>
                      <a:lnTo>
                        <a:pt x="7105" y="21023"/>
                      </a:lnTo>
                      <a:lnTo>
                        <a:pt x="7513" y="21088"/>
                      </a:lnTo>
                      <a:lnTo>
                        <a:pt x="7922" y="21115"/>
                      </a:lnTo>
                      <a:lnTo>
                        <a:pt x="8242" y="21115"/>
                      </a:lnTo>
                      <a:lnTo>
                        <a:pt x="8544" y="21062"/>
                      </a:lnTo>
                      <a:lnTo>
                        <a:pt x="8810" y="20997"/>
                      </a:lnTo>
                      <a:lnTo>
                        <a:pt x="9023" y="20892"/>
                      </a:lnTo>
                      <a:lnTo>
                        <a:pt x="9148" y="20761"/>
                      </a:lnTo>
                      <a:lnTo>
                        <a:pt x="9290" y="20616"/>
                      </a:lnTo>
                      <a:lnTo>
                        <a:pt x="9361" y="20459"/>
                      </a:lnTo>
                      <a:lnTo>
                        <a:pt x="9396" y="20289"/>
                      </a:lnTo>
                      <a:lnTo>
                        <a:pt x="9396" y="20092"/>
                      </a:lnTo>
                      <a:lnTo>
                        <a:pt x="9325" y="19909"/>
                      </a:lnTo>
                      <a:lnTo>
                        <a:pt x="9219" y="19738"/>
                      </a:lnTo>
                      <a:lnTo>
                        <a:pt x="9094" y="19555"/>
                      </a:lnTo>
                      <a:lnTo>
                        <a:pt x="8917" y="19384"/>
                      </a:lnTo>
                      <a:lnTo>
                        <a:pt x="8650" y="19162"/>
                      </a:lnTo>
                      <a:lnTo>
                        <a:pt x="8437" y="18900"/>
                      </a:lnTo>
                      <a:lnTo>
                        <a:pt x="8277" y="18624"/>
                      </a:lnTo>
                      <a:lnTo>
                        <a:pt x="8135" y="18349"/>
                      </a:lnTo>
                      <a:lnTo>
                        <a:pt x="8028" y="18048"/>
                      </a:lnTo>
                      <a:lnTo>
                        <a:pt x="7993" y="17746"/>
                      </a:lnTo>
                      <a:lnTo>
                        <a:pt x="7993" y="17471"/>
                      </a:lnTo>
                      <a:lnTo>
                        <a:pt x="8028" y="17169"/>
                      </a:lnTo>
                      <a:lnTo>
                        <a:pt x="8135" y="16920"/>
                      </a:lnTo>
                      <a:lnTo>
                        <a:pt x="8277" y="16671"/>
                      </a:lnTo>
                      <a:lnTo>
                        <a:pt x="8366" y="16540"/>
                      </a:lnTo>
                      <a:lnTo>
                        <a:pt x="8473" y="16409"/>
                      </a:lnTo>
                      <a:lnTo>
                        <a:pt x="8615" y="16317"/>
                      </a:lnTo>
                      <a:lnTo>
                        <a:pt x="8739" y="16213"/>
                      </a:lnTo>
                      <a:lnTo>
                        <a:pt x="8881" y="16134"/>
                      </a:lnTo>
                      <a:lnTo>
                        <a:pt x="9059" y="16055"/>
                      </a:lnTo>
                      <a:lnTo>
                        <a:pt x="9254" y="15990"/>
                      </a:lnTo>
                      <a:lnTo>
                        <a:pt x="9432" y="15911"/>
                      </a:lnTo>
                      <a:lnTo>
                        <a:pt x="9663" y="15885"/>
                      </a:lnTo>
                      <a:lnTo>
                        <a:pt x="9876" y="15833"/>
                      </a:lnTo>
                      <a:lnTo>
                        <a:pt x="10142" y="15806"/>
                      </a:lnTo>
                      <a:lnTo>
                        <a:pt x="10391" y="15806"/>
                      </a:lnTo>
                      <a:lnTo>
                        <a:pt x="10728" y="15806"/>
                      </a:lnTo>
                      <a:lnTo>
                        <a:pt x="10995" y="15806"/>
                      </a:lnTo>
                      <a:lnTo>
                        <a:pt x="11279" y="15833"/>
                      </a:lnTo>
                      <a:lnTo>
                        <a:pt x="11546" y="15885"/>
                      </a:lnTo>
                      <a:lnTo>
                        <a:pt x="11776" y="15937"/>
                      </a:lnTo>
                      <a:lnTo>
                        <a:pt x="12025" y="15990"/>
                      </a:lnTo>
                      <a:lnTo>
                        <a:pt x="12221" y="16055"/>
                      </a:lnTo>
                      <a:lnTo>
                        <a:pt x="12434" y="16134"/>
                      </a:lnTo>
                      <a:lnTo>
                        <a:pt x="12611" y="16213"/>
                      </a:lnTo>
                      <a:lnTo>
                        <a:pt x="12771" y="16317"/>
                      </a:lnTo>
                      <a:lnTo>
                        <a:pt x="12913" y="16409"/>
                      </a:lnTo>
                      <a:lnTo>
                        <a:pt x="13038" y="16514"/>
                      </a:lnTo>
                      <a:lnTo>
                        <a:pt x="13251" y="16737"/>
                      </a:lnTo>
                      <a:lnTo>
                        <a:pt x="13428" y="16986"/>
                      </a:lnTo>
                      <a:lnTo>
                        <a:pt x="13517" y="17248"/>
                      </a:lnTo>
                      <a:lnTo>
                        <a:pt x="13588" y="17523"/>
                      </a:lnTo>
                      <a:lnTo>
                        <a:pt x="13588" y="17799"/>
                      </a:lnTo>
                      <a:lnTo>
                        <a:pt x="13517" y="18074"/>
                      </a:lnTo>
                      <a:lnTo>
                        <a:pt x="13428" y="18323"/>
                      </a:lnTo>
                      <a:lnTo>
                        <a:pt x="13286" y="18572"/>
                      </a:lnTo>
                      <a:lnTo>
                        <a:pt x="13109" y="18808"/>
                      </a:lnTo>
                      <a:lnTo>
                        <a:pt x="12878" y="19031"/>
                      </a:lnTo>
                      <a:lnTo>
                        <a:pt x="12434" y="19411"/>
                      </a:lnTo>
                      <a:lnTo>
                        <a:pt x="12132" y="19738"/>
                      </a:lnTo>
                      <a:lnTo>
                        <a:pt x="12025" y="19856"/>
                      </a:lnTo>
                      <a:lnTo>
                        <a:pt x="11919" y="20014"/>
                      </a:lnTo>
                      <a:lnTo>
                        <a:pt x="11883" y="20132"/>
                      </a:lnTo>
                      <a:lnTo>
                        <a:pt x="11883" y="20263"/>
                      </a:lnTo>
                      <a:lnTo>
                        <a:pt x="11883" y="20394"/>
                      </a:lnTo>
                      <a:lnTo>
                        <a:pt x="11954" y="20485"/>
                      </a:lnTo>
                      <a:lnTo>
                        <a:pt x="12061" y="20590"/>
                      </a:lnTo>
                      <a:lnTo>
                        <a:pt x="12185" y="20695"/>
                      </a:lnTo>
                      <a:lnTo>
                        <a:pt x="12327" y="20787"/>
                      </a:lnTo>
                      <a:lnTo>
                        <a:pt x="12540" y="20892"/>
                      </a:lnTo>
                      <a:lnTo>
                        <a:pt x="12771" y="20997"/>
                      </a:lnTo>
                      <a:lnTo>
                        <a:pt x="13073" y="21088"/>
                      </a:lnTo>
                      <a:lnTo>
                        <a:pt x="13428" y="21193"/>
                      </a:lnTo>
                      <a:lnTo>
                        <a:pt x="13873" y="21298"/>
                      </a:lnTo>
                      <a:lnTo>
                        <a:pt x="14317" y="21390"/>
                      </a:lnTo>
                      <a:lnTo>
                        <a:pt x="14778" y="21468"/>
                      </a:lnTo>
                      <a:lnTo>
                        <a:pt x="15294" y="21547"/>
                      </a:lnTo>
                      <a:lnTo>
                        <a:pt x="15809" y="21600"/>
                      </a:lnTo>
                      <a:lnTo>
                        <a:pt x="16359" y="21652"/>
                      </a:lnTo>
                      <a:lnTo>
                        <a:pt x="16875" y="21678"/>
                      </a:lnTo>
                      <a:lnTo>
                        <a:pt x="17407" y="21678"/>
                      </a:lnTo>
                      <a:lnTo>
                        <a:pt x="17958" y="21678"/>
                      </a:lnTo>
                      <a:lnTo>
                        <a:pt x="18473" y="21652"/>
                      </a:lnTo>
                      <a:lnTo>
                        <a:pt x="18953" y="21573"/>
                      </a:lnTo>
                      <a:lnTo>
                        <a:pt x="19397" y="21495"/>
                      </a:lnTo>
                      <a:lnTo>
                        <a:pt x="19841" y="21390"/>
                      </a:lnTo>
                      <a:lnTo>
                        <a:pt x="20214" y="21272"/>
                      </a:lnTo>
                      <a:lnTo>
                        <a:pt x="20551" y="21088"/>
                      </a:lnTo>
                      <a:lnTo>
                        <a:pt x="20480" y="20787"/>
                      </a:lnTo>
                      <a:lnTo>
                        <a:pt x="20409" y="20485"/>
                      </a:lnTo>
                      <a:lnTo>
                        <a:pt x="20356" y="20158"/>
                      </a:lnTo>
                      <a:lnTo>
                        <a:pt x="20356" y="19804"/>
                      </a:lnTo>
                      <a:lnTo>
                        <a:pt x="20321" y="19083"/>
                      </a:lnTo>
                      <a:lnTo>
                        <a:pt x="20356" y="18349"/>
                      </a:lnTo>
                      <a:lnTo>
                        <a:pt x="20409" y="17641"/>
                      </a:lnTo>
                      <a:lnTo>
                        <a:pt x="20480" y="17012"/>
                      </a:lnTo>
                      <a:lnTo>
                        <a:pt x="20551" y="16488"/>
                      </a:lnTo>
                      <a:lnTo>
                        <a:pt x="20551" y="16055"/>
                      </a:lnTo>
                      <a:lnTo>
                        <a:pt x="20551" y="15911"/>
                      </a:lnTo>
                      <a:lnTo>
                        <a:pt x="20445" y="15754"/>
                      </a:lnTo>
                      <a:lnTo>
                        <a:pt x="20356" y="15610"/>
                      </a:lnTo>
                      <a:lnTo>
                        <a:pt x="20178" y="15452"/>
                      </a:lnTo>
                      <a:lnTo>
                        <a:pt x="20001" y="15334"/>
                      </a:lnTo>
                      <a:lnTo>
                        <a:pt x="19770" y="15230"/>
                      </a:lnTo>
                      <a:lnTo>
                        <a:pt x="19521" y="15125"/>
                      </a:lnTo>
                      <a:lnTo>
                        <a:pt x="19290" y="15059"/>
                      </a:lnTo>
                      <a:lnTo>
                        <a:pt x="19024" y="15007"/>
                      </a:lnTo>
                      <a:lnTo>
                        <a:pt x="18740" y="14954"/>
                      </a:lnTo>
                      <a:lnTo>
                        <a:pt x="18509" y="14954"/>
                      </a:lnTo>
                      <a:lnTo>
                        <a:pt x="18225" y="14954"/>
                      </a:lnTo>
                      <a:lnTo>
                        <a:pt x="17994" y="15007"/>
                      </a:lnTo>
                      <a:lnTo>
                        <a:pt x="17763" y="15085"/>
                      </a:lnTo>
                      <a:lnTo>
                        <a:pt x="17550" y="15177"/>
                      </a:lnTo>
                      <a:lnTo>
                        <a:pt x="17372" y="15308"/>
                      </a:lnTo>
                      <a:lnTo>
                        <a:pt x="17176" y="15426"/>
                      </a:lnTo>
                      <a:lnTo>
                        <a:pt x="16928" y="15557"/>
                      </a:lnTo>
                      <a:lnTo>
                        <a:pt x="16661" y="15636"/>
                      </a:lnTo>
                      <a:lnTo>
                        <a:pt x="16359" y="15688"/>
                      </a:lnTo>
                      <a:lnTo>
                        <a:pt x="16022" y="15715"/>
                      </a:lnTo>
                      <a:lnTo>
                        <a:pt x="15667" y="15688"/>
                      </a:lnTo>
                      <a:lnTo>
                        <a:pt x="15294" y="15662"/>
                      </a:lnTo>
                      <a:lnTo>
                        <a:pt x="14956" y="15583"/>
                      </a:lnTo>
                      <a:lnTo>
                        <a:pt x="14619" y="15479"/>
                      </a:lnTo>
                      <a:lnTo>
                        <a:pt x="14281" y="15334"/>
                      </a:lnTo>
                      <a:lnTo>
                        <a:pt x="13961" y="15177"/>
                      </a:lnTo>
                      <a:lnTo>
                        <a:pt x="13695" y="14981"/>
                      </a:lnTo>
                      <a:lnTo>
                        <a:pt x="13588" y="14850"/>
                      </a:lnTo>
                      <a:lnTo>
                        <a:pt x="13482" y="14732"/>
                      </a:lnTo>
                      <a:lnTo>
                        <a:pt x="13393" y="14600"/>
                      </a:lnTo>
                      <a:lnTo>
                        <a:pt x="13322" y="14456"/>
                      </a:lnTo>
                      <a:lnTo>
                        <a:pt x="13251" y="14299"/>
                      </a:lnTo>
                      <a:lnTo>
                        <a:pt x="13215" y="14155"/>
                      </a:lnTo>
                      <a:lnTo>
                        <a:pt x="13180" y="13971"/>
                      </a:lnTo>
                      <a:lnTo>
                        <a:pt x="13180" y="13801"/>
                      </a:lnTo>
                      <a:lnTo>
                        <a:pt x="13180" y="13591"/>
                      </a:lnTo>
                      <a:lnTo>
                        <a:pt x="13215" y="13395"/>
                      </a:lnTo>
                      <a:lnTo>
                        <a:pt x="13251" y="13198"/>
                      </a:lnTo>
                      <a:lnTo>
                        <a:pt x="13322" y="13015"/>
                      </a:lnTo>
                      <a:lnTo>
                        <a:pt x="13393" y="12870"/>
                      </a:lnTo>
                      <a:lnTo>
                        <a:pt x="13482" y="12713"/>
                      </a:lnTo>
                      <a:lnTo>
                        <a:pt x="13588" y="12569"/>
                      </a:lnTo>
                      <a:lnTo>
                        <a:pt x="13730" y="12438"/>
                      </a:lnTo>
                      <a:lnTo>
                        <a:pt x="13997" y="12215"/>
                      </a:lnTo>
                      <a:lnTo>
                        <a:pt x="14334" y="12005"/>
                      </a:lnTo>
                      <a:lnTo>
                        <a:pt x="14690" y="11861"/>
                      </a:lnTo>
                      <a:lnTo>
                        <a:pt x="15063" y="11756"/>
                      </a:lnTo>
                      <a:lnTo>
                        <a:pt x="15436" y="11678"/>
                      </a:lnTo>
                      <a:lnTo>
                        <a:pt x="15809" y="11638"/>
                      </a:lnTo>
                      <a:lnTo>
                        <a:pt x="16182" y="11638"/>
                      </a:lnTo>
                      <a:lnTo>
                        <a:pt x="16555" y="11678"/>
                      </a:lnTo>
                      <a:lnTo>
                        <a:pt x="16910" y="11730"/>
                      </a:lnTo>
                      <a:lnTo>
                        <a:pt x="17248" y="11835"/>
                      </a:lnTo>
                      <a:lnTo>
                        <a:pt x="17514" y="11966"/>
                      </a:lnTo>
                      <a:lnTo>
                        <a:pt x="17763" y="12110"/>
                      </a:lnTo>
                      <a:lnTo>
                        <a:pt x="17887" y="12215"/>
                      </a:lnTo>
                      <a:lnTo>
                        <a:pt x="18065" y="12307"/>
                      </a:lnTo>
                      <a:lnTo>
                        <a:pt x="18260" y="12412"/>
                      </a:lnTo>
                      <a:lnTo>
                        <a:pt x="18438" y="12464"/>
                      </a:lnTo>
                      <a:lnTo>
                        <a:pt x="18669" y="12543"/>
                      </a:lnTo>
                      <a:lnTo>
                        <a:pt x="18882" y="12569"/>
                      </a:lnTo>
                      <a:lnTo>
                        <a:pt x="19113" y="12595"/>
                      </a:lnTo>
                      <a:lnTo>
                        <a:pt x="19361" y="12608"/>
                      </a:lnTo>
                      <a:lnTo>
                        <a:pt x="19592" y="12608"/>
                      </a:lnTo>
                      <a:lnTo>
                        <a:pt x="19841" y="12595"/>
                      </a:lnTo>
                      <a:lnTo>
                        <a:pt x="20072" y="12543"/>
                      </a:lnTo>
                      <a:lnTo>
                        <a:pt x="20321" y="12490"/>
                      </a:lnTo>
                      <a:lnTo>
                        <a:pt x="20551" y="12438"/>
                      </a:lnTo>
                      <a:lnTo>
                        <a:pt x="20800" y="12333"/>
                      </a:lnTo>
                      <a:lnTo>
                        <a:pt x="20996" y="12241"/>
                      </a:lnTo>
                      <a:lnTo>
                        <a:pt x="21244" y="12110"/>
                      </a:lnTo>
                      <a:lnTo>
                        <a:pt x="21298" y="12032"/>
                      </a:lnTo>
                      <a:lnTo>
                        <a:pt x="21404" y="11966"/>
                      </a:lnTo>
                      <a:lnTo>
                        <a:pt x="21475" y="11861"/>
                      </a:lnTo>
                      <a:lnTo>
                        <a:pt x="21511" y="11730"/>
                      </a:lnTo>
                      <a:lnTo>
                        <a:pt x="21617" y="11481"/>
                      </a:lnTo>
                      <a:lnTo>
                        <a:pt x="21653" y="11180"/>
                      </a:lnTo>
                      <a:lnTo>
                        <a:pt x="21653" y="10826"/>
                      </a:lnTo>
                      <a:lnTo>
                        <a:pt x="21653" y="10472"/>
                      </a:lnTo>
                      <a:lnTo>
                        <a:pt x="21582" y="10092"/>
                      </a:lnTo>
                      <a:lnTo>
                        <a:pt x="21511" y="9725"/>
                      </a:lnTo>
                      <a:lnTo>
                        <a:pt x="21298" y="8912"/>
                      </a:lnTo>
                      <a:lnTo>
                        <a:pt x="21067" y="8191"/>
                      </a:lnTo>
                      <a:lnTo>
                        <a:pt x="20800" y="7536"/>
                      </a:lnTo>
                      <a:lnTo>
                        <a:pt x="20551" y="7025"/>
                      </a:lnTo>
                      <a:lnTo>
                        <a:pt x="20001" y="7103"/>
                      </a:lnTo>
                      <a:lnTo>
                        <a:pt x="19432" y="7156"/>
                      </a:lnTo>
                      <a:lnTo>
                        <a:pt x="18846" y="7208"/>
                      </a:lnTo>
                      <a:lnTo>
                        <a:pt x="18225" y="7208"/>
                      </a:lnTo>
                      <a:lnTo>
                        <a:pt x="17656" y="7208"/>
                      </a:lnTo>
                      <a:lnTo>
                        <a:pt x="17070" y="7182"/>
                      </a:lnTo>
                      <a:lnTo>
                        <a:pt x="16484" y="7156"/>
                      </a:lnTo>
                      <a:lnTo>
                        <a:pt x="15986" y="7103"/>
                      </a:lnTo>
                      <a:lnTo>
                        <a:pt x="14992" y="6999"/>
                      </a:lnTo>
                      <a:lnTo>
                        <a:pt x="14210" y="6907"/>
                      </a:lnTo>
                      <a:lnTo>
                        <a:pt x="13695" y="6828"/>
                      </a:lnTo>
                      <a:lnTo>
                        <a:pt x="13517" y="6802"/>
                      </a:lnTo>
                      <a:lnTo>
                        <a:pt x="13073" y="6645"/>
                      </a:lnTo>
                      <a:lnTo>
                        <a:pt x="12700" y="6474"/>
                      </a:lnTo>
                      <a:lnTo>
                        <a:pt x="12363" y="6304"/>
                      </a:lnTo>
                      <a:lnTo>
                        <a:pt x="12132" y="6094"/>
                      </a:lnTo>
                      <a:lnTo>
                        <a:pt x="11919" y="5871"/>
                      </a:lnTo>
                      <a:lnTo>
                        <a:pt x="11776" y="5649"/>
                      </a:lnTo>
                      <a:lnTo>
                        <a:pt x="11688" y="5413"/>
                      </a:lnTo>
                      <a:lnTo>
                        <a:pt x="11617" y="5190"/>
                      </a:lnTo>
                      <a:lnTo>
                        <a:pt x="11617" y="4941"/>
                      </a:lnTo>
                      <a:lnTo>
                        <a:pt x="11652" y="4718"/>
                      </a:lnTo>
                      <a:lnTo>
                        <a:pt x="11723" y="4482"/>
                      </a:lnTo>
                      <a:lnTo>
                        <a:pt x="11812" y="4285"/>
                      </a:lnTo>
                      <a:lnTo>
                        <a:pt x="11919" y="4089"/>
                      </a:lnTo>
                      <a:lnTo>
                        <a:pt x="12096" y="3905"/>
                      </a:lnTo>
                      <a:lnTo>
                        <a:pt x="12292" y="3735"/>
                      </a:lnTo>
                      <a:lnTo>
                        <a:pt x="12505" y="3604"/>
                      </a:lnTo>
                      <a:lnTo>
                        <a:pt x="12700" y="3460"/>
                      </a:lnTo>
                      <a:lnTo>
                        <a:pt x="12878" y="3250"/>
                      </a:lnTo>
                      <a:lnTo>
                        <a:pt x="13038" y="3027"/>
                      </a:lnTo>
                      <a:lnTo>
                        <a:pt x="13180" y="2752"/>
                      </a:lnTo>
                      <a:lnTo>
                        <a:pt x="13286" y="2477"/>
                      </a:lnTo>
                      <a:lnTo>
                        <a:pt x="13322" y="2175"/>
                      </a:lnTo>
                      <a:lnTo>
                        <a:pt x="13357" y="1874"/>
                      </a:lnTo>
                      <a:lnTo>
                        <a:pt x="13286" y="1572"/>
                      </a:lnTo>
                      <a:lnTo>
                        <a:pt x="13180" y="1271"/>
                      </a:lnTo>
                      <a:lnTo>
                        <a:pt x="13038" y="983"/>
                      </a:lnTo>
                      <a:lnTo>
                        <a:pt x="12949" y="865"/>
                      </a:lnTo>
                      <a:lnTo>
                        <a:pt x="12807" y="733"/>
                      </a:lnTo>
                      <a:lnTo>
                        <a:pt x="12665" y="616"/>
                      </a:lnTo>
                      <a:lnTo>
                        <a:pt x="12505" y="511"/>
                      </a:lnTo>
                      <a:lnTo>
                        <a:pt x="12327" y="406"/>
                      </a:lnTo>
                      <a:lnTo>
                        <a:pt x="12132" y="314"/>
                      </a:lnTo>
                      <a:lnTo>
                        <a:pt x="11883" y="235"/>
                      </a:lnTo>
                      <a:lnTo>
                        <a:pt x="11652" y="183"/>
                      </a:lnTo>
                      <a:lnTo>
                        <a:pt x="11368" y="104"/>
                      </a:lnTo>
                      <a:lnTo>
                        <a:pt x="11101" y="78"/>
                      </a:lnTo>
                      <a:lnTo>
                        <a:pt x="10800" y="52"/>
                      </a:lnTo>
                      <a:lnTo>
                        <a:pt x="10444" y="52"/>
                      </a:lnTo>
                      <a:lnTo>
                        <a:pt x="10142" y="52"/>
                      </a:lnTo>
                      <a:lnTo>
                        <a:pt x="9840" y="78"/>
                      </a:lnTo>
                      <a:lnTo>
                        <a:pt x="9574" y="104"/>
                      </a:lnTo>
                      <a:lnTo>
                        <a:pt x="9325" y="157"/>
                      </a:lnTo>
                      <a:lnTo>
                        <a:pt x="9094" y="209"/>
                      </a:lnTo>
                      <a:lnTo>
                        <a:pt x="8846" y="262"/>
                      </a:lnTo>
                      <a:lnTo>
                        <a:pt x="8650" y="340"/>
                      </a:lnTo>
                      <a:lnTo>
                        <a:pt x="8437" y="432"/>
                      </a:lnTo>
                      <a:lnTo>
                        <a:pt x="8277" y="511"/>
                      </a:lnTo>
                      <a:lnTo>
                        <a:pt x="8100" y="616"/>
                      </a:lnTo>
                      <a:lnTo>
                        <a:pt x="7957" y="707"/>
                      </a:lnTo>
                      <a:lnTo>
                        <a:pt x="7833" y="838"/>
                      </a:lnTo>
                      <a:lnTo>
                        <a:pt x="7620" y="1061"/>
                      </a:lnTo>
                      <a:lnTo>
                        <a:pt x="7442" y="1336"/>
                      </a:lnTo>
                      <a:lnTo>
                        <a:pt x="7353" y="1599"/>
                      </a:lnTo>
                      <a:lnTo>
                        <a:pt x="7318" y="1900"/>
                      </a:lnTo>
                      <a:lnTo>
                        <a:pt x="7318" y="2175"/>
                      </a:lnTo>
                      <a:lnTo>
                        <a:pt x="7353" y="2450"/>
                      </a:lnTo>
                      <a:lnTo>
                        <a:pt x="7442" y="2726"/>
                      </a:lnTo>
                      <a:lnTo>
                        <a:pt x="7620" y="2975"/>
                      </a:lnTo>
                      <a:lnTo>
                        <a:pt x="7833" y="3198"/>
                      </a:lnTo>
                      <a:lnTo>
                        <a:pt x="8064" y="3433"/>
                      </a:lnTo>
                      <a:lnTo>
                        <a:pt x="8295" y="3630"/>
                      </a:lnTo>
                      <a:lnTo>
                        <a:pt x="8508" y="3853"/>
                      </a:lnTo>
                      <a:lnTo>
                        <a:pt x="8686" y="4089"/>
                      </a:lnTo>
                      <a:lnTo>
                        <a:pt x="8775" y="4312"/>
                      </a:lnTo>
                      <a:lnTo>
                        <a:pt x="8846" y="4561"/>
                      </a:lnTo>
                      <a:lnTo>
                        <a:pt x="8846" y="4810"/>
                      </a:lnTo>
                      <a:lnTo>
                        <a:pt x="8810" y="5059"/>
                      </a:lnTo>
                      <a:lnTo>
                        <a:pt x="8721" y="5295"/>
                      </a:lnTo>
                      <a:lnTo>
                        <a:pt x="8579" y="5544"/>
                      </a:lnTo>
                      <a:lnTo>
                        <a:pt x="8366" y="5766"/>
                      </a:lnTo>
                      <a:lnTo>
                        <a:pt x="8135" y="5976"/>
                      </a:lnTo>
                      <a:lnTo>
                        <a:pt x="7833" y="6199"/>
                      </a:lnTo>
                      <a:lnTo>
                        <a:pt x="7478" y="6369"/>
                      </a:lnTo>
                      <a:lnTo>
                        <a:pt x="7069" y="6527"/>
                      </a:lnTo>
                      <a:lnTo>
                        <a:pt x="6590" y="6671"/>
                      </a:lnTo>
                      <a:lnTo>
                        <a:pt x="6092" y="6802"/>
                      </a:lnTo>
                      <a:lnTo>
                        <a:pt x="5684" y="6802"/>
                      </a:lnTo>
                      <a:lnTo>
                        <a:pt x="5133" y="6802"/>
                      </a:lnTo>
                      <a:lnTo>
                        <a:pt x="4547" y="6802"/>
                      </a:lnTo>
                      <a:lnTo>
                        <a:pt x="3872" y="6802"/>
                      </a:lnTo>
                      <a:lnTo>
                        <a:pt x="3144" y="6802"/>
                      </a:lnTo>
                      <a:lnTo>
                        <a:pt x="2362" y="6802"/>
                      </a:lnTo>
                      <a:lnTo>
                        <a:pt x="1545" y="6802"/>
                      </a:lnTo>
                      <a:lnTo>
                        <a:pt x="692" y="6802"/>
                      </a:lnTo>
                      <a:lnTo>
                        <a:pt x="586" y="7234"/>
                      </a:lnTo>
                      <a:lnTo>
                        <a:pt x="461" y="7837"/>
                      </a:lnTo>
                      <a:lnTo>
                        <a:pt x="355" y="8493"/>
                      </a:lnTo>
                      <a:lnTo>
                        <a:pt x="248" y="9187"/>
                      </a:lnTo>
                      <a:lnTo>
                        <a:pt x="142" y="9869"/>
                      </a:lnTo>
                      <a:lnTo>
                        <a:pt x="106" y="10498"/>
                      </a:lnTo>
                      <a:lnTo>
                        <a:pt x="106" y="10983"/>
                      </a:lnTo>
                      <a:lnTo>
                        <a:pt x="106" y="11311"/>
                      </a:lnTo>
                      <a:lnTo>
                        <a:pt x="213" y="11481"/>
                      </a:lnTo>
                      <a:lnTo>
                        <a:pt x="319" y="11651"/>
                      </a:lnTo>
                      <a:lnTo>
                        <a:pt x="497" y="11783"/>
                      </a:lnTo>
                      <a:lnTo>
                        <a:pt x="692" y="11914"/>
                      </a:lnTo>
                      <a:lnTo>
                        <a:pt x="941" y="12032"/>
                      </a:lnTo>
                      <a:lnTo>
                        <a:pt x="1207" y="12110"/>
                      </a:lnTo>
                      <a:lnTo>
                        <a:pt x="1509" y="12189"/>
                      </a:lnTo>
                      <a:lnTo>
                        <a:pt x="1794" y="12241"/>
                      </a:lnTo>
                      <a:lnTo>
                        <a:pt x="2131" y="12267"/>
                      </a:lnTo>
                      <a:lnTo>
                        <a:pt x="2433" y="12281"/>
                      </a:lnTo>
                      <a:lnTo>
                        <a:pt x="2735" y="12267"/>
                      </a:lnTo>
                      <a:lnTo>
                        <a:pt x="3055" y="12241"/>
                      </a:lnTo>
                      <a:lnTo>
                        <a:pt x="3357" y="12189"/>
                      </a:lnTo>
                      <a:lnTo>
                        <a:pt x="3623" y="12084"/>
                      </a:lnTo>
                      <a:lnTo>
                        <a:pt x="3872" y="11979"/>
                      </a:lnTo>
                      <a:lnTo>
                        <a:pt x="4103" y="11861"/>
                      </a:lnTo>
                      <a:lnTo>
                        <a:pt x="4316" y="11704"/>
                      </a:lnTo>
                      <a:lnTo>
                        <a:pt x="4582" y="11612"/>
                      </a:lnTo>
                      <a:lnTo>
                        <a:pt x="4849" y="11533"/>
                      </a:lnTo>
                      <a:lnTo>
                        <a:pt x="5169" y="11507"/>
                      </a:lnTo>
                      <a:lnTo>
                        <a:pt x="5506" y="11481"/>
                      </a:lnTo>
                      <a:lnTo>
                        <a:pt x="5808" y="11507"/>
                      </a:lnTo>
                      <a:lnTo>
                        <a:pt x="6146" y="11560"/>
                      </a:lnTo>
                      <a:lnTo>
                        <a:pt x="6501" y="11651"/>
                      </a:lnTo>
                      <a:lnTo>
                        <a:pt x="6803" y="11783"/>
                      </a:lnTo>
                      <a:lnTo>
                        <a:pt x="7105" y="11940"/>
                      </a:lnTo>
                      <a:lnTo>
                        <a:pt x="7353" y="12110"/>
                      </a:lnTo>
                      <a:lnTo>
                        <a:pt x="7584" y="12333"/>
                      </a:lnTo>
                      <a:lnTo>
                        <a:pt x="7798" y="12595"/>
                      </a:lnTo>
                      <a:lnTo>
                        <a:pt x="7922" y="12870"/>
                      </a:lnTo>
                      <a:lnTo>
                        <a:pt x="8028" y="13198"/>
                      </a:lnTo>
                      <a:lnTo>
                        <a:pt x="8064" y="13526"/>
                      </a:lnTo>
                      <a:lnTo>
                        <a:pt x="8028" y="13775"/>
                      </a:lnTo>
                      <a:lnTo>
                        <a:pt x="7922" y="13998"/>
                      </a:lnTo>
                      <a:lnTo>
                        <a:pt x="7798" y="14220"/>
                      </a:lnTo>
                      <a:lnTo>
                        <a:pt x="7584" y="14404"/>
                      </a:lnTo>
                      <a:lnTo>
                        <a:pt x="7353" y="14574"/>
                      </a:lnTo>
                      <a:lnTo>
                        <a:pt x="7105" y="14732"/>
                      </a:lnTo>
                      <a:lnTo>
                        <a:pt x="6803" y="14850"/>
                      </a:lnTo>
                      <a:lnTo>
                        <a:pt x="6501" y="14954"/>
                      </a:lnTo>
                      <a:lnTo>
                        <a:pt x="6146" y="15033"/>
                      </a:lnTo>
                      <a:lnTo>
                        <a:pt x="5808" y="15085"/>
                      </a:lnTo>
                      <a:lnTo>
                        <a:pt x="5506" y="15085"/>
                      </a:lnTo>
                      <a:lnTo>
                        <a:pt x="5169" y="15059"/>
                      </a:lnTo>
                      <a:lnTo>
                        <a:pt x="4849" y="15007"/>
                      </a:lnTo>
                      <a:lnTo>
                        <a:pt x="4582" y="14902"/>
                      </a:lnTo>
                      <a:lnTo>
                        <a:pt x="4316" y="14784"/>
                      </a:lnTo>
                      <a:lnTo>
                        <a:pt x="4103" y="14600"/>
                      </a:lnTo>
                      <a:lnTo>
                        <a:pt x="3907" y="14430"/>
                      </a:lnTo>
                      <a:lnTo>
                        <a:pt x="3659" y="14299"/>
                      </a:lnTo>
                      <a:lnTo>
                        <a:pt x="3428" y="14194"/>
                      </a:lnTo>
                      <a:lnTo>
                        <a:pt x="3179" y="14129"/>
                      </a:lnTo>
                      <a:lnTo>
                        <a:pt x="2913" y="14102"/>
                      </a:lnTo>
                      <a:lnTo>
                        <a:pt x="2646" y="14102"/>
                      </a:lnTo>
                      <a:lnTo>
                        <a:pt x="2362" y="14129"/>
                      </a:lnTo>
                      <a:lnTo>
                        <a:pt x="2096" y="14168"/>
                      </a:lnTo>
                      <a:lnTo>
                        <a:pt x="1811" y="14273"/>
                      </a:lnTo>
                      <a:lnTo>
                        <a:pt x="1545" y="14378"/>
                      </a:lnTo>
                      <a:lnTo>
                        <a:pt x="1314" y="14496"/>
                      </a:lnTo>
                      <a:lnTo>
                        <a:pt x="1065" y="14653"/>
                      </a:lnTo>
                      <a:lnTo>
                        <a:pt x="870" y="14797"/>
                      </a:lnTo>
                      <a:lnTo>
                        <a:pt x="657" y="14981"/>
                      </a:lnTo>
                      <a:lnTo>
                        <a:pt x="497" y="15177"/>
                      </a:lnTo>
                      <a:lnTo>
                        <a:pt x="390" y="15413"/>
                      </a:lnTo>
                      <a:lnTo>
                        <a:pt x="284" y="15636"/>
                      </a:lnTo>
                      <a:lnTo>
                        <a:pt x="248" y="15911"/>
                      </a:lnTo>
                      <a:lnTo>
                        <a:pt x="284" y="16239"/>
                      </a:lnTo>
                      <a:lnTo>
                        <a:pt x="319" y="16566"/>
                      </a:lnTo>
                      <a:lnTo>
                        <a:pt x="497" y="17340"/>
                      </a:lnTo>
                      <a:lnTo>
                        <a:pt x="692" y="18152"/>
                      </a:lnTo>
                      <a:lnTo>
                        <a:pt x="799" y="18559"/>
                      </a:lnTo>
                      <a:lnTo>
                        <a:pt x="905" y="18978"/>
                      </a:lnTo>
                      <a:lnTo>
                        <a:pt x="959" y="19384"/>
                      </a:lnTo>
                      <a:lnTo>
                        <a:pt x="994" y="19791"/>
                      </a:lnTo>
                      <a:lnTo>
                        <a:pt x="994" y="20132"/>
                      </a:lnTo>
                      <a:lnTo>
                        <a:pt x="959" y="20485"/>
                      </a:lnTo>
                      <a:lnTo>
                        <a:pt x="941" y="20669"/>
                      </a:lnTo>
                      <a:lnTo>
                        <a:pt x="870" y="20813"/>
                      </a:lnTo>
                      <a:lnTo>
                        <a:pt x="799" y="20970"/>
                      </a:lnTo>
                      <a:lnTo>
                        <a:pt x="692" y="21088"/>
                      </a:lnTo>
                      <a:lnTo>
                        <a:pt x="1474" y="20997"/>
                      </a:lnTo>
                      <a:lnTo>
                        <a:pt x="2291" y="20866"/>
                      </a:lnTo>
                      <a:lnTo>
                        <a:pt x="3108" y="20787"/>
                      </a:lnTo>
                      <a:lnTo>
                        <a:pt x="3907" y="20721"/>
                      </a:lnTo>
                      <a:lnTo>
                        <a:pt x="4653" y="20695"/>
                      </a:lnTo>
                      <a:lnTo>
                        <a:pt x="5364" y="20695"/>
                      </a:lnTo>
                      <a:lnTo>
                        <a:pt x="5701" y="20721"/>
                      </a:lnTo>
                      <a:lnTo>
                        <a:pt x="6057" y="20761"/>
                      </a:lnTo>
                      <a:lnTo>
                        <a:pt x="6323" y="20813"/>
                      </a:lnTo>
                      <a:lnTo>
                        <a:pt x="6625" y="20892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362" name="Group 676"/>
              <p:cNvGrpSpPr/>
              <p:nvPr/>
            </p:nvGrpSpPr>
            <p:grpSpPr>
              <a:xfrm>
                <a:off x="4973021" y="5824175"/>
                <a:ext cx="255321" cy="243443"/>
                <a:chOff x="60447" y="4392647"/>
                <a:chExt cx="494389" cy="475779"/>
              </a:xfrm>
              <a:solidFill>
                <a:schemeClr val="accent2">
                  <a:lumMod val="60000"/>
                  <a:lumOff val="40000"/>
                </a:schemeClr>
              </a:solidFill>
            </p:grpSpPr>
            <p:sp>
              <p:nvSpPr>
                <p:cNvPr id="1208" name="Puzzle3"/>
                <p:cNvSpPr>
                  <a:spLocks noEditPoints="1" noChangeArrowheads="1"/>
                </p:cNvSpPr>
                <p:nvPr/>
              </p:nvSpPr>
              <p:spPr bwMode="auto">
                <a:xfrm>
                  <a:off x="201206" y="4394423"/>
                  <a:ext cx="112329" cy="148170"/>
                </a:xfrm>
                <a:custGeom>
                  <a:avLst/>
                  <a:gdLst>
                    <a:gd name="T0" fmla="*/ 10391 w 21600"/>
                    <a:gd name="T1" fmla="*/ 15806 h 21600"/>
                    <a:gd name="T2" fmla="*/ 20551 w 21600"/>
                    <a:gd name="T3" fmla="*/ 21088 h 21600"/>
                    <a:gd name="T4" fmla="*/ 13180 w 21600"/>
                    <a:gd name="T5" fmla="*/ 13801 h 21600"/>
                    <a:gd name="T6" fmla="*/ 20551 w 21600"/>
                    <a:gd name="T7" fmla="*/ 7025 h 21600"/>
                    <a:gd name="T8" fmla="*/ 10500 w 21600"/>
                    <a:gd name="T9" fmla="*/ 52 h 21600"/>
                    <a:gd name="T10" fmla="*/ 692 w 21600"/>
                    <a:gd name="T11" fmla="*/ 6802 h 21600"/>
                    <a:gd name="T12" fmla="*/ 8064 w 21600"/>
                    <a:gd name="T13" fmla="*/ 13526 h 21600"/>
                    <a:gd name="T14" fmla="*/ 692 w 21600"/>
                    <a:gd name="T15" fmla="*/ 21088 h 21600"/>
                    <a:gd name="T16" fmla="*/ 2273 w 21600"/>
                    <a:gd name="T17" fmla="*/ 7719 h 21600"/>
                    <a:gd name="T18" fmla="*/ 19149 w 21600"/>
                    <a:gd name="T19" fmla="*/ 20237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6625" y="20892"/>
                      </a:moveTo>
                      <a:lnTo>
                        <a:pt x="7105" y="21023"/>
                      </a:lnTo>
                      <a:lnTo>
                        <a:pt x="7513" y="21088"/>
                      </a:lnTo>
                      <a:lnTo>
                        <a:pt x="7922" y="21115"/>
                      </a:lnTo>
                      <a:lnTo>
                        <a:pt x="8242" y="21115"/>
                      </a:lnTo>
                      <a:lnTo>
                        <a:pt x="8544" y="21062"/>
                      </a:lnTo>
                      <a:lnTo>
                        <a:pt x="8810" y="20997"/>
                      </a:lnTo>
                      <a:lnTo>
                        <a:pt x="9023" y="20892"/>
                      </a:lnTo>
                      <a:lnTo>
                        <a:pt x="9148" y="20761"/>
                      </a:lnTo>
                      <a:lnTo>
                        <a:pt x="9290" y="20616"/>
                      </a:lnTo>
                      <a:lnTo>
                        <a:pt x="9361" y="20459"/>
                      </a:lnTo>
                      <a:lnTo>
                        <a:pt x="9396" y="20289"/>
                      </a:lnTo>
                      <a:lnTo>
                        <a:pt x="9396" y="20092"/>
                      </a:lnTo>
                      <a:lnTo>
                        <a:pt x="9325" y="19909"/>
                      </a:lnTo>
                      <a:lnTo>
                        <a:pt x="9219" y="19738"/>
                      </a:lnTo>
                      <a:lnTo>
                        <a:pt x="9094" y="19555"/>
                      </a:lnTo>
                      <a:lnTo>
                        <a:pt x="8917" y="19384"/>
                      </a:lnTo>
                      <a:lnTo>
                        <a:pt x="8650" y="19162"/>
                      </a:lnTo>
                      <a:lnTo>
                        <a:pt x="8437" y="18900"/>
                      </a:lnTo>
                      <a:lnTo>
                        <a:pt x="8277" y="18624"/>
                      </a:lnTo>
                      <a:lnTo>
                        <a:pt x="8135" y="18349"/>
                      </a:lnTo>
                      <a:lnTo>
                        <a:pt x="8028" y="18048"/>
                      </a:lnTo>
                      <a:lnTo>
                        <a:pt x="7993" y="17746"/>
                      </a:lnTo>
                      <a:lnTo>
                        <a:pt x="7993" y="17471"/>
                      </a:lnTo>
                      <a:lnTo>
                        <a:pt x="8028" y="17169"/>
                      </a:lnTo>
                      <a:lnTo>
                        <a:pt x="8135" y="16920"/>
                      </a:lnTo>
                      <a:lnTo>
                        <a:pt x="8277" y="16671"/>
                      </a:lnTo>
                      <a:lnTo>
                        <a:pt x="8366" y="16540"/>
                      </a:lnTo>
                      <a:lnTo>
                        <a:pt x="8473" y="16409"/>
                      </a:lnTo>
                      <a:lnTo>
                        <a:pt x="8615" y="16317"/>
                      </a:lnTo>
                      <a:lnTo>
                        <a:pt x="8739" y="16213"/>
                      </a:lnTo>
                      <a:lnTo>
                        <a:pt x="8881" y="16134"/>
                      </a:lnTo>
                      <a:lnTo>
                        <a:pt x="9059" y="16055"/>
                      </a:lnTo>
                      <a:lnTo>
                        <a:pt x="9254" y="15990"/>
                      </a:lnTo>
                      <a:lnTo>
                        <a:pt x="9432" y="15911"/>
                      </a:lnTo>
                      <a:lnTo>
                        <a:pt x="9663" y="15885"/>
                      </a:lnTo>
                      <a:lnTo>
                        <a:pt x="9876" y="15833"/>
                      </a:lnTo>
                      <a:lnTo>
                        <a:pt x="10142" y="15806"/>
                      </a:lnTo>
                      <a:lnTo>
                        <a:pt x="10391" y="15806"/>
                      </a:lnTo>
                      <a:lnTo>
                        <a:pt x="10728" y="15806"/>
                      </a:lnTo>
                      <a:lnTo>
                        <a:pt x="10995" y="15806"/>
                      </a:lnTo>
                      <a:lnTo>
                        <a:pt x="11279" y="15833"/>
                      </a:lnTo>
                      <a:lnTo>
                        <a:pt x="11546" y="15885"/>
                      </a:lnTo>
                      <a:lnTo>
                        <a:pt x="11776" y="15937"/>
                      </a:lnTo>
                      <a:lnTo>
                        <a:pt x="12025" y="15990"/>
                      </a:lnTo>
                      <a:lnTo>
                        <a:pt x="12221" y="16055"/>
                      </a:lnTo>
                      <a:lnTo>
                        <a:pt x="12434" y="16134"/>
                      </a:lnTo>
                      <a:lnTo>
                        <a:pt x="12611" y="16213"/>
                      </a:lnTo>
                      <a:lnTo>
                        <a:pt x="12771" y="16317"/>
                      </a:lnTo>
                      <a:lnTo>
                        <a:pt x="12913" y="16409"/>
                      </a:lnTo>
                      <a:lnTo>
                        <a:pt x="13038" y="16514"/>
                      </a:lnTo>
                      <a:lnTo>
                        <a:pt x="13251" y="16737"/>
                      </a:lnTo>
                      <a:lnTo>
                        <a:pt x="13428" y="16986"/>
                      </a:lnTo>
                      <a:lnTo>
                        <a:pt x="13517" y="17248"/>
                      </a:lnTo>
                      <a:lnTo>
                        <a:pt x="13588" y="17523"/>
                      </a:lnTo>
                      <a:lnTo>
                        <a:pt x="13588" y="17799"/>
                      </a:lnTo>
                      <a:lnTo>
                        <a:pt x="13517" y="18074"/>
                      </a:lnTo>
                      <a:lnTo>
                        <a:pt x="13428" y="18323"/>
                      </a:lnTo>
                      <a:lnTo>
                        <a:pt x="13286" y="18572"/>
                      </a:lnTo>
                      <a:lnTo>
                        <a:pt x="13109" y="18808"/>
                      </a:lnTo>
                      <a:lnTo>
                        <a:pt x="12878" y="19031"/>
                      </a:lnTo>
                      <a:lnTo>
                        <a:pt x="12434" y="19411"/>
                      </a:lnTo>
                      <a:lnTo>
                        <a:pt x="12132" y="19738"/>
                      </a:lnTo>
                      <a:lnTo>
                        <a:pt x="12025" y="19856"/>
                      </a:lnTo>
                      <a:lnTo>
                        <a:pt x="11919" y="20014"/>
                      </a:lnTo>
                      <a:lnTo>
                        <a:pt x="11883" y="20132"/>
                      </a:lnTo>
                      <a:lnTo>
                        <a:pt x="11883" y="20263"/>
                      </a:lnTo>
                      <a:lnTo>
                        <a:pt x="11883" y="20394"/>
                      </a:lnTo>
                      <a:lnTo>
                        <a:pt x="11954" y="20485"/>
                      </a:lnTo>
                      <a:lnTo>
                        <a:pt x="12061" y="20590"/>
                      </a:lnTo>
                      <a:lnTo>
                        <a:pt x="12185" y="20695"/>
                      </a:lnTo>
                      <a:lnTo>
                        <a:pt x="12327" y="20787"/>
                      </a:lnTo>
                      <a:lnTo>
                        <a:pt x="12540" y="20892"/>
                      </a:lnTo>
                      <a:lnTo>
                        <a:pt x="12771" y="20997"/>
                      </a:lnTo>
                      <a:lnTo>
                        <a:pt x="13073" y="21088"/>
                      </a:lnTo>
                      <a:lnTo>
                        <a:pt x="13428" y="21193"/>
                      </a:lnTo>
                      <a:lnTo>
                        <a:pt x="13873" y="21298"/>
                      </a:lnTo>
                      <a:lnTo>
                        <a:pt x="14317" y="21390"/>
                      </a:lnTo>
                      <a:lnTo>
                        <a:pt x="14778" y="21468"/>
                      </a:lnTo>
                      <a:lnTo>
                        <a:pt x="15294" y="21547"/>
                      </a:lnTo>
                      <a:lnTo>
                        <a:pt x="15809" y="21600"/>
                      </a:lnTo>
                      <a:lnTo>
                        <a:pt x="16359" y="21652"/>
                      </a:lnTo>
                      <a:lnTo>
                        <a:pt x="16875" y="21678"/>
                      </a:lnTo>
                      <a:lnTo>
                        <a:pt x="17407" y="21678"/>
                      </a:lnTo>
                      <a:lnTo>
                        <a:pt x="17958" y="21678"/>
                      </a:lnTo>
                      <a:lnTo>
                        <a:pt x="18473" y="21652"/>
                      </a:lnTo>
                      <a:lnTo>
                        <a:pt x="18953" y="21573"/>
                      </a:lnTo>
                      <a:lnTo>
                        <a:pt x="19397" y="21495"/>
                      </a:lnTo>
                      <a:lnTo>
                        <a:pt x="19841" y="21390"/>
                      </a:lnTo>
                      <a:lnTo>
                        <a:pt x="20214" y="21272"/>
                      </a:lnTo>
                      <a:lnTo>
                        <a:pt x="20551" y="21088"/>
                      </a:lnTo>
                      <a:lnTo>
                        <a:pt x="20480" y="20787"/>
                      </a:lnTo>
                      <a:lnTo>
                        <a:pt x="20409" y="20485"/>
                      </a:lnTo>
                      <a:lnTo>
                        <a:pt x="20356" y="20158"/>
                      </a:lnTo>
                      <a:lnTo>
                        <a:pt x="20356" y="19804"/>
                      </a:lnTo>
                      <a:lnTo>
                        <a:pt x="20321" y="19083"/>
                      </a:lnTo>
                      <a:lnTo>
                        <a:pt x="20356" y="18349"/>
                      </a:lnTo>
                      <a:lnTo>
                        <a:pt x="20409" y="17641"/>
                      </a:lnTo>
                      <a:lnTo>
                        <a:pt x="20480" y="17012"/>
                      </a:lnTo>
                      <a:lnTo>
                        <a:pt x="20551" y="16488"/>
                      </a:lnTo>
                      <a:lnTo>
                        <a:pt x="20551" y="16055"/>
                      </a:lnTo>
                      <a:lnTo>
                        <a:pt x="20551" y="15911"/>
                      </a:lnTo>
                      <a:lnTo>
                        <a:pt x="20445" y="15754"/>
                      </a:lnTo>
                      <a:lnTo>
                        <a:pt x="20356" y="15610"/>
                      </a:lnTo>
                      <a:lnTo>
                        <a:pt x="20178" y="15452"/>
                      </a:lnTo>
                      <a:lnTo>
                        <a:pt x="20001" y="15334"/>
                      </a:lnTo>
                      <a:lnTo>
                        <a:pt x="19770" y="15230"/>
                      </a:lnTo>
                      <a:lnTo>
                        <a:pt x="19521" y="15125"/>
                      </a:lnTo>
                      <a:lnTo>
                        <a:pt x="19290" y="15059"/>
                      </a:lnTo>
                      <a:lnTo>
                        <a:pt x="19024" y="15007"/>
                      </a:lnTo>
                      <a:lnTo>
                        <a:pt x="18740" y="14954"/>
                      </a:lnTo>
                      <a:lnTo>
                        <a:pt x="18509" y="14954"/>
                      </a:lnTo>
                      <a:lnTo>
                        <a:pt x="18225" y="14954"/>
                      </a:lnTo>
                      <a:lnTo>
                        <a:pt x="17994" y="15007"/>
                      </a:lnTo>
                      <a:lnTo>
                        <a:pt x="17763" y="15085"/>
                      </a:lnTo>
                      <a:lnTo>
                        <a:pt x="17550" y="15177"/>
                      </a:lnTo>
                      <a:lnTo>
                        <a:pt x="17372" y="15308"/>
                      </a:lnTo>
                      <a:lnTo>
                        <a:pt x="17176" y="15426"/>
                      </a:lnTo>
                      <a:lnTo>
                        <a:pt x="16928" y="15557"/>
                      </a:lnTo>
                      <a:lnTo>
                        <a:pt x="16661" y="15636"/>
                      </a:lnTo>
                      <a:lnTo>
                        <a:pt x="16359" y="15688"/>
                      </a:lnTo>
                      <a:lnTo>
                        <a:pt x="16022" y="15715"/>
                      </a:lnTo>
                      <a:lnTo>
                        <a:pt x="15667" y="15688"/>
                      </a:lnTo>
                      <a:lnTo>
                        <a:pt x="15294" y="15662"/>
                      </a:lnTo>
                      <a:lnTo>
                        <a:pt x="14956" y="15583"/>
                      </a:lnTo>
                      <a:lnTo>
                        <a:pt x="14619" y="15479"/>
                      </a:lnTo>
                      <a:lnTo>
                        <a:pt x="14281" y="15334"/>
                      </a:lnTo>
                      <a:lnTo>
                        <a:pt x="13961" y="15177"/>
                      </a:lnTo>
                      <a:lnTo>
                        <a:pt x="13695" y="14981"/>
                      </a:lnTo>
                      <a:lnTo>
                        <a:pt x="13588" y="14850"/>
                      </a:lnTo>
                      <a:lnTo>
                        <a:pt x="13482" y="14732"/>
                      </a:lnTo>
                      <a:lnTo>
                        <a:pt x="13393" y="14600"/>
                      </a:lnTo>
                      <a:lnTo>
                        <a:pt x="13322" y="14456"/>
                      </a:lnTo>
                      <a:lnTo>
                        <a:pt x="13251" y="14299"/>
                      </a:lnTo>
                      <a:lnTo>
                        <a:pt x="13215" y="14155"/>
                      </a:lnTo>
                      <a:lnTo>
                        <a:pt x="13180" y="13971"/>
                      </a:lnTo>
                      <a:lnTo>
                        <a:pt x="13180" y="13801"/>
                      </a:lnTo>
                      <a:lnTo>
                        <a:pt x="13180" y="13591"/>
                      </a:lnTo>
                      <a:lnTo>
                        <a:pt x="13215" y="13395"/>
                      </a:lnTo>
                      <a:lnTo>
                        <a:pt x="13251" y="13198"/>
                      </a:lnTo>
                      <a:lnTo>
                        <a:pt x="13322" y="13015"/>
                      </a:lnTo>
                      <a:lnTo>
                        <a:pt x="13393" y="12870"/>
                      </a:lnTo>
                      <a:lnTo>
                        <a:pt x="13482" y="12713"/>
                      </a:lnTo>
                      <a:lnTo>
                        <a:pt x="13588" y="12569"/>
                      </a:lnTo>
                      <a:lnTo>
                        <a:pt x="13730" y="12438"/>
                      </a:lnTo>
                      <a:lnTo>
                        <a:pt x="13997" y="12215"/>
                      </a:lnTo>
                      <a:lnTo>
                        <a:pt x="14334" y="12005"/>
                      </a:lnTo>
                      <a:lnTo>
                        <a:pt x="14690" y="11861"/>
                      </a:lnTo>
                      <a:lnTo>
                        <a:pt x="15063" y="11756"/>
                      </a:lnTo>
                      <a:lnTo>
                        <a:pt x="15436" y="11678"/>
                      </a:lnTo>
                      <a:lnTo>
                        <a:pt x="15809" y="11638"/>
                      </a:lnTo>
                      <a:lnTo>
                        <a:pt x="16182" y="11638"/>
                      </a:lnTo>
                      <a:lnTo>
                        <a:pt x="16555" y="11678"/>
                      </a:lnTo>
                      <a:lnTo>
                        <a:pt x="16910" y="11730"/>
                      </a:lnTo>
                      <a:lnTo>
                        <a:pt x="17248" y="11835"/>
                      </a:lnTo>
                      <a:lnTo>
                        <a:pt x="17514" y="11966"/>
                      </a:lnTo>
                      <a:lnTo>
                        <a:pt x="17763" y="12110"/>
                      </a:lnTo>
                      <a:lnTo>
                        <a:pt x="17887" y="12215"/>
                      </a:lnTo>
                      <a:lnTo>
                        <a:pt x="18065" y="12307"/>
                      </a:lnTo>
                      <a:lnTo>
                        <a:pt x="18260" y="12412"/>
                      </a:lnTo>
                      <a:lnTo>
                        <a:pt x="18438" y="12464"/>
                      </a:lnTo>
                      <a:lnTo>
                        <a:pt x="18669" y="12543"/>
                      </a:lnTo>
                      <a:lnTo>
                        <a:pt x="18882" y="12569"/>
                      </a:lnTo>
                      <a:lnTo>
                        <a:pt x="19113" y="12595"/>
                      </a:lnTo>
                      <a:lnTo>
                        <a:pt x="19361" y="12608"/>
                      </a:lnTo>
                      <a:lnTo>
                        <a:pt x="19592" y="12608"/>
                      </a:lnTo>
                      <a:lnTo>
                        <a:pt x="19841" y="12595"/>
                      </a:lnTo>
                      <a:lnTo>
                        <a:pt x="20072" y="12543"/>
                      </a:lnTo>
                      <a:lnTo>
                        <a:pt x="20321" y="12490"/>
                      </a:lnTo>
                      <a:lnTo>
                        <a:pt x="20551" y="12438"/>
                      </a:lnTo>
                      <a:lnTo>
                        <a:pt x="20800" y="12333"/>
                      </a:lnTo>
                      <a:lnTo>
                        <a:pt x="20996" y="12241"/>
                      </a:lnTo>
                      <a:lnTo>
                        <a:pt x="21244" y="12110"/>
                      </a:lnTo>
                      <a:lnTo>
                        <a:pt x="21298" y="12032"/>
                      </a:lnTo>
                      <a:lnTo>
                        <a:pt x="21404" y="11966"/>
                      </a:lnTo>
                      <a:lnTo>
                        <a:pt x="21475" y="11861"/>
                      </a:lnTo>
                      <a:lnTo>
                        <a:pt x="21511" y="11730"/>
                      </a:lnTo>
                      <a:lnTo>
                        <a:pt x="21617" y="11481"/>
                      </a:lnTo>
                      <a:lnTo>
                        <a:pt x="21653" y="11180"/>
                      </a:lnTo>
                      <a:lnTo>
                        <a:pt x="21653" y="10826"/>
                      </a:lnTo>
                      <a:lnTo>
                        <a:pt x="21653" y="10472"/>
                      </a:lnTo>
                      <a:lnTo>
                        <a:pt x="21582" y="10092"/>
                      </a:lnTo>
                      <a:lnTo>
                        <a:pt x="21511" y="9725"/>
                      </a:lnTo>
                      <a:lnTo>
                        <a:pt x="21298" y="8912"/>
                      </a:lnTo>
                      <a:lnTo>
                        <a:pt x="21067" y="8191"/>
                      </a:lnTo>
                      <a:lnTo>
                        <a:pt x="20800" y="7536"/>
                      </a:lnTo>
                      <a:lnTo>
                        <a:pt x="20551" y="7025"/>
                      </a:lnTo>
                      <a:lnTo>
                        <a:pt x="20001" y="7103"/>
                      </a:lnTo>
                      <a:lnTo>
                        <a:pt x="19432" y="7156"/>
                      </a:lnTo>
                      <a:lnTo>
                        <a:pt x="18846" y="7208"/>
                      </a:lnTo>
                      <a:lnTo>
                        <a:pt x="18225" y="7208"/>
                      </a:lnTo>
                      <a:lnTo>
                        <a:pt x="17656" y="7208"/>
                      </a:lnTo>
                      <a:lnTo>
                        <a:pt x="17070" y="7182"/>
                      </a:lnTo>
                      <a:lnTo>
                        <a:pt x="16484" y="7156"/>
                      </a:lnTo>
                      <a:lnTo>
                        <a:pt x="15986" y="7103"/>
                      </a:lnTo>
                      <a:lnTo>
                        <a:pt x="14992" y="6999"/>
                      </a:lnTo>
                      <a:lnTo>
                        <a:pt x="14210" y="6907"/>
                      </a:lnTo>
                      <a:lnTo>
                        <a:pt x="13695" y="6828"/>
                      </a:lnTo>
                      <a:lnTo>
                        <a:pt x="13517" y="6802"/>
                      </a:lnTo>
                      <a:lnTo>
                        <a:pt x="13073" y="6645"/>
                      </a:lnTo>
                      <a:lnTo>
                        <a:pt x="12700" y="6474"/>
                      </a:lnTo>
                      <a:lnTo>
                        <a:pt x="12363" y="6304"/>
                      </a:lnTo>
                      <a:lnTo>
                        <a:pt x="12132" y="6094"/>
                      </a:lnTo>
                      <a:lnTo>
                        <a:pt x="11919" y="5871"/>
                      </a:lnTo>
                      <a:lnTo>
                        <a:pt x="11776" y="5649"/>
                      </a:lnTo>
                      <a:lnTo>
                        <a:pt x="11688" y="5413"/>
                      </a:lnTo>
                      <a:lnTo>
                        <a:pt x="11617" y="5190"/>
                      </a:lnTo>
                      <a:lnTo>
                        <a:pt x="11617" y="4941"/>
                      </a:lnTo>
                      <a:lnTo>
                        <a:pt x="11652" y="4718"/>
                      </a:lnTo>
                      <a:lnTo>
                        <a:pt x="11723" y="4482"/>
                      </a:lnTo>
                      <a:lnTo>
                        <a:pt x="11812" y="4285"/>
                      </a:lnTo>
                      <a:lnTo>
                        <a:pt x="11919" y="4089"/>
                      </a:lnTo>
                      <a:lnTo>
                        <a:pt x="12096" y="3905"/>
                      </a:lnTo>
                      <a:lnTo>
                        <a:pt x="12292" y="3735"/>
                      </a:lnTo>
                      <a:lnTo>
                        <a:pt x="12505" y="3604"/>
                      </a:lnTo>
                      <a:lnTo>
                        <a:pt x="12700" y="3460"/>
                      </a:lnTo>
                      <a:lnTo>
                        <a:pt x="12878" y="3250"/>
                      </a:lnTo>
                      <a:lnTo>
                        <a:pt x="13038" y="3027"/>
                      </a:lnTo>
                      <a:lnTo>
                        <a:pt x="13180" y="2752"/>
                      </a:lnTo>
                      <a:lnTo>
                        <a:pt x="13286" y="2477"/>
                      </a:lnTo>
                      <a:lnTo>
                        <a:pt x="13322" y="2175"/>
                      </a:lnTo>
                      <a:lnTo>
                        <a:pt x="13357" y="1874"/>
                      </a:lnTo>
                      <a:lnTo>
                        <a:pt x="13286" y="1572"/>
                      </a:lnTo>
                      <a:lnTo>
                        <a:pt x="13180" y="1271"/>
                      </a:lnTo>
                      <a:lnTo>
                        <a:pt x="13038" y="983"/>
                      </a:lnTo>
                      <a:lnTo>
                        <a:pt x="12949" y="865"/>
                      </a:lnTo>
                      <a:lnTo>
                        <a:pt x="12807" y="733"/>
                      </a:lnTo>
                      <a:lnTo>
                        <a:pt x="12665" y="616"/>
                      </a:lnTo>
                      <a:lnTo>
                        <a:pt x="12505" y="511"/>
                      </a:lnTo>
                      <a:lnTo>
                        <a:pt x="12327" y="406"/>
                      </a:lnTo>
                      <a:lnTo>
                        <a:pt x="12132" y="314"/>
                      </a:lnTo>
                      <a:lnTo>
                        <a:pt x="11883" y="235"/>
                      </a:lnTo>
                      <a:lnTo>
                        <a:pt x="11652" y="183"/>
                      </a:lnTo>
                      <a:lnTo>
                        <a:pt x="11368" y="104"/>
                      </a:lnTo>
                      <a:lnTo>
                        <a:pt x="11101" y="78"/>
                      </a:lnTo>
                      <a:lnTo>
                        <a:pt x="10800" y="52"/>
                      </a:lnTo>
                      <a:lnTo>
                        <a:pt x="10444" y="52"/>
                      </a:lnTo>
                      <a:lnTo>
                        <a:pt x="10142" y="52"/>
                      </a:lnTo>
                      <a:lnTo>
                        <a:pt x="9840" y="78"/>
                      </a:lnTo>
                      <a:lnTo>
                        <a:pt x="9574" y="104"/>
                      </a:lnTo>
                      <a:lnTo>
                        <a:pt x="9325" y="157"/>
                      </a:lnTo>
                      <a:lnTo>
                        <a:pt x="9094" y="209"/>
                      </a:lnTo>
                      <a:lnTo>
                        <a:pt x="8846" y="262"/>
                      </a:lnTo>
                      <a:lnTo>
                        <a:pt x="8650" y="340"/>
                      </a:lnTo>
                      <a:lnTo>
                        <a:pt x="8437" y="432"/>
                      </a:lnTo>
                      <a:lnTo>
                        <a:pt x="8277" y="511"/>
                      </a:lnTo>
                      <a:lnTo>
                        <a:pt x="8100" y="616"/>
                      </a:lnTo>
                      <a:lnTo>
                        <a:pt x="7957" y="707"/>
                      </a:lnTo>
                      <a:lnTo>
                        <a:pt x="7833" y="838"/>
                      </a:lnTo>
                      <a:lnTo>
                        <a:pt x="7620" y="1061"/>
                      </a:lnTo>
                      <a:lnTo>
                        <a:pt x="7442" y="1336"/>
                      </a:lnTo>
                      <a:lnTo>
                        <a:pt x="7353" y="1599"/>
                      </a:lnTo>
                      <a:lnTo>
                        <a:pt x="7318" y="1900"/>
                      </a:lnTo>
                      <a:lnTo>
                        <a:pt x="7318" y="2175"/>
                      </a:lnTo>
                      <a:lnTo>
                        <a:pt x="7353" y="2450"/>
                      </a:lnTo>
                      <a:lnTo>
                        <a:pt x="7442" y="2726"/>
                      </a:lnTo>
                      <a:lnTo>
                        <a:pt x="7620" y="2975"/>
                      </a:lnTo>
                      <a:lnTo>
                        <a:pt x="7833" y="3198"/>
                      </a:lnTo>
                      <a:lnTo>
                        <a:pt x="8064" y="3433"/>
                      </a:lnTo>
                      <a:lnTo>
                        <a:pt x="8295" y="3630"/>
                      </a:lnTo>
                      <a:lnTo>
                        <a:pt x="8508" y="3853"/>
                      </a:lnTo>
                      <a:lnTo>
                        <a:pt x="8686" y="4089"/>
                      </a:lnTo>
                      <a:lnTo>
                        <a:pt x="8775" y="4312"/>
                      </a:lnTo>
                      <a:lnTo>
                        <a:pt x="8846" y="4561"/>
                      </a:lnTo>
                      <a:lnTo>
                        <a:pt x="8846" y="4810"/>
                      </a:lnTo>
                      <a:lnTo>
                        <a:pt x="8810" y="5059"/>
                      </a:lnTo>
                      <a:lnTo>
                        <a:pt x="8721" y="5295"/>
                      </a:lnTo>
                      <a:lnTo>
                        <a:pt x="8579" y="5544"/>
                      </a:lnTo>
                      <a:lnTo>
                        <a:pt x="8366" y="5766"/>
                      </a:lnTo>
                      <a:lnTo>
                        <a:pt x="8135" y="5976"/>
                      </a:lnTo>
                      <a:lnTo>
                        <a:pt x="7833" y="6199"/>
                      </a:lnTo>
                      <a:lnTo>
                        <a:pt x="7478" y="6369"/>
                      </a:lnTo>
                      <a:lnTo>
                        <a:pt x="7069" y="6527"/>
                      </a:lnTo>
                      <a:lnTo>
                        <a:pt x="6590" y="6671"/>
                      </a:lnTo>
                      <a:lnTo>
                        <a:pt x="6092" y="6802"/>
                      </a:lnTo>
                      <a:lnTo>
                        <a:pt x="5684" y="6802"/>
                      </a:lnTo>
                      <a:lnTo>
                        <a:pt x="5133" y="6802"/>
                      </a:lnTo>
                      <a:lnTo>
                        <a:pt x="4547" y="6802"/>
                      </a:lnTo>
                      <a:lnTo>
                        <a:pt x="3872" y="6802"/>
                      </a:lnTo>
                      <a:lnTo>
                        <a:pt x="3144" y="6802"/>
                      </a:lnTo>
                      <a:lnTo>
                        <a:pt x="2362" y="6802"/>
                      </a:lnTo>
                      <a:lnTo>
                        <a:pt x="1545" y="6802"/>
                      </a:lnTo>
                      <a:lnTo>
                        <a:pt x="692" y="6802"/>
                      </a:lnTo>
                      <a:lnTo>
                        <a:pt x="586" y="7234"/>
                      </a:lnTo>
                      <a:lnTo>
                        <a:pt x="461" y="7837"/>
                      </a:lnTo>
                      <a:lnTo>
                        <a:pt x="355" y="8493"/>
                      </a:lnTo>
                      <a:lnTo>
                        <a:pt x="248" y="9187"/>
                      </a:lnTo>
                      <a:lnTo>
                        <a:pt x="142" y="9869"/>
                      </a:lnTo>
                      <a:lnTo>
                        <a:pt x="106" y="10498"/>
                      </a:lnTo>
                      <a:lnTo>
                        <a:pt x="106" y="10983"/>
                      </a:lnTo>
                      <a:lnTo>
                        <a:pt x="106" y="11311"/>
                      </a:lnTo>
                      <a:lnTo>
                        <a:pt x="213" y="11481"/>
                      </a:lnTo>
                      <a:lnTo>
                        <a:pt x="319" y="11651"/>
                      </a:lnTo>
                      <a:lnTo>
                        <a:pt x="497" y="11783"/>
                      </a:lnTo>
                      <a:lnTo>
                        <a:pt x="692" y="11914"/>
                      </a:lnTo>
                      <a:lnTo>
                        <a:pt x="941" y="12032"/>
                      </a:lnTo>
                      <a:lnTo>
                        <a:pt x="1207" y="12110"/>
                      </a:lnTo>
                      <a:lnTo>
                        <a:pt x="1509" y="12189"/>
                      </a:lnTo>
                      <a:lnTo>
                        <a:pt x="1794" y="12241"/>
                      </a:lnTo>
                      <a:lnTo>
                        <a:pt x="2131" y="12267"/>
                      </a:lnTo>
                      <a:lnTo>
                        <a:pt x="2433" y="12281"/>
                      </a:lnTo>
                      <a:lnTo>
                        <a:pt x="2735" y="12267"/>
                      </a:lnTo>
                      <a:lnTo>
                        <a:pt x="3055" y="12241"/>
                      </a:lnTo>
                      <a:lnTo>
                        <a:pt x="3357" y="12189"/>
                      </a:lnTo>
                      <a:lnTo>
                        <a:pt x="3623" y="12084"/>
                      </a:lnTo>
                      <a:lnTo>
                        <a:pt x="3872" y="11979"/>
                      </a:lnTo>
                      <a:lnTo>
                        <a:pt x="4103" y="11861"/>
                      </a:lnTo>
                      <a:lnTo>
                        <a:pt x="4316" y="11704"/>
                      </a:lnTo>
                      <a:lnTo>
                        <a:pt x="4582" y="11612"/>
                      </a:lnTo>
                      <a:lnTo>
                        <a:pt x="4849" y="11533"/>
                      </a:lnTo>
                      <a:lnTo>
                        <a:pt x="5169" y="11507"/>
                      </a:lnTo>
                      <a:lnTo>
                        <a:pt x="5506" y="11481"/>
                      </a:lnTo>
                      <a:lnTo>
                        <a:pt x="5808" y="11507"/>
                      </a:lnTo>
                      <a:lnTo>
                        <a:pt x="6146" y="11560"/>
                      </a:lnTo>
                      <a:lnTo>
                        <a:pt x="6501" y="11651"/>
                      </a:lnTo>
                      <a:lnTo>
                        <a:pt x="6803" y="11783"/>
                      </a:lnTo>
                      <a:lnTo>
                        <a:pt x="7105" y="11940"/>
                      </a:lnTo>
                      <a:lnTo>
                        <a:pt x="7353" y="12110"/>
                      </a:lnTo>
                      <a:lnTo>
                        <a:pt x="7584" y="12333"/>
                      </a:lnTo>
                      <a:lnTo>
                        <a:pt x="7798" y="12595"/>
                      </a:lnTo>
                      <a:lnTo>
                        <a:pt x="7922" y="12870"/>
                      </a:lnTo>
                      <a:lnTo>
                        <a:pt x="8028" y="13198"/>
                      </a:lnTo>
                      <a:lnTo>
                        <a:pt x="8064" y="13526"/>
                      </a:lnTo>
                      <a:lnTo>
                        <a:pt x="8028" y="13775"/>
                      </a:lnTo>
                      <a:lnTo>
                        <a:pt x="7922" y="13998"/>
                      </a:lnTo>
                      <a:lnTo>
                        <a:pt x="7798" y="14220"/>
                      </a:lnTo>
                      <a:lnTo>
                        <a:pt x="7584" y="14404"/>
                      </a:lnTo>
                      <a:lnTo>
                        <a:pt x="7353" y="14574"/>
                      </a:lnTo>
                      <a:lnTo>
                        <a:pt x="7105" y="14732"/>
                      </a:lnTo>
                      <a:lnTo>
                        <a:pt x="6803" y="14850"/>
                      </a:lnTo>
                      <a:lnTo>
                        <a:pt x="6501" y="14954"/>
                      </a:lnTo>
                      <a:lnTo>
                        <a:pt x="6146" y="15033"/>
                      </a:lnTo>
                      <a:lnTo>
                        <a:pt x="5808" y="15085"/>
                      </a:lnTo>
                      <a:lnTo>
                        <a:pt x="5506" y="15085"/>
                      </a:lnTo>
                      <a:lnTo>
                        <a:pt x="5169" y="15059"/>
                      </a:lnTo>
                      <a:lnTo>
                        <a:pt x="4849" y="15007"/>
                      </a:lnTo>
                      <a:lnTo>
                        <a:pt x="4582" y="14902"/>
                      </a:lnTo>
                      <a:lnTo>
                        <a:pt x="4316" y="14784"/>
                      </a:lnTo>
                      <a:lnTo>
                        <a:pt x="4103" y="14600"/>
                      </a:lnTo>
                      <a:lnTo>
                        <a:pt x="3907" y="14430"/>
                      </a:lnTo>
                      <a:lnTo>
                        <a:pt x="3659" y="14299"/>
                      </a:lnTo>
                      <a:lnTo>
                        <a:pt x="3428" y="14194"/>
                      </a:lnTo>
                      <a:lnTo>
                        <a:pt x="3179" y="14129"/>
                      </a:lnTo>
                      <a:lnTo>
                        <a:pt x="2913" y="14102"/>
                      </a:lnTo>
                      <a:lnTo>
                        <a:pt x="2646" y="14102"/>
                      </a:lnTo>
                      <a:lnTo>
                        <a:pt x="2362" y="14129"/>
                      </a:lnTo>
                      <a:lnTo>
                        <a:pt x="2096" y="14168"/>
                      </a:lnTo>
                      <a:lnTo>
                        <a:pt x="1811" y="14273"/>
                      </a:lnTo>
                      <a:lnTo>
                        <a:pt x="1545" y="14378"/>
                      </a:lnTo>
                      <a:lnTo>
                        <a:pt x="1314" y="14496"/>
                      </a:lnTo>
                      <a:lnTo>
                        <a:pt x="1065" y="14653"/>
                      </a:lnTo>
                      <a:lnTo>
                        <a:pt x="870" y="14797"/>
                      </a:lnTo>
                      <a:lnTo>
                        <a:pt x="657" y="14981"/>
                      </a:lnTo>
                      <a:lnTo>
                        <a:pt x="497" y="15177"/>
                      </a:lnTo>
                      <a:lnTo>
                        <a:pt x="390" y="15413"/>
                      </a:lnTo>
                      <a:lnTo>
                        <a:pt x="284" y="15636"/>
                      </a:lnTo>
                      <a:lnTo>
                        <a:pt x="248" y="15911"/>
                      </a:lnTo>
                      <a:lnTo>
                        <a:pt x="284" y="16239"/>
                      </a:lnTo>
                      <a:lnTo>
                        <a:pt x="319" y="16566"/>
                      </a:lnTo>
                      <a:lnTo>
                        <a:pt x="497" y="17340"/>
                      </a:lnTo>
                      <a:lnTo>
                        <a:pt x="692" y="18152"/>
                      </a:lnTo>
                      <a:lnTo>
                        <a:pt x="799" y="18559"/>
                      </a:lnTo>
                      <a:lnTo>
                        <a:pt x="905" y="18978"/>
                      </a:lnTo>
                      <a:lnTo>
                        <a:pt x="959" y="19384"/>
                      </a:lnTo>
                      <a:lnTo>
                        <a:pt x="994" y="19791"/>
                      </a:lnTo>
                      <a:lnTo>
                        <a:pt x="994" y="20132"/>
                      </a:lnTo>
                      <a:lnTo>
                        <a:pt x="959" y="20485"/>
                      </a:lnTo>
                      <a:lnTo>
                        <a:pt x="941" y="20669"/>
                      </a:lnTo>
                      <a:lnTo>
                        <a:pt x="870" y="20813"/>
                      </a:lnTo>
                      <a:lnTo>
                        <a:pt x="799" y="20970"/>
                      </a:lnTo>
                      <a:lnTo>
                        <a:pt x="692" y="21088"/>
                      </a:lnTo>
                      <a:lnTo>
                        <a:pt x="1474" y="20997"/>
                      </a:lnTo>
                      <a:lnTo>
                        <a:pt x="2291" y="20866"/>
                      </a:lnTo>
                      <a:lnTo>
                        <a:pt x="3108" y="20787"/>
                      </a:lnTo>
                      <a:lnTo>
                        <a:pt x="3907" y="20721"/>
                      </a:lnTo>
                      <a:lnTo>
                        <a:pt x="4653" y="20695"/>
                      </a:lnTo>
                      <a:lnTo>
                        <a:pt x="5364" y="20695"/>
                      </a:lnTo>
                      <a:lnTo>
                        <a:pt x="5701" y="20721"/>
                      </a:lnTo>
                      <a:lnTo>
                        <a:pt x="6057" y="20761"/>
                      </a:lnTo>
                      <a:lnTo>
                        <a:pt x="6323" y="20813"/>
                      </a:lnTo>
                      <a:lnTo>
                        <a:pt x="6625" y="20892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9" name="Puzzle2"/>
                <p:cNvSpPr>
                  <a:spLocks noEditPoints="1" noChangeArrowheads="1"/>
                </p:cNvSpPr>
                <p:nvPr/>
              </p:nvSpPr>
              <p:spPr bwMode="auto">
                <a:xfrm>
                  <a:off x="166882" y="4502797"/>
                  <a:ext cx="179936" cy="135023"/>
                </a:xfrm>
                <a:custGeom>
                  <a:avLst/>
                  <a:gdLst>
                    <a:gd name="T0" fmla="*/ 11 w 21600"/>
                    <a:gd name="T1" fmla="*/ 13386 h 21600"/>
                    <a:gd name="T2" fmla="*/ 4202 w 21600"/>
                    <a:gd name="T3" fmla="*/ 21161 h 21600"/>
                    <a:gd name="T4" fmla="*/ 10400 w 21600"/>
                    <a:gd name="T5" fmla="*/ 13909 h 21600"/>
                    <a:gd name="T6" fmla="*/ 16821 w 21600"/>
                    <a:gd name="T7" fmla="*/ 21190 h 21600"/>
                    <a:gd name="T8" fmla="*/ 21600 w 21600"/>
                    <a:gd name="T9" fmla="*/ 15083 h 21600"/>
                    <a:gd name="T10" fmla="*/ 16889 w 21600"/>
                    <a:gd name="T11" fmla="*/ 5739 h 21600"/>
                    <a:gd name="T12" fmla="*/ 10800 w 21600"/>
                    <a:gd name="T13" fmla="*/ 28 h 21600"/>
                    <a:gd name="T14" fmla="*/ 4202 w 21600"/>
                    <a:gd name="T15" fmla="*/ 5894 h 21600"/>
                    <a:gd name="T16" fmla="*/ 5388 w 21600"/>
                    <a:gd name="T17" fmla="*/ 6742 h 21600"/>
                    <a:gd name="T18" fmla="*/ 16177 w 21600"/>
                    <a:gd name="T19" fmla="*/ 20441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4247" y="12354"/>
                      </a:moveTo>
                      <a:lnTo>
                        <a:pt x="4134" y="12468"/>
                      </a:lnTo>
                      <a:lnTo>
                        <a:pt x="4010" y="12581"/>
                      </a:lnTo>
                      <a:lnTo>
                        <a:pt x="3897" y="12637"/>
                      </a:lnTo>
                      <a:lnTo>
                        <a:pt x="3773" y="12694"/>
                      </a:lnTo>
                      <a:lnTo>
                        <a:pt x="3637" y="12694"/>
                      </a:lnTo>
                      <a:lnTo>
                        <a:pt x="3524" y="12694"/>
                      </a:lnTo>
                      <a:lnTo>
                        <a:pt x="3400" y="12665"/>
                      </a:lnTo>
                      <a:lnTo>
                        <a:pt x="3287" y="12609"/>
                      </a:lnTo>
                      <a:lnTo>
                        <a:pt x="3027" y="12496"/>
                      </a:lnTo>
                      <a:lnTo>
                        <a:pt x="2790" y="12340"/>
                      </a:lnTo>
                      <a:lnTo>
                        <a:pt x="2530" y="12142"/>
                      </a:lnTo>
                      <a:lnTo>
                        <a:pt x="2293" y="11987"/>
                      </a:lnTo>
                      <a:lnTo>
                        <a:pt x="2033" y="11817"/>
                      </a:lnTo>
                      <a:lnTo>
                        <a:pt x="1773" y="11676"/>
                      </a:lnTo>
                      <a:lnTo>
                        <a:pt x="1638" y="11662"/>
                      </a:lnTo>
                      <a:lnTo>
                        <a:pt x="1513" y="11634"/>
                      </a:lnTo>
                      <a:lnTo>
                        <a:pt x="1378" y="11634"/>
                      </a:lnTo>
                      <a:lnTo>
                        <a:pt x="1253" y="11634"/>
                      </a:lnTo>
                      <a:lnTo>
                        <a:pt x="1118" y="11662"/>
                      </a:lnTo>
                      <a:lnTo>
                        <a:pt x="971" y="11732"/>
                      </a:lnTo>
                      <a:lnTo>
                        <a:pt x="835" y="11817"/>
                      </a:lnTo>
                      <a:lnTo>
                        <a:pt x="711" y="11959"/>
                      </a:lnTo>
                      <a:lnTo>
                        <a:pt x="553" y="12086"/>
                      </a:lnTo>
                      <a:lnTo>
                        <a:pt x="429" y="12284"/>
                      </a:lnTo>
                      <a:lnTo>
                        <a:pt x="271" y="12524"/>
                      </a:lnTo>
                      <a:lnTo>
                        <a:pt x="146" y="12793"/>
                      </a:lnTo>
                      <a:lnTo>
                        <a:pt x="79" y="12962"/>
                      </a:lnTo>
                      <a:lnTo>
                        <a:pt x="33" y="13146"/>
                      </a:lnTo>
                      <a:lnTo>
                        <a:pt x="11" y="13386"/>
                      </a:lnTo>
                      <a:lnTo>
                        <a:pt x="11" y="13641"/>
                      </a:lnTo>
                      <a:lnTo>
                        <a:pt x="33" y="13881"/>
                      </a:lnTo>
                      <a:lnTo>
                        <a:pt x="101" y="14150"/>
                      </a:lnTo>
                      <a:lnTo>
                        <a:pt x="192" y="14404"/>
                      </a:lnTo>
                      <a:lnTo>
                        <a:pt x="293" y="14645"/>
                      </a:lnTo>
                      <a:lnTo>
                        <a:pt x="451" y="14857"/>
                      </a:lnTo>
                      <a:lnTo>
                        <a:pt x="621" y="15054"/>
                      </a:lnTo>
                      <a:lnTo>
                        <a:pt x="734" y="15125"/>
                      </a:lnTo>
                      <a:lnTo>
                        <a:pt x="835" y="15210"/>
                      </a:lnTo>
                      <a:lnTo>
                        <a:pt x="948" y="15267"/>
                      </a:lnTo>
                      <a:lnTo>
                        <a:pt x="1084" y="15323"/>
                      </a:lnTo>
                      <a:lnTo>
                        <a:pt x="1208" y="15351"/>
                      </a:lnTo>
                      <a:lnTo>
                        <a:pt x="1355" y="15380"/>
                      </a:lnTo>
                      <a:lnTo>
                        <a:pt x="1513" y="15380"/>
                      </a:lnTo>
                      <a:lnTo>
                        <a:pt x="1683" y="15380"/>
                      </a:lnTo>
                      <a:lnTo>
                        <a:pt x="1864" y="15351"/>
                      </a:lnTo>
                      <a:lnTo>
                        <a:pt x="2033" y="15323"/>
                      </a:lnTo>
                      <a:lnTo>
                        <a:pt x="2225" y="15238"/>
                      </a:lnTo>
                      <a:lnTo>
                        <a:pt x="2428" y="15153"/>
                      </a:lnTo>
                      <a:lnTo>
                        <a:pt x="2745" y="15026"/>
                      </a:lnTo>
                      <a:lnTo>
                        <a:pt x="3005" y="14913"/>
                      </a:lnTo>
                      <a:lnTo>
                        <a:pt x="3264" y="14828"/>
                      </a:lnTo>
                      <a:lnTo>
                        <a:pt x="3513" y="14800"/>
                      </a:lnTo>
                      <a:lnTo>
                        <a:pt x="3615" y="14828"/>
                      </a:lnTo>
                      <a:lnTo>
                        <a:pt x="3728" y="14857"/>
                      </a:lnTo>
                      <a:lnTo>
                        <a:pt x="3807" y="14913"/>
                      </a:lnTo>
                      <a:lnTo>
                        <a:pt x="3920" y="14998"/>
                      </a:lnTo>
                      <a:lnTo>
                        <a:pt x="4010" y="15097"/>
                      </a:lnTo>
                      <a:lnTo>
                        <a:pt x="4089" y="15238"/>
                      </a:lnTo>
                      <a:lnTo>
                        <a:pt x="4179" y="15408"/>
                      </a:lnTo>
                      <a:lnTo>
                        <a:pt x="4247" y="15620"/>
                      </a:lnTo>
                      <a:lnTo>
                        <a:pt x="4326" y="15860"/>
                      </a:lnTo>
                      <a:lnTo>
                        <a:pt x="4394" y="16129"/>
                      </a:lnTo>
                      <a:lnTo>
                        <a:pt x="4439" y="16440"/>
                      </a:lnTo>
                      <a:lnTo>
                        <a:pt x="4507" y="16737"/>
                      </a:lnTo>
                      <a:lnTo>
                        <a:pt x="4552" y="17090"/>
                      </a:lnTo>
                      <a:lnTo>
                        <a:pt x="4575" y="17443"/>
                      </a:lnTo>
                      <a:lnTo>
                        <a:pt x="4586" y="17825"/>
                      </a:lnTo>
                      <a:lnTo>
                        <a:pt x="4586" y="18193"/>
                      </a:lnTo>
                      <a:lnTo>
                        <a:pt x="4586" y="18574"/>
                      </a:lnTo>
                      <a:lnTo>
                        <a:pt x="4586" y="18984"/>
                      </a:lnTo>
                      <a:lnTo>
                        <a:pt x="4552" y="19366"/>
                      </a:lnTo>
                      <a:lnTo>
                        <a:pt x="4507" y="19748"/>
                      </a:lnTo>
                      <a:lnTo>
                        <a:pt x="4462" y="20129"/>
                      </a:lnTo>
                      <a:lnTo>
                        <a:pt x="4371" y="20483"/>
                      </a:lnTo>
                      <a:lnTo>
                        <a:pt x="4292" y="20836"/>
                      </a:lnTo>
                      <a:lnTo>
                        <a:pt x="4202" y="21161"/>
                      </a:lnTo>
                      <a:lnTo>
                        <a:pt x="4744" y="21161"/>
                      </a:lnTo>
                      <a:lnTo>
                        <a:pt x="5264" y="21161"/>
                      </a:lnTo>
                      <a:lnTo>
                        <a:pt x="5784" y="21161"/>
                      </a:lnTo>
                      <a:lnTo>
                        <a:pt x="6235" y="21161"/>
                      </a:lnTo>
                      <a:lnTo>
                        <a:pt x="6676" y="21161"/>
                      </a:lnTo>
                      <a:lnTo>
                        <a:pt x="7060" y="21161"/>
                      </a:lnTo>
                      <a:lnTo>
                        <a:pt x="7410" y="21161"/>
                      </a:lnTo>
                      <a:lnTo>
                        <a:pt x="7670" y="21161"/>
                      </a:lnTo>
                      <a:lnTo>
                        <a:pt x="8020" y="21020"/>
                      </a:lnTo>
                      <a:lnTo>
                        <a:pt x="8303" y="20893"/>
                      </a:lnTo>
                      <a:lnTo>
                        <a:pt x="8563" y="20695"/>
                      </a:lnTo>
                      <a:lnTo>
                        <a:pt x="8800" y="20511"/>
                      </a:lnTo>
                      <a:lnTo>
                        <a:pt x="8969" y="20285"/>
                      </a:lnTo>
                      <a:lnTo>
                        <a:pt x="9150" y="20045"/>
                      </a:lnTo>
                      <a:lnTo>
                        <a:pt x="9252" y="19804"/>
                      </a:lnTo>
                      <a:lnTo>
                        <a:pt x="9342" y="19550"/>
                      </a:lnTo>
                      <a:lnTo>
                        <a:pt x="9410" y="19281"/>
                      </a:lnTo>
                      <a:lnTo>
                        <a:pt x="9433" y="19013"/>
                      </a:lnTo>
                      <a:lnTo>
                        <a:pt x="9433" y="18744"/>
                      </a:lnTo>
                      <a:lnTo>
                        <a:pt x="9387" y="18504"/>
                      </a:lnTo>
                      <a:lnTo>
                        <a:pt x="9320" y="18221"/>
                      </a:lnTo>
                      <a:lnTo>
                        <a:pt x="9207" y="17981"/>
                      </a:lnTo>
                      <a:lnTo>
                        <a:pt x="9105" y="17740"/>
                      </a:lnTo>
                      <a:lnTo>
                        <a:pt x="8924" y="17514"/>
                      </a:lnTo>
                      <a:lnTo>
                        <a:pt x="8777" y="17274"/>
                      </a:lnTo>
                      <a:lnTo>
                        <a:pt x="8642" y="17034"/>
                      </a:lnTo>
                      <a:lnTo>
                        <a:pt x="8563" y="16765"/>
                      </a:lnTo>
                      <a:lnTo>
                        <a:pt x="8472" y="16468"/>
                      </a:lnTo>
                      <a:lnTo>
                        <a:pt x="8450" y="16157"/>
                      </a:lnTo>
                      <a:lnTo>
                        <a:pt x="8450" y="15860"/>
                      </a:lnTo>
                      <a:lnTo>
                        <a:pt x="8472" y="15563"/>
                      </a:lnTo>
                      <a:lnTo>
                        <a:pt x="8540" y="15267"/>
                      </a:lnTo>
                      <a:lnTo>
                        <a:pt x="8642" y="14998"/>
                      </a:lnTo>
                      <a:lnTo>
                        <a:pt x="8777" y="14729"/>
                      </a:lnTo>
                      <a:lnTo>
                        <a:pt x="8868" y="14616"/>
                      </a:lnTo>
                      <a:lnTo>
                        <a:pt x="8969" y="14475"/>
                      </a:lnTo>
                      <a:lnTo>
                        <a:pt x="9060" y="14376"/>
                      </a:lnTo>
                      <a:lnTo>
                        <a:pt x="9184" y="14291"/>
                      </a:lnTo>
                      <a:lnTo>
                        <a:pt x="9297" y="14206"/>
                      </a:lnTo>
                      <a:lnTo>
                        <a:pt x="9433" y="14121"/>
                      </a:lnTo>
                      <a:lnTo>
                        <a:pt x="9579" y="14051"/>
                      </a:lnTo>
                      <a:lnTo>
                        <a:pt x="9726" y="13994"/>
                      </a:lnTo>
                      <a:lnTo>
                        <a:pt x="9884" y="13938"/>
                      </a:lnTo>
                      <a:lnTo>
                        <a:pt x="10054" y="13909"/>
                      </a:lnTo>
                      <a:lnTo>
                        <a:pt x="10257" y="13881"/>
                      </a:lnTo>
                      <a:lnTo>
                        <a:pt x="10449" y="13881"/>
                      </a:lnTo>
                      <a:lnTo>
                        <a:pt x="10664" y="13881"/>
                      </a:lnTo>
                      <a:lnTo>
                        <a:pt x="10856" y="13909"/>
                      </a:lnTo>
                      <a:lnTo>
                        <a:pt x="11037" y="13966"/>
                      </a:lnTo>
                      <a:lnTo>
                        <a:pt x="11206" y="14023"/>
                      </a:lnTo>
                      <a:lnTo>
                        <a:pt x="11353" y="14093"/>
                      </a:lnTo>
                      <a:lnTo>
                        <a:pt x="11511" y="14178"/>
                      </a:lnTo>
                      <a:lnTo>
                        <a:pt x="11635" y="14263"/>
                      </a:lnTo>
                      <a:lnTo>
                        <a:pt x="11748" y="14376"/>
                      </a:lnTo>
                      <a:lnTo>
                        <a:pt x="11861" y="14475"/>
                      </a:lnTo>
                      <a:lnTo>
                        <a:pt x="11941" y="14616"/>
                      </a:lnTo>
                      <a:lnTo>
                        <a:pt x="12031" y="14758"/>
                      </a:lnTo>
                      <a:lnTo>
                        <a:pt x="12099" y="14885"/>
                      </a:lnTo>
                      <a:lnTo>
                        <a:pt x="12200" y="15210"/>
                      </a:lnTo>
                      <a:lnTo>
                        <a:pt x="12268" y="15507"/>
                      </a:lnTo>
                      <a:lnTo>
                        <a:pt x="12291" y="15832"/>
                      </a:lnTo>
                      <a:lnTo>
                        <a:pt x="12291" y="16157"/>
                      </a:lnTo>
                      <a:lnTo>
                        <a:pt x="12246" y="16482"/>
                      </a:lnTo>
                      <a:lnTo>
                        <a:pt x="12178" y="16807"/>
                      </a:lnTo>
                      <a:lnTo>
                        <a:pt x="12099" y="17090"/>
                      </a:lnTo>
                      <a:lnTo>
                        <a:pt x="12008" y="17330"/>
                      </a:lnTo>
                      <a:lnTo>
                        <a:pt x="11884" y="17542"/>
                      </a:lnTo>
                      <a:lnTo>
                        <a:pt x="11748" y="17712"/>
                      </a:lnTo>
                      <a:lnTo>
                        <a:pt x="11613" y="17839"/>
                      </a:lnTo>
                      <a:lnTo>
                        <a:pt x="11489" y="18037"/>
                      </a:lnTo>
                      <a:lnTo>
                        <a:pt x="11398" y="18221"/>
                      </a:lnTo>
                      <a:lnTo>
                        <a:pt x="11319" y="18447"/>
                      </a:lnTo>
                      <a:lnTo>
                        <a:pt x="11251" y="18659"/>
                      </a:lnTo>
                      <a:lnTo>
                        <a:pt x="11206" y="18900"/>
                      </a:lnTo>
                      <a:lnTo>
                        <a:pt x="11184" y="19154"/>
                      </a:lnTo>
                      <a:lnTo>
                        <a:pt x="11184" y="19423"/>
                      </a:lnTo>
                      <a:lnTo>
                        <a:pt x="11229" y="19663"/>
                      </a:lnTo>
                      <a:lnTo>
                        <a:pt x="11297" y="19903"/>
                      </a:lnTo>
                      <a:lnTo>
                        <a:pt x="11376" y="20158"/>
                      </a:lnTo>
                      <a:lnTo>
                        <a:pt x="11511" y="20398"/>
                      </a:lnTo>
                      <a:lnTo>
                        <a:pt x="11681" y="20610"/>
                      </a:lnTo>
                      <a:lnTo>
                        <a:pt x="11884" y="20808"/>
                      </a:lnTo>
                      <a:lnTo>
                        <a:pt x="12121" y="20992"/>
                      </a:lnTo>
                      <a:lnTo>
                        <a:pt x="12404" y="21161"/>
                      </a:lnTo>
                      <a:lnTo>
                        <a:pt x="12528" y="21190"/>
                      </a:lnTo>
                      <a:lnTo>
                        <a:pt x="12856" y="21274"/>
                      </a:lnTo>
                      <a:lnTo>
                        <a:pt x="13330" y="21373"/>
                      </a:lnTo>
                      <a:lnTo>
                        <a:pt x="13963" y="21486"/>
                      </a:lnTo>
                      <a:lnTo>
                        <a:pt x="14313" y="21543"/>
                      </a:lnTo>
                      <a:lnTo>
                        <a:pt x="14652" y="21571"/>
                      </a:lnTo>
                      <a:lnTo>
                        <a:pt x="15025" y="21600"/>
                      </a:lnTo>
                      <a:lnTo>
                        <a:pt x="15409" y="21600"/>
                      </a:lnTo>
                      <a:lnTo>
                        <a:pt x="15782" y="21600"/>
                      </a:lnTo>
                      <a:lnTo>
                        <a:pt x="16177" y="21571"/>
                      </a:lnTo>
                      <a:lnTo>
                        <a:pt x="16516" y="21486"/>
                      </a:lnTo>
                      <a:lnTo>
                        <a:pt x="16889" y="21402"/>
                      </a:lnTo>
                      <a:lnTo>
                        <a:pt x="16821" y="21190"/>
                      </a:lnTo>
                      <a:lnTo>
                        <a:pt x="16776" y="20935"/>
                      </a:lnTo>
                      <a:lnTo>
                        <a:pt x="16742" y="20667"/>
                      </a:lnTo>
                      <a:lnTo>
                        <a:pt x="16719" y="20370"/>
                      </a:lnTo>
                      <a:lnTo>
                        <a:pt x="16697" y="19719"/>
                      </a:lnTo>
                      <a:lnTo>
                        <a:pt x="16697" y="19013"/>
                      </a:lnTo>
                      <a:lnTo>
                        <a:pt x="16719" y="18306"/>
                      </a:lnTo>
                      <a:lnTo>
                        <a:pt x="16753" y="17599"/>
                      </a:lnTo>
                      <a:lnTo>
                        <a:pt x="16821" y="16949"/>
                      </a:lnTo>
                      <a:lnTo>
                        <a:pt x="16889" y="16383"/>
                      </a:lnTo>
                      <a:lnTo>
                        <a:pt x="16934" y="16129"/>
                      </a:lnTo>
                      <a:lnTo>
                        <a:pt x="17002" y="15945"/>
                      </a:lnTo>
                      <a:lnTo>
                        <a:pt x="17081" y="15790"/>
                      </a:lnTo>
                      <a:lnTo>
                        <a:pt x="17194" y="15648"/>
                      </a:lnTo>
                      <a:lnTo>
                        <a:pt x="17318" y="15563"/>
                      </a:lnTo>
                      <a:lnTo>
                        <a:pt x="17453" y="15507"/>
                      </a:lnTo>
                      <a:lnTo>
                        <a:pt x="17600" y="15450"/>
                      </a:lnTo>
                      <a:lnTo>
                        <a:pt x="17758" y="15450"/>
                      </a:lnTo>
                      <a:lnTo>
                        <a:pt x="17905" y="15479"/>
                      </a:lnTo>
                      <a:lnTo>
                        <a:pt x="18064" y="15535"/>
                      </a:lnTo>
                      <a:lnTo>
                        <a:pt x="18233" y="15620"/>
                      </a:lnTo>
                      <a:lnTo>
                        <a:pt x="18380" y="15733"/>
                      </a:lnTo>
                      <a:lnTo>
                        <a:pt x="18561" y="15832"/>
                      </a:lnTo>
                      <a:lnTo>
                        <a:pt x="18707" y="15973"/>
                      </a:lnTo>
                      <a:lnTo>
                        <a:pt x="18866" y="16129"/>
                      </a:lnTo>
                      <a:lnTo>
                        <a:pt x="18990" y="16327"/>
                      </a:lnTo>
                      <a:lnTo>
                        <a:pt x="19125" y="16482"/>
                      </a:lnTo>
                      <a:lnTo>
                        <a:pt x="19295" y="16624"/>
                      </a:lnTo>
                      <a:lnTo>
                        <a:pt x="19464" y="16737"/>
                      </a:lnTo>
                      <a:lnTo>
                        <a:pt x="19668" y="16807"/>
                      </a:lnTo>
                      <a:lnTo>
                        <a:pt x="19860" y="16836"/>
                      </a:lnTo>
                      <a:lnTo>
                        <a:pt x="20052" y="16864"/>
                      </a:lnTo>
                      <a:lnTo>
                        <a:pt x="20266" y="16836"/>
                      </a:lnTo>
                      <a:lnTo>
                        <a:pt x="20470" y="16793"/>
                      </a:lnTo>
                      <a:lnTo>
                        <a:pt x="20662" y="16708"/>
                      </a:lnTo>
                      <a:lnTo>
                        <a:pt x="20854" y="16567"/>
                      </a:lnTo>
                      <a:lnTo>
                        <a:pt x="21035" y="16412"/>
                      </a:lnTo>
                      <a:lnTo>
                        <a:pt x="21182" y="16214"/>
                      </a:lnTo>
                      <a:lnTo>
                        <a:pt x="21340" y="16002"/>
                      </a:lnTo>
                      <a:lnTo>
                        <a:pt x="21441" y="15733"/>
                      </a:lnTo>
                      <a:lnTo>
                        <a:pt x="21532" y="15436"/>
                      </a:lnTo>
                      <a:lnTo>
                        <a:pt x="21600" y="15083"/>
                      </a:lnTo>
                      <a:lnTo>
                        <a:pt x="21600" y="14885"/>
                      </a:lnTo>
                      <a:lnTo>
                        <a:pt x="21600" y="14729"/>
                      </a:lnTo>
                      <a:lnTo>
                        <a:pt x="21600" y="14531"/>
                      </a:lnTo>
                      <a:lnTo>
                        <a:pt x="21577" y="14376"/>
                      </a:lnTo>
                      <a:lnTo>
                        <a:pt x="21532" y="14206"/>
                      </a:lnTo>
                      <a:lnTo>
                        <a:pt x="21487" y="14051"/>
                      </a:lnTo>
                      <a:lnTo>
                        <a:pt x="21419" y="13909"/>
                      </a:lnTo>
                      <a:lnTo>
                        <a:pt x="21351" y="13768"/>
                      </a:lnTo>
                      <a:lnTo>
                        <a:pt x="21204" y="13500"/>
                      </a:lnTo>
                      <a:lnTo>
                        <a:pt x="21035" y="13287"/>
                      </a:lnTo>
                      <a:lnTo>
                        <a:pt x="20809" y="13090"/>
                      </a:lnTo>
                      <a:lnTo>
                        <a:pt x="20594" y="12962"/>
                      </a:lnTo>
                      <a:lnTo>
                        <a:pt x="20357" y="12821"/>
                      </a:lnTo>
                      <a:lnTo>
                        <a:pt x="20120" y="12764"/>
                      </a:lnTo>
                      <a:lnTo>
                        <a:pt x="19882" y="12708"/>
                      </a:lnTo>
                      <a:lnTo>
                        <a:pt x="19645" y="12736"/>
                      </a:lnTo>
                      <a:lnTo>
                        <a:pt x="19430" y="12793"/>
                      </a:lnTo>
                      <a:lnTo>
                        <a:pt x="19227" y="12906"/>
                      </a:lnTo>
                      <a:lnTo>
                        <a:pt x="19148" y="12962"/>
                      </a:lnTo>
                      <a:lnTo>
                        <a:pt x="19058" y="13047"/>
                      </a:lnTo>
                      <a:lnTo>
                        <a:pt x="18990" y="13146"/>
                      </a:lnTo>
                      <a:lnTo>
                        <a:pt x="18911" y="13259"/>
                      </a:lnTo>
                      <a:lnTo>
                        <a:pt x="18775" y="13471"/>
                      </a:lnTo>
                      <a:lnTo>
                        <a:pt x="18628" y="13641"/>
                      </a:lnTo>
                      <a:lnTo>
                        <a:pt x="18470" y="13740"/>
                      </a:lnTo>
                      <a:lnTo>
                        <a:pt x="18301" y="13825"/>
                      </a:lnTo>
                      <a:lnTo>
                        <a:pt x="18143" y="13853"/>
                      </a:lnTo>
                      <a:lnTo>
                        <a:pt x="17973" y="13881"/>
                      </a:lnTo>
                      <a:lnTo>
                        <a:pt x="17804" y="13853"/>
                      </a:lnTo>
                      <a:lnTo>
                        <a:pt x="17646" y="13796"/>
                      </a:lnTo>
                      <a:lnTo>
                        <a:pt x="17499" y="13726"/>
                      </a:lnTo>
                      <a:lnTo>
                        <a:pt x="17341" y="13641"/>
                      </a:lnTo>
                      <a:lnTo>
                        <a:pt x="17216" y="13528"/>
                      </a:lnTo>
                      <a:lnTo>
                        <a:pt x="17103" y="13386"/>
                      </a:lnTo>
                      <a:lnTo>
                        <a:pt x="17024" y="13259"/>
                      </a:lnTo>
                      <a:lnTo>
                        <a:pt x="16934" y="13118"/>
                      </a:lnTo>
                      <a:lnTo>
                        <a:pt x="16889" y="12991"/>
                      </a:lnTo>
                      <a:lnTo>
                        <a:pt x="16889" y="12849"/>
                      </a:lnTo>
                      <a:lnTo>
                        <a:pt x="16889" y="12383"/>
                      </a:lnTo>
                      <a:lnTo>
                        <a:pt x="16889" y="11662"/>
                      </a:lnTo>
                      <a:lnTo>
                        <a:pt x="16889" y="10701"/>
                      </a:lnTo>
                      <a:lnTo>
                        <a:pt x="16889" y="9640"/>
                      </a:lnTo>
                      <a:lnTo>
                        <a:pt x="16889" y="8566"/>
                      </a:lnTo>
                      <a:lnTo>
                        <a:pt x="16889" y="7478"/>
                      </a:lnTo>
                      <a:lnTo>
                        <a:pt x="16889" y="6502"/>
                      </a:lnTo>
                      <a:lnTo>
                        <a:pt x="16889" y="5739"/>
                      </a:lnTo>
                      <a:lnTo>
                        <a:pt x="16674" y="5894"/>
                      </a:lnTo>
                      <a:lnTo>
                        <a:pt x="16414" y="6036"/>
                      </a:lnTo>
                      <a:lnTo>
                        <a:pt x="16154" y="6177"/>
                      </a:lnTo>
                      <a:lnTo>
                        <a:pt x="15849" y="6248"/>
                      </a:lnTo>
                      <a:lnTo>
                        <a:pt x="15544" y="6304"/>
                      </a:lnTo>
                      <a:lnTo>
                        <a:pt x="15217" y="6332"/>
                      </a:lnTo>
                      <a:lnTo>
                        <a:pt x="14866" y="6361"/>
                      </a:lnTo>
                      <a:lnTo>
                        <a:pt x="14550" y="6361"/>
                      </a:lnTo>
                      <a:lnTo>
                        <a:pt x="14200" y="6332"/>
                      </a:lnTo>
                      <a:lnTo>
                        <a:pt x="13850" y="6276"/>
                      </a:lnTo>
                      <a:lnTo>
                        <a:pt x="13522" y="6219"/>
                      </a:lnTo>
                      <a:lnTo>
                        <a:pt x="13206" y="6149"/>
                      </a:lnTo>
                      <a:lnTo>
                        <a:pt x="12901" y="6064"/>
                      </a:lnTo>
                      <a:lnTo>
                        <a:pt x="12618" y="5951"/>
                      </a:lnTo>
                      <a:lnTo>
                        <a:pt x="12358" y="5838"/>
                      </a:lnTo>
                      <a:lnTo>
                        <a:pt x="12121" y="5739"/>
                      </a:lnTo>
                      <a:lnTo>
                        <a:pt x="11941" y="5626"/>
                      </a:lnTo>
                      <a:lnTo>
                        <a:pt x="11794" y="5513"/>
                      </a:lnTo>
                      <a:lnTo>
                        <a:pt x="11658" y="5414"/>
                      </a:lnTo>
                      <a:lnTo>
                        <a:pt x="11556" y="5301"/>
                      </a:lnTo>
                      <a:lnTo>
                        <a:pt x="11466" y="5187"/>
                      </a:lnTo>
                      <a:lnTo>
                        <a:pt x="11398" y="5089"/>
                      </a:lnTo>
                      <a:lnTo>
                        <a:pt x="11376" y="4947"/>
                      </a:lnTo>
                      <a:lnTo>
                        <a:pt x="11353" y="4834"/>
                      </a:lnTo>
                      <a:lnTo>
                        <a:pt x="11353" y="4707"/>
                      </a:lnTo>
                      <a:lnTo>
                        <a:pt x="11376" y="4565"/>
                      </a:lnTo>
                      <a:lnTo>
                        <a:pt x="11443" y="4410"/>
                      </a:lnTo>
                      <a:lnTo>
                        <a:pt x="11511" y="4240"/>
                      </a:lnTo>
                      <a:lnTo>
                        <a:pt x="11703" y="3887"/>
                      </a:lnTo>
                      <a:lnTo>
                        <a:pt x="11986" y="3505"/>
                      </a:lnTo>
                      <a:lnTo>
                        <a:pt x="12144" y="3265"/>
                      </a:lnTo>
                      <a:lnTo>
                        <a:pt x="12246" y="3025"/>
                      </a:lnTo>
                      <a:lnTo>
                        <a:pt x="12336" y="2756"/>
                      </a:lnTo>
                      <a:lnTo>
                        <a:pt x="12404" y="2445"/>
                      </a:lnTo>
                      <a:lnTo>
                        <a:pt x="12438" y="2176"/>
                      </a:lnTo>
                      <a:lnTo>
                        <a:pt x="12438" y="1880"/>
                      </a:lnTo>
                      <a:lnTo>
                        <a:pt x="12404" y="1583"/>
                      </a:lnTo>
                      <a:lnTo>
                        <a:pt x="12336" y="1314"/>
                      </a:lnTo>
                      <a:lnTo>
                        <a:pt x="12246" y="1046"/>
                      </a:lnTo>
                      <a:lnTo>
                        <a:pt x="12099" y="791"/>
                      </a:lnTo>
                      <a:lnTo>
                        <a:pt x="12008" y="692"/>
                      </a:lnTo>
                      <a:lnTo>
                        <a:pt x="11918" y="579"/>
                      </a:lnTo>
                      <a:lnTo>
                        <a:pt x="11816" y="466"/>
                      </a:lnTo>
                      <a:lnTo>
                        <a:pt x="11703" y="381"/>
                      </a:lnTo>
                      <a:lnTo>
                        <a:pt x="11579" y="310"/>
                      </a:lnTo>
                      <a:lnTo>
                        <a:pt x="11443" y="226"/>
                      </a:lnTo>
                      <a:lnTo>
                        <a:pt x="11297" y="169"/>
                      </a:lnTo>
                      <a:lnTo>
                        <a:pt x="11138" y="113"/>
                      </a:lnTo>
                      <a:lnTo>
                        <a:pt x="10969" y="56"/>
                      </a:lnTo>
                      <a:lnTo>
                        <a:pt x="10800" y="28"/>
                      </a:lnTo>
                      <a:lnTo>
                        <a:pt x="10619" y="28"/>
                      </a:lnTo>
                      <a:lnTo>
                        <a:pt x="10404" y="28"/>
                      </a:lnTo>
                      <a:lnTo>
                        <a:pt x="10257" y="28"/>
                      </a:lnTo>
                      <a:lnTo>
                        <a:pt x="10076" y="56"/>
                      </a:lnTo>
                      <a:lnTo>
                        <a:pt x="9952" y="84"/>
                      </a:lnTo>
                      <a:lnTo>
                        <a:pt x="9794" y="141"/>
                      </a:lnTo>
                      <a:lnTo>
                        <a:pt x="9692" y="226"/>
                      </a:lnTo>
                      <a:lnTo>
                        <a:pt x="9557" y="282"/>
                      </a:lnTo>
                      <a:lnTo>
                        <a:pt x="9455" y="381"/>
                      </a:lnTo>
                      <a:lnTo>
                        <a:pt x="9365" y="466"/>
                      </a:lnTo>
                      <a:lnTo>
                        <a:pt x="9274" y="579"/>
                      </a:lnTo>
                      <a:lnTo>
                        <a:pt x="9184" y="692"/>
                      </a:lnTo>
                      <a:lnTo>
                        <a:pt x="9128" y="791"/>
                      </a:lnTo>
                      <a:lnTo>
                        <a:pt x="9060" y="932"/>
                      </a:lnTo>
                      <a:lnTo>
                        <a:pt x="8969" y="1201"/>
                      </a:lnTo>
                      <a:lnTo>
                        <a:pt x="8913" y="1498"/>
                      </a:lnTo>
                      <a:lnTo>
                        <a:pt x="8890" y="1795"/>
                      </a:lnTo>
                      <a:lnTo>
                        <a:pt x="8890" y="2120"/>
                      </a:lnTo>
                      <a:lnTo>
                        <a:pt x="8913" y="2445"/>
                      </a:lnTo>
                      <a:lnTo>
                        <a:pt x="8969" y="2756"/>
                      </a:lnTo>
                      <a:lnTo>
                        <a:pt x="9060" y="3081"/>
                      </a:lnTo>
                      <a:lnTo>
                        <a:pt x="9173" y="3378"/>
                      </a:lnTo>
                      <a:lnTo>
                        <a:pt x="9297" y="3647"/>
                      </a:lnTo>
                      <a:lnTo>
                        <a:pt x="9466" y="3887"/>
                      </a:lnTo>
                      <a:lnTo>
                        <a:pt x="9579" y="4085"/>
                      </a:lnTo>
                      <a:lnTo>
                        <a:pt x="9670" y="4269"/>
                      </a:lnTo>
                      <a:lnTo>
                        <a:pt x="9726" y="4467"/>
                      </a:lnTo>
                      <a:lnTo>
                        <a:pt x="9771" y="4650"/>
                      </a:lnTo>
                      <a:lnTo>
                        <a:pt x="9771" y="4834"/>
                      </a:lnTo>
                      <a:lnTo>
                        <a:pt x="9749" y="5032"/>
                      </a:lnTo>
                      <a:lnTo>
                        <a:pt x="9715" y="5216"/>
                      </a:lnTo>
                      <a:lnTo>
                        <a:pt x="9625" y="5385"/>
                      </a:lnTo>
                      <a:lnTo>
                        <a:pt x="9534" y="5513"/>
                      </a:lnTo>
                      <a:lnTo>
                        <a:pt x="9410" y="5626"/>
                      </a:lnTo>
                      <a:lnTo>
                        <a:pt x="9229" y="5710"/>
                      </a:lnTo>
                      <a:lnTo>
                        <a:pt x="9060" y="5767"/>
                      </a:lnTo>
                      <a:lnTo>
                        <a:pt x="8845" y="5767"/>
                      </a:lnTo>
                      <a:lnTo>
                        <a:pt x="8585" y="5739"/>
                      </a:lnTo>
                      <a:lnTo>
                        <a:pt x="8325" y="5654"/>
                      </a:lnTo>
                      <a:lnTo>
                        <a:pt x="8020" y="5513"/>
                      </a:lnTo>
                      <a:lnTo>
                        <a:pt x="7840" y="5442"/>
                      </a:lnTo>
                      <a:lnTo>
                        <a:pt x="7648" y="5385"/>
                      </a:lnTo>
                      <a:lnTo>
                        <a:pt x="7433" y="5329"/>
                      </a:lnTo>
                      <a:lnTo>
                        <a:pt x="7241" y="5301"/>
                      </a:lnTo>
                      <a:lnTo>
                        <a:pt x="6755" y="5301"/>
                      </a:lnTo>
                      <a:lnTo>
                        <a:pt x="6281" y="5329"/>
                      </a:lnTo>
                      <a:lnTo>
                        <a:pt x="5784" y="5385"/>
                      </a:lnTo>
                      <a:lnTo>
                        <a:pt x="5264" y="5498"/>
                      </a:lnTo>
                      <a:lnTo>
                        <a:pt x="4744" y="5597"/>
                      </a:lnTo>
                      <a:lnTo>
                        <a:pt x="4247" y="5739"/>
                      </a:lnTo>
                      <a:lnTo>
                        <a:pt x="4202" y="5894"/>
                      </a:lnTo>
                      <a:lnTo>
                        <a:pt x="4202" y="6191"/>
                      </a:lnTo>
                      <a:lnTo>
                        <a:pt x="4202" y="6545"/>
                      </a:lnTo>
                      <a:lnTo>
                        <a:pt x="4225" y="6954"/>
                      </a:lnTo>
                      <a:lnTo>
                        <a:pt x="4315" y="7930"/>
                      </a:lnTo>
                      <a:lnTo>
                        <a:pt x="4394" y="9018"/>
                      </a:lnTo>
                      <a:lnTo>
                        <a:pt x="4439" y="9570"/>
                      </a:lnTo>
                      <a:lnTo>
                        <a:pt x="4462" y="10107"/>
                      </a:lnTo>
                      <a:lnTo>
                        <a:pt x="4484" y="10630"/>
                      </a:lnTo>
                      <a:lnTo>
                        <a:pt x="4507" y="11082"/>
                      </a:lnTo>
                      <a:lnTo>
                        <a:pt x="4484" y="11520"/>
                      </a:lnTo>
                      <a:lnTo>
                        <a:pt x="4439" y="11874"/>
                      </a:lnTo>
                      <a:lnTo>
                        <a:pt x="4394" y="12029"/>
                      </a:lnTo>
                      <a:lnTo>
                        <a:pt x="4349" y="12171"/>
                      </a:lnTo>
                      <a:lnTo>
                        <a:pt x="4315" y="12284"/>
                      </a:lnTo>
                      <a:lnTo>
                        <a:pt x="4247" y="12354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0" name="Puzzle4"/>
                <p:cNvSpPr>
                  <a:spLocks noEditPoints="1" noChangeArrowheads="1"/>
                </p:cNvSpPr>
                <p:nvPr/>
              </p:nvSpPr>
              <p:spPr bwMode="auto">
                <a:xfrm>
                  <a:off x="97543" y="4501021"/>
                  <a:ext cx="108169" cy="172332"/>
                </a:xfrm>
                <a:custGeom>
                  <a:avLst/>
                  <a:gdLst>
                    <a:gd name="T0" fmla="*/ 8307 w 21600"/>
                    <a:gd name="T1" fmla="*/ 11593 h 21600"/>
                    <a:gd name="T2" fmla="*/ 453 w 21600"/>
                    <a:gd name="T3" fmla="*/ 16938 h 21600"/>
                    <a:gd name="T4" fmla="*/ 11500 w 21600"/>
                    <a:gd name="T5" fmla="*/ 21600 h 21600"/>
                    <a:gd name="T6" fmla="*/ 20920 w 21600"/>
                    <a:gd name="T7" fmla="*/ 16751 h 21600"/>
                    <a:gd name="T8" fmla="*/ 13972 w 21600"/>
                    <a:gd name="T9" fmla="*/ 10888 h 21600"/>
                    <a:gd name="T10" fmla="*/ 21033 w 21600"/>
                    <a:gd name="T11" fmla="*/ 4716 h 21600"/>
                    <a:gd name="T12" fmla="*/ 11102 w 21600"/>
                    <a:gd name="T13" fmla="*/ 11 h 21600"/>
                    <a:gd name="T14" fmla="*/ 453 w 21600"/>
                    <a:gd name="T15" fmla="*/ 4716 h 21600"/>
                    <a:gd name="T16" fmla="*/ 2076 w 21600"/>
                    <a:gd name="T17" fmla="*/ 5664 h 21600"/>
                    <a:gd name="T18" fmla="*/ 20203 w 21600"/>
                    <a:gd name="T19" fmla="*/ 1598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3813" y="10590"/>
                      </a:moveTo>
                      <a:lnTo>
                        <a:pt x="3927" y="10513"/>
                      </a:lnTo>
                      <a:lnTo>
                        <a:pt x="4078" y="10425"/>
                      </a:lnTo>
                      <a:lnTo>
                        <a:pt x="4210" y="10359"/>
                      </a:lnTo>
                      <a:lnTo>
                        <a:pt x="4361" y="10315"/>
                      </a:lnTo>
                      <a:lnTo>
                        <a:pt x="4682" y="10237"/>
                      </a:lnTo>
                      <a:lnTo>
                        <a:pt x="5041" y="10193"/>
                      </a:lnTo>
                      <a:lnTo>
                        <a:pt x="5456" y="10171"/>
                      </a:lnTo>
                      <a:lnTo>
                        <a:pt x="5853" y="10193"/>
                      </a:lnTo>
                      <a:lnTo>
                        <a:pt x="6249" y="10260"/>
                      </a:lnTo>
                      <a:lnTo>
                        <a:pt x="6646" y="10337"/>
                      </a:lnTo>
                      <a:lnTo>
                        <a:pt x="7004" y="10469"/>
                      </a:lnTo>
                      <a:lnTo>
                        <a:pt x="7363" y="10612"/>
                      </a:lnTo>
                      <a:lnTo>
                        <a:pt x="7665" y="10788"/>
                      </a:lnTo>
                      <a:lnTo>
                        <a:pt x="7911" y="10998"/>
                      </a:lnTo>
                      <a:lnTo>
                        <a:pt x="8024" y="11097"/>
                      </a:lnTo>
                      <a:lnTo>
                        <a:pt x="8137" y="11207"/>
                      </a:lnTo>
                      <a:lnTo>
                        <a:pt x="8194" y="11340"/>
                      </a:lnTo>
                      <a:lnTo>
                        <a:pt x="8269" y="11461"/>
                      </a:lnTo>
                      <a:lnTo>
                        <a:pt x="8307" y="11593"/>
                      </a:lnTo>
                      <a:lnTo>
                        <a:pt x="8307" y="11714"/>
                      </a:lnTo>
                      <a:lnTo>
                        <a:pt x="8307" y="11868"/>
                      </a:lnTo>
                      <a:lnTo>
                        <a:pt x="8307" y="12012"/>
                      </a:lnTo>
                      <a:lnTo>
                        <a:pt x="8194" y="12265"/>
                      </a:lnTo>
                      <a:lnTo>
                        <a:pt x="8062" y="12519"/>
                      </a:lnTo>
                      <a:lnTo>
                        <a:pt x="7873" y="12706"/>
                      </a:lnTo>
                      <a:lnTo>
                        <a:pt x="7627" y="12904"/>
                      </a:lnTo>
                      <a:lnTo>
                        <a:pt x="7363" y="13048"/>
                      </a:lnTo>
                      <a:lnTo>
                        <a:pt x="7080" y="13180"/>
                      </a:lnTo>
                      <a:lnTo>
                        <a:pt x="6759" y="13257"/>
                      </a:lnTo>
                      <a:lnTo>
                        <a:pt x="6419" y="13345"/>
                      </a:lnTo>
                      <a:lnTo>
                        <a:pt x="6098" y="13389"/>
                      </a:lnTo>
                      <a:lnTo>
                        <a:pt x="5739" y="13389"/>
                      </a:lnTo>
                      <a:lnTo>
                        <a:pt x="5418" y="13389"/>
                      </a:lnTo>
                      <a:lnTo>
                        <a:pt x="5079" y="13345"/>
                      </a:lnTo>
                      <a:lnTo>
                        <a:pt x="4758" y="13301"/>
                      </a:lnTo>
                      <a:lnTo>
                        <a:pt x="4474" y="13213"/>
                      </a:lnTo>
                      <a:lnTo>
                        <a:pt x="4172" y="13114"/>
                      </a:lnTo>
                      <a:lnTo>
                        <a:pt x="3965" y="12982"/>
                      </a:lnTo>
                      <a:lnTo>
                        <a:pt x="3738" y="12838"/>
                      </a:lnTo>
                      <a:lnTo>
                        <a:pt x="3493" y="12706"/>
                      </a:lnTo>
                      <a:lnTo>
                        <a:pt x="3228" y="12607"/>
                      </a:lnTo>
                      <a:lnTo>
                        <a:pt x="2945" y="12519"/>
                      </a:lnTo>
                      <a:lnTo>
                        <a:pt x="2700" y="12431"/>
                      </a:lnTo>
                      <a:lnTo>
                        <a:pt x="2397" y="12375"/>
                      </a:lnTo>
                      <a:lnTo>
                        <a:pt x="2152" y="12331"/>
                      </a:lnTo>
                      <a:lnTo>
                        <a:pt x="1888" y="12309"/>
                      </a:lnTo>
                      <a:lnTo>
                        <a:pt x="1642" y="12309"/>
                      </a:lnTo>
                      <a:lnTo>
                        <a:pt x="1397" y="12331"/>
                      </a:lnTo>
                      <a:lnTo>
                        <a:pt x="1170" y="12397"/>
                      </a:lnTo>
                      <a:lnTo>
                        <a:pt x="962" y="12453"/>
                      </a:lnTo>
                      <a:lnTo>
                        <a:pt x="774" y="12563"/>
                      </a:lnTo>
                      <a:lnTo>
                        <a:pt x="623" y="12684"/>
                      </a:lnTo>
                      <a:lnTo>
                        <a:pt x="528" y="12838"/>
                      </a:lnTo>
                      <a:lnTo>
                        <a:pt x="453" y="13026"/>
                      </a:lnTo>
                      <a:lnTo>
                        <a:pt x="339" y="13477"/>
                      </a:lnTo>
                      <a:lnTo>
                        <a:pt x="226" y="13984"/>
                      </a:lnTo>
                      <a:lnTo>
                        <a:pt x="151" y="14535"/>
                      </a:lnTo>
                      <a:lnTo>
                        <a:pt x="113" y="15075"/>
                      </a:lnTo>
                      <a:lnTo>
                        <a:pt x="113" y="15626"/>
                      </a:lnTo>
                      <a:lnTo>
                        <a:pt x="151" y="16133"/>
                      </a:lnTo>
                      <a:lnTo>
                        <a:pt x="188" y="16376"/>
                      </a:lnTo>
                      <a:lnTo>
                        <a:pt x="264" y="16585"/>
                      </a:lnTo>
                      <a:lnTo>
                        <a:pt x="339" y="16773"/>
                      </a:lnTo>
                      <a:lnTo>
                        <a:pt x="453" y="16938"/>
                      </a:lnTo>
                      <a:lnTo>
                        <a:pt x="1095" y="16883"/>
                      </a:lnTo>
                      <a:lnTo>
                        <a:pt x="1963" y="16795"/>
                      </a:lnTo>
                      <a:lnTo>
                        <a:pt x="2945" y="16751"/>
                      </a:lnTo>
                      <a:lnTo>
                        <a:pt x="3965" y="16706"/>
                      </a:lnTo>
                      <a:lnTo>
                        <a:pt x="5022" y="16684"/>
                      </a:lnTo>
                      <a:lnTo>
                        <a:pt x="5947" y="16684"/>
                      </a:lnTo>
                      <a:lnTo>
                        <a:pt x="6759" y="16706"/>
                      </a:lnTo>
                      <a:lnTo>
                        <a:pt x="7363" y="16751"/>
                      </a:lnTo>
                      <a:lnTo>
                        <a:pt x="7948" y="16839"/>
                      </a:lnTo>
                      <a:lnTo>
                        <a:pt x="8458" y="16916"/>
                      </a:lnTo>
                      <a:lnTo>
                        <a:pt x="8893" y="17026"/>
                      </a:lnTo>
                      <a:lnTo>
                        <a:pt x="9289" y="17158"/>
                      </a:lnTo>
                      <a:lnTo>
                        <a:pt x="9572" y="17280"/>
                      </a:lnTo>
                      <a:lnTo>
                        <a:pt x="9799" y="17412"/>
                      </a:lnTo>
                      <a:lnTo>
                        <a:pt x="9969" y="17555"/>
                      </a:lnTo>
                      <a:lnTo>
                        <a:pt x="10120" y="17687"/>
                      </a:lnTo>
                      <a:lnTo>
                        <a:pt x="10158" y="17831"/>
                      </a:lnTo>
                      <a:lnTo>
                        <a:pt x="10195" y="17974"/>
                      </a:lnTo>
                      <a:lnTo>
                        <a:pt x="10158" y="18128"/>
                      </a:lnTo>
                      <a:lnTo>
                        <a:pt x="10082" y="18271"/>
                      </a:lnTo>
                      <a:lnTo>
                        <a:pt x="9969" y="18426"/>
                      </a:lnTo>
                      <a:lnTo>
                        <a:pt x="9837" y="18569"/>
                      </a:lnTo>
                      <a:lnTo>
                        <a:pt x="9648" y="18701"/>
                      </a:lnTo>
                      <a:lnTo>
                        <a:pt x="9440" y="18822"/>
                      </a:lnTo>
                      <a:lnTo>
                        <a:pt x="9213" y="18999"/>
                      </a:lnTo>
                      <a:lnTo>
                        <a:pt x="9044" y="19186"/>
                      </a:lnTo>
                      <a:lnTo>
                        <a:pt x="8893" y="19395"/>
                      </a:lnTo>
                      <a:lnTo>
                        <a:pt x="8817" y="19627"/>
                      </a:lnTo>
                      <a:lnTo>
                        <a:pt x="8779" y="19858"/>
                      </a:lnTo>
                      <a:lnTo>
                        <a:pt x="8779" y="20112"/>
                      </a:lnTo>
                      <a:lnTo>
                        <a:pt x="8855" y="20354"/>
                      </a:lnTo>
                      <a:lnTo>
                        <a:pt x="8968" y="20586"/>
                      </a:lnTo>
                      <a:lnTo>
                        <a:pt x="9138" y="20817"/>
                      </a:lnTo>
                      <a:lnTo>
                        <a:pt x="9365" y="21026"/>
                      </a:lnTo>
                      <a:lnTo>
                        <a:pt x="9610" y="21192"/>
                      </a:lnTo>
                      <a:lnTo>
                        <a:pt x="9950" y="21368"/>
                      </a:lnTo>
                      <a:lnTo>
                        <a:pt x="10120" y="21445"/>
                      </a:lnTo>
                      <a:lnTo>
                        <a:pt x="10346" y="21511"/>
                      </a:lnTo>
                      <a:lnTo>
                        <a:pt x="10516" y="21555"/>
                      </a:lnTo>
                      <a:lnTo>
                        <a:pt x="10743" y="21600"/>
                      </a:lnTo>
                      <a:lnTo>
                        <a:pt x="10988" y="21644"/>
                      </a:lnTo>
                      <a:lnTo>
                        <a:pt x="11215" y="21666"/>
                      </a:lnTo>
                      <a:lnTo>
                        <a:pt x="11498" y="21666"/>
                      </a:lnTo>
                      <a:lnTo>
                        <a:pt x="11762" y="21666"/>
                      </a:lnTo>
                      <a:lnTo>
                        <a:pt x="12253" y="21644"/>
                      </a:lnTo>
                      <a:lnTo>
                        <a:pt x="12763" y="21577"/>
                      </a:lnTo>
                      <a:lnTo>
                        <a:pt x="13197" y="21467"/>
                      </a:lnTo>
                      <a:lnTo>
                        <a:pt x="13556" y="21346"/>
                      </a:lnTo>
                      <a:lnTo>
                        <a:pt x="13896" y="21192"/>
                      </a:lnTo>
                      <a:lnTo>
                        <a:pt x="14179" y="21026"/>
                      </a:lnTo>
                      <a:lnTo>
                        <a:pt x="14444" y="20839"/>
                      </a:lnTo>
                      <a:lnTo>
                        <a:pt x="14576" y="20641"/>
                      </a:lnTo>
                      <a:lnTo>
                        <a:pt x="14727" y="20431"/>
                      </a:lnTo>
                      <a:lnTo>
                        <a:pt x="14765" y="20200"/>
                      </a:lnTo>
                      <a:lnTo>
                        <a:pt x="14802" y="19991"/>
                      </a:lnTo>
                      <a:lnTo>
                        <a:pt x="14727" y="19759"/>
                      </a:lnTo>
                      <a:lnTo>
                        <a:pt x="14613" y="19550"/>
                      </a:lnTo>
                      <a:lnTo>
                        <a:pt x="14444" y="19307"/>
                      </a:lnTo>
                      <a:lnTo>
                        <a:pt x="14217" y="19098"/>
                      </a:lnTo>
                      <a:lnTo>
                        <a:pt x="13934" y="18911"/>
                      </a:lnTo>
                      <a:lnTo>
                        <a:pt x="13669" y="18745"/>
                      </a:lnTo>
                      <a:lnTo>
                        <a:pt x="13462" y="18547"/>
                      </a:lnTo>
                      <a:lnTo>
                        <a:pt x="13311" y="18337"/>
                      </a:lnTo>
                      <a:lnTo>
                        <a:pt x="13197" y="18150"/>
                      </a:lnTo>
                      <a:lnTo>
                        <a:pt x="13122" y="17941"/>
                      </a:lnTo>
                      <a:lnTo>
                        <a:pt x="13122" y="17720"/>
                      </a:lnTo>
                      <a:lnTo>
                        <a:pt x="13122" y="17533"/>
                      </a:lnTo>
                      <a:lnTo>
                        <a:pt x="13197" y="17346"/>
                      </a:lnTo>
                      <a:lnTo>
                        <a:pt x="13273" y="17158"/>
                      </a:lnTo>
                      <a:lnTo>
                        <a:pt x="13386" y="16982"/>
                      </a:lnTo>
                      <a:lnTo>
                        <a:pt x="13537" y="16839"/>
                      </a:lnTo>
                      <a:lnTo>
                        <a:pt x="13707" y="16706"/>
                      </a:lnTo>
                      <a:lnTo>
                        <a:pt x="13896" y="16607"/>
                      </a:lnTo>
                      <a:lnTo>
                        <a:pt x="14104" y="16519"/>
                      </a:lnTo>
                      <a:lnTo>
                        <a:pt x="14330" y="16453"/>
                      </a:lnTo>
                      <a:lnTo>
                        <a:pt x="14538" y="16431"/>
                      </a:lnTo>
                      <a:lnTo>
                        <a:pt x="14897" y="16453"/>
                      </a:lnTo>
                      <a:lnTo>
                        <a:pt x="15406" y="16497"/>
                      </a:lnTo>
                      <a:lnTo>
                        <a:pt x="16105" y="16541"/>
                      </a:lnTo>
                      <a:lnTo>
                        <a:pt x="16898" y="16607"/>
                      </a:lnTo>
                      <a:lnTo>
                        <a:pt x="17804" y="16651"/>
                      </a:lnTo>
                      <a:lnTo>
                        <a:pt x="18786" y="16684"/>
                      </a:lnTo>
                      <a:lnTo>
                        <a:pt x="19844" y="16728"/>
                      </a:lnTo>
                      <a:lnTo>
                        <a:pt x="20920" y="16751"/>
                      </a:lnTo>
                      <a:lnTo>
                        <a:pt x="21109" y="16497"/>
                      </a:lnTo>
                      <a:lnTo>
                        <a:pt x="21241" y="16222"/>
                      </a:lnTo>
                      <a:lnTo>
                        <a:pt x="21392" y="15946"/>
                      </a:lnTo>
                      <a:lnTo>
                        <a:pt x="21467" y="15648"/>
                      </a:lnTo>
                      <a:lnTo>
                        <a:pt x="21543" y="15351"/>
                      </a:lnTo>
                      <a:lnTo>
                        <a:pt x="21618" y="15042"/>
                      </a:lnTo>
                      <a:lnTo>
                        <a:pt x="21618" y="14745"/>
                      </a:lnTo>
                      <a:lnTo>
                        <a:pt x="21618" y="14447"/>
                      </a:lnTo>
                      <a:lnTo>
                        <a:pt x="21618" y="14150"/>
                      </a:lnTo>
                      <a:lnTo>
                        <a:pt x="21581" y="13852"/>
                      </a:lnTo>
                      <a:lnTo>
                        <a:pt x="21505" y="13577"/>
                      </a:lnTo>
                      <a:lnTo>
                        <a:pt x="21430" y="13301"/>
                      </a:lnTo>
                      <a:lnTo>
                        <a:pt x="21354" y="13048"/>
                      </a:lnTo>
                      <a:lnTo>
                        <a:pt x="21241" y="12816"/>
                      </a:lnTo>
                      <a:lnTo>
                        <a:pt x="21146" y="12607"/>
                      </a:lnTo>
                      <a:lnTo>
                        <a:pt x="21033" y="12431"/>
                      </a:lnTo>
                      <a:lnTo>
                        <a:pt x="20920" y="12265"/>
                      </a:lnTo>
                      <a:lnTo>
                        <a:pt x="20769" y="12144"/>
                      </a:lnTo>
                      <a:lnTo>
                        <a:pt x="20637" y="12034"/>
                      </a:lnTo>
                      <a:lnTo>
                        <a:pt x="20486" y="11946"/>
                      </a:lnTo>
                      <a:lnTo>
                        <a:pt x="20297" y="11891"/>
                      </a:lnTo>
                      <a:lnTo>
                        <a:pt x="20165" y="11846"/>
                      </a:lnTo>
                      <a:lnTo>
                        <a:pt x="19976" y="11824"/>
                      </a:lnTo>
                      <a:lnTo>
                        <a:pt x="19806" y="11802"/>
                      </a:lnTo>
                      <a:lnTo>
                        <a:pt x="19390" y="11824"/>
                      </a:lnTo>
                      <a:lnTo>
                        <a:pt x="18956" y="11891"/>
                      </a:lnTo>
                      <a:lnTo>
                        <a:pt x="18503" y="11968"/>
                      </a:lnTo>
                      <a:lnTo>
                        <a:pt x="17993" y="12078"/>
                      </a:lnTo>
                      <a:lnTo>
                        <a:pt x="17653" y="12144"/>
                      </a:lnTo>
                      <a:lnTo>
                        <a:pt x="17332" y="12199"/>
                      </a:lnTo>
                      <a:lnTo>
                        <a:pt x="17049" y="12221"/>
                      </a:lnTo>
                      <a:lnTo>
                        <a:pt x="16747" y="12243"/>
                      </a:lnTo>
                      <a:lnTo>
                        <a:pt x="16464" y="12243"/>
                      </a:lnTo>
                      <a:lnTo>
                        <a:pt x="16218" y="12243"/>
                      </a:lnTo>
                      <a:lnTo>
                        <a:pt x="15992" y="12221"/>
                      </a:lnTo>
                      <a:lnTo>
                        <a:pt x="15746" y="12199"/>
                      </a:lnTo>
                      <a:lnTo>
                        <a:pt x="15520" y="12155"/>
                      </a:lnTo>
                      <a:lnTo>
                        <a:pt x="15350" y="12122"/>
                      </a:lnTo>
                      <a:lnTo>
                        <a:pt x="15161" y="12056"/>
                      </a:lnTo>
                      <a:lnTo>
                        <a:pt x="14972" y="11990"/>
                      </a:lnTo>
                      <a:lnTo>
                        <a:pt x="14689" y="11846"/>
                      </a:lnTo>
                      <a:lnTo>
                        <a:pt x="14444" y="11670"/>
                      </a:lnTo>
                      <a:lnTo>
                        <a:pt x="14255" y="11483"/>
                      </a:lnTo>
                      <a:lnTo>
                        <a:pt x="14104" y="11295"/>
                      </a:lnTo>
                      <a:lnTo>
                        <a:pt x="14028" y="11086"/>
                      </a:lnTo>
                      <a:lnTo>
                        <a:pt x="13972" y="10888"/>
                      </a:lnTo>
                      <a:lnTo>
                        <a:pt x="13972" y="10700"/>
                      </a:lnTo>
                      <a:lnTo>
                        <a:pt x="14009" y="10513"/>
                      </a:lnTo>
                      <a:lnTo>
                        <a:pt x="14066" y="10359"/>
                      </a:lnTo>
                      <a:lnTo>
                        <a:pt x="14179" y="10215"/>
                      </a:lnTo>
                      <a:lnTo>
                        <a:pt x="14406" y="10006"/>
                      </a:lnTo>
                      <a:lnTo>
                        <a:pt x="14651" y="9830"/>
                      </a:lnTo>
                      <a:lnTo>
                        <a:pt x="14878" y="9686"/>
                      </a:lnTo>
                      <a:lnTo>
                        <a:pt x="15123" y="9554"/>
                      </a:lnTo>
                      <a:lnTo>
                        <a:pt x="15350" y="9477"/>
                      </a:lnTo>
                      <a:lnTo>
                        <a:pt x="15558" y="9411"/>
                      </a:lnTo>
                      <a:lnTo>
                        <a:pt x="15803" y="9345"/>
                      </a:lnTo>
                      <a:lnTo>
                        <a:pt x="16030" y="9323"/>
                      </a:lnTo>
                      <a:lnTo>
                        <a:pt x="16256" y="9301"/>
                      </a:lnTo>
                      <a:lnTo>
                        <a:pt x="16464" y="9323"/>
                      </a:lnTo>
                      <a:lnTo>
                        <a:pt x="16690" y="9345"/>
                      </a:lnTo>
                      <a:lnTo>
                        <a:pt x="16898" y="9367"/>
                      </a:lnTo>
                      <a:lnTo>
                        <a:pt x="17332" y="9477"/>
                      </a:lnTo>
                      <a:lnTo>
                        <a:pt x="17767" y="9598"/>
                      </a:lnTo>
                      <a:lnTo>
                        <a:pt x="18163" y="9731"/>
                      </a:lnTo>
                      <a:lnTo>
                        <a:pt x="18597" y="9874"/>
                      </a:lnTo>
                      <a:lnTo>
                        <a:pt x="18994" y="10006"/>
                      </a:lnTo>
                      <a:lnTo>
                        <a:pt x="19428" y="10083"/>
                      </a:lnTo>
                      <a:lnTo>
                        <a:pt x="19617" y="10127"/>
                      </a:lnTo>
                      <a:lnTo>
                        <a:pt x="19844" y="10149"/>
                      </a:lnTo>
                      <a:lnTo>
                        <a:pt x="20013" y="10149"/>
                      </a:lnTo>
                      <a:lnTo>
                        <a:pt x="20240" y="10127"/>
                      </a:lnTo>
                      <a:lnTo>
                        <a:pt x="20410" y="10105"/>
                      </a:lnTo>
                      <a:lnTo>
                        <a:pt x="20637" y="10061"/>
                      </a:lnTo>
                      <a:lnTo>
                        <a:pt x="20844" y="9984"/>
                      </a:lnTo>
                      <a:lnTo>
                        <a:pt x="21033" y="9896"/>
                      </a:lnTo>
                      <a:lnTo>
                        <a:pt x="21146" y="9830"/>
                      </a:lnTo>
                      <a:lnTo>
                        <a:pt x="21203" y="9753"/>
                      </a:lnTo>
                      <a:lnTo>
                        <a:pt x="21279" y="9642"/>
                      </a:lnTo>
                      <a:lnTo>
                        <a:pt x="21354" y="9521"/>
                      </a:lnTo>
                      <a:lnTo>
                        <a:pt x="21430" y="9246"/>
                      </a:lnTo>
                      <a:lnTo>
                        <a:pt x="21430" y="8904"/>
                      </a:lnTo>
                      <a:lnTo>
                        <a:pt x="21430" y="8540"/>
                      </a:lnTo>
                      <a:lnTo>
                        <a:pt x="21392" y="8144"/>
                      </a:lnTo>
                      <a:lnTo>
                        <a:pt x="21354" y="7714"/>
                      </a:lnTo>
                      <a:lnTo>
                        <a:pt x="21279" y="7295"/>
                      </a:lnTo>
                      <a:lnTo>
                        <a:pt x="21146" y="6446"/>
                      </a:lnTo>
                      <a:lnTo>
                        <a:pt x="20995" y="5686"/>
                      </a:lnTo>
                      <a:lnTo>
                        <a:pt x="20958" y="5366"/>
                      </a:lnTo>
                      <a:lnTo>
                        <a:pt x="20958" y="5091"/>
                      </a:lnTo>
                      <a:lnTo>
                        <a:pt x="20958" y="4860"/>
                      </a:lnTo>
                      <a:lnTo>
                        <a:pt x="21033" y="4716"/>
                      </a:lnTo>
                      <a:lnTo>
                        <a:pt x="20637" y="4860"/>
                      </a:lnTo>
                      <a:lnTo>
                        <a:pt x="20127" y="4992"/>
                      </a:lnTo>
                      <a:lnTo>
                        <a:pt x="19617" y="5069"/>
                      </a:lnTo>
                      <a:lnTo>
                        <a:pt x="19032" y="5157"/>
                      </a:lnTo>
                      <a:lnTo>
                        <a:pt x="18465" y="5201"/>
                      </a:lnTo>
                      <a:lnTo>
                        <a:pt x="17842" y="5245"/>
                      </a:lnTo>
                      <a:lnTo>
                        <a:pt x="17219" y="5267"/>
                      </a:lnTo>
                      <a:lnTo>
                        <a:pt x="16615" y="5267"/>
                      </a:lnTo>
                      <a:lnTo>
                        <a:pt x="15992" y="5245"/>
                      </a:lnTo>
                      <a:lnTo>
                        <a:pt x="15369" y="5201"/>
                      </a:lnTo>
                      <a:lnTo>
                        <a:pt x="14840" y="5157"/>
                      </a:lnTo>
                      <a:lnTo>
                        <a:pt x="14293" y="5091"/>
                      </a:lnTo>
                      <a:lnTo>
                        <a:pt x="13783" y="5014"/>
                      </a:lnTo>
                      <a:lnTo>
                        <a:pt x="13386" y="4926"/>
                      </a:lnTo>
                      <a:lnTo>
                        <a:pt x="13027" y="4815"/>
                      </a:lnTo>
                      <a:lnTo>
                        <a:pt x="12725" y="4716"/>
                      </a:lnTo>
                      <a:lnTo>
                        <a:pt x="12480" y="4606"/>
                      </a:lnTo>
                      <a:lnTo>
                        <a:pt x="12291" y="4496"/>
                      </a:lnTo>
                      <a:lnTo>
                        <a:pt x="12197" y="4397"/>
                      </a:lnTo>
                      <a:lnTo>
                        <a:pt x="12083" y="4286"/>
                      </a:lnTo>
                      <a:lnTo>
                        <a:pt x="12046" y="4187"/>
                      </a:lnTo>
                      <a:lnTo>
                        <a:pt x="12008" y="4077"/>
                      </a:lnTo>
                      <a:lnTo>
                        <a:pt x="12046" y="3967"/>
                      </a:lnTo>
                      <a:lnTo>
                        <a:pt x="12121" y="3868"/>
                      </a:lnTo>
                      <a:lnTo>
                        <a:pt x="12197" y="3735"/>
                      </a:lnTo>
                      <a:lnTo>
                        <a:pt x="12291" y="3614"/>
                      </a:lnTo>
                      <a:lnTo>
                        <a:pt x="12442" y="3482"/>
                      </a:lnTo>
                      <a:lnTo>
                        <a:pt x="12631" y="3361"/>
                      </a:lnTo>
                      <a:lnTo>
                        <a:pt x="13065" y="3085"/>
                      </a:lnTo>
                      <a:lnTo>
                        <a:pt x="13537" y="2766"/>
                      </a:lnTo>
                      <a:lnTo>
                        <a:pt x="13783" y="2578"/>
                      </a:lnTo>
                      <a:lnTo>
                        <a:pt x="13934" y="2380"/>
                      </a:lnTo>
                      <a:lnTo>
                        <a:pt x="14028" y="2171"/>
                      </a:lnTo>
                      <a:lnTo>
                        <a:pt x="14104" y="1961"/>
                      </a:lnTo>
                      <a:lnTo>
                        <a:pt x="14104" y="1730"/>
                      </a:lnTo>
                      <a:lnTo>
                        <a:pt x="14066" y="1498"/>
                      </a:lnTo>
                      <a:lnTo>
                        <a:pt x="13972" y="1267"/>
                      </a:lnTo>
                      <a:lnTo>
                        <a:pt x="13820" y="1057"/>
                      </a:lnTo>
                      <a:lnTo>
                        <a:pt x="13594" y="837"/>
                      </a:lnTo>
                      <a:lnTo>
                        <a:pt x="13386" y="628"/>
                      </a:lnTo>
                      <a:lnTo>
                        <a:pt x="13103" y="462"/>
                      </a:lnTo>
                      <a:lnTo>
                        <a:pt x="12763" y="308"/>
                      </a:lnTo>
                      <a:lnTo>
                        <a:pt x="12404" y="187"/>
                      </a:lnTo>
                      <a:lnTo>
                        <a:pt x="12008" y="77"/>
                      </a:lnTo>
                      <a:lnTo>
                        <a:pt x="11574" y="33"/>
                      </a:lnTo>
                      <a:lnTo>
                        <a:pt x="11102" y="11"/>
                      </a:lnTo>
                      <a:lnTo>
                        <a:pt x="10667" y="11"/>
                      </a:lnTo>
                      <a:lnTo>
                        <a:pt x="10233" y="77"/>
                      </a:lnTo>
                      <a:lnTo>
                        <a:pt x="9837" y="187"/>
                      </a:lnTo>
                      <a:lnTo>
                        <a:pt x="9440" y="286"/>
                      </a:lnTo>
                      <a:lnTo>
                        <a:pt x="9062" y="462"/>
                      </a:lnTo>
                      <a:lnTo>
                        <a:pt x="8741" y="628"/>
                      </a:lnTo>
                      <a:lnTo>
                        <a:pt x="8458" y="815"/>
                      </a:lnTo>
                      <a:lnTo>
                        <a:pt x="8232" y="1035"/>
                      </a:lnTo>
                      <a:lnTo>
                        <a:pt x="8062" y="1245"/>
                      </a:lnTo>
                      <a:lnTo>
                        <a:pt x="7911" y="1476"/>
                      </a:lnTo>
                      <a:lnTo>
                        <a:pt x="7835" y="1708"/>
                      </a:lnTo>
                      <a:lnTo>
                        <a:pt x="7797" y="1961"/>
                      </a:lnTo>
                      <a:lnTo>
                        <a:pt x="7835" y="2193"/>
                      </a:lnTo>
                      <a:lnTo>
                        <a:pt x="7948" y="2402"/>
                      </a:lnTo>
                      <a:lnTo>
                        <a:pt x="8062" y="2534"/>
                      </a:lnTo>
                      <a:lnTo>
                        <a:pt x="8175" y="2644"/>
                      </a:lnTo>
                      <a:lnTo>
                        <a:pt x="8269" y="2744"/>
                      </a:lnTo>
                      <a:lnTo>
                        <a:pt x="8420" y="2832"/>
                      </a:lnTo>
                      <a:lnTo>
                        <a:pt x="8704" y="3019"/>
                      </a:lnTo>
                      <a:lnTo>
                        <a:pt x="8968" y="3206"/>
                      </a:lnTo>
                      <a:lnTo>
                        <a:pt x="9138" y="3405"/>
                      </a:lnTo>
                      <a:lnTo>
                        <a:pt x="9327" y="3570"/>
                      </a:lnTo>
                      <a:lnTo>
                        <a:pt x="9440" y="3735"/>
                      </a:lnTo>
                      <a:lnTo>
                        <a:pt x="9516" y="3890"/>
                      </a:lnTo>
                      <a:lnTo>
                        <a:pt x="9534" y="4033"/>
                      </a:lnTo>
                      <a:lnTo>
                        <a:pt x="9534" y="4165"/>
                      </a:lnTo>
                      <a:lnTo>
                        <a:pt x="9516" y="4286"/>
                      </a:lnTo>
                      <a:lnTo>
                        <a:pt x="9440" y="4397"/>
                      </a:lnTo>
                      <a:lnTo>
                        <a:pt x="9327" y="4496"/>
                      </a:lnTo>
                      <a:lnTo>
                        <a:pt x="9176" y="4562"/>
                      </a:lnTo>
                      <a:lnTo>
                        <a:pt x="9006" y="4628"/>
                      </a:lnTo>
                      <a:lnTo>
                        <a:pt x="8779" y="4694"/>
                      </a:lnTo>
                      <a:lnTo>
                        <a:pt x="8534" y="4716"/>
                      </a:lnTo>
                      <a:lnTo>
                        <a:pt x="8232" y="4716"/>
                      </a:lnTo>
                      <a:lnTo>
                        <a:pt x="7118" y="4738"/>
                      </a:lnTo>
                      <a:lnTo>
                        <a:pt x="5947" y="4771"/>
                      </a:lnTo>
                      <a:lnTo>
                        <a:pt x="4795" y="4815"/>
                      </a:lnTo>
                      <a:lnTo>
                        <a:pt x="3681" y="4860"/>
                      </a:lnTo>
                      <a:lnTo>
                        <a:pt x="2662" y="4882"/>
                      </a:lnTo>
                      <a:lnTo>
                        <a:pt x="1755" y="4882"/>
                      </a:lnTo>
                      <a:lnTo>
                        <a:pt x="1359" y="4860"/>
                      </a:lnTo>
                      <a:lnTo>
                        <a:pt x="981" y="4837"/>
                      </a:lnTo>
                      <a:lnTo>
                        <a:pt x="698" y="4771"/>
                      </a:lnTo>
                      <a:lnTo>
                        <a:pt x="453" y="4716"/>
                      </a:lnTo>
                      <a:lnTo>
                        <a:pt x="453" y="5322"/>
                      </a:lnTo>
                      <a:lnTo>
                        <a:pt x="453" y="6083"/>
                      </a:lnTo>
                      <a:lnTo>
                        <a:pt x="453" y="6909"/>
                      </a:lnTo>
                      <a:lnTo>
                        <a:pt x="453" y="7780"/>
                      </a:lnTo>
                      <a:lnTo>
                        <a:pt x="453" y="8606"/>
                      </a:lnTo>
                      <a:lnTo>
                        <a:pt x="453" y="9345"/>
                      </a:lnTo>
                      <a:lnTo>
                        <a:pt x="453" y="9918"/>
                      </a:lnTo>
                      <a:lnTo>
                        <a:pt x="453" y="10282"/>
                      </a:lnTo>
                      <a:lnTo>
                        <a:pt x="490" y="10381"/>
                      </a:lnTo>
                      <a:lnTo>
                        <a:pt x="547" y="10491"/>
                      </a:lnTo>
                      <a:lnTo>
                        <a:pt x="660" y="10590"/>
                      </a:lnTo>
                      <a:lnTo>
                        <a:pt x="811" y="10700"/>
                      </a:lnTo>
                      <a:lnTo>
                        <a:pt x="981" y="10811"/>
                      </a:lnTo>
                      <a:lnTo>
                        <a:pt x="1208" y="10888"/>
                      </a:lnTo>
                      <a:lnTo>
                        <a:pt x="1453" y="10954"/>
                      </a:lnTo>
                      <a:lnTo>
                        <a:pt x="1718" y="11020"/>
                      </a:lnTo>
                      <a:lnTo>
                        <a:pt x="1963" y="11064"/>
                      </a:lnTo>
                      <a:lnTo>
                        <a:pt x="2265" y="11086"/>
                      </a:lnTo>
                      <a:lnTo>
                        <a:pt x="2548" y="11064"/>
                      </a:lnTo>
                      <a:lnTo>
                        <a:pt x="2794" y="11042"/>
                      </a:lnTo>
                      <a:lnTo>
                        <a:pt x="3096" y="10976"/>
                      </a:lnTo>
                      <a:lnTo>
                        <a:pt x="3341" y="10888"/>
                      </a:lnTo>
                      <a:lnTo>
                        <a:pt x="3606" y="10766"/>
                      </a:lnTo>
                      <a:lnTo>
                        <a:pt x="3813" y="10590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1" name="Puzzle1"/>
                <p:cNvSpPr>
                  <a:spLocks noEditPoints="1" noChangeArrowheads="1"/>
                </p:cNvSpPr>
                <p:nvPr/>
              </p:nvSpPr>
              <p:spPr bwMode="auto">
                <a:xfrm>
                  <a:off x="60447" y="4439549"/>
                  <a:ext cx="181669" cy="103044"/>
                </a:xfrm>
                <a:custGeom>
                  <a:avLst/>
                  <a:gdLst>
                    <a:gd name="T0" fmla="*/ 16740 w 21600"/>
                    <a:gd name="T1" fmla="*/ 21078 h 21600"/>
                    <a:gd name="T2" fmla="*/ 16976 w 21600"/>
                    <a:gd name="T3" fmla="*/ 521 h 21600"/>
                    <a:gd name="T4" fmla="*/ 4725 w 21600"/>
                    <a:gd name="T5" fmla="*/ 856 h 21600"/>
                    <a:gd name="T6" fmla="*/ 5040 w 21600"/>
                    <a:gd name="T7" fmla="*/ 21004 h 21600"/>
                    <a:gd name="T8" fmla="*/ 10811 w 21600"/>
                    <a:gd name="T9" fmla="*/ 12885 h 21600"/>
                    <a:gd name="T10" fmla="*/ 10845 w 21600"/>
                    <a:gd name="T11" fmla="*/ 8714 h 21600"/>
                    <a:gd name="T12" fmla="*/ 21600 w 21600"/>
                    <a:gd name="T13" fmla="*/ 10000 h 21600"/>
                    <a:gd name="T14" fmla="*/ 56 w 21600"/>
                    <a:gd name="T15" fmla="*/ 10000 h 21600"/>
                    <a:gd name="T16" fmla="*/ 6086 w 21600"/>
                    <a:gd name="T17" fmla="*/ 2569 h 21600"/>
                    <a:gd name="T18" fmla="*/ 16132 w 21600"/>
                    <a:gd name="T19" fmla="*/ 19552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9360" y="20836"/>
                      </a:moveTo>
                      <a:lnTo>
                        <a:pt x="9528" y="20836"/>
                      </a:lnTo>
                      <a:lnTo>
                        <a:pt x="9686" y="20762"/>
                      </a:lnTo>
                      <a:lnTo>
                        <a:pt x="9810" y="20687"/>
                      </a:lnTo>
                      <a:lnTo>
                        <a:pt x="9922" y="20575"/>
                      </a:lnTo>
                      <a:lnTo>
                        <a:pt x="10012" y="20426"/>
                      </a:lnTo>
                      <a:lnTo>
                        <a:pt x="10068" y="20296"/>
                      </a:lnTo>
                      <a:lnTo>
                        <a:pt x="10113" y="20110"/>
                      </a:lnTo>
                      <a:lnTo>
                        <a:pt x="10136" y="19905"/>
                      </a:lnTo>
                      <a:lnTo>
                        <a:pt x="10136" y="19682"/>
                      </a:lnTo>
                      <a:lnTo>
                        <a:pt x="10113" y="19440"/>
                      </a:lnTo>
                      <a:lnTo>
                        <a:pt x="10068" y="19142"/>
                      </a:lnTo>
                      <a:lnTo>
                        <a:pt x="10012" y="18900"/>
                      </a:lnTo>
                      <a:lnTo>
                        <a:pt x="9900" y="18620"/>
                      </a:lnTo>
                      <a:lnTo>
                        <a:pt x="9787" y="18285"/>
                      </a:lnTo>
                      <a:lnTo>
                        <a:pt x="9641" y="17968"/>
                      </a:lnTo>
                      <a:lnTo>
                        <a:pt x="9472" y="17652"/>
                      </a:lnTo>
                      <a:lnTo>
                        <a:pt x="9382" y="17466"/>
                      </a:lnTo>
                      <a:lnTo>
                        <a:pt x="9315" y="17298"/>
                      </a:lnTo>
                      <a:lnTo>
                        <a:pt x="9258" y="17112"/>
                      </a:lnTo>
                      <a:lnTo>
                        <a:pt x="9191" y="16926"/>
                      </a:lnTo>
                      <a:lnTo>
                        <a:pt x="9123" y="16535"/>
                      </a:lnTo>
                      <a:lnTo>
                        <a:pt x="9101" y="16144"/>
                      </a:lnTo>
                      <a:lnTo>
                        <a:pt x="9101" y="15753"/>
                      </a:lnTo>
                      <a:lnTo>
                        <a:pt x="9168" y="15362"/>
                      </a:lnTo>
                      <a:lnTo>
                        <a:pt x="9236" y="14971"/>
                      </a:lnTo>
                      <a:lnTo>
                        <a:pt x="9360" y="14580"/>
                      </a:lnTo>
                      <a:lnTo>
                        <a:pt x="9495" y="14244"/>
                      </a:lnTo>
                      <a:lnTo>
                        <a:pt x="9663" y="13891"/>
                      </a:lnTo>
                      <a:lnTo>
                        <a:pt x="9855" y="13611"/>
                      </a:lnTo>
                      <a:lnTo>
                        <a:pt x="10068" y="13351"/>
                      </a:lnTo>
                      <a:lnTo>
                        <a:pt x="10293" y="13146"/>
                      </a:lnTo>
                      <a:lnTo>
                        <a:pt x="10552" y="12997"/>
                      </a:lnTo>
                      <a:lnTo>
                        <a:pt x="10811" y="12885"/>
                      </a:lnTo>
                      <a:lnTo>
                        <a:pt x="11069" y="12866"/>
                      </a:lnTo>
                      <a:lnTo>
                        <a:pt x="11351" y="12885"/>
                      </a:lnTo>
                      <a:lnTo>
                        <a:pt x="11610" y="12997"/>
                      </a:lnTo>
                      <a:lnTo>
                        <a:pt x="11846" y="13183"/>
                      </a:lnTo>
                      <a:lnTo>
                        <a:pt x="12060" y="13388"/>
                      </a:lnTo>
                      <a:lnTo>
                        <a:pt x="12251" y="13648"/>
                      </a:lnTo>
                      <a:lnTo>
                        <a:pt x="12419" y="13928"/>
                      </a:lnTo>
                      <a:lnTo>
                        <a:pt x="12555" y="14244"/>
                      </a:lnTo>
                      <a:lnTo>
                        <a:pt x="12690" y="14617"/>
                      </a:lnTo>
                      <a:lnTo>
                        <a:pt x="12768" y="15008"/>
                      </a:lnTo>
                      <a:lnTo>
                        <a:pt x="12836" y="15399"/>
                      </a:lnTo>
                      <a:lnTo>
                        <a:pt x="12858" y="15753"/>
                      </a:lnTo>
                      <a:lnTo>
                        <a:pt x="12858" y="16144"/>
                      </a:lnTo>
                      <a:lnTo>
                        <a:pt x="12813" y="16535"/>
                      </a:lnTo>
                      <a:lnTo>
                        <a:pt x="12746" y="16888"/>
                      </a:lnTo>
                      <a:lnTo>
                        <a:pt x="12667" y="17224"/>
                      </a:lnTo>
                      <a:lnTo>
                        <a:pt x="12510" y="17503"/>
                      </a:lnTo>
                      <a:lnTo>
                        <a:pt x="12228" y="18043"/>
                      </a:lnTo>
                      <a:lnTo>
                        <a:pt x="11970" y="18546"/>
                      </a:lnTo>
                      <a:lnTo>
                        <a:pt x="11868" y="18751"/>
                      </a:lnTo>
                      <a:lnTo>
                        <a:pt x="11778" y="18974"/>
                      </a:lnTo>
                      <a:lnTo>
                        <a:pt x="11711" y="19179"/>
                      </a:lnTo>
                      <a:lnTo>
                        <a:pt x="11666" y="19365"/>
                      </a:lnTo>
                      <a:lnTo>
                        <a:pt x="11632" y="19570"/>
                      </a:lnTo>
                      <a:lnTo>
                        <a:pt x="11632" y="19756"/>
                      </a:lnTo>
                      <a:lnTo>
                        <a:pt x="11632" y="19942"/>
                      </a:lnTo>
                      <a:lnTo>
                        <a:pt x="11643" y="20110"/>
                      </a:lnTo>
                      <a:lnTo>
                        <a:pt x="11711" y="20296"/>
                      </a:lnTo>
                      <a:lnTo>
                        <a:pt x="11801" y="20464"/>
                      </a:lnTo>
                      <a:lnTo>
                        <a:pt x="11891" y="20650"/>
                      </a:lnTo>
                      <a:lnTo>
                        <a:pt x="12037" y="20836"/>
                      </a:lnTo>
                      <a:lnTo>
                        <a:pt x="12206" y="21004"/>
                      </a:lnTo>
                      <a:lnTo>
                        <a:pt x="12419" y="21190"/>
                      </a:lnTo>
                      <a:lnTo>
                        <a:pt x="12667" y="21320"/>
                      </a:lnTo>
                      <a:lnTo>
                        <a:pt x="12960" y="21432"/>
                      </a:lnTo>
                      <a:lnTo>
                        <a:pt x="13286" y="21544"/>
                      </a:lnTo>
                      <a:lnTo>
                        <a:pt x="13612" y="21655"/>
                      </a:lnTo>
                      <a:lnTo>
                        <a:pt x="13983" y="21693"/>
                      </a:lnTo>
                      <a:lnTo>
                        <a:pt x="14343" y="21730"/>
                      </a:lnTo>
                      <a:lnTo>
                        <a:pt x="14715" y="21730"/>
                      </a:lnTo>
                      <a:lnTo>
                        <a:pt x="15075" y="21730"/>
                      </a:lnTo>
                      <a:lnTo>
                        <a:pt x="15446" y="21655"/>
                      </a:lnTo>
                      <a:lnTo>
                        <a:pt x="15794" y="21581"/>
                      </a:lnTo>
                      <a:lnTo>
                        <a:pt x="16132" y="21432"/>
                      </a:lnTo>
                      <a:lnTo>
                        <a:pt x="16458" y="21302"/>
                      </a:lnTo>
                      <a:lnTo>
                        <a:pt x="16740" y="21078"/>
                      </a:lnTo>
                      <a:lnTo>
                        <a:pt x="16976" y="20836"/>
                      </a:lnTo>
                      <a:lnTo>
                        <a:pt x="17043" y="20650"/>
                      </a:lnTo>
                      <a:lnTo>
                        <a:pt x="17088" y="20426"/>
                      </a:lnTo>
                      <a:lnTo>
                        <a:pt x="17133" y="20222"/>
                      </a:lnTo>
                      <a:lnTo>
                        <a:pt x="17156" y="19980"/>
                      </a:lnTo>
                      <a:lnTo>
                        <a:pt x="17167" y="19477"/>
                      </a:lnTo>
                      <a:lnTo>
                        <a:pt x="17167" y="18974"/>
                      </a:lnTo>
                      <a:lnTo>
                        <a:pt x="17156" y="18397"/>
                      </a:lnTo>
                      <a:lnTo>
                        <a:pt x="17111" y="17820"/>
                      </a:lnTo>
                      <a:lnTo>
                        <a:pt x="17066" y="17261"/>
                      </a:lnTo>
                      <a:lnTo>
                        <a:pt x="16998" y="16646"/>
                      </a:lnTo>
                      <a:lnTo>
                        <a:pt x="16852" y="15511"/>
                      </a:lnTo>
                      <a:lnTo>
                        <a:pt x="16740" y="14393"/>
                      </a:lnTo>
                      <a:lnTo>
                        <a:pt x="16717" y="13928"/>
                      </a:lnTo>
                      <a:lnTo>
                        <a:pt x="16695" y="13462"/>
                      </a:lnTo>
                      <a:lnTo>
                        <a:pt x="16717" y="13071"/>
                      </a:lnTo>
                      <a:lnTo>
                        <a:pt x="16785" y="12755"/>
                      </a:lnTo>
                      <a:lnTo>
                        <a:pt x="16852" y="12419"/>
                      </a:lnTo>
                      <a:lnTo>
                        <a:pt x="16953" y="12140"/>
                      </a:lnTo>
                      <a:lnTo>
                        <a:pt x="17088" y="11898"/>
                      </a:lnTo>
                      <a:lnTo>
                        <a:pt x="17212" y="11675"/>
                      </a:lnTo>
                      <a:lnTo>
                        <a:pt x="17370" y="11470"/>
                      </a:lnTo>
                      <a:lnTo>
                        <a:pt x="17516" y="11284"/>
                      </a:lnTo>
                      <a:lnTo>
                        <a:pt x="17696" y="11135"/>
                      </a:lnTo>
                      <a:lnTo>
                        <a:pt x="17865" y="11042"/>
                      </a:lnTo>
                      <a:lnTo>
                        <a:pt x="18033" y="10930"/>
                      </a:lnTo>
                      <a:lnTo>
                        <a:pt x="18213" y="10893"/>
                      </a:lnTo>
                      <a:lnTo>
                        <a:pt x="18382" y="10893"/>
                      </a:lnTo>
                      <a:lnTo>
                        <a:pt x="18551" y="10967"/>
                      </a:lnTo>
                      <a:lnTo>
                        <a:pt x="18708" y="11042"/>
                      </a:lnTo>
                      <a:lnTo>
                        <a:pt x="18855" y="11172"/>
                      </a:lnTo>
                      <a:lnTo>
                        <a:pt x="19012" y="11358"/>
                      </a:lnTo>
                      <a:lnTo>
                        <a:pt x="19136" y="11600"/>
                      </a:lnTo>
                      <a:lnTo>
                        <a:pt x="19271" y="11861"/>
                      </a:lnTo>
                      <a:lnTo>
                        <a:pt x="19440" y="12028"/>
                      </a:lnTo>
                      <a:lnTo>
                        <a:pt x="19608" y="12177"/>
                      </a:lnTo>
                      <a:lnTo>
                        <a:pt x="19822" y="12289"/>
                      </a:lnTo>
                      <a:lnTo>
                        <a:pt x="20025" y="12289"/>
                      </a:lnTo>
                      <a:lnTo>
                        <a:pt x="20238" y="12289"/>
                      </a:lnTo>
                      <a:lnTo>
                        <a:pt x="20452" y="12215"/>
                      </a:lnTo>
                      <a:lnTo>
                        <a:pt x="20643" y="12103"/>
                      </a:lnTo>
                      <a:lnTo>
                        <a:pt x="20846" y="11973"/>
                      </a:lnTo>
                      <a:lnTo>
                        <a:pt x="21037" y="11786"/>
                      </a:lnTo>
                      <a:lnTo>
                        <a:pt x="21206" y="11563"/>
                      </a:lnTo>
                      <a:lnTo>
                        <a:pt x="21363" y="11321"/>
                      </a:lnTo>
                      <a:lnTo>
                        <a:pt x="21465" y="11079"/>
                      </a:lnTo>
                      <a:lnTo>
                        <a:pt x="21577" y="10744"/>
                      </a:lnTo>
                      <a:lnTo>
                        <a:pt x="21622" y="10427"/>
                      </a:lnTo>
                      <a:lnTo>
                        <a:pt x="21645" y="10111"/>
                      </a:lnTo>
                      <a:lnTo>
                        <a:pt x="21622" y="9608"/>
                      </a:lnTo>
                      <a:lnTo>
                        <a:pt x="21577" y="9142"/>
                      </a:lnTo>
                      <a:lnTo>
                        <a:pt x="21465" y="8751"/>
                      </a:lnTo>
                      <a:lnTo>
                        <a:pt x="21363" y="8397"/>
                      </a:lnTo>
                      <a:lnTo>
                        <a:pt x="21206" y="8062"/>
                      </a:lnTo>
                      <a:lnTo>
                        <a:pt x="21037" y="7820"/>
                      </a:lnTo>
                      <a:lnTo>
                        <a:pt x="20846" y="7597"/>
                      </a:lnTo>
                      <a:lnTo>
                        <a:pt x="20643" y="7429"/>
                      </a:lnTo>
                      <a:lnTo>
                        <a:pt x="20452" y="7317"/>
                      </a:lnTo>
                      <a:lnTo>
                        <a:pt x="20238" y="7206"/>
                      </a:lnTo>
                      <a:lnTo>
                        <a:pt x="20025" y="7168"/>
                      </a:lnTo>
                      <a:lnTo>
                        <a:pt x="19822" y="7206"/>
                      </a:lnTo>
                      <a:lnTo>
                        <a:pt x="19608" y="7243"/>
                      </a:lnTo>
                      <a:lnTo>
                        <a:pt x="19440" y="7355"/>
                      </a:lnTo>
                      <a:lnTo>
                        <a:pt x="19271" y="7504"/>
                      </a:lnTo>
                      <a:lnTo>
                        <a:pt x="19136" y="7708"/>
                      </a:lnTo>
                      <a:lnTo>
                        <a:pt x="19012" y="7895"/>
                      </a:lnTo>
                      <a:lnTo>
                        <a:pt x="18832" y="8025"/>
                      </a:lnTo>
                      <a:lnTo>
                        <a:pt x="18663" y="8174"/>
                      </a:lnTo>
                      <a:lnTo>
                        <a:pt x="18472" y="8248"/>
                      </a:lnTo>
                      <a:lnTo>
                        <a:pt x="18270" y="8286"/>
                      </a:lnTo>
                      <a:lnTo>
                        <a:pt x="18078" y="8323"/>
                      </a:lnTo>
                      <a:lnTo>
                        <a:pt x="17887" y="8323"/>
                      </a:lnTo>
                      <a:lnTo>
                        <a:pt x="17696" y="8248"/>
                      </a:lnTo>
                      <a:lnTo>
                        <a:pt x="17493" y="8174"/>
                      </a:lnTo>
                      <a:lnTo>
                        <a:pt x="17302" y="8062"/>
                      </a:lnTo>
                      <a:lnTo>
                        <a:pt x="17133" y="7969"/>
                      </a:lnTo>
                      <a:lnTo>
                        <a:pt x="16976" y="7783"/>
                      </a:lnTo>
                      <a:lnTo>
                        <a:pt x="16852" y="7597"/>
                      </a:lnTo>
                      <a:lnTo>
                        <a:pt x="16740" y="7429"/>
                      </a:lnTo>
                      <a:lnTo>
                        <a:pt x="16672" y="7168"/>
                      </a:lnTo>
                      <a:lnTo>
                        <a:pt x="16638" y="6926"/>
                      </a:lnTo>
                      <a:lnTo>
                        <a:pt x="16616" y="6498"/>
                      </a:lnTo>
                      <a:lnTo>
                        <a:pt x="16616" y="5772"/>
                      </a:lnTo>
                      <a:lnTo>
                        <a:pt x="16650" y="4915"/>
                      </a:lnTo>
                      <a:lnTo>
                        <a:pt x="16695" y="3928"/>
                      </a:lnTo>
                      <a:lnTo>
                        <a:pt x="16762" y="2960"/>
                      </a:lnTo>
                      <a:lnTo>
                        <a:pt x="16830" y="1992"/>
                      </a:lnTo>
                      <a:lnTo>
                        <a:pt x="16908" y="1173"/>
                      </a:lnTo>
                      <a:lnTo>
                        <a:pt x="16976" y="521"/>
                      </a:lnTo>
                      <a:lnTo>
                        <a:pt x="16953" y="521"/>
                      </a:lnTo>
                      <a:lnTo>
                        <a:pt x="16931" y="521"/>
                      </a:lnTo>
                      <a:lnTo>
                        <a:pt x="16267" y="484"/>
                      </a:lnTo>
                      <a:lnTo>
                        <a:pt x="15637" y="428"/>
                      </a:lnTo>
                      <a:lnTo>
                        <a:pt x="15063" y="353"/>
                      </a:lnTo>
                      <a:lnTo>
                        <a:pt x="14523" y="279"/>
                      </a:lnTo>
                      <a:lnTo>
                        <a:pt x="14040" y="167"/>
                      </a:lnTo>
                      <a:lnTo>
                        <a:pt x="13635" y="93"/>
                      </a:lnTo>
                      <a:lnTo>
                        <a:pt x="13331" y="18"/>
                      </a:lnTo>
                      <a:lnTo>
                        <a:pt x="13117" y="18"/>
                      </a:lnTo>
                      <a:lnTo>
                        <a:pt x="12982" y="18"/>
                      </a:lnTo>
                      <a:lnTo>
                        <a:pt x="12858" y="130"/>
                      </a:lnTo>
                      <a:lnTo>
                        <a:pt x="12723" y="279"/>
                      </a:lnTo>
                      <a:lnTo>
                        <a:pt x="12622" y="446"/>
                      </a:lnTo>
                      <a:lnTo>
                        <a:pt x="12510" y="670"/>
                      </a:lnTo>
                      <a:lnTo>
                        <a:pt x="12419" y="912"/>
                      </a:lnTo>
                      <a:lnTo>
                        <a:pt x="12363" y="1210"/>
                      </a:lnTo>
                      <a:lnTo>
                        <a:pt x="12318" y="1526"/>
                      </a:lnTo>
                      <a:lnTo>
                        <a:pt x="12273" y="1843"/>
                      </a:lnTo>
                      <a:lnTo>
                        <a:pt x="12251" y="2215"/>
                      </a:lnTo>
                      <a:lnTo>
                        <a:pt x="12273" y="2532"/>
                      </a:lnTo>
                      <a:lnTo>
                        <a:pt x="12318" y="2886"/>
                      </a:lnTo>
                      <a:lnTo>
                        <a:pt x="12386" y="3240"/>
                      </a:lnTo>
                      <a:lnTo>
                        <a:pt x="12464" y="3556"/>
                      </a:lnTo>
                      <a:lnTo>
                        <a:pt x="12577" y="3891"/>
                      </a:lnTo>
                      <a:lnTo>
                        <a:pt x="12746" y="4171"/>
                      </a:lnTo>
                      <a:lnTo>
                        <a:pt x="12926" y="4487"/>
                      </a:lnTo>
                      <a:lnTo>
                        <a:pt x="13050" y="4860"/>
                      </a:lnTo>
                      <a:lnTo>
                        <a:pt x="13162" y="5251"/>
                      </a:lnTo>
                      <a:lnTo>
                        <a:pt x="13218" y="5604"/>
                      </a:lnTo>
                      <a:lnTo>
                        <a:pt x="13263" y="5995"/>
                      </a:lnTo>
                      <a:lnTo>
                        <a:pt x="13241" y="6386"/>
                      </a:lnTo>
                      <a:lnTo>
                        <a:pt x="13218" y="6740"/>
                      </a:lnTo>
                      <a:lnTo>
                        <a:pt x="13139" y="7094"/>
                      </a:lnTo>
                      <a:lnTo>
                        <a:pt x="13050" y="7429"/>
                      </a:lnTo>
                      <a:lnTo>
                        <a:pt x="12903" y="7746"/>
                      </a:lnTo>
                      <a:lnTo>
                        <a:pt x="12723" y="8025"/>
                      </a:lnTo>
                      <a:lnTo>
                        <a:pt x="12532" y="8286"/>
                      </a:lnTo>
                      <a:lnTo>
                        <a:pt x="12318" y="8491"/>
                      </a:lnTo>
                      <a:lnTo>
                        <a:pt x="12060" y="8677"/>
                      </a:lnTo>
                      <a:lnTo>
                        <a:pt x="11756" y="8788"/>
                      </a:lnTo>
                      <a:lnTo>
                        <a:pt x="11452" y="8826"/>
                      </a:lnTo>
                      <a:lnTo>
                        <a:pt x="11283" y="8826"/>
                      </a:lnTo>
                      <a:lnTo>
                        <a:pt x="11126" y="8826"/>
                      </a:lnTo>
                      <a:lnTo>
                        <a:pt x="11002" y="8788"/>
                      </a:lnTo>
                      <a:lnTo>
                        <a:pt x="10845" y="8714"/>
                      </a:lnTo>
                      <a:lnTo>
                        <a:pt x="10721" y="8640"/>
                      </a:lnTo>
                      <a:lnTo>
                        <a:pt x="10608" y="8565"/>
                      </a:lnTo>
                      <a:lnTo>
                        <a:pt x="10485" y="8453"/>
                      </a:lnTo>
                      <a:lnTo>
                        <a:pt x="10372" y="8323"/>
                      </a:lnTo>
                      <a:lnTo>
                        <a:pt x="10181" y="8062"/>
                      </a:lnTo>
                      <a:lnTo>
                        <a:pt x="10035" y="7746"/>
                      </a:lnTo>
                      <a:lnTo>
                        <a:pt x="9900" y="7392"/>
                      </a:lnTo>
                      <a:lnTo>
                        <a:pt x="9787" y="7001"/>
                      </a:lnTo>
                      <a:lnTo>
                        <a:pt x="9731" y="6610"/>
                      </a:lnTo>
                      <a:lnTo>
                        <a:pt x="9686" y="6219"/>
                      </a:lnTo>
                      <a:lnTo>
                        <a:pt x="9663" y="5772"/>
                      </a:lnTo>
                      <a:lnTo>
                        <a:pt x="9686" y="5381"/>
                      </a:lnTo>
                      <a:lnTo>
                        <a:pt x="9753" y="4990"/>
                      </a:lnTo>
                      <a:lnTo>
                        <a:pt x="9832" y="4636"/>
                      </a:lnTo>
                      <a:lnTo>
                        <a:pt x="9945" y="4320"/>
                      </a:lnTo>
                      <a:lnTo>
                        <a:pt x="10068" y="4022"/>
                      </a:lnTo>
                      <a:lnTo>
                        <a:pt x="10203" y="3817"/>
                      </a:lnTo>
                      <a:lnTo>
                        <a:pt x="10316" y="3593"/>
                      </a:lnTo>
                      <a:lnTo>
                        <a:pt x="10395" y="3351"/>
                      </a:lnTo>
                      <a:lnTo>
                        <a:pt x="10462" y="3109"/>
                      </a:lnTo>
                      <a:lnTo>
                        <a:pt x="10507" y="2848"/>
                      </a:lnTo>
                      <a:lnTo>
                        <a:pt x="10530" y="2606"/>
                      </a:lnTo>
                      <a:lnTo>
                        <a:pt x="10507" y="2346"/>
                      </a:lnTo>
                      <a:lnTo>
                        <a:pt x="10462" y="2141"/>
                      </a:lnTo>
                      <a:lnTo>
                        <a:pt x="10395" y="1880"/>
                      </a:lnTo>
                      <a:lnTo>
                        <a:pt x="10293" y="1638"/>
                      </a:lnTo>
                      <a:lnTo>
                        <a:pt x="10158" y="1415"/>
                      </a:lnTo>
                      <a:lnTo>
                        <a:pt x="9967" y="1210"/>
                      </a:lnTo>
                      <a:lnTo>
                        <a:pt x="9753" y="986"/>
                      </a:lnTo>
                      <a:lnTo>
                        <a:pt x="9495" y="819"/>
                      </a:lnTo>
                      <a:lnTo>
                        <a:pt x="9191" y="670"/>
                      </a:lnTo>
                      <a:lnTo>
                        <a:pt x="8842" y="521"/>
                      </a:lnTo>
                      <a:lnTo>
                        <a:pt x="8471" y="446"/>
                      </a:lnTo>
                      <a:lnTo>
                        <a:pt x="7998" y="428"/>
                      </a:lnTo>
                      <a:lnTo>
                        <a:pt x="7413" y="428"/>
                      </a:lnTo>
                      <a:lnTo>
                        <a:pt x="6817" y="446"/>
                      </a:lnTo>
                      <a:lnTo>
                        <a:pt x="6187" y="521"/>
                      </a:lnTo>
                      <a:lnTo>
                        <a:pt x="5602" y="633"/>
                      </a:lnTo>
                      <a:lnTo>
                        <a:pt x="5107" y="744"/>
                      </a:lnTo>
                      <a:lnTo>
                        <a:pt x="4725" y="856"/>
                      </a:lnTo>
                      <a:lnTo>
                        <a:pt x="4848" y="1564"/>
                      </a:lnTo>
                      <a:lnTo>
                        <a:pt x="5028" y="2495"/>
                      </a:lnTo>
                      <a:lnTo>
                        <a:pt x="5175" y="3556"/>
                      </a:lnTo>
                      <a:lnTo>
                        <a:pt x="5298" y="4673"/>
                      </a:lnTo>
                      <a:lnTo>
                        <a:pt x="5343" y="5213"/>
                      </a:lnTo>
                      <a:lnTo>
                        <a:pt x="5388" y="5753"/>
                      </a:lnTo>
                      <a:lnTo>
                        <a:pt x="5411" y="6275"/>
                      </a:lnTo>
                      <a:lnTo>
                        <a:pt x="5411" y="6740"/>
                      </a:lnTo>
                      <a:lnTo>
                        <a:pt x="5366" y="7168"/>
                      </a:lnTo>
                      <a:lnTo>
                        <a:pt x="5321" y="7541"/>
                      </a:lnTo>
                      <a:lnTo>
                        <a:pt x="5287" y="7708"/>
                      </a:lnTo>
                      <a:lnTo>
                        <a:pt x="5242" y="7857"/>
                      </a:lnTo>
                      <a:lnTo>
                        <a:pt x="5197" y="7969"/>
                      </a:lnTo>
                      <a:lnTo>
                        <a:pt x="5130" y="8062"/>
                      </a:lnTo>
                      <a:lnTo>
                        <a:pt x="5006" y="8248"/>
                      </a:lnTo>
                      <a:lnTo>
                        <a:pt x="4848" y="8397"/>
                      </a:lnTo>
                      <a:lnTo>
                        <a:pt x="4725" y="8528"/>
                      </a:lnTo>
                      <a:lnTo>
                        <a:pt x="4567" y="8640"/>
                      </a:lnTo>
                      <a:lnTo>
                        <a:pt x="4421" y="8714"/>
                      </a:lnTo>
                      <a:lnTo>
                        <a:pt x="4263" y="8751"/>
                      </a:lnTo>
                      <a:lnTo>
                        <a:pt x="4095" y="8788"/>
                      </a:lnTo>
                      <a:lnTo>
                        <a:pt x="3948" y="8788"/>
                      </a:lnTo>
                      <a:lnTo>
                        <a:pt x="3791" y="8751"/>
                      </a:lnTo>
                      <a:lnTo>
                        <a:pt x="3667" y="8714"/>
                      </a:lnTo>
                      <a:lnTo>
                        <a:pt x="3510" y="8677"/>
                      </a:lnTo>
                      <a:lnTo>
                        <a:pt x="3386" y="8602"/>
                      </a:lnTo>
                      <a:lnTo>
                        <a:pt x="3251" y="8491"/>
                      </a:lnTo>
                      <a:lnTo>
                        <a:pt x="3127" y="8360"/>
                      </a:lnTo>
                      <a:lnTo>
                        <a:pt x="3015" y="8248"/>
                      </a:lnTo>
                      <a:lnTo>
                        <a:pt x="2925" y="8062"/>
                      </a:lnTo>
                      <a:lnTo>
                        <a:pt x="2778" y="7857"/>
                      </a:lnTo>
                      <a:lnTo>
                        <a:pt x="2610" y="7671"/>
                      </a:lnTo>
                      <a:lnTo>
                        <a:pt x="2407" y="7541"/>
                      </a:lnTo>
                      <a:lnTo>
                        <a:pt x="2171" y="7466"/>
                      </a:lnTo>
                      <a:lnTo>
                        <a:pt x="1957" y="7429"/>
                      </a:lnTo>
                      <a:lnTo>
                        <a:pt x="1698" y="7429"/>
                      </a:lnTo>
                      <a:lnTo>
                        <a:pt x="1462" y="7466"/>
                      </a:lnTo>
                      <a:lnTo>
                        <a:pt x="1226" y="7559"/>
                      </a:lnTo>
                      <a:lnTo>
                        <a:pt x="989" y="7708"/>
                      </a:lnTo>
                      <a:lnTo>
                        <a:pt x="776" y="7932"/>
                      </a:lnTo>
                      <a:lnTo>
                        <a:pt x="551" y="8211"/>
                      </a:lnTo>
                      <a:lnTo>
                        <a:pt x="382" y="8528"/>
                      </a:lnTo>
                      <a:lnTo>
                        <a:pt x="315" y="8714"/>
                      </a:lnTo>
                      <a:lnTo>
                        <a:pt x="236" y="8919"/>
                      </a:lnTo>
                      <a:lnTo>
                        <a:pt x="191" y="9142"/>
                      </a:lnTo>
                      <a:lnTo>
                        <a:pt x="123" y="9347"/>
                      </a:lnTo>
                      <a:lnTo>
                        <a:pt x="78" y="9608"/>
                      </a:lnTo>
                      <a:lnTo>
                        <a:pt x="56" y="9887"/>
                      </a:lnTo>
                      <a:lnTo>
                        <a:pt x="33" y="10185"/>
                      </a:lnTo>
                      <a:lnTo>
                        <a:pt x="33" y="10464"/>
                      </a:lnTo>
                      <a:lnTo>
                        <a:pt x="33" y="10706"/>
                      </a:lnTo>
                      <a:lnTo>
                        <a:pt x="56" y="10967"/>
                      </a:lnTo>
                      <a:lnTo>
                        <a:pt x="78" y="11172"/>
                      </a:lnTo>
                      <a:lnTo>
                        <a:pt x="123" y="11395"/>
                      </a:lnTo>
                      <a:lnTo>
                        <a:pt x="168" y="11600"/>
                      </a:lnTo>
                      <a:lnTo>
                        <a:pt x="236" y="11786"/>
                      </a:lnTo>
                      <a:lnTo>
                        <a:pt x="292" y="11973"/>
                      </a:lnTo>
                      <a:lnTo>
                        <a:pt x="382" y="12140"/>
                      </a:lnTo>
                      <a:lnTo>
                        <a:pt x="540" y="12419"/>
                      </a:lnTo>
                      <a:lnTo>
                        <a:pt x="731" y="12680"/>
                      </a:lnTo>
                      <a:lnTo>
                        <a:pt x="944" y="12866"/>
                      </a:lnTo>
                      <a:lnTo>
                        <a:pt x="1158" y="12997"/>
                      </a:lnTo>
                      <a:lnTo>
                        <a:pt x="1395" y="13108"/>
                      </a:lnTo>
                      <a:lnTo>
                        <a:pt x="1608" y="13183"/>
                      </a:lnTo>
                      <a:lnTo>
                        <a:pt x="1856" y="13183"/>
                      </a:lnTo>
                      <a:lnTo>
                        <a:pt x="2070" y="13146"/>
                      </a:lnTo>
                      <a:lnTo>
                        <a:pt x="2261" y="13071"/>
                      </a:lnTo>
                      <a:lnTo>
                        <a:pt x="2430" y="12960"/>
                      </a:lnTo>
                      <a:lnTo>
                        <a:pt x="2587" y="12792"/>
                      </a:lnTo>
                      <a:lnTo>
                        <a:pt x="2688" y="12606"/>
                      </a:lnTo>
                      <a:lnTo>
                        <a:pt x="2801" y="12419"/>
                      </a:lnTo>
                      <a:lnTo>
                        <a:pt x="2925" y="12289"/>
                      </a:lnTo>
                      <a:lnTo>
                        <a:pt x="3082" y="12177"/>
                      </a:lnTo>
                      <a:lnTo>
                        <a:pt x="3228" y="12103"/>
                      </a:lnTo>
                      <a:lnTo>
                        <a:pt x="3408" y="12103"/>
                      </a:lnTo>
                      <a:lnTo>
                        <a:pt x="3577" y="12103"/>
                      </a:lnTo>
                      <a:lnTo>
                        <a:pt x="3723" y="12177"/>
                      </a:lnTo>
                      <a:lnTo>
                        <a:pt x="3903" y="12252"/>
                      </a:lnTo>
                      <a:lnTo>
                        <a:pt x="4072" y="12364"/>
                      </a:lnTo>
                      <a:lnTo>
                        <a:pt x="4230" y="12494"/>
                      </a:lnTo>
                      <a:lnTo>
                        <a:pt x="4353" y="12643"/>
                      </a:lnTo>
                      <a:lnTo>
                        <a:pt x="4488" y="12829"/>
                      </a:lnTo>
                      <a:lnTo>
                        <a:pt x="4567" y="13034"/>
                      </a:lnTo>
                      <a:lnTo>
                        <a:pt x="4657" y="13257"/>
                      </a:lnTo>
                      <a:lnTo>
                        <a:pt x="4702" y="13462"/>
                      </a:lnTo>
                      <a:lnTo>
                        <a:pt x="4725" y="13686"/>
                      </a:lnTo>
                      <a:lnTo>
                        <a:pt x="4702" y="14282"/>
                      </a:lnTo>
                      <a:lnTo>
                        <a:pt x="4657" y="15045"/>
                      </a:lnTo>
                      <a:lnTo>
                        <a:pt x="4612" y="15976"/>
                      </a:lnTo>
                      <a:lnTo>
                        <a:pt x="4590" y="16926"/>
                      </a:lnTo>
                      <a:lnTo>
                        <a:pt x="4567" y="17968"/>
                      </a:lnTo>
                      <a:lnTo>
                        <a:pt x="4567" y="19011"/>
                      </a:lnTo>
                      <a:lnTo>
                        <a:pt x="4590" y="19514"/>
                      </a:lnTo>
                      <a:lnTo>
                        <a:pt x="4612" y="19980"/>
                      </a:lnTo>
                      <a:lnTo>
                        <a:pt x="4657" y="20426"/>
                      </a:lnTo>
                      <a:lnTo>
                        <a:pt x="4725" y="20836"/>
                      </a:lnTo>
                      <a:lnTo>
                        <a:pt x="4848" y="20929"/>
                      </a:lnTo>
                      <a:lnTo>
                        <a:pt x="5040" y="21004"/>
                      </a:lnTo>
                      <a:lnTo>
                        <a:pt x="5265" y="21078"/>
                      </a:lnTo>
                      <a:lnTo>
                        <a:pt x="5478" y="21115"/>
                      </a:lnTo>
                      <a:lnTo>
                        <a:pt x="6041" y="21115"/>
                      </a:lnTo>
                      <a:lnTo>
                        <a:pt x="6637" y="21078"/>
                      </a:lnTo>
                      <a:lnTo>
                        <a:pt x="7312" y="21004"/>
                      </a:lnTo>
                      <a:lnTo>
                        <a:pt x="7998" y="20929"/>
                      </a:lnTo>
                      <a:lnTo>
                        <a:pt x="8696" y="20855"/>
                      </a:lnTo>
                      <a:lnTo>
                        <a:pt x="9360" y="20836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2" name="Puzzle2"/>
                <p:cNvSpPr>
                  <a:spLocks noEditPoints="1" noChangeArrowheads="1"/>
                </p:cNvSpPr>
                <p:nvPr/>
              </p:nvSpPr>
              <p:spPr bwMode="auto">
                <a:xfrm>
                  <a:off x="166882" y="4697515"/>
                  <a:ext cx="179936" cy="135378"/>
                </a:xfrm>
                <a:custGeom>
                  <a:avLst/>
                  <a:gdLst>
                    <a:gd name="T0" fmla="*/ 11 w 21600"/>
                    <a:gd name="T1" fmla="*/ 13386 h 21600"/>
                    <a:gd name="T2" fmla="*/ 4202 w 21600"/>
                    <a:gd name="T3" fmla="*/ 21161 h 21600"/>
                    <a:gd name="T4" fmla="*/ 10400 w 21600"/>
                    <a:gd name="T5" fmla="*/ 13909 h 21600"/>
                    <a:gd name="T6" fmla="*/ 16821 w 21600"/>
                    <a:gd name="T7" fmla="*/ 21190 h 21600"/>
                    <a:gd name="T8" fmla="*/ 21600 w 21600"/>
                    <a:gd name="T9" fmla="*/ 15083 h 21600"/>
                    <a:gd name="T10" fmla="*/ 16889 w 21600"/>
                    <a:gd name="T11" fmla="*/ 5739 h 21600"/>
                    <a:gd name="T12" fmla="*/ 10800 w 21600"/>
                    <a:gd name="T13" fmla="*/ 28 h 21600"/>
                    <a:gd name="T14" fmla="*/ 4202 w 21600"/>
                    <a:gd name="T15" fmla="*/ 5894 h 21600"/>
                    <a:gd name="T16" fmla="*/ 5388 w 21600"/>
                    <a:gd name="T17" fmla="*/ 6742 h 21600"/>
                    <a:gd name="T18" fmla="*/ 16177 w 21600"/>
                    <a:gd name="T19" fmla="*/ 20441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4247" y="12354"/>
                      </a:moveTo>
                      <a:lnTo>
                        <a:pt x="4134" y="12468"/>
                      </a:lnTo>
                      <a:lnTo>
                        <a:pt x="4010" y="12581"/>
                      </a:lnTo>
                      <a:lnTo>
                        <a:pt x="3897" y="12637"/>
                      </a:lnTo>
                      <a:lnTo>
                        <a:pt x="3773" y="12694"/>
                      </a:lnTo>
                      <a:lnTo>
                        <a:pt x="3637" y="12694"/>
                      </a:lnTo>
                      <a:lnTo>
                        <a:pt x="3524" y="12694"/>
                      </a:lnTo>
                      <a:lnTo>
                        <a:pt x="3400" y="12665"/>
                      </a:lnTo>
                      <a:lnTo>
                        <a:pt x="3287" y="12609"/>
                      </a:lnTo>
                      <a:lnTo>
                        <a:pt x="3027" y="12496"/>
                      </a:lnTo>
                      <a:lnTo>
                        <a:pt x="2790" y="12340"/>
                      </a:lnTo>
                      <a:lnTo>
                        <a:pt x="2530" y="12142"/>
                      </a:lnTo>
                      <a:lnTo>
                        <a:pt x="2293" y="11987"/>
                      </a:lnTo>
                      <a:lnTo>
                        <a:pt x="2033" y="11817"/>
                      </a:lnTo>
                      <a:lnTo>
                        <a:pt x="1773" y="11676"/>
                      </a:lnTo>
                      <a:lnTo>
                        <a:pt x="1638" y="11662"/>
                      </a:lnTo>
                      <a:lnTo>
                        <a:pt x="1513" y="11634"/>
                      </a:lnTo>
                      <a:lnTo>
                        <a:pt x="1378" y="11634"/>
                      </a:lnTo>
                      <a:lnTo>
                        <a:pt x="1253" y="11634"/>
                      </a:lnTo>
                      <a:lnTo>
                        <a:pt x="1118" y="11662"/>
                      </a:lnTo>
                      <a:lnTo>
                        <a:pt x="971" y="11732"/>
                      </a:lnTo>
                      <a:lnTo>
                        <a:pt x="835" y="11817"/>
                      </a:lnTo>
                      <a:lnTo>
                        <a:pt x="711" y="11959"/>
                      </a:lnTo>
                      <a:lnTo>
                        <a:pt x="553" y="12086"/>
                      </a:lnTo>
                      <a:lnTo>
                        <a:pt x="429" y="12284"/>
                      </a:lnTo>
                      <a:lnTo>
                        <a:pt x="271" y="12524"/>
                      </a:lnTo>
                      <a:lnTo>
                        <a:pt x="146" y="12793"/>
                      </a:lnTo>
                      <a:lnTo>
                        <a:pt x="79" y="12962"/>
                      </a:lnTo>
                      <a:lnTo>
                        <a:pt x="33" y="13146"/>
                      </a:lnTo>
                      <a:lnTo>
                        <a:pt x="11" y="13386"/>
                      </a:lnTo>
                      <a:lnTo>
                        <a:pt x="11" y="13641"/>
                      </a:lnTo>
                      <a:lnTo>
                        <a:pt x="33" y="13881"/>
                      </a:lnTo>
                      <a:lnTo>
                        <a:pt x="101" y="14150"/>
                      </a:lnTo>
                      <a:lnTo>
                        <a:pt x="192" y="14404"/>
                      </a:lnTo>
                      <a:lnTo>
                        <a:pt x="293" y="14645"/>
                      </a:lnTo>
                      <a:lnTo>
                        <a:pt x="451" y="14857"/>
                      </a:lnTo>
                      <a:lnTo>
                        <a:pt x="621" y="15054"/>
                      </a:lnTo>
                      <a:lnTo>
                        <a:pt x="734" y="15125"/>
                      </a:lnTo>
                      <a:lnTo>
                        <a:pt x="835" y="15210"/>
                      </a:lnTo>
                      <a:lnTo>
                        <a:pt x="948" y="15267"/>
                      </a:lnTo>
                      <a:lnTo>
                        <a:pt x="1084" y="15323"/>
                      </a:lnTo>
                      <a:lnTo>
                        <a:pt x="1208" y="15351"/>
                      </a:lnTo>
                      <a:lnTo>
                        <a:pt x="1355" y="15380"/>
                      </a:lnTo>
                      <a:lnTo>
                        <a:pt x="1513" y="15380"/>
                      </a:lnTo>
                      <a:lnTo>
                        <a:pt x="1683" y="15380"/>
                      </a:lnTo>
                      <a:lnTo>
                        <a:pt x="1864" y="15351"/>
                      </a:lnTo>
                      <a:lnTo>
                        <a:pt x="2033" y="15323"/>
                      </a:lnTo>
                      <a:lnTo>
                        <a:pt x="2225" y="15238"/>
                      </a:lnTo>
                      <a:lnTo>
                        <a:pt x="2428" y="15153"/>
                      </a:lnTo>
                      <a:lnTo>
                        <a:pt x="2745" y="15026"/>
                      </a:lnTo>
                      <a:lnTo>
                        <a:pt x="3005" y="14913"/>
                      </a:lnTo>
                      <a:lnTo>
                        <a:pt x="3264" y="14828"/>
                      </a:lnTo>
                      <a:lnTo>
                        <a:pt x="3513" y="14800"/>
                      </a:lnTo>
                      <a:lnTo>
                        <a:pt x="3615" y="14828"/>
                      </a:lnTo>
                      <a:lnTo>
                        <a:pt x="3728" y="14857"/>
                      </a:lnTo>
                      <a:lnTo>
                        <a:pt x="3807" y="14913"/>
                      </a:lnTo>
                      <a:lnTo>
                        <a:pt x="3920" y="14998"/>
                      </a:lnTo>
                      <a:lnTo>
                        <a:pt x="4010" y="15097"/>
                      </a:lnTo>
                      <a:lnTo>
                        <a:pt x="4089" y="15238"/>
                      </a:lnTo>
                      <a:lnTo>
                        <a:pt x="4179" y="15408"/>
                      </a:lnTo>
                      <a:lnTo>
                        <a:pt x="4247" y="15620"/>
                      </a:lnTo>
                      <a:lnTo>
                        <a:pt x="4326" y="15860"/>
                      </a:lnTo>
                      <a:lnTo>
                        <a:pt x="4394" y="16129"/>
                      </a:lnTo>
                      <a:lnTo>
                        <a:pt x="4439" y="16440"/>
                      </a:lnTo>
                      <a:lnTo>
                        <a:pt x="4507" y="16737"/>
                      </a:lnTo>
                      <a:lnTo>
                        <a:pt x="4552" y="17090"/>
                      </a:lnTo>
                      <a:lnTo>
                        <a:pt x="4575" y="17443"/>
                      </a:lnTo>
                      <a:lnTo>
                        <a:pt x="4586" y="17825"/>
                      </a:lnTo>
                      <a:lnTo>
                        <a:pt x="4586" y="18193"/>
                      </a:lnTo>
                      <a:lnTo>
                        <a:pt x="4586" y="18574"/>
                      </a:lnTo>
                      <a:lnTo>
                        <a:pt x="4586" y="18984"/>
                      </a:lnTo>
                      <a:lnTo>
                        <a:pt x="4552" y="19366"/>
                      </a:lnTo>
                      <a:lnTo>
                        <a:pt x="4507" y="19748"/>
                      </a:lnTo>
                      <a:lnTo>
                        <a:pt x="4462" y="20129"/>
                      </a:lnTo>
                      <a:lnTo>
                        <a:pt x="4371" y="20483"/>
                      </a:lnTo>
                      <a:lnTo>
                        <a:pt x="4292" y="20836"/>
                      </a:lnTo>
                      <a:lnTo>
                        <a:pt x="4202" y="21161"/>
                      </a:lnTo>
                      <a:lnTo>
                        <a:pt x="4744" y="21161"/>
                      </a:lnTo>
                      <a:lnTo>
                        <a:pt x="5264" y="21161"/>
                      </a:lnTo>
                      <a:lnTo>
                        <a:pt x="5784" y="21161"/>
                      </a:lnTo>
                      <a:lnTo>
                        <a:pt x="6235" y="21161"/>
                      </a:lnTo>
                      <a:lnTo>
                        <a:pt x="6676" y="21161"/>
                      </a:lnTo>
                      <a:lnTo>
                        <a:pt x="7060" y="21161"/>
                      </a:lnTo>
                      <a:lnTo>
                        <a:pt x="7410" y="21161"/>
                      </a:lnTo>
                      <a:lnTo>
                        <a:pt x="7670" y="21161"/>
                      </a:lnTo>
                      <a:lnTo>
                        <a:pt x="8020" y="21020"/>
                      </a:lnTo>
                      <a:lnTo>
                        <a:pt x="8303" y="20893"/>
                      </a:lnTo>
                      <a:lnTo>
                        <a:pt x="8563" y="20695"/>
                      </a:lnTo>
                      <a:lnTo>
                        <a:pt x="8800" y="20511"/>
                      </a:lnTo>
                      <a:lnTo>
                        <a:pt x="8969" y="20285"/>
                      </a:lnTo>
                      <a:lnTo>
                        <a:pt x="9150" y="20045"/>
                      </a:lnTo>
                      <a:lnTo>
                        <a:pt x="9252" y="19804"/>
                      </a:lnTo>
                      <a:lnTo>
                        <a:pt x="9342" y="19550"/>
                      </a:lnTo>
                      <a:lnTo>
                        <a:pt x="9410" y="19281"/>
                      </a:lnTo>
                      <a:lnTo>
                        <a:pt x="9433" y="19013"/>
                      </a:lnTo>
                      <a:lnTo>
                        <a:pt x="9433" y="18744"/>
                      </a:lnTo>
                      <a:lnTo>
                        <a:pt x="9387" y="18504"/>
                      </a:lnTo>
                      <a:lnTo>
                        <a:pt x="9320" y="18221"/>
                      </a:lnTo>
                      <a:lnTo>
                        <a:pt x="9207" y="17981"/>
                      </a:lnTo>
                      <a:lnTo>
                        <a:pt x="9105" y="17740"/>
                      </a:lnTo>
                      <a:lnTo>
                        <a:pt x="8924" y="17514"/>
                      </a:lnTo>
                      <a:lnTo>
                        <a:pt x="8777" y="17274"/>
                      </a:lnTo>
                      <a:lnTo>
                        <a:pt x="8642" y="17034"/>
                      </a:lnTo>
                      <a:lnTo>
                        <a:pt x="8563" y="16765"/>
                      </a:lnTo>
                      <a:lnTo>
                        <a:pt x="8472" y="16468"/>
                      </a:lnTo>
                      <a:lnTo>
                        <a:pt x="8450" y="16157"/>
                      </a:lnTo>
                      <a:lnTo>
                        <a:pt x="8450" y="15860"/>
                      </a:lnTo>
                      <a:lnTo>
                        <a:pt x="8472" y="15563"/>
                      </a:lnTo>
                      <a:lnTo>
                        <a:pt x="8540" y="15267"/>
                      </a:lnTo>
                      <a:lnTo>
                        <a:pt x="8642" y="14998"/>
                      </a:lnTo>
                      <a:lnTo>
                        <a:pt x="8777" y="14729"/>
                      </a:lnTo>
                      <a:lnTo>
                        <a:pt x="8868" y="14616"/>
                      </a:lnTo>
                      <a:lnTo>
                        <a:pt x="8969" y="14475"/>
                      </a:lnTo>
                      <a:lnTo>
                        <a:pt x="9060" y="14376"/>
                      </a:lnTo>
                      <a:lnTo>
                        <a:pt x="9184" y="14291"/>
                      </a:lnTo>
                      <a:lnTo>
                        <a:pt x="9297" y="14206"/>
                      </a:lnTo>
                      <a:lnTo>
                        <a:pt x="9433" y="14121"/>
                      </a:lnTo>
                      <a:lnTo>
                        <a:pt x="9579" y="14051"/>
                      </a:lnTo>
                      <a:lnTo>
                        <a:pt x="9726" y="13994"/>
                      </a:lnTo>
                      <a:lnTo>
                        <a:pt x="9884" y="13938"/>
                      </a:lnTo>
                      <a:lnTo>
                        <a:pt x="10054" y="13909"/>
                      </a:lnTo>
                      <a:lnTo>
                        <a:pt x="10257" y="13881"/>
                      </a:lnTo>
                      <a:lnTo>
                        <a:pt x="10449" y="13881"/>
                      </a:lnTo>
                      <a:lnTo>
                        <a:pt x="10664" y="13881"/>
                      </a:lnTo>
                      <a:lnTo>
                        <a:pt x="10856" y="13909"/>
                      </a:lnTo>
                      <a:lnTo>
                        <a:pt x="11037" y="13966"/>
                      </a:lnTo>
                      <a:lnTo>
                        <a:pt x="11206" y="14023"/>
                      </a:lnTo>
                      <a:lnTo>
                        <a:pt x="11353" y="14093"/>
                      </a:lnTo>
                      <a:lnTo>
                        <a:pt x="11511" y="14178"/>
                      </a:lnTo>
                      <a:lnTo>
                        <a:pt x="11635" y="14263"/>
                      </a:lnTo>
                      <a:lnTo>
                        <a:pt x="11748" y="14376"/>
                      </a:lnTo>
                      <a:lnTo>
                        <a:pt x="11861" y="14475"/>
                      </a:lnTo>
                      <a:lnTo>
                        <a:pt x="11941" y="14616"/>
                      </a:lnTo>
                      <a:lnTo>
                        <a:pt x="12031" y="14758"/>
                      </a:lnTo>
                      <a:lnTo>
                        <a:pt x="12099" y="14885"/>
                      </a:lnTo>
                      <a:lnTo>
                        <a:pt x="12200" y="15210"/>
                      </a:lnTo>
                      <a:lnTo>
                        <a:pt x="12268" y="15507"/>
                      </a:lnTo>
                      <a:lnTo>
                        <a:pt x="12291" y="15832"/>
                      </a:lnTo>
                      <a:lnTo>
                        <a:pt x="12291" y="16157"/>
                      </a:lnTo>
                      <a:lnTo>
                        <a:pt x="12246" y="16482"/>
                      </a:lnTo>
                      <a:lnTo>
                        <a:pt x="12178" y="16807"/>
                      </a:lnTo>
                      <a:lnTo>
                        <a:pt x="12099" y="17090"/>
                      </a:lnTo>
                      <a:lnTo>
                        <a:pt x="12008" y="17330"/>
                      </a:lnTo>
                      <a:lnTo>
                        <a:pt x="11884" y="17542"/>
                      </a:lnTo>
                      <a:lnTo>
                        <a:pt x="11748" y="17712"/>
                      </a:lnTo>
                      <a:lnTo>
                        <a:pt x="11613" y="17839"/>
                      </a:lnTo>
                      <a:lnTo>
                        <a:pt x="11489" y="18037"/>
                      </a:lnTo>
                      <a:lnTo>
                        <a:pt x="11398" y="18221"/>
                      </a:lnTo>
                      <a:lnTo>
                        <a:pt x="11319" y="18447"/>
                      </a:lnTo>
                      <a:lnTo>
                        <a:pt x="11251" y="18659"/>
                      </a:lnTo>
                      <a:lnTo>
                        <a:pt x="11206" y="18900"/>
                      </a:lnTo>
                      <a:lnTo>
                        <a:pt x="11184" y="19154"/>
                      </a:lnTo>
                      <a:lnTo>
                        <a:pt x="11184" y="19423"/>
                      </a:lnTo>
                      <a:lnTo>
                        <a:pt x="11229" y="19663"/>
                      </a:lnTo>
                      <a:lnTo>
                        <a:pt x="11297" y="19903"/>
                      </a:lnTo>
                      <a:lnTo>
                        <a:pt x="11376" y="20158"/>
                      </a:lnTo>
                      <a:lnTo>
                        <a:pt x="11511" y="20398"/>
                      </a:lnTo>
                      <a:lnTo>
                        <a:pt x="11681" y="20610"/>
                      </a:lnTo>
                      <a:lnTo>
                        <a:pt x="11884" y="20808"/>
                      </a:lnTo>
                      <a:lnTo>
                        <a:pt x="12121" y="20992"/>
                      </a:lnTo>
                      <a:lnTo>
                        <a:pt x="12404" y="21161"/>
                      </a:lnTo>
                      <a:lnTo>
                        <a:pt x="12528" y="21190"/>
                      </a:lnTo>
                      <a:lnTo>
                        <a:pt x="12856" y="21274"/>
                      </a:lnTo>
                      <a:lnTo>
                        <a:pt x="13330" y="21373"/>
                      </a:lnTo>
                      <a:lnTo>
                        <a:pt x="13963" y="21486"/>
                      </a:lnTo>
                      <a:lnTo>
                        <a:pt x="14313" y="21543"/>
                      </a:lnTo>
                      <a:lnTo>
                        <a:pt x="14652" y="21571"/>
                      </a:lnTo>
                      <a:lnTo>
                        <a:pt x="15025" y="21600"/>
                      </a:lnTo>
                      <a:lnTo>
                        <a:pt x="15409" y="21600"/>
                      </a:lnTo>
                      <a:lnTo>
                        <a:pt x="15782" y="21600"/>
                      </a:lnTo>
                      <a:lnTo>
                        <a:pt x="16177" y="21571"/>
                      </a:lnTo>
                      <a:lnTo>
                        <a:pt x="16516" y="21486"/>
                      </a:lnTo>
                      <a:lnTo>
                        <a:pt x="16889" y="21402"/>
                      </a:lnTo>
                      <a:lnTo>
                        <a:pt x="16821" y="21190"/>
                      </a:lnTo>
                      <a:lnTo>
                        <a:pt x="16776" y="20935"/>
                      </a:lnTo>
                      <a:lnTo>
                        <a:pt x="16742" y="20667"/>
                      </a:lnTo>
                      <a:lnTo>
                        <a:pt x="16719" y="20370"/>
                      </a:lnTo>
                      <a:lnTo>
                        <a:pt x="16697" y="19719"/>
                      </a:lnTo>
                      <a:lnTo>
                        <a:pt x="16697" y="19013"/>
                      </a:lnTo>
                      <a:lnTo>
                        <a:pt x="16719" y="18306"/>
                      </a:lnTo>
                      <a:lnTo>
                        <a:pt x="16753" y="17599"/>
                      </a:lnTo>
                      <a:lnTo>
                        <a:pt x="16821" y="16949"/>
                      </a:lnTo>
                      <a:lnTo>
                        <a:pt x="16889" y="16383"/>
                      </a:lnTo>
                      <a:lnTo>
                        <a:pt x="16934" y="16129"/>
                      </a:lnTo>
                      <a:lnTo>
                        <a:pt x="17002" y="15945"/>
                      </a:lnTo>
                      <a:lnTo>
                        <a:pt x="17081" y="15790"/>
                      </a:lnTo>
                      <a:lnTo>
                        <a:pt x="17194" y="15648"/>
                      </a:lnTo>
                      <a:lnTo>
                        <a:pt x="17318" y="15563"/>
                      </a:lnTo>
                      <a:lnTo>
                        <a:pt x="17453" y="15507"/>
                      </a:lnTo>
                      <a:lnTo>
                        <a:pt x="17600" y="15450"/>
                      </a:lnTo>
                      <a:lnTo>
                        <a:pt x="17758" y="15450"/>
                      </a:lnTo>
                      <a:lnTo>
                        <a:pt x="17905" y="15479"/>
                      </a:lnTo>
                      <a:lnTo>
                        <a:pt x="18064" y="15535"/>
                      </a:lnTo>
                      <a:lnTo>
                        <a:pt x="18233" y="15620"/>
                      </a:lnTo>
                      <a:lnTo>
                        <a:pt x="18380" y="15733"/>
                      </a:lnTo>
                      <a:lnTo>
                        <a:pt x="18561" y="15832"/>
                      </a:lnTo>
                      <a:lnTo>
                        <a:pt x="18707" y="15973"/>
                      </a:lnTo>
                      <a:lnTo>
                        <a:pt x="18866" y="16129"/>
                      </a:lnTo>
                      <a:lnTo>
                        <a:pt x="18990" y="16327"/>
                      </a:lnTo>
                      <a:lnTo>
                        <a:pt x="19125" y="16482"/>
                      </a:lnTo>
                      <a:lnTo>
                        <a:pt x="19295" y="16624"/>
                      </a:lnTo>
                      <a:lnTo>
                        <a:pt x="19464" y="16737"/>
                      </a:lnTo>
                      <a:lnTo>
                        <a:pt x="19668" y="16807"/>
                      </a:lnTo>
                      <a:lnTo>
                        <a:pt x="19860" y="16836"/>
                      </a:lnTo>
                      <a:lnTo>
                        <a:pt x="20052" y="16864"/>
                      </a:lnTo>
                      <a:lnTo>
                        <a:pt x="20266" y="16836"/>
                      </a:lnTo>
                      <a:lnTo>
                        <a:pt x="20470" y="16793"/>
                      </a:lnTo>
                      <a:lnTo>
                        <a:pt x="20662" y="16708"/>
                      </a:lnTo>
                      <a:lnTo>
                        <a:pt x="20854" y="16567"/>
                      </a:lnTo>
                      <a:lnTo>
                        <a:pt x="21035" y="16412"/>
                      </a:lnTo>
                      <a:lnTo>
                        <a:pt x="21182" y="16214"/>
                      </a:lnTo>
                      <a:lnTo>
                        <a:pt x="21340" y="16002"/>
                      </a:lnTo>
                      <a:lnTo>
                        <a:pt x="21441" y="15733"/>
                      </a:lnTo>
                      <a:lnTo>
                        <a:pt x="21532" y="15436"/>
                      </a:lnTo>
                      <a:lnTo>
                        <a:pt x="21600" y="15083"/>
                      </a:lnTo>
                      <a:lnTo>
                        <a:pt x="21600" y="14885"/>
                      </a:lnTo>
                      <a:lnTo>
                        <a:pt x="21600" y="14729"/>
                      </a:lnTo>
                      <a:lnTo>
                        <a:pt x="21600" y="14531"/>
                      </a:lnTo>
                      <a:lnTo>
                        <a:pt x="21577" y="14376"/>
                      </a:lnTo>
                      <a:lnTo>
                        <a:pt x="21532" y="14206"/>
                      </a:lnTo>
                      <a:lnTo>
                        <a:pt x="21487" y="14051"/>
                      </a:lnTo>
                      <a:lnTo>
                        <a:pt x="21419" y="13909"/>
                      </a:lnTo>
                      <a:lnTo>
                        <a:pt x="21351" y="13768"/>
                      </a:lnTo>
                      <a:lnTo>
                        <a:pt x="21204" y="13500"/>
                      </a:lnTo>
                      <a:lnTo>
                        <a:pt x="21035" y="13287"/>
                      </a:lnTo>
                      <a:lnTo>
                        <a:pt x="20809" y="13090"/>
                      </a:lnTo>
                      <a:lnTo>
                        <a:pt x="20594" y="12962"/>
                      </a:lnTo>
                      <a:lnTo>
                        <a:pt x="20357" y="12821"/>
                      </a:lnTo>
                      <a:lnTo>
                        <a:pt x="20120" y="12764"/>
                      </a:lnTo>
                      <a:lnTo>
                        <a:pt x="19882" y="12708"/>
                      </a:lnTo>
                      <a:lnTo>
                        <a:pt x="19645" y="12736"/>
                      </a:lnTo>
                      <a:lnTo>
                        <a:pt x="19430" y="12793"/>
                      </a:lnTo>
                      <a:lnTo>
                        <a:pt x="19227" y="12906"/>
                      </a:lnTo>
                      <a:lnTo>
                        <a:pt x="19148" y="12962"/>
                      </a:lnTo>
                      <a:lnTo>
                        <a:pt x="19058" y="13047"/>
                      </a:lnTo>
                      <a:lnTo>
                        <a:pt x="18990" y="13146"/>
                      </a:lnTo>
                      <a:lnTo>
                        <a:pt x="18911" y="13259"/>
                      </a:lnTo>
                      <a:lnTo>
                        <a:pt x="18775" y="13471"/>
                      </a:lnTo>
                      <a:lnTo>
                        <a:pt x="18628" y="13641"/>
                      </a:lnTo>
                      <a:lnTo>
                        <a:pt x="18470" y="13740"/>
                      </a:lnTo>
                      <a:lnTo>
                        <a:pt x="18301" y="13825"/>
                      </a:lnTo>
                      <a:lnTo>
                        <a:pt x="18143" y="13853"/>
                      </a:lnTo>
                      <a:lnTo>
                        <a:pt x="17973" y="13881"/>
                      </a:lnTo>
                      <a:lnTo>
                        <a:pt x="17804" y="13853"/>
                      </a:lnTo>
                      <a:lnTo>
                        <a:pt x="17646" y="13796"/>
                      </a:lnTo>
                      <a:lnTo>
                        <a:pt x="17499" y="13726"/>
                      </a:lnTo>
                      <a:lnTo>
                        <a:pt x="17341" y="13641"/>
                      </a:lnTo>
                      <a:lnTo>
                        <a:pt x="17216" y="13528"/>
                      </a:lnTo>
                      <a:lnTo>
                        <a:pt x="17103" y="13386"/>
                      </a:lnTo>
                      <a:lnTo>
                        <a:pt x="17024" y="13259"/>
                      </a:lnTo>
                      <a:lnTo>
                        <a:pt x="16934" y="13118"/>
                      </a:lnTo>
                      <a:lnTo>
                        <a:pt x="16889" y="12991"/>
                      </a:lnTo>
                      <a:lnTo>
                        <a:pt x="16889" y="12849"/>
                      </a:lnTo>
                      <a:lnTo>
                        <a:pt x="16889" y="12383"/>
                      </a:lnTo>
                      <a:lnTo>
                        <a:pt x="16889" y="11662"/>
                      </a:lnTo>
                      <a:lnTo>
                        <a:pt x="16889" y="10701"/>
                      </a:lnTo>
                      <a:lnTo>
                        <a:pt x="16889" y="9640"/>
                      </a:lnTo>
                      <a:lnTo>
                        <a:pt x="16889" y="8566"/>
                      </a:lnTo>
                      <a:lnTo>
                        <a:pt x="16889" y="7478"/>
                      </a:lnTo>
                      <a:lnTo>
                        <a:pt x="16889" y="6502"/>
                      </a:lnTo>
                      <a:lnTo>
                        <a:pt x="16889" y="5739"/>
                      </a:lnTo>
                      <a:lnTo>
                        <a:pt x="16674" y="5894"/>
                      </a:lnTo>
                      <a:lnTo>
                        <a:pt x="16414" y="6036"/>
                      </a:lnTo>
                      <a:lnTo>
                        <a:pt x="16154" y="6177"/>
                      </a:lnTo>
                      <a:lnTo>
                        <a:pt x="15849" y="6248"/>
                      </a:lnTo>
                      <a:lnTo>
                        <a:pt x="15544" y="6304"/>
                      </a:lnTo>
                      <a:lnTo>
                        <a:pt x="15217" y="6332"/>
                      </a:lnTo>
                      <a:lnTo>
                        <a:pt x="14866" y="6361"/>
                      </a:lnTo>
                      <a:lnTo>
                        <a:pt x="14550" y="6361"/>
                      </a:lnTo>
                      <a:lnTo>
                        <a:pt x="14200" y="6332"/>
                      </a:lnTo>
                      <a:lnTo>
                        <a:pt x="13850" y="6276"/>
                      </a:lnTo>
                      <a:lnTo>
                        <a:pt x="13522" y="6219"/>
                      </a:lnTo>
                      <a:lnTo>
                        <a:pt x="13206" y="6149"/>
                      </a:lnTo>
                      <a:lnTo>
                        <a:pt x="12901" y="6064"/>
                      </a:lnTo>
                      <a:lnTo>
                        <a:pt x="12618" y="5951"/>
                      </a:lnTo>
                      <a:lnTo>
                        <a:pt x="12358" y="5838"/>
                      </a:lnTo>
                      <a:lnTo>
                        <a:pt x="12121" y="5739"/>
                      </a:lnTo>
                      <a:lnTo>
                        <a:pt x="11941" y="5626"/>
                      </a:lnTo>
                      <a:lnTo>
                        <a:pt x="11794" y="5513"/>
                      </a:lnTo>
                      <a:lnTo>
                        <a:pt x="11658" y="5414"/>
                      </a:lnTo>
                      <a:lnTo>
                        <a:pt x="11556" y="5301"/>
                      </a:lnTo>
                      <a:lnTo>
                        <a:pt x="11466" y="5187"/>
                      </a:lnTo>
                      <a:lnTo>
                        <a:pt x="11398" y="5089"/>
                      </a:lnTo>
                      <a:lnTo>
                        <a:pt x="11376" y="4947"/>
                      </a:lnTo>
                      <a:lnTo>
                        <a:pt x="11353" y="4834"/>
                      </a:lnTo>
                      <a:lnTo>
                        <a:pt x="11353" y="4707"/>
                      </a:lnTo>
                      <a:lnTo>
                        <a:pt x="11376" y="4565"/>
                      </a:lnTo>
                      <a:lnTo>
                        <a:pt x="11443" y="4410"/>
                      </a:lnTo>
                      <a:lnTo>
                        <a:pt x="11511" y="4240"/>
                      </a:lnTo>
                      <a:lnTo>
                        <a:pt x="11703" y="3887"/>
                      </a:lnTo>
                      <a:lnTo>
                        <a:pt x="11986" y="3505"/>
                      </a:lnTo>
                      <a:lnTo>
                        <a:pt x="12144" y="3265"/>
                      </a:lnTo>
                      <a:lnTo>
                        <a:pt x="12246" y="3025"/>
                      </a:lnTo>
                      <a:lnTo>
                        <a:pt x="12336" y="2756"/>
                      </a:lnTo>
                      <a:lnTo>
                        <a:pt x="12404" y="2445"/>
                      </a:lnTo>
                      <a:lnTo>
                        <a:pt x="12438" y="2176"/>
                      </a:lnTo>
                      <a:lnTo>
                        <a:pt x="12438" y="1880"/>
                      </a:lnTo>
                      <a:lnTo>
                        <a:pt x="12404" y="1583"/>
                      </a:lnTo>
                      <a:lnTo>
                        <a:pt x="12336" y="1314"/>
                      </a:lnTo>
                      <a:lnTo>
                        <a:pt x="12246" y="1046"/>
                      </a:lnTo>
                      <a:lnTo>
                        <a:pt x="12099" y="791"/>
                      </a:lnTo>
                      <a:lnTo>
                        <a:pt x="12008" y="692"/>
                      </a:lnTo>
                      <a:lnTo>
                        <a:pt x="11918" y="579"/>
                      </a:lnTo>
                      <a:lnTo>
                        <a:pt x="11816" y="466"/>
                      </a:lnTo>
                      <a:lnTo>
                        <a:pt x="11703" y="381"/>
                      </a:lnTo>
                      <a:lnTo>
                        <a:pt x="11579" y="310"/>
                      </a:lnTo>
                      <a:lnTo>
                        <a:pt x="11443" y="226"/>
                      </a:lnTo>
                      <a:lnTo>
                        <a:pt x="11297" y="169"/>
                      </a:lnTo>
                      <a:lnTo>
                        <a:pt x="11138" y="113"/>
                      </a:lnTo>
                      <a:lnTo>
                        <a:pt x="10969" y="56"/>
                      </a:lnTo>
                      <a:lnTo>
                        <a:pt x="10800" y="28"/>
                      </a:lnTo>
                      <a:lnTo>
                        <a:pt x="10619" y="28"/>
                      </a:lnTo>
                      <a:lnTo>
                        <a:pt x="10404" y="28"/>
                      </a:lnTo>
                      <a:lnTo>
                        <a:pt x="10257" y="28"/>
                      </a:lnTo>
                      <a:lnTo>
                        <a:pt x="10076" y="56"/>
                      </a:lnTo>
                      <a:lnTo>
                        <a:pt x="9952" y="84"/>
                      </a:lnTo>
                      <a:lnTo>
                        <a:pt x="9794" y="141"/>
                      </a:lnTo>
                      <a:lnTo>
                        <a:pt x="9692" y="226"/>
                      </a:lnTo>
                      <a:lnTo>
                        <a:pt x="9557" y="282"/>
                      </a:lnTo>
                      <a:lnTo>
                        <a:pt x="9455" y="381"/>
                      </a:lnTo>
                      <a:lnTo>
                        <a:pt x="9365" y="466"/>
                      </a:lnTo>
                      <a:lnTo>
                        <a:pt x="9274" y="579"/>
                      </a:lnTo>
                      <a:lnTo>
                        <a:pt x="9184" y="692"/>
                      </a:lnTo>
                      <a:lnTo>
                        <a:pt x="9128" y="791"/>
                      </a:lnTo>
                      <a:lnTo>
                        <a:pt x="9060" y="932"/>
                      </a:lnTo>
                      <a:lnTo>
                        <a:pt x="8969" y="1201"/>
                      </a:lnTo>
                      <a:lnTo>
                        <a:pt x="8913" y="1498"/>
                      </a:lnTo>
                      <a:lnTo>
                        <a:pt x="8890" y="1795"/>
                      </a:lnTo>
                      <a:lnTo>
                        <a:pt x="8890" y="2120"/>
                      </a:lnTo>
                      <a:lnTo>
                        <a:pt x="8913" y="2445"/>
                      </a:lnTo>
                      <a:lnTo>
                        <a:pt x="8969" y="2756"/>
                      </a:lnTo>
                      <a:lnTo>
                        <a:pt x="9060" y="3081"/>
                      </a:lnTo>
                      <a:lnTo>
                        <a:pt x="9173" y="3378"/>
                      </a:lnTo>
                      <a:lnTo>
                        <a:pt x="9297" y="3647"/>
                      </a:lnTo>
                      <a:lnTo>
                        <a:pt x="9466" y="3887"/>
                      </a:lnTo>
                      <a:lnTo>
                        <a:pt x="9579" y="4085"/>
                      </a:lnTo>
                      <a:lnTo>
                        <a:pt x="9670" y="4269"/>
                      </a:lnTo>
                      <a:lnTo>
                        <a:pt x="9726" y="4467"/>
                      </a:lnTo>
                      <a:lnTo>
                        <a:pt x="9771" y="4650"/>
                      </a:lnTo>
                      <a:lnTo>
                        <a:pt x="9771" y="4834"/>
                      </a:lnTo>
                      <a:lnTo>
                        <a:pt x="9749" y="5032"/>
                      </a:lnTo>
                      <a:lnTo>
                        <a:pt x="9715" y="5216"/>
                      </a:lnTo>
                      <a:lnTo>
                        <a:pt x="9625" y="5385"/>
                      </a:lnTo>
                      <a:lnTo>
                        <a:pt x="9534" y="5513"/>
                      </a:lnTo>
                      <a:lnTo>
                        <a:pt x="9410" y="5626"/>
                      </a:lnTo>
                      <a:lnTo>
                        <a:pt x="9229" y="5710"/>
                      </a:lnTo>
                      <a:lnTo>
                        <a:pt x="9060" y="5767"/>
                      </a:lnTo>
                      <a:lnTo>
                        <a:pt x="8845" y="5767"/>
                      </a:lnTo>
                      <a:lnTo>
                        <a:pt x="8585" y="5739"/>
                      </a:lnTo>
                      <a:lnTo>
                        <a:pt x="8325" y="5654"/>
                      </a:lnTo>
                      <a:lnTo>
                        <a:pt x="8020" y="5513"/>
                      </a:lnTo>
                      <a:lnTo>
                        <a:pt x="7840" y="5442"/>
                      </a:lnTo>
                      <a:lnTo>
                        <a:pt x="7648" y="5385"/>
                      </a:lnTo>
                      <a:lnTo>
                        <a:pt x="7433" y="5329"/>
                      </a:lnTo>
                      <a:lnTo>
                        <a:pt x="7241" y="5301"/>
                      </a:lnTo>
                      <a:lnTo>
                        <a:pt x="6755" y="5301"/>
                      </a:lnTo>
                      <a:lnTo>
                        <a:pt x="6281" y="5329"/>
                      </a:lnTo>
                      <a:lnTo>
                        <a:pt x="5784" y="5385"/>
                      </a:lnTo>
                      <a:lnTo>
                        <a:pt x="5264" y="5498"/>
                      </a:lnTo>
                      <a:lnTo>
                        <a:pt x="4744" y="5597"/>
                      </a:lnTo>
                      <a:lnTo>
                        <a:pt x="4247" y="5739"/>
                      </a:lnTo>
                      <a:lnTo>
                        <a:pt x="4202" y="5894"/>
                      </a:lnTo>
                      <a:lnTo>
                        <a:pt x="4202" y="6191"/>
                      </a:lnTo>
                      <a:lnTo>
                        <a:pt x="4202" y="6545"/>
                      </a:lnTo>
                      <a:lnTo>
                        <a:pt x="4225" y="6954"/>
                      </a:lnTo>
                      <a:lnTo>
                        <a:pt x="4315" y="7930"/>
                      </a:lnTo>
                      <a:lnTo>
                        <a:pt x="4394" y="9018"/>
                      </a:lnTo>
                      <a:lnTo>
                        <a:pt x="4439" y="9570"/>
                      </a:lnTo>
                      <a:lnTo>
                        <a:pt x="4462" y="10107"/>
                      </a:lnTo>
                      <a:lnTo>
                        <a:pt x="4484" y="10630"/>
                      </a:lnTo>
                      <a:lnTo>
                        <a:pt x="4507" y="11082"/>
                      </a:lnTo>
                      <a:lnTo>
                        <a:pt x="4484" y="11520"/>
                      </a:lnTo>
                      <a:lnTo>
                        <a:pt x="4439" y="11874"/>
                      </a:lnTo>
                      <a:lnTo>
                        <a:pt x="4394" y="12029"/>
                      </a:lnTo>
                      <a:lnTo>
                        <a:pt x="4349" y="12171"/>
                      </a:lnTo>
                      <a:lnTo>
                        <a:pt x="4315" y="12284"/>
                      </a:lnTo>
                      <a:lnTo>
                        <a:pt x="4247" y="12354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3" name="Puzzle4"/>
                <p:cNvSpPr>
                  <a:spLocks noEditPoints="1" noChangeArrowheads="1"/>
                </p:cNvSpPr>
                <p:nvPr/>
              </p:nvSpPr>
              <p:spPr bwMode="auto">
                <a:xfrm>
                  <a:off x="97543" y="4696094"/>
                  <a:ext cx="108169" cy="172332"/>
                </a:xfrm>
                <a:custGeom>
                  <a:avLst/>
                  <a:gdLst>
                    <a:gd name="T0" fmla="*/ 8307 w 21600"/>
                    <a:gd name="T1" fmla="*/ 11593 h 21600"/>
                    <a:gd name="T2" fmla="*/ 453 w 21600"/>
                    <a:gd name="T3" fmla="*/ 16938 h 21600"/>
                    <a:gd name="T4" fmla="*/ 11500 w 21600"/>
                    <a:gd name="T5" fmla="*/ 21600 h 21600"/>
                    <a:gd name="T6" fmla="*/ 20920 w 21600"/>
                    <a:gd name="T7" fmla="*/ 16751 h 21600"/>
                    <a:gd name="T8" fmla="*/ 13972 w 21600"/>
                    <a:gd name="T9" fmla="*/ 10888 h 21600"/>
                    <a:gd name="T10" fmla="*/ 21033 w 21600"/>
                    <a:gd name="T11" fmla="*/ 4716 h 21600"/>
                    <a:gd name="T12" fmla="*/ 11102 w 21600"/>
                    <a:gd name="T13" fmla="*/ 11 h 21600"/>
                    <a:gd name="T14" fmla="*/ 453 w 21600"/>
                    <a:gd name="T15" fmla="*/ 4716 h 21600"/>
                    <a:gd name="T16" fmla="*/ 2076 w 21600"/>
                    <a:gd name="T17" fmla="*/ 5664 h 21600"/>
                    <a:gd name="T18" fmla="*/ 20203 w 21600"/>
                    <a:gd name="T19" fmla="*/ 1598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3813" y="10590"/>
                      </a:moveTo>
                      <a:lnTo>
                        <a:pt x="3927" y="10513"/>
                      </a:lnTo>
                      <a:lnTo>
                        <a:pt x="4078" y="10425"/>
                      </a:lnTo>
                      <a:lnTo>
                        <a:pt x="4210" y="10359"/>
                      </a:lnTo>
                      <a:lnTo>
                        <a:pt x="4361" y="10315"/>
                      </a:lnTo>
                      <a:lnTo>
                        <a:pt x="4682" y="10237"/>
                      </a:lnTo>
                      <a:lnTo>
                        <a:pt x="5041" y="10193"/>
                      </a:lnTo>
                      <a:lnTo>
                        <a:pt x="5456" y="10171"/>
                      </a:lnTo>
                      <a:lnTo>
                        <a:pt x="5853" y="10193"/>
                      </a:lnTo>
                      <a:lnTo>
                        <a:pt x="6249" y="10260"/>
                      </a:lnTo>
                      <a:lnTo>
                        <a:pt x="6646" y="10337"/>
                      </a:lnTo>
                      <a:lnTo>
                        <a:pt x="7004" y="10469"/>
                      </a:lnTo>
                      <a:lnTo>
                        <a:pt x="7363" y="10612"/>
                      </a:lnTo>
                      <a:lnTo>
                        <a:pt x="7665" y="10788"/>
                      </a:lnTo>
                      <a:lnTo>
                        <a:pt x="7911" y="10998"/>
                      </a:lnTo>
                      <a:lnTo>
                        <a:pt x="8024" y="11097"/>
                      </a:lnTo>
                      <a:lnTo>
                        <a:pt x="8137" y="11207"/>
                      </a:lnTo>
                      <a:lnTo>
                        <a:pt x="8194" y="11340"/>
                      </a:lnTo>
                      <a:lnTo>
                        <a:pt x="8269" y="11461"/>
                      </a:lnTo>
                      <a:lnTo>
                        <a:pt x="8307" y="11593"/>
                      </a:lnTo>
                      <a:lnTo>
                        <a:pt x="8307" y="11714"/>
                      </a:lnTo>
                      <a:lnTo>
                        <a:pt x="8307" y="11868"/>
                      </a:lnTo>
                      <a:lnTo>
                        <a:pt x="8307" y="12012"/>
                      </a:lnTo>
                      <a:lnTo>
                        <a:pt x="8194" y="12265"/>
                      </a:lnTo>
                      <a:lnTo>
                        <a:pt x="8062" y="12519"/>
                      </a:lnTo>
                      <a:lnTo>
                        <a:pt x="7873" y="12706"/>
                      </a:lnTo>
                      <a:lnTo>
                        <a:pt x="7627" y="12904"/>
                      </a:lnTo>
                      <a:lnTo>
                        <a:pt x="7363" y="13048"/>
                      </a:lnTo>
                      <a:lnTo>
                        <a:pt x="7080" y="13180"/>
                      </a:lnTo>
                      <a:lnTo>
                        <a:pt x="6759" y="13257"/>
                      </a:lnTo>
                      <a:lnTo>
                        <a:pt x="6419" y="13345"/>
                      </a:lnTo>
                      <a:lnTo>
                        <a:pt x="6098" y="13389"/>
                      </a:lnTo>
                      <a:lnTo>
                        <a:pt x="5739" y="13389"/>
                      </a:lnTo>
                      <a:lnTo>
                        <a:pt x="5418" y="13389"/>
                      </a:lnTo>
                      <a:lnTo>
                        <a:pt x="5079" y="13345"/>
                      </a:lnTo>
                      <a:lnTo>
                        <a:pt x="4758" y="13301"/>
                      </a:lnTo>
                      <a:lnTo>
                        <a:pt x="4474" y="13213"/>
                      </a:lnTo>
                      <a:lnTo>
                        <a:pt x="4172" y="13114"/>
                      </a:lnTo>
                      <a:lnTo>
                        <a:pt x="3965" y="12982"/>
                      </a:lnTo>
                      <a:lnTo>
                        <a:pt x="3738" y="12838"/>
                      </a:lnTo>
                      <a:lnTo>
                        <a:pt x="3493" y="12706"/>
                      </a:lnTo>
                      <a:lnTo>
                        <a:pt x="3228" y="12607"/>
                      </a:lnTo>
                      <a:lnTo>
                        <a:pt x="2945" y="12519"/>
                      </a:lnTo>
                      <a:lnTo>
                        <a:pt x="2700" y="12431"/>
                      </a:lnTo>
                      <a:lnTo>
                        <a:pt x="2397" y="12375"/>
                      </a:lnTo>
                      <a:lnTo>
                        <a:pt x="2152" y="12331"/>
                      </a:lnTo>
                      <a:lnTo>
                        <a:pt x="1888" y="12309"/>
                      </a:lnTo>
                      <a:lnTo>
                        <a:pt x="1642" y="12309"/>
                      </a:lnTo>
                      <a:lnTo>
                        <a:pt x="1397" y="12331"/>
                      </a:lnTo>
                      <a:lnTo>
                        <a:pt x="1170" y="12397"/>
                      </a:lnTo>
                      <a:lnTo>
                        <a:pt x="962" y="12453"/>
                      </a:lnTo>
                      <a:lnTo>
                        <a:pt x="774" y="12563"/>
                      </a:lnTo>
                      <a:lnTo>
                        <a:pt x="623" y="12684"/>
                      </a:lnTo>
                      <a:lnTo>
                        <a:pt x="528" y="12838"/>
                      </a:lnTo>
                      <a:lnTo>
                        <a:pt x="453" y="13026"/>
                      </a:lnTo>
                      <a:lnTo>
                        <a:pt x="339" y="13477"/>
                      </a:lnTo>
                      <a:lnTo>
                        <a:pt x="226" y="13984"/>
                      </a:lnTo>
                      <a:lnTo>
                        <a:pt x="151" y="14535"/>
                      </a:lnTo>
                      <a:lnTo>
                        <a:pt x="113" y="15075"/>
                      </a:lnTo>
                      <a:lnTo>
                        <a:pt x="113" y="15626"/>
                      </a:lnTo>
                      <a:lnTo>
                        <a:pt x="151" y="16133"/>
                      </a:lnTo>
                      <a:lnTo>
                        <a:pt x="188" y="16376"/>
                      </a:lnTo>
                      <a:lnTo>
                        <a:pt x="264" y="16585"/>
                      </a:lnTo>
                      <a:lnTo>
                        <a:pt x="339" y="16773"/>
                      </a:lnTo>
                      <a:lnTo>
                        <a:pt x="453" y="16938"/>
                      </a:lnTo>
                      <a:lnTo>
                        <a:pt x="1095" y="16883"/>
                      </a:lnTo>
                      <a:lnTo>
                        <a:pt x="1963" y="16795"/>
                      </a:lnTo>
                      <a:lnTo>
                        <a:pt x="2945" y="16751"/>
                      </a:lnTo>
                      <a:lnTo>
                        <a:pt x="3965" y="16706"/>
                      </a:lnTo>
                      <a:lnTo>
                        <a:pt x="5022" y="16684"/>
                      </a:lnTo>
                      <a:lnTo>
                        <a:pt x="5947" y="16684"/>
                      </a:lnTo>
                      <a:lnTo>
                        <a:pt x="6759" y="16706"/>
                      </a:lnTo>
                      <a:lnTo>
                        <a:pt x="7363" y="16751"/>
                      </a:lnTo>
                      <a:lnTo>
                        <a:pt x="7948" y="16839"/>
                      </a:lnTo>
                      <a:lnTo>
                        <a:pt x="8458" y="16916"/>
                      </a:lnTo>
                      <a:lnTo>
                        <a:pt x="8893" y="17026"/>
                      </a:lnTo>
                      <a:lnTo>
                        <a:pt x="9289" y="17158"/>
                      </a:lnTo>
                      <a:lnTo>
                        <a:pt x="9572" y="17280"/>
                      </a:lnTo>
                      <a:lnTo>
                        <a:pt x="9799" y="17412"/>
                      </a:lnTo>
                      <a:lnTo>
                        <a:pt x="9969" y="17555"/>
                      </a:lnTo>
                      <a:lnTo>
                        <a:pt x="10120" y="17687"/>
                      </a:lnTo>
                      <a:lnTo>
                        <a:pt x="10158" y="17831"/>
                      </a:lnTo>
                      <a:lnTo>
                        <a:pt x="10195" y="17974"/>
                      </a:lnTo>
                      <a:lnTo>
                        <a:pt x="10158" y="18128"/>
                      </a:lnTo>
                      <a:lnTo>
                        <a:pt x="10082" y="18271"/>
                      </a:lnTo>
                      <a:lnTo>
                        <a:pt x="9969" y="18426"/>
                      </a:lnTo>
                      <a:lnTo>
                        <a:pt x="9837" y="18569"/>
                      </a:lnTo>
                      <a:lnTo>
                        <a:pt x="9648" y="18701"/>
                      </a:lnTo>
                      <a:lnTo>
                        <a:pt x="9440" y="18822"/>
                      </a:lnTo>
                      <a:lnTo>
                        <a:pt x="9213" y="18999"/>
                      </a:lnTo>
                      <a:lnTo>
                        <a:pt x="9044" y="19186"/>
                      </a:lnTo>
                      <a:lnTo>
                        <a:pt x="8893" y="19395"/>
                      </a:lnTo>
                      <a:lnTo>
                        <a:pt x="8817" y="19627"/>
                      </a:lnTo>
                      <a:lnTo>
                        <a:pt x="8779" y="19858"/>
                      </a:lnTo>
                      <a:lnTo>
                        <a:pt x="8779" y="20112"/>
                      </a:lnTo>
                      <a:lnTo>
                        <a:pt x="8855" y="20354"/>
                      </a:lnTo>
                      <a:lnTo>
                        <a:pt x="8968" y="20586"/>
                      </a:lnTo>
                      <a:lnTo>
                        <a:pt x="9138" y="20817"/>
                      </a:lnTo>
                      <a:lnTo>
                        <a:pt x="9365" y="21026"/>
                      </a:lnTo>
                      <a:lnTo>
                        <a:pt x="9610" y="21192"/>
                      </a:lnTo>
                      <a:lnTo>
                        <a:pt x="9950" y="21368"/>
                      </a:lnTo>
                      <a:lnTo>
                        <a:pt x="10120" y="21445"/>
                      </a:lnTo>
                      <a:lnTo>
                        <a:pt x="10346" y="21511"/>
                      </a:lnTo>
                      <a:lnTo>
                        <a:pt x="10516" y="21555"/>
                      </a:lnTo>
                      <a:lnTo>
                        <a:pt x="10743" y="21600"/>
                      </a:lnTo>
                      <a:lnTo>
                        <a:pt x="10988" y="21644"/>
                      </a:lnTo>
                      <a:lnTo>
                        <a:pt x="11215" y="21666"/>
                      </a:lnTo>
                      <a:lnTo>
                        <a:pt x="11498" y="21666"/>
                      </a:lnTo>
                      <a:lnTo>
                        <a:pt x="11762" y="21666"/>
                      </a:lnTo>
                      <a:lnTo>
                        <a:pt x="12253" y="21644"/>
                      </a:lnTo>
                      <a:lnTo>
                        <a:pt x="12763" y="21577"/>
                      </a:lnTo>
                      <a:lnTo>
                        <a:pt x="13197" y="21467"/>
                      </a:lnTo>
                      <a:lnTo>
                        <a:pt x="13556" y="21346"/>
                      </a:lnTo>
                      <a:lnTo>
                        <a:pt x="13896" y="21192"/>
                      </a:lnTo>
                      <a:lnTo>
                        <a:pt x="14179" y="21026"/>
                      </a:lnTo>
                      <a:lnTo>
                        <a:pt x="14444" y="20839"/>
                      </a:lnTo>
                      <a:lnTo>
                        <a:pt x="14576" y="20641"/>
                      </a:lnTo>
                      <a:lnTo>
                        <a:pt x="14727" y="20431"/>
                      </a:lnTo>
                      <a:lnTo>
                        <a:pt x="14765" y="20200"/>
                      </a:lnTo>
                      <a:lnTo>
                        <a:pt x="14802" y="19991"/>
                      </a:lnTo>
                      <a:lnTo>
                        <a:pt x="14727" y="19759"/>
                      </a:lnTo>
                      <a:lnTo>
                        <a:pt x="14613" y="19550"/>
                      </a:lnTo>
                      <a:lnTo>
                        <a:pt x="14444" y="19307"/>
                      </a:lnTo>
                      <a:lnTo>
                        <a:pt x="14217" y="19098"/>
                      </a:lnTo>
                      <a:lnTo>
                        <a:pt x="13934" y="18911"/>
                      </a:lnTo>
                      <a:lnTo>
                        <a:pt x="13669" y="18745"/>
                      </a:lnTo>
                      <a:lnTo>
                        <a:pt x="13462" y="18547"/>
                      </a:lnTo>
                      <a:lnTo>
                        <a:pt x="13311" y="18337"/>
                      </a:lnTo>
                      <a:lnTo>
                        <a:pt x="13197" y="18150"/>
                      </a:lnTo>
                      <a:lnTo>
                        <a:pt x="13122" y="17941"/>
                      </a:lnTo>
                      <a:lnTo>
                        <a:pt x="13122" y="17720"/>
                      </a:lnTo>
                      <a:lnTo>
                        <a:pt x="13122" y="17533"/>
                      </a:lnTo>
                      <a:lnTo>
                        <a:pt x="13197" y="17346"/>
                      </a:lnTo>
                      <a:lnTo>
                        <a:pt x="13273" y="17158"/>
                      </a:lnTo>
                      <a:lnTo>
                        <a:pt x="13386" y="16982"/>
                      </a:lnTo>
                      <a:lnTo>
                        <a:pt x="13537" y="16839"/>
                      </a:lnTo>
                      <a:lnTo>
                        <a:pt x="13707" y="16706"/>
                      </a:lnTo>
                      <a:lnTo>
                        <a:pt x="13896" y="16607"/>
                      </a:lnTo>
                      <a:lnTo>
                        <a:pt x="14104" y="16519"/>
                      </a:lnTo>
                      <a:lnTo>
                        <a:pt x="14330" y="16453"/>
                      </a:lnTo>
                      <a:lnTo>
                        <a:pt x="14538" y="16431"/>
                      </a:lnTo>
                      <a:lnTo>
                        <a:pt x="14897" y="16453"/>
                      </a:lnTo>
                      <a:lnTo>
                        <a:pt x="15406" y="16497"/>
                      </a:lnTo>
                      <a:lnTo>
                        <a:pt x="16105" y="16541"/>
                      </a:lnTo>
                      <a:lnTo>
                        <a:pt x="16898" y="16607"/>
                      </a:lnTo>
                      <a:lnTo>
                        <a:pt x="17804" y="16651"/>
                      </a:lnTo>
                      <a:lnTo>
                        <a:pt x="18786" y="16684"/>
                      </a:lnTo>
                      <a:lnTo>
                        <a:pt x="19844" y="16728"/>
                      </a:lnTo>
                      <a:lnTo>
                        <a:pt x="20920" y="16751"/>
                      </a:lnTo>
                      <a:lnTo>
                        <a:pt x="21109" y="16497"/>
                      </a:lnTo>
                      <a:lnTo>
                        <a:pt x="21241" y="16222"/>
                      </a:lnTo>
                      <a:lnTo>
                        <a:pt x="21392" y="15946"/>
                      </a:lnTo>
                      <a:lnTo>
                        <a:pt x="21467" y="15648"/>
                      </a:lnTo>
                      <a:lnTo>
                        <a:pt x="21543" y="15351"/>
                      </a:lnTo>
                      <a:lnTo>
                        <a:pt x="21618" y="15042"/>
                      </a:lnTo>
                      <a:lnTo>
                        <a:pt x="21618" y="14745"/>
                      </a:lnTo>
                      <a:lnTo>
                        <a:pt x="21618" y="14447"/>
                      </a:lnTo>
                      <a:lnTo>
                        <a:pt x="21618" y="14150"/>
                      </a:lnTo>
                      <a:lnTo>
                        <a:pt x="21581" y="13852"/>
                      </a:lnTo>
                      <a:lnTo>
                        <a:pt x="21505" y="13577"/>
                      </a:lnTo>
                      <a:lnTo>
                        <a:pt x="21430" y="13301"/>
                      </a:lnTo>
                      <a:lnTo>
                        <a:pt x="21354" y="13048"/>
                      </a:lnTo>
                      <a:lnTo>
                        <a:pt x="21241" y="12816"/>
                      </a:lnTo>
                      <a:lnTo>
                        <a:pt x="21146" y="12607"/>
                      </a:lnTo>
                      <a:lnTo>
                        <a:pt x="21033" y="12431"/>
                      </a:lnTo>
                      <a:lnTo>
                        <a:pt x="20920" y="12265"/>
                      </a:lnTo>
                      <a:lnTo>
                        <a:pt x="20769" y="12144"/>
                      </a:lnTo>
                      <a:lnTo>
                        <a:pt x="20637" y="12034"/>
                      </a:lnTo>
                      <a:lnTo>
                        <a:pt x="20486" y="11946"/>
                      </a:lnTo>
                      <a:lnTo>
                        <a:pt x="20297" y="11891"/>
                      </a:lnTo>
                      <a:lnTo>
                        <a:pt x="20165" y="11846"/>
                      </a:lnTo>
                      <a:lnTo>
                        <a:pt x="19976" y="11824"/>
                      </a:lnTo>
                      <a:lnTo>
                        <a:pt x="19806" y="11802"/>
                      </a:lnTo>
                      <a:lnTo>
                        <a:pt x="19390" y="11824"/>
                      </a:lnTo>
                      <a:lnTo>
                        <a:pt x="18956" y="11891"/>
                      </a:lnTo>
                      <a:lnTo>
                        <a:pt x="18503" y="11968"/>
                      </a:lnTo>
                      <a:lnTo>
                        <a:pt x="17993" y="12078"/>
                      </a:lnTo>
                      <a:lnTo>
                        <a:pt x="17653" y="12144"/>
                      </a:lnTo>
                      <a:lnTo>
                        <a:pt x="17332" y="12199"/>
                      </a:lnTo>
                      <a:lnTo>
                        <a:pt x="17049" y="12221"/>
                      </a:lnTo>
                      <a:lnTo>
                        <a:pt x="16747" y="12243"/>
                      </a:lnTo>
                      <a:lnTo>
                        <a:pt x="16464" y="12243"/>
                      </a:lnTo>
                      <a:lnTo>
                        <a:pt x="16218" y="12243"/>
                      </a:lnTo>
                      <a:lnTo>
                        <a:pt x="15992" y="12221"/>
                      </a:lnTo>
                      <a:lnTo>
                        <a:pt x="15746" y="12199"/>
                      </a:lnTo>
                      <a:lnTo>
                        <a:pt x="15520" y="12155"/>
                      </a:lnTo>
                      <a:lnTo>
                        <a:pt x="15350" y="12122"/>
                      </a:lnTo>
                      <a:lnTo>
                        <a:pt x="15161" y="12056"/>
                      </a:lnTo>
                      <a:lnTo>
                        <a:pt x="14972" y="11990"/>
                      </a:lnTo>
                      <a:lnTo>
                        <a:pt x="14689" y="11846"/>
                      </a:lnTo>
                      <a:lnTo>
                        <a:pt x="14444" y="11670"/>
                      </a:lnTo>
                      <a:lnTo>
                        <a:pt x="14255" y="11483"/>
                      </a:lnTo>
                      <a:lnTo>
                        <a:pt x="14104" y="11295"/>
                      </a:lnTo>
                      <a:lnTo>
                        <a:pt x="14028" y="11086"/>
                      </a:lnTo>
                      <a:lnTo>
                        <a:pt x="13972" y="10888"/>
                      </a:lnTo>
                      <a:lnTo>
                        <a:pt x="13972" y="10700"/>
                      </a:lnTo>
                      <a:lnTo>
                        <a:pt x="14009" y="10513"/>
                      </a:lnTo>
                      <a:lnTo>
                        <a:pt x="14066" y="10359"/>
                      </a:lnTo>
                      <a:lnTo>
                        <a:pt x="14179" y="10215"/>
                      </a:lnTo>
                      <a:lnTo>
                        <a:pt x="14406" y="10006"/>
                      </a:lnTo>
                      <a:lnTo>
                        <a:pt x="14651" y="9830"/>
                      </a:lnTo>
                      <a:lnTo>
                        <a:pt x="14878" y="9686"/>
                      </a:lnTo>
                      <a:lnTo>
                        <a:pt x="15123" y="9554"/>
                      </a:lnTo>
                      <a:lnTo>
                        <a:pt x="15350" y="9477"/>
                      </a:lnTo>
                      <a:lnTo>
                        <a:pt x="15558" y="9411"/>
                      </a:lnTo>
                      <a:lnTo>
                        <a:pt x="15803" y="9345"/>
                      </a:lnTo>
                      <a:lnTo>
                        <a:pt x="16030" y="9323"/>
                      </a:lnTo>
                      <a:lnTo>
                        <a:pt x="16256" y="9301"/>
                      </a:lnTo>
                      <a:lnTo>
                        <a:pt x="16464" y="9323"/>
                      </a:lnTo>
                      <a:lnTo>
                        <a:pt x="16690" y="9345"/>
                      </a:lnTo>
                      <a:lnTo>
                        <a:pt x="16898" y="9367"/>
                      </a:lnTo>
                      <a:lnTo>
                        <a:pt x="17332" y="9477"/>
                      </a:lnTo>
                      <a:lnTo>
                        <a:pt x="17767" y="9598"/>
                      </a:lnTo>
                      <a:lnTo>
                        <a:pt x="18163" y="9731"/>
                      </a:lnTo>
                      <a:lnTo>
                        <a:pt x="18597" y="9874"/>
                      </a:lnTo>
                      <a:lnTo>
                        <a:pt x="18994" y="10006"/>
                      </a:lnTo>
                      <a:lnTo>
                        <a:pt x="19428" y="10083"/>
                      </a:lnTo>
                      <a:lnTo>
                        <a:pt x="19617" y="10127"/>
                      </a:lnTo>
                      <a:lnTo>
                        <a:pt x="19844" y="10149"/>
                      </a:lnTo>
                      <a:lnTo>
                        <a:pt x="20013" y="10149"/>
                      </a:lnTo>
                      <a:lnTo>
                        <a:pt x="20240" y="10127"/>
                      </a:lnTo>
                      <a:lnTo>
                        <a:pt x="20410" y="10105"/>
                      </a:lnTo>
                      <a:lnTo>
                        <a:pt x="20637" y="10061"/>
                      </a:lnTo>
                      <a:lnTo>
                        <a:pt x="20844" y="9984"/>
                      </a:lnTo>
                      <a:lnTo>
                        <a:pt x="21033" y="9896"/>
                      </a:lnTo>
                      <a:lnTo>
                        <a:pt x="21146" y="9830"/>
                      </a:lnTo>
                      <a:lnTo>
                        <a:pt x="21203" y="9753"/>
                      </a:lnTo>
                      <a:lnTo>
                        <a:pt x="21279" y="9642"/>
                      </a:lnTo>
                      <a:lnTo>
                        <a:pt x="21354" y="9521"/>
                      </a:lnTo>
                      <a:lnTo>
                        <a:pt x="21430" y="9246"/>
                      </a:lnTo>
                      <a:lnTo>
                        <a:pt x="21430" y="8904"/>
                      </a:lnTo>
                      <a:lnTo>
                        <a:pt x="21430" y="8540"/>
                      </a:lnTo>
                      <a:lnTo>
                        <a:pt x="21392" y="8144"/>
                      </a:lnTo>
                      <a:lnTo>
                        <a:pt x="21354" y="7714"/>
                      </a:lnTo>
                      <a:lnTo>
                        <a:pt x="21279" y="7295"/>
                      </a:lnTo>
                      <a:lnTo>
                        <a:pt x="21146" y="6446"/>
                      </a:lnTo>
                      <a:lnTo>
                        <a:pt x="20995" y="5686"/>
                      </a:lnTo>
                      <a:lnTo>
                        <a:pt x="20958" y="5366"/>
                      </a:lnTo>
                      <a:lnTo>
                        <a:pt x="20958" y="5091"/>
                      </a:lnTo>
                      <a:lnTo>
                        <a:pt x="20958" y="4860"/>
                      </a:lnTo>
                      <a:lnTo>
                        <a:pt x="21033" y="4716"/>
                      </a:lnTo>
                      <a:lnTo>
                        <a:pt x="20637" y="4860"/>
                      </a:lnTo>
                      <a:lnTo>
                        <a:pt x="20127" y="4992"/>
                      </a:lnTo>
                      <a:lnTo>
                        <a:pt x="19617" y="5069"/>
                      </a:lnTo>
                      <a:lnTo>
                        <a:pt x="19032" y="5157"/>
                      </a:lnTo>
                      <a:lnTo>
                        <a:pt x="18465" y="5201"/>
                      </a:lnTo>
                      <a:lnTo>
                        <a:pt x="17842" y="5245"/>
                      </a:lnTo>
                      <a:lnTo>
                        <a:pt x="17219" y="5267"/>
                      </a:lnTo>
                      <a:lnTo>
                        <a:pt x="16615" y="5267"/>
                      </a:lnTo>
                      <a:lnTo>
                        <a:pt x="15992" y="5245"/>
                      </a:lnTo>
                      <a:lnTo>
                        <a:pt x="15369" y="5201"/>
                      </a:lnTo>
                      <a:lnTo>
                        <a:pt x="14840" y="5157"/>
                      </a:lnTo>
                      <a:lnTo>
                        <a:pt x="14293" y="5091"/>
                      </a:lnTo>
                      <a:lnTo>
                        <a:pt x="13783" y="5014"/>
                      </a:lnTo>
                      <a:lnTo>
                        <a:pt x="13386" y="4926"/>
                      </a:lnTo>
                      <a:lnTo>
                        <a:pt x="13027" y="4815"/>
                      </a:lnTo>
                      <a:lnTo>
                        <a:pt x="12725" y="4716"/>
                      </a:lnTo>
                      <a:lnTo>
                        <a:pt x="12480" y="4606"/>
                      </a:lnTo>
                      <a:lnTo>
                        <a:pt x="12291" y="4496"/>
                      </a:lnTo>
                      <a:lnTo>
                        <a:pt x="12197" y="4397"/>
                      </a:lnTo>
                      <a:lnTo>
                        <a:pt x="12083" y="4286"/>
                      </a:lnTo>
                      <a:lnTo>
                        <a:pt x="12046" y="4187"/>
                      </a:lnTo>
                      <a:lnTo>
                        <a:pt x="12008" y="4077"/>
                      </a:lnTo>
                      <a:lnTo>
                        <a:pt x="12046" y="3967"/>
                      </a:lnTo>
                      <a:lnTo>
                        <a:pt x="12121" y="3868"/>
                      </a:lnTo>
                      <a:lnTo>
                        <a:pt x="12197" y="3735"/>
                      </a:lnTo>
                      <a:lnTo>
                        <a:pt x="12291" y="3614"/>
                      </a:lnTo>
                      <a:lnTo>
                        <a:pt x="12442" y="3482"/>
                      </a:lnTo>
                      <a:lnTo>
                        <a:pt x="12631" y="3361"/>
                      </a:lnTo>
                      <a:lnTo>
                        <a:pt x="13065" y="3085"/>
                      </a:lnTo>
                      <a:lnTo>
                        <a:pt x="13537" y="2766"/>
                      </a:lnTo>
                      <a:lnTo>
                        <a:pt x="13783" y="2578"/>
                      </a:lnTo>
                      <a:lnTo>
                        <a:pt x="13934" y="2380"/>
                      </a:lnTo>
                      <a:lnTo>
                        <a:pt x="14028" y="2171"/>
                      </a:lnTo>
                      <a:lnTo>
                        <a:pt x="14104" y="1961"/>
                      </a:lnTo>
                      <a:lnTo>
                        <a:pt x="14104" y="1730"/>
                      </a:lnTo>
                      <a:lnTo>
                        <a:pt x="14066" y="1498"/>
                      </a:lnTo>
                      <a:lnTo>
                        <a:pt x="13972" y="1267"/>
                      </a:lnTo>
                      <a:lnTo>
                        <a:pt x="13820" y="1057"/>
                      </a:lnTo>
                      <a:lnTo>
                        <a:pt x="13594" y="837"/>
                      </a:lnTo>
                      <a:lnTo>
                        <a:pt x="13386" y="628"/>
                      </a:lnTo>
                      <a:lnTo>
                        <a:pt x="13103" y="462"/>
                      </a:lnTo>
                      <a:lnTo>
                        <a:pt x="12763" y="308"/>
                      </a:lnTo>
                      <a:lnTo>
                        <a:pt x="12404" y="187"/>
                      </a:lnTo>
                      <a:lnTo>
                        <a:pt x="12008" y="77"/>
                      </a:lnTo>
                      <a:lnTo>
                        <a:pt x="11574" y="33"/>
                      </a:lnTo>
                      <a:lnTo>
                        <a:pt x="11102" y="11"/>
                      </a:lnTo>
                      <a:lnTo>
                        <a:pt x="10667" y="11"/>
                      </a:lnTo>
                      <a:lnTo>
                        <a:pt x="10233" y="77"/>
                      </a:lnTo>
                      <a:lnTo>
                        <a:pt x="9837" y="187"/>
                      </a:lnTo>
                      <a:lnTo>
                        <a:pt x="9440" y="286"/>
                      </a:lnTo>
                      <a:lnTo>
                        <a:pt x="9062" y="462"/>
                      </a:lnTo>
                      <a:lnTo>
                        <a:pt x="8741" y="628"/>
                      </a:lnTo>
                      <a:lnTo>
                        <a:pt x="8458" y="815"/>
                      </a:lnTo>
                      <a:lnTo>
                        <a:pt x="8232" y="1035"/>
                      </a:lnTo>
                      <a:lnTo>
                        <a:pt x="8062" y="1245"/>
                      </a:lnTo>
                      <a:lnTo>
                        <a:pt x="7911" y="1476"/>
                      </a:lnTo>
                      <a:lnTo>
                        <a:pt x="7835" y="1708"/>
                      </a:lnTo>
                      <a:lnTo>
                        <a:pt x="7797" y="1961"/>
                      </a:lnTo>
                      <a:lnTo>
                        <a:pt x="7835" y="2193"/>
                      </a:lnTo>
                      <a:lnTo>
                        <a:pt x="7948" y="2402"/>
                      </a:lnTo>
                      <a:lnTo>
                        <a:pt x="8062" y="2534"/>
                      </a:lnTo>
                      <a:lnTo>
                        <a:pt x="8175" y="2644"/>
                      </a:lnTo>
                      <a:lnTo>
                        <a:pt x="8269" y="2744"/>
                      </a:lnTo>
                      <a:lnTo>
                        <a:pt x="8420" y="2832"/>
                      </a:lnTo>
                      <a:lnTo>
                        <a:pt x="8704" y="3019"/>
                      </a:lnTo>
                      <a:lnTo>
                        <a:pt x="8968" y="3206"/>
                      </a:lnTo>
                      <a:lnTo>
                        <a:pt x="9138" y="3405"/>
                      </a:lnTo>
                      <a:lnTo>
                        <a:pt x="9327" y="3570"/>
                      </a:lnTo>
                      <a:lnTo>
                        <a:pt x="9440" y="3735"/>
                      </a:lnTo>
                      <a:lnTo>
                        <a:pt x="9516" y="3890"/>
                      </a:lnTo>
                      <a:lnTo>
                        <a:pt x="9534" y="4033"/>
                      </a:lnTo>
                      <a:lnTo>
                        <a:pt x="9534" y="4165"/>
                      </a:lnTo>
                      <a:lnTo>
                        <a:pt x="9516" y="4286"/>
                      </a:lnTo>
                      <a:lnTo>
                        <a:pt x="9440" y="4397"/>
                      </a:lnTo>
                      <a:lnTo>
                        <a:pt x="9327" y="4496"/>
                      </a:lnTo>
                      <a:lnTo>
                        <a:pt x="9176" y="4562"/>
                      </a:lnTo>
                      <a:lnTo>
                        <a:pt x="9006" y="4628"/>
                      </a:lnTo>
                      <a:lnTo>
                        <a:pt x="8779" y="4694"/>
                      </a:lnTo>
                      <a:lnTo>
                        <a:pt x="8534" y="4716"/>
                      </a:lnTo>
                      <a:lnTo>
                        <a:pt x="8232" y="4716"/>
                      </a:lnTo>
                      <a:lnTo>
                        <a:pt x="7118" y="4738"/>
                      </a:lnTo>
                      <a:lnTo>
                        <a:pt x="5947" y="4771"/>
                      </a:lnTo>
                      <a:lnTo>
                        <a:pt x="4795" y="4815"/>
                      </a:lnTo>
                      <a:lnTo>
                        <a:pt x="3681" y="4860"/>
                      </a:lnTo>
                      <a:lnTo>
                        <a:pt x="2662" y="4882"/>
                      </a:lnTo>
                      <a:lnTo>
                        <a:pt x="1755" y="4882"/>
                      </a:lnTo>
                      <a:lnTo>
                        <a:pt x="1359" y="4860"/>
                      </a:lnTo>
                      <a:lnTo>
                        <a:pt x="981" y="4837"/>
                      </a:lnTo>
                      <a:lnTo>
                        <a:pt x="698" y="4771"/>
                      </a:lnTo>
                      <a:lnTo>
                        <a:pt x="453" y="4716"/>
                      </a:lnTo>
                      <a:lnTo>
                        <a:pt x="453" y="5322"/>
                      </a:lnTo>
                      <a:lnTo>
                        <a:pt x="453" y="6083"/>
                      </a:lnTo>
                      <a:lnTo>
                        <a:pt x="453" y="6909"/>
                      </a:lnTo>
                      <a:lnTo>
                        <a:pt x="453" y="7780"/>
                      </a:lnTo>
                      <a:lnTo>
                        <a:pt x="453" y="8606"/>
                      </a:lnTo>
                      <a:lnTo>
                        <a:pt x="453" y="9345"/>
                      </a:lnTo>
                      <a:lnTo>
                        <a:pt x="453" y="9918"/>
                      </a:lnTo>
                      <a:lnTo>
                        <a:pt x="453" y="10282"/>
                      </a:lnTo>
                      <a:lnTo>
                        <a:pt x="490" y="10381"/>
                      </a:lnTo>
                      <a:lnTo>
                        <a:pt x="547" y="10491"/>
                      </a:lnTo>
                      <a:lnTo>
                        <a:pt x="660" y="10590"/>
                      </a:lnTo>
                      <a:lnTo>
                        <a:pt x="811" y="10700"/>
                      </a:lnTo>
                      <a:lnTo>
                        <a:pt x="981" y="10811"/>
                      </a:lnTo>
                      <a:lnTo>
                        <a:pt x="1208" y="10888"/>
                      </a:lnTo>
                      <a:lnTo>
                        <a:pt x="1453" y="10954"/>
                      </a:lnTo>
                      <a:lnTo>
                        <a:pt x="1718" y="11020"/>
                      </a:lnTo>
                      <a:lnTo>
                        <a:pt x="1963" y="11064"/>
                      </a:lnTo>
                      <a:lnTo>
                        <a:pt x="2265" y="11086"/>
                      </a:lnTo>
                      <a:lnTo>
                        <a:pt x="2548" y="11064"/>
                      </a:lnTo>
                      <a:lnTo>
                        <a:pt x="2794" y="11042"/>
                      </a:lnTo>
                      <a:lnTo>
                        <a:pt x="3096" y="10976"/>
                      </a:lnTo>
                      <a:lnTo>
                        <a:pt x="3341" y="10888"/>
                      </a:lnTo>
                      <a:lnTo>
                        <a:pt x="3606" y="10766"/>
                      </a:lnTo>
                      <a:lnTo>
                        <a:pt x="3813" y="10590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4" name="Puzzle1"/>
                <p:cNvSpPr>
                  <a:spLocks noEditPoints="1" noChangeArrowheads="1"/>
                </p:cNvSpPr>
                <p:nvPr/>
              </p:nvSpPr>
              <p:spPr bwMode="auto">
                <a:xfrm>
                  <a:off x="60447" y="4634623"/>
                  <a:ext cx="181669" cy="102688"/>
                </a:xfrm>
                <a:custGeom>
                  <a:avLst/>
                  <a:gdLst>
                    <a:gd name="T0" fmla="*/ 16740 w 21600"/>
                    <a:gd name="T1" fmla="*/ 21078 h 21600"/>
                    <a:gd name="T2" fmla="*/ 16976 w 21600"/>
                    <a:gd name="T3" fmla="*/ 521 h 21600"/>
                    <a:gd name="T4" fmla="*/ 4725 w 21600"/>
                    <a:gd name="T5" fmla="*/ 856 h 21600"/>
                    <a:gd name="T6" fmla="*/ 5040 w 21600"/>
                    <a:gd name="T7" fmla="*/ 21004 h 21600"/>
                    <a:gd name="T8" fmla="*/ 10811 w 21600"/>
                    <a:gd name="T9" fmla="*/ 12885 h 21600"/>
                    <a:gd name="T10" fmla="*/ 10845 w 21600"/>
                    <a:gd name="T11" fmla="*/ 8714 h 21600"/>
                    <a:gd name="T12" fmla="*/ 21600 w 21600"/>
                    <a:gd name="T13" fmla="*/ 10000 h 21600"/>
                    <a:gd name="T14" fmla="*/ 56 w 21600"/>
                    <a:gd name="T15" fmla="*/ 10000 h 21600"/>
                    <a:gd name="T16" fmla="*/ 6086 w 21600"/>
                    <a:gd name="T17" fmla="*/ 2569 h 21600"/>
                    <a:gd name="T18" fmla="*/ 16132 w 21600"/>
                    <a:gd name="T19" fmla="*/ 19552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9360" y="20836"/>
                      </a:moveTo>
                      <a:lnTo>
                        <a:pt x="9528" y="20836"/>
                      </a:lnTo>
                      <a:lnTo>
                        <a:pt x="9686" y="20762"/>
                      </a:lnTo>
                      <a:lnTo>
                        <a:pt x="9810" y="20687"/>
                      </a:lnTo>
                      <a:lnTo>
                        <a:pt x="9922" y="20575"/>
                      </a:lnTo>
                      <a:lnTo>
                        <a:pt x="10012" y="20426"/>
                      </a:lnTo>
                      <a:lnTo>
                        <a:pt x="10068" y="20296"/>
                      </a:lnTo>
                      <a:lnTo>
                        <a:pt x="10113" y="20110"/>
                      </a:lnTo>
                      <a:lnTo>
                        <a:pt x="10136" y="19905"/>
                      </a:lnTo>
                      <a:lnTo>
                        <a:pt x="10136" y="19682"/>
                      </a:lnTo>
                      <a:lnTo>
                        <a:pt x="10113" y="19440"/>
                      </a:lnTo>
                      <a:lnTo>
                        <a:pt x="10068" y="19142"/>
                      </a:lnTo>
                      <a:lnTo>
                        <a:pt x="10012" y="18900"/>
                      </a:lnTo>
                      <a:lnTo>
                        <a:pt x="9900" y="18620"/>
                      </a:lnTo>
                      <a:lnTo>
                        <a:pt x="9787" y="18285"/>
                      </a:lnTo>
                      <a:lnTo>
                        <a:pt x="9641" y="17968"/>
                      </a:lnTo>
                      <a:lnTo>
                        <a:pt x="9472" y="17652"/>
                      </a:lnTo>
                      <a:lnTo>
                        <a:pt x="9382" y="17466"/>
                      </a:lnTo>
                      <a:lnTo>
                        <a:pt x="9315" y="17298"/>
                      </a:lnTo>
                      <a:lnTo>
                        <a:pt x="9258" y="17112"/>
                      </a:lnTo>
                      <a:lnTo>
                        <a:pt x="9191" y="16926"/>
                      </a:lnTo>
                      <a:lnTo>
                        <a:pt x="9123" y="16535"/>
                      </a:lnTo>
                      <a:lnTo>
                        <a:pt x="9101" y="16144"/>
                      </a:lnTo>
                      <a:lnTo>
                        <a:pt x="9101" y="15753"/>
                      </a:lnTo>
                      <a:lnTo>
                        <a:pt x="9168" y="15362"/>
                      </a:lnTo>
                      <a:lnTo>
                        <a:pt x="9236" y="14971"/>
                      </a:lnTo>
                      <a:lnTo>
                        <a:pt x="9360" y="14580"/>
                      </a:lnTo>
                      <a:lnTo>
                        <a:pt x="9495" y="14244"/>
                      </a:lnTo>
                      <a:lnTo>
                        <a:pt x="9663" y="13891"/>
                      </a:lnTo>
                      <a:lnTo>
                        <a:pt x="9855" y="13611"/>
                      </a:lnTo>
                      <a:lnTo>
                        <a:pt x="10068" y="13351"/>
                      </a:lnTo>
                      <a:lnTo>
                        <a:pt x="10293" y="13146"/>
                      </a:lnTo>
                      <a:lnTo>
                        <a:pt x="10552" y="12997"/>
                      </a:lnTo>
                      <a:lnTo>
                        <a:pt x="10811" y="12885"/>
                      </a:lnTo>
                      <a:lnTo>
                        <a:pt x="11069" y="12866"/>
                      </a:lnTo>
                      <a:lnTo>
                        <a:pt x="11351" y="12885"/>
                      </a:lnTo>
                      <a:lnTo>
                        <a:pt x="11610" y="12997"/>
                      </a:lnTo>
                      <a:lnTo>
                        <a:pt x="11846" y="13183"/>
                      </a:lnTo>
                      <a:lnTo>
                        <a:pt x="12060" y="13388"/>
                      </a:lnTo>
                      <a:lnTo>
                        <a:pt x="12251" y="13648"/>
                      </a:lnTo>
                      <a:lnTo>
                        <a:pt x="12419" y="13928"/>
                      </a:lnTo>
                      <a:lnTo>
                        <a:pt x="12555" y="14244"/>
                      </a:lnTo>
                      <a:lnTo>
                        <a:pt x="12690" y="14617"/>
                      </a:lnTo>
                      <a:lnTo>
                        <a:pt x="12768" y="15008"/>
                      </a:lnTo>
                      <a:lnTo>
                        <a:pt x="12836" y="15399"/>
                      </a:lnTo>
                      <a:lnTo>
                        <a:pt x="12858" y="15753"/>
                      </a:lnTo>
                      <a:lnTo>
                        <a:pt x="12858" y="16144"/>
                      </a:lnTo>
                      <a:lnTo>
                        <a:pt x="12813" y="16535"/>
                      </a:lnTo>
                      <a:lnTo>
                        <a:pt x="12746" y="16888"/>
                      </a:lnTo>
                      <a:lnTo>
                        <a:pt x="12667" y="17224"/>
                      </a:lnTo>
                      <a:lnTo>
                        <a:pt x="12510" y="17503"/>
                      </a:lnTo>
                      <a:lnTo>
                        <a:pt x="12228" y="18043"/>
                      </a:lnTo>
                      <a:lnTo>
                        <a:pt x="11970" y="18546"/>
                      </a:lnTo>
                      <a:lnTo>
                        <a:pt x="11868" y="18751"/>
                      </a:lnTo>
                      <a:lnTo>
                        <a:pt x="11778" y="18974"/>
                      </a:lnTo>
                      <a:lnTo>
                        <a:pt x="11711" y="19179"/>
                      </a:lnTo>
                      <a:lnTo>
                        <a:pt x="11666" y="19365"/>
                      </a:lnTo>
                      <a:lnTo>
                        <a:pt x="11632" y="19570"/>
                      </a:lnTo>
                      <a:lnTo>
                        <a:pt x="11632" y="19756"/>
                      </a:lnTo>
                      <a:lnTo>
                        <a:pt x="11632" y="19942"/>
                      </a:lnTo>
                      <a:lnTo>
                        <a:pt x="11643" y="20110"/>
                      </a:lnTo>
                      <a:lnTo>
                        <a:pt x="11711" y="20296"/>
                      </a:lnTo>
                      <a:lnTo>
                        <a:pt x="11801" y="20464"/>
                      </a:lnTo>
                      <a:lnTo>
                        <a:pt x="11891" y="20650"/>
                      </a:lnTo>
                      <a:lnTo>
                        <a:pt x="12037" y="20836"/>
                      </a:lnTo>
                      <a:lnTo>
                        <a:pt x="12206" y="21004"/>
                      </a:lnTo>
                      <a:lnTo>
                        <a:pt x="12419" y="21190"/>
                      </a:lnTo>
                      <a:lnTo>
                        <a:pt x="12667" y="21320"/>
                      </a:lnTo>
                      <a:lnTo>
                        <a:pt x="12960" y="21432"/>
                      </a:lnTo>
                      <a:lnTo>
                        <a:pt x="13286" y="21544"/>
                      </a:lnTo>
                      <a:lnTo>
                        <a:pt x="13612" y="21655"/>
                      </a:lnTo>
                      <a:lnTo>
                        <a:pt x="13983" y="21693"/>
                      </a:lnTo>
                      <a:lnTo>
                        <a:pt x="14343" y="21730"/>
                      </a:lnTo>
                      <a:lnTo>
                        <a:pt x="14715" y="21730"/>
                      </a:lnTo>
                      <a:lnTo>
                        <a:pt x="15075" y="21730"/>
                      </a:lnTo>
                      <a:lnTo>
                        <a:pt x="15446" y="21655"/>
                      </a:lnTo>
                      <a:lnTo>
                        <a:pt x="15794" y="21581"/>
                      </a:lnTo>
                      <a:lnTo>
                        <a:pt x="16132" y="21432"/>
                      </a:lnTo>
                      <a:lnTo>
                        <a:pt x="16458" y="21302"/>
                      </a:lnTo>
                      <a:lnTo>
                        <a:pt x="16740" y="21078"/>
                      </a:lnTo>
                      <a:lnTo>
                        <a:pt x="16976" y="20836"/>
                      </a:lnTo>
                      <a:lnTo>
                        <a:pt x="17043" y="20650"/>
                      </a:lnTo>
                      <a:lnTo>
                        <a:pt x="17088" y="20426"/>
                      </a:lnTo>
                      <a:lnTo>
                        <a:pt x="17133" y="20222"/>
                      </a:lnTo>
                      <a:lnTo>
                        <a:pt x="17156" y="19980"/>
                      </a:lnTo>
                      <a:lnTo>
                        <a:pt x="17167" y="19477"/>
                      </a:lnTo>
                      <a:lnTo>
                        <a:pt x="17167" y="18974"/>
                      </a:lnTo>
                      <a:lnTo>
                        <a:pt x="17156" y="18397"/>
                      </a:lnTo>
                      <a:lnTo>
                        <a:pt x="17111" y="17820"/>
                      </a:lnTo>
                      <a:lnTo>
                        <a:pt x="17066" y="17261"/>
                      </a:lnTo>
                      <a:lnTo>
                        <a:pt x="16998" y="16646"/>
                      </a:lnTo>
                      <a:lnTo>
                        <a:pt x="16852" y="15511"/>
                      </a:lnTo>
                      <a:lnTo>
                        <a:pt x="16740" y="14393"/>
                      </a:lnTo>
                      <a:lnTo>
                        <a:pt x="16717" y="13928"/>
                      </a:lnTo>
                      <a:lnTo>
                        <a:pt x="16695" y="13462"/>
                      </a:lnTo>
                      <a:lnTo>
                        <a:pt x="16717" y="13071"/>
                      </a:lnTo>
                      <a:lnTo>
                        <a:pt x="16785" y="12755"/>
                      </a:lnTo>
                      <a:lnTo>
                        <a:pt x="16852" y="12419"/>
                      </a:lnTo>
                      <a:lnTo>
                        <a:pt x="16953" y="12140"/>
                      </a:lnTo>
                      <a:lnTo>
                        <a:pt x="17088" y="11898"/>
                      </a:lnTo>
                      <a:lnTo>
                        <a:pt x="17212" y="11675"/>
                      </a:lnTo>
                      <a:lnTo>
                        <a:pt x="17370" y="11470"/>
                      </a:lnTo>
                      <a:lnTo>
                        <a:pt x="17516" y="11284"/>
                      </a:lnTo>
                      <a:lnTo>
                        <a:pt x="17696" y="11135"/>
                      </a:lnTo>
                      <a:lnTo>
                        <a:pt x="17865" y="11042"/>
                      </a:lnTo>
                      <a:lnTo>
                        <a:pt x="18033" y="10930"/>
                      </a:lnTo>
                      <a:lnTo>
                        <a:pt x="18213" y="10893"/>
                      </a:lnTo>
                      <a:lnTo>
                        <a:pt x="18382" y="10893"/>
                      </a:lnTo>
                      <a:lnTo>
                        <a:pt x="18551" y="10967"/>
                      </a:lnTo>
                      <a:lnTo>
                        <a:pt x="18708" y="11042"/>
                      </a:lnTo>
                      <a:lnTo>
                        <a:pt x="18855" y="11172"/>
                      </a:lnTo>
                      <a:lnTo>
                        <a:pt x="19012" y="11358"/>
                      </a:lnTo>
                      <a:lnTo>
                        <a:pt x="19136" y="11600"/>
                      </a:lnTo>
                      <a:lnTo>
                        <a:pt x="19271" y="11861"/>
                      </a:lnTo>
                      <a:lnTo>
                        <a:pt x="19440" y="12028"/>
                      </a:lnTo>
                      <a:lnTo>
                        <a:pt x="19608" y="12177"/>
                      </a:lnTo>
                      <a:lnTo>
                        <a:pt x="19822" y="12289"/>
                      </a:lnTo>
                      <a:lnTo>
                        <a:pt x="20025" y="12289"/>
                      </a:lnTo>
                      <a:lnTo>
                        <a:pt x="20238" y="12289"/>
                      </a:lnTo>
                      <a:lnTo>
                        <a:pt x="20452" y="12215"/>
                      </a:lnTo>
                      <a:lnTo>
                        <a:pt x="20643" y="12103"/>
                      </a:lnTo>
                      <a:lnTo>
                        <a:pt x="20846" y="11973"/>
                      </a:lnTo>
                      <a:lnTo>
                        <a:pt x="21037" y="11786"/>
                      </a:lnTo>
                      <a:lnTo>
                        <a:pt x="21206" y="11563"/>
                      </a:lnTo>
                      <a:lnTo>
                        <a:pt x="21363" y="11321"/>
                      </a:lnTo>
                      <a:lnTo>
                        <a:pt x="21465" y="11079"/>
                      </a:lnTo>
                      <a:lnTo>
                        <a:pt x="21577" y="10744"/>
                      </a:lnTo>
                      <a:lnTo>
                        <a:pt x="21622" y="10427"/>
                      </a:lnTo>
                      <a:lnTo>
                        <a:pt x="21645" y="10111"/>
                      </a:lnTo>
                      <a:lnTo>
                        <a:pt x="21622" y="9608"/>
                      </a:lnTo>
                      <a:lnTo>
                        <a:pt x="21577" y="9142"/>
                      </a:lnTo>
                      <a:lnTo>
                        <a:pt x="21465" y="8751"/>
                      </a:lnTo>
                      <a:lnTo>
                        <a:pt x="21363" y="8397"/>
                      </a:lnTo>
                      <a:lnTo>
                        <a:pt x="21206" y="8062"/>
                      </a:lnTo>
                      <a:lnTo>
                        <a:pt x="21037" y="7820"/>
                      </a:lnTo>
                      <a:lnTo>
                        <a:pt x="20846" y="7597"/>
                      </a:lnTo>
                      <a:lnTo>
                        <a:pt x="20643" y="7429"/>
                      </a:lnTo>
                      <a:lnTo>
                        <a:pt x="20452" y="7317"/>
                      </a:lnTo>
                      <a:lnTo>
                        <a:pt x="20238" y="7206"/>
                      </a:lnTo>
                      <a:lnTo>
                        <a:pt x="20025" y="7168"/>
                      </a:lnTo>
                      <a:lnTo>
                        <a:pt x="19822" y="7206"/>
                      </a:lnTo>
                      <a:lnTo>
                        <a:pt x="19608" y="7243"/>
                      </a:lnTo>
                      <a:lnTo>
                        <a:pt x="19440" y="7355"/>
                      </a:lnTo>
                      <a:lnTo>
                        <a:pt x="19271" y="7504"/>
                      </a:lnTo>
                      <a:lnTo>
                        <a:pt x="19136" y="7708"/>
                      </a:lnTo>
                      <a:lnTo>
                        <a:pt x="19012" y="7895"/>
                      </a:lnTo>
                      <a:lnTo>
                        <a:pt x="18832" y="8025"/>
                      </a:lnTo>
                      <a:lnTo>
                        <a:pt x="18663" y="8174"/>
                      </a:lnTo>
                      <a:lnTo>
                        <a:pt x="18472" y="8248"/>
                      </a:lnTo>
                      <a:lnTo>
                        <a:pt x="18270" y="8286"/>
                      </a:lnTo>
                      <a:lnTo>
                        <a:pt x="18078" y="8323"/>
                      </a:lnTo>
                      <a:lnTo>
                        <a:pt x="17887" y="8323"/>
                      </a:lnTo>
                      <a:lnTo>
                        <a:pt x="17696" y="8248"/>
                      </a:lnTo>
                      <a:lnTo>
                        <a:pt x="17493" y="8174"/>
                      </a:lnTo>
                      <a:lnTo>
                        <a:pt x="17302" y="8062"/>
                      </a:lnTo>
                      <a:lnTo>
                        <a:pt x="17133" y="7969"/>
                      </a:lnTo>
                      <a:lnTo>
                        <a:pt x="16976" y="7783"/>
                      </a:lnTo>
                      <a:lnTo>
                        <a:pt x="16852" y="7597"/>
                      </a:lnTo>
                      <a:lnTo>
                        <a:pt x="16740" y="7429"/>
                      </a:lnTo>
                      <a:lnTo>
                        <a:pt x="16672" y="7168"/>
                      </a:lnTo>
                      <a:lnTo>
                        <a:pt x="16638" y="6926"/>
                      </a:lnTo>
                      <a:lnTo>
                        <a:pt x="16616" y="6498"/>
                      </a:lnTo>
                      <a:lnTo>
                        <a:pt x="16616" y="5772"/>
                      </a:lnTo>
                      <a:lnTo>
                        <a:pt x="16650" y="4915"/>
                      </a:lnTo>
                      <a:lnTo>
                        <a:pt x="16695" y="3928"/>
                      </a:lnTo>
                      <a:lnTo>
                        <a:pt x="16762" y="2960"/>
                      </a:lnTo>
                      <a:lnTo>
                        <a:pt x="16830" y="1992"/>
                      </a:lnTo>
                      <a:lnTo>
                        <a:pt x="16908" y="1173"/>
                      </a:lnTo>
                      <a:lnTo>
                        <a:pt x="16976" y="521"/>
                      </a:lnTo>
                      <a:lnTo>
                        <a:pt x="16953" y="521"/>
                      </a:lnTo>
                      <a:lnTo>
                        <a:pt x="16931" y="521"/>
                      </a:lnTo>
                      <a:lnTo>
                        <a:pt x="16267" y="484"/>
                      </a:lnTo>
                      <a:lnTo>
                        <a:pt x="15637" y="428"/>
                      </a:lnTo>
                      <a:lnTo>
                        <a:pt x="15063" y="353"/>
                      </a:lnTo>
                      <a:lnTo>
                        <a:pt x="14523" y="279"/>
                      </a:lnTo>
                      <a:lnTo>
                        <a:pt x="14040" y="167"/>
                      </a:lnTo>
                      <a:lnTo>
                        <a:pt x="13635" y="93"/>
                      </a:lnTo>
                      <a:lnTo>
                        <a:pt x="13331" y="18"/>
                      </a:lnTo>
                      <a:lnTo>
                        <a:pt x="13117" y="18"/>
                      </a:lnTo>
                      <a:lnTo>
                        <a:pt x="12982" y="18"/>
                      </a:lnTo>
                      <a:lnTo>
                        <a:pt x="12858" y="130"/>
                      </a:lnTo>
                      <a:lnTo>
                        <a:pt x="12723" y="279"/>
                      </a:lnTo>
                      <a:lnTo>
                        <a:pt x="12622" y="446"/>
                      </a:lnTo>
                      <a:lnTo>
                        <a:pt x="12510" y="670"/>
                      </a:lnTo>
                      <a:lnTo>
                        <a:pt x="12419" y="912"/>
                      </a:lnTo>
                      <a:lnTo>
                        <a:pt x="12363" y="1210"/>
                      </a:lnTo>
                      <a:lnTo>
                        <a:pt x="12318" y="1526"/>
                      </a:lnTo>
                      <a:lnTo>
                        <a:pt x="12273" y="1843"/>
                      </a:lnTo>
                      <a:lnTo>
                        <a:pt x="12251" y="2215"/>
                      </a:lnTo>
                      <a:lnTo>
                        <a:pt x="12273" y="2532"/>
                      </a:lnTo>
                      <a:lnTo>
                        <a:pt x="12318" y="2886"/>
                      </a:lnTo>
                      <a:lnTo>
                        <a:pt x="12386" y="3240"/>
                      </a:lnTo>
                      <a:lnTo>
                        <a:pt x="12464" y="3556"/>
                      </a:lnTo>
                      <a:lnTo>
                        <a:pt x="12577" y="3891"/>
                      </a:lnTo>
                      <a:lnTo>
                        <a:pt x="12746" y="4171"/>
                      </a:lnTo>
                      <a:lnTo>
                        <a:pt x="12926" y="4487"/>
                      </a:lnTo>
                      <a:lnTo>
                        <a:pt x="13050" y="4860"/>
                      </a:lnTo>
                      <a:lnTo>
                        <a:pt x="13162" y="5251"/>
                      </a:lnTo>
                      <a:lnTo>
                        <a:pt x="13218" y="5604"/>
                      </a:lnTo>
                      <a:lnTo>
                        <a:pt x="13263" y="5995"/>
                      </a:lnTo>
                      <a:lnTo>
                        <a:pt x="13241" y="6386"/>
                      </a:lnTo>
                      <a:lnTo>
                        <a:pt x="13218" y="6740"/>
                      </a:lnTo>
                      <a:lnTo>
                        <a:pt x="13139" y="7094"/>
                      </a:lnTo>
                      <a:lnTo>
                        <a:pt x="13050" y="7429"/>
                      </a:lnTo>
                      <a:lnTo>
                        <a:pt x="12903" y="7746"/>
                      </a:lnTo>
                      <a:lnTo>
                        <a:pt x="12723" y="8025"/>
                      </a:lnTo>
                      <a:lnTo>
                        <a:pt x="12532" y="8286"/>
                      </a:lnTo>
                      <a:lnTo>
                        <a:pt x="12318" y="8491"/>
                      </a:lnTo>
                      <a:lnTo>
                        <a:pt x="12060" y="8677"/>
                      </a:lnTo>
                      <a:lnTo>
                        <a:pt x="11756" y="8788"/>
                      </a:lnTo>
                      <a:lnTo>
                        <a:pt x="11452" y="8826"/>
                      </a:lnTo>
                      <a:lnTo>
                        <a:pt x="11283" y="8826"/>
                      </a:lnTo>
                      <a:lnTo>
                        <a:pt x="11126" y="8826"/>
                      </a:lnTo>
                      <a:lnTo>
                        <a:pt x="11002" y="8788"/>
                      </a:lnTo>
                      <a:lnTo>
                        <a:pt x="10845" y="8714"/>
                      </a:lnTo>
                      <a:lnTo>
                        <a:pt x="10721" y="8640"/>
                      </a:lnTo>
                      <a:lnTo>
                        <a:pt x="10608" y="8565"/>
                      </a:lnTo>
                      <a:lnTo>
                        <a:pt x="10485" y="8453"/>
                      </a:lnTo>
                      <a:lnTo>
                        <a:pt x="10372" y="8323"/>
                      </a:lnTo>
                      <a:lnTo>
                        <a:pt x="10181" y="8062"/>
                      </a:lnTo>
                      <a:lnTo>
                        <a:pt x="10035" y="7746"/>
                      </a:lnTo>
                      <a:lnTo>
                        <a:pt x="9900" y="7392"/>
                      </a:lnTo>
                      <a:lnTo>
                        <a:pt x="9787" y="7001"/>
                      </a:lnTo>
                      <a:lnTo>
                        <a:pt x="9731" y="6610"/>
                      </a:lnTo>
                      <a:lnTo>
                        <a:pt x="9686" y="6219"/>
                      </a:lnTo>
                      <a:lnTo>
                        <a:pt x="9663" y="5772"/>
                      </a:lnTo>
                      <a:lnTo>
                        <a:pt x="9686" y="5381"/>
                      </a:lnTo>
                      <a:lnTo>
                        <a:pt x="9753" y="4990"/>
                      </a:lnTo>
                      <a:lnTo>
                        <a:pt x="9832" y="4636"/>
                      </a:lnTo>
                      <a:lnTo>
                        <a:pt x="9945" y="4320"/>
                      </a:lnTo>
                      <a:lnTo>
                        <a:pt x="10068" y="4022"/>
                      </a:lnTo>
                      <a:lnTo>
                        <a:pt x="10203" y="3817"/>
                      </a:lnTo>
                      <a:lnTo>
                        <a:pt x="10316" y="3593"/>
                      </a:lnTo>
                      <a:lnTo>
                        <a:pt x="10395" y="3351"/>
                      </a:lnTo>
                      <a:lnTo>
                        <a:pt x="10462" y="3109"/>
                      </a:lnTo>
                      <a:lnTo>
                        <a:pt x="10507" y="2848"/>
                      </a:lnTo>
                      <a:lnTo>
                        <a:pt x="10530" y="2606"/>
                      </a:lnTo>
                      <a:lnTo>
                        <a:pt x="10507" y="2346"/>
                      </a:lnTo>
                      <a:lnTo>
                        <a:pt x="10462" y="2141"/>
                      </a:lnTo>
                      <a:lnTo>
                        <a:pt x="10395" y="1880"/>
                      </a:lnTo>
                      <a:lnTo>
                        <a:pt x="10293" y="1638"/>
                      </a:lnTo>
                      <a:lnTo>
                        <a:pt x="10158" y="1415"/>
                      </a:lnTo>
                      <a:lnTo>
                        <a:pt x="9967" y="1210"/>
                      </a:lnTo>
                      <a:lnTo>
                        <a:pt x="9753" y="986"/>
                      </a:lnTo>
                      <a:lnTo>
                        <a:pt x="9495" y="819"/>
                      </a:lnTo>
                      <a:lnTo>
                        <a:pt x="9191" y="670"/>
                      </a:lnTo>
                      <a:lnTo>
                        <a:pt x="8842" y="521"/>
                      </a:lnTo>
                      <a:lnTo>
                        <a:pt x="8471" y="446"/>
                      </a:lnTo>
                      <a:lnTo>
                        <a:pt x="7998" y="428"/>
                      </a:lnTo>
                      <a:lnTo>
                        <a:pt x="7413" y="428"/>
                      </a:lnTo>
                      <a:lnTo>
                        <a:pt x="6817" y="446"/>
                      </a:lnTo>
                      <a:lnTo>
                        <a:pt x="6187" y="521"/>
                      </a:lnTo>
                      <a:lnTo>
                        <a:pt x="5602" y="633"/>
                      </a:lnTo>
                      <a:lnTo>
                        <a:pt x="5107" y="744"/>
                      </a:lnTo>
                      <a:lnTo>
                        <a:pt x="4725" y="856"/>
                      </a:lnTo>
                      <a:lnTo>
                        <a:pt x="4848" y="1564"/>
                      </a:lnTo>
                      <a:lnTo>
                        <a:pt x="5028" y="2495"/>
                      </a:lnTo>
                      <a:lnTo>
                        <a:pt x="5175" y="3556"/>
                      </a:lnTo>
                      <a:lnTo>
                        <a:pt x="5298" y="4673"/>
                      </a:lnTo>
                      <a:lnTo>
                        <a:pt x="5343" y="5213"/>
                      </a:lnTo>
                      <a:lnTo>
                        <a:pt x="5388" y="5753"/>
                      </a:lnTo>
                      <a:lnTo>
                        <a:pt x="5411" y="6275"/>
                      </a:lnTo>
                      <a:lnTo>
                        <a:pt x="5411" y="6740"/>
                      </a:lnTo>
                      <a:lnTo>
                        <a:pt x="5366" y="7168"/>
                      </a:lnTo>
                      <a:lnTo>
                        <a:pt x="5321" y="7541"/>
                      </a:lnTo>
                      <a:lnTo>
                        <a:pt x="5287" y="7708"/>
                      </a:lnTo>
                      <a:lnTo>
                        <a:pt x="5242" y="7857"/>
                      </a:lnTo>
                      <a:lnTo>
                        <a:pt x="5197" y="7969"/>
                      </a:lnTo>
                      <a:lnTo>
                        <a:pt x="5130" y="8062"/>
                      </a:lnTo>
                      <a:lnTo>
                        <a:pt x="5006" y="8248"/>
                      </a:lnTo>
                      <a:lnTo>
                        <a:pt x="4848" y="8397"/>
                      </a:lnTo>
                      <a:lnTo>
                        <a:pt x="4725" y="8528"/>
                      </a:lnTo>
                      <a:lnTo>
                        <a:pt x="4567" y="8640"/>
                      </a:lnTo>
                      <a:lnTo>
                        <a:pt x="4421" y="8714"/>
                      </a:lnTo>
                      <a:lnTo>
                        <a:pt x="4263" y="8751"/>
                      </a:lnTo>
                      <a:lnTo>
                        <a:pt x="4095" y="8788"/>
                      </a:lnTo>
                      <a:lnTo>
                        <a:pt x="3948" y="8788"/>
                      </a:lnTo>
                      <a:lnTo>
                        <a:pt x="3791" y="8751"/>
                      </a:lnTo>
                      <a:lnTo>
                        <a:pt x="3667" y="8714"/>
                      </a:lnTo>
                      <a:lnTo>
                        <a:pt x="3510" y="8677"/>
                      </a:lnTo>
                      <a:lnTo>
                        <a:pt x="3386" y="8602"/>
                      </a:lnTo>
                      <a:lnTo>
                        <a:pt x="3251" y="8491"/>
                      </a:lnTo>
                      <a:lnTo>
                        <a:pt x="3127" y="8360"/>
                      </a:lnTo>
                      <a:lnTo>
                        <a:pt x="3015" y="8248"/>
                      </a:lnTo>
                      <a:lnTo>
                        <a:pt x="2925" y="8062"/>
                      </a:lnTo>
                      <a:lnTo>
                        <a:pt x="2778" y="7857"/>
                      </a:lnTo>
                      <a:lnTo>
                        <a:pt x="2610" y="7671"/>
                      </a:lnTo>
                      <a:lnTo>
                        <a:pt x="2407" y="7541"/>
                      </a:lnTo>
                      <a:lnTo>
                        <a:pt x="2171" y="7466"/>
                      </a:lnTo>
                      <a:lnTo>
                        <a:pt x="1957" y="7429"/>
                      </a:lnTo>
                      <a:lnTo>
                        <a:pt x="1698" y="7429"/>
                      </a:lnTo>
                      <a:lnTo>
                        <a:pt x="1462" y="7466"/>
                      </a:lnTo>
                      <a:lnTo>
                        <a:pt x="1226" y="7559"/>
                      </a:lnTo>
                      <a:lnTo>
                        <a:pt x="989" y="7708"/>
                      </a:lnTo>
                      <a:lnTo>
                        <a:pt x="776" y="7932"/>
                      </a:lnTo>
                      <a:lnTo>
                        <a:pt x="551" y="8211"/>
                      </a:lnTo>
                      <a:lnTo>
                        <a:pt x="382" y="8528"/>
                      </a:lnTo>
                      <a:lnTo>
                        <a:pt x="315" y="8714"/>
                      </a:lnTo>
                      <a:lnTo>
                        <a:pt x="236" y="8919"/>
                      </a:lnTo>
                      <a:lnTo>
                        <a:pt x="191" y="9142"/>
                      </a:lnTo>
                      <a:lnTo>
                        <a:pt x="123" y="9347"/>
                      </a:lnTo>
                      <a:lnTo>
                        <a:pt x="78" y="9608"/>
                      </a:lnTo>
                      <a:lnTo>
                        <a:pt x="56" y="9887"/>
                      </a:lnTo>
                      <a:lnTo>
                        <a:pt x="33" y="10185"/>
                      </a:lnTo>
                      <a:lnTo>
                        <a:pt x="33" y="10464"/>
                      </a:lnTo>
                      <a:lnTo>
                        <a:pt x="33" y="10706"/>
                      </a:lnTo>
                      <a:lnTo>
                        <a:pt x="56" y="10967"/>
                      </a:lnTo>
                      <a:lnTo>
                        <a:pt x="78" y="11172"/>
                      </a:lnTo>
                      <a:lnTo>
                        <a:pt x="123" y="11395"/>
                      </a:lnTo>
                      <a:lnTo>
                        <a:pt x="168" y="11600"/>
                      </a:lnTo>
                      <a:lnTo>
                        <a:pt x="236" y="11786"/>
                      </a:lnTo>
                      <a:lnTo>
                        <a:pt x="292" y="11973"/>
                      </a:lnTo>
                      <a:lnTo>
                        <a:pt x="382" y="12140"/>
                      </a:lnTo>
                      <a:lnTo>
                        <a:pt x="540" y="12419"/>
                      </a:lnTo>
                      <a:lnTo>
                        <a:pt x="731" y="12680"/>
                      </a:lnTo>
                      <a:lnTo>
                        <a:pt x="944" y="12866"/>
                      </a:lnTo>
                      <a:lnTo>
                        <a:pt x="1158" y="12997"/>
                      </a:lnTo>
                      <a:lnTo>
                        <a:pt x="1395" y="13108"/>
                      </a:lnTo>
                      <a:lnTo>
                        <a:pt x="1608" y="13183"/>
                      </a:lnTo>
                      <a:lnTo>
                        <a:pt x="1856" y="13183"/>
                      </a:lnTo>
                      <a:lnTo>
                        <a:pt x="2070" y="13146"/>
                      </a:lnTo>
                      <a:lnTo>
                        <a:pt x="2261" y="13071"/>
                      </a:lnTo>
                      <a:lnTo>
                        <a:pt x="2430" y="12960"/>
                      </a:lnTo>
                      <a:lnTo>
                        <a:pt x="2587" y="12792"/>
                      </a:lnTo>
                      <a:lnTo>
                        <a:pt x="2688" y="12606"/>
                      </a:lnTo>
                      <a:lnTo>
                        <a:pt x="2801" y="12419"/>
                      </a:lnTo>
                      <a:lnTo>
                        <a:pt x="2925" y="12289"/>
                      </a:lnTo>
                      <a:lnTo>
                        <a:pt x="3082" y="12177"/>
                      </a:lnTo>
                      <a:lnTo>
                        <a:pt x="3228" y="12103"/>
                      </a:lnTo>
                      <a:lnTo>
                        <a:pt x="3408" y="12103"/>
                      </a:lnTo>
                      <a:lnTo>
                        <a:pt x="3577" y="12103"/>
                      </a:lnTo>
                      <a:lnTo>
                        <a:pt x="3723" y="12177"/>
                      </a:lnTo>
                      <a:lnTo>
                        <a:pt x="3903" y="12252"/>
                      </a:lnTo>
                      <a:lnTo>
                        <a:pt x="4072" y="12364"/>
                      </a:lnTo>
                      <a:lnTo>
                        <a:pt x="4230" y="12494"/>
                      </a:lnTo>
                      <a:lnTo>
                        <a:pt x="4353" y="12643"/>
                      </a:lnTo>
                      <a:lnTo>
                        <a:pt x="4488" y="12829"/>
                      </a:lnTo>
                      <a:lnTo>
                        <a:pt x="4567" y="13034"/>
                      </a:lnTo>
                      <a:lnTo>
                        <a:pt x="4657" y="13257"/>
                      </a:lnTo>
                      <a:lnTo>
                        <a:pt x="4702" y="13462"/>
                      </a:lnTo>
                      <a:lnTo>
                        <a:pt x="4725" y="13686"/>
                      </a:lnTo>
                      <a:lnTo>
                        <a:pt x="4702" y="14282"/>
                      </a:lnTo>
                      <a:lnTo>
                        <a:pt x="4657" y="15045"/>
                      </a:lnTo>
                      <a:lnTo>
                        <a:pt x="4612" y="15976"/>
                      </a:lnTo>
                      <a:lnTo>
                        <a:pt x="4590" y="16926"/>
                      </a:lnTo>
                      <a:lnTo>
                        <a:pt x="4567" y="17968"/>
                      </a:lnTo>
                      <a:lnTo>
                        <a:pt x="4567" y="19011"/>
                      </a:lnTo>
                      <a:lnTo>
                        <a:pt x="4590" y="19514"/>
                      </a:lnTo>
                      <a:lnTo>
                        <a:pt x="4612" y="19980"/>
                      </a:lnTo>
                      <a:lnTo>
                        <a:pt x="4657" y="20426"/>
                      </a:lnTo>
                      <a:lnTo>
                        <a:pt x="4725" y="20836"/>
                      </a:lnTo>
                      <a:lnTo>
                        <a:pt x="4848" y="20929"/>
                      </a:lnTo>
                      <a:lnTo>
                        <a:pt x="5040" y="21004"/>
                      </a:lnTo>
                      <a:lnTo>
                        <a:pt x="5265" y="21078"/>
                      </a:lnTo>
                      <a:lnTo>
                        <a:pt x="5478" y="21115"/>
                      </a:lnTo>
                      <a:lnTo>
                        <a:pt x="6041" y="21115"/>
                      </a:lnTo>
                      <a:lnTo>
                        <a:pt x="6637" y="21078"/>
                      </a:lnTo>
                      <a:lnTo>
                        <a:pt x="7312" y="21004"/>
                      </a:lnTo>
                      <a:lnTo>
                        <a:pt x="7998" y="20929"/>
                      </a:lnTo>
                      <a:lnTo>
                        <a:pt x="8696" y="20855"/>
                      </a:lnTo>
                      <a:lnTo>
                        <a:pt x="9360" y="20836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5" name="Puzzle3"/>
                <p:cNvSpPr>
                  <a:spLocks noEditPoints="1" noChangeArrowheads="1"/>
                </p:cNvSpPr>
                <p:nvPr/>
              </p:nvSpPr>
              <p:spPr bwMode="auto">
                <a:xfrm>
                  <a:off x="197739" y="4589852"/>
                  <a:ext cx="112329" cy="148170"/>
                </a:xfrm>
                <a:custGeom>
                  <a:avLst/>
                  <a:gdLst>
                    <a:gd name="T0" fmla="*/ 10391 w 21600"/>
                    <a:gd name="T1" fmla="*/ 15806 h 21600"/>
                    <a:gd name="T2" fmla="*/ 20551 w 21600"/>
                    <a:gd name="T3" fmla="*/ 21088 h 21600"/>
                    <a:gd name="T4" fmla="*/ 13180 w 21600"/>
                    <a:gd name="T5" fmla="*/ 13801 h 21600"/>
                    <a:gd name="T6" fmla="*/ 20551 w 21600"/>
                    <a:gd name="T7" fmla="*/ 7025 h 21600"/>
                    <a:gd name="T8" fmla="*/ 10500 w 21600"/>
                    <a:gd name="T9" fmla="*/ 52 h 21600"/>
                    <a:gd name="T10" fmla="*/ 692 w 21600"/>
                    <a:gd name="T11" fmla="*/ 6802 h 21600"/>
                    <a:gd name="T12" fmla="*/ 8064 w 21600"/>
                    <a:gd name="T13" fmla="*/ 13526 h 21600"/>
                    <a:gd name="T14" fmla="*/ 692 w 21600"/>
                    <a:gd name="T15" fmla="*/ 21088 h 21600"/>
                    <a:gd name="T16" fmla="*/ 2273 w 21600"/>
                    <a:gd name="T17" fmla="*/ 7719 h 21600"/>
                    <a:gd name="T18" fmla="*/ 19149 w 21600"/>
                    <a:gd name="T19" fmla="*/ 20237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6625" y="20892"/>
                      </a:moveTo>
                      <a:lnTo>
                        <a:pt x="7105" y="21023"/>
                      </a:lnTo>
                      <a:lnTo>
                        <a:pt x="7513" y="21088"/>
                      </a:lnTo>
                      <a:lnTo>
                        <a:pt x="7922" y="21115"/>
                      </a:lnTo>
                      <a:lnTo>
                        <a:pt x="8242" y="21115"/>
                      </a:lnTo>
                      <a:lnTo>
                        <a:pt x="8544" y="21062"/>
                      </a:lnTo>
                      <a:lnTo>
                        <a:pt x="8810" y="20997"/>
                      </a:lnTo>
                      <a:lnTo>
                        <a:pt x="9023" y="20892"/>
                      </a:lnTo>
                      <a:lnTo>
                        <a:pt x="9148" y="20761"/>
                      </a:lnTo>
                      <a:lnTo>
                        <a:pt x="9290" y="20616"/>
                      </a:lnTo>
                      <a:lnTo>
                        <a:pt x="9361" y="20459"/>
                      </a:lnTo>
                      <a:lnTo>
                        <a:pt x="9396" y="20289"/>
                      </a:lnTo>
                      <a:lnTo>
                        <a:pt x="9396" y="20092"/>
                      </a:lnTo>
                      <a:lnTo>
                        <a:pt x="9325" y="19909"/>
                      </a:lnTo>
                      <a:lnTo>
                        <a:pt x="9219" y="19738"/>
                      </a:lnTo>
                      <a:lnTo>
                        <a:pt x="9094" y="19555"/>
                      </a:lnTo>
                      <a:lnTo>
                        <a:pt x="8917" y="19384"/>
                      </a:lnTo>
                      <a:lnTo>
                        <a:pt x="8650" y="19162"/>
                      </a:lnTo>
                      <a:lnTo>
                        <a:pt x="8437" y="18900"/>
                      </a:lnTo>
                      <a:lnTo>
                        <a:pt x="8277" y="18624"/>
                      </a:lnTo>
                      <a:lnTo>
                        <a:pt x="8135" y="18349"/>
                      </a:lnTo>
                      <a:lnTo>
                        <a:pt x="8028" y="18048"/>
                      </a:lnTo>
                      <a:lnTo>
                        <a:pt x="7993" y="17746"/>
                      </a:lnTo>
                      <a:lnTo>
                        <a:pt x="7993" y="17471"/>
                      </a:lnTo>
                      <a:lnTo>
                        <a:pt x="8028" y="17169"/>
                      </a:lnTo>
                      <a:lnTo>
                        <a:pt x="8135" y="16920"/>
                      </a:lnTo>
                      <a:lnTo>
                        <a:pt x="8277" y="16671"/>
                      </a:lnTo>
                      <a:lnTo>
                        <a:pt x="8366" y="16540"/>
                      </a:lnTo>
                      <a:lnTo>
                        <a:pt x="8473" y="16409"/>
                      </a:lnTo>
                      <a:lnTo>
                        <a:pt x="8615" y="16317"/>
                      </a:lnTo>
                      <a:lnTo>
                        <a:pt x="8739" y="16213"/>
                      </a:lnTo>
                      <a:lnTo>
                        <a:pt x="8881" y="16134"/>
                      </a:lnTo>
                      <a:lnTo>
                        <a:pt x="9059" y="16055"/>
                      </a:lnTo>
                      <a:lnTo>
                        <a:pt x="9254" y="15990"/>
                      </a:lnTo>
                      <a:lnTo>
                        <a:pt x="9432" y="15911"/>
                      </a:lnTo>
                      <a:lnTo>
                        <a:pt x="9663" y="15885"/>
                      </a:lnTo>
                      <a:lnTo>
                        <a:pt x="9876" y="15833"/>
                      </a:lnTo>
                      <a:lnTo>
                        <a:pt x="10142" y="15806"/>
                      </a:lnTo>
                      <a:lnTo>
                        <a:pt x="10391" y="15806"/>
                      </a:lnTo>
                      <a:lnTo>
                        <a:pt x="10728" y="15806"/>
                      </a:lnTo>
                      <a:lnTo>
                        <a:pt x="10995" y="15806"/>
                      </a:lnTo>
                      <a:lnTo>
                        <a:pt x="11279" y="15833"/>
                      </a:lnTo>
                      <a:lnTo>
                        <a:pt x="11546" y="15885"/>
                      </a:lnTo>
                      <a:lnTo>
                        <a:pt x="11776" y="15937"/>
                      </a:lnTo>
                      <a:lnTo>
                        <a:pt x="12025" y="15990"/>
                      </a:lnTo>
                      <a:lnTo>
                        <a:pt x="12221" y="16055"/>
                      </a:lnTo>
                      <a:lnTo>
                        <a:pt x="12434" y="16134"/>
                      </a:lnTo>
                      <a:lnTo>
                        <a:pt x="12611" y="16213"/>
                      </a:lnTo>
                      <a:lnTo>
                        <a:pt x="12771" y="16317"/>
                      </a:lnTo>
                      <a:lnTo>
                        <a:pt x="12913" y="16409"/>
                      </a:lnTo>
                      <a:lnTo>
                        <a:pt x="13038" y="16514"/>
                      </a:lnTo>
                      <a:lnTo>
                        <a:pt x="13251" y="16737"/>
                      </a:lnTo>
                      <a:lnTo>
                        <a:pt x="13428" y="16986"/>
                      </a:lnTo>
                      <a:lnTo>
                        <a:pt x="13517" y="17248"/>
                      </a:lnTo>
                      <a:lnTo>
                        <a:pt x="13588" y="17523"/>
                      </a:lnTo>
                      <a:lnTo>
                        <a:pt x="13588" y="17799"/>
                      </a:lnTo>
                      <a:lnTo>
                        <a:pt x="13517" y="18074"/>
                      </a:lnTo>
                      <a:lnTo>
                        <a:pt x="13428" y="18323"/>
                      </a:lnTo>
                      <a:lnTo>
                        <a:pt x="13286" y="18572"/>
                      </a:lnTo>
                      <a:lnTo>
                        <a:pt x="13109" y="18808"/>
                      </a:lnTo>
                      <a:lnTo>
                        <a:pt x="12878" y="19031"/>
                      </a:lnTo>
                      <a:lnTo>
                        <a:pt x="12434" y="19411"/>
                      </a:lnTo>
                      <a:lnTo>
                        <a:pt x="12132" y="19738"/>
                      </a:lnTo>
                      <a:lnTo>
                        <a:pt x="12025" y="19856"/>
                      </a:lnTo>
                      <a:lnTo>
                        <a:pt x="11919" y="20014"/>
                      </a:lnTo>
                      <a:lnTo>
                        <a:pt x="11883" y="20132"/>
                      </a:lnTo>
                      <a:lnTo>
                        <a:pt x="11883" y="20263"/>
                      </a:lnTo>
                      <a:lnTo>
                        <a:pt x="11883" y="20394"/>
                      </a:lnTo>
                      <a:lnTo>
                        <a:pt x="11954" y="20485"/>
                      </a:lnTo>
                      <a:lnTo>
                        <a:pt x="12061" y="20590"/>
                      </a:lnTo>
                      <a:lnTo>
                        <a:pt x="12185" y="20695"/>
                      </a:lnTo>
                      <a:lnTo>
                        <a:pt x="12327" y="20787"/>
                      </a:lnTo>
                      <a:lnTo>
                        <a:pt x="12540" y="20892"/>
                      </a:lnTo>
                      <a:lnTo>
                        <a:pt x="12771" y="20997"/>
                      </a:lnTo>
                      <a:lnTo>
                        <a:pt x="13073" y="21088"/>
                      </a:lnTo>
                      <a:lnTo>
                        <a:pt x="13428" y="21193"/>
                      </a:lnTo>
                      <a:lnTo>
                        <a:pt x="13873" y="21298"/>
                      </a:lnTo>
                      <a:lnTo>
                        <a:pt x="14317" y="21390"/>
                      </a:lnTo>
                      <a:lnTo>
                        <a:pt x="14778" y="21468"/>
                      </a:lnTo>
                      <a:lnTo>
                        <a:pt x="15294" y="21547"/>
                      </a:lnTo>
                      <a:lnTo>
                        <a:pt x="15809" y="21600"/>
                      </a:lnTo>
                      <a:lnTo>
                        <a:pt x="16359" y="21652"/>
                      </a:lnTo>
                      <a:lnTo>
                        <a:pt x="16875" y="21678"/>
                      </a:lnTo>
                      <a:lnTo>
                        <a:pt x="17407" y="21678"/>
                      </a:lnTo>
                      <a:lnTo>
                        <a:pt x="17958" y="21678"/>
                      </a:lnTo>
                      <a:lnTo>
                        <a:pt x="18473" y="21652"/>
                      </a:lnTo>
                      <a:lnTo>
                        <a:pt x="18953" y="21573"/>
                      </a:lnTo>
                      <a:lnTo>
                        <a:pt x="19397" y="21495"/>
                      </a:lnTo>
                      <a:lnTo>
                        <a:pt x="19841" y="21390"/>
                      </a:lnTo>
                      <a:lnTo>
                        <a:pt x="20214" y="21272"/>
                      </a:lnTo>
                      <a:lnTo>
                        <a:pt x="20551" y="21088"/>
                      </a:lnTo>
                      <a:lnTo>
                        <a:pt x="20480" y="20787"/>
                      </a:lnTo>
                      <a:lnTo>
                        <a:pt x="20409" y="20485"/>
                      </a:lnTo>
                      <a:lnTo>
                        <a:pt x="20356" y="20158"/>
                      </a:lnTo>
                      <a:lnTo>
                        <a:pt x="20356" y="19804"/>
                      </a:lnTo>
                      <a:lnTo>
                        <a:pt x="20321" y="19083"/>
                      </a:lnTo>
                      <a:lnTo>
                        <a:pt x="20356" y="18349"/>
                      </a:lnTo>
                      <a:lnTo>
                        <a:pt x="20409" y="17641"/>
                      </a:lnTo>
                      <a:lnTo>
                        <a:pt x="20480" y="17012"/>
                      </a:lnTo>
                      <a:lnTo>
                        <a:pt x="20551" y="16488"/>
                      </a:lnTo>
                      <a:lnTo>
                        <a:pt x="20551" y="16055"/>
                      </a:lnTo>
                      <a:lnTo>
                        <a:pt x="20551" y="15911"/>
                      </a:lnTo>
                      <a:lnTo>
                        <a:pt x="20445" y="15754"/>
                      </a:lnTo>
                      <a:lnTo>
                        <a:pt x="20356" y="15610"/>
                      </a:lnTo>
                      <a:lnTo>
                        <a:pt x="20178" y="15452"/>
                      </a:lnTo>
                      <a:lnTo>
                        <a:pt x="20001" y="15334"/>
                      </a:lnTo>
                      <a:lnTo>
                        <a:pt x="19770" y="15230"/>
                      </a:lnTo>
                      <a:lnTo>
                        <a:pt x="19521" y="15125"/>
                      </a:lnTo>
                      <a:lnTo>
                        <a:pt x="19290" y="15059"/>
                      </a:lnTo>
                      <a:lnTo>
                        <a:pt x="19024" y="15007"/>
                      </a:lnTo>
                      <a:lnTo>
                        <a:pt x="18740" y="14954"/>
                      </a:lnTo>
                      <a:lnTo>
                        <a:pt x="18509" y="14954"/>
                      </a:lnTo>
                      <a:lnTo>
                        <a:pt x="18225" y="14954"/>
                      </a:lnTo>
                      <a:lnTo>
                        <a:pt x="17994" y="15007"/>
                      </a:lnTo>
                      <a:lnTo>
                        <a:pt x="17763" y="15085"/>
                      </a:lnTo>
                      <a:lnTo>
                        <a:pt x="17550" y="15177"/>
                      </a:lnTo>
                      <a:lnTo>
                        <a:pt x="17372" y="15308"/>
                      </a:lnTo>
                      <a:lnTo>
                        <a:pt x="17176" y="15426"/>
                      </a:lnTo>
                      <a:lnTo>
                        <a:pt x="16928" y="15557"/>
                      </a:lnTo>
                      <a:lnTo>
                        <a:pt x="16661" y="15636"/>
                      </a:lnTo>
                      <a:lnTo>
                        <a:pt x="16359" y="15688"/>
                      </a:lnTo>
                      <a:lnTo>
                        <a:pt x="16022" y="15715"/>
                      </a:lnTo>
                      <a:lnTo>
                        <a:pt x="15667" y="15688"/>
                      </a:lnTo>
                      <a:lnTo>
                        <a:pt x="15294" y="15662"/>
                      </a:lnTo>
                      <a:lnTo>
                        <a:pt x="14956" y="15583"/>
                      </a:lnTo>
                      <a:lnTo>
                        <a:pt x="14619" y="15479"/>
                      </a:lnTo>
                      <a:lnTo>
                        <a:pt x="14281" y="15334"/>
                      </a:lnTo>
                      <a:lnTo>
                        <a:pt x="13961" y="15177"/>
                      </a:lnTo>
                      <a:lnTo>
                        <a:pt x="13695" y="14981"/>
                      </a:lnTo>
                      <a:lnTo>
                        <a:pt x="13588" y="14850"/>
                      </a:lnTo>
                      <a:lnTo>
                        <a:pt x="13482" y="14732"/>
                      </a:lnTo>
                      <a:lnTo>
                        <a:pt x="13393" y="14600"/>
                      </a:lnTo>
                      <a:lnTo>
                        <a:pt x="13322" y="14456"/>
                      </a:lnTo>
                      <a:lnTo>
                        <a:pt x="13251" y="14299"/>
                      </a:lnTo>
                      <a:lnTo>
                        <a:pt x="13215" y="14155"/>
                      </a:lnTo>
                      <a:lnTo>
                        <a:pt x="13180" y="13971"/>
                      </a:lnTo>
                      <a:lnTo>
                        <a:pt x="13180" y="13801"/>
                      </a:lnTo>
                      <a:lnTo>
                        <a:pt x="13180" y="13591"/>
                      </a:lnTo>
                      <a:lnTo>
                        <a:pt x="13215" y="13395"/>
                      </a:lnTo>
                      <a:lnTo>
                        <a:pt x="13251" y="13198"/>
                      </a:lnTo>
                      <a:lnTo>
                        <a:pt x="13322" y="13015"/>
                      </a:lnTo>
                      <a:lnTo>
                        <a:pt x="13393" y="12870"/>
                      </a:lnTo>
                      <a:lnTo>
                        <a:pt x="13482" y="12713"/>
                      </a:lnTo>
                      <a:lnTo>
                        <a:pt x="13588" y="12569"/>
                      </a:lnTo>
                      <a:lnTo>
                        <a:pt x="13730" y="12438"/>
                      </a:lnTo>
                      <a:lnTo>
                        <a:pt x="13997" y="12215"/>
                      </a:lnTo>
                      <a:lnTo>
                        <a:pt x="14334" y="12005"/>
                      </a:lnTo>
                      <a:lnTo>
                        <a:pt x="14690" y="11861"/>
                      </a:lnTo>
                      <a:lnTo>
                        <a:pt x="15063" y="11756"/>
                      </a:lnTo>
                      <a:lnTo>
                        <a:pt x="15436" y="11678"/>
                      </a:lnTo>
                      <a:lnTo>
                        <a:pt x="15809" y="11638"/>
                      </a:lnTo>
                      <a:lnTo>
                        <a:pt x="16182" y="11638"/>
                      </a:lnTo>
                      <a:lnTo>
                        <a:pt x="16555" y="11678"/>
                      </a:lnTo>
                      <a:lnTo>
                        <a:pt x="16910" y="11730"/>
                      </a:lnTo>
                      <a:lnTo>
                        <a:pt x="17248" y="11835"/>
                      </a:lnTo>
                      <a:lnTo>
                        <a:pt x="17514" y="11966"/>
                      </a:lnTo>
                      <a:lnTo>
                        <a:pt x="17763" y="12110"/>
                      </a:lnTo>
                      <a:lnTo>
                        <a:pt x="17887" y="12215"/>
                      </a:lnTo>
                      <a:lnTo>
                        <a:pt x="18065" y="12307"/>
                      </a:lnTo>
                      <a:lnTo>
                        <a:pt x="18260" y="12412"/>
                      </a:lnTo>
                      <a:lnTo>
                        <a:pt x="18438" y="12464"/>
                      </a:lnTo>
                      <a:lnTo>
                        <a:pt x="18669" y="12543"/>
                      </a:lnTo>
                      <a:lnTo>
                        <a:pt x="18882" y="12569"/>
                      </a:lnTo>
                      <a:lnTo>
                        <a:pt x="19113" y="12595"/>
                      </a:lnTo>
                      <a:lnTo>
                        <a:pt x="19361" y="12608"/>
                      </a:lnTo>
                      <a:lnTo>
                        <a:pt x="19592" y="12608"/>
                      </a:lnTo>
                      <a:lnTo>
                        <a:pt x="19841" y="12595"/>
                      </a:lnTo>
                      <a:lnTo>
                        <a:pt x="20072" y="12543"/>
                      </a:lnTo>
                      <a:lnTo>
                        <a:pt x="20321" y="12490"/>
                      </a:lnTo>
                      <a:lnTo>
                        <a:pt x="20551" y="12438"/>
                      </a:lnTo>
                      <a:lnTo>
                        <a:pt x="20800" y="12333"/>
                      </a:lnTo>
                      <a:lnTo>
                        <a:pt x="20996" y="12241"/>
                      </a:lnTo>
                      <a:lnTo>
                        <a:pt x="21244" y="12110"/>
                      </a:lnTo>
                      <a:lnTo>
                        <a:pt x="21298" y="12032"/>
                      </a:lnTo>
                      <a:lnTo>
                        <a:pt x="21404" y="11966"/>
                      </a:lnTo>
                      <a:lnTo>
                        <a:pt x="21475" y="11861"/>
                      </a:lnTo>
                      <a:lnTo>
                        <a:pt x="21511" y="11730"/>
                      </a:lnTo>
                      <a:lnTo>
                        <a:pt x="21617" y="11481"/>
                      </a:lnTo>
                      <a:lnTo>
                        <a:pt x="21653" y="11180"/>
                      </a:lnTo>
                      <a:lnTo>
                        <a:pt x="21653" y="10826"/>
                      </a:lnTo>
                      <a:lnTo>
                        <a:pt x="21653" y="10472"/>
                      </a:lnTo>
                      <a:lnTo>
                        <a:pt x="21582" y="10092"/>
                      </a:lnTo>
                      <a:lnTo>
                        <a:pt x="21511" y="9725"/>
                      </a:lnTo>
                      <a:lnTo>
                        <a:pt x="21298" y="8912"/>
                      </a:lnTo>
                      <a:lnTo>
                        <a:pt x="21067" y="8191"/>
                      </a:lnTo>
                      <a:lnTo>
                        <a:pt x="20800" y="7536"/>
                      </a:lnTo>
                      <a:lnTo>
                        <a:pt x="20551" y="7025"/>
                      </a:lnTo>
                      <a:lnTo>
                        <a:pt x="20001" y="7103"/>
                      </a:lnTo>
                      <a:lnTo>
                        <a:pt x="19432" y="7156"/>
                      </a:lnTo>
                      <a:lnTo>
                        <a:pt x="18846" y="7208"/>
                      </a:lnTo>
                      <a:lnTo>
                        <a:pt x="18225" y="7208"/>
                      </a:lnTo>
                      <a:lnTo>
                        <a:pt x="17656" y="7208"/>
                      </a:lnTo>
                      <a:lnTo>
                        <a:pt x="17070" y="7182"/>
                      </a:lnTo>
                      <a:lnTo>
                        <a:pt x="16484" y="7156"/>
                      </a:lnTo>
                      <a:lnTo>
                        <a:pt x="15986" y="7103"/>
                      </a:lnTo>
                      <a:lnTo>
                        <a:pt x="14992" y="6999"/>
                      </a:lnTo>
                      <a:lnTo>
                        <a:pt x="14210" y="6907"/>
                      </a:lnTo>
                      <a:lnTo>
                        <a:pt x="13695" y="6828"/>
                      </a:lnTo>
                      <a:lnTo>
                        <a:pt x="13517" y="6802"/>
                      </a:lnTo>
                      <a:lnTo>
                        <a:pt x="13073" y="6645"/>
                      </a:lnTo>
                      <a:lnTo>
                        <a:pt x="12700" y="6474"/>
                      </a:lnTo>
                      <a:lnTo>
                        <a:pt x="12363" y="6304"/>
                      </a:lnTo>
                      <a:lnTo>
                        <a:pt x="12132" y="6094"/>
                      </a:lnTo>
                      <a:lnTo>
                        <a:pt x="11919" y="5871"/>
                      </a:lnTo>
                      <a:lnTo>
                        <a:pt x="11776" y="5649"/>
                      </a:lnTo>
                      <a:lnTo>
                        <a:pt x="11688" y="5413"/>
                      </a:lnTo>
                      <a:lnTo>
                        <a:pt x="11617" y="5190"/>
                      </a:lnTo>
                      <a:lnTo>
                        <a:pt x="11617" y="4941"/>
                      </a:lnTo>
                      <a:lnTo>
                        <a:pt x="11652" y="4718"/>
                      </a:lnTo>
                      <a:lnTo>
                        <a:pt x="11723" y="4482"/>
                      </a:lnTo>
                      <a:lnTo>
                        <a:pt x="11812" y="4285"/>
                      </a:lnTo>
                      <a:lnTo>
                        <a:pt x="11919" y="4089"/>
                      </a:lnTo>
                      <a:lnTo>
                        <a:pt x="12096" y="3905"/>
                      </a:lnTo>
                      <a:lnTo>
                        <a:pt x="12292" y="3735"/>
                      </a:lnTo>
                      <a:lnTo>
                        <a:pt x="12505" y="3604"/>
                      </a:lnTo>
                      <a:lnTo>
                        <a:pt x="12700" y="3460"/>
                      </a:lnTo>
                      <a:lnTo>
                        <a:pt x="12878" y="3250"/>
                      </a:lnTo>
                      <a:lnTo>
                        <a:pt x="13038" y="3027"/>
                      </a:lnTo>
                      <a:lnTo>
                        <a:pt x="13180" y="2752"/>
                      </a:lnTo>
                      <a:lnTo>
                        <a:pt x="13286" y="2477"/>
                      </a:lnTo>
                      <a:lnTo>
                        <a:pt x="13322" y="2175"/>
                      </a:lnTo>
                      <a:lnTo>
                        <a:pt x="13357" y="1874"/>
                      </a:lnTo>
                      <a:lnTo>
                        <a:pt x="13286" y="1572"/>
                      </a:lnTo>
                      <a:lnTo>
                        <a:pt x="13180" y="1271"/>
                      </a:lnTo>
                      <a:lnTo>
                        <a:pt x="13038" y="983"/>
                      </a:lnTo>
                      <a:lnTo>
                        <a:pt x="12949" y="865"/>
                      </a:lnTo>
                      <a:lnTo>
                        <a:pt x="12807" y="733"/>
                      </a:lnTo>
                      <a:lnTo>
                        <a:pt x="12665" y="616"/>
                      </a:lnTo>
                      <a:lnTo>
                        <a:pt x="12505" y="511"/>
                      </a:lnTo>
                      <a:lnTo>
                        <a:pt x="12327" y="406"/>
                      </a:lnTo>
                      <a:lnTo>
                        <a:pt x="12132" y="314"/>
                      </a:lnTo>
                      <a:lnTo>
                        <a:pt x="11883" y="235"/>
                      </a:lnTo>
                      <a:lnTo>
                        <a:pt x="11652" y="183"/>
                      </a:lnTo>
                      <a:lnTo>
                        <a:pt x="11368" y="104"/>
                      </a:lnTo>
                      <a:lnTo>
                        <a:pt x="11101" y="78"/>
                      </a:lnTo>
                      <a:lnTo>
                        <a:pt x="10800" y="52"/>
                      </a:lnTo>
                      <a:lnTo>
                        <a:pt x="10444" y="52"/>
                      </a:lnTo>
                      <a:lnTo>
                        <a:pt x="10142" y="52"/>
                      </a:lnTo>
                      <a:lnTo>
                        <a:pt x="9840" y="78"/>
                      </a:lnTo>
                      <a:lnTo>
                        <a:pt x="9574" y="104"/>
                      </a:lnTo>
                      <a:lnTo>
                        <a:pt x="9325" y="157"/>
                      </a:lnTo>
                      <a:lnTo>
                        <a:pt x="9094" y="209"/>
                      </a:lnTo>
                      <a:lnTo>
                        <a:pt x="8846" y="262"/>
                      </a:lnTo>
                      <a:lnTo>
                        <a:pt x="8650" y="340"/>
                      </a:lnTo>
                      <a:lnTo>
                        <a:pt x="8437" y="432"/>
                      </a:lnTo>
                      <a:lnTo>
                        <a:pt x="8277" y="511"/>
                      </a:lnTo>
                      <a:lnTo>
                        <a:pt x="8100" y="616"/>
                      </a:lnTo>
                      <a:lnTo>
                        <a:pt x="7957" y="707"/>
                      </a:lnTo>
                      <a:lnTo>
                        <a:pt x="7833" y="838"/>
                      </a:lnTo>
                      <a:lnTo>
                        <a:pt x="7620" y="1061"/>
                      </a:lnTo>
                      <a:lnTo>
                        <a:pt x="7442" y="1336"/>
                      </a:lnTo>
                      <a:lnTo>
                        <a:pt x="7353" y="1599"/>
                      </a:lnTo>
                      <a:lnTo>
                        <a:pt x="7318" y="1900"/>
                      </a:lnTo>
                      <a:lnTo>
                        <a:pt x="7318" y="2175"/>
                      </a:lnTo>
                      <a:lnTo>
                        <a:pt x="7353" y="2450"/>
                      </a:lnTo>
                      <a:lnTo>
                        <a:pt x="7442" y="2726"/>
                      </a:lnTo>
                      <a:lnTo>
                        <a:pt x="7620" y="2975"/>
                      </a:lnTo>
                      <a:lnTo>
                        <a:pt x="7833" y="3198"/>
                      </a:lnTo>
                      <a:lnTo>
                        <a:pt x="8064" y="3433"/>
                      </a:lnTo>
                      <a:lnTo>
                        <a:pt x="8295" y="3630"/>
                      </a:lnTo>
                      <a:lnTo>
                        <a:pt x="8508" y="3853"/>
                      </a:lnTo>
                      <a:lnTo>
                        <a:pt x="8686" y="4089"/>
                      </a:lnTo>
                      <a:lnTo>
                        <a:pt x="8775" y="4312"/>
                      </a:lnTo>
                      <a:lnTo>
                        <a:pt x="8846" y="4561"/>
                      </a:lnTo>
                      <a:lnTo>
                        <a:pt x="8846" y="4810"/>
                      </a:lnTo>
                      <a:lnTo>
                        <a:pt x="8810" y="5059"/>
                      </a:lnTo>
                      <a:lnTo>
                        <a:pt x="8721" y="5295"/>
                      </a:lnTo>
                      <a:lnTo>
                        <a:pt x="8579" y="5544"/>
                      </a:lnTo>
                      <a:lnTo>
                        <a:pt x="8366" y="5766"/>
                      </a:lnTo>
                      <a:lnTo>
                        <a:pt x="8135" y="5976"/>
                      </a:lnTo>
                      <a:lnTo>
                        <a:pt x="7833" y="6199"/>
                      </a:lnTo>
                      <a:lnTo>
                        <a:pt x="7478" y="6369"/>
                      </a:lnTo>
                      <a:lnTo>
                        <a:pt x="7069" y="6527"/>
                      </a:lnTo>
                      <a:lnTo>
                        <a:pt x="6590" y="6671"/>
                      </a:lnTo>
                      <a:lnTo>
                        <a:pt x="6092" y="6802"/>
                      </a:lnTo>
                      <a:lnTo>
                        <a:pt x="5684" y="6802"/>
                      </a:lnTo>
                      <a:lnTo>
                        <a:pt x="5133" y="6802"/>
                      </a:lnTo>
                      <a:lnTo>
                        <a:pt x="4547" y="6802"/>
                      </a:lnTo>
                      <a:lnTo>
                        <a:pt x="3872" y="6802"/>
                      </a:lnTo>
                      <a:lnTo>
                        <a:pt x="3144" y="6802"/>
                      </a:lnTo>
                      <a:lnTo>
                        <a:pt x="2362" y="6802"/>
                      </a:lnTo>
                      <a:lnTo>
                        <a:pt x="1545" y="6802"/>
                      </a:lnTo>
                      <a:lnTo>
                        <a:pt x="692" y="6802"/>
                      </a:lnTo>
                      <a:lnTo>
                        <a:pt x="586" y="7234"/>
                      </a:lnTo>
                      <a:lnTo>
                        <a:pt x="461" y="7837"/>
                      </a:lnTo>
                      <a:lnTo>
                        <a:pt x="355" y="8493"/>
                      </a:lnTo>
                      <a:lnTo>
                        <a:pt x="248" y="9187"/>
                      </a:lnTo>
                      <a:lnTo>
                        <a:pt x="142" y="9869"/>
                      </a:lnTo>
                      <a:lnTo>
                        <a:pt x="106" y="10498"/>
                      </a:lnTo>
                      <a:lnTo>
                        <a:pt x="106" y="10983"/>
                      </a:lnTo>
                      <a:lnTo>
                        <a:pt x="106" y="11311"/>
                      </a:lnTo>
                      <a:lnTo>
                        <a:pt x="213" y="11481"/>
                      </a:lnTo>
                      <a:lnTo>
                        <a:pt x="319" y="11651"/>
                      </a:lnTo>
                      <a:lnTo>
                        <a:pt x="497" y="11783"/>
                      </a:lnTo>
                      <a:lnTo>
                        <a:pt x="692" y="11914"/>
                      </a:lnTo>
                      <a:lnTo>
                        <a:pt x="941" y="12032"/>
                      </a:lnTo>
                      <a:lnTo>
                        <a:pt x="1207" y="12110"/>
                      </a:lnTo>
                      <a:lnTo>
                        <a:pt x="1509" y="12189"/>
                      </a:lnTo>
                      <a:lnTo>
                        <a:pt x="1794" y="12241"/>
                      </a:lnTo>
                      <a:lnTo>
                        <a:pt x="2131" y="12267"/>
                      </a:lnTo>
                      <a:lnTo>
                        <a:pt x="2433" y="12281"/>
                      </a:lnTo>
                      <a:lnTo>
                        <a:pt x="2735" y="12267"/>
                      </a:lnTo>
                      <a:lnTo>
                        <a:pt x="3055" y="12241"/>
                      </a:lnTo>
                      <a:lnTo>
                        <a:pt x="3357" y="12189"/>
                      </a:lnTo>
                      <a:lnTo>
                        <a:pt x="3623" y="12084"/>
                      </a:lnTo>
                      <a:lnTo>
                        <a:pt x="3872" y="11979"/>
                      </a:lnTo>
                      <a:lnTo>
                        <a:pt x="4103" y="11861"/>
                      </a:lnTo>
                      <a:lnTo>
                        <a:pt x="4316" y="11704"/>
                      </a:lnTo>
                      <a:lnTo>
                        <a:pt x="4582" y="11612"/>
                      </a:lnTo>
                      <a:lnTo>
                        <a:pt x="4849" y="11533"/>
                      </a:lnTo>
                      <a:lnTo>
                        <a:pt x="5169" y="11507"/>
                      </a:lnTo>
                      <a:lnTo>
                        <a:pt x="5506" y="11481"/>
                      </a:lnTo>
                      <a:lnTo>
                        <a:pt x="5808" y="11507"/>
                      </a:lnTo>
                      <a:lnTo>
                        <a:pt x="6146" y="11560"/>
                      </a:lnTo>
                      <a:lnTo>
                        <a:pt x="6501" y="11651"/>
                      </a:lnTo>
                      <a:lnTo>
                        <a:pt x="6803" y="11783"/>
                      </a:lnTo>
                      <a:lnTo>
                        <a:pt x="7105" y="11940"/>
                      </a:lnTo>
                      <a:lnTo>
                        <a:pt x="7353" y="12110"/>
                      </a:lnTo>
                      <a:lnTo>
                        <a:pt x="7584" y="12333"/>
                      </a:lnTo>
                      <a:lnTo>
                        <a:pt x="7798" y="12595"/>
                      </a:lnTo>
                      <a:lnTo>
                        <a:pt x="7922" y="12870"/>
                      </a:lnTo>
                      <a:lnTo>
                        <a:pt x="8028" y="13198"/>
                      </a:lnTo>
                      <a:lnTo>
                        <a:pt x="8064" y="13526"/>
                      </a:lnTo>
                      <a:lnTo>
                        <a:pt x="8028" y="13775"/>
                      </a:lnTo>
                      <a:lnTo>
                        <a:pt x="7922" y="13998"/>
                      </a:lnTo>
                      <a:lnTo>
                        <a:pt x="7798" y="14220"/>
                      </a:lnTo>
                      <a:lnTo>
                        <a:pt x="7584" y="14404"/>
                      </a:lnTo>
                      <a:lnTo>
                        <a:pt x="7353" y="14574"/>
                      </a:lnTo>
                      <a:lnTo>
                        <a:pt x="7105" y="14732"/>
                      </a:lnTo>
                      <a:lnTo>
                        <a:pt x="6803" y="14850"/>
                      </a:lnTo>
                      <a:lnTo>
                        <a:pt x="6501" y="14954"/>
                      </a:lnTo>
                      <a:lnTo>
                        <a:pt x="6146" y="15033"/>
                      </a:lnTo>
                      <a:lnTo>
                        <a:pt x="5808" y="15085"/>
                      </a:lnTo>
                      <a:lnTo>
                        <a:pt x="5506" y="15085"/>
                      </a:lnTo>
                      <a:lnTo>
                        <a:pt x="5169" y="15059"/>
                      </a:lnTo>
                      <a:lnTo>
                        <a:pt x="4849" y="15007"/>
                      </a:lnTo>
                      <a:lnTo>
                        <a:pt x="4582" y="14902"/>
                      </a:lnTo>
                      <a:lnTo>
                        <a:pt x="4316" y="14784"/>
                      </a:lnTo>
                      <a:lnTo>
                        <a:pt x="4103" y="14600"/>
                      </a:lnTo>
                      <a:lnTo>
                        <a:pt x="3907" y="14430"/>
                      </a:lnTo>
                      <a:lnTo>
                        <a:pt x="3659" y="14299"/>
                      </a:lnTo>
                      <a:lnTo>
                        <a:pt x="3428" y="14194"/>
                      </a:lnTo>
                      <a:lnTo>
                        <a:pt x="3179" y="14129"/>
                      </a:lnTo>
                      <a:lnTo>
                        <a:pt x="2913" y="14102"/>
                      </a:lnTo>
                      <a:lnTo>
                        <a:pt x="2646" y="14102"/>
                      </a:lnTo>
                      <a:lnTo>
                        <a:pt x="2362" y="14129"/>
                      </a:lnTo>
                      <a:lnTo>
                        <a:pt x="2096" y="14168"/>
                      </a:lnTo>
                      <a:lnTo>
                        <a:pt x="1811" y="14273"/>
                      </a:lnTo>
                      <a:lnTo>
                        <a:pt x="1545" y="14378"/>
                      </a:lnTo>
                      <a:lnTo>
                        <a:pt x="1314" y="14496"/>
                      </a:lnTo>
                      <a:lnTo>
                        <a:pt x="1065" y="14653"/>
                      </a:lnTo>
                      <a:lnTo>
                        <a:pt x="870" y="14797"/>
                      </a:lnTo>
                      <a:lnTo>
                        <a:pt x="657" y="14981"/>
                      </a:lnTo>
                      <a:lnTo>
                        <a:pt x="497" y="15177"/>
                      </a:lnTo>
                      <a:lnTo>
                        <a:pt x="390" y="15413"/>
                      </a:lnTo>
                      <a:lnTo>
                        <a:pt x="284" y="15636"/>
                      </a:lnTo>
                      <a:lnTo>
                        <a:pt x="248" y="15911"/>
                      </a:lnTo>
                      <a:lnTo>
                        <a:pt x="284" y="16239"/>
                      </a:lnTo>
                      <a:lnTo>
                        <a:pt x="319" y="16566"/>
                      </a:lnTo>
                      <a:lnTo>
                        <a:pt x="497" y="17340"/>
                      </a:lnTo>
                      <a:lnTo>
                        <a:pt x="692" y="18152"/>
                      </a:lnTo>
                      <a:lnTo>
                        <a:pt x="799" y="18559"/>
                      </a:lnTo>
                      <a:lnTo>
                        <a:pt x="905" y="18978"/>
                      </a:lnTo>
                      <a:lnTo>
                        <a:pt x="959" y="19384"/>
                      </a:lnTo>
                      <a:lnTo>
                        <a:pt x="994" y="19791"/>
                      </a:lnTo>
                      <a:lnTo>
                        <a:pt x="994" y="20132"/>
                      </a:lnTo>
                      <a:lnTo>
                        <a:pt x="959" y="20485"/>
                      </a:lnTo>
                      <a:lnTo>
                        <a:pt x="941" y="20669"/>
                      </a:lnTo>
                      <a:lnTo>
                        <a:pt x="870" y="20813"/>
                      </a:lnTo>
                      <a:lnTo>
                        <a:pt x="799" y="20970"/>
                      </a:lnTo>
                      <a:lnTo>
                        <a:pt x="692" y="21088"/>
                      </a:lnTo>
                      <a:lnTo>
                        <a:pt x="1474" y="20997"/>
                      </a:lnTo>
                      <a:lnTo>
                        <a:pt x="2291" y="20866"/>
                      </a:lnTo>
                      <a:lnTo>
                        <a:pt x="3108" y="20787"/>
                      </a:lnTo>
                      <a:lnTo>
                        <a:pt x="3907" y="20721"/>
                      </a:lnTo>
                      <a:lnTo>
                        <a:pt x="4653" y="20695"/>
                      </a:lnTo>
                      <a:lnTo>
                        <a:pt x="5364" y="20695"/>
                      </a:lnTo>
                      <a:lnTo>
                        <a:pt x="5701" y="20721"/>
                      </a:lnTo>
                      <a:lnTo>
                        <a:pt x="6057" y="20761"/>
                      </a:lnTo>
                      <a:lnTo>
                        <a:pt x="6323" y="20813"/>
                      </a:lnTo>
                      <a:lnTo>
                        <a:pt x="6625" y="20892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6" name="Puzzle4"/>
                <p:cNvSpPr>
                  <a:spLocks noEditPoints="1" noChangeArrowheads="1"/>
                </p:cNvSpPr>
                <p:nvPr/>
              </p:nvSpPr>
              <p:spPr bwMode="auto">
                <a:xfrm>
                  <a:off x="307641" y="4696094"/>
                  <a:ext cx="108516" cy="172332"/>
                </a:xfrm>
                <a:custGeom>
                  <a:avLst/>
                  <a:gdLst>
                    <a:gd name="T0" fmla="*/ 8307 w 21600"/>
                    <a:gd name="T1" fmla="*/ 11593 h 21600"/>
                    <a:gd name="T2" fmla="*/ 453 w 21600"/>
                    <a:gd name="T3" fmla="*/ 16938 h 21600"/>
                    <a:gd name="T4" fmla="*/ 11500 w 21600"/>
                    <a:gd name="T5" fmla="*/ 21600 h 21600"/>
                    <a:gd name="T6" fmla="*/ 20920 w 21600"/>
                    <a:gd name="T7" fmla="*/ 16751 h 21600"/>
                    <a:gd name="T8" fmla="*/ 13972 w 21600"/>
                    <a:gd name="T9" fmla="*/ 10888 h 21600"/>
                    <a:gd name="T10" fmla="*/ 21033 w 21600"/>
                    <a:gd name="T11" fmla="*/ 4716 h 21600"/>
                    <a:gd name="T12" fmla="*/ 11102 w 21600"/>
                    <a:gd name="T13" fmla="*/ 11 h 21600"/>
                    <a:gd name="T14" fmla="*/ 453 w 21600"/>
                    <a:gd name="T15" fmla="*/ 4716 h 21600"/>
                    <a:gd name="T16" fmla="*/ 2076 w 21600"/>
                    <a:gd name="T17" fmla="*/ 5664 h 21600"/>
                    <a:gd name="T18" fmla="*/ 20203 w 21600"/>
                    <a:gd name="T19" fmla="*/ 1598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3813" y="10590"/>
                      </a:moveTo>
                      <a:lnTo>
                        <a:pt x="3927" y="10513"/>
                      </a:lnTo>
                      <a:lnTo>
                        <a:pt x="4078" y="10425"/>
                      </a:lnTo>
                      <a:lnTo>
                        <a:pt x="4210" y="10359"/>
                      </a:lnTo>
                      <a:lnTo>
                        <a:pt x="4361" y="10315"/>
                      </a:lnTo>
                      <a:lnTo>
                        <a:pt x="4682" y="10237"/>
                      </a:lnTo>
                      <a:lnTo>
                        <a:pt x="5041" y="10193"/>
                      </a:lnTo>
                      <a:lnTo>
                        <a:pt x="5456" y="10171"/>
                      </a:lnTo>
                      <a:lnTo>
                        <a:pt x="5853" y="10193"/>
                      </a:lnTo>
                      <a:lnTo>
                        <a:pt x="6249" y="10260"/>
                      </a:lnTo>
                      <a:lnTo>
                        <a:pt x="6646" y="10337"/>
                      </a:lnTo>
                      <a:lnTo>
                        <a:pt x="7004" y="10469"/>
                      </a:lnTo>
                      <a:lnTo>
                        <a:pt x="7363" y="10612"/>
                      </a:lnTo>
                      <a:lnTo>
                        <a:pt x="7665" y="10788"/>
                      </a:lnTo>
                      <a:lnTo>
                        <a:pt x="7911" y="10998"/>
                      </a:lnTo>
                      <a:lnTo>
                        <a:pt x="8024" y="11097"/>
                      </a:lnTo>
                      <a:lnTo>
                        <a:pt x="8137" y="11207"/>
                      </a:lnTo>
                      <a:lnTo>
                        <a:pt x="8194" y="11340"/>
                      </a:lnTo>
                      <a:lnTo>
                        <a:pt x="8269" y="11461"/>
                      </a:lnTo>
                      <a:lnTo>
                        <a:pt x="8307" y="11593"/>
                      </a:lnTo>
                      <a:lnTo>
                        <a:pt x="8307" y="11714"/>
                      </a:lnTo>
                      <a:lnTo>
                        <a:pt x="8307" y="11868"/>
                      </a:lnTo>
                      <a:lnTo>
                        <a:pt x="8307" y="12012"/>
                      </a:lnTo>
                      <a:lnTo>
                        <a:pt x="8194" y="12265"/>
                      </a:lnTo>
                      <a:lnTo>
                        <a:pt x="8062" y="12519"/>
                      </a:lnTo>
                      <a:lnTo>
                        <a:pt x="7873" y="12706"/>
                      </a:lnTo>
                      <a:lnTo>
                        <a:pt x="7627" y="12904"/>
                      </a:lnTo>
                      <a:lnTo>
                        <a:pt x="7363" y="13048"/>
                      </a:lnTo>
                      <a:lnTo>
                        <a:pt x="7080" y="13180"/>
                      </a:lnTo>
                      <a:lnTo>
                        <a:pt x="6759" y="13257"/>
                      </a:lnTo>
                      <a:lnTo>
                        <a:pt x="6419" y="13345"/>
                      </a:lnTo>
                      <a:lnTo>
                        <a:pt x="6098" y="13389"/>
                      </a:lnTo>
                      <a:lnTo>
                        <a:pt x="5739" y="13389"/>
                      </a:lnTo>
                      <a:lnTo>
                        <a:pt x="5418" y="13389"/>
                      </a:lnTo>
                      <a:lnTo>
                        <a:pt x="5079" y="13345"/>
                      </a:lnTo>
                      <a:lnTo>
                        <a:pt x="4758" y="13301"/>
                      </a:lnTo>
                      <a:lnTo>
                        <a:pt x="4474" y="13213"/>
                      </a:lnTo>
                      <a:lnTo>
                        <a:pt x="4172" y="13114"/>
                      </a:lnTo>
                      <a:lnTo>
                        <a:pt x="3965" y="12982"/>
                      </a:lnTo>
                      <a:lnTo>
                        <a:pt x="3738" y="12838"/>
                      </a:lnTo>
                      <a:lnTo>
                        <a:pt x="3493" y="12706"/>
                      </a:lnTo>
                      <a:lnTo>
                        <a:pt x="3228" y="12607"/>
                      </a:lnTo>
                      <a:lnTo>
                        <a:pt x="2945" y="12519"/>
                      </a:lnTo>
                      <a:lnTo>
                        <a:pt x="2700" y="12431"/>
                      </a:lnTo>
                      <a:lnTo>
                        <a:pt x="2397" y="12375"/>
                      </a:lnTo>
                      <a:lnTo>
                        <a:pt x="2152" y="12331"/>
                      </a:lnTo>
                      <a:lnTo>
                        <a:pt x="1888" y="12309"/>
                      </a:lnTo>
                      <a:lnTo>
                        <a:pt x="1642" y="12309"/>
                      </a:lnTo>
                      <a:lnTo>
                        <a:pt x="1397" y="12331"/>
                      </a:lnTo>
                      <a:lnTo>
                        <a:pt x="1170" y="12397"/>
                      </a:lnTo>
                      <a:lnTo>
                        <a:pt x="962" y="12453"/>
                      </a:lnTo>
                      <a:lnTo>
                        <a:pt x="774" y="12563"/>
                      </a:lnTo>
                      <a:lnTo>
                        <a:pt x="623" y="12684"/>
                      </a:lnTo>
                      <a:lnTo>
                        <a:pt x="528" y="12838"/>
                      </a:lnTo>
                      <a:lnTo>
                        <a:pt x="453" y="13026"/>
                      </a:lnTo>
                      <a:lnTo>
                        <a:pt x="339" y="13477"/>
                      </a:lnTo>
                      <a:lnTo>
                        <a:pt x="226" y="13984"/>
                      </a:lnTo>
                      <a:lnTo>
                        <a:pt x="151" y="14535"/>
                      </a:lnTo>
                      <a:lnTo>
                        <a:pt x="113" y="15075"/>
                      </a:lnTo>
                      <a:lnTo>
                        <a:pt x="113" y="15626"/>
                      </a:lnTo>
                      <a:lnTo>
                        <a:pt x="151" y="16133"/>
                      </a:lnTo>
                      <a:lnTo>
                        <a:pt x="188" y="16376"/>
                      </a:lnTo>
                      <a:lnTo>
                        <a:pt x="264" y="16585"/>
                      </a:lnTo>
                      <a:lnTo>
                        <a:pt x="339" y="16773"/>
                      </a:lnTo>
                      <a:lnTo>
                        <a:pt x="453" y="16938"/>
                      </a:lnTo>
                      <a:lnTo>
                        <a:pt x="1095" y="16883"/>
                      </a:lnTo>
                      <a:lnTo>
                        <a:pt x="1963" y="16795"/>
                      </a:lnTo>
                      <a:lnTo>
                        <a:pt x="2945" y="16751"/>
                      </a:lnTo>
                      <a:lnTo>
                        <a:pt x="3965" y="16706"/>
                      </a:lnTo>
                      <a:lnTo>
                        <a:pt x="5022" y="16684"/>
                      </a:lnTo>
                      <a:lnTo>
                        <a:pt x="5947" y="16684"/>
                      </a:lnTo>
                      <a:lnTo>
                        <a:pt x="6759" y="16706"/>
                      </a:lnTo>
                      <a:lnTo>
                        <a:pt x="7363" y="16751"/>
                      </a:lnTo>
                      <a:lnTo>
                        <a:pt x="7948" y="16839"/>
                      </a:lnTo>
                      <a:lnTo>
                        <a:pt x="8458" y="16916"/>
                      </a:lnTo>
                      <a:lnTo>
                        <a:pt x="8893" y="17026"/>
                      </a:lnTo>
                      <a:lnTo>
                        <a:pt x="9289" y="17158"/>
                      </a:lnTo>
                      <a:lnTo>
                        <a:pt x="9572" y="17280"/>
                      </a:lnTo>
                      <a:lnTo>
                        <a:pt x="9799" y="17412"/>
                      </a:lnTo>
                      <a:lnTo>
                        <a:pt x="9969" y="17555"/>
                      </a:lnTo>
                      <a:lnTo>
                        <a:pt x="10120" y="17687"/>
                      </a:lnTo>
                      <a:lnTo>
                        <a:pt x="10158" y="17831"/>
                      </a:lnTo>
                      <a:lnTo>
                        <a:pt x="10195" y="17974"/>
                      </a:lnTo>
                      <a:lnTo>
                        <a:pt x="10158" y="18128"/>
                      </a:lnTo>
                      <a:lnTo>
                        <a:pt x="10082" y="18271"/>
                      </a:lnTo>
                      <a:lnTo>
                        <a:pt x="9969" y="18426"/>
                      </a:lnTo>
                      <a:lnTo>
                        <a:pt x="9837" y="18569"/>
                      </a:lnTo>
                      <a:lnTo>
                        <a:pt x="9648" y="18701"/>
                      </a:lnTo>
                      <a:lnTo>
                        <a:pt x="9440" y="18822"/>
                      </a:lnTo>
                      <a:lnTo>
                        <a:pt x="9213" y="18999"/>
                      </a:lnTo>
                      <a:lnTo>
                        <a:pt x="9044" y="19186"/>
                      </a:lnTo>
                      <a:lnTo>
                        <a:pt x="8893" y="19395"/>
                      </a:lnTo>
                      <a:lnTo>
                        <a:pt x="8817" y="19627"/>
                      </a:lnTo>
                      <a:lnTo>
                        <a:pt x="8779" y="19858"/>
                      </a:lnTo>
                      <a:lnTo>
                        <a:pt x="8779" y="20112"/>
                      </a:lnTo>
                      <a:lnTo>
                        <a:pt x="8855" y="20354"/>
                      </a:lnTo>
                      <a:lnTo>
                        <a:pt x="8968" y="20586"/>
                      </a:lnTo>
                      <a:lnTo>
                        <a:pt x="9138" y="20817"/>
                      </a:lnTo>
                      <a:lnTo>
                        <a:pt x="9365" y="21026"/>
                      </a:lnTo>
                      <a:lnTo>
                        <a:pt x="9610" y="21192"/>
                      </a:lnTo>
                      <a:lnTo>
                        <a:pt x="9950" y="21368"/>
                      </a:lnTo>
                      <a:lnTo>
                        <a:pt x="10120" y="21445"/>
                      </a:lnTo>
                      <a:lnTo>
                        <a:pt x="10346" y="21511"/>
                      </a:lnTo>
                      <a:lnTo>
                        <a:pt x="10516" y="21555"/>
                      </a:lnTo>
                      <a:lnTo>
                        <a:pt x="10743" y="21600"/>
                      </a:lnTo>
                      <a:lnTo>
                        <a:pt x="10988" y="21644"/>
                      </a:lnTo>
                      <a:lnTo>
                        <a:pt x="11215" y="21666"/>
                      </a:lnTo>
                      <a:lnTo>
                        <a:pt x="11498" y="21666"/>
                      </a:lnTo>
                      <a:lnTo>
                        <a:pt x="11762" y="21666"/>
                      </a:lnTo>
                      <a:lnTo>
                        <a:pt x="12253" y="21644"/>
                      </a:lnTo>
                      <a:lnTo>
                        <a:pt x="12763" y="21577"/>
                      </a:lnTo>
                      <a:lnTo>
                        <a:pt x="13197" y="21467"/>
                      </a:lnTo>
                      <a:lnTo>
                        <a:pt x="13556" y="21346"/>
                      </a:lnTo>
                      <a:lnTo>
                        <a:pt x="13896" y="21192"/>
                      </a:lnTo>
                      <a:lnTo>
                        <a:pt x="14179" y="21026"/>
                      </a:lnTo>
                      <a:lnTo>
                        <a:pt x="14444" y="20839"/>
                      </a:lnTo>
                      <a:lnTo>
                        <a:pt x="14576" y="20641"/>
                      </a:lnTo>
                      <a:lnTo>
                        <a:pt x="14727" y="20431"/>
                      </a:lnTo>
                      <a:lnTo>
                        <a:pt x="14765" y="20200"/>
                      </a:lnTo>
                      <a:lnTo>
                        <a:pt x="14802" y="19991"/>
                      </a:lnTo>
                      <a:lnTo>
                        <a:pt x="14727" y="19759"/>
                      </a:lnTo>
                      <a:lnTo>
                        <a:pt x="14613" y="19550"/>
                      </a:lnTo>
                      <a:lnTo>
                        <a:pt x="14444" y="19307"/>
                      </a:lnTo>
                      <a:lnTo>
                        <a:pt x="14217" y="19098"/>
                      </a:lnTo>
                      <a:lnTo>
                        <a:pt x="13934" y="18911"/>
                      </a:lnTo>
                      <a:lnTo>
                        <a:pt x="13669" y="18745"/>
                      </a:lnTo>
                      <a:lnTo>
                        <a:pt x="13462" y="18547"/>
                      </a:lnTo>
                      <a:lnTo>
                        <a:pt x="13311" y="18337"/>
                      </a:lnTo>
                      <a:lnTo>
                        <a:pt x="13197" y="18150"/>
                      </a:lnTo>
                      <a:lnTo>
                        <a:pt x="13122" y="17941"/>
                      </a:lnTo>
                      <a:lnTo>
                        <a:pt x="13122" y="17720"/>
                      </a:lnTo>
                      <a:lnTo>
                        <a:pt x="13122" y="17533"/>
                      </a:lnTo>
                      <a:lnTo>
                        <a:pt x="13197" y="17346"/>
                      </a:lnTo>
                      <a:lnTo>
                        <a:pt x="13273" y="17158"/>
                      </a:lnTo>
                      <a:lnTo>
                        <a:pt x="13386" y="16982"/>
                      </a:lnTo>
                      <a:lnTo>
                        <a:pt x="13537" y="16839"/>
                      </a:lnTo>
                      <a:lnTo>
                        <a:pt x="13707" y="16706"/>
                      </a:lnTo>
                      <a:lnTo>
                        <a:pt x="13896" y="16607"/>
                      </a:lnTo>
                      <a:lnTo>
                        <a:pt x="14104" y="16519"/>
                      </a:lnTo>
                      <a:lnTo>
                        <a:pt x="14330" y="16453"/>
                      </a:lnTo>
                      <a:lnTo>
                        <a:pt x="14538" y="16431"/>
                      </a:lnTo>
                      <a:lnTo>
                        <a:pt x="14897" y="16453"/>
                      </a:lnTo>
                      <a:lnTo>
                        <a:pt x="15406" y="16497"/>
                      </a:lnTo>
                      <a:lnTo>
                        <a:pt x="16105" y="16541"/>
                      </a:lnTo>
                      <a:lnTo>
                        <a:pt x="16898" y="16607"/>
                      </a:lnTo>
                      <a:lnTo>
                        <a:pt x="17804" y="16651"/>
                      </a:lnTo>
                      <a:lnTo>
                        <a:pt x="18786" y="16684"/>
                      </a:lnTo>
                      <a:lnTo>
                        <a:pt x="19844" y="16728"/>
                      </a:lnTo>
                      <a:lnTo>
                        <a:pt x="20920" y="16751"/>
                      </a:lnTo>
                      <a:lnTo>
                        <a:pt x="21109" y="16497"/>
                      </a:lnTo>
                      <a:lnTo>
                        <a:pt x="21241" y="16222"/>
                      </a:lnTo>
                      <a:lnTo>
                        <a:pt x="21392" y="15946"/>
                      </a:lnTo>
                      <a:lnTo>
                        <a:pt x="21467" y="15648"/>
                      </a:lnTo>
                      <a:lnTo>
                        <a:pt x="21543" y="15351"/>
                      </a:lnTo>
                      <a:lnTo>
                        <a:pt x="21618" y="15042"/>
                      </a:lnTo>
                      <a:lnTo>
                        <a:pt x="21618" y="14745"/>
                      </a:lnTo>
                      <a:lnTo>
                        <a:pt x="21618" y="14447"/>
                      </a:lnTo>
                      <a:lnTo>
                        <a:pt x="21618" y="14150"/>
                      </a:lnTo>
                      <a:lnTo>
                        <a:pt x="21581" y="13852"/>
                      </a:lnTo>
                      <a:lnTo>
                        <a:pt x="21505" y="13577"/>
                      </a:lnTo>
                      <a:lnTo>
                        <a:pt x="21430" y="13301"/>
                      </a:lnTo>
                      <a:lnTo>
                        <a:pt x="21354" y="13048"/>
                      </a:lnTo>
                      <a:lnTo>
                        <a:pt x="21241" y="12816"/>
                      </a:lnTo>
                      <a:lnTo>
                        <a:pt x="21146" y="12607"/>
                      </a:lnTo>
                      <a:lnTo>
                        <a:pt x="21033" y="12431"/>
                      </a:lnTo>
                      <a:lnTo>
                        <a:pt x="20920" y="12265"/>
                      </a:lnTo>
                      <a:lnTo>
                        <a:pt x="20769" y="12144"/>
                      </a:lnTo>
                      <a:lnTo>
                        <a:pt x="20637" y="12034"/>
                      </a:lnTo>
                      <a:lnTo>
                        <a:pt x="20486" y="11946"/>
                      </a:lnTo>
                      <a:lnTo>
                        <a:pt x="20297" y="11891"/>
                      </a:lnTo>
                      <a:lnTo>
                        <a:pt x="20165" y="11846"/>
                      </a:lnTo>
                      <a:lnTo>
                        <a:pt x="19976" y="11824"/>
                      </a:lnTo>
                      <a:lnTo>
                        <a:pt x="19806" y="11802"/>
                      </a:lnTo>
                      <a:lnTo>
                        <a:pt x="19390" y="11824"/>
                      </a:lnTo>
                      <a:lnTo>
                        <a:pt x="18956" y="11891"/>
                      </a:lnTo>
                      <a:lnTo>
                        <a:pt x="18503" y="11968"/>
                      </a:lnTo>
                      <a:lnTo>
                        <a:pt x="17993" y="12078"/>
                      </a:lnTo>
                      <a:lnTo>
                        <a:pt x="17653" y="12144"/>
                      </a:lnTo>
                      <a:lnTo>
                        <a:pt x="17332" y="12199"/>
                      </a:lnTo>
                      <a:lnTo>
                        <a:pt x="17049" y="12221"/>
                      </a:lnTo>
                      <a:lnTo>
                        <a:pt x="16747" y="12243"/>
                      </a:lnTo>
                      <a:lnTo>
                        <a:pt x="16464" y="12243"/>
                      </a:lnTo>
                      <a:lnTo>
                        <a:pt x="16218" y="12243"/>
                      </a:lnTo>
                      <a:lnTo>
                        <a:pt x="15992" y="12221"/>
                      </a:lnTo>
                      <a:lnTo>
                        <a:pt x="15746" y="12199"/>
                      </a:lnTo>
                      <a:lnTo>
                        <a:pt x="15520" y="12155"/>
                      </a:lnTo>
                      <a:lnTo>
                        <a:pt x="15350" y="12122"/>
                      </a:lnTo>
                      <a:lnTo>
                        <a:pt x="15161" y="12056"/>
                      </a:lnTo>
                      <a:lnTo>
                        <a:pt x="14972" y="11990"/>
                      </a:lnTo>
                      <a:lnTo>
                        <a:pt x="14689" y="11846"/>
                      </a:lnTo>
                      <a:lnTo>
                        <a:pt x="14444" y="11670"/>
                      </a:lnTo>
                      <a:lnTo>
                        <a:pt x="14255" y="11483"/>
                      </a:lnTo>
                      <a:lnTo>
                        <a:pt x="14104" y="11295"/>
                      </a:lnTo>
                      <a:lnTo>
                        <a:pt x="14028" y="11086"/>
                      </a:lnTo>
                      <a:lnTo>
                        <a:pt x="13972" y="10888"/>
                      </a:lnTo>
                      <a:lnTo>
                        <a:pt x="13972" y="10700"/>
                      </a:lnTo>
                      <a:lnTo>
                        <a:pt x="14009" y="10513"/>
                      </a:lnTo>
                      <a:lnTo>
                        <a:pt x="14066" y="10359"/>
                      </a:lnTo>
                      <a:lnTo>
                        <a:pt x="14179" y="10215"/>
                      </a:lnTo>
                      <a:lnTo>
                        <a:pt x="14406" y="10006"/>
                      </a:lnTo>
                      <a:lnTo>
                        <a:pt x="14651" y="9830"/>
                      </a:lnTo>
                      <a:lnTo>
                        <a:pt x="14878" y="9686"/>
                      </a:lnTo>
                      <a:lnTo>
                        <a:pt x="15123" y="9554"/>
                      </a:lnTo>
                      <a:lnTo>
                        <a:pt x="15350" y="9477"/>
                      </a:lnTo>
                      <a:lnTo>
                        <a:pt x="15558" y="9411"/>
                      </a:lnTo>
                      <a:lnTo>
                        <a:pt x="15803" y="9345"/>
                      </a:lnTo>
                      <a:lnTo>
                        <a:pt x="16030" y="9323"/>
                      </a:lnTo>
                      <a:lnTo>
                        <a:pt x="16256" y="9301"/>
                      </a:lnTo>
                      <a:lnTo>
                        <a:pt x="16464" y="9323"/>
                      </a:lnTo>
                      <a:lnTo>
                        <a:pt x="16690" y="9345"/>
                      </a:lnTo>
                      <a:lnTo>
                        <a:pt x="16898" y="9367"/>
                      </a:lnTo>
                      <a:lnTo>
                        <a:pt x="17332" y="9477"/>
                      </a:lnTo>
                      <a:lnTo>
                        <a:pt x="17767" y="9598"/>
                      </a:lnTo>
                      <a:lnTo>
                        <a:pt x="18163" y="9731"/>
                      </a:lnTo>
                      <a:lnTo>
                        <a:pt x="18597" y="9874"/>
                      </a:lnTo>
                      <a:lnTo>
                        <a:pt x="18994" y="10006"/>
                      </a:lnTo>
                      <a:lnTo>
                        <a:pt x="19428" y="10083"/>
                      </a:lnTo>
                      <a:lnTo>
                        <a:pt x="19617" y="10127"/>
                      </a:lnTo>
                      <a:lnTo>
                        <a:pt x="19844" y="10149"/>
                      </a:lnTo>
                      <a:lnTo>
                        <a:pt x="20013" y="10149"/>
                      </a:lnTo>
                      <a:lnTo>
                        <a:pt x="20240" y="10127"/>
                      </a:lnTo>
                      <a:lnTo>
                        <a:pt x="20410" y="10105"/>
                      </a:lnTo>
                      <a:lnTo>
                        <a:pt x="20637" y="10061"/>
                      </a:lnTo>
                      <a:lnTo>
                        <a:pt x="20844" y="9984"/>
                      </a:lnTo>
                      <a:lnTo>
                        <a:pt x="21033" y="9896"/>
                      </a:lnTo>
                      <a:lnTo>
                        <a:pt x="21146" y="9830"/>
                      </a:lnTo>
                      <a:lnTo>
                        <a:pt x="21203" y="9753"/>
                      </a:lnTo>
                      <a:lnTo>
                        <a:pt x="21279" y="9642"/>
                      </a:lnTo>
                      <a:lnTo>
                        <a:pt x="21354" y="9521"/>
                      </a:lnTo>
                      <a:lnTo>
                        <a:pt x="21430" y="9246"/>
                      </a:lnTo>
                      <a:lnTo>
                        <a:pt x="21430" y="8904"/>
                      </a:lnTo>
                      <a:lnTo>
                        <a:pt x="21430" y="8540"/>
                      </a:lnTo>
                      <a:lnTo>
                        <a:pt x="21392" y="8144"/>
                      </a:lnTo>
                      <a:lnTo>
                        <a:pt x="21354" y="7714"/>
                      </a:lnTo>
                      <a:lnTo>
                        <a:pt x="21279" y="7295"/>
                      </a:lnTo>
                      <a:lnTo>
                        <a:pt x="21146" y="6446"/>
                      </a:lnTo>
                      <a:lnTo>
                        <a:pt x="20995" y="5686"/>
                      </a:lnTo>
                      <a:lnTo>
                        <a:pt x="20958" y="5366"/>
                      </a:lnTo>
                      <a:lnTo>
                        <a:pt x="20958" y="5091"/>
                      </a:lnTo>
                      <a:lnTo>
                        <a:pt x="20958" y="4860"/>
                      </a:lnTo>
                      <a:lnTo>
                        <a:pt x="21033" y="4716"/>
                      </a:lnTo>
                      <a:lnTo>
                        <a:pt x="20637" y="4860"/>
                      </a:lnTo>
                      <a:lnTo>
                        <a:pt x="20127" y="4992"/>
                      </a:lnTo>
                      <a:lnTo>
                        <a:pt x="19617" y="5069"/>
                      </a:lnTo>
                      <a:lnTo>
                        <a:pt x="19032" y="5157"/>
                      </a:lnTo>
                      <a:lnTo>
                        <a:pt x="18465" y="5201"/>
                      </a:lnTo>
                      <a:lnTo>
                        <a:pt x="17842" y="5245"/>
                      </a:lnTo>
                      <a:lnTo>
                        <a:pt x="17219" y="5267"/>
                      </a:lnTo>
                      <a:lnTo>
                        <a:pt x="16615" y="5267"/>
                      </a:lnTo>
                      <a:lnTo>
                        <a:pt x="15992" y="5245"/>
                      </a:lnTo>
                      <a:lnTo>
                        <a:pt x="15369" y="5201"/>
                      </a:lnTo>
                      <a:lnTo>
                        <a:pt x="14840" y="5157"/>
                      </a:lnTo>
                      <a:lnTo>
                        <a:pt x="14293" y="5091"/>
                      </a:lnTo>
                      <a:lnTo>
                        <a:pt x="13783" y="5014"/>
                      </a:lnTo>
                      <a:lnTo>
                        <a:pt x="13386" y="4926"/>
                      </a:lnTo>
                      <a:lnTo>
                        <a:pt x="13027" y="4815"/>
                      </a:lnTo>
                      <a:lnTo>
                        <a:pt x="12725" y="4716"/>
                      </a:lnTo>
                      <a:lnTo>
                        <a:pt x="12480" y="4606"/>
                      </a:lnTo>
                      <a:lnTo>
                        <a:pt x="12291" y="4496"/>
                      </a:lnTo>
                      <a:lnTo>
                        <a:pt x="12197" y="4397"/>
                      </a:lnTo>
                      <a:lnTo>
                        <a:pt x="12083" y="4286"/>
                      </a:lnTo>
                      <a:lnTo>
                        <a:pt x="12046" y="4187"/>
                      </a:lnTo>
                      <a:lnTo>
                        <a:pt x="12008" y="4077"/>
                      </a:lnTo>
                      <a:lnTo>
                        <a:pt x="12046" y="3967"/>
                      </a:lnTo>
                      <a:lnTo>
                        <a:pt x="12121" y="3868"/>
                      </a:lnTo>
                      <a:lnTo>
                        <a:pt x="12197" y="3735"/>
                      </a:lnTo>
                      <a:lnTo>
                        <a:pt x="12291" y="3614"/>
                      </a:lnTo>
                      <a:lnTo>
                        <a:pt x="12442" y="3482"/>
                      </a:lnTo>
                      <a:lnTo>
                        <a:pt x="12631" y="3361"/>
                      </a:lnTo>
                      <a:lnTo>
                        <a:pt x="13065" y="3085"/>
                      </a:lnTo>
                      <a:lnTo>
                        <a:pt x="13537" y="2766"/>
                      </a:lnTo>
                      <a:lnTo>
                        <a:pt x="13783" y="2578"/>
                      </a:lnTo>
                      <a:lnTo>
                        <a:pt x="13934" y="2380"/>
                      </a:lnTo>
                      <a:lnTo>
                        <a:pt x="14028" y="2171"/>
                      </a:lnTo>
                      <a:lnTo>
                        <a:pt x="14104" y="1961"/>
                      </a:lnTo>
                      <a:lnTo>
                        <a:pt x="14104" y="1730"/>
                      </a:lnTo>
                      <a:lnTo>
                        <a:pt x="14066" y="1498"/>
                      </a:lnTo>
                      <a:lnTo>
                        <a:pt x="13972" y="1267"/>
                      </a:lnTo>
                      <a:lnTo>
                        <a:pt x="13820" y="1057"/>
                      </a:lnTo>
                      <a:lnTo>
                        <a:pt x="13594" y="837"/>
                      </a:lnTo>
                      <a:lnTo>
                        <a:pt x="13386" y="628"/>
                      </a:lnTo>
                      <a:lnTo>
                        <a:pt x="13103" y="462"/>
                      </a:lnTo>
                      <a:lnTo>
                        <a:pt x="12763" y="308"/>
                      </a:lnTo>
                      <a:lnTo>
                        <a:pt x="12404" y="187"/>
                      </a:lnTo>
                      <a:lnTo>
                        <a:pt x="12008" y="77"/>
                      </a:lnTo>
                      <a:lnTo>
                        <a:pt x="11574" y="33"/>
                      </a:lnTo>
                      <a:lnTo>
                        <a:pt x="11102" y="11"/>
                      </a:lnTo>
                      <a:lnTo>
                        <a:pt x="10667" y="11"/>
                      </a:lnTo>
                      <a:lnTo>
                        <a:pt x="10233" y="77"/>
                      </a:lnTo>
                      <a:lnTo>
                        <a:pt x="9837" y="187"/>
                      </a:lnTo>
                      <a:lnTo>
                        <a:pt x="9440" y="286"/>
                      </a:lnTo>
                      <a:lnTo>
                        <a:pt x="9062" y="462"/>
                      </a:lnTo>
                      <a:lnTo>
                        <a:pt x="8741" y="628"/>
                      </a:lnTo>
                      <a:lnTo>
                        <a:pt x="8458" y="815"/>
                      </a:lnTo>
                      <a:lnTo>
                        <a:pt x="8232" y="1035"/>
                      </a:lnTo>
                      <a:lnTo>
                        <a:pt x="8062" y="1245"/>
                      </a:lnTo>
                      <a:lnTo>
                        <a:pt x="7911" y="1476"/>
                      </a:lnTo>
                      <a:lnTo>
                        <a:pt x="7835" y="1708"/>
                      </a:lnTo>
                      <a:lnTo>
                        <a:pt x="7797" y="1961"/>
                      </a:lnTo>
                      <a:lnTo>
                        <a:pt x="7835" y="2193"/>
                      </a:lnTo>
                      <a:lnTo>
                        <a:pt x="7948" y="2402"/>
                      </a:lnTo>
                      <a:lnTo>
                        <a:pt x="8062" y="2534"/>
                      </a:lnTo>
                      <a:lnTo>
                        <a:pt x="8175" y="2644"/>
                      </a:lnTo>
                      <a:lnTo>
                        <a:pt x="8269" y="2744"/>
                      </a:lnTo>
                      <a:lnTo>
                        <a:pt x="8420" y="2832"/>
                      </a:lnTo>
                      <a:lnTo>
                        <a:pt x="8704" y="3019"/>
                      </a:lnTo>
                      <a:lnTo>
                        <a:pt x="8968" y="3206"/>
                      </a:lnTo>
                      <a:lnTo>
                        <a:pt x="9138" y="3405"/>
                      </a:lnTo>
                      <a:lnTo>
                        <a:pt x="9327" y="3570"/>
                      </a:lnTo>
                      <a:lnTo>
                        <a:pt x="9440" y="3735"/>
                      </a:lnTo>
                      <a:lnTo>
                        <a:pt x="9516" y="3890"/>
                      </a:lnTo>
                      <a:lnTo>
                        <a:pt x="9534" y="4033"/>
                      </a:lnTo>
                      <a:lnTo>
                        <a:pt x="9534" y="4165"/>
                      </a:lnTo>
                      <a:lnTo>
                        <a:pt x="9516" y="4286"/>
                      </a:lnTo>
                      <a:lnTo>
                        <a:pt x="9440" y="4397"/>
                      </a:lnTo>
                      <a:lnTo>
                        <a:pt x="9327" y="4496"/>
                      </a:lnTo>
                      <a:lnTo>
                        <a:pt x="9176" y="4562"/>
                      </a:lnTo>
                      <a:lnTo>
                        <a:pt x="9006" y="4628"/>
                      </a:lnTo>
                      <a:lnTo>
                        <a:pt x="8779" y="4694"/>
                      </a:lnTo>
                      <a:lnTo>
                        <a:pt x="8534" y="4716"/>
                      </a:lnTo>
                      <a:lnTo>
                        <a:pt x="8232" y="4716"/>
                      </a:lnTo>
                      <a:lnTo>
                        <a:pt x="7118" y="4738"/>
                      </a:lnTo>
                      <a:lnTo>
                        <a:pt x="5947" y="4771"/>
                      </a:lnTo>
                      <a:lnTo>
                        <a:pt x="4795" y="4815"/>
                      </a:lnTo>
                      <a:lnTo>
                        <a:pt x="3681" y="4860"/>
                      </a:lnTo>
                      <a:lnTo>
                        <a:pt x="2662" y="4882"/>
                      </a:lnTo>
                      <a:lnTo>
                        <a:pt x="1755" y="4882"/>
                      </a:lnTo>
                      <a:lnTo>
                        <a:pt x="1359" y="4860"/>
                      </a:lnTo>
                      <a:lnTo>
                        <a:pt x="981" y="4837"/>
                      </a:lnTo>
                      <a:lnTo>
                        <a:pt x="698" y="4771"/>
                      </a:lnTo>
                      <a:lnTo>
                        <a:pt x="453" y="4716"/>
                      </a:lnTo>
                      <a:lnTo>
                        <a:pt x="453" y="5322"/>
                      </a:lnTo>
                      <a:lnTo>
                        <a:pt x="453" y="6083"/>
                      </a:lnTo>
                      <a:lnTo>
                        <a:pt x="453" y="6909"/>
                      </a:lnTo>
                      <a:lnTo>
                        <a:pt x="453" y="7780"/>
                      </a:lnTo>
                      <a:lnTo>
                        <a:pt x="453" y="8606"/>
                      </a:lnTo>
                      <a:lnTo>
                        <a:pt x="453" y="9345"/>
                      </a:lnTo>
                      <a:lnTo>
                        <a:pt x="453" y="9918"/>
                      </a:lnTo>
                      <a:lnTo>
                        <a:pt x="453" y="10282"/>
                      </a:lnTo>
                      <a:lnTo>
                        <a:pt x="490" y="10381"/>
                      </a:lnTo>
                      <a:lnTo>
                        <a:pt x="547" y="10491"/>
                      </a:lnTo>
                      <a:lnTo>
                        <a:pt x="660" y="10590"/>
                      </a:lnTo>
                      <a:lnTo>
                        <a:pt x="811" y="10700"/>
                      </a:lnTo>
                      <a:lnTo>
                        <a:pt x="981" y="10811"/>
                      </a:lnTo>
                      <a:lnTo>
                        <a:pt x="1208" y="10888"/>
                      </a:lnTo>
                      <a:lnTo>
                        <a:pt x="1453" y="10954"/>
                      </a:lnTo>
                      <a:lnTo>
                        <a:pt x="1718" y="11020"/>
                      </a:lnTo>
                      <a:lnTo>
                        <a:pt x="1963" y="11064"/>
                      </a:lnTo>
                      <a:lnTo>
                        <a:pt x="2265" y="11086"/>
                      </a:lnTo>
                      <a:lnTo>
                        <a:pt x="2548" y="11064"/>
                      </a:lnTo>
                      <a:lnTo>
                        <a:pt x="2794" y="11042"/>
                      </a:lnTo>
                      <a:lnTo>
                        <a:pt x="3096" y="10976"/>
                      </a:lnTo>
                      <a:lnTo>
                        <a:pt x="3341" y="10888"/>
                      </a:lnTo>
                      <a:lnTo>
                        <a:pt x="3606" y="10766"/>
                      </a:lnTo>
                      <a:lnTo>
                        <a:pt x="3813" y="10590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7" name="Puzzle3"/>
                <p:cNvSpPr>
                  <a:spLocks noEditPoints="1" noChangeArrowheads="1"/>
                </p:cNvSpPr>
                <p:nvPr/>
              </p:nvSpPr>
              <p:spPr bwMode="auto">
                <a:xfrm>
                  <a:off x="409570" y="4589497"/>
                  <a:ext cx="112329" cy="148170"/>
                </a:xfrm>
                <a:custGeom>
                  <a:avLst/>
                  <a:gdLst>
                    <a:gd name="T0" fmla="*/ 10391 w 21600"/>
                    <a:gd name="T1" fmla="*/ 15806 h 21600"/>
                    <a:gd name="T2" fmla="*/ 20551 w 21600"/>
                    <a:gd name="T3" fmla="*/ 21088 h 21600"/>
                    <a:gd name="T4" fmla="*/ 13180 w 21600"/>
                    <a:gd name="T5" fmla="*/ 13801 h 21600"/>
                    <a:gd name="T6" fmla="*/ 20551 w 21600"/>
                    <a:gd name="T7" fmla="*/ 7025 h 21600"/>
                    <a:gd name="T8" fmla="*/ 10500 w 21600"/>
                    <a:gd name="T9" fmla="*/ 52 h 21600"/>
                    <a:gd name="T10" fmla="*/ 692 w 21600"/>
                    <a:gd name="T11" fmla="*/ 6802 h 21600"/>
                    <a:gd name="T12" fmla="*/ 8064 w 21600"/>
                    <a:gd name="T13" fmla="*/ 13526 h 21600"/>
                    <a:gd name="T14" fmla="*/ 692 w 21600"/>
                    <a:gd name="T15" fmla="*/ 21088 h 21600"/>
                    <a:gd name="T16" fmla="*/ 2273 w 21600"/>
                    <a:gd name="T17" fmla="*/ 7719 h 21600"/>
                    <a:gd name="T18" fmla="*/ 19149 w 21600"/>
                    <a:gd name="T19" fmla="*/ 20237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6625" y="20892"/>
                      </a:moveTo>
                      <a:lnTo>
                        <a:pt x="7105" y="21023"/>
                      </a:lnTo>
                      <a:lnTo>
                        <a:pt x="7513" y="21088"/>
                      </a:lnTo>
                      <a:lnTo>
                        <a:pt x="7922" y="21115"/>
                      </a:lnTo>
                      <a:lnTo>
                        <a:pt x="8242" y="21115"/>
                      </a:lnTo>
                      <a:lnTo>
                        <a:pt x="8544" y="21062"/>
                      </a:lnTo>
                      <a:lnTo>
                        <a:pt x="8810" y="20997"/>
                      </a:lnTo>
                      <a:lnTo>
                        <a:pt x="9023" y="20892"/>
                      </a:lnTo>
                      <a:lnTo>
                        <a:pt x="9148" y="20761"/>
                      </a:lnTo>
                      <a:lnTo>
                        <a:pt x="9290" y="20616"/>
                      </a:lnTo>
                      <a:lnTo>
                        <a:pt x="9361" y="20459"/>
                      </a:lnTo>
                      <a:lnTo>
                        <a:pt x="9396" y="20289"/>
                      </a:lnTo>
                      <a:lnTo>
                        <a:pt x="9396" y="20092"/>
                      </a:lnTo>
                      <a:lnTo>
                        <a:pt x="9325" y="19909"/>
                      </a:lnTo>
                      <a:lnTo>
                        <a:pt x="9219" y="19738"/>
                      </a:lnTo>
                      <a:lnTo>
                        <a:pt x="9094" y="19555"/>
                      </a:lnTo>
                      <a:lnTo>
                        <a:pt x="8917" y="19384"/>
                      </a:lnTo>
                      <a:lnTo>
                        <a:pt x="8650" y="19162"/>
                      </a:lnTo>
                      <a:lnTo>
                        <a:pt x="8437" y="18900"/>
                      </a:lnTo>
                      <a:lnTo>
                        <a:pt x="8277" y="18624"/>
                      </a:lnTo>
                      <a:lnTo>
                        <a:pt x="8135" y="18349"/>
                      </a:lnTo>
                      <a:lnTo>
                        <a:pt x="8028" y="18048"/>
                      </a:lnTo>
                      <a:lnTo>
                        <a:pt x="7993" y="17746"/>
                      </a:lnTo>
                      <a:lnTo>
                        <a:pt x="7993" y="17471"/>
                      </a:lnTo>
                      <a:lnTo>
                        <a:pt x="8028" y="17169"/>
                      </a:lnTo>
                      <a:lnTo>
                        <a:pt x="8135" y="16920"/>
                      </a:lnTo>
                      <a:lnTo>
                        <a:pt x="8277" y="16671"/>
                      </a:lnTo>
                      <a:lnTo>
                        <a:pt x="8366" y="16540"/>
                      </a:lnTo>
                      <a:lnTo>
                        <a:pt x="8473" y="16409"/>
                      </a:lnTo>
                      <a:lnTo>
                        <a:pt x="8615" y="16317"/>
                      </a:lnTo>
                      <a:lnTo>
                        <a:pt x="8739" y="16213"/>
                      </a:lnTo>
                      <a:lnTo>
                        <a:pt x="8881" y="16134"/>
                      </a:lnTo>
                      <a:lnTo>
                        <a:pt x="9059" y="16055"/>
                      </a:lnTo>
                      <a:lnTo>
                        <a:pt x="9254" y="15990"/>
                      </a:lnTo>
                      <a:lnTo>
                        <a:pt x="9432" y="15911"/>
                      </a:lnTo>
                      <a:lnTo>
                        <a:pt x="9663" y="15885"/>
                      </a:lnTo>
                      <a:lnTo>
                        <a:pt x="9876" y="15833"/>
                      </a:lnTo>
                      <a:lnTo>
                        <a:pt x="10142" y="15806"/>
                      </a:lnTo>
                      <a:lnTo>
                        <a:pt x="10391" y="15806"/>
                      </a:lnTo>
                      <a:lnTo>
                        <a:pt x="10728" y="15806"/>
                      </a:lnTo>
                      <a:lnTo>
                        <a:pt x="10995" y="15806"/>
                      </a:lnTo>
                      <a:lnTo>
                        <a:pt x="11279" y="15833"/>
                      </a:lnTo>
                      <a:lnTo>
                        <a:pt x="11546" y="15885"/>
                      </a:lnTo>
                      <a:lnTo>
                        <a:pt x="11776" y="15937"/>
                      </a:lnTo>
                      <a:lnTo>
                        <a:pt x="12025" y="15990"/>
                      </a:lnTo>
                      <a:lnTo>
                        <a:pt x="12221" y="16055"/>
                      </a:lnTo>
                      <a:lnTo>
                        <a:pt x="12434" y="16134"/>
                      </a:lnTo>
                      <a:lnTo>
                        <a:pt x="12611" y="16213"/>
                      </a:lnTo>
                      <a:lnTo>
                        <a:pt x="12771" y="16317"/>
                      </a:lnTo>
                      <a:lnTo>
                        <a:pt x="12913" y="16409"/>
                      </a:lnTo>
                      <a:lnTo>
                        <a:pt x="13038" y="16514"/>
                      </a:lnTo>
                      <a:lnTo>
                        <a:pt x="13251" y="16737"/>
                      </a:lnTo>
                      <a:lnTo>
                        <a:pt x="13428" y="16986"/>
                      </a:lnTo>
                      <a:lnTo>
                        <a:pt x="13517" y="17248"/>
                      </a:lnTo>
                      <a:lnTo>
                        <a:pt x="13588" y="17523"/>
                      </a:lnTo>
                      <a:lnTo>
                        <a:pt x="13588" y="17799"/>
                      </a:lnTo>
                      <a:lnTo>
                        <a:pt x="13517" y="18074"/>
                      </a:lnTo>
                      <a:lnTo>
                        <a:pt x="13428" y="18323"/>
                      </a:lnTo>
                      <a:lnTo>
                        <a:pt x="13286" y="18572"/>
                      </a:lnTo>
                      <a:lnTo>
                        <a:pt x="13109" y="18808"/>
                      </a:lnTo>
                      <a:lnTo>
                        <a:pt x="12878" y="19031"/>
                      </a:lnTo>
                      <a:lnTo>
                        <a:pt x="12434" y="19411"/>
                      </a:lnTo>
                      <a:lnTo>
                        <a:pt x="12132" y="19738"/>
                      </a:lnTo>
                      <a:lnTo>
                        <a:pt x="12025" y="19856"/>
                      </a:lnTo>
                      <a:lnTo>
                        <a:pt x="11919" y="20014"/>
                      </a:lnTo>
                      <a:lnTo>
                        <a:pt x="11883" y="20132"/>
                      </a:lnTo>
                      <a:lnTo>
                        <a:pt x="11883" y="20263"/>
                      </a:lnTo>
                      <a:lnTo>
                        <a:pt x="11883" y="20394"/>
                      </a:lnTo>
                      <a:lnTo>
                        <a:pt x="11954" y="20485"/>
                      </a:lnTo>
                      <a:lnTo>
                        <a:pt x="12061" y="20590"/>
                      </a:lnTo>
                      <a:lnTo>
                        <a:pt x="12185" y="20695"/>
                      </a:lnTo>
                      <a:lnTo>
                        <a:pt x="12327" y="20787"/>
                      </a:lnTo>
                      <a:lnTo>
                        <a:pt x="12540" y="20892"/>
                      </a:lnTo>
                      <a:lnTo>
                        <a:pt x="12771" y="20997"/>
                      </a:lnTo>
                      <a:lnTo>
                        <a:pt x="13073" y="21088"/>
                      </a:lnTo>
                      <a:lnTo>
                        <a:pt x="13428" y="21193"/>
                      </a:lnTo>
                      <a:lnTo>
                        <a:pt x="13873" y="21298"/>
                      </a:lnTo>
                      <a:lnTo>
                        <a:pt x="14317" y="21390"/>
                      </a:lnTo>
                      <a:lnTo>
                        <a:pt x="14778" y="21468"/>
                      </a:lnTo>
                      <a:lnTo>
                        <a:pt x="15294" y="21547"/>
                      </a:lnTo>
                      <a:lnTo>
                        <a:pt x="15809" y="21600"/>
                      </a:lnTo>
                      <a:lnTo>
                        <a:pt x="16359" y="21652"/>
                      </a:lnTo>
                      <a:lnTo>
                        <a:pt x="16875" y="21678"/>
                      </a:lnTo>
                      <a:lnTo>
                        <a:pt x="17407" y="21678"/>
                      </a:lnTo>
                      <a:lnTo>
                        <a:pt x="17958" y="21678"/>
                      </a:lnTo>
                      <a:lnTo>
                        <a:pt x="18473" y="21652"/>
                      </a:lnTo>
                      <a:lnTo>
                        <a:pt x="18953" y="21573"/>
                      </a:lnTo>
                      <a:lnTo>
                        <a:pt x="19397" y="21495"/>
                      </a:lnTo>
                      <a:lnTo>
                        <a:pt x="19841" y="21390"/>
                      </a:lnTo>
                      <a:lnTo>
                        <a:pt x="20214" y="21272"/>
                      </a:lnTo>
                      <a:lnTo>
                        <a:pt x="20551" y="21088"/>
                      </a:lnTo>
                      <a:lnTo>
                        <a:pt x="20480" y="20787"/>
                      </a:lnTo>
                      <a:lnTo>
                        <a:pt x="20409" y="20485"/>
                      </a:lnTo>
                      <a:lnTo>
                        <a:pt x="20356" y="20158"/>
                      </a:lnTo>
                      <a:lnTo>
                        <a:pt x="20356" y="19804"/>
                      </a:lnTo>
                      <a:lnTo>
                        <a:pt x="20321" y="19083"/>
                      </a:lnTo>
                      <a:lnTo>
                        <a:pt x="20356" y="18349"/>
                      </a:lnTo>
                      <a:lnTo>
                        <a:pt x="20409" y="17641"/>
                      </a:lnTo>
                      <a:lnTo>
                        <a:pt x="20480" y="17012"/>
                      </a:lnTo>
                      <a:lnTo>
                        <a:pt x="20551" y="16488"/>
                      </a:lnTo>
                      <a:lnTo>
                        <a:pt x="20551" y="16055"/>
                      </a:lnTo>
                      <a:lnTo>
                        <a:pt x="20551" y="15911"/>
                      </a:lnTo>
                      <a:lnTo>
                        <a:pt x="20445" y="15754"/>
                      </a:lnTo>
                      <a:lnTo>
                        <a:pt x="20356" y="15610"/>
                      </a:lnTo>
                      <a:lnTo>
                        <a:pt x="20178" y="15452"/>
                      </a:lnTo>
                      <a:lnTo>
                        <a:pt x="20001" y="15334"/>
                      </a:lnTo>
                      <a:lnTo>
                        <a:pt x="19770" y="15230"/>
                      </a:lnTo>
                      <a:lnTo>
                        <a:pt x="19521" y="15125"/>
                      </a:lnTo>
                      <a:lnTo>
                        <a:pt x="19290" y="15059"/>
                      </a:lnTo>
                      <a:lnTo>
                        <a:pt x="19024" y="15007"/>
                      </a:lnTo>
                      <a:lnTo>
                        <a:pt x="18740" y="14954"/>
                      </a:lnTo>
                      <a:lnTo>
                        <a:pt x="18509" y="14954"/>
                      </a:lnTo>
                      <a:lnTo>
                        <a:pt x="18225" y="14954"/>
                      </a:lnTo>
                      <a:lnTo>
                        <a:pt x="17994" y="15007"/>
                      </a:lnTo>
                      <a:lnTo>
                        <a:pt x="17763" y="15085"/>
                      </a:lnTo>
                      <a:lnTo>
                        <a:pt x="17550" y="15177"/>
                      </a:lnTo>
                      <a:lnTo>
                        <a:pt x="17372" y="15308"/>
                      </a:lnTo>
                      <a:lnTo>
                        <a:pt x="17176" y="15426"/>
                      </a:lnTo>
                      <a:lnTo>
                        <a:pt x="16928" y="15557"/>
                      </a:lnTo>
                      <a:lnTo>
                        <a:pt x="16661" y="15636"/>
                      </a:lnTo>
                      <a:lnTo>
                        <a:pt x="16359" y="15688"/>
                      </a:lnTo>
                      <a:lnTo>
                        <a:pt x="16022" y="15715"/>
                      </a:lnTo>
                      <a:lnTo>
                        <a:pt x="15667" y="15688"/>
                      </a:lnTo>
                      <a:lnTo>
                        <a:pt x="15294" y="15662"/>
                      </a:lnTo>
                      <a:lnTo>
                        <a:pt x="14956" y="15583"/>
                      </a:lnTo>
                      <a:lnTo>
                        <a:pt x="14619" y="15479"/>
                      </a:lnTo>
                      <a:lnTo>
                        <a:pt x="14281" y="15334"/>
                      </a:lnTo>
                      <a:lnTo>
                        <a:pt x="13961" y="15177"/>
                      </a:lnTo>
                      <a:lnTo>
                        <a:pt x="13695" y="14981"/>
                      </a:lnTo>
                      <a:lnTo>
                        <a:pt x="13588" y="14850"/>
                      </a:lnTo>
                      <a:lnTo>
                        <a:pt x="13482" y="14732"/>
                      </a:lnTo>
                      <a:lnTo>
                        <a:pt x="13393" y="14600"/>
                      </a:lnTo>
                      <a:lnTo>
                        <a:pt x="13322" y="14456"/>
                      </a:lnTo>
                      <a:lnTo>
                        <a:pt x="13251" y="14299"/>
                      </a:lnTo>
                      <a:lnTo>
                        <a:pt x="13215" y="14155"/>
                      </a:lnTo>
                      <a:lnTo>
                        <a:pt x="13180" y="13971"/>
                      </a:lnTo>
                      <a:lnTo>
                        <a:pt x="13180" y="13801"/>
                      </a:lnTo>
                      <a:lnTo>
                        <a:pt x="13180" y="13591"/>
                      </a:lnTo>
                      <a:lnTo>
                        <a:pt x="13215" y="13395"/>
                      </a:lnTo>
                      <a:lnTo>
                        <a:pt x="13251" y="13198"/>
                      </a:lnTo>
                      <a:lnTo>
                        <a:pt x="13322" y="13015"/>
                      </a:lnTo>
                      <a:lnTo>
                        <a:pt x="13393" y="12870"/>
                      </a:lnTo>
                      <a:lnTo>
                        <a:pt x="13482" y="12713"/>
                      </a:lnTo>
                      <a:lnTo>
                        <a:pt x="13588" y="12569"/>
                      </a:lnTo>
                      <a:lnTo>
                        <a:pt x="13730" y="12438"/>
                      </a:lnTo>
                      <a:lnTo>
                        <a:pt x="13997" y="12215"/>
                      </a:lnTo>
                      <a:lnTo>
                        <a:pt x="14334" y="12005"/>
                      </a:lnTo>
                      <a:lnTo>
                        <a:pt x="14690" y="11861"/>
                      </a:lnTo>
                      <a:lnTo>
                        <a:pt x="15063" y="11756"/>
                      </a:lnTo>
                      <a:lnTo>
                        <a:pt x="15436" y="11678"/>
                      </a:lnTo>
                      <a:lnTo>
                        <a:pt x="15809" y="11638"/>
                      </a:lnTo>
                      <a:lnTo>
                        <a:pt x="16182" y="11638"/>
                      </a:lnTo>
                      <a:lnTo>
                        <a:pt x="16555" y="11678"/>
                      </a:lnTo>
                      <a:lnTo>
                        <a:pt x="16910" y="11730"/>
                      </a:lnTo>
                      <a:lnTo>
                        <a:pt x="17248" y="11835"/>
                      </a:lnTo>
                      <a:lnTo>
                        <a:pt x="17514" y="11966"/>
                      </a:lnTo>
                      <a:lnTo>
                        <a:pt x="17763" y="12110"/>
                      </a:lnTo>
                      <a:lnTo>
                        <a:pt x="17887" y="12215"/>
                      </a:lnTo>
                      <a:lnTo>
                        <a:pt x="18065" y="12307"/>
                      </a:lnTo>
                      <a:lnTo>
                        <a:pt x="18260" y="12412"/>
                      </a:lnTo>
                      <a:lnTo>
                        <a:pt x="18438" y="12464"/>
                      </a:lnTo>
                      <a:lnTo>
                        <a:pt x="18669" y="12543"/>
                      </a:lnTo>
                      <a:lnTo>
                        <a:pt x="18882" y="12569"/>
                      </a:lnTo>
                      <a:lnTo>
                        <a:pt x="19113" y="12595"/>
                      </a:lnTo>
                      <a:lnTo>
                        <a:pt x="19361" y="12608"/>
                      </a:lnTo>
                      <a:lnTo>
                        <a:pt x="19592" y="12608"/>
                      </a:lnTo>
                      <a:lnTo>
                        <a:pt x="19841" y="12595"/>
                      </a:lnTo>
                      <a:lnTo>
                        <a:pt x="20072" y="12543"/>
                      </a:lnTo>
                      <a:lnTo>
                        <a:pt x="20321" y="12490"/>
                      </a:lnTo>
                      <a:lnTo>
                        <a:pt x="20551" y="12438"/>
                      </a:lnTo>
                      <a:lnTo>
                        <a:pt x="20800" y="12333"/>
                      </a:lnTo>
                      <a:lnTo>
                        <a:pt x="20996" y="12241"/>
                      </a:lnTo>
                      <a:lnTo>
                        <a:pt x="21244" y="12110"/>
                      </a:lnTo>
                      <a:lnTo>
                        <a:pt x="21298" y="12032"/>
                      </a:lnTo>
                      <a:lnTo>
                        <a:pt x="21404" y="11966"/>
                      </a:lnTo>
                      <a:lnTo>
                        <a:pt x="21475" y="11861"/>
                      </a:lnTo>
                      <a:lnTo>
                        <a:pt x="21511" y="11730"/>
                      </a:lnTo>
                      <a:lnTo>
                        <a:pt x="21617" y="11481"/>
                      </a:lnTo>
                      <a:lnTo>
                        <a:pt x="21653" y="11180"/>
                      </a:lnTo>
                      <a:lnTo>
                        <a:pt x="21653" y="10826"/>
                      </a:lnTo>
                      <a:lnTo>
                        <a:pt x="21653" y="10472"/>
                      </a:lnTo>
                      <a:lnTo>
                        <a:pt x="21582" y="10092"/>
                      </a:lnTo>
                      <a:lnTo>
                        <a:pt x="21511" y="9725"/>
                      </a:lnTo>
                      <a:lnTo>
                        <a:pt x="21298" y="8912"/>
                      </a:lnTo>
                      <a:lnTo>
                        <a:pt x="21067" y="8191"/>
                      </a:lnTo>
                      <a:lnTo>
                        <a:pt x="20800" y="7536"/>
                      </a:lnTo>
                      <a:lnTo>
                        <a:pt x="20551" y="7025"/>
                      </a:lnTo>
                      <a:lnTo>
                        <a:pt x="20001" y="7103"/>
                      </a:lnTo>
                      <a:lnTo>
                        <a:pt x="19432" y="7156"/>
                      </a:lnTo>
                      <a:lnTo>
                        <a:pt x="18846" y="7208"/>
                      </a:lnTo>
                      <a:lnTo>
                        <a:pt x="18225" y="7208"/>
                      </a:lnTo>
                      <a:lnTo>
                        <a:pt x="17656" y="7208"/>
                      </a:lnTo>
                      <a:lnTo>
                        <a:pt x="17070" y="7182"/>
                      </a:lnTo>
                      <a:lnTo>
                        <a:pt x="16484" y="7156"/>
                      </a:lnTo>
                      <a:lnTo>
                        <a:pt x="15986" y="7103"/>
                      </a:lnTo>
                      <a:lnTo>
                        <a:pt x="14992" y="6999"/>
                      </a:lnTo>
                      <a:lnTo>
                        <a:pt x="14210" y="6907"/>
                      </a:lnTo>
                      <a:lnTo>
                        <a:pt x="13695" y="6828"/>
                      </a:lnTo>
                      <a:lnTo>
                        <a:pt x="13517" y="6802"/>
                      </a:lnTo>
                      <a:lnTo>
                        <a:pt x="13073" y="6645"/>
                      </a:lnTo>
                      <a:lnTo>
                        <a:pt x="12700" y="6474"/>
                      </a:lnTo>
                      <a:lnTo>
                        <a:pt x="12363" y="6304"/>
                      </a:lnTo>
                      <a:lnTo>
                        <a:pt x="12132" y="6094"/>
                      </a:lnTo>
                      <a:lnTo>
                        <a:pt x="11919" y="5871"/>
                      </a:lnTo>
                      <a:lnTo>
                        <a:pt x="11776" y="5649"/>
                      </a:lnTo>
                      <a:lnTo>
                        <a:pt x="11688" y="5413"/>
                      </a:lnTo>
                      <a:lnTo>
                        <a:pt x="11617" y="5190"/>
                      </a:lnTo>
                      <a:lnTo>
                        <a:pt x="11617" y="4941"/>
                      </a:lnTo>
                      <a:lnTo>
                        <a:pt x="11652" y="4718"/>
                      </a:lnTo>
                      <a:lnTo>
                        <a:pt x="11723" y="4482"/>
                      </a:lnTo>
                      <a:lnTo>
                        <a:pt x="11812" y="4285"/>
                      </a:lnTo>
                      <a:lnTo>
                        <a:pt x="11919" y="4089"/>
                      </a:lnTo>
                      <a:lnTo>
                        <a:pt x="12096" y="3905"/>
                      </a:lnTo>
                      <a:lnTo>
                        <a:pt x="12292" y="3735"/>
                      </a:lnTo>
                      <a:lnTo>
                        <a:pt x="12505" y="3604"/>
                      </a:lnTo>
                      <a:lnTo>
                        <a:pt x="12700" y="3460"/>
                      </a:lnTo>
                      <a:lnTo>
                        <a:pt x="12878" y="3250"/>
                      </a:lnTo>
                      <a:lnTo>
                        <a:pt x="13038" y="3027"/>
                      </a:lnTo>
                      <a:lnTo>
                        <a:pt x="13180" y="2752"/>
                      </a:lnTo>
                      <a:lnTo>
                        <a:pt x="13286" y="2477"/>
                      </a:lnTo>
                      <a:lnTo>
                        <a:pt x="13322" y="2175"/>
                      </a:lnTo>
                      <a:lnTo>
                        <a:pt x="13357" y="1874"/>
                      </a:lnTo>
                      <a:lnTo>
                        <a:pt x="13286" y="1572"/>
                      </a:lnTo>
                      <a:lnTo>
                        <a:pt x="13180" y="1271"/>
                      </a:lnTo>
                      <a:lnTo>
                        <a:pt x="13038" y="983"/>
                      </a:lnTo>
                      <a:lnTo>
                        <a:pt x="12949" y="865"/>
                      </a:lnTo>
                      <a:lnTo>
                        <a:pt x="12807" y="733"/>
                      </a:lnTo>
                      <a:lnTo>
                        <a:pt x="12665" y="616"/>
                      </a:lnTo>
                      <a:lnTo>
                        <a:pt x="12505" y="511"/>
                      </a:lnTo>
                      <a:lnTo>
                        <a:pt x="12327" y="406"/>
                      </a:lnTo>
                      <a:lnTo>
                        <a:pt x="12132" y="314"/>
                      </a:lnTo>
                      <a:lnTo>
                        <a:pt x="11883" y="235"/>
                      </a:lnTo>
                      <a:lnTo>
                        <a:pt x="11652" y="183"/>
                      </a:lnTo>
                      <a:lnTo>
                        <a:pt x="11368" y="104"/>
                      </a:lnTo>
                      <a:lnTo>
                        <a:pt x="11101" y="78"/>
                      </a:lnTo>
                      <a:lnTo>
                        <a:pt x="10800" y="52"/>
                      </a:lnTo>
                      <a:lnTo>
                        <a:pt x="10444" y="52"/>
                      </a:lnTo>
                      <a:lnTo>
                        <a:pt x="10142" y="52"/>
                      </a:lnTo>
                      <a:lnTo>
                        <a:pt x="9840" y="78"/>
                      </a:lnTo>
                      <a:lnTo>
                        <a:pt x="9574" y="104"/>
                      </a:lnTo>
                      <a:lnTo>
                        <a:pt x="9325" y="157"/>
                      </a:lnTo>
                      <a:lnTo>
                        <a:pt x="9094" y="209"/>
                      </a:lnTo>
                      <a:lnTo>
                        <a:pt x="8846" y="262"/>
                      </a:lnTo>
                      <a:lnTo>
                        <a:pt x="8650" y="340"/>
                      </a:lnTo>
                      <a:lnTo>
                        <a:pt x="8437" y="432"/>
                      </a:lnTo>
                      <a:lnTo>
                        <a:pt x="8277" y="511"/>
                      </a:lnTo>
                      <a:lnTo>
                        <a:pt x="8100" y="616"/>
                      </a:lnTo>
                      <a:lnTo>
                        <a:pt x="7957" y="707"/>
                      </a:lnTo>
                      <a:lnTo>
                        <a:pt x="7833" y="838"/>
                      </a:lnTo>
                      <a:lnTo>
                        <a:pt x="7620" y="1061"/>
                      </a:lnTo>
                      <a:lnTo>
                        <a:pt x="7442" y="1336"/>
                      </a:lnTo>
                      <a:lnTo>
                        <a:pt x="7353" y="1599"/>
                      </a:lnTo>
                      <a:lnTo>
                        <a:pt x="7318" y="1900"/>
                      </a:lnTo>
                      <a:lnTo>
                        <a:pt x="7318" y="2175"/>
                      </a:lnTo>
                      <a:lnTo>
                        <a:pt x="7353" y="2450"/>
                      </a:lnTo>
                      <a:lnTo>
                        <a:pt x="7442" y="2726"/>
                      </a:lnTo>
                      <a:lnTo>
                        <a:pt x="7620" y="2975"/>
                      </a:lnTo>
                      <a:lnTo>
                        <a:pt x="7833" y="3198"/>
                      </a:lnTo>
                      <a:lnTo>
                        <a:pt x="8064" y="3433"/>
                      </a:lnTo>
                      <a:lnTo>
                        <a:pt x="8295" y="3630"/>
                      </a:lnTo>
                      <a:lnTo>
                        <a:pt x="8508" y="3853"/>
                      </a:lnTo>
                      <a:lnTo>
                        <a:pt x="8686" y="4089"/>
                      </a:lnTo>
                      <a:lnTo>
                        <a:pt x="8775" y="4312"/>
                      </a:lnTo>
                      <a:lnTo>
                        <a:pt x="8846" y="4561"/>
                      </a:lnTo>
                      <a:lnTo>
                        <a:pt x="8846" y="4810"/>
                      </a:lnTo>
                      <a:lnTo>
                        <a:pt x="8810" y="5059"/>
                      </a:lnTo>
                      <a:lnTo>
                        <a:pt x="8721" y="5295"/>
                      </a:lnTo>
                      <a:lnTo>
                        <a:pt x="8579" y="5544"/>
                      </a:lnTo>
                      <a:lnTo>
                        <a:pt x="8366" y="5766"/>
                      </a:lnTo>
                      <a:lnTo>
                        <a:pt x="8135" y="5976"/>
                      </a:lnTo>
                      <a:lnTo>
                        <a:pt x="7833" y="6199"/>
                      </a:lnTo>
                      <a:lnTo>
                        <a:pt x="7478" y="6369"/>
                      </a:lnTo>
                      <a:lnTo>
                        <a:pt x="7069" y="6527"/>
                      </a:lnTo>
                      <a:lnTo>
                        <a:pt x="6590" y="6671"/>
                      </a:lnTo>
                      <a:lnTo>
                        <a:pt x="6092" y="6802"/>
                      </a:lnTo>
                      <a:lnTo>
                        <a:pt x="5684" y="6802"/>
                      </a:lnTo>
                      <a:lnTo>
                        <a:pt x="5133" y="6802"/>
                      </a:lnTo>
                      <a:lnTo>
                        <a:pt x="4547" y="6802"/>
                      </a:lnTo>
                      <a:lnTo>
                        <a:pt x="3872" y="6802"/>
                      </a:lnTo>
                      <a:lnTo>
                        <a:pt x="3144" y="6802"/>
                      </a:lnTo>
                      <a:lnTo>
                        <a:pt x="2362" y="6802"/>
                      </a:lnTo>
                      <a:lnTo>
                        <a:pt x="1545" y="6802"/>
                      </a:lnTo>
                      <a:lnTo>
                        <a:pt x="692" y="6802"/>
                      </a:lnTo>
                      <a:lnTo>
                        <a:pt x="586" y="7234"/>
                      </a:lnTo>
                      <a:lnTo>
                        <a:pt x="461" y="7837"/>
                      </a:lnTo>
                      <a:lnTo>
                        <a:pt x="355" y="8493"/>
                      </a:lnTo>
                      <a:lnTo>
                        <a:pt x="248" y="9187"/>
                      </a:lnTo>
                      <a:lnTo>
                        <a:pt x="142" y="9869"/>
                      </a:lnTo>
                      <a:lnTo>
                        <a:pt x="106" y="10498"/>
                      </a:lnTo>
                      <a:lnTo>
                        <a:pt x="106" y="10983"/>
                      </a:lnTo>
                      <a:lnTo>
                        <a:pt x="106" y="11311"/>
                      </a:lnTo>
                      <a:lnTo>
                        <a:pt x="213" y="11481"/>
                      </a:lnTo>
                      <a:lnTo>
                        <a:pt x="319" y="11651"/>
                      </a:lnTo>
                      <a:lnTo>
                        <a:pt x="497" y="11783"/>
                      </a:lnTo>
                      <a:lnTo>
                        <a:pt x="692" y="11914"/>
                      </a:lnTo>
                      <a:lnTo>
                        <a:pt x="941" y="12032"/>
                      </a:lnTo>
                      <a:lnTo>
                        <a:pt x="1207" y="12110"/>
                      </a:lnTo>
                      <a:lnTo>
                        <a:pt x="1509" y="12189"/>
                      </a:lnTo>
                      <a:lnTo>
                        <a:pt x="1794" y="12241"/>
                      </a:lnTo>
                      <a:lnTo>
                        <a:pt x="2131" y="12267"/>
                      </a:lnTo>
                      <a:lnTo>
                        <a:pt x="2433" y="12281"/>
                      </a:lnTo>
                      <a:lnTo>
                        <a:pt x="2735" y="12267"/>
                      </a:lnTo>
                      <a:lnTo>
                        <a:pt x="3055" y="12241"/>
                      </a:lnTo>
                      <a:lnTo>
                        <a:pt x="3357" y="12189"/>
                      </a:lnTo>
                      <a:lnTo>
                        <a:pt x="3623" y="12084"/>
                      </a:lnTo>
                      <a:lnTo>
                        <a:pt x="3872" y="11979"/>
                      </a:lnTo>
                      <a:lnTo>
                        <a:pt x="4103" y="11861"/>
                      </a:lnTo>
                      <a:lnTo>
                        <a:pt x="4316" y="11704"/>
                      </a:lnTo>
                      <a:lnTo>
                        <a:pt x="4582" y="11612"/>
                      </a:lnTo>
                      <a:lnTo>
                        <a:pt x="4849" y="11533"/>
                      </a:lnTo>
                      <a:lnTo>
                        <a:pt x="5169" y="11507"/>
                      </a:lnTo>
                      <a:lnTo>
                        <a:pt x="5506" y="11481"/>
                      </a:lnTo>
                      <a:lnTo>
                        <a:pt x="5808" y="11507"/>
                      </a:lnTo>
                      <a:lnTo>
                        <a:pt x="6146" y="11560"/>
                      </a:lnTo>
                      <a:lnTo>
                        <a:pt x="6501" y="11651"/>
                      </a:lnTo>
                      <a:lnTo>
                        <a:pt x="6803" y="11783"/>
                      </a:lnTo>
                      <a:lnTo>
                        <a:pt x="7105" y="11940"/>
                      </a:lnTo>
                      <a:lnTo>
                        <a:pt x="7353" y="12110"/>
                      </a:lnTo>
                      <a:lnTo>
                        <a:pt x="7584" y="12333"/>
                      </a:lnTo>
                      <a:lnTo>
                        <a:pt x="7798" y="12595"/>
                      </a:lnTo>
                      <a:lnTo>
                        <a:pt x="7922" y="12870"/>
                      </a:lnTo>
                      <a:lnTo>
                        <a:pt x="8028" y="13198"/>
                      </a:lnTo>
                      <a:lnTo>
                        <a:pt x="8064" y="13526"/>
                      </a:lnTo>
                      <a:lnTo>
                        <a:pt x="8028" y="13775"/>
                      </a:lnTo>
                      <a:lnTo>
                        <a:pt x="7922" y="13998"/>
                      </a:lnTo>
                      <a:lnTo>
                        <a:pt x="7798" y="14220"/>
                      </a:lnTo>
                      <a:lnTo>
                        <a:pt x="7584" y="14404"/>
                      </a:lnTo>
                      <a:lnTo>
                        <a:pt x="7353" y="14574"/>
                      </a:lnTo>
                      <a:lnTo>
                        <a:pt x="7105" y="14732"/>
                      </a:lnTo>
                      <a:lnTo>
                        <a:pt x="6803" y="14850"/>
                      </a:lnTo>
                      <a:lnTo>
                        <a:pt x="6501" y="14954"/>
                      </a:lnTo>
                      <a:lnTo>
                        <a:pt x="6146" y="15033"/>
                      </a:lnTo>
                      <a:lnTo>
                        <a:pt x="5808" y="15085"/>
                      </a:lnTo>
                      <a:lnTo>
                        <a:pt x="5506" y="15085"/>
                      </a:lnTo>
                      <a:lnTo>
                        <a:pt x="5169" y="15059"/>
                      </a:lnTo>
                      <a:lnTo>
                        <a:pt x="4849" y="15007"/>
                      </a:lnTo>
                      <a:lnTo>
                        <a:pt x="4582" y="14902"/>
                      </a:lnTo>
                      <a:lnTo>
                        <a:pt x="4316" y="14784"/>
                      </a:lnTo>
                      <a:lnTo>
                        <a:pt x="4103" y="14600"/>
                      </a:lnTo>
                      <a:lnTo>
                        <a:pt x="3907" y="14430"/>
                      </a:lnTo>
                      <a:lnTo>
                        <a:pt x="3659" y="14299"/>
                      </a:lnTo>
                      <a:lnTo>
                        <a:pt x="3428" y="14194"/>
                      </a:lnTo>
                      <a:lnTo>
                        <a:pt x="3179" y="14129"/>
                      </a:lnTo>
                      <a:lnTo>
                        <a:pt x="2913" y="14102"/>
                      </a:lnTo>
                      <a:lnTo>
                        <a:pt x="2646" y="14102"/>
                      </a:lnTo>
                      <a:lnTo>
                        <a:pt x="2362" y="14129"/>
                      </a:lnTo>
                      <a:lnTo>
                        <a:pt x="2096" y="14168"/>
                      </a:lnTo>
                      <a:lnTo>
                        <a:pt x="1811" y="14273"/>
                      </a:lnTo>
                      <a:lnTo>
                        <a:pt x="1545" y="14378"/>
                      </a:lnTo>
                      <a:lnTo>
                        <a:pt x="1314" y="14496"/>
                      </a:lnTo>
                      <a:lnTo>
                        <a:pt x="1065" y="14653"/>
                      </a:lnTo>
                      <a:lnTo>
                        <a:pt x="870" y="14797"/>
                      </a:lnTo>
                      <a:lnTo>
                        <a:pt x="657" y="14981"/>
                      </a:lnTo>
                      <a:lnTo>
                        <a:pt x="497" y="15177"/>
                      </a:lnTo>
                      <a:lnTo>
                        <a:pt x="390" y="15413"/>
                      </a:lnTo>
                      <a:lnTo>
                        <a:pt x="284" y="15636"/>
                      </a:lnTo>
                      <a:lnTo>
                        <a:pt x="248" y="15911"/>
                      </a:lnTo>
                      <a:lnTo>
                        <a:pt x="284" y="16239"/>
                      </a:lnTo>
                      <a:lnTo>
                        <a:pt x="319" y="16566"/>
                      </a:lnTo>
                      <a:lnTo>
                        <a:pt x="497" y="17340"/>
                      </a:lnTo>
                      <a:lnTo>
                        <a:pt x="692" y="18152"/>
                      </a:lnTo>
                      <a:lnTo>
                        <a:pt x="799" y="18559"/>
                      </a:lnTo>
                      <a:lnTo>
                        <a:pt x="905" y="18978"/>
                      </a:lnTo>
                      <a:lnTo>
                        <a:pt x="959" y="19384"/>
                      </a:lnTo>
                      <a:lnTo>
                        <a:pt x="994" y="19791"/>
                      </a:lnTo>
                      <a:lnTo>
                        <a:pt x="994" y="20132"/>
                      </a:lnTo>
                      <a:lnTo>
                        <a:pt x="959" y="20485"/>
                      </a:lnTo>
                      <a:lnTo>
                        <a:pt x="941" y="20669"/>
                      </a:lnTo>
                      <a:lnTo>
                        <a:pt x="870" y="20813"/>
                      </a:lnTo>
                      <a:lnTo>
                        <a:pt x="799" y="20970"/>
                      </a:lnTo>
                      <a:lnTo>
                        <a:pt x="692" y="21088"/>
                      </a:lnTo>
                      <a:lnTo>
                        <a:pt x="1474" y="20997"/>
                      </a:lnTo>
                      <a:lnTo>
                        <a:pt x="2291" y="20866"/>
                      </a:lnTo>
                      <a:lnTo>
                        <a:pt x="3108" y="20787"/>
                      </a:lnTo>
                      <a:lnTo>
                        <a:pt x="3907" y="20721"/>
                      </a:lnTo>
                      <a:lnTo>
                        <a:pt x="4653" y="20695"/>
                      </a:lnTo>
                      <a:lnTo>
                        <a:pt x="5364" y="20695"/>
                      </a:lnTo>
                      <a:lnTo>
                        <a:pt x="5701" y="20721"/>
                      </a:lnTo>
                      <a:lnTo>
                        <a:pt x="6057" y="20761"/>
                      </a:lnTo>
                      <a:lnTo>
                        <a:pt x="6323" y="20813"/>
                      </a:lnTo>
                      <a:lnTo>
                        <a:pt x="6625" y="20892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8" name="Puzzle2"/>
                <p:cNvSpPr>
                  <a:spLocks noEditPoints="1" noChangeArrowheads="1"/>
                </p:cNvSpPr>
                <p:nvPr/>
              </p:nvSpPr>
              <p:spPr bwMode="auto">
                <a:xfrm>
                  <a:off x="375248" y="4697515"/>
                  <a:ext cx="179588" cy="135378"/>
                </a:xfrm>
                <a:custGeom>
                  <a:avLst/>
                  <a:gdLst>
                    <a:gd name="T0" fmla="*/ 11 w 21600"/>
                    <a:gd name="T1" fmla="*/ 13386 h 21600"/>
                    <a:gd name="T2" fmla="*/ 4202 w 21600"/>
                    <a:gd name="T3" fmla="*/ 21161 h 21600"/>
                    <a:gd name="T4" fmla="*/ 10400 w 21600"/>
                    <a:gd name="T5" fmla="*/ 13909 h 21600"/>
                    <a:gd name="T6" fmla="*/ 16821 w 21600"/>
                    <a:gd name="T7" fmla="*/ 21190 h 21600"/>
                    <a:gd name="T8" fmla="*/ 21600 w 21600"/>
                    <a:gd name="T9" fmla="*/ 15083 h 21600"/>
                    <a:gd name="T10" fmla="*/ 16889 w 21600"/>
                    <a:gd name="T11" fmla="*/ 5739 h 21600"/>
                    <a:gd name="T12" fmla="*/ 10800 w 21600"/>
                    <a:gd name="T13" fmla="*/ 28 h 21600"/>
                    <a:gd name="T14" fmla="*/ 4202 w 21600"/>
                    <a:gd name="T15" fmla="*/ 5894 h 21600"/>
                    <a:gd name="T16" fmla="*/ 5388 w 21600"/>
                    <a:gd name="T17" fmla="*/ 6742 h 21600"/>
                    <a:gd name="T18" fmla="*/ 16177 w 21600"/>
                    <a:gd name="T19" fmla="*/ 20441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4247" y="12354"/>
                      </a:moveTo>
                      <a:lnTo>
                        <a:pt x="4134" y="12468"/>
                      </a:lnTo>
                      <a:lnTo>
                        <a:pt x="4010" y="12581"/>
                      </a:lnTo>
                      <a:lnTo>
                        <a:pt x="3897" y="12637"/>
                      </a:lnTo>
                      <a:lnTo>
                        <a:pt x="3773" y="12694"/>
                      </a:lnTo>
                      <a:lnTo>
                        <a:pt x="3637" y="12694"/>
                      </a:lnTo>
                      <a:lnTo>
                        <a:pt x="3524" y="12694"/>
                      </a:lnTo>
                      <a:lnTo>
                        <a:pt x="3400" y="12665"/>
                      </a:lnTo>
                      <a:lnTo>
                        <a:pt x="3287" y="12609"/>
                      </a:lnTo>
                      <a:lnTo>
                        <a:pt x="3027" y="12496"/>
                      </a:lnTo>
                      <a:lnTo>
                        <a:pt x="2790" y="12340"/>
                      </a:lnTo>
                      <a:lnTo>
                        <a:pt x="2530" y="12142"/>
                      </a:lnTo>
                      <a:lnTo>
                        <a:pt x="2293" y="11987"/>
                      </a:lnTo>
                      <a:lnTo>
                        <a:pt x="2033" y="11817"/>
                      </a:lnTo>
                      <a:lnTo>
                        <a:pt x="1773" y="11676"/>
                      </a:lnTo>
                      <a:lnTo>
                        <a:pt x="1638" y="11662"/>
                      </a:lnTo>
                      <a:lnTo>
                        <a:pt x="1513" y="11634"/>
                      </a:lnTo>
                      <a:lnTo>
                        <a:pt x="1378" y="11634"/>
                      </a:lnTo>
                      <a:lnTo>
                        <a:pt x="1253" y="11634"/>
                      </a:lnTo>
                      <a:lnTo>
                        <a:pt x="1118" y="11662"/>
                      </a:lnTo>
                      <a:lnTo>
                        <a:pt x="971" y="11732"/>
                      </a:lnTo>
                      <a:lnTo>
                        <a:pt x="835" y="11817"/>
                      </a:lnTo>
                      <a:lnTo>
                        <a:pt x="711" y="11959"/>
                      </a:lnTo>
                      <a:lnTo>
                        <a:pt x="553" y="12086"/>
                      </a:lnTo>
                      <a:lnTo>
                        <a:pt x="429" y="12284"/>
                      </a:lnTo>
                      <a:lnTo>
                        <a:pt x="271" y="12524"/>
                      </a:lnTo>
                      <a:lnTo>
                        <a:pt x="146" y="12793"/>
                      </a:lnTo>
                      <a:lnTo>
                        <a:pt x="79" y="12962"/>
                      </a:lnTo>
                      <a:lnTo>
                        <a:pt x="33" y="13146"/>
                      </a:lnTo>
                      <a:lnTo>
                        <a:pt x="11" y="13386"/>
                      </a:lnTo>
                      <a:lnTo>
                        <a:pt x="11" y="13641"/>
                      </a:lnTo>
                      <a:lnTo>
                        <a:pt x="33" y="13881"/>
                      </a:lnTo>
                      <a:lnTo>
                        <a:pt x="101" y="14150"/>
                      </a:lnTo>
                      <a:lnTo>
                        <a:pt x="192" y="14404"/>
                      </a:lnTo>
                      <a:lnTo>
                        <a:pt x="293" y="14645"/>
                      </a:lnTo>
                      <a:lnTo>
                        <a:pt x="451" y="14857"/>
                      </a:lnTo>
                      <a:lnTo>
                        <a:pt x="621" y="15054"/>
                      </a:lnTo>
                      <a:lnTo>
                        <a:pt x="734" y="15125"/>
                      </a:lnTo>
                      <a:lnTo>
                        <a:pt x="835" y="15210"/>
                      </a:lnTo>
                      <a:lnTo>
                        <a:pt x="948" y="15267"/>
                      </a:lnTo>
                      <a:lnTo>
                        <a:pt x="1084" y="15323"/>
                      </a:lnTo>
                      <a:lnTo>
                        <a:pt x="1208" y="15351"/>
                      </a:lnTo>
                      <a:lnTo>
                        <a:pt x="1355" y="15380"/>
                      </a:lnTo>
                      <a:lnTo>
                        <a:pt x="1513" y="15380"/>
                      </a:lnTo>
                      <a:lnTo>
                        <a:pt x="1683" y="15380"/>
                      </a:lnTo>
                      <a:lnTo>
                        <a:pt x="1864" y="15351"/>
                      </a:lnTo>
                      <a:lnTo>
                        <a:pt x="2033" y="15323"/>
                      </a:lnTo>
                      <a:lnTo>
                        <a:pt x="2225" y="15238"/>
                      </a:lnTo>
                      <a:lnTo>
                        <a:pt x="2428" y="15153"/>
                      </a:lnTo>
                      <a:lnTo>
                        <a:pt x="2745" y="15026"/>
                      </a:lnTo>
                      <a:lnTo>
                        <a:pt x="3005" y="14913"/>
                      </a:lnTo>
                      <a:lnTo>
                        <a:pt x="3264" y="14828"/>
                      </a:lnTo>
                      <a:lnTo>
                        <a:pt x="3513" y="14800"/>
                      </a:lnTo>
                      <a:lnTo>
                        <a:pt x="3615" y="14828"/>
                      </a:lnTo>
                      <a:lnTo>
                        <a:pt x="3728" y="14857"/>
                      </a:lnTo>
                      <a:lnTo>
                        <a:pt x="3807" y="14913"/>
                      </a:lnTo>
                      <a:lnTo>
                        <a:pt x="3920" y="14998"/>
                      </a:lnTo>
                      <a:lnTo>
                        <a:pt x="4010" y="15097"/>
                      </a:lnTo>
                      <a:lnTo>
                        <a:pt x="4089" y="15238"/>
                      </a:lnTo>
                      <a:lnTo>
                        <a:pt x="4179" y="15408"/>
                      </a:lnTo>
                      <a:lnTo>
                        <a:pt x="4247" y="15620"/>
                      </a:lnTo>
                      <a:lnTo>
                        <a:pt x="4326" y="15860"/>
                      </a:lnTo>
                      <a:lnTo>
                        <a:pt x="4394" y="16129"/>
                      </a:lnTo>
                      <a:lnTo>
                        <a:pt x="4439" y="16440"/>
                      </a:lnTo>
                      <a:lnTo>
                        <a:pt x="4507" y="16737"/>
                      </a:lnTo>
                      <a:lnTo>
                        <a:pt x="4552" y="17090"/>
                      </a:lnTo>
                      <a:lnTo>
                        <a:pt x="4575" y="17443"/>
                      </a:lnTo>
                      <a:lnTo>
                        <a:pt x="4586" y="17825"/>
                      </a:lnTo>
                      <a:lnTo>
                        <a:pt x="4586" y="18193"/>
                      </a:lnTo>
                      <a:lnTo>
                        <a:pt x="4586" y="18574"/>
                      </a:lnTo>
                      <a:lnTo>
                        <a:pt x="4586" y="18984"/>
                      </a:lnTo>
                      <a:lnTo>
                        <a:pt x="4552" y="19366"/>
                      </a:lnTo>
                      <a:lnTo>
                        <a:pt x="4507" y="19748"/>
                      </a:lnTo>
                      <a:lnTo>
                        <a:pt x="4462" y="20129"/>
                      </a:lnTo>
                      <a:lnTo>
                        <a:pt x="4371" y="20483"/>
                      </a:lnTo>
                      <a:lnTo>
                        <a:pt x="4292" y="20836"/>
                      </a:lnTo>
                      <a:lnTo>
                        <a:pt x="4202" y="21161"/>
                      </a:lnTo>
                      <a:lnTo>
                        <a:pt x="4744" y="21161"/>
                      </a:lnTo>
                      <a:lnTo>
                        <a:pt x="5264" y="21161"/>
                      </a:lnTo>
                      <a:lnTo>
                        <a:pt x="5784" y="21161"/>
                      </a:lnTo>
                      <a:lnTo>
                        <a:pt x="6235" y="21161"/>
                      </a:lnTo>
                      <a:lnTo>
                        <a:pt x="6676" y="21161"/>
                      </a:lnTo>
                      <a:lnTo>
                        <a:pt x="7060" y="21161"/>
                      </a:lnTo>
                      <a:lnTo>
                        <a:pt x="7410" y="21161"/>
                      </a:lnTo>
                      <a:lnTo>
                        <a:pt x="7670" y="21161"/>
                      </a:lnTo>
                      <a:lnTo>
                        <a:pt x="8020" y="21020"/>
                      </a:lnTo>
                      <a:lnTo>
                        <a:pt x="8303" y="20893"/>
                      </a:lnTo>
                      <a:lnTo>
                        <a:pt x="8563" y="20695"/>
                      </a:lnTo>
                      <a:lnTo>
                        <a:pt x="8800" y="20511"/>
                      </a:lnTo>
                      <a:lnTo>
                        <a:pt x="8969" y="20285"/>
                      </a:lnTo>
                      <a:lnTo>
                        <a:pt x="9150" y="20045"/>
                      </a:lnTo>
                      <a:lnTo>
                        <a:pt x="9252" y="19804"/>
                      </a:lnTo>
                      <a:lnTo>
                        <a:pt x="9342" y="19550"/>
                      </a:lnTo>
                      <a:lnTo>
                        <a:pt x="9410" y="19281"/>
                      </a:lnTo>
                      <a:lnTo>
                        <a:pt x="9433" y="19013"/>
                      </a:lnTo>
                      <a:lnTo>
                        <a:pt x="9433" y="18744"/>
                      </a:lnTo>
                      <a:lnTo>
                        <a:pt x="9387" y="18504"/>
                      </a:lnTo>
                      <a:lnTo>
                        <a:pt x="9320" y="18221"/>
                      </a:lnTo>
                      <a:lnTo>
                        <a:pt x="9207" y="17981"/>
                      </a:lnTo>
                      <a:lnTo>
                        <a:pt x="9105" y="17740"/>
                      </a:lnTo>
                      <a:lnTo>
                        <a:pt x="8924" y="17514"/>
                      </a:lnTo>
                      <a:lnTo>
                        <a:pt x="8777" y="17274"/>
                      </a:lnTo>
                      <a:lnTo>
                        <a:pt x="8642" y="17034"/>
                      </a:lnTo>
                      <a:lnTo>
                        <a:pt x="8563" y="16765"/>
                      </a:lnTo>
                      <a:lnTo>
                        <a:pt x="8472" y="16468"/>
                      </a:lnTo>
                      <a:lnTo>
                        <a:pt x="8450" y="16157"/>
                      </a:lnTo>
                      <a:lnTo>
                        <a:pt x="8450" y="15860"/>
                      </a:lnTo>
                      <a:lnTo>
                        <a:pt x="8472" y="15563"/>
                      </a:lnTo>
                      <a:lnTo>
                        <a:pt x="8540" y="15267"/>
                      </a:lnTo>
                      <a:lnTo>
                        <a:pt x="8642" y="14998"/>
                      </a:lnTo>
                      <a:lnTo>
                        <a:pt x="8777" y="14729"/>
                      </a:lnTo>
                      <a:lnTo>
                        <a:pt x="8868" y="14616"/>
                      </a:lnTo>
                      <a:lnTo>
                        <a:pt x="8969" y="14475"/>
                      </a:lnTo>
                      <a:lnTo>
                        <a:pt x="9060" y="14376"/>
                      </a:lnTo>
                      <a:lnTo>
                        <a:pt x="9184" y="14291"/>
                      </a:lnTo>
                      <a:lnTo>
                        <a:pt x="9297" y="14206"/>
                      </a:lnTo>
                      <a:lnTo>
                        <a:pt x="9433" y="14121"/>
                      </a:lnTo>
                      <a:lnTo>
                        <a:pt x="9579" y="14051"/>
                      </a:lnTo>
                      <a:lnTo>
                        <a:pt x="9726" y="13994"/>
                      </a:lnTo>
                      <a:lnTo>
                        <a:pt x="9884" y="13938"/>
                      </a:lnTo>
                      <a:lnTo>
                        <a:pt x="10054" y="13909"/>
                      </a:lnTo>
                      <a:lnTo>
                        <a:pt x="10257" y="13881"/>
                      </a:lnTo>
                      <a:lnTo>
                        <a:pt x="10449" y="13881"/>
                      </a:lnTo>
                      <a:lnTo>
                        <a:pt x="10664" y="13881"/>
                      </a:lnTo>
                      <a:lnTo>
                        <a:pt x="10856" y="13909"/>
                      </a:lnTo>
                      <a:lnTo>
                        <a:pt x="11037" y="13966"/>
                      </a:lnTo>
                      <a:lnTo>
                        <a:pt x="11206" y="14023"/>
                      </a:lnTo>
                      <a:lnTo>
                        <a:pt x="11353" y="14093"/>
                      </a:lnTo>
                      <a:lnTo>
                        <a:pt x="11511" y="14178"/>
                      </a:lnTo>
                      <a:lnTo>
                        <a:pt x="11635" y="14263"/>
                      </a:lnTo>
                      <a:lnTo>
                        <a:pt x="11748" y="14376"/>
                      </a:lnTo>
                      <a:lnTo>
                        <a:pt x="11861" y="14475"/>
                      </a:lnTo>
                      <a:lnTo>
                        <a:pt x="11941" y="14616"/>
                      </a:lnTo>
                      <a:lnTo>
                        <a:pt x="12031" y="14758"/>
                      </a:lnTo>
                      <a:lnTo>
                        <a:pt x="12099" y="14885"/>
                      </a:lnTo>
                      <a:lnTo>
                        <a:pt x="12200" y="15210"/>
                      </a:lnTo>
                      <a:lnTo>
                        <a:pt x="12268" y="15507"/>
                      </a:lnTo>
                      <a:lnTo>
                        <a:pt x="12291" y="15832"/>
                      </a:lnTo>
                      <a:lnTo>
                        <a:pt x="12291" y="16157"/>
                      </a:lnTo>
                      <a:lnTo>
                        <a:pt x="12246" y="16482"/>
                      </a:lnTo>
                      <a:lnTo>
                        <a:pt x="12178" y="16807"/>
                      </a:lnTo>
                      <a:lnTo>
                        <a:pt x="12099" y="17090"/>
                      </a:lnTo>
                      <a:lnTo>
                        <a:pt x="12008" y="17330"/>
                      </a:lnTo>
                      <a:lnTo>
                        <a:pt x="11884" y="17542"/>
                      </a:lnTo>
                      <a:lnTo>
                        <a:pt x="11748" y="17712"/>
                      </a:lnTo>
                      <a:lnTo>
                        <a:pt x="11613" y="17839"/>
                      </a:lnTo>
                      <a:lnTo>
                        <a:pt x="11489" y="18037"/>
                      </a:lnTo>
                      <a:lnTo>
                        <a:pt x="11398" y="18221"/>
                      </a:lnTo>
                      <a:lnTo>
                        <a:pt x="11319" y="18447"/>
                      </a:lnTo>
                      <a:lnTo>
                        <a:pt x="11251" y="18659"/>
                      </a:lnTo>
                      <a:lnTo>
                        <a:pt x="11206" y="18900"/>
                      </a:lnTo>
                      <a:lnTo>
                        <a:pt x="11184" y="19154"/>
                      </a:lnTo>
                      <a:lnTo>
                        <a:pt x="11184" y="19423"/>
                      </a:lnTo>
                      <a:lnTo>
                        <a:pt x="11229" y="19663"/>
                      </a:lnTo>
                      <a:lnTo>
                        <a:pt x="11297" y="19903"/>
                      </a:lnTo>
                      <a:lnTo>
                        <a:pt x="11376" y="20158"/>
                      </a:lnTo>
                      <a:lnTo>
                        <a:pt x="11511" y="20398"/>
                      </a:lnTo>
                      <a:lnTo>
                        <a:pt x="11681" y="20610"/>
                      </a:lnTo>
                      <a:lnTo>
                        <a:pt x="11884" y="20808"/>
                      </a:lnTo>
                      <a:lnTo>
                        <a:pt x="12121" y="20992"/>
                      </a:lnTo>
                      <a:lnTo>
                        <a:pt x="12404" y="21161"/>
                      </a:lnTo>
                      <a:lnTo>
                        <a:pt x="12528" y="21190"/>
                      </a:lnTo>
                      <a:lnTo>
                        <a:pt x="12856" y="21274"/>
                      </a:lnTo>
                      <a:lnTo>
                        <a:pt x="13330" y="21373"/>
                      </a:lnTo>
                      <a:lnTo>
                        <a:pt x="13963" y="21486"/>
                      </a:lnTo>
                      <a:lnTo>
                        <a:pt x="14313" y="21543"/>
                      </a:lnTo>
                      <a:lnTo>
                        <a:pt x="14652" y="21571"/>
                      </a:lnTo>
                      <a:lnTo>
                        <a:pt x="15025" y="21600"/>
                      </a:lnTo>
                      <a:lnTo>
                        <a:pt x="15409" y="21600"/>
                      </a:lnTo>
                      <a:lnTo>
                        <a:pt x="15782" y="21600"/>
                      </a:lnTo>
                      <a:lnTo>
                        <a:pt x="16177" y="21571"/>
                      </a:lnTo>
                      <a:lnTo>
                        <a:pt x="16516" y="21486"/>
                      </a:lnTo>
                      <a:lnTo>
                        <a:pt x="16889" y="21402"/>
                      </a:lnTo>
                      <a:lnTo>
                        <a:pt x="16821" y="21190"/>
                      </a:lnTo>
                      <a:lnTo>
                        <a:pt x="16776" y="20935"/>
                      </a:lnTo>
                      <a:lnTo>
                        <a:pt x="16742" y="20667"/>
                      </a:lnTo>
                      <a:lnTo>
                        <a:pt x="16719" y="20370"/>
                      </a:lnTo>
                      <a:lnTo>
                        <a:pt x="16697" y="19719"/>
                      </a:lnTo>
                      <a:lnTo>
                        <a:pt x="16697" y="19013"/>
                      </a:lnTo>
                      <a:lnTo>
                        <a:pt x="16719" y="18306"/>
                      </a:lnTo>
                      <a:lnTo>
                        <a:pt x="16753" y="17599"/>
                      </a:lnTo>
                      <a:lnTo>
                        <a:pt x="16821" y="16949"/>
                      </a:lnTo>
                      <a:lnTo>
                        <a:pt x="16889" y="16383"/>
                      </a:lnTo>
                      <a:lnTo>
                        <a:pt x="16934" y="16129"/>
                      </a:lnTo>
                      <a:lnTo>
                        <a:pt x="17002" y="15945"/>
                      </a:lnTo>
                      <a:lnTo>
                        <a:pt x="17081" y="15790"/>
                      </a:lnTo>
                      <a:lnTo>
                        <a:pt x="17194" y="15648"/>
                      </a:lnTo>
                      <a:lnTo>
                        <a:pt x="17318" y="15563"/>
                      </a:lnTo>
                      <a:lnTo>
                        <a:pt x="17453" y="15507"/>
                      </a:lnTo>
                      <a:lnTo>
                        <a:pt x="17600" y="15450"/>
                      </a:lnTo>
                      <a:lnTo>
                        <a:pt x="17758" y="15450"/>
                      </a:lnTo>
                      <a:lnTo>
                        <a:pt x="17905" y="15479"/>
                      </a:lnTo>
                      <a:lnTo>
                        <a:pt x="18064" y="15535"/>
                      </a:lnTo>
                      <a:lnTo>
                        <a:pt x="18233" y="15620"/>
                      </a:lnTo>
                      <a:lnTo>
                        <a:pt x="18380" y="15733"/>
                      </a:lnTo>
                      <a:lnTo>
                        <a:pt x="18561" y="15832"/>
                      </a:lnTo>
                      <a:lnTo>
                        <a:pt x="18707" y="15973"/>
                      </a:lnTo>
                      <a:lnTo>
                        <a:pt x="18866" y="16129"/>
                      </a:lnTo>
                      <a:lnTo>
                        <a:pt x="18990" y="16327"/>
                      </a:lnTo>
                      <a:lnTo>
                        <a:pt x="19125" y="16482"/>
                      </a:lnTo>
                      <a:lnTo>
                        <a:pt x="19295" y="16624"/>
                      </a:lnTo>
                      <a:lnTo>
                        <a:pt x="19464" y="16737"/>
                      </a:lnTo>
                      <a:lnTo>
                        <a:pt x="19668" y="16807"/>
                      </a:lnTo>
                      <a:lnTo>
                        <a:pt x="19860" y="16836"/>
                      </a:lnTo>
                      <a:lnTo>
                        <a:pt x="20052" y="16864"/>
                      </a:lnTo>
                      <a:lnTo>
                        <a:pt x="20266" y="16836"/>
                      </a:lnTo>
                      <a:lnTo>
                        <a:pt x="20470" y="16793"/>
                      </a:lnTo>
                      <a:lnTo>
                        <a:pt x="20662" y="16708"/>
                      </a:lnTo>
                      <a:lnTo>
                        <a:pt x="20854" y="16567"/>
                      </a:lnTo>
                      <a:lnTo>
                        <a:pt x="21035" y="16412"/>
                      </a:lnTo>
                      <a:lnTo>
                        <a:pt x="21182" y="16214"/>
                      </a:lnTo>
                      <a:lnTo>
                        <a:pt x="21340" y="16002"/>
                      </a:lnTo>
                      <a:lnTo>
                        <a:pt x="21441" y="15733"/>
                      </a:lnTo>
                      <a:lnTo>
                        <a:pt x="21532" y="15436"/>
                      </a:lnTo>
                      <a:lnTo>
                        <a:pt x="21600" y="15083"/>
                      </a:lnTo>
                      <a:lnTo>
                        <a:pt x="21600" y="14885"/>
                      </a:lnTo>
                      <a:lnTo>
                        <a:pt x="21600" y="14729"/>
                      </a:lnTo>
                      <a:lnTo>
                        <a:pt x="21600" y="14531"/>
                      </a:lnTo>
                      <a:lnTo>
                        <a:pt x="21577" y="14376"/>
                      </a:lnTo>
                      <a:lnTo>
                        <a:pt x="21532" y="14206"/>
                      </a:lnTo>
                      <a:lnTo>
                        <a:pt x="21487" y="14051"/>
                      </a:lnTo>
                      <a:lnTo>
                        <a:pt x="21419" y="13909"/>
                      </a:lnTo>
                      <a:lnTo>
                        <a:pt x="21351" y="13768"/>
                      </a:lnTo>
                      <a:lnTo>
                        <a:pt x="21204" y="13500"/>
                      </a:lnTo>
                      <a:lnTo>
                        <a:pt x="21035" y="13287"/>
                      </a:lnTo>
                      <a:lnTo>
                        <a:pt x="20809" y="13090"/>
                      </a:lnTo>
                      <a:lnTo>
                        <a:pt x="20594" y="12962"/>
                      </a:lnTo>
                      <a:lnTo>
                        <a:pt x="20357" y="12821"/>
                      </a:lnTo>
                      <a:lnTo>
                        <a:pt x="20120" y="12764"/>
                      </a:lnTo>
                      <a:lnTo>
                        <a:pt x="19882" y="12708"/>
                      </a:lnTo>
                      <a:lnTo>
                        <a:pt x="19645" y="12736"/>
                      </a:lnTo>
                      <a:lnTo>
                        <a:pt x="19430" y="12793"/>
                      </a:lnTo>
                      <a:lnTo>
                        <a:pt x="19227" y="12906"/>
                      </a:lnTo>
                      <a:lnTo>
                        <a:pt x="19148" y="12962"/>
                      </a:lnTo>
                      <a:lnTo>
                        <a:pt x="19058" y="13047"/>
                      </a:lnTo>
                      <a:lnTo>
                        <a:pt x="18990" y="13146"/>
                      </a:lnTo>
                      <a:lnTo>
                        <a:pt x="18911" y="13259"/>
                      </a:lnTo>
                      <a:lnTo>
                        <a:pt x="18775" y="13471"/>
                      </a:lnTo>
                      <a:lnTo>
                        <a:pt x="18628" y="13641"/>
                      </a:lnTo>
                      <a:lnTo>
                        <a:pt x="18470" y="13740"/>
                      </a:lnTo>
                      <a:lnTo>
                        <a:pt x="18301" y="13825"/>
                      </a:lnTo>
                      <a:lnTo>
                        <a:pt x="18143" y="13853"/>
                      </a:lnTo>
                      <a:lnTo>
                        <a:pt x="17973" y="13881"/>
                      </a:lnTo>
                      <a:lnTo>
                        <a:pt x="17804" y="13853"/>
                      </a:lnTo>
                      <a:lnTo>
                        <a:pt x="17646" y="13796"/>
                      </a:lnTo>
                      <a:lnTo>
                        <a:pt x="17499" y="13726"/>
                      </a:lnTo>
                      <a:lnTo>
                        <a:pt x="17341" y="13641"/>
                      </a:lnTo>
                      <a:lnTo>
                        <a:pt x="17216" y="13528"/>
                      </a:lnTo>
                      <a:lnTo>
                        <a:pt x="17103" y="13386"/>
                      </a:lnTo>
                      <a:lnTo>
                        <a:pt x="17024" y="13259"/>
                      </a:lnTo>
                      <a:lnTo>
                        <a:pt x="16934" y="13118"/>
                      </a:lnTo>
                      <a:lnTo>
                        <a:pt x="16889" y="12991"/>
                      </a:lnTo>
                      <a:lnTo>
                        <a:pt x="16889" y="12849"/>
                      </a:lnTo>
                      <a:lnTo>
                        <a:pt x="16889" y="12383"/>
                      </a:lnTo>
                      <a:lnTo>
                        <a:pt x="16889" y="11662"/>
                      </a:lnTo>
                      <a:lnTo>
                        <a:pt x="16889" y="10701"/>
                      </a:lnTo>
                      <a:lnTo>
                        <a:pt x="16889" y="9640"/>
                      </a:lnTo>
                      <a:lnTo>
                        <a:pt x="16889" y="8566"/>
                      </a:lnTo>
                      <a:lnTo>
                        <a:pt x="16889" y="7478"/>
                      </a:lnTo>
                      <a:lnTo>
                        <a:pt x="16889" y="6502"/>
                      </a:lnTo>
                      <a:lnTo>
                        <a:pt x="16889" y="5739"/>
                      </a:lnTo>
                      <a:lnTo>
                        <a:pt x="16674" y="5894"/>
                      </a:lnTo>
                      <a:lnTo>
                        <a:pt x="16414" y="6036"/>
                      </a:lnTo>
                      <a:lnTo>
                        <a:pt x="16154" y="6177"/>
                      </a:lnTo>
                      <a:lnTo>
                        <a:pt x="15849" y="6248"/>
                      </a:lnTo>
                      <a:lnTo>
                        <a:pt x="15544" y="6304"/>
                      </a:lnTo>
                      <a:lnTo>
                        <a:pt x="15217" y="6332"/>
                      </a:lnTo>
                      <a:lnTo>
                        <a:pt x="14866" y="6361"/>
                      </a:lnTo>
                      <a:lnTo>
                        <a:pt x="14550" y="6361"/>
                      </a:lnTo>
                      <a:lnTo>
                        <a:pt x="14200" y="6332"/>
                      </a:lnTo>
                      <a:lnTo>
                        <a:pt x="13850" y="6276"/>
                      </a:lnTo>
                      <a:lnTo>
                        <a:pt x="13522" y="6219"/>
                      </a:lnTo>
                      <a:lnTo>
                        <a:pt x="13206" y="6149"/>
                      </a:lnTo>
                      <a:lnTo>
                        <a:pt x="12901" y="6064"/>
                      </a:lnTo>
                      <a:lnTo>
                        <a:pt x="12618" y="5951"/>
                      </a:lnTo>
                      <a:lnTo>
                        <a:pt x="12358" y="5838"/>
                      </a:lnTo>
                      <a:lnTo>
                        <a:pt x="12121" y="5739"/>
                      </a:lnTo>
                      <a:lnTo>
                        <a:pt x="11941" y="5626"/>
                      </a:lnTo>
                      <a:lnTo>
                        <a:pt x="11794" y="5513"/>
                      </a:lnTo>
                      <a:lnTo>
                        <a:pt x="11658" y="5414"/>
                      </a:lnTo>
                      <a:lnTo>
                        <a:pt x="11556" y="5301"/>
                      </a:lnTo>
                      <a:lnTo>
                        <a:pt x="11466" y="5187"/>
                      </a:lnTo>
                      <a:lnTo>
                        <a:pt x="11398" y="5089"/>
                      </a:lnTo>
                      <a:lnTo>
                        <a:pt x="11376" y="4947"/>
                      </a:lnTo>
                      <a:lnTo>
                        <a:pt x="11353" y="4834"/>
                      </a:lnTo>
                      <a:lnTo>
                        <a:pt x="11353" y="4707"/>
                      </a:lnTo>
                      <a:lnTo>
                        <a:pt x="11376" y="4565"/>
                      </a:lnTo>
                      <a:lnTo>
                        <a:pt x="11443" y="4410"/>
                      </a:lnTo>
                      <a:lnTo>
                        <a:pt x="11511" y="4240"/>
                      </a:lnTo>
                      <a:lnTo>
                        <a:pt x="11703" y="3887"/>
                      </a:lnTo>
                      <a:lnTo>
                        <a:pt x="11986" y="3505"/>
                      </a:lnTo>
                      <a:lnTo>
                        <a:pt x="12144" y="3265"/>
                      </a:lnTo>
                      <a:lnTo>
                        <a:pt x="12246" y="3025"/>
                      </a:lnTo>
                      <a:lnTo>
                        <a:pt x="12336" y="2756"/>
                      </a:lnTo>
                      <a:lnTo>
                        <a:pt x="12404" y="2445"/>
                      </a:lnTo>
                      <a:lnTo>
                        <a:pt x="12438" y="2176"/>
                      </a:lnTo>
                      <a:lnTo>
                        <a:pt x="12438" y="1880"/>
                      </a:lnTo>
                      <a:lnTo>
                        <a:pt x="12404" y="1583"/>
                      </a:lnTo>
                      <a:lnTo>
                        <a:pt x="12336" y="1314"/>
                      </a:lnTo>
                      <a:lnTo>
                        <a:pt x="12246" y="1046"/>
                      </a:lnTo>
                      <a:lnTo>
                        <a:pt x="12099" y="791"/>
                      </a:lnTo>
                      <a:lnTo>
                        <a:pt x="12008" y="692"/>
                      </a:lnTo>
                      <a:lnTo>
                        <a:pt x="11918" y="579"/>
                      </a:lnTo>
                      <a:lnTo>
                        <a:pt x="11816" y="466"/>
                      </a:lnTo>
                      <a:lnTo>
                        <a:pt x="11703" y="381"/>
                      </a:lnTo>
                      <a:lnTo>
                        <a:pt x="11579" y="310"/>
                      </a:lnTo>
                      <a:lnTo>
                        <a:pt x="11443" y="226"/>
                      </a:lnTo>
                      <a:lnTo>
                        <a:pt x="11297" y="169"/>
                      </a:lnTo>
                      <a:lnTo>
                        <a:pt x="11138" y="113"/>
                      </a:lnTo>
                      <a:lnTo>
                        <a:pt x="10969" y="56"/>
                      </a:lnTo>
                      <a:lnTo>
                        <a:pt x="10800" y="28"/>
                      </a:lnTo>
                      <a:lnTo>
                        <a:pt x="10619" y="28"/>
                      </a:lnTo>
                      <a:lnTo>
                        <a:pt x="10404" y="28"/>
                      </a:lnTo>
                      <a:lnTo>
                        <a:pt x="10257" y="28"/>
                      </a:lnTo>
                      <a:lnTo>
                        <a:pt x="10076" y="56"/>
                      </a:lnTo>
                      <a:lnTo>
                        <a:pt x="9952" y="84"/>
                      </a:lnTo>
                      <a:lnTo>
                        <a:pt x="9794" y="141"/>
                      </a:lnTo>
                      <a:lnTo>
                        <a:pt x="9692" y="226"/>
                      </a:lnTo>
                      <a:lnTo>
                        <a:pt x="9557" y="282"/>
                      </a:lnTo>
                      <a:lnTo>
                        <a:pt x="9455" y="381"/>
                      </a:lnTo>
                      <a:lnTo>
                        <a:pt x="9365" y="466"/>
                      </a:lnTo>
                      <a:lnTo>
                        <a:pt x="9274" y="579"/>
                      </a:lnTo>
                      <a:lnTo>
                        <a:pt x="9184" y="692"/>
                      </a:lnTo>
                      <a:lnTo>
                        <a:pt x="9128" y="791"/>
                      </a:lnTo>
                      <a:lnTo>
                        <a:pt x="9060" y="932"/>
                      </a:lnTo>
                      <a:lnTo>
                        <a:pt x="8969" y="1201"/>
                      </a:lnTo>
                      <a:lnTo>
                        <a:pt x="8913" y="1498"/>
                      </a:lnTo>
                      <a:lnTo>
                        <a:pt x="8890" y="1795"/>
                      </a:lnTo>
                      <a:lnTo>
                        <a:pt x="8890" y="2120"/>
                      </a:lnTo>
                      <a:lnTo>
                        <a:pt x="8913" y="2445"/>
                      </a:lnTo>
                      <a:lnTo>
                        <a:pt x="8969" y="2756"/>
                      </a:lnTo>
                      <a:lnTo>
                        <a:pt x="9060" y="3081"/>
                      </a:lnTo>
                      <a:lnTo>
                        <a:pt x="9173" y="3378"/>
                      </a:lnTo>
                      <a:lnTo>
                        <a:pt x="9297" y="3647"/>
                      </a:lnTo>
                      <a:lnTo>
                        <a:pt x="9466" y="3887"/>
                      </a:lnTo>
                      <a:lnTo>
                        <a:pt x="9579" y="4085"/>
                      </a:lnTo>
                      <a:lnTo>
                        <a:pt x="9670" y="4269"/>
                      </a:lnTo>
                      <a:lnTo>
                        <a:pt x="9726" y="4467"/>
                      </a:lnTo>
                      <a:lnTo>
                        <a:pt x="9771" y="4650"/>
                      </a:lnTo>
                      <a:lnTo>
                        <a:pt x="9771" y="4834"/>
                      </a:lnTo>
                      <a:lnTo>
                        <a:pt x="9749" y="5032"/>
                      </a:lnTo>
                      <a:lnTo>
                        <a:pt x="9715" y="5216"/>
                      </a:lnTo>
                      <a:lnTo>
                        <a:pt x="9625" y="5385"/>
                      </a:lnTo>
                      <a:lnTo>
                        <a:pt x="9534" y="5513"/>
                      </a:lnTo>
                      <a:lnTo>
                        <a:pt x="9410" y="5626"/>
                      </a:lnTo>
                      <a:lnTo>
                        <a:pt x="9229" y="5710"/>
                      </a:lnTo>
                      <a:lnTo>
                        <a:pt x="9060" y="5767"/>
                      </a:lnTo>
                      <a:lnTo>
                        <a:pt x="8845" y="5767"/>
                      </a:lnTo>
                      <a:lnTo>
                        <a:pt x="8585" y="5739"/>
                      </a:lnTo>
                      <a:lnTo>
                        <a:pt x="8325" y="5654"/>
                      </a:lnTo>
                      <a:lnTo>
                        <a:pt x="8020" y="5513"/>
                      </a:lnTo>
                      <a:lnTo>
                        <a:pt x="7840" y="5442"/>
                      </a:lnTo>
                      <a:lnTo>
                        <a:pt x="7648" y="5385"/>
                      </a:lnTo>
                      <a:lnTo>
                        <a:pt x="7433" y="5329"/>
                      </a:lnTo>
                      <a:lnTo>
                        <a:pt x="7241" y="5301"/>
                      </a:lnTo>
                      <a:lnTo>
                        <a:pt x="6755" y="5301"/>
                      </a:lnTo>
                      <a:lnTo>
                        <a:pt x="6281" y="5329"/>
                      </a:lnTo>
                      <a:lnTo>
                        <a:pt x="5784" y="5385"/>
                      </a:lnTo>
                      <a:lnTo>
                        <a:pt x="5264" y="5498"/>
                      </a:lnTo>
                      <a:lnTo>
                        <a:pt x="4744" y="5597"/>
                      </a:lnTo>
                      <a:lnTo>
                        <a:pt x="4247" y="5739"/>
                      </a:lnTo>
                      <a:lnTo>
                        <a:pt x="4202" y="5894"/>
                      </a:lnTo>
                      <a:lnTo>
                        <a:pt x="4202" y="6191"/>
                      </a:lnTo>
                      <a:lnTo>
                        <a:pt x="4202" y="6545"/>
                      </a:lnTo>
                      <a:lnTo>
                        <a:pt x="4225" y="6954"/>
                      </a:lnTo>
                      <a:lnTo>
                        <a:pt x="4315" y="7930"/>
                      </a:lnTo>
                      <a:lnTo>
                        <a:pt x="4394" y="9018"/>
                      </a:lnTo>
                      <a:lnTo>
                        <a:pt x="4439" y="9570"/>
                      </a:lnTo>
                      <a:lnTo>
                        <a:pt x="4462" y="10107"/>
                      </a:lnTo>
                      <a:lnTo>
                        <a:pt x="4484" y="10630"/>
                      </a:lnTo>
                      <a:lnTo>
                        <a:pt x="4507" y="11082"/>
                      </a:lnTo>
                      <a:lnTo>
                        <a:pt x="4484" y="11520"/>
                      </a:lnTo>
                      <a:lnTo>
                        <a:pt x="4439" y="11874"/>
                      </a:lnTo>
                      <a:lnTo>
                        <a:pt x="4394" y="12029"/>
                      </a:lnTo>
                      <a:lnTo>
                        <a:pt x="4349" y="12171"/>
                      </a:lnTo>
                      <a:lnTo>
                        <a:pt x="4315" y="12284"/>
                      </a:lnTo>
                      <a:lnTo>
                        <a:pt x="4247" y="12354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19" name="Puzzle1"/>
                <p:cNvSpPr>
                  <a:spLocks noEditPoints="1" noChangeArrowheads="1"/>
                </p:cNvSpPr>
                <p:nvPr/>
              </p:nvSpPr>
              <p:spPr bwMode="auto">
                <a:xfrm>
                  <a:off x="268465" y="4634623"/>
                  <a:ext cx="181669" cy="102688"/>
                </a:xfrm>
                <a:custGeom>
                  <a:avLst/>
                  <a:gdLst>
                    <a:gd name="T0" fmla="*/ 16740 w 21600"/>
                    <a:gd name="T1" fmla="*/ 21078 h 21600"/>
                    <a:gd name="T2" fmla="*/ 16976 w 21600"/>
                    <a:gd name="T3" fmla="*/ 521 h 21600"/>
                    <a:gd name="T4" fmla="*/ 4725 w 21600"/>
                    <a:gd name="T5" fmla="*/ 856 h 21600"/>
                    <a:gd name="T6" fmla="*/ 5040 w 21600"/>
                    <a:gd name="T7" fmla="*/ 21004 h 21600"/>
                    <a:gd name="T8" fmla="*/ 10811 w 21600"/>
                    <a:gd name="T9" fmla="*/ 12885 h 21600"/>
                    <a:gd name="T10" fmla="*/ 10845 w 21600"/>
                    <a:gd name="T11" fmla="*/ 8714 h 21600"/>
                    <a:gd name="T12" fmla="*/ 21600 w 21600"/>
                    <a:gd name="T13" fmla="*/ 10000 h 21600"/>
                    <a:gd name="T14" fmla="*/ 56 w 21600"/>
                    <a:gd name="T15" fmla="*/ 10000 h 21600"/>
                    <a:gd name="T16" fmla="*/ 6086 w 21600"/>
                    <a:gd name="T17" fmla="*/ 2569 h 21600"/>
                    <a:gd name="T18" fmla="*/ 16132 w 21600"/>
                    <a:gd name="T19" fmla="*/ 19552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9360" y="20836"/>
                      </a:moveTo>
                      <a:lnTo>
                        <a:pt x="9528" y="20836"/>
                      </a:lnTo>
                      <a:lnTo>
                        <a:pt x="9686" y="20762"/>
                      </a:lnTo>
                      <a:lnTo>
                        <a:pt x="9810" y="20687"/>
                      </a:lnTo>
                      <a:lnTo>
                        <a:pt x="9922" y="20575"/>
                      </a:lnTo>
                      <a:lnTo>
                        <a:pt x="10012" y="20426"/>
                      </a:lnTo>
                      <a:lnTo>
                        <a:pt x="10068" y="20296"/>
                      </a:lnTo>
                      <a:lnTo>
                        <a:pt x="10113" y="20110"/>
                      </a:lnTo>
                      <a:lnTo>
                        <a:pt x="10136" y="19905"/>
                      </a:lnTo>
                      <a:lnTo>
                        <a:pt x="10136" y="19682"/>
                      </a:lnTo>
                      <a:lnTo>
                        <a:pt x="10113" y="19440"/>
                      </a:lnTo>
                      <a:lnTo>
                        <a:pt x="10068" y="19142"/>
                      </a:lnTo>
                      <a:lnTo>
                        <a:pt x="10012" y="18900"/>
                      </a:lnTo>
                      <a:lnTo>
                        <a:pt x="9900" y="18620"/>
                      </a:lnTo>
                      <a:lnTo>
                        <a:pt x="9787" y="18285"/>
                      </a:lnTo>
                      <a:lnTo>
                        <a:pt x="9641" y="17968"/>
                      </a:lnTo>
                      <a:lnTo>
                        <a:pt x="9472" y="17652"/>
                      </a:lnTo>
                      <a:lnTo>
                        <a:pt x="9382" y="17466"/>
                      </a:lnTo>
                      <a:lnTo>
                        <a:pt x="9315" y="17298"/>
                      </a:lnTo>
                      <a:lnTo>
                        <a:pt x="9258" y="17112"/>
                      </a:lnTo>
                      <a:lnTo>
                        <a:pt x="9191" y="16926"/>
                      </a:lnTo>
                      <a:lnTo>
                        <a:pt x="9123" y="16535"/>
                      </a:lnTo>
                      <a:lnTo>
                        <a:pt x="9101" y="16144"/>
                      </a:lnTo>
                      <a:lnTo>
                        <a:pt x="9101" y="15753"/>
                      </a:lnTo>
                      <a:lnTo>
                        <a:pt x="9168" y="15362"/>
                      </a:lnTo>
                      <a:lnTo>
                        <a:pt x="9236" y="14971"/>
                      </a:lnTo>
                      <a:lnTo>
                        <a:pt x="9360" y="14580"/>
                      </a:lnTo>
                      <a:lnTo>
                        <a:pt x="9495" y="14244"/>
                      </a:lnTo>
                      <a:lnTo>
                        <a:pt x="9663" y="13891"/>
                      </a:lnTo>
                      <a:lnTo>
                        <a:pt x="9855" y="13611"/>
                      </a:lnTo>
                      <a:lnTo>
                        <a:pt x="10068" y="13351"/>
                      </a:lnTo>
                      <a:lnTo>
                        <a:pt x="10293" y="13146"/>
                      </a:lnTo>
                      <a:lnTo>
                        <a:pt x="10552" y="12997"/>
                      </a:lnTo>
                      <a:lnTo>
                        <a:pt x="10811" y="12885"/>
                      </a:lnTo>
                      <a:lnTo>
                        <a:pt x="11069" y="12866"/>
                      </a:lnTo>
                      <a:lnTo>
                        <a:pt x="11351" y="12885"/>
                      </a:lnTo>
                      <a:lnTo>
                        <a:pt x="11610" y="12997"/>
                      </a:lnTo>
                      <a:lnTo>
                        <a:pt x="11846" y="13183"/>
                      </a:lnTo>
                      <a:lnTo>
                        <a:pt x="12060" y="13388"/>
                      </a:lnTo>
                      <a:lnTo>
                        <a:pt x="12251" y="13648"/>
                      </a:lnTo>
                      <a:lnTo>
                        <a:pt x="12419" y="13928"/>
                      </a:lnTo>
                      <a:lnTo>
                        <a:pt x="12555" y="14244"/>
                      </a:lnTo>
                      <a:lnTo>
                        <a:pt x="12690" y="14617"/>
                      </a:lnTo>
                      <a:lnTo>
                        <a:pt x="12768" y="15008"/>
                      </a:lnTo>
                      <a:lnTo>
                        <a:pt x="12836" y="15399"/>
                      </a:lnTo>
                      <a:lnTo>
                        <a:pt x="12858" y="15753"/>
                      </a:lnTo>
                      <a:lnTo>
                        <a:pt x="12858" y="16144"/>
                      </a:lnTo>
                      <a:lnTo>
                        <a:pt x="12813" y="16535"/>
                      </a:lnTo>
                      <a:lnTo>
                        <a:pt x="12746" y="16888"/>
                      </a:lnTo>
                      <a:lnTo>
                        <a:pt x="12667" y="17224"/>
                      </a:lnTo>
                      <a:lnTo>
                        <a:pt x="12510" y="17503"/>
                      </a:lnTo>
                      <a:lnTo>
                        <a:pt x="12228" y="18043"/>
                      </a:lnTo>
                      <a:lnTo>
                        <a:pt x="11970" y="18546"/>
                      </a:lnTo>
                      <a:lnTo>
                        <a:pt x="11868" y="18751"/>
                      </a:lnTo>
                      <a:lnTo>
                        <a:pt x="11778" y="18974"/>
                      </a:lnTo>
                      <a:lnTo>
                        <a:pt x="11711" y="19179"/>
                      </a:lnTo>
                      <a:lnTo>
                        <a:pt x="11666" y="19365"/>
                      </a:lnTo>
                      <a:lnTo>
                        <a:pt x="11632" y="19570"/>
                      </a:lnTo>
                      <a:lnTo>
                        <a:pt x="11632" y="19756"/>
                      </a:lnTo>
                      <a:lnTo>
                        <a:pt x="11632" y="19942"/>
                      </a:lnTo>
                      <a:lnTo>
                        <a:pt x="11643" y="20110"/>
                      </a:lnTo>
                      <a:lnTo>
                        <a:pt x="11711" y="20296"/>
                      </a:lnTo>
                      <a:lnTo>
                        <a:pt x="11801" y="20464"/>
                      </a:lnTo>
                      <a:lnTo>
                        <a:pt x="11891" y="20650"/>
                      </a:lnTo>
                      <a:lnTo>
                        <a:pt x="12037" y="20836"/>
                      </a:lnTo>
                      <a:lnTo>
                        <a:pt x="12206" y="21004"/>
                      </a:lnTo>
                      <a:lnTo>
                        <a:pt x="12419" y="21190"/>
                      </a:lnTo>
                      <a:lnTo>
                        <a:pt x="12667" y="21320"/>
                      </a:lnTo>
                      <a:lnTo>
                        <a:pt x="12960" y="21432"/>
                      </a:lnTo>
                      <a:lnTo>
                        <a:pt x="13286" y="21544"/>
                      </a:lnTo>
                      <a:lnTo>
                        <a:pt x="13612" y="21655"/>
                      </a:lnTo>
                      <a:lnTo>
                        <a:pt x="13983" y="21693"/>
                      </a:lnTo>
                      <a:lnTo>
                        <a:pt x="14343" y="21730"/>
                      </a:lnTo>
                      <a:lnTo>
                        <a:pt x="14715" y="21730"/>
                      </a:lnTo>
                      <a:lnTo>
                        <a:pt x="15075" y="21730"/>
                      </a:lnTo>
                      <a:lnTo>
                        <a:pt x="15446" y="21655"/>
                      </a:lnTo>
                      <a:lnTo>
                        <a:pt x="15794" y="21581"/>
                      </a:lnTo>
                      <a:lnTo>
                        <a:pt x="16132" y="21432"/>
                      </a:lnTo>
                      <a:lnTo>
                        <a:pt x="16458" y="21302"/>
                      </a:lnTo>
                      <a:lnTo>
                        <a:pt x="16740" y="21078"/>
                      </a:lnTo>
                      <a:lnTo>
                        <a:pt x="16976" y="20836"/>
                      </a:lnTo>
                      <a:lnTo>
                        <a:pt x="17043" y="20650"/>
                      </a:lnTo>
                      <a:lnTo>
                        <a:pt x="17088" y="20426"/>
                      </a:lnTo>
                      <a:lnTo>
                        <a:pt x="17133" y="20222"/>
                      </a:lnTo>
                      <a:lnTo>
                        <a:pt x="17156" y="19980"/>
                      </a:lnTo>
                      <a:lnTo>
                        <a:pt x="17167" y="19477"/>
                      </a:lnTo>
                      <a:lnTo>
                        <a:pt x="17167" y="18974"/>
                      </a:lnTo>
                      <a:lnTo>
                        <a:pt x="17156" y="18397"/>
                      </a:lnTo>
                      <a:lnTo>
                        <a:pt x="17111" y="17820"/>
                      </a:lnTo>
                      <a:lnTo>
                        <a:pt x="17066" y="17261"/>
                      </a:lnTo>
                      <a:lnTo>
                        <a:pt x="16998" y="16646"/>
                      </a:lnTo>
                      <a:lnTo>
                        <a:pt x="16852" y="15511"/>
                      </a:lnTo>
                      <a:lnTo>
                        <a:pt x="16740" y="14393"/>
                      </a:lnTo>
                      <a:lnTo>
                        <a:pt x="16717" y="13928"/>
                      </a:lnTo>
                      <a:lnTo>
                        <a:pt x="16695" y="13462"/>
                      </a:lnTo>
                      <a:lnTo>
                        <a:pt x="16717" y="13071"/>
                      </a:lnTo>
                      <a:lnTo>
                        <a:pt x="16785" y="12755"/>
                      </a:lnTo>
                      <a:lnTo>
                        <a:pt x="16852" y="12419"/>
                      </a:lnTo>
                      <a:lnTo>
                        <a:pt x="16953" y="12140"/>
                      </a:lnTo>
                      <a:lnTo>
                        <a:pt x="17088" y="11898"/>
                      </a:lnTo>
                      <a:lnTo>
                        <a:pt x="17212" y="11675"/>
                      </a:lnTo>
                      <a:lnTo>
                        <a:pt x="17370" y="11470"/>
                      </a:lnTo>
                      <a:lnTo>
                        <a:pt x="17516" y="11284"/>
                      </a:lnTo>
                      <a:lnTo>
                        <a:pt x="17696" y="11135"/>
                      </a:lnTo>
                      <a:lnTo>
                        <a:pt x="17865" y="11042"/>
                      </a:lnTo>
                      <a:lnTo>
                        <a:pt x="18033" y="10930"/>
                      </a:lnTo>
                      <a:lnTo>
                        <a:pt x="18213" y="10893"/>
                      </a:lnTo>
                      <a:lnTo>
                        <a:pt x="18382" y="10893"/>
                      </a:lnTo>
                      <a:lnTo>
                        <a:pt x="18551" y="10967"/>
                      </a:lnTo>
                      <a:lnTo>
                        <a:pt x="18708" y="11042"/>
                      </a:lnTo>
                      <a:lnTo>
                        <a:pt x="18855" y="11172"/>
                      </a:lnTo>
                      <a:lnTo>
                        <a:pt x="19012" y="11358"/>
                      </a:lnTo>
                      <a:lnTo>
                        <a:pt x="19136" y="11600"/>
                      </a:lnTo>
                      <a:lnTo>
                        <a:pt x="19271" y="11861"/>
                      </a:lnTo>
                      <a:lnTo>
                        <a:pt x="19440" y="12028"/>
                      </a:lnTo>
                      <a:lnTo>
                        <a:pt x="19608" y="12177"/>
                      </a:lnTo>
                      <a:lnTo>
                        <a:pt x="19822" y="12289"/>
                      </a:lnTo>
                      <a:lnTo>
                        <a:pt x="20025" y="12289"/>
                      </a:lnTo>
                      <a:lnTo>
                        <a:pt x="20238" y="12289"/>
                      </a:lnTo>
                      <a:lnTo>
                        <a:pt x="20452" y="12215"/>
                      </a:lnTo>
                      <a:lnTo>
                        <a:pt x="20643" y="12103"/>
                      </a:lnTo>
                      <a:lnTo>
                        <a:pt x="20846" y="11973"/>
                      </a:lnTo>
                      <a:lnTo>
                        <a:pt x="21037" y="11786"/>
                      </a:lnTo>
                      <a:lnTo>
                        <a:pt x="21206" y="11563"/>
                      </a:lnTo>
                      <a:lnTo>
                        <a:pt x="21363" y="11321"/>
                      </a:lnTo>
                      <a:lnTo>
                        <a:pt x="21465" y="11079"/>
                      </a:lnTo>
                      <a:lnTo>
                        <a:pt x="21577" y="10744"/>
                      </a:lnTo>
                      <a:lnTo>
                        <a:pt x="21622" y="10427"/>
                      </a:lnTo>
                      <a:lnTo>
                        <a:pt x="21645" y="10111"/>
                      </a:lnTo>
                      <a:lnTo>
                        <a:pt x="21622" y="9608"/>
                      </a:lnTo>
                      <a:lnTo>
                        <a:pt x="21577" y="9142"/>
                      </a:lnTo>
                      <a:lnTo>
                        <a:pt x="21465" y="8751"/>
                      </a:lnTo>
                      <a:lnTo>
                        <a:pt x="21363" y="8397"/>
                      </a:lnTo>
                      <a:lnTo>
                        <a:pt x="21206" y="8062"/>
                      </a:lnTo>
                      <a:lnTo>
                        <a:pt x="21037" y="7820"/>
                      </a:lnTo>
                      <a:lnTo>
                        <a:pt x="20846" y="7597"/>
                      </a:lnTo>
                      <a:lnTo>
                        <a:pt x="20643" y="7429"/>
                      </a:lnTo>
                      <a:lnTo>
                        <a:pt x="20452" y="7317"/>
                      </a:lnTo>
                      <a:lnTo>
                        <a:pt x="20238" y="7206"/>
                      </a:lnTo>
                      <a:lnTo>
                        <a:pt x="20025" y="7168"/>
                      </a:lnTo>
                      <a:lnTo>
                        <a:pt x="19822" y="7206"/>
                      </a:lnTo>
                      <a:lnTo>
                        <a:pt x="19608" y="7243"/>
                      </a:lnTo>
                      <a:lnTo>
                        <a:pt x="19440" y="7355"/>
                      </a:lnTo>
                      <a:lnTo>
                        <a:pt x="19271" y="7504"/>
                      </a:lnTo>
                      <a:lnTo>
                        <a:pt x="19136" y="7708"/>
                      </a:lnTo>
                      <a:lnTo>
                        <a:pt x="19012" y="7895"/>
                      </a:lnTo>
                      <a:lnTo>
                        <a:pt x="18832" y="8025"/>
                      </a:lnTo>
                      <a:lnTo>
                        <a:pt x="18663" y="8174"/>
                      </a:lnTo>
                      <a:lnTo>
                        <a:pt x="18472" y="8248"/>
                      </a:lnTo>
                      <a:lnTo>
                        <a:pt x="18270" y="8286"/>
                      </a:lnTo>
                      <a:lnTo>
                        <a:pt x="18078" y="8323"/>
                      </a:lnTo>
                      <a:lnTo>
                        <a:pt x="17887" y="8323"/>
                      </a:lnTo>
                      <a:lnTo>
                        <a:pt x="17696" y="8248"/>
                      </a:lnTo>
                      <a:lnTo>
                        <a:pt x="17493" y="8174"/>
                      </a:lnTo>
                      <a:lnTo>
                        <a:pt x="17302" y="8062"/>
                      </a:lnTo>
                      <a:lnTo>
                        <a:pt x="17133" y="7969"/>
                      </a:lnTo>
                      <a:lnTo>
                        <a:pt x="16976" y="7783"/>
                      </a:lnTo>
                      <a:lnTo>
                        <a:pt x="16852" y="7597"/>
                      </a:lnTo>
                      <a:lnTo>
                        <a:pt x="16740" y="7429"/>
                      </a:lnTo>
                      <a:lnTo>
                        <a:pt x="16672" y="7168"/>
                      </a:lnTo>
                      <a:lnTo>
                        <a:pt x="16638" y="6926"/>
                      </a:lnTo>
                      <a:lnTo>
                        <a:pt x="16616" y="6498"/>
                      </a:lnTo>
                      <a:lnTo>
                        <a:pt x="16616" y="5772"/>
                      </a:lnTo>
                      <a:lnTo>
                        <a:pt x="16650" y="4915"/>
                      </a:lnTo>
                      <a:lnTo>
                        <a:pt x="16695" y="3928"/>
                      </a:lnTo>
                      <a:lnTo>
                        <a:pt x="16762" y="2960"/>
                      </a:lnTo>
                      <a:lnTo>
                        <a:pt x="16830" y="1992"/>
                      </a:lnTo>
                      <a:lnTo>
                        <a:pt x="16908" y="1173"/>
                      </a:lnTo>
                      <a:lnTo>
                        <a:pt x="16976" y="521"/>
                      </a:lnTo>
                      <a:lnTo>
                        <a:pt x="16953" y="521"/>
                      </a:lnTo>
                      <a:lnTo>
                        <a:pt x="16931" y="521"/>
                      </a:lnTo>
                      <a:lnTo>
                        <a:pt x="16267" y="484"/>
                      </a:lnTo>
                      <a:lnTo>
                        <a:pt x="15637" y="428"/>
                      </a:lnTo>
                      <a:lnTo>
                        <a:pt x="15063" y="353"/>
                      </a:lnTo>
                      <a:lnTo>
                        <a:pt x="14523" y="279"/>
                      </a:lnTo>
                      <a:lnTo>
                        <a:pt x="14040" y="167"/>
                      </a:lnTo>
                      <a:lnTo>
                        <a:pt x="13635" y="93"/>
                      </a:lnTo>
                      <a:lnTo>
                        <a:pt x="13331" y="18"/>
                      </a:lnTo>
                      <a:lnTo>
                        <a:pt x="13117" y="18"/>
                      </a:lnTo>
                      <a:lnTo>
                        <a:pt x="12982" y="18"/>
                      </a:lnTo>
                      <a:lnTo>
                        <a:pt x="12858" y="130"/>
                      </a:lnTo>
                      <a:lnTo>
                        <a:pt x="12723" y="279"/>
                      </a:lnTo>
                      <a:lnTo>
                        <a:pt x="12622" y="446"/>
                      </a:lnTo>
                      <a:lnTo>
                        <a:pt x="12510" y="670"/>
                      </a:lnTo>
                      <a:lnTo>
                        <a:pt x="12419" y="912"/>
                      </a:lnTo>
                      <a:lnTo>
                        <a:pt x="12363" y="1210"/>
                      </a:lnTo>
                      <a:lnTo>
                        <a:pt x="12318" y="1526"/>
                      </a:lnTo>
                      <a:lnTo>
                        <a:pt x="12273" y="1843"/>
                      </a:lnTo>
                      <a:lnTo>
                        <a:pt x="12251" y="2215"/>
                      </a:lnTo>
                      <a:lnTo>
                        <a:pt x="12273" y="2532"/>
                      </a:lnTo>
                      <a:lnTo>
                        <a:pt x="12318" y="2886"/>
                      </a:lnTo>
                      <a:lnTo>
                        <a:pt x="12386" y="3240"/>
                      </a:lnTo>
                      <a:lnTo>
                        <a:pt x="12464" y="3556"/>
                      </a:lnTo>
                      <a:lnTo>
                        <a:pt x="12577" y="3891"/>
                      </a:lnTo>
                      <a:lnTo>
                        <a:pt x="12746" y="4171"/>
                      </a:lnTo>
                      <a:lnTo>
                        <a:pt x="12926" y="4487"/>
                      </a:lnTo>
                      <a:lnTo>
                        <a:pt x="13050" y="4860"/>
                      </a:lnTo>
                      <a:lnTo>
                        <a:pt x="13162" y="5251"/>
                      </a:lnTo>
                      <a:lnTo>
                        <a:pt x="13218" y="5604"/>
                      </a:lnTo>
                      <a:lnTo>
                        <a:pt x="13263" y="5995"/>
                      </a:lnTo>
                      <a:lnTo>
                        <a:pt x="13241" y="6386"/>
                      </a:lnTo>
                      <a:lnTo>
                        <a:pt x="13218" y="6740"/>
                      </a:lnTo>
                      <a:lnTo>
                        <a:pt x="13139" y="7094"/>
                      </a:lnTo>
                      <a:lnTo>
                        <a:pt x="13050" y="7429"/>
                      </a:lnTo>
                      <a:lnTo>
                        <a:pt x="12903" y="7746"/>
                      </a:lnTo>
                      <a:lnTo>
                        <a:pt x="12723" y="8025"/>
                      </a:lnTo>
                      <a:lnTo>
                        <a:pt x="12532" y="8286"/>
                      </a:lnTo>
                      <a:lnTo>
                        <a:pt x="12318" y="8491"/>
                      </a:lnTo>
                      <a:lnTo>
                        <a:pt x="12060" y="8677"/>
                      </a:lnTo>
                      <a:lnTo>
                        <a:pt x="11756" y="8788"/>
                      </a:lnTo>
                      <a:lnTo>
                        <a:pt x="11452" y="8826"/>
                      </a:lnTo>
                      <a:lnTo>
                        <a:pt x="11283" y="8826"/>
                      </a:lnTo>
                      <a:lnTo>
                        <a:pt x="11126" y="8826"/>
                      </a:lnTo>
                      <a:lnTo>
                        <a:pt x="11002" y="8788"/>
                      </a:lnTo>
                      <a:lnTo>
                        <a:pt x="10845" y="8714"/>
                      </a:lnTo>
                      <a:lnTo>
                        <a:pt x="10721" y="8640"/>
                      </a:lnTo>
                      <a:lnTo>
                        <a:pt x="10608" y="8565"/>
                      </a:lnTo>
                      <a:lnTo>
                        <a:pt x="10485" y="8453"/>
                      </a:lnTo>
                      <a:lnTo>
                        <a:pt x="10372" y="8323"/>
                      </a:lnTo>
                      <a:lnTo>
                        <a:pt x="10181" y="8062"/>
                      </a:lnTo>
                      <a:lnTo>
                        <a:pt x="10035" y="7746"/>
                      </a:lnTo>
                      <a:lnTo>
                        <a:pt x="9900" y="7392"/>
                      </a:lnTo>
                      <a:lnTo>
                        <a:pt x="9787" y="7001"/>
                      </a:lnTo>
                      <a:lnTo>
                        <a:pt x="9731" y="6610"/>
                      </a:lnTo>
                      <a:lnTo>
                        <a:pt x="9686" y="6219"/>
                      </a:lnTo>
                      <a:lnTo>
                        <a:pt x="9663" y="5772"/>
                      </a:lnTo>
                      <a:lnTo>
                        <a:pt x="9686" y="5381"/>
                      </a:lnTo>
                      <a:lnTo>
                        <a:pt x="9753" y="4990"/>
                      </a:lnTo>
                      <a:lnTo>
                        <a:pt x="9832" y="4636"/>
                      </a:lnTo>
                      <a:lnTo>
                        <a:pt x="9945" y="4320"/>
                      </a:lnTo>
                      <a:lnTo>
                        <a:pt x="10068" y="4022"/>
                      </a:lnTo>
                      <a:lnTo>
                        <a:pt x="10203" y="3817"/>
                      </a:lnTo>
                      <a:lnTo>
                        <a:pt x="10316" y="3593"/>
                      </a:lnTo>
                      <a:lnTo>
                        <a:pt x="10395" y="3351"/>
                      </a:lnTo>
                      <a:lnTo>
                        <a:pt x="10462" y="3109"/>
                      </a:lnTo>
                      <a:lnTo>
                        <a:pt x="10507" y="2848"/>
                      </a:lnTo>
                      <a:lnTo>
                        <a:pt x="10530" y="2606"/>
                      </a:lnTo>
                      <a:lnTo>
                        <a:pt x="10507" y="2346"/>
                      </a:lnTo>
                      <a:lnTo>
                        <a:pt x="10462" y="2141"/>
                      </a:lnTo>
                      <a:lnTo>
                        <a:pt x="10395" y="1880"/>
                      </a:lnTo>
                      <a:lnTo>
                        <a:pt x="10293" y="1638"/>
                      </a:lnTo>
                      <a:lnTo>
                        <a:pt x="10158" y="1415"/>
                      </a:lnTo>
                      <a:lnTo>
                        <a:pt x="9967" y="1210"/>
                      </a:lnTo>
                      <a:lnTo>
                        <a:pt x="9753" y="986"/>
                      </a:lnTo>
                      <a:lnTo>
                        <a:pt x="9495" y="819"/>
                      </a:lnTo>
                      <a:lnTo>
                        <a:pt x="9191" y="670"/>
                      </a:lnTo>
                      <a:lnTo>
                        <a:pt x="8842" y="521"/>
                      </a:lnTo>
                      <a:lnTo>
                        <a:pt x="8471" y="446"/>
                      </a:lnTo>
                      <a:lnTo>
                        <a:pt x="7998" y="428"/>
                      </a:lnTo>
                      <a:lnTo>
                        <a:pt x="7413" y="428"/>
                      </a:lnTo>
                      <a:lnTo>
                        <a:pt x="6817" y="446"/>
                      </a:lnTo>
                      <a:lnTo>
                        <a:pt x="6187" y="521"/>
                      </a:lnTo>
                      <a:lnTo>
                        <a:pt x="5602" y="633"/>
                      </a:lnTo>
                      <a:lnTo>
                        <a:pt x="5107" y="744"/>
                      </a:lnTo>
                      <a:lnTo>
                        <a:pt x="4725" y="856"/>
                      </a:lnTo>
                      <a:lnTo>
                        <a:pt x="4848" y="1564"/>
                      </a:lnTo>
                      <a:lnTo>
                        <a:pt x="5028" y="2495"/>
                      </a:lnTo>
                      <a:lnTo>
                        <a:pt x="5175" y="3556"/>
                      </a:lnTo>
                      <a:lnTo>
                        <a:pt x="5298" y="4673"/>
                      </a:lnTo>
                      <a:lnTo>
                        <a:pt x="5343" y="5213"/>
                      </a:lnTo>
                      <a:lnTo>
                        <a:pt x="5388" y="5753"/>
                      </a:lnTo>
                      <a:lnTo>
                        <a:pt x="5411" y="6275"/>
                      </a:lnTo>
                      <a:lnTo>
                        <a:pt x="5411" y="6740"/>
                      </a:lnTo>
                      <a:lnTo>
                        <a:pt x="5366" y="7168"/>
                      </a:lnTo>
                      <a:lnTo>
                        <a:pt x="5321" y="7541"/>
                      </a:lnTo>
                      <a:lnTo>
                        <a:pt x="5287" y="7708"/>
                      </a:lnTo>
                      <a:lnTo>
                        <a:pt x="5242" y="7857"/>
                      </a:lnTo>
                      <a:lnTo>
                        <a:pt x="5197" y="7969"/>
                      </a:lnTo>
                      <a:lnTo>
                        <a:pt x="5130" y="8062"/>
                      </a:lnTo>
                      <a:lnTo>
                        <a:pt x="5006" y="8248"/>
                      </a:lnTo>
                      <a:lnTo>
                        <a:pt x="4848" y="8397"/>
                      </a:lnTo>
                      <a:lnTo>
                        <a:pt x="4725" y="8528"/>
                      </a:lnTo>
                      <a:lnTo>
                        <a:pt x="4567" y="8640"/>
                      </a:lnTo>
                      <a:lnTo>
                        <a:pt x="4421" y="8714"/>
                      </a:lnTo>
                      <a:lnTo>
                        <a:pt x="4263" y="8751"/>
                      </a:lnTo>
                      <a:lnTo>
                        <a:pt x="4095" y="8788"/>
                      </a:lnTo>
                      <a:lnTo>
                        <a:pt x="3948" y="8788"/>
                      </a:lnTo>
                      <a:lnTo>
                        <a:pt x="3791" y="8751"/>
                      </a:lnTo>
                      <a:lnTo>
                        <a:pt x="3667" y="8714"/>
                      </a:lnTo>
                      <a:lnTo>
                        <a:pt x="3510" y="8677"/>
                      </a:lnTo>
                      <a:lnTo>
                        <a:pt x="3386" y="8602"/>
                      </a:lnTo>
                      <a:lnTo>
                        <a:pt x="3251" y="8491"/>
                      </a:lnTo>
                      <a:lnTo>
                        <a:pt x="3127" y="8360"/>
                      </a:lnTo>
                      <a:lnTo>
                        <a:pt x="3015" y="8248"/>
                      </a:lnTo>
                      <a:lnTo>
                        <a:pt x="2925" y="8062"/>
                      </a:lnTo>
                      <a:lnTo>
                        <a:pt x="2778" y="7857"/>
                      </a:lnTo>
                      <a:lnTo>
                        <a:pt x="2610" y="7671"/>
                      </a:lnTo>
                      <a:lnTo>
                        <a:pt x="2407" y="7541"/>
                      </a:lnTo>
                      <a:lnTo>
                        <a:pt x="2171" y="7466"/>
                      </a:lnTo>
                      <a:lnTo>
                        <a:pt x="1957" y="7429"/>
                      </a:lnTo>
                      <a:lnTo>
                        <a:pt x="1698" y="7429"/>
                      </a:lnTo>
                      <a:lnTo>
                        <a:pt x="1462" y="7466"/>
                      </a:lnTo>
                      <a:lnTo>
                        <a:pt x="1226" y="7559"/>
                      </a:lnTo>
                      <a:lnTo>
                        <a:pt x="989" y="7708"/>
                      </a:lnTo>
                      <a:lnTo>
                        <a:pt x="776" y="7932"/>
                      </a:lnTo>
                      <a:lnTo>
                        <a:pt x="551" y="8211"/>
                      </a:lnTo>
                      <a:lnTo>
                        <a:pt x="382" y="8528"/>
                      </a:lnTo>
                      <a:lnTo>
                        <a:pt x="315" y="8714"/>
                      </a:lnTo>
                      <a:lnTo>
                        <a:pt x="236" y="8919"/>
                      </a:lnTo>
                      <a:lnTo>
                        <a:pt x="191" y="9142"/>
                      </a:lnTo>
                      <a:lnTo>
                        <a:pt x="123" y="9347"/>
                      </a:lnTo>
                      <a:lnTo>
                        <a:pt x="78" y="9608"/>
                      </a:lnTo>
                      <a:lnTo>
                        <a:pt x="56" y="9887"/>
                      </a:lnTo>
                      <a:lnTo>
                        <a:pt x="33" y="10185"/>
                      </a:lnTo>
                      <a:lnTo>
                        <a:pt x="33" y="10464"/>
                      </a:lnTo>
                      <a:lnTo>
                        <a:pt x="33" y="10706"/>
                      </a:lnTo>
                      <a:lnTo>
                        <a:pt x="56" y="10967"/>
                      </a:lnTo>
                      <a:lnTo>
                        <a:pt x="78" y="11172"/>
                      </a:lnTo>
                      <a:lnTo>
                        <a:pt x="123" y="11395"/>
                      </a:lnTo>
                      <a:lnTo>
                        <a:pt x="168" y="11600"/>
                      </a:lnTo>
                      <a:lnTo>
                        <a:pt x="236" y="11786"/>
                      </a:lnTo>
                      <a:lnTo>
                        <a:pt x="292" y="11973"/>
                      </a:lnTo>
                      <a:lnTo>
                        <a:pt x="382" y="12140"/>
                      </a:lnTo>
                      <a:lnTo>
                        <a:pt x="540" y="12419"/>
                      </a:lnTo>
                      <a:lnTo>
                        <a:pt x="731" y="12680"/>
                      </a:lnTo>
                      <a:lnTo>
                        <a:pt x="944" y="12866"/>
                      </a:lnTo>
                      <a:lnTo>
                        <a:pt x="1158" y="12997"/>
                      </a:lnTo>
                      <a:lnTo>
                        <a:pt x="1395" y="13108"/>
                      </a:lnTo>
                      <a:lnTo>
                        <a:pt x="1608" y="13183"/>
                      </a:lnTo>
                      <a:lnTo>
                        <a:pt x="1856" y="13183"/>
                      </a:lnTo>
                      <a:lnTo>
                        <a:pt x="2070" y="13146"/>
                      </a:lnTo>
                      <a:lnTo>
                        <a:pt x="2261" y="13071"/>
                      </a:lnTo>
                      <a:lnTo>
                        <a:pt x="2430" y="12960"/>
                      </a:lnTo>
                      <a:lnTo>
                        <a:pt x="2587" y="12792"/>
                      </a:lnTo>
                      <a:lnTo>
                        <a:pt x="2688" y="12606"/>
                      </a:lnTo>
                      <a:lnTo>
                        <a:pt x="2801" y="12419"/>
                      </a:lnTo>
                      <a:lnTo>
                        <a:pt x="2925" y="12289"/>
                      </a:lnTo>
                      <a:lnTo>
                        <a:pt x="3082" y="12177"/>
                      </a:lnTo>
                      <a:lnTo>
                        <a:pt x="3228" y="12103"/>
                      </a:lnTo>
                      <a:lnTo>
                        <a:pt x="3408" y="12103"/>
                      </a:lnTo>
                      <a:lnTo>
                        <a:pt x="3577" y="12103"/>
                      </a:lnTo>
                      <a:lnTo>
                        <a:pt x="3723" y="12177"/>
                      </a:lnTo>
                      <a:lnTo>
                        <a:pt x="3903" y="12252"/>
                      </a:lnTo>
                      <a:lnTo>
                        <a:pt x="4072" y="12364"/>
                      </a:lnTo>
                      <a:lnTo>
                        <a:pt x="4230" y="12494"/>
                      </a:lnTo>
                      <a:lnTo>
                        <a:pt x="4353" y="12643"/>
                      </a:lnTo>
                      <a:lnTo>
                        <a:pt x="4488" y="12829"/>
                      </a:lnTo>
                      <a:lnTo>
                        <a:pt x="4567" y="13034"/>
                      </a:lnTo>
                      <a:lnTo>
                        <a:pt x="4657" y="13257"/>
                      </a:lnTo>
                      <a:lnTo>
                        <a:pt x="4702" y="13462"/>
                      </a:lnTo>
                      <a:lnTo>
                        <a:pt x="4725" y="13686"/>
                      </a:lnTo>
                      <a:lnTo>
                        <a:pt x="4702" y="14282"/>
                      </a:lnTo>
                      <a:lnTo>
                        <a:pt x="4657" y="15045"/>
                      </a:lnTo>
                      <a:lnTo>
                        <a:pt x="4612" y="15976"/>
                      </a:lnTo>
                      <a:lnTo>
                        <a:pt x="4590" y="16926"/>
                      </a:lnTo>
                      <a:lnTo>
                        <a:pt x="4567" y="17968"/>
                      </a:lnTo>
                      <a:lnTo>
                        <a:pt x="4567" y="19011"/>
                      </a:lnTo>
                      <a:lnTo>
                        <a:pt x="4590" y="19514"/>
                      </a:lnTo>
                      <a:lnTo>
                        <a:pt x="4612" y="19980"/>
                      </a:lnTo>
                      <a:lnTo>
                        <a:pt x="4657" y="20426"/>
                      </a:lnTo>
                      <a:lnTo>
                        <a:pt x="4725" y="20836"/>
                      </a:lnTo>
                      <a:lnTo>
                        <a:pt x="4848" y="20929"/>
                      </a:lnTo>
                      <a:lnTo>
                        <a:pt x="5040" y="21004"/>
                      </a:lnTo>
                      <a:lnTo>
                        <a:pt x="5265" y="21078"/>
                      </a:lnTo>
                      <a:lnTo>
                        <a:pt x="5478" y="21115"/>
                      </a:lnTo>
                      <a:lnTo>
                        <a:pt x="6041" y="21115"/>
                      </a:lnTo>
                      <a:lnTo>
                        <a:pt x="6637" y="21078"/>
                      </a:lnTo>
                      <a:lnTo>
                        <a:pt x="7312" y="21004"/>
                      </a:lnTo>
                      <a:lnTo>
                        <a:pt x="7998" y="20929"/>
                      </a:lnTo>
                      <a:lnTo>
                        <a:pt x="8696" y="20855"/>
                      </a:lnTo>
                      <a:lnTo>
                        <a:pt x="9360" y="20836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0" name="Puzzle2"/>
                <p:cNvSpPr>
                  <a:spLocks noEditPoints="1" noChangeArrowheads="1"/>
                </p:cNvSpPr>
                <p:nvPr/>
              </p:nvSpPr>
              <p:spPr bwMode="auto">
                <a:xfrm>
                  <a:off x="375248" y="4502797"/>
                  <a:ext cx="179588" cy="135023"/>
                </a:xfrm>
                <a:custGeom>
                  <a:avLst/>
                  <a:gdLst>
                    <a:gd name="T0" fmla="*/ 11 w 21600"/>
                    <a:gd name="T1" fmla="*/ 13386 h 21600"/>
                    <a:gd name="T2" fmla="*/ 4202 w 21600"/>
                    <a:gd name="T3" fmla="*/ 21161 h 21600"/>
                    <a:gd name="T4" fmla="*/ 10400 w 21600"/>
                    <a:gd name="T5" fmla="*/ 13909 h 21600"/>
                    <a:gd name="T6" fmla="*/ 16821 w 21600"/>
                    <a:gd name="T7" fmla="*/ 21190 h 21600"/>
                    <a:gd name="T8" fmla="*/ 21600 w 21600"/>
                    <a:gd name="T9" fmla="*/ 15083 h 21600"/>
                    <a:gd name="T10" fmla="*/ 16889 w 21600"/>
                    <a:gd name="T11" fmla="*/ 5739 h 21600"/>
                    <a:gd name="T12" fmla="*/ 10800 w 21600"/>
                    <a:gd name="T13" fmla="*/ 28 h 21600"/>
                    <a:gd name="T14" fmla="*/ 4202 w 21600"/>
                    <a:gd name="T15" fmla="*/ 5894 h 21600"/>
                    <a:gd name="T16" fmla="*/ 5388 w 21600"/>
                    <a:gd name="T17" fmla="*/ 6742 h 21600"/>
                    <a:gd name="T18" fmla="*/ 16177 w 21600"/>
                    <a:gd name="T19" fmla="*/ 20441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4247" y="12354"/>
                      </a:moveTo>
                      <a:lnTo>
                        <a:pt x="4134" y="12468"/>
                      </a:lnTo>
                      <a:lnTo>
                        <a:pt x="4010" y="12581"/>
                      </a:lnTo>
                      <a:lnTo>
                        <a:pt x="3897" y="12637"/>
                      </a:lnTo>
                      <a:lnTo>
                        <a:pt x="3773" y="12694"/>
                      </a:lnTo>
                      <a:lnTo>
                        <a:pt x="3637" y="12694"/>
                      </a:lnTo>
                      <a:lnTo>
                        <a:pt x="3524" y="12694"/>
                      </a:lnTo>
                      <a:lnTo>
                        <a:pt x="3400" y="12665"/>
                      </a:lnTo>
                      <a:lnTo>
                        <a:pt x="3287" y="12609"/>
                      </a:lnTo>
                      <a:lnTo>
                        <a:pt x="3027" y="12496"/>
                      </a:lnTo>
                      <a:lnTo>
                        <a:pt x="2790" y="12340"/>
                      </a:lnTo>
                      <a:lnTo>
                        <a:pt x="2530" y="12142"/>
                      </a:lnTo>
                      <a:lnTo>
                        <a:pt x="2293" y="11987"/>
                      </a:lnTo>
                      <a:lnTo>
                        <a:pt x="2033" y="11817"/>
                      </a:lnTo>
                      <a:lnTo>
                        <a:pt x="1773" y="11676"/>
                      </a:lnTo>
                      <a:lnTo>
                        <a:pt x="1638" y="11662"/>
                      </a:lnTo>
                      <a:lnTo>
                        <a:pt x="1513" y="11634"/>
                      </a:lnTo>
                      <a:lnTo>
                        <a:pt x="1378" y="11634"/>
                      </a:lnTo>
                      <a:lnTo>
                        <a:pt x="1253" y="11634"/>
                      </a:lnTo>
                      <a:lnTo>
                        <a:pt x="1118" y="11662"/>
                      </a:lnTo>
                      <a:lnTo>
                        <a:pt x="971" y="11732"/>
                      </a:lnTo>
                      <a:lnTo>
                        <a:pt x="835" y="11817"/>
                      </a:lnTo>
                      <a:lnTo>
                        <a:pt x="711" y="11959"/>
                      </a:lnTo>
                      <a:lnTo>
                        <a:pt x="553" y="12086"/>
                      </a:lnTo>
                      <a:lnTo>
                        <a:pt x="429" y="12284"/>
                      </a:lnTo>
                      <a:lnTo>
                        <a:pt x="271" y="12524"/>
                      </a:lnTo>
                      <a:lnTo>
                        <a:pt x="146" y="12793"/>
                      </a:lnTo>
                      <a:lnTo>
                        <a:pt x="79" y="12962"/>
                      </a:lnTo>
                      <a:lnTo>
                        <a:pt x="33" y="13146"/>
                      </a:lnTo>
                      <a:lnTo>
                        <a:pt x="11" y="13386"/>
                      </a:lnTo>
                      <a:lnTo>
                        <a:pt x="11" y="13641"/>
                      </a:lnTo>
                      <a:lnTo>
                        <a:pt x="33" y="13881"/>
                      </a:lnTo>
                      <a:lnTo>
                        <a:pt x="101" y="14150"/>
                      </a:lnTo>
                      <a:lnTo>
                        <a:pt x="192" y="14404"/>
                      </a:lnTo>
                      <a:lnTo>
                        <a:pt x="293" y="14645"/>
                      </a:lnTo>
                      <a:lnTo>
                        <a:pt x="451" y="14857"/>
                      </a:lnTo>
                      <a:lnTo>
                        <a:pt x="621" y="15054"/>
                      </a:lnTo>
                      <a:lnTo>
                        <a:pt x="734" y="15125"/>
                      </a:lnTo>
                      <a:lnTo>
                        <a:pt x="835" y="15210"/>
                      </a:lnTo>
                      <a:lnTo>
                        <a:pt x="948" y="15267"/>
                      </a:lnTo>
                      <a:lnTo>
                        <a:pt x="1084" y="15323"/>
                      </a:lnTo>
                      <a:lnTo>
                        <a:pt x="1208" y="15351"/>
                      </a:lnTo>
                      <a:lnTo>
                        <a:pt x="1355" y="15380"/>
                      </a:lnTo>
                      <a:lnTo>
                        <a:pt x="1513" y="15380"/>
                      </a:lnTo>
                      <a:lnTo>
                        <a:pt x="1683" y="15380"/>
                      </a:lnTo>
                      <a:lnTo>
                        <a:pt x="1864" y="15351"/>
                      </a:lnTo>
                      <a:lnTo>
                        <a:pt x="2033" y="15323"/>
                      </a:lnTo>
                      <a:lnTo>
                        <a:pt x="2225" y="15238"/>
                      </a:lnTo>
                      <a:lnTo>
                        <a:pt x="2428" y="15153"/>
                      </a:lnTo>
                      <a:lnTo>
                        <a:pt x="2745" y="15026"/>
                      </a:lnTo>
                      <a:lnTo>
                        <a:pt x="3005" y="14913"/>
                      </a:lnTo>
                      <a:lnTo>
                        <a:pt x="3264" y="14828"/>
                      </a:lnTo>
                      <a:lnTo>
                        <a:pt x="3513" y="14800"/>
                      </a:lnTo>
                      <a:lnTo>
                        <a:pt x="3615" y="14828"/>
                      </a:lnTo>
                      <a:lnTo>
                        <a:pt x="3728" y="14857"/>
                      </a:lnTo>
                      <a:lnTo>
                        <a:pt x="3807" y="14913"/>
                      </a:lnTo>
                      <a:lnTo>
                        <a:pt x="3920" y="14998"/>
                      </a:lnTo>
                      <a:lnTo>
                        <a:pt x="4010" y="15097"/>
                      </a:lnTo>
                      <a:lnTo>
                        <a:pt x="4089" y="15238"/>
                      </a:lnTo>
                      <a:lnTo>
                        <a:pt x="4179" y="15408"/>
                      </a:lnTo>
                      <a:lnTo>
                        <a:pt x="4247" y="15620"/>
                      </a:lnTo>
                      <a:lnTo>
                        <a:pt x="4326" y="15860"/>
                      </a:lnTo>
                      <a:lnTo>
                        <a:pt x="4394" y="16129"/>
                      </a:lnTo>
                      <a:lnTo>
                        <a:pt x="4439" y="16440"/>
                      </a:lnTo>
                      <a:lnTo>
                        <a:pt x="4507" y="16737"/>
                      </a:lnTo>
                      <a:lnTo>
                        <a:pt x="4552" y="17090"/>
                      </a:lnTo>
                      <a:lnTo>
                        <a:pt x="4575" y="17443"/>
                      </a:lnTo>
                      <a:lnTo>
                        <a:pt x="4586" y="17825"/>
                      </a:lnTo>
                      <a:lnTo>
                        <a:pt x="4586" y="18193"/>
                      </a:lnTo>
                      <a:lnTo>
                        <a:pt x="4586" y="18574"/>
                      </a:lnTo>
                      <a:lnTo>
                        <a:pt x="4586" y="18984"/>
                      </a:lnTo>
                      <a:lnTo>
                        <a:pt x="4552" y="19366"/>
                      </a:lnTo>
                      <a:lnTo>
                        <a:pt x="4507" y="19748"/>
                      </a:lnTo>
                      <a:lnTo>
                        <a:pt x="4462" y="20129"/>
                      </a:lnTo>
                      <a:lnTo>
                        <a:pt x="4371" y="20483"/>
                      </a:lnTo>
                      <a:lnTo>
                        <a:pt x="4292" y="20836"/>
                      </a:lnTo>
                      <a:lnTo>
                        <a:pt x="4202" y="21161"/>
                      </a:lnTo>
                      <a:lnTo>
                        <a:pt x="4744" y="21161"/>
                      </a:lnTo>
                      <a:lnTo>
                        <a:pt x="5264" y="21161"/>
                      </a:lnTo>
                      <a:lnTo>
                        <a:pt x="5784" y="21161"/>
                      </a:lnTo>
                      <a:lnTo>
                        <a:pt x="6235" y="21161"/>
                      </a:lnTo>
                      <a:lnTo>
                        <a:pt x="6676" y="21161"/>
                      </a:lnTo>
                      <a:lnTo>
                        <a:pt x="7060" y="21161"/>
                      </a:lnTo>
                      <a:lnTo>
                        <a:pt x="7410" y="21161"/>
                      </a:lnTo>
                      <a:lnTo>
                        <a:pt x="7670" y="21161"/>
                      </a:lnTo>
                      <a:lnTo>
                        <a:pt x="8020" y="21020"/>
                      </a:lnTo>
                      <a:lnTo>
                        <a:pt x="8303" y="20893"/>
                      </a:lnTo>
                      <a:lnTo>
                        <a:pt x="8563" y="20695"/>
                      </a:lnTo>
                      <a:lnTo>
                        <a:pt x="8800" y="20511"/>
                      </a:lnTo>
                      <a:lnTo>
                        <a:pt x="8969" y="20285"/>
                      </a:lnTo>
                      <a:lnTo>
                        <a:pt x="9150" y="20045"/>
                      </a:lnTo>
                      <a:lnTo>
                        <a:pt x="9252" y="19804"/>
                      </a:lnTo>
                      <a:lnTo>
                        <a:pt x="9342" y="19550"/>
                      </a:lnTo>
                      <a:lnTo>
                        <a:pt x="9410" y="19281"/>
                      </a:lnTo>
                      <a:lnTo>
                        <a:pt x="9433" y="19013"/>
                      </a:lnTo>
                      <a:lnTo>
                        <a:pt x="9433" y="18744"/>
                      </a:lnTo>
                      <a:lnTo>
                        <a:pt x="9387" y="18504"/>
                      </a:lnTo>
                      <a:lnTo>
                        <a:pt x="9320" y="18221"/>
                      </a:lnTo>
                      <a:lnTo>
                        <a:pt x="9207" y="17981"/>
                      </a:lnTo>
                      <a:lnTo>
                        <a:pt x="9105" y="17740"/>
                      </a:lnTo>
                      <a:lnTo>
                        <a:pt x="8924" y="17514"/>
                      </a:lnTo>
                      <a:lnTo>
                        <a:pt x="8777" y="17274"/>
                      </a:lnTo>
                      <a:lnTo>
                        <a:pt x="8642" y="17034"/>
                      </a:lnTo>
                      <a:lnTo>
                        <a:pt x="8563" y="16765"/>
                      </a:lnTo>
                      <a:lnTo>
                        <a:pt x="8472" y="16468"/>
                      </a:lnTo>
                      <a:lnTo>
                        <a:pt x="8450" y="16157"/>
                      </a:lnTo>
                      <a:lnTo>
                        <a:pt x="8450" y="15860"/>
                      </a:lnTo>
                      <a:lnTo>
                        <a:pt x="8472" y="15563"/>
                      </a:lnTo>
                      <a:lnTo>
                        <a:pt x="8540" y="15267"/>
                      </a:lnTo>
                      <a:lnTo>
                        <a:pt x="8642" y="14998"/>
                      </a:lnTo>
                      <a:lnTo>
                        <a:pt x="8777" y="14729"/>
                      </a:lnTo>
                      <a:lnTo>
                        <a:pt x="8868" y="14616"/>
                      </a:lnTo>
                      <a:lnTo>
                        <a:pt x="8969" y="14475"/>
                      </a:lnTo>
                      <a:lnTo>
                        <a:pt x="9060" y="14376"/>
                      </a:lnTo>
                      <a:lnTo>
                        <a:pt x="9184" y="14291"/>
                      </a:lnTo>
                      <a:lnTo>
                        <a:pt x="9297" y="14206"/>
                      </a:lnTo>
                      <a:lnTo>
                        <a:pt x="9433" y="14121"/>
                      </a:lnTo>
                      <a:lnTo>
                        <a:pt x="9579" y="14051"/>
                      </a:lnTo>
                      <a:lnTo>
                        <a:pt x="9726" y="13994"/>
                      </a:lnTo>
                      <a:lnTo>
                        <a:pt x="9884" y="13938"/>
                      </a:lnTo>
                      <a:lnTo>
                        <a:pt x="10054" y="13909"/>
                      </a:lnTo>
                      <a:lnTo>
                        <a:pt x="10257" y="13881"/>
                      </a:lnTo>
                      <a:lnTo>
                        <a:pt x="10449" y="13881"/>
                      </a:lnTo>
                      <a:lnTo>
                        <a:pt x="10664" y="13881"/>
                      </a:lnTo>
                      <a:lnTo>
                        <a:pt x="10856" y="13909"/>
                      </a:lnTo>
                      <a:lnTo>
                        <a:pt x="11037" y="13966"/>
                      </a:lnTo>
                      <a:lnTo>
                        <a:pt x="11206" y="14023"/>
                      </a:lnTo>
                      <a:lnTo>
                        <a:pt x="11353" y="14093"/>
                      </a:lnTo>
                      <a:lnTo>
                        <a:pt x="11511" y="14178"/>
                      </a:lnTo>
                      <a:lnTo>
                        <a:pt x="11635" y="14263"/>
                      </a:lnTo>
                      <a:lnTo>
                        <a:pt x="11748" y="14376"/>
                      </a:lnTo>
                      <a:lnTo>
                        <a:pt x="11861" y="14475"/>
                      </a:lnTo>
                      <a:lnTo>
                        <a:pt x="11941" y="14616"/>
                      </a:lnTo>
                      <a:lnTo>
                        <a:pt x="12031" y="14758"/>
                      </a:lnTo>
                      <a:lnTo>
                        <a:pt x="12099" y="14885"/>
                      </a:lnTo>
                      <a:lnTo>
                        <a:pt x="12200" y="15210"/>
                      </a:lnTo>
                      <a:lnTo>
                        <a:pt x="12268" y="15507"/>
                      </a:lnTo>
                      <a:lnTo>
                        <a:pt x="12291" y="15832"/>
                      </a:lnTo>
                      <a:lnTo>
                        <a:pt x="12291" y="16157"/>
                      </a:lnTo>
                      <a:lnTo>
                        <a:pt x="12246" y="16482"/>
                      </a:lnTo>
                      <a:lnTo>
                        <a:pt x="12178" y="16807"/>
                      </a:lnTo>
                      <a:lnTo>
                        <a:pt x="12099" y="17090"/>
                      </a:lnTo>
                      <a:lnTo>
                        <a:pt x="12008" y="17330"/>
                      </a:lnTo>
                      <a:lnTo>
                        <a:pt x="11884" y="17542"/>
                      </a:lnTo>
                      <a:lnTo>
                        <a:pt x="11748" y="17712"/>
                      </a:lnTo>
                      <a:lnTo>
                        <a:pt x="11613" y="17839"/>
                      </a:lnTo>
                      <a:lnTo>
                        <a:pt x="11489" y="18037"/>
                      </a:lnTo>
                      <a:lnTo>
                        <a:pt x="11398" y="18221"/>
                      </a:lnTo>
                      <a:lnTo>
                        <a:pt x="11319" y="18447"/>
                      </a:lnTo>
                      <a:lnTo>
                        <a:pt x="11251" y="18659"/>
                      </a:lnTo>
                      <a:lnTo>
                        <a:pt x="11206" y="18900"/>
                      </a:lnTo>
                      <a:lnTo>
                        <a:pt x="11184" y="19154"/>
                      </a:lnTo>
                      <a:lnTo>
                        <a:pt x="11184" y="19423"/>
                      </a:lnTo>
                      <a:lnTo>
                        <a:pt x="11229" y="19663"/>
                      </a:lnTo>
                      <a:lnTo>
                        <a:pt x="11297" y="19903"/>
                      </a:lnTo>
                      <a:lnTo>
                        <a:pt x="11376" y="20158"/>
                      </a:lnTo>
                      <a:lnTo>
                        <a:pt x="11511" y="20398"/>
                      </a:lnTo>
                      <a:lnTo>
                        <a:pt x="11681" y="20610"/>
                      </a:lnTo>
                      <a:lnTo>
                        <a:pt x="11884" y="20808"/>
                      </a:lnTo>
                      <a:lnTo>
                        <a:pt x="12121" y="20992"/>
                      </a:lnTo>
                      <a:lnTo>
                        <a:pt x="12404" y="21161"/>
                      </a:lnTo>
                      <a:lnTo>
                        <a:pt x="12528" y="21190"/>
                      </a:lnTo>
                      <a:lnTo>
                        <a:pt x="12856" y="21274"/>
                      </a:lnTo>
                      <a:lnTo>
                        <a:pt x="13330" y="21373"/>
                      </a:lnTo>
                      <a:lnTo>
                        <a:pt x="13963" y="21486"/>
                      </a:lnTo>
                      <a:lnTo>
                        <a:pt x="14313" y="21543"/>
                      </a:lnTo>
                      <a:lnTo>
                        <a:pt x="14652" y="21571"/>
                      </a:lnTo>
                      <a:lnTo>
                        <a:pt x="15025" y="21600"/>
                      </a:lnTo>
                      <a:lnTo>
                        <a:pt x="15409" y="21600"/>
                      </a:lnTo>
                      <a:lnTo>
                        <a:pt x="15782" y="21600"/>
                      </a:lnTo>
                      <a:lnTo>
                        <a:pt x="16177" y="21571"/>
                      </a:lnTo>
                      <a:lnTo>
                        <a:pt x="16516" y="21486"/>
                      </a:lnTo>
                      <a:lnTo>
                        <a:pt x="16889" y="21402"/>
                      </a:lnTo>
                      <a:lnTo>
                        <a:pt x="16821" y="21190"/>
                      </a:lnTo>
                      <a:lnTo>
                        <a:pt x="16776" y="20935"/>
                      </a:lnTo>
                      <a:lnTo>
                        <a:pt x="16742" y="20667"/>
                      </a:lnTo>
                      <a:lnTo>
                        <a:pt x="16719" y="20370"/>
                      </a:lnTo>
                      <a:lnTo>
                        <a:pt x="16697" y="19719"/>
                      </a:lnTo>
                      <a:lnTo>
                        <a:pt x="16697" y="19013"/>
                      </a:lnTo>
                      <a:lnTo>
                        <a:pt x="16719" y="18306"/>
                      </a:lnTo>
                      <a:lnTo>
                        <a:pt x="16753" y="17599"/>
                      </a:lnTo>
                      <a:lnTo>
                        <a:pt x="16821" y="16949"/>
                      </a:lnTo>
                      <a:lnTo>
                        <a:pt x="16889" y="16383"/>
                      </a:lnTo>
                      <a:lnTo>
                        <a:pt x="16934" y="16129"/>
                      </a:lnTo>
                      <a:lnTo>
                        <a:pt x="17002" y="15945"/>
                      </a:lnTo>
                      <a:lnTo>
                        <a:pt x="17081" y="15790"/>
                      </a:lnTo>
                      <a:lnTo>
                        <a:pt x="17194" y="15648"/>
                      </a:lnTo>
                      <a:lnTo>
                        <a:pt x="17318" y="15563"/>
                      </a:lnTo>
                      <a:lnTo>
                        <a:pt x="17453" y="15507"/>
                      </a:lnTo>
                      <a:lnTo>
                        <a:pt x="17600" y="15450"/>
                      </a:lnTo>
                      <a:lnTo>
                        <a:pt x="17758" y="15450"/>
                      </a:lnTo>
                      <a:lnTo>
                        <a:pt x="17905" y="15479"/>
                      </a:lnTo>
                      <a:lnTo>
                        <a:pt x="18064" y="15535"/>
                      </a:lnTo>
                      <a:lnTo>
                        <a:pt x="18233" y="15620"/>
                      </a:lnTo>
                      <a:lnTo>
                        <a:pt x="18380" y="15733"/>
                      </a:lnTo>
                      <a:lnTo>
                        <a:pt x="18561" y="15832"/>
                      </a:lnTo>
                      <a:lnTo>
                        <a:pt x="18707" y="15973"/>
                      </a:lnTo>
                      <a:lnTo>
                        <a:pt x="18866" y="16129"/>
                      </a:lnTo>
                      <a:lnTo>
                        <a:pt x="18990" y="16327"/>
                      </a:lnTo>
                      <a:lnTo>
                        <a:pt x="19125" y="16482"/>
                      </a:lnTo>
                      <a:lnTo>
                        <a:pt x="19295" y="16624"/>
                      </a:lnTo>
                      <a:lnTo>
                        <a:pt x="19464" y="16737"/>
                      </a:lnTo>
                      <a:lnTo>
                        <a:pt x="19668" y="16807"/>
                      </a:lnTo>
                      <a:lnTo>
                        <a:pt x="19860" y="16836"/>
                      </a:lnTo>
                      <a:lnTo>
                        <a:pt x="20052" y="16864"/>
                      </a:lnTo>
                      <a:lnTo>
                        <a:pt x="20266" y="16836"/>
                      </a:lnTo>
                      <a:lnTo>
                        <a:pt x="20470" y="16793"/>
                      </a:lnTo>
                      <a:lnTo>
                        <a:pt x="20662" y="16708"/>
                      </a:lnTo>
                      <a:lnTo>
                        <a:pt x="20854" y="16567"/>
                      </a:lnTo>
                      <a:lnTo>
                        <a:pt x="21035" y="16412"/>
                      </a:lnTo>
                      <a:lnTo>
                        <a:pt x="21182" y="16214"/>
                      </a:lnTo>
                      <a:lnTo>
                        <a:pt x="21340" y="16002"/>
                      </a:lnTo>
                      <a:lnTo>
                        <a:pt x="21441" y="15733"/>
                      </a:lnTo>
                      <a:lnTo>
                        <a:pt x="21532" y="15436"/>
                      </a:lnTo>
                      <a:lnTo>
                        <a:pt x="21600" y="15083"/>
                      </a:lnTo>
                      <a:lnTo>
                        <a:pt x="21600" y="14885"/>
                      </a:lnTo>
                      <a:lnTo>
                        <a:pt x="21600" y="14729"/>
                      </a:lnTo>
                      <a:lnTo>
                        <a:pt x="21600" y="14531"/>
                      </a:lnTo>
                      <a:lnTo>
                        <a:pt x="21577" y="14376"/>
                      </a:lnTo>
                      <a:lnTo>
                        <a:pt x="21532" y="14206"/>
                      </a:lnTo>
                      <a:lnTo>
                        <a:pt x="21487" y="14051"/>
                      </a:lnTo>
                      <a:lnTo>
                        <a:pt x="21419" y="13909"/>
                      </a:lnTo>
                      <a:lnTo>
                        <a:pt x="21351" y="13768"/>
                      </a:lnTo>
                      <a:lnTo>
                        <a:pt x="21204" y="13500"/>
                      </a:lnTo>
                      <a:lnTo>
                        <a:pt x="21035" y="13287"/>
                      </a:lnTo>
                      <a:lnTo>
                        <a:pt x="20809" y="13090"/>
                      </a:lnTo>
                      <a:lnTo>
                        <a:pt x="20594" y="12962"/>
                      </a:lnTo>
                      <a:lnTo>
                        <a:pt x="20357" y="12821"/>
                      </a:lnTo>
                      <a:lnTo>
                        <a:pt x="20120" y="12764"/>
                      </a:lnTo>
                      <a:lnTo>
                        <a:pt x="19882" y="12708"/>
                      </a:lnTo>
                      <a:lnTo>
                        <a:pt x="19645" y="12736"/>
                      </a:lnTo>
                      <a:lnTo>
                        <a:pt x="19430" y="12793"/>
                      </a:lnTo>
                      <a:lnTo>
                        <a:pt x="19227" y="12906"/>
                      </a:lnTo>
                      <a:lnTo>
                        <a:pt x="19148" y="12962"/>
                      </a:lnTo>
                      <a:lnTo>
                        <a:pt x="19058" y="13047"/>
                      </a:lnTo>
                      <a:lnTo>
                        <a:pt x="18990" y="13146"/>
                      </a:lnTo>
                      <a:lnTo>
                        <a:pt x="18911" y="13259"/>
                      </a:lnTo>
                      <a:lnTo>
                        <a:pt x="18775" y="13471"/>
                      </a:lnTo>
                      <a:lnTo>
                        <a:pt x="18628" y="13641"/>
                      </a:lnTo>
                      <a:lnTo>
                        <a:pt x="18470" y="13740"/>
                      </a:lnTo>
                      <a:lnTo>
                        <a:pt x="18301" y="13825"/>
                      </a:lnTo>
                      <a:lnTo>
                        <a:pt x="18143" y="13853"/>
                      </a:lnTo>
                      <a:lnTo>
                        <a:pt x="17973" y="13881"/>
                      </a:lnTo>
                      <a:lnTo>
                        <a:pt x="17804" y="13853"/>
                      </a:lnTo>
                      <a:lnTo>
                        <a:pt x="17646" y="13796"/>
                      </a:lnTo>
                      <a:lnTo>
                        <a:pt x="17499" y="13726"/>
                      </a:lnTo>
                      <a:lnTo>
                        <a:pt x="17341" y="13641"/>
                      </a:lnTo>
                      <a:lnTo>
                        <a:pt x="17216" y="13528"/>
                      </a:lnTo>
                      <a:lnTo>
                        <a:pt x="17103" y="13386"/>
                      </a:lnTo>
                      <a:lnTo>
                        <a:pt x="17024" y="13259"/>
                      </a:lnTo>
                      <a:lnTo>
                        <a:pt x="16934" y="13118"/>
                      </a:lnTo>
                      <a:lnTo>
                        <a:pt x="16889" y="12991"/>
                      </a:lnTo>
                      <a:lnTo>
                        <a:pt x="16889" y="12849"/>
                      </a:lnTo>
                      <a:lnTo>
                        <a:pt x="16889" y="12383"/>
                      </a:lnTo>
                      <a:lnTo>
                        <a:pt x="16889" y="11662"/>
                      </a:lnTo>
                      <a:lnTo>
                        <a:pt x="16889" y="10701"/>
                      </a:lnTo>
                      <a:lnTo>
                        <a:pt x="16889" y="9640"/>
                      </a:lnTo>
                      <a:lnTo>
                        <a:pt x="16889" y="8566"/>
                      </a:lnTo>
                      <a:lnTo>
                        <a:pt x="16889" y="7478"/>
                      </a:lnTo>
                      <a:lnTo>
                        <a:pt x="16889" y="6502"/>
                      </a:lnTo>
                      <a:lnTo>
                        <a:pt x="16889" y="5739"/>
                      </a:lnTo>
                      <a:lnTo>
                        <a:pt x="16674" y="5894"/>
                      </a:lnTo>
                      <a:lnTo>
                        <a:pt x="16414" y="6036"/>
                      </a:lnTo>
                      <a:lnTo>
                        <a:pt x="16154" y="6177"/>
                      </a:lnTo>
                      <a:lnTo>
                        <a:pt x="15849" y="6248"/>
                      </a:lnTo>
                      <a:lnTo>
                        <a:pt x="15544" y="6304"/>
                      </a:lnTo>
                      <a:lnTo>
                        <a:pt x="15217" y="6332"/>
                      </a:lnTo>
                      <a:lnTo>
                        <a:pt x="14866" y="6361"/>
                      </a:lnTo>
                      <a:lnTo>
                        <a:pt x="14550" y="6361"/>
                      </a:lnTo>
                      <a:lnTo>
                        <a:pt x="14200" y="6332"/>
                      </a:lnTo>
                      <a:lnTo>
                        <a:pt x="13850" y="6276"/>
                      </a:lnTo>
                      <a:lnTo>
                        <a:pt x="13522" y="6219"/>
                      </a:lnTo>
                      <a:lnTo>
                        <a:pt x="13206" y="6149"/>
                      </a:lnTo>
                      <a:lnTo>
                        <a:pt x="12901" y="6064"/>
                      </a:lnTo>
                      <a:lnTo>
                        <a:pt x="12618" y="5951"/>
                      </a:lnTo>
                      <a:lnTo>
                        <a:pt x="12358" y="5838"/>
                      </a:lnTo>
                      <a:lnTo>
                        <a:pt x="12121" y="5739"/>
                      </a:lnTo>
                      <a:lnTo>
                        <a:pt x="11941" y="5626"/>
                      </a:lnTo>
                      <a:lnTo>
                        <a:pt x="11794" y="5513"/>
                      </a:lnTo>
                      <a:lnTo>
                        <a:pt x="11658" y="5414"/>
                      </a:lnTo>
                      <a:lnTo>
                        <a:pt x="11556" y="5301"/>
                      </a:lnTo>
                      <a:lnTo>
                        <a:pt x="11466" y="5187"/>
                      </a:lnTo>
                      <a:lnTo>
                        <a:pt x="11398" y="5089"/>
                      </a:lnTo>
                      <a:lnTo>
                        <a:pt x="11376" y="4947"/>
                      </a:lnTo>
                      <a:lnTo>
                        <a:pt x="11353" y="4834"/>
                      </a:lnTo>
                      <a:lnTo>
                        <a:pt x="11353" y="4707"/>
                      </a:lnTo>
                      <a:lnTo>
                        <a:pt x="11376" y="4565"/>
                      </a:lnTo>
                      <a:lnTo>
                        <a:pt x="11443" y="4410"/>
                      </a:lnTo>
                      <a:lnTo>
                        <a:pt x="11511" y="4240"/>
                      </a:lnTo>
                      <a:lnTo>
                        <a:pt x="11703" y="3887"/>
                      </a:lnTo>
                      <a:lnTo>
                        <a:pt x="11986" y="3505"/>
                      </a:lnTo>
                      <a:lnTo>
                        <a:pt x="12144" y="3265"/>
                      </a:lnTo>
                      <a:lnTo>
                        <a:pt x="12246" y="3025"/>
                      </a:lnTo>
                      <a:lnTo>
                        <a:pt x="12336" y="2756"/>
                      </a:lnTo>
                      <a:lnTo>
                        <a:pt x="12404" y="2445"/>
                      </a:lnTo>
                      <a:lnTo>
                        <a:pt x="12438" y="2176"/>
                      </a:lnTo>
                      <a:lnTo>
                        <a:pt x="12438" y="1880"/>
                      </a:lnTo>
                      <a:lnTo>
                        <a:pt x="12404" y="1583"/>
                      </a:lnTo>
                      <a:lnTo>
                        <a:pt x="12336" y="1314"/>
                      </a:lnTo>
                      <a:lnTo>
                        <a:pt x="12246" y="1046"/>
                      </a:lnTo>
                      <a:lnTo>
                        <a:pt x="12099" y="791"/>
                      </a:lnTo>
                      <a:lnTo>
                        <a:pt x="12008" y="692"/>
                      </a:lnTo>
                      <a:lnTo>
                        <a:pt x="11918" y="579"/>
                      </a:lnTo>
                      <a:lnTo>
                        <a:pt x="11816" y="466"/>
                      </a:lnTo>
                      <a:lnTo>
                        <a:pt x="11703" y="381"/>
                      </a:lnTo>
                      <a:lnTo>
                        <a:pt x="11579" y="310"/>
                      </a:lnTo>
                      <a:lnTo>
                        <a:pt x="11443" y="226"/>
                      </a:lnTo>
                      <a:lnTo>
                        <a:pt x="11297" y="169"/>
                      </a:lnTo>
                      <a:lnTo>
                        <a:pt x="11138" y="113"/>
                      </a:lnTo>
                      <a:lnTo>
                        <a:pt x="10969" y="56"/>
                      </a:lnTo>
                      <a:lnTo>
                        <a:pt x="10800" y="28"/>
                      </a:lnTo>
                      <a:lnTo>
                        <a:pt x="10619" y="28"/>
                      </a:lnTo>
                      <a:lnTo>
                        <a:pt x="10404" y="28"/>
                      </a:lnTo>
                      <a:lnTo>
                        <a:pt x="10257" y="28"/>
                      </a:lnTo>
                      <a:lnTo>
                        <a:pt x="10076" y="56"/>
                      </a:lnTo>
                      <a:lnTo>
                        <a:pt x="9952" y="84"/>
                      </a:lnTo>
                      <a:lnTo>
                        <a:pt x="9794" y="141"/>
                      </a:lnTo>
                      <a:lnTo>
                        <a:pt x="9692" y="226"/>
                      </a:lnTo>
                      <a:lnTo>
                        <a:pt x="9557" y="282"/>
                      </a:lnTo>
                      <a:lnTo>
                        <a:pt x="9455" y="381"/>
                      </a:lnTo>
                      <a:lnTo>
                        <a:pt x="9365" y="466"/>
                      </a:lnTo>
                      <a:lnTo>
                        <a:pt x="9274" y="579"/>
                      </a:lnTo>
                      <a:lnTo>
                        <a:pt x="9184" y="692"/>
                      </a:lnTo>
                      <a:lnTo>
                        <a:pt x="9128" y="791"/>
                      </a:lnTo>
                      <a:lnTo>
                        <a:pt x="9060" y="932"/>
                      </a:lnTo>
                      <a:lnTo>
                        <a:pt x="8969" y="1201"/>
                      </a:lnTo>
                      <a:lnTo>
                        <a:pt x="8913" y="1498"/>
                      </a:lnTo>
                      <a:lnTo>
                        <a:pt x="8890" y="1795"/>
                      </a:lnTo>
                      <a:lnTo>
                        <a:pt x="8890" y="2120"/>
                      </a:lnTo>
                      <a:lnTo>
                        <a:pt x="8913" y="2445"/>
                      </a:lnTo>
                      <a:lnTo>
                        <a:pt x="8969" y="2756"/>
                      </a:lnTo>
                      <a:lnTo>
                        <a:pt x="9060" y="3081"/>
                      </a:lnTo>
                      <a:lnTo>
                        <a:pt x="9173" y="3378"/>
                      </a:lnTo>
                      <a:lnTo>
                        <a:pt x="9297" y="3647"/>
                      </a:lnTo>
                      <a:lnTo>
                        <a:pt x="9466" y="3887"/>
                      </a:lnTo>
                      <a:lnTo>
                        <a:pt x="9579" y="4085"/>
                      </a:lnTo>
                      <a:lnTo>
                        <a:pt x="9670" y="4269"/>
                      </a:lnTo>
                      <a:lnTo>
                        <a:pt x="9726" y="4467"/>
                      </a:lnTo>
                      <a:lnTo>
                        <a:pt x="9771" y="4650"/>
                      </a:lnTo>
                      <a:lnTo>
                        <a:pt x="9771" y="4834"/>
                      </a:lnTo>
                      <a:lnTo>
                        <a:pt x="9749" y="5032"/>
                      </a:lnTo>
                      <a:lnTo>
                        <a:pt x="9715" y="5216"/>
                      </a:lnTo>
                      <a:lnTo>
                        <a:pt x="9625" y="5385"/>
                      </a:lnTo>
                      <a:lnTo>
                        <a:pt x="9534" y="5513"/>
                      </a:lnTo>
                      <a:lnTo>
                        <a:pt x="9410" y="5626"/>
                      </a:lnTo>
                      <a:lnTo>
                        <a:pt x="9229" y="5710"/>
                      </a:lnTo>
                      <a:lnTo>
                        <a:pt x="9060" y="5767"/>
                      </a:lnTo>
                      <a:lnTo>
                        <a:pt x="8845" y="5767"/>
                      </a:lnTo>
                      <a:lnTo>
                        <a:pt x="8585" y="5739"/>
                      </a:lnTo>
                      <a:lnTo>
                        <a:pt x="8325" y="5654"/>
                      </a:lnTo>
                      <a:lnTo>
                        <a:pt x="8020" y="5513"/>
                      </a:lnTo>
                      <a:lnTo>
                        <a:pt x="7840" y="5442"/>
                      </a:lnTo>
                      <a:lnTo>
                        <a:pt x="7648" y="5385"/>
                      </a:lnTo>
                      <a:lnTo>
                        <a:pt x="7433" y="5329"/>
                      </a:lnTo>
                      <a:lnTo>
                        <a:pt x="7241" y="5301"/>
                      </a:lnTo>
                      <a:lnTo>
                        <a:pt x="6755" y="5301"/>
                      </a:lnTo>
                      <a:lnTo>
                        <a:pt x="6281" y="5329"/>
                      </a:lnTo>
                      <a:lnTo>
                        <a:pt x="5784" y="5385"/>
                      </a:lnTo>
                      <a:lnTo>
                        <a:pt x="5264" y="5498"/>
                      </a:lnTo>
                      <a:lnTo>
                        <a:pt x="4744" y="5597"/>
                      </a:lnTo>
                      <a:lnTo>
                        <a:pt x="4247" y="5739"/>
                      </a:lnTo>
                      <a:lnTo>
                        <a:pt x="4202" y="5894"/>
                      </a:lnTo>
                      <a:lnTo>
                        <a:pt x="4202" y="6191"/>
                      </a:lnTo>
                      <a:lnTo>
                        <a:pt x="4202" y="6545"/>
                      </a:lnTo>
                      <a:lnTo>
                        <a:pt x="4225" y="6954"/>
                      </a:lnTo>
                      <a:lnTo>
                        <a:pt x="4315" y="7930"/>
                      </a:lnTo>
                      <a:lnTo>
                        <a:pt x="4394" y="9018"/>
                      </a:lnTo>
                      <a:lnTo>
                        <a:pt x="4439" y="9570"/>
                      </a:lnTo>
                      <a:lnTo>
                        <a:pt x="4462" y="10107"/>
                      </a:lnTo>
                      <a:lnTo>
                        <a:pt x="4484" y="10630"/>
                      </a:lnTo>
                      <a:lnTo>
                        <a:pt x="4507" y="11082"/>
                      </a:lnTo>
                      <a:lnTo>
                        <a:pt x="4484" y="11520"/>
                      </a:lnTo>
                      <a:lnTo>
                        <a:pt x="4439" y="11874"/>
                      </a:lnTo>
                      <a:lnTo>
                        <a:pt x="4394" y="12029"/>
                      </a:lnTo>
                      <a:lnTo>
                        <a:pt x="4349" y="12171"/>
                      </a:lnTo>
                      <a:lnTo>
                        <a:pt x="4315" y="12284"/>
                      </a:lnTo>
                      <a:lnTo>
                        <a:pt x="4247" y="12354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1" name="Puzzle1"/>
                <p:cNvSpPr>
                  <a:spLocks noEditPoints="1" noChangeArrowheads="1"/>
                </p:cNvSpPr>
                <p:nvPr/>
              </p:nvSpPr>
              <p:spPr bwMode="auto">
                <a:xfrm>
                  <a:off x="268465" y="4439549"/>
                  <a:ext cx="181669" cy="103044"/>
                </a:xfrm>
                <a:custGeom>
                  <a:avLst/>
                  <a:gdLst>
                    <a:gd name="T0" fmla="*/ 16740 w 21600"/>
                    <a:gd name="T1" fmla="*/ 21078 h 21600"/>
                    <a:gd name="T2" fmla="*/ 16976 w 21600"/>
                    <a:gd name="T3" fmla="*/ 521 h 21600"/>
                    <a:gd name="T4" fmla="*/ 4725 w 21600"/>
                    <a:gd name="T5" fmla="*/ 856 h 21600"/>
                    <a:gd name="T6" fmla="*/ 5040 w 21600"/>
                    <a:gd name="T7" fmla="*/ 21004 h 21600"/>
                    <a:gd name="T8" fmla="*/ 10811 w 21600"/>
                    <a:gd name="T9" fmla="*/ 12885 h 21600"/>
                    <a:gd name="T10" fmla="*/ 10845 w 21600"/>
                    <a:gd name="T11" fmla="*/ 8714 h 21600"/>
                    <a:gd name="T12" fmla="*/ 21600 w 21600"/>
                    <a:gd name="T13" fmla="*/ 10000 h 21600"/>
                    <a:gd name="T14" fmla="*/ 56 w 21600"/>
                    <a:gd name="T15" fmla="*/ 10000 h 21600"/>
                    <a:gd name="T16" fmla="*/ 6086 w 21600"/>
                    <a:gd name="T17" fmla="*/ 2569 h 21600"/>
                    <a:gd name="T18" fmla="*/ 16132 w 21600"/>
                    <a:gd name="T19" fmla="*/ 19552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9360" y="20836"/>
                      </a:moveTo>
                      <a:lnTo>
                        <a:pt x="9528" y="20836"/>
                      </a:lnTo>
                      <a:lnTo>
                        <a:pt x="9686" y="20762"/>
                      </a:lnTo>
                      <a:lnTo>
                        <a:pt x="9810" y="20687"/>
                      </a:lnTo>
                      <a:lnTo>
                        <a:pt x="9922" y="20575"/>
                      </a:lnTo>
                      <a:lnTo>
                        <a:pt x="10012" y="20426"/>
                      </a:lnTo>
                      <a:lnTo>
                        <a:pt x="10068" y="20296"/>
                      </a:lnTo>
                      <a:lnTo>
                        <a:pt x="10113" y="20110"/>
                      </a:lnTo>
                      <a:lnTo>
                        <a:pt x="10136" y="19905"/>
                      </a:lnTo>
                      <a:lnTo>
                        <a:pt x="10136" y="19682"/>
                      </a:lnTo>
                      <a:lnTo>
                        <a:pt x="10113" y="19440"/>
                      </a:lnTo>
                      <a:lnTo>
                        <a:pt x="10068" y="19142"/>
                      </a:lnTo>
                      <a:lnTo>
                        <a:pt x="10012" y="18900"/>
                      </a:lnTo>
                      <a:lnTo>
                        <a:pt x="9900" y="18620"/>
                      </a:lnTo>
                      <a:lnTo>
                        <a:pt x="9787" y="18285"/>
                      </a:lnTo>
                      <a:lnTo>
                        <a:pt x="9641" y="17968"/>
                      </a:lnTo>
                      <a:lnTo>
                        <a:pt x="9472" y="17652"/>
                      </a:lnTo>
                      <a:lnTo>
                        <a:pt x="9382" y="17466"/>
                      </a:lnTo>
                      <a:lnTo>
                        <a:pt x="9315" y="17298"/>
                      </a:lnTo>
                      <a:lnTo>
                        <a:pt x="9258" y="17112"/>
                      </a:lnTo>
                      <a:lnTo>
                        <a:pt x="9191" y="16926"/>
                      </a:lnTo>
                      <a:lnTo>
                        <a:pt x="9123" y="16535"/>
                      </a:lnTo>
                      <a:lnTo>
                        <a:pt x="9101" y="16144"/>
                      </a:lnTo>
                      <a:lnTo>
                        <a:pt x="9101" y="15753"/>
                      </a:lnTo>
                      <a:lnTo>
                        <a:pt x="9168" y="15362"/>
                      </a:lnTo>
                      <a:lnTo>
                        <a:pt x="9236" y="14971"/>
                      </a:lnTo>
                      <a:lnTo>
                        <a:pt x="9360" y="14580"/>
                      </a:lnTo>
                      <a:lnTo>
                        <a:pt x="9495" y="14244"/>
                      </a:lnTo>
                      <a:lnTo>
                        <a:pt x="9663" y="13891"/>
                      </a:lnTo>
                      <a:lnTo>
                        <a:pt x="9855" y="13611"/>
                      </a:lnTo>
                      <a:lnTo>
                        <a:pt x="10068" y="13351"/>
                      </a:lnTo>
                      <a:lnTo>
                        <a:pt x="10293" y="13146"/>
                      </a:lnTo>
                      <a:lnTo>
                        <a:pt x="10552" y="12997"/>
                      </a:lnTo>
                      <a:lnTo>
                        <a:pt x="10811" y="12885"/>
                      </a:lnTo>
                      <a:lnTo>
                        <a:pt x="11069" y="12866"/>
                      </a:lnTo>
                      <a:lnTo>
                        <a:pt x="11351" y="12885"/>
                      </a:lnTo>
                      <a:lnTo>
                        <a:pt x="11610" y="12997"/>
                      </a:lnTo>
                      <a:lnTo>
                        <a:pt x="11846" y="13183"/>
                      </a:lnTo>
                      <a:lnTo>
                        <a:pt x="12060" y="13388"/>
                      </a:lnTo>
                      <a:lnTo>
                        <a:pt x="12251" y="13648"/>
                      </a:lnTo>
                      <a:lnTo>
                        <a:pt x="12419" y="13928"/>
                      </a:lnTo>
                      <a:lnTo>
                        <a:pt x="12555" y="14244"/>
                      </a:lnTo>
                      <a:lnTo>
                        <a:pt x="12690" y="14617"/>
                      </a:lnTo>
                      <a:lnTo>
                        <a:pt x="12768" y="15008"/>
                      </a:lnTo>
                      <a:lnTo>
                        <a:pt x="12836" y="15399"/>
                      </a:lnTo>
                      <a:lnTo>
                        <a:pt x="12858" y="15753"/>
                      </a:lnTo>
                      <a:lnTo>
                        <a:pt x="12858" y="16144"/>
                      </a:lnTo>
                      <a:lnTo>
                        <a:pt x="12813" y="16535"/>
                      </a:lnTo>
                      <a:lnTo>
                        <a:pt x="12746" y="16888"/>
                      </a:lnTo>
                      <a:lnTo>
                        <a:pt x="12667" y="17224"/>
                      </a:lnTo>
                      <a:lnTo>
                        <a:pt x="12510" y="17503"/>
                      </a:lnTo>
                      <a:lnTo>
                        <a:pt x="12228" y="18043"/>
                      </a:lnTo>
                      <a:lnTo>
                        <a:pt x="11970" y="18546"/>
                      </a:lnTo>
                      <a:lnTo>
                        <a:pt x="11868" y="18751"/>
                      </a:lnTo>
                      <a:lnTo>
                        <a:pt x="11778" y="18974"/>
                      </a:lnTo>
                      <a:lnTo>
                        <a:pt x="11711" y="19179"/>
                      </a:lnTo>
                      <a:lnTo>
                        <a:pt x="11666" y="19365"/>
                      </a:lnTo>
                      <a:lnTo>
                        <a:pt x="11632" y="19570"/>
                      </a:lnTo>
                      <a:lnTo>
                        <a:pt x="11632" y="19756"/>
                      </a:lnTo>
                      <a:lnTo>
                        <a:pt x="11632" y="19942"/>
                      </a:lnTo>
                      <a:lnTo>
                        <a:pt x="11643" y="20110"/>
                      </a:lnTo>
                      <a:lnTo>
                        <a:pt x="11711" y="20296"/>
                      </a:lnTo>
                      <a:lnTo>
                        <a:pt x="11801" y="20464"/>
                      </a:lnTo>
                      <a:lnTo>
                        <a:pt x="11891" y="20650"/>
                      </a:lnTo>
                      <a:lnTo>
                        <a:pt x="12037" y="20836"/>
                      </a:lnTo>
                      <a:lnTo>
                        <a:pt x="12206" y="21004"/>
                      </a:lnTo>
                      <a:lnTo>
                        <a:pt x="12419" y="21190"/>
                      </a:lnTo>
                      <a:lnTo>
                        <a:pt x="12667" y="21320"/>
                      </a:lnTo>
                      <a:lnTo>
                        <a:pt x="12960" y="21432"/>
                      </a:lnTo>
                      <a:lnTo>
                        <a:pt x="13286" y="21544"/>
                      </a:lnTo>
                      <a:lnTo>
                        <a:pt x="13612" y="21655"/>
                      </a:lnTo>
                      <a:lnTo>
                        <a:pt x="13983" y="21693"/>
                      </a:lnTo>
                      <a:lnTo>
                        <a:pt x="14343" y="21730"/>
                      </a:lnTo>
                      <a:lnTo>
                        <a:pt x="14715" y="21730"/>
                      </a:lnTo>
                      <a:lnTo>
                        <a:pt x="15075" y="21730"/>
                      </a:lnTo>
                      <a:lnTo>
                        <a:pt x="15446" y="21655"/>
                      </a:lnTo>
                      <a:lnTo>
                        <a:pt x="15794" y="21581"/>
                      </a:lnTo>
                      <a:lnTo>
                        <a:pt x="16132" y="21432"/>
                      </a:lnTo>
                      <a:lnTo>
                        <a:pt x="16458" y="21302"/>
                      </a:lnTo>
                      <a:lnTo>
                        <a:pt x="16740" y="21078"/>
                      </a:lnTo>
                      <a:lnTo>
                        <a:pt x="16976" y="20836"/>
                      </a:lnTo>
                      <a:lnTo>
                        <a:pt x="17043" y="20650"/>
                      </a:lnTo>
                      <a:lnTo>
                        <a:pt x="17088" y="20426"/>
                      </a:lnTo>
                      <a:lnTo>
                        <a:pt x="17133" y="20222"/>
                      </a:lnTo>
                      <a:lnTo>
                        <a:pt x="17156" y="19980"/>
                      </a:lnTo>
                      <a:lnTo>
                        <a:pt x="17167" y="19477"/>
                      </a:lnTo>
                      <a:lnTo>
                        <a:pt x="17167" y="18974"/>
                      </a:lnTo>
                      <a:lnTo>
                        <a:pt x="17156" y="18397"/>
                      </a:lnTo>
                      <a:lnTo>
                        <a:pt x="17111" y="17820"/>
                      </a:lnTo>
                      <a:lnTo>
                        <a:pt x="17066" y="17261"/>
                      </a:lnTo>
                      <a:lnTo>
                        <a:pt x="16998" y="16646"/>
                      </a:lnTo>
                      <a:lnTo>
                        <a:pt x="16852" y="15511"/>
                      </a:lnTo>
                      <a:lnTo>
                        <a:pt x="16740" y="14393"/>
                      </a:lnTo>
                      <a:lnTo>
                        <a:pt x="16717" y="13928"/>
                      </a:lnTo>
                      <a:lnTo>
                        <a:pt x="16695" y="13462"/>
                      </a:lnTo>
                      <a:lnTo>
                        <a:pt x="16717" y="13071"/>
                      </a:lnTo>
                      <a:lnTo>
                        <a:pt x="16785" y="12755"/>
                      </a:lnTo>
                      <a:lnTo>
                        <a:pt x="16852" y="12419"/>
                      </a:lnTo>
                      <a:lnTo>
                        <a:pt x="16953" y="12140"/>
                      </a:lnTo>
                      <a:lnTo>
                        <a:pt x="17088" y="11898"/>
                      </a:lnTo>
                      <a:lnTo>
                        <a:pt x="17212" y="11675"/>
                      </a:lnTo>
                      <a:lnTo>
                        <a:pt x="17370" y="11470"/>
                      </a:lnTo>
                      <a:lnTo>
                        <a:pt x="17516" y="11284"/>
                      </a:lnTo>
                      <a:lnTo>
                        <a:pt x="17696" y="11135"/>
                      </a:lnTo>
                      <a:lnTo>
                        <a:pt x="17865" y="11042"/>
                      </a:lnTo>
                      <a:lnTo>
                        <a:pt x="18033" y="10930"/>
                      </a:lnTo>
                      <a:lnTo>
                        <a:pt x="18213" y="10893"/>
                      </a:lnTo>
                      <a:lnTo>
                        <a:pt x="18382" y="10893"/>
                      </a:lnTo>
                      <a:lnTo>
                        <a:pt x="18551" y="10967"/>
                      </a:lnTo>
                      <a:lnTo>
                        <a:pt x="18708" y="11042"/>
                      </a:lnTo>
                      <a:lnTo>
                        <a:pt x="18855" y="11172"/>
                      </a:lnTo>
                      <a:lnTo>
                        <a:pt x="19012" y="11358"/>
                      </a:lnTo>
                      <a:lnTo>
                        <a:pt x="19136" y="11600"/>
                      </a:lnTo>
                      <a:lnTo>
                        <a:pt x="19271" y="11861"/>
                      </a:lnTo>
                      <a:lnTo>
                        <a:pt x="19440" y="12028"/>
                      </a:lnTo>
                      <a:lnTo>
                        <a:pt x="19608" y="12177"/>
                      </a:lnTo>
                      <a:lnTo>
                        <a:pt x="19822" y="12289"/>
                      </a:lnTo>
                      <a:lnTo>
                        <a:pt x="20025" y="12289"/>
                      </a:lnTo>
                      <a:lnTo>
                        <a:pt x="20238" y="12289"/>
                      </a:lnTo>
                      <a:lnTo>
                        <a:pt x="20452" y="12215"/>
                      </a:lnTo>
                      <a:lnTo>
                        <a:pt x="20643" y="12103"/>
                      </a:lnTo>
                      <a:lnTo>
                        <a:pt x="20846" y="11973"/>
                      </a:lnTo>
                      <a:lnTo>
                        <a:pt x="21037" y="11786"/>
                      </a:lnTo>
                      <a:lnTo>
                        <a:pt x="21206" y="11563"/>
                      </a:lnTo>
                      <a:lnTo>
                        <a:pt x="21363" y="11321"/>
                      </a:lnTo>
                      <a:lnTo>
                        <a:pt x="21465" y="11079"/>
                      </a:lnTo>
                      <a:lnTo>
                        <a:pt x="21577" y="10744"/>
                      </a:lnTo>
                      <a:lnTo>
                        <a:pt x="21622" y="10427"/>
                      </a:lnTo>
                      <a:lnTo>
                        <a:pt x="21645" y="10111"/>
                      </a:lnTo>
                      <a:lnTo>
                        <a:pt x="21622" y="9608"/>
                      </a:lnTo>
                      <a:lnTo>
                        <a:pt x="21577" y="9142"/>
                      </a:lnTo>
                      <a:lnTo>
                        <a:pt x="21465" y="8751"/>
                      </a:lnTo>
                      <a:lnTo>
                        <a:pt x="21363" y="8397"/>
                      </a:lnTo>
                      <a:lnTo>
                        <a:pt x="21206" y="8062"/>
                      </a:lnTo>
                      <a:lnTo>
                        <a:pt x="21037" y="7820"/>
                      </a:lnTo>
                      <a:lnTo>
                        <a:pt x="20846" y="7597"/>
                      </a:lnTo>
                      <a:lnTo>
                        <a:pt x="20643" y="7429"/>
                      </a:lnTo>
                      <a:lnTo>
                        <a:pt x="20452" y="7317"/>
                      </a:lnTo>
                      <a:lnTo>
                        <a:pt x="20238" y="7206"/>
                      </a:lnTo>
                      <a:lnTo>
                        <a:pt x="20025" y="7168"/>
                      </a:lnTo>
                      <a:lnTo>
                        <a:pt x="19822" y="7206"/>
                      </a:lnTo>
                      <a:lnTo>
                        <a:pt x="19608" y="7243"/>
                      </a:lnTo>
                      <a:lnTo>
                        <a:pt x="19440" y="7355"/>
                      </a:lnTo>
                      <a:lnTo>
                        <a:pt x="19271" y="7504"/>
                      </a:lnTo>
                      <a:lnTo>
                        <a:pt x="19136" y="7708"/>
                      </a:lnTo>
                      <a:lnTo>
                        <a:pt x="19012" y="7895"/>
                      </a:lnTo>
                      <a:lnTo>
                        <a:pt x="18832" y="8025"/>
                      </a:lnTo>
                      <a:lnTo>
                        <a:pt x="18663" y="8174"/>
                      </a:lnTo>
                      <a:lnTo>
                        <a:pt x="18472" y="8248"/>
                      </a:lnTo>
                      <a:lnTo>
                        <a:pt x="18270" y="8286"/>
                      </a:lnTo>
                      <a:lnTo>
                        <a:pt x="18078" y="8323"/>
                      </a:lnTo>
                      <a:lnTo>
                        <a:pt x="17887" y="8323"/>
                      </a:lnTo>
                      <a:lnTo>
                        <a:pt x="17696" y="8248"/>
                      </a:lnTo>
                      <a:lnTo>
                        <a:pt x="17493" y="8174"/>
                      </a:lnTo>
                      <a:lnTo>
                        <a:pt x="17302" y="8062"/>
                      </a:lnTo>
                      <a:lnTo>
                        <a:pt x="17133" y="7969"/>
                      </a:lnTo>
                      <a:lnTo>
                        <a:pt x="16976" y="7783"/>
                      </a:lnTo>
                      <a:lnTo>
                        <a:pt x="16852" y="7597"/>
                      </a:lnTo>
                      <a:lnTo>
                        <a:pt x="16740" y="7429"/>
                      </a:lnTo>
                      <a:lnTo>
                        <a:pt x="16672" y="7168"/>
                      </a:lnTo>
                      <a:lnTo>
                        <a:pt x="16638" y="6926"/>
                      </a:lnTo>
                      <a:lnTo>
                        <a:pt x="16616" y="6498"/>
                      </a:lnTo>
                      <a:lnTo>
                        <a:pt x="16616" y="5772"/>
                      </a:lnTo>
                      <a:lnTo>
                        <a:pt x="16650" y="4915"/>
                      </a:lnTo>
                      <a:lnTo>
                        <a:pt x="16695" y="3928"/>
                      </a:lnTo>
                      <a:lnTo>
                        <a:pt x="16762" y="2960"/>
                      </a:lnTo>
                      <a:lnTo>
                        <a:pt x="16830" y="1992"/>
                      </a:lnTo>
                      <a:lnTo>
                        <a:pt x="16908" y="1173"/>
                      </a:lnTo>
                      <a:lnTo>
                        <a:pt x="16976" y="521"/>
                      </a:lnTo>
                      <a:lnTo>
                        <a:pt x="16953" y="521"/>
                      </a:lnTo>
                      <a:lnTo>
                        <a:pt x="16931" y="521"/>
                      </a:lnTo>
                      <a:lnTo>
                        <a:pt x="16267" y="484"/>
                      </a:lnTo>
                      <a:lnTo>
                        <a:pt x="15637" y="428"/>
                      </a:lnTo>
                      <a:lnTo>
                        <a:pt x="15063" y="353"/>
                      </a:lnTo>
                      <a:lnTo>
                        <a:pt x="14523" y="279"/>
                      </a:lnTo>
                      <a:lnTo>
                        <a:pt x="14040" y="167"/>
                      </a:lnTo>
                      <a:lnTo>
                        <a:pt x="13635" y="93"/>
                      </a:lnTo>
                      <a:lnTo>
                        <a:pt x="13331" y="18"/>
                      </a:lnTo>
                      <a:lnTo>
                        <a:pt x="13117" y="18"/>
                      </a:lnTo>
                      <a:lnTo>
                        <a:pt x="12982" y="18"/>
                      </a:lnTo>
                      <a:lnTo>
                        <a:pt x="12858" y="130"/>
                      </a:lnTo>
                      <a:lnTo>
                        <a:pt x="12723" y="279"/>
                      </a:lnTo>
                      <a:lnTo>
                        <a:pt x="12622" y="446"/>
                      </a:lnTo>
                      <a:lnTo>
                        <a:pt x="12510" y="670"/>
                      </a:lnTo>
                      <a:lnTo>
                        <a:pt x="12419" y="912"/>
                      </a:lnTo>
                      <a:lnTo>
                        <a:pt x="12363" y="1210"/>
                      </a:lnTo>
                      <a:lnTo>
                        <a:pt x="12318" y="1526"/>
                      </a:lnTo>
                      <a:lnTo>
                        <a:pt x="12273" y="1843"/>
                      </a:lnTo>
                      <a:lnTo>
                        <a:pt x="12251" y="2215"/>
                      </a:lnTo>
                      <a:lnTo>
                        <a:pt x="12273" y="2532"/>
                      </a:lnTo>
                      <a:lnTo>
                        <a:pt x="12318" y="2886"/>
                      </a:lnTo>
                      <a:lnTo>
                        <a:pt x="12386" y="3240"/>
                      </a:lnTo>
                      <a:lnTo>
                        <a:pt x="12464" y="3556"/>
                      </a:lnTo>
                      <a:lnTo>
                        <a:pt x="12577" y="3891"/>
                      </a:lnTo>
                      <a:lnTo>
                        <a:pt x="12746" y="4171"/>
                      </a:lnTo>
                      <a:lnTo>
                        <a:pt x="12926" y="4487"/>
                      </a:lnTo>
                      <a:lnTo>
                        <a:pt x="13050" y="4860"/>
                      </a:lnTo>
                      <a:lnTo>
                        <a:pt x="13162" y="5251"/>
                      </a:lnTo>
                      <a:lnTo>
                        <a:pt x="13218" y="5604"/>
                      </a:lnTo>
                      <a:lnTo>
                        <a:pt x="13263" y="5995"/>
                      </a:lnTo>
                      <a:lnTo>
                        <a:pt x="13241" y="6386"/>
                      </a:lnTo>
                      <a:lnTo>
                        <a:pt x="13218" y="6740"/>
                      </a:lnTo>
                      <a:lnTo>
                        <a:pt x="13139" y="7094"/>
                      </a:lnTo>
                      <a:lnTo>
                        <a:pt x="13050" y="7429"/>
                      </a:lnTo>
                      <a:lnTo>
                        <a:pt x="12903" y="7746"/>
                      </a:lnTo>
                      <a:lnTo>
                        <a:pt x="12723" y="8025"/>
                      </a:lnTo>
                      <a:lnTo>
                        <a:pt x="12532" y="8286"/>
                      </a:lnTo>
                      <a:lnTo>
                        <a:pt x="12318" y="8491"/>
                      </a:lnTo>
                      <a:lnTo>
                        <a:pt x="12060" y="8677"/>
                      </a:lnTo>
                      <a:lnTo>
                        <a:pt x="11756" y="8788"/>
                      </a:lnTo>
                      <a:lnTo>
                        <a:pt x="11452" y="8826"/>
                      </a:lnTo>
                      <a:lnTo>
                        <a:pt x="11283" y="8826"/>
                      </a:lnTo>
                      <a:lnTo>
                        <a:pt x="11126" y="8826"/>
                      </a:lnTo>
                      <a:lnTo>
                        <a:pt x="11002" y="8788"/>
                      </a:lnTo>
                      <a:lnTo>
                        <a:pt x="10845" y="8714"/>
                      </a:lnTo>
                      <a:lnTo>
                        <a:pt x="10721" y="8640"/>
                      </a:lnTo>
                      <a:lnTo>
                        <a:pt x="10608" y="8565"/>
                      </a:lnTo>
                      <a:lnTo>
                        <a:pt x="10485" y="8453"/>
                      </a:lnTo>
                      <a:lnTo>
                        <a:pt x="10372" y="8323"/>
                      </a:lnTo>
                      <a:lnTo>
                        <a:pt x="10181" y="8062"/>
                      </a:lnTo>
                      <a:lnTo>
                        <a:pt x="10035" y="7746"/>
                      </a:lnTo>
                      <a:lnTo>
                        <a:pt x="9900" y="7392"/>
                      </a:lnTo>
                      <a:lnTo>
                        <a:pt x="9787" y="7001"/>
                      </a:lnTo>
                      <a:lnTo>
                        <a:pt x="9731" y="6610"/>
                      </a:lnTo>
                      <a:lnTo>
                        <a:pt x="9686" y="6219"/>
                      </a:lnTo>
                      <a:lnTo>
                        <a:pt x="9663" y="5772"/>
                      </a:lnTo>
                      <a:lnTo>
                        <a:pt x="9686" y="5381"/>
                      </a:lnTo>
                      <a:lnTo>
                        <a:pt x="9753" y="4990"/>
                      </a:lnTo>
                      <a:lnTo>
                        <a:pt x="9832" y="4636"/>
                      </a:lnTo>
                      <a:lnTo>
                        <a:pt x="9945" y="4320"/>
                      </a:lnTo>
                      <a:lnTo>
                        <a:pt x="10068" y="4022"/>
                      </a:lnTo>
                      <a:lnTo>
                        <a:pt x="10203" y="3817"/>
                      </a:lnTo>
                      <a:lnTo>
                        <a:pt x="10316" y="3593"/>
                      </a:lnTo>
                      <a:lnTo>
                        <a:pt x="10395" y="3351"/>
                      </a:lnTo>
                      <a:lnTo>
                        <a:pt x="10462" y="3109"/>
                      </a:lnTo>
                      <a:lnTo>
                        <a:pt x="10507" y="2848"/>
                      </a:lnTo>
                      <a:lnTo>
                        <a:pt x="10530" y="2606"/>
                      </a:lnTo>
                      <a:lnTo>
                        <a:pt x="10507" y="2346"/>
                      </a:lnTo>
                      <a:lnTo>
                        <a:pt x="10462" y="2141"/>
                      </a:lnTo>
                      <a:lnTo>
                        <a:pt x="10395" y="1880"/>
                      </a:lnTo>
                      <a:lnTo>
                        <a:pt x="10293" y="1638"/>
                      </a:lnTo>
                      <a:lnTo>
                        <a:pt x="10158" y="1415"/>
                      </a:lnTo>
                      <a:lnTo>
                        <a:pt x="9967" y="1210"/>
                      </a:lnTo>
                      <a:lnTo>
                        <a:pt x="9753" y="986"/>
                      </a:lnTo>
                      <a:lnTo>
                        <a:pt x="9495" y="819"/>
                      </a:lnTo>
                      <a:lnTo>
                        <a:pt x="9191" y="670"/>
                      </a:lnTo>
                      <a:lnTo>
                        <a:pt x="8842" y="521"/>
                      </a:lnTo>
                      <a:lnTo>
                        <a:pt x="8471" y="446"/>
                      </a:lnTo>
                      <a:lnTo>
                        <a:pt x="7998" y="428"/>
                      </a:lnTo>
                      <a:lnTo>
                        <a:pt x="7413" y="428"/>
                      </a:lnTo>
                      <a:lnTo>
                        <a:pt x="6817" y="446"/>
                      </a:lnTo>
                      <a:lnTo>
                        <a:pt x="6187" y="521"/>
                      </a:lnTo>
                      <a:lnTo>
                        <a:pt x="5602" y="633"/>
                      </a:lnTo>
                      <a:lnTo>
                        <a:pt x="5107" y="744"/>
                      </a:lnTo>
                      <a:lnTo>
                        <a:pt x="4725" y="856"/>
                      </a:lnTo>
                      <a:lnTo>
                        <a:pt x="4848" y="1564"/>
                      </a:lnTo>
                      <a:lnTo>
                        <a:pt x="5028" y="2495"/>
                      </a:lnTo>
                      <a:lnTo>
                        <a:pt x="5175" y="3556"/>
                      </a:lnTo>
                      <a:lnTo>
                        <a:pt x="5298" y="4673"/>
                      </a:lnTo>
                      <a:lnTo>
                        <a:pt x="5343" y="5213"/>
                      </a:lnTo>
                      <a:lnTo>
                        <a:pt x="5388" y="5753"/>
                      </a:lnTo>
                      <a:lnTo>
                        <a:pt x="5411" y="6275"/>
                      </a:lnTo>
                      <a:lnTo>
                        <a:pt x="5411" y="6740"/>
                      </a:lnTo>
                      <a:lnTo>
                        <a:pt x="5366" y="7168"/>
                      </a:lnTo>
                      <a:lnTo>
                        <a:pt x="5321" y="7541"/>
                      </a:lnTo>
                      <a:lnTo>
                        <a:pt x="5287" y="7708"/>
                      </a:lnTo>
                      <a:lnTo>
                        <a:pt x="5242" y="7857"/>
                      </a:lnTo>
                      <a:lnTo>
                        <a:pt x="5197" y="7969"/>
                      </a:lnTo>
                      <a:lnTo>
                        <a:pt x="5130" y="8062"/>
                      </a:lnTo>
                      <a:lnTo>
                        <a:pt x="5006" y="8248"/>
                      </a:lnTo>
                      <a:lnTo>
                        <a:pt x="4848" y="8397"/>
                      </a:lnTo>
                      <a:lnTo>
                        <a:pt x="4725" y="8528"/>
                      </a:lnTo>
                      <a:lnTo>
                        <a:pt x="4567" y="8640"/>
                      </a:lnTo>
                      <a:lnTo>
                        <a:pt x="4421" y="8714"/>
                      </a:lnTo>
                      <a:lnTo>
                        <a:pt x="4263" y="8751"/>
                      </a:lnTo>
                      <a:lnTo>
                        <a:pt x="4095" y="8788"/>
                      </a:lnTo>
                      <a:lnTo>
                        <a:pt x="3948" y="8788"/>
                      </a:lnTo>
                      <a:lnTo>
                        <a:pt x="3791" y="8751"/>
                      </a:lnTo>
                      <a:lnTo>
                        <a:pt x="3667" y="8714"/>
                      </a:lnTo>
                      <a:lnTo>
                        <a:pt x="3510" y="8677"/>
                      </a:lnTo>
                      <a:lnTo>
                        <a:pt x="3386" y="8602"/>
                      </a:lnTo>
                      <a:lnTo>
                        <a:pt x="3251" y="8491"/>
                      </a:lnTo>
                      <a:lnTo>
                        <a:pt x="3127" y="8360"/>
                      </a:lnTo>
                      <a:lnTo>
                        <a:pt x="3015" y="8248"/>
                      </a:lnTo>
                      <a:lnTo>
                        <a:pt x="2925" y="8062"/>
                      </a:lnTo>
                      <a:lnTo>
                        <a:pt x="2778" y="7857"/>
                      </a:lnTo>
                      <a:lnTo>
                        <a:pt x="2610" y="7671"/>
                      </a:lnTo>
                      <a:lnTo>
                        <a:pt x="2407" y="7541"/>
                      </a:lnTo>
                      <a:lnTo>
                        <a:pt x="2171" y="7466"/>
                      </a:lnTo>
                      <a:lnTo>
                        <a:pt x="1957" y="7429"/>
                      </a:lnTo>
                      <a:lnTo>
                        <a:pt x="1698" y="7429"/>
                      </a:lnTo>
                      <a:lnTo>
                        <a:pt x="1462" y="7466"/>
                      </a:lnTo>
                      <a:lnTo>
                        <a:pt x="1226" y="7559"/>
                      </a:lnTo>
                      <a:lnTo>
                        <a:pt x="989" y="7708"/>
                      </a:lnTo>
                      <a:lnTo>
                        <a:pt x="776" y="7932"/>
                      </a:lnTo>
                      <a:lnTo>
                        <a:pt x="551" y="8211"/>
                      </a:lnTo>
                      <a:lnTo>
                        <a:pt x="382" y="8528"/>
                      </a:lnTo>
                      <a:lnTo>
                        <a:pt x="315" y="8714"/>
                      </a:lnTo>
                      <a:lnTo>
                        <a:pt x="236" y="8919"/>
                      </a:lnTo>
                      <a:lnTo>
                        <a:pt x="191" y="9142"/>
                      </a:lnTo>
                      <a:lnTo>
                        <a:pt x="123" y="9347"/>
                      </a:lnTo>
                      <a:lnTo>
                        <a:pt x="78" y="9608"/>
                      </a:lnTo>
                      <a:lnTo>
                        <a:pt x="56" y="9887"/>
                      </a:lnTo>
                      <a:lnTo>
                        <a:pt x="33" y="10185"/>
                      </a:lnTo>
                      <a:lnTo>
                        <a:pt x="33" y="10464"/>
                      </a:lnTo>
                      <a:lnTo>
                        <a:pt x="33" y="10706"/>
                      </a:lnTo>
                      <a:lnTo>
                        <a:pt x="56" y="10967"/>
                      </a:lnTo>
                      <a:lnTo>
                        <a:pt x="78" y="11172"/>
                      </a:lnTo>
                      <a:lnTo>
                        <a:pt x="123" y="11395"/>
                      </a:lnTo>
                      <a:lnTo>
                        <a:pt x="168" y="11600"/>
                      </a:lnTo>
                      <a:lnTo>
                        <a:pt x="236" y="11786"/>
                      </a:lnTo>
                      <a:lnTo>
                        <a:pt x="292" y="11973"/>
                      </a:lnTo>
                      <a:lnTo>
                        <a:pt x="382" y="12140"/>
                      </a:lnTo>
                      <a:lnTo>
                        <a:pt x="540" y="12419"/>
                      </a:lnTo>
                      <a:lnTo>
                        <a:pt x="731" y="12680"/>
                      </a:lnTo>
                      <a:lnTo>
                        <a:pt x="944" y="12866"/>
                      </a:lnTo>
                      <a:lnTo>
                        <a:pt x="1158" y="12997"/>
                      </a:lnTo>
                      <a:lnTo>
                        <a:pt x="1395" y="13108"/>
                      </a:lnTo>
                      <a:lnTo>
                        <a:pt x="1608" y="13183"/>
                      </a:lnTo>
                      <a:lnTo>
                        <a:pt x="1856" y="13183"/>
                      </a:lnTo>
                      <a:lnTo>
                        <a:pt x="2070" y="13146"/>
                      </a:lnTo>
                      <a:lnTo>
                        <a:pt x="2261" y="13071"/>
                      </a:lnTo>
                      <a:lnTo>
                        <a:pt x="2430" y="12960"/>
                      </a:lnTo>
                      <a:lnTo>
                        <a:pt x="2587" y="12792"/>
                      </a:lnTo>
                      <a:lnTo>
                        <a:pt x="2688" y="12606"/>
                      </a:lnTo>
                      <a:lnTo>
                        <a:pt x="2801" y="12419"/>
                      </a:lnTo>
                      <a:lnTo>
                        <a:pt x="2925" y="12289"/>
                      </a:lnTo>
                      <a:lnTo>
                        <a:pt x="3082" y="12177"/>
                      </a:lnTo>
                      <a:lnTo>
                        <a:pt x="3228" y="12103"/>
                      </a:lnTo>
                      <a:lnTo>
                        <a:pt x="3408" y="12103"/>
                      </a:lnTo>
                      <a:lnTo>
                        <a:pt x="3577" y="12103"/>
                      </a:lnTo>
                      <a:lnTo>
                        <a:pt x="3723" y="12177"/>
                      </a:lnTo>
                      <a:lnTo>
                        <a:pt x="3903" y="12252"/>
                      </a:lnTo>
                      <a:lnTo>
                        <a:pt x="4072" y="12364"/>
                      </a:lnTo>
                      <a:lnTo>
                        <a:pt x="4230" y="12494"/>
                      </a:lnTo>
                      <a:lnTo>
                        <a:pt x="4353" y="12643"/>
                      </a:lnTo>
                      <a:lnTo>
                        <a:pt x="4488" y="12829"/>
                      </a:lnTo>
                      <a:lnTo>
                        <a:pt x="4567" y="13034"/>
                      </a:lnTo>
                      <a:lnTo>
                        <a:pt x="4657" y="13257"/>
                      </a:lnTo>
                      <a:lnTo>
                        <a:pt x="4702" y="13462"/>
                      </a:lnTo>
                      <a:lnTo>
                        <a:pt x="4725" y="13686"/>
                      </a:lnTo>
                      <a:lnTo>
                        <a:pt x="4702" y="14282"/>
                      </a:lnTo>
                      <a:lnTo>
                        <a:pt x="4657" y="15045"/>
                      </a:lnTo>
                      <a:lnTo>
                        <a:pt x="4612" y="15976"/>
                      </a:lnTo>
                      <a:lnTo>
                        <a:pt x="4590" y="16926"/>
                      </a:lnTo>
                      <a:lnTo>
                        <a:pt x="4567" y="17968"/>
                      </a:lnTo>
                      <a:lnTo>
                        <a:pt x="4567" y="19011"/>
                      </a:lnTo>
                      <a:lnTo>
                        <a:pt x="4590" y="19514"/>
                      </a:lnTo>
                      <a:lnTo>
                        <a:pt x="4612" y="19980"/>
                      </a:lnTo>
                      <a:lnTo>
                        <a:pt x="4657" y="20426"/>
                      </a:lnTo>
                      <a:lnTo>
                        <a:pt x="4725" y="20836"/>
                      </a:lnTo>
                      <a:lnTo>
                        <a:pt x="4848" y="20929"/>
                      </a:lnTo>
                      <a:lnTo>
                        <a:pt x="5040" y="21004"/>
                      </a:lnTo>
                      <a:lnTo>
                        <a:pt x="5265" y="21078"/>
                      </a:lnTo>
                      <a:lnTo>
                        <a:pt x="5478" y="21115"/>
                      </a:lnTo>
                      <a:lnTo>
                        <a:pt x="6041" y="21115"/>
                      </a:lnTo>
                      <a:lnTo>
                        <a:pt x="6637" y="21078"/>
                      </a:lnTo>
                      <a:lnTo>
                        <a:pt x="7312" y="21004"/>
                      </a:lnTo>
                      <a:lnTo>
                        <a:pt x="7998" y="20929"/>
                      </a:lnTo>
                      <a:lnTo>
                        <a:pt x="8696" y="20855"/>
                      </a:lnTo>
                      <a:lnTo>
                        <a:pt x="9360" y="20836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2" name="Puzzle4"/>
                <p:cNvSpPr>
                  <a:spLocks noEditPoints="1" noChangeArrowheads="1"/>
                </p:cNvSpPr>
                <p:nvPr/>
              </p:nvSpPr>
              <p:spPr bwMode="auto">
                <a:xfrm>
                  <a:off x="305561" y="4502797"/>
                  <a:ext cx="108516" cy="172333"/>
                </a:xfrm>
                <a:custGeom>
                  <a:avLst/>
                  <a:gdLst>
                    <a:gd name="T0" fmla="*/ 8307 w 21600"/>
                    <a:gd name="T1" fmla="*/ 11593 h 21600"/>
                    <a:gd name="T2" fmla="*/ 453 w 21600"/>
                    <a:gd name="T3" fmla="*/ 16938 h 21600"/>
                    <a:gd name="T4" fmla="*/ 11500 w 21600"/>
                    <a:gd name="T5" fmla="*/ 21600 h 21600"/>
                    <a:gd name="T6" fmla="*/ 20920 w 21600"/>
                    <a:gd name="T7" fmla="*/ 16751 h 21600"/>
                    <a:gd name="T8" fmla="*/ 13972 w 21600"/>
                    <a:gd name="T9" fmla="*/ 10888 h 21600"/>
                    <a:gd name="T10" fmla="*/ 21033 w 21600"/>
                    <a:gd name="T11" fmla="*/ 4716 h 21600"/>
                    <a:gd name="T12" fmla="*/ 11102 w 21600"/>
                    <a:gd name="T13" fmla="*/ 11 h 21600"/>
                    <a:gd name="T14" fmla="*/ 453 w 21600"/>
                    <a:gd name="T15" fmla="*/ 4716 h 21600"/>
                    <a:gd name="T16" fmla="*/ 2076 w 21600"/>
                    <a:gd name="T17" fmla="*/ 5664 h 21600"/>
                    <a:gd name="T18" fmla="*/ 20203 w 21600"/>
                    <a:gd name="T19" fmla="*/ 1598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3813" y="10590"/>
                      </a:moveTo>
                      <a:lnTo>
                        <a:pt x="3927" y="10513"/>
                      </a:lnTo>
                      <a:lnTo>
                        <a:pt x="4078" y="10425"/>
                      </a:lnTo>
                      <a:lnTo>
                        <a:pt x="4210" y="10359"/>
                      </a:lnTo>
                      <a:lnTo>
                        <a:pt x="4361" y="10315"/>
                      </a:lnTo>
                      <a:lnTo>
                        <a:pt x="4682" y="10237"/>
                      </a:lnTo>
                      <a:lnTo>
                        <a:pt x="5041" y="10193"/>
                      </a:lnTo>
                      <a:lnTo>
                        <a:pt x="5456" y="10171"/>
                      </a:lnTo>
                      <a:lnTo>
                        <a:pt x="5853" y="10193"/>
                      </a:lnTo>
                      <a:lnTo>
                        <a:pt x="6249" y="10260"/>
                      </a:lnTo>
                      <a:lnTo>
                        <a:pt x="6646" y="10337"/>
                      </a:lnTo>
                      <a:lnTo>
                        <a:pt x="7004" y="10469"/>
                      </a:lnTo>
                      <a:lnTo>
                        <a:pt x="7363" y="10612"/>
                      </a:lnTo>
                      <a:lnTo>
                        <a:pt x="7665" y="10788"/>
                      </a:lnTo>
                      <a:lnTo>
                        <a:pt x="7911" y="10998"/>
                      </a:lnTo>
                      <a:lnTo>
                        <a:pt x="8024" y="11097"/>
                      </a:lnTo>
                      <a:lnTo>
                        <a:pt x="8137" y="11207"/>
                      </a:lnTo>
                      <a:lnTo>
                        <a:pt x="8194" y="11340"/>
                      </a:lnTo>
                      <a:lnTo>
                        <a:pt x="8269" y="11461"/>
                      </a:lnTo>
                      <a:lnTo>
                        <a:pt x="8307" y="11593"/>
                      </a:lnTo>
                      <a:lnTo>
                        <a:pt x="8307" y="11714"/>
                      </a:lnTo>
                      <a:lnTo>
                        <a:pt x="8307" y="11868"/>
                      </a:lnTo>
                      <a:lnTo>
                        <a:pt x="8307" y="12012"/>
                      </a:lnTo>
                      <a:lnTo>
                        <a:pt x="8194" y="12265"/>
                      </a:lnTo>
                      <a:lnTo>
                        <a:pt x="8062" y="12519"/>
                      </a:lnTo>
                      <a:lnTo>
                        <a:pt x="7873" y="12706"/>
                      </a:lnTo>
                      <a:lnTo>
                        <a:pt x="7627" y="12904"/>
                      </a:lnTo>
                      <a:lnTo>
                        <a:pt x="7363" y="13048"/>
                      </a:lnTo>
                      <a:lnTo>
                        <a:pt x="7080" y="13180"/>
                      </a:lnTo>
                      <a:lnTo>
                        <a:pt x="6759" y="13257"/>
                      </a:lnTo>
                      <a:lnTo>
                        <a:pt x="6419" y="13345"/>
                      </a:lnTo>
                      <a:lnTo>
                        <a:pt x="6098" y="13389"/>
                      </a:lnTo>
                      <a:lnTo>
                        <a:pt x="5739" y="13389"/>
                      </a:lnTo>
                      <a:lnTo>
                        <a:pt x="5418" y="13389"/>
                      </a:lnTo>
                      <a:lnTo>
                        <a:pt x="5079" y="13345"/>
                      </a:lnTo>
                      <a:lnTo>
                        <a:pt x="4758" y="13301"/>
                      </a:lnTo>
                      <a:lnTo>
                        <a:pt x="4474" y="13213"/>
                      </a:lnTo>
                      <a:lnTo>
                        <a:pt x="4172" y="13114"/>
                      </a:lnTo>
                      <a:lnTo>
                        <a:pt x="3965" y="12982"/>
                      </a:lnTo>
                      <a:lnTo>
                        <a:pt x="3738" y="12838"/>
                      </a:lnTo>
                      <a:lnTo>
                        <a:pt x="3493" y="12706"/>
                      </a:lnTo>
                      <a:lnTo>
                        <a:pt x="3228" y="12607"/>
                      </a:lnTo>
                      <a:lnTo>
                        <a:pt x="2945" y="12519"/>
                      </a:lnTo>
                      <a:lnTo>
                        <a:pt x="2700" y="12431"/>
                      </a:lnTo>
                      <a:lnTo>
                        <a:pt x="2397" y="12375"/>
                      </a:lnTo>
                      <a:lnTo>
                        <a:pt x="2152" y="12331"/>
                      </a:lnTo>
                      <a:lnTo>
                        <a:pt x="1888" y="12309"/>
                      </a:lnTo>
                      <a:lnTo>
                        <a:pt x="1642" y="12309"/>
                      </a:lnTo>
                      <a:lnTo>
                        <a:pt x="1397" y="12331"/>
                      </a:lnTo>
                      <a:lnTo>
                        <a:pt x="1170" y="12397"/>
                      </a:lnTo>
                      <a:lnTo>
                        <a:pt x="962" y="12453"/>
                      </a:lnTo>
                      <a:lnTo>
                        <a:pt x="774" y="12563"/>
                      </a:lnTo>
                      <a:lnTo>
                        <a:pt x="623" y="12684"/>
                      </a:lnTo>
                      <a:lnTo>
                        <a:pt x="528" y="12838"/>
                      </a:lnTo>
                      <a:lnTo>
                        <a:pt x="453" y="13026"/>
                      </a:lnTo>
                      <a:lnTo>
                        <a:pt x="339" y="13477"/>
                      </a:lnTo>
                      <a:lnTo>
                        <a:pt x="226" y="13984"/>
                      </a:lnTo>
                      <a:lnTo>
                        <a:pt x="151" y="14535"/>
                      </a:lnTo>
                      <a:lnTo>
                        <a:pt x="113" y="15075"/>
                      </a:lnTo>
                      <a:lnTo>
                        <a:pt x="113" y="15626"/>
                      </a:lnTo>
                      <a:lnTo>
                        <a:pt x="151" y="16133"/>
                      </a:lnTo>
                      <a:lnTo>
                        <a:pt x="188" y="16376"/>
                      </a:lnTo>
                      <a:lnTo>
                        <a:pt x="264" y="16585"/>
                      </a:lnTo>
                      <a:lnTo>
                        <a:pt x="339" y="16773"/>
                      </a:lnTo>
                      <a:lnTo>
                        <a:pt x="453" y="16938"/>
                      </a:lnTo>
                      <a:lnTo>
                        <a:pt x="1095" y="16883"/>
                      </a:lnTo>
                      <a:lnTo>
                        <a:pt x="1963" y="16795"/>
                      </a:lnTo>
                      <a:lnTo>
                        <a:pt x="2945" y="16751"/>
                      </a:lnTo>
                      <a:lnTo>
                        <a:pt x="3965" y="16706"/>
                      </a:lnTo>
                      <a:lnTo>
                        <a:pt x="5022" y="16684"/>
                      </a:lnTo>
                      <a:lnTo>
                        <a:pt x="5947" y="16684"/>
                      </a:lnTo>
                      <a:lnTo>
                        <a:pt x="6759" y="16706"/>
                      </a:lnTo>
                      <a:lnTo>
                        <a:pt x="7363" y="16751"/>
                      </a:lnTo>
                      <a:lnTo>
                        <a:pt x="7948" y="16839"/>
                      </a:lnTo>
                      <a:lnTo>
                        <a:pt x="8458" y="16916"/>
                      </a:lnTo>
                      <a:lnTo>
                        <a:pt x="8893" y="17026"/>
                      </a:lnTo>
                      <a:lnTo>
                        <a:pt x="9289" y="17158"/>
                      </a:lnTo>
                      <a:lnTo>
                        <a:pt x="9572" y="17280"/>
                      </a:lnTo>
                      <a:lnTo>
                        <a:pt x="9799" y="17412"/>
                      </a:lnTo>
                      <a:lnTo>
                        <a:pt x="9969" y="17555"/>
                      </a:lnTo>
                      <a:lnTo>
                        <a:pt x="10120" y="17687"/>
                      </a:lnTo>
                      <a:lnTo>
                        <a:pt x="10158" y="17831"/>
                      </a:lnTo>
                      <a:lnTo>
                        <a:pt x="10195" y="17974"/>
                      </a:lnTo>
                      <a:lnTo>
                        <a:pt x="10158" y="18128"/>
                      </a:lnTo>
                      <a:lnTo>
                        <a:pt x="10082" y="18271"/>
                      </a:lnTo>
                      <a:lnTo>
                        <a:pt x="9969" y="18426"/>
                      </a:lnTo>
                      <a:lnTo>
                        <a:pt x="9837" y="18569"/>
                      </a:lnTo>
                      <a:lnTo>
                        <a:pt x="9648" y="18701"/>
                      </a:lnTo>
                      <a:lnTo>
                        <a:pt x="9440" y="18822"/>
                      </a:lnTo>
                      <a:lnTo>
                        <a:pt x="9213" y="18999"/>
                      </a:lnTo>
                      <a:lnTo>
                        <a:pt x="9044" y="19186"/>
                      </a:lnTo>
                      <a:lnTo>
                        <a:pt x="8893" y="19395"/>
                      </a:lnTo>
                      <a:lnTo>
                        <a:pt x="8817" y="19627"/>
                      </a:lnTo>
                      <a:lnTo>
                        <a:pt x="8779" y="19858"/>
                      </a:lnTo>
                      <a:lnTo>
                        <a:pt x="8779" y="20112"/>
                      </a:lnTo>
                      <a:lnTo>
                        <a:pt x="8855" y="20354"/>
                      </a:lnTo>
                      <a:lnTo>
                        <a:pt x="8968" y="20586"/>
                      </a:lnTo>
                      <a:lnTo>
                        <a:pt x="9138" y="20817"/>
                      </a:lnTo>
                      <a:lnTo>
                        <a:pt x="9365" y="21026"/>
                      </a:lnTo>
                      <a:lnTo>
                        <a:pt x="9610" y="21192"/>
                      </a:lnTo>
                      <a:lnTo>
                        <a:pt x="9950" y="21368"/>
                      </a:lnTo>
                      <a:lnTo>
                        <a:pt x="10120" y="21445"/>
                      </a:lnTo>
                      <a:lnTo>
                        <a:pt x="10346" y="21511"/>
                      </a:lnTo>
                      <a:lnTo>
                        <a:pt x="10516" y="21555"/>
                      </a:lnTo>
                      <a:lnTo>
                        <a:pt x="10743" y="21600"/>
                      </a:lnTo>
                      <a:lnTo>
                        <a:pt x="10988" y="21644"/>
                      </a:lnTo>
                      <a:lnTo>
                        <a:pt x="11215" y="21666"/>
                      </a:lnTo>
                      <a:lnTo>
                        <a:pt x="11498" y="21666"/>
                      </a:lnTo>
                      <a:lnTo>
                        <a:pt x="11762" y="21666"/>
                      </a:lnTo>
                      <a:lnTo>
                        <a:pt x="12253" y="21644"/>
                      </a:lnTo>
                      <a:lnTo>
                        <a:pt x="12763" y="21577"/>
                      </a:lnTo>
                      <a:lnTo>
                        <a:pt x="13197" y="21467"/>
                      </a:lnTo>
                      <a:lnTo>
                        <a:pt x="13556" y="21346"/>
                      </a:lnTo>
                      <a:lnTo>
                        <a:pt x="13896" y="21192"/>
                      </a:lnTo>
                      <a:lnTo>
                        <a:pt x="14179" y="21026"/>
                      </a:lnTo>
                      <a:lnTo>
                        <a:pt x="14444" y="20839"/>
                      </a:lnTo>
                      <a:lnTo>
                        <a:pt x="14576" y="20641"/>
                      </a:lnTo>
                      <a:lnTo>
                        <a:pt x="14727" y="20431"/>
                      </a:lnTo>
                      <a:lnTo>
                        <a:pt x="14765" y="20200"/>
                      </a:lnTo>
                      <a:lnTo>
                        <a:pt x="14802" y="19991"/>
                      </a:lnTo>
                      <a:lnTo>
                        <a:pt x="14727" y="19759"/>
                      </a:lnTo>
                      <a:lnTo>
                        <a:pt x="14613" y="19550"/>
                      </a:lnTo>
                      <a:lnTo>
                        <a:pt x="14444" y="19307"/>
                      </a:lnTo>
                      <a:lnTo>
                        <a:pt x="14217" y="19098"/>
                      </a:lnTo>
                      <a:lnTo>
                        <a:pt x="13934" y="18911"/>
                      </a:lnTo>
                      <a:lnTo>
                        <a:pt x="13669" y="18745"/>
                      </a:lnTo>
                      <a:lnTo>
                        <a:pt x="13462" y="18547"/>
                      </a:lnTo>
                      <a:lnTo>
                        <a:pt x="13311" y="18337"/>
                      </a:lnTo>
                      <a:lnTo>
                        <a:pt x="13197" y="18150"/>
                      </a:lnTo>
                      <a:lnTo>
                        <a:pt x="13122" y="17941"/>
                      </a:lnTo>
                      <a:lnTo>
                        <a:pt x="13122" y="17720"/>
                      </a:lnTo>
                      <a:lnTo>
                        <a:pt x="13122" y="17533"/>
                      </a:lnTo>
                      <a:lnTo>
                        <a:pt x="13197" y="17346"/>
                      </a:lnTo>
                      <a:lnTo>
                        <a:pt x="13273" y="17158"/>
                      </a:lnTo>
                      <a:lnTo>
                        <a:pt x="13386" y="16982"/>
                      </a:lnTo>
                      <a:lnTo>
                        <a:pt x="13537" y="16839"/>
                      </a:lnTo>
                      <a:lnTo>
                        <a:pt x="13707" y="16706"/>
                      </a:lnTo>
                      <a:lnTo>
                        <a:pt x="13896" y="16607"/>
                      </a:lnTo>
                      <a:lnTo>
                        <a:pt x="14104" y="16519"/>
                      </a:lnTo>
                      <a:lnTo>
                        <a:pt x="14330" y="16453"/>
                      </a:lnTo>
                      <a:lnTo>
                        <a:pt x="14538" y="16431"/>
                      </a:lnTo>
                      <a:lnTo>
                        <a:pt x="14897" y="16453"/>
                      </a:lnTo>
                      <a:lnTo>
                        <a:pt x="15406" y="16497"/>
                      </a:lnTo>
                      <a:lnTo>
                        <a:pt x="16105" y="16541"/>
                      </a:lnTo>
                      <a:lnTo>
                        <a:pt x="16898" y="16607"/>
                      </a:lnTo>
                      <a:lnTo>
                        <a:pt x="17804" y="16651"/>
                      </a:lnTo>
                      <a:lnTo>
                        <a:pt x="18786" y="16684"/>
                      </a:lnTo>
                      <a:lnTo>
                        <a:pt x="19844" y="16728"/>
                      </a:lnTo>
                      <a:lnTo>
                        <a:pt x="20920" y="16751"/>
                      </a:lnTo>
                      <a:lnTo>
                        <a:pt x="21109" y="16497"/>
                      </a:lnTo>
                      <a:lnTo>
                        <a:pt x="21241" y="16222"/>
                      </a:lnTo>
                      <a:lnTo>
                        <a:pt x="21392" y="15946"/>
                      </a:lnTo>
                      <a:lnTo>
                        <a:pt x="21467" y="15648"/>
                      </a:lnTo>
                      <a:lnTo>
                        <a:pt x="21543" y="15351"/>
                      </a:lnTo>
                      <a:lnTo>
                        <a:pt x="21618" y="15042"/>
                      </a:lnTo>
                      <a:lnTo>
                        <a:pt x="21618" y="14745"/>
                      </a:lnTo>
                      <a:lnTo>
                        <a:pt x="21618" y="14447"/>
                      </a:lnTo>
                      <a:lnTo>
                        <a:pt x="21618" y="14150"/>
                      </a:lnTo>
                      <a:lnTo>
                        <a:pt x="21581" y="13852"/>
                      </a:lnTo>
                      <a:lnTo>
                        <a:pt x="21505" y="13577"/>
                      </a:lnTo>
                      <a:lnTo>
                        <a:pt x="21430" y="13301"/>
                      </a:lnTo>
                      <a:lnTo>
                        <a:pt x="21354" y="13048"/>
                      </a:lnTo>
                      <a:lnTo>
                        <a:pt x="21241" y="12816"/>
                      </a:lnTo>
                      <a:lnTo>
                        <a:pt x="21146" y="12607"/>
                      </a:lnTo>
                      <a:lnTo>
                        <a:pt x="21033" y="12431"/>
                      </a:lnTo>
                      <a:lnTo>
                        <a:pt x="20920" y="12265"/>
                      </a:lnTo>
                      <a:lnTo>
                        <a:pt x="20769" y="12144"/>
                      </a:lnTo>
                      <a:lnTo>
                        <a:pt x="20637" y="12034"/>
                      </a:lnTo>
                      <a:lnTo>
                        <a:pt x="20486" y="11946"/>
                      </a:lnTo>
                      <a:lnTo>
                        <a:pt x="20297" y="11891"/>
                      </a:lnTo>
                      <a:lnTo>
                        <a:pt x="20165" y="11846"/>
                      </a:lnTo>
                      <a:lnTo>
                        <a:pt x="19976" y="11824"/>
                      </a:lnTo>
                      <a:lnTo>
                        <a:pt x="19806" y="11802"/>
                      </a:lnTo>
                      <a:lnTo>
                        <a:pt x="19390" y="11824"/>
                      </a:lnTo>
                      <a:lnTo>
                        <a:pt x="18956" y="11891"/>
                      </a:lnTo>
                      <a:lnTo>
                        <a:pt x="18503" y="11968"/>
                      </a:lnTo>
                      <a:lnTo>
                        <a:pt x="17993" y="12078"/>
                      </a:lnTo>
                      <a:lnTo>
                        <a:pt x="17653" y="12144"/>
                      </a:lnTo>
                      <a:lnTo>
                        <a:pt x="17332" y="12199"/>
                      </a:lnTo>
                      <a:lnTo>
                        <a:pt x="17049" y="12221"/>
                      </a:lnTo>
                      <a:lnTo>
                        <a:pt x="16747" y="12243"/>
                      </a:lnTo>
                      <a:lnTo>
                        <a:pt x="16464" y="12243"/>
                      </a:lnTo>
                      <a:lnTo>
                        <a:pt x="16218" y="12243"/>
                      </a:lnTo>
                      <a:lnTo>
                        <a:pt x="15992" y="12221"/>
                      </a:lnTo>
                      <a:lnTo>
                        <a:pt x="15746" y="12199"/>
                      </a:lnTo>
                      <a:lnTo>
                        <a:pt x="15520" y="12155"/>
                      </a:lnTo>
                      <a:lnTo>
                        <a:pt x="15350" y="12122"/>
                      </a:lnTo>
                      <a:lnTo>
                        <a:pt x="15161" y="12056"/>
                      </a:lnTo>
                      <a:lnTo>
                        <a:pt x="14972" y="11990"/>
                      </a:lnTo>
                      <a:lnTo>
                        <a:pt x="14689" y="11846"/>
                      </a:lnTo>
                      <a:lnTo>
                        <a:pt x="14444" y="11670"/>
                      </a:lnTo>
                      <a:lnTo>
                        <a:pt x="14255" y="11483"/>
                      </a:lnTo>
                      <a:lnTo>
                        <a:pt x="14104" y="11295"/>
                      </a:lnTo>
                      <a:lnTo>
                        <a:pt x="14028" y="11086"/>
                      </a:lnTo>
                      <a:lnTo>
                        <a:pt x="13972" y="10888"/>
                      </a:lnTo>
                      <a:lnTo>
                        <a:pt x="13972" y="10700"/>
                      </a:lnTo>
                      <a:lnTo>
                        <a:pt x="14009" y="10513"/>
                      </a:lnTo>
                      <a:lnTo>
                        <a:pt x="14066" y="10359"/>
                      </a:lnTo>
                      <a:lnTo>
                        <a:pt x="14179" y="10215"/>
                      </a:lnTo>
                      <a:lnTo>
                        <a:pt x="14406" y="10006"/>
                      </a:lnTo>
                      <a:lnTo>
                        <a:pt x="14651" y="9830"/>
                      </a:lnTo>
                      <a:lnTo>
                        <a:pt x="14878" y="9686"/>
                      </a:lnTo>
                      <a:lnTo>
                        <a:pt x="15123" y="9554"/>
                      </a:lnTo>
                      <a:lnTo>
                        <a:pt x="15350" y="9477"/>
                      </a:lnTo>
                      <a:lnTo>
                        <a:pt x="15558" y="9411"/>
                      </a:lnTo>
                      <a:lnTo>
                        <a:pt x="15803" y="9345"/>
                      </a:lnTo>
                      <a:lnTo>
                        <a:pt x="16030" y="9323"/>
                      </a:lnTo>
                      <a:lnTo>
                        <a:pt x="16256" y="9301"/>
                      </a:lnTo>
                      <a:lnTo>
                        <a:pt x="16464" y="9323"/>
                      </a:lnTo>
                      <a:lnTo>
                        <a:pt x="16690" y="9345"/>
                      </a:lnTo>
                      <a:lnTo>
                        <a:pt x="16898" y="9367"/>
                      </a:lnTo>
                      <a:lnTo>
                        <a:pt x="17332" y="9477"/>
                      </a:lnTo>
                      <a:lnTo>
                        <a:pt x="17767" y="9598"/>
                      </a:lnTo>
                      <a:lnTo>
                        <a:pt x="18163" y="9731"/>
                      </a:lnTo>
                      <a:lnTo>
                        <a:pt x="18597" y="9874"/>
                      </a:lnTo>
                      <a:lnTo>
                        <a:pt x="18994" y="10006"/>
                      </a:lnTo>
                      <a:lnTo>
                        <a:pt x="19428" y="10083"/>
                      </a:lnTo>
                      <a:lnTo>
                        <a:pt x="19617" y="10127"/>
                      </a:lnTo>
                      <a:lnTo>
                        <a:pt x="19844" y="10149"/>
                      </a:lnTo>
                      <a:lnTo>
                        <a:pt x="20013" y="10149"/>
                      </a:lnTo>
                      <a:lnTo>
                        <a:pt x="20240" y="10127"/>
                      </a:lnTo>
                      <a:lnTo>
                        <a:pt x="20410" y="10105"/>
                      </a:lnTo>
                      <a:lnTo>
                        <a:pt x="20637" y="10061"/>
                      </a:lnTo>
                      <a:lnTo>
                        <a:pt x="20844" y="9984"/>
                      </a:lnTo>
                      <a:lnTo>
                        <a:pt x="21033" y="9896"/>
                      </a:lnTo>
                      <a:lnTo>
                        <a:pt x="21146" y="9830"/>
                      </a:lnTo>
                      <a:lnTo>
                        <a:pt x="21203" y="9753"/>
                      </a:lnTo>
                      <a:lnTo>
                        <a:pt x="21279" y="9642"/>
                      </a:lnTo>
                      <a:lnTo>
                        <a:pt x="21354" y="9521"/>
                      </a:lnTo>
                      <a:lnTo>
                        <a:pt x="21430" y="9246"/>
                      </a:lnTo>
                      <a:lnTo>
                        <a:pt x="21430" y="8904"/>
                      </a:lnTo>
                      <a:lnTo>
                        <a:pt x="21430" y="8540"/>
                      </a:lnTo>
                      <a:lnTo>
                        <a:pt x="21392" y="8144"/>
                      </a:lnTo>
                      <a:lnTo>
                        <a:pt x="21354" y="7714"/>
                      </a:lnTo>
                      <a:lnTo>
                        <a:pt x="21279" y="7295"/>
                      </a:lnTo>
                      <a:lnTo>
                        <a:pt x="21146" y="6446"/>
                      </a:lnTo>
                      <a:lnTo>
                        <a:pt x="20995" y="5686"/>
                      </a:lnTo>
                      <a:lnTo>
                        <a:pt x="20958" y="5366"/>
                      </a:lnTo>
                      <a:lnTo>
                        <a:pt x="20958" y="5091"/>
                      </a:lnTo>
                      <a:lnTo>
                        <a:pt x="20958" y="4860"/>
                      </a:lnTo>
                      <a:lnTo>
                        <a:pt x="21033" y="4716"/>
                      </a:lnTo>
                      <a:lnTo>
                        <a:pt x="20637" y="4860"/>
                      </a:lnTo>
                      <a:lnTo>
                        <a:pt x="20127" y="4992"/>
                      </a:lnTo>
                      <a:lnTo>
                        <a:pt x="19617" y="5069"/>
                      </a:lnTo>
                      <a:lnTo>
                        <a:pt x="19032" y="5157"/>
                      </a:lnTo>
                      <a:lnTo>
                        <a:pt x="18465" y="5201"/>
                      </a:lnTo>
                      <a:lnTo>
                        <a:pt x="17842" y="5245"/>
                      </a:lnTo>
                      <a:lnTo>
                        <a:pt x="17219" y="5267"/>
                      </a:lnTo>
                      <a:lnTo>
                        <a:pt x="16615" y="5267"/>
                      </a:lnTo>
                      <a:lnTo>
                        <a:pt x="15992" y="5245"/>
                      </a:lnTo>
                      <a:lnTo>
                        <a:pt x="15369" y="5201"/>
                      </a:lnTo>
                      <a:lnTo>
                        <a:pt x="14840" y="5157"/>
                      </a:lnTo>
                      <a:lnTo>
                        <a:pt x="14293" y="5091"/>
                      </a:lnTo>
                      <a:lnTo>
                        <a:pt x="13783" y="5014"/>
                      </a:lnTo>
                      <a:lnTo>
                        <a:pt x="13386" y="4926"/>
                      </a:lnTo>
                      <a:lnTo>
                        <a:pt x="13027" y="4815"/>
                      </a:lnTo>
                      <a:lnTo>
                        <a:pt x="12725" y="4716"/>
                      </a:lnTo>
                      <a:lnTo>
                        <a:pt x="12480" y="4606"/>
                      </a:lnTo>
                      <a:lnTo>
                        <a:pt x="12291" y="4496"/>
                      </a:lnTo>
                      <a:lnTo>
                        <a:pt x="12197" y="4397"/>
                      </a:lnTo>
                      <a:lnTo>
                        <a:pt x="12083" y="4286"/>
                      </a:lnTo>
                      <a:lnTo>
                        <a:pt x="12046" y="4187"/>
                      </a:lnTo>
                      <a:lnTo>
                        <a:pt x="12008" y="4077"/>
                      </a:lnTo>
                      <a:lnTo>
                        <a:pt x="12046" y="3967"/>
                      </a:lnTo>
                      <a:lnTo>
                        <a:pt x="12121" y="3868"/>
                      </a:lnTo>
                      <a:lnTo>
                        <a:pt x="12197" y="3735"/>
                      </a:lnTo>
                      <a:lnTo>
                        <a:pt x="12291" y="3614"/>
                      </a:lnTo>
                      <a:lnTo>
                        <a:pt x="12442" y="3482"/>
                      </a:lnTo>
                      <a:lnTo>
                        <a:pt x="12631" y="3361"/>
                      </a:lnTo>
                      <a:lnTo>
                        <a:pt x="13065" y="3085"/>
                      </a:lnTo>
                      <a:lnTo>
                        <a:pt x="13537" y="2766"/>
                      </a:lnTo>
                      <a:lnTo>
                        <a:pt x="13783" y="2578"/>
                      </a:lnTo>
                      <a:lnTo>
                        <a:pt x="13934" y="2380"/>
                      </a:lnTo>
                      <a:lnTo>
                        <a:pt x="14028" y="2171"/>
                      </a:lnTo>
                      <a:lnTo>
                        <a:pt x="14104" y="1961"/>
                      </a:lnTo>
                      <a:lnTo>
                        <a:pt x="14104" y="1730"/>
                      </a:lnTo>
                      <a:lnTo>
                        <a:pt x="14066" y="1498"/>
                      </a:lnTo>
                      <a:lnTo>
                        <a:pt x="13972" y="1267"/>
                      </a:lnTo>
                      <a:lnTo>
                        <a:pt x="13820" y="1057"/>
                      </a:lnTo>
                      <a:lnTo>
                        <a:pt x="13594" y="837"/>
                      </a:lnTo>
                      <a:lnTo>
                        <a:pt x="13386" y="628"/>
                      </a:lnTo>
                      <a:lnTo>
                        <a:pt x="13103" y="462"/>
                      </a:lnTo>
                      <a:lnTo>
                        <a:pt x="12763" y="308"/>
                      </a:lnTo>
                      <a:lnTo>
                        <a:pt x="12404" y="187"/>
                      </a:lnTo>
                      <a:lnTo>
                        <a:pt x="12008" y="77"/>
                      </a:lnTo>
                      <a:lnTo>
                        <a:pt x="11574" y="33"/>
                      </a:lnTo>
                      <a:lnTo>
                        <a:pt x="11102" y="11"/>
                      </a:lnTo>
                      <a:lnTo>
                        <a:pt x="10667" y="11"/>
                      </a:lnTo>
                      <a:lnTo>
                        <a:pt x="10233" y="77"/>
                      </a:lnTo>
                      <a:lnTo>
                        <a:pt x="9837" y="187"/>
                      </a:lnTo>
                      <a:lnTo>
                        <a:pt x="9440" y="286"/>
                      </a:lnTo>
                      <a:lnTo>
                        <a:pt x="9062" y="462"/>
                      </a:lnTo>
                      <a:lnTo>
                        <a:pt x="8741" y="628"/>
                      </a:lnTo>
                      <a:lnTo>
                        <a:pt x="8458" y="815"/>
                      </a:lnTo>
                      <a:lnTo>
                        <a:pt x="8232" y="1035"/>
                      </a:lnTo>
                      <a:lnTo>
                        <a:pt x="8062" y="1245"/>
                      </a:lnTo>
                      <a:lnTo>
                        <a:pt x="7911" y="1476"/>
                      </a:lnTo>
                      <a:lnTo>
                        <a:pt x="7835" y="1708"/>
                      </a:lnTo>
                      <a:lnTo>
                        <a:pt x="7797" y="1961"/>
                      </a:lnTo>
                      <a:lnTo>
                        <a:pt x="7835" y="2193"/>
                      </a:lnTo>
                      <a:lnTo>
                        <a:pt x="7948" y="2402"/>
                      </a:lnTo>
                      <a:lnTo>
                        <a:pt x="8062" y="2534"/>
                      </a:lnTo>
                      <a:lnTo>
                        <a:pt x="8175" y="2644"/>
                      </a:lnTo>
                      <a:lnTo>
                        <a:pt x="8269" y="2744"/>
                      </a:lnTo>
                      <a:lnTo>
                        <a:pt x="8420" y="2832"/>
                      </a:lnTo>
                      <a:lnTo>
                        <a:pt x="8704" y="3019"/>
                      </a:lnTo>
                      <a:lnTo>
                        <a:pt x="8968" y="3206"/>
                      </a:lnTo>
                      <a:lnTo>
                        <a:pt x="9138" y="3405"/>
                      </a:lnTo>
                      <a:lnTo>
                        <a:pt x="9327" y="3570"/>
                      </a:lnTo>
                      <a:lnTo>
                        <a:pt x="9440" y="3735"/>
                      </a:lnTo>
                      <a:lnTo>
                        <a:pt x="9516" y="3890"/>
                      </a:lnTo>
                      <a:lnTo>
                        <a:pt x="9534" y="4033"/>
                      </a:lnTo>
                      <a:lnTo>
                        <a:pt x="9534" y="4165"/>
                      </a:lnTo>
                      <a:lnTo>
                        <a:pt x="9516" y="4286"/>
                      </a:lnTo>
                      <a:lnTo>
                        <a:pt x="9440" y="4397"/>
                      </a:lnTo>
                      <a:lnTo>
                        <a:pt x="9327" y="4496"/>
                      </a:lnTo>
                      <a:lnTo>
                        <a:pt x="9176" y="4562"/>
                      </a:lnTo>
                      <a:lnTo>
                        <a:pt x="9006" y="4628"/>
                      </a:lnTo>
                      <a:lnTo>
                        <a:pt x="8779" y="4694"/>
                      </a:lnTo>
                      <a:lnTo>
                        <a:pt x="8534" y="4716"/>
                      </a:lnTo>
                      <a:lnTo>
                        <a:pt x="8232" y="4716"/>
                      </a:lnTo>
                      <a:lnTo>
                        <a:pt x="7118" y="4738"/>
                      </a:lnTo>
                      <a:lnTo>
                        <a:pt x="5947" y="4771"/>
                      </a:lnTo>
                      <a:lnTo>
                        <a:pt x="4795" y="4815"/>
                      </a:lnTo>
                      <a:lnTo>
                        <a:pt x="3681" y="4860"/>
                      </a:lnTo>
                      <a:lnTo>
                        <a:pt x="2662" y="4882"/>
                      </a:lnTo>
                      <a:lnTo>
                        <a:pt x="1755" y="4882"/>
                      </a:lnTo>
                      <a:lnTo>
                        <a:pt x="1359" y="4860"/>
                      </a:lnTo>
                      <a:lnTo>
                        <a:pt x="981" y="4837"/>
                      </a:lnTo>
                      <a:lnTo>
                        <a:pt x="698" y="4771"/>
                      </a:lnTo>
                      <a:lnTo>
                        <a:pt x="453" y="4716"/>
                      </a:lnTo>
                      <a:lnTo>
                        <a:pt x="453" y="5322"/>
                      </a:lnTo>
                      <a:lnTo>
                        <a:pt x="453" y="6083"/>
                      </a:lnTo>
                      <a:lnTo>
                        <a:pt x="453" y="6909"/>
                      </a:lnTo>
                      <a:lnTo>
                        <a:pt x="453" y="7780"/>
                      </a:lnTo>
                      <a:lnTo>
                        <a:pt x="453" y="8606"/>
                      </a:lnTo>
                      <a:lnTo>
                        <a:pt x="453" y="9345"/>
                      </a:lnTo>
                      <a:lnTo>
                        <a:pt x="453" y="9918"/>
                      </a:lnTo>
                      <a:lnTo>
                        <a:pt x="453" y="10282"/>
                      </a:lnTo>
                      <a:lnTo>
                        <a:pt x="490" y="10381"/>
                      </a:lnTo>
                      <a:lnTo>
                        <a:pt x="547" y="10491"/>
                      </a:lnTo>
                      <a:lnTo>
                        <a:pt x="660" y="10590"/>
                      </a:lnTo>
                      <a:lnTo>
                        <a:pt x="811" y="10700"/>
                      </a:lnTo>
                      <a:lnTo>
                        <a:pt x="981" y="10811"/>
                      </a:lnTo>
                      <a:lnTo>
                        <a:pt x="1208" y="10888"/>
                      </a:lnTo>
                      <a:lnTo>
                        <a:pt x="1453" y="10954"/>
                      </a:lnTo>
                      <a:lnTo>
                        <a:pt x="1718" y="11020"/>
                      </a:lnTo>
                      <a:lnTo>
                        <a:pt x="1963" y="11064"/>
                      </a:lnTo>
                      <a:lnTo>
                        <a:pt x="2265" y="11086"/>
                      </a:lnTo>
                      <a:lnTo>
                        <a:pt x="2548" y="11064"/>
                      </a:lnTo>
                      <a:lnTo>
                        <a:pt x="2794" y="11042"/>
                      </a:lnTo>
                      <a:lnTo>
                        <a:pt x="3096" y="10976"/>
                      </a:lnTo>
                      <a:lnTo>
                        <a:pt x="3341" y="10888"/>
                      </a:lnTo>
                      <a:lnTo>
                        <a:pt x="3606" y="10766"/>
                      </a:lnTo>
                      <a:lnTo>
                        <a:pt x="3813" y="10590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3" name="Puzzle3"/>
                <p:cNvSpPr>
                  <a:spLocks noEditPoints="1" noChangeArrowheads="1"/>
                </p:cNvSpPr>
                <p:nvPr/>
              </p:nvSpPr>
              <p:spPr bwMode="auto">
                <a:xfrm>
                  <a:off x="409917" y="4392647"/>
                  <a:ext cx="111983" cy="148170"/>
                </a:xfrm>
                <a:custGeom>
                  <a:avLst/>
                  <a:gdLst>
                    <a:gd name="T0" fmla="*/ 10391 w 21600"/>
                    <a:gd name="T1" fmla="*/ 15806 h 21600"/>
                    <a:gd name="T2" fmla="*/ 20551 w 21600"/>
                    <a:gd name="T3" fmla="*/ 21088 h 21600"/>
                    <a:gd name="T4" fmla="*/ 13180 w 21600"/>
                    <a:gd name="T5" fmla="*/ 13801 h 21600"/>
                    <a:gd name="T6" fmla="*/ 20551 w 21600"/>
                    <a:gd name="T7" fmla="*/ 7025 h 21600"/>
                    <a:gd name="T8" fmla="*/ 10500 w 21600"/>
                    <a:gd name="T9" fmla="*/ 52 h 21600"/>
                    <a:gd name="T10" fmla="*/ 692 w 21600"/>
                    <a:gd name="T11" fmla="*/ 6802 h 21600"/>
                    <a:gd name="T12" fmla="*/ 8064 w 21600"/>
                    <a:gd name="T13" fmla="*/ 13526 h 21600"/>
                    <a:gd name="T14" fmla="*/ 692 w 21600"/>
                    <a:gd name="T15" fmla="*/ 21088 h 21600"/>
                    <a:gd name="T16" fmla="*/ 2273 w 21600"/>
                    <a:gd name="T17" fmla="*/ 7719 h 21600"/>
                    <a:gd name="T18" fmla="*/ 19149 w 21600"/>
                    <a:gd name="T19" fmla="*/ 20237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6625" y="20892"/>
                      </a:moveTo>
                      <a:lnTo>
                        <a:pt x="7105" y="21023"/>
                      </a:lnTo>
                      <a:lnTo>
                        <a:pt x="7513" y="21088"/>
                      </a:lnTo>
                      <a:lnTo>
                        <a:pt x="7922" y="21115"/>
                      </a:lnTo>
                      <a:lnTo>
                        <a:pt x="8242" y="21115"/>
                      </a:lnTo>
                      <a:lnTo>
                        <a:pt x="8544" y="21062"/>
                      </a:lnTo>
                      <a:lnTo>
                        <a:pt x="8810" y="20997"/>
                      </a:lnTo>
                      <a:lnTo>
                        <a:pt x="9023" y="20892"/>
                      </a:lnTo>
                      <a:lnTo>
                        <a:pt x="9148" y="20761"/>
                      </a:lnTo>
                      <a:lnTo>
                        <a:pt x="9290" y="20616"/>
                      </a:lnTo>
                      <a:lnTo>
                        <a:pt x="9361" y="20459"/>
                      </a:lnTo>
                      <a:lnTo>
                        <a:pt x="9396" y="20289"/>
                      </a:lnTo>
                      <a:lnTo>
                        <a:pt x="9396" y="20092"/>
                      </a:lnTo>
                      <a:lnTo>
                        <a:pt x="9325" y="19909"/>
                      </a:lnTo>
                      <a:lnTo>
                        <a:pt x="9219" y="19738"/>
                      </a:lnTo>
                      <a:lnTo>
                        <a:pt x="9094" y="19555"/>
                      </a:lnTo>
                      <a:lnTo>
                        <a:pt x="8917" y="19384"/>
                      </a:lnTo>
                      <a:lnTo>
                        <a:pt x="8650" y="19162"/>
                      </a:lnTo>
                      <a:lnTo>
                        <a:pt x="8437" y="18900"/>
                      </a:lnTo>
                      <a:lnTo>
                        <a:pt x="8277" y="18624"/>
                      </a:lnTo>
                      <a:lnTo>
                        <a:pt x="8135" y="18349"/>
                      </a:lnTo>
                      <a:lnTo>
                        <a:pt x="8028" y="18048"/>
                      </a:lnTo>
                      <a:lnTo>
                        <a:pt x="7993" y="17746"/>
                      </a:lnTo>
                      <a:lnTo>
                        <a:pt x="7993" y="17471"/>
                      </a:lnTo>
                      <a:lnTo>
                        <a:pt x="8028" y="17169"/>
                      </a:lnTo>
                      <a:lnTo>
                        <a:pt x="8135" y="16920"/>
                      </a:lnTo>
                      <a:lnTo>
                        <a:pt x="8277" y="16671"/>
                      </a:lnTo>
                      <a:lnTo>
                        <a:pt x="8366" y="16540"/>
                      </a:lnTo>
                      <a:lnTo>
                        <a:pt x="8473" y="16409"/>
                      </a:lnTo>
                      <a:lnTo>
                        <a:pt x="8615" y="16317"/>
                      </a:lnTo>
                      <a:lnTo>
                        <a:pt x="8739" y="16213"/>
                      </a:lnTo>
                      <a:lnTo>
                        <a:pt x="8881" y="16134"/>
                      </a:lnTo>
                      <a:lnTo>
                        <a:pt x="9059" y="16055"/>
                      </a:lnTo>
                      <a:lnTo>
                        <a:pt x="9254" y="15990"/>
                      </a:lnTo>
                      <a:lnTo>
                        <a:pt x="9432" y="15911"/>
                      </a:lnTo>
                      <a:lnTo>
                        <a:pt x="9663" y="15885"/>
                      </a:lnTo>
                      <a:lnTo>
                        <a:pt x="9876" y="15833"/>
                      </a:lnTo>
                      <a:lnTo>
                        <a:pt x="10142" y="15806"/>
                      </a:lnTo>
                      <a:lnTo>
                        <a:pt x="10391" y="15806"/>
                      </a:lnTo>
                      <a:lnTo>
                        <a:pt x="10728" y="15806"/>
                      </a:lnTo>
                      <a:lnTo>
                        <a:pt x="10995" y="15806"/>
                      </a:lnTo>
                      <a:lnTo>
                        <a:pt x="11279" y="15833"/>
                      </a:lnTo>
                      <a:lnTo>
                        <a:pt x="11546" y="15885"/>
                      </a:lnTo>
                      <a:lnTo>
                        <a:pt x="11776" y="15937"/>
                      </a:lnTo>
                      <a:lnTo>
                        <a:pt x="12025" y="15990"/>
                      </a:lnTo>
                      <a:lnTo>
                        <a:pt x="12221" y="16055"/>
                      </a:lnTo>
                      <a:lnTo>
                        <a:pt x="12434" y="16134"/>
                      </a:lnTo>
                      <a:lnTo>
                        <a:pt x="12611" y="16213"/>
                      </a:lnTo>
                      <a:lnTo>
                        <a:pt x="12771" y="16317"/>
                      </a:lnTo>
                      <a:lnTo>
                        <a:pt x="12913" y="16409"/>
                      </a:lnTo>
                      <a:lnTo>
                        <a:pt x="13038" y="16514"/>
                      </a:lnTo>
                      <a:lnTo>
                        <a:pt x="13251" y="16737"/>
                      </a:lnTo>
                      <a:lnTo>
                        <a:pt x="13428" y="16986"/>
                      </a:lnTo>
                      <a:lnTo>
                        <a:pt x="13517" y="17248"/>
                      </a:lnTo>
                      <a:lnTo>
                        <a:pt x="13588" y="17523"/>
                      </a:lnTo>
                      <a:lnTo>
                        <a:pt x="13588" y="17799"/>
                      </a:lnTo>
                      <a:lnTo>
                        <a:pt x="13517" y="18074"/>
                      </a:lnTo>
                      <a:lnTo>
                        <a:pt x="13428" y="18323"/>
                      </a:lnTo>
                      <a:lnTo>
                        <a:pt x="13286" y="18572"/>
                      </a:lnTo>
                      <a:lnTo>
                        <a:pt x="13109" y="18808"/>
                      </a:lnTo>
                      <a:lnTo>
                        <a:pt x="12878" y="19031"/>
                      </a:lnTo>
                      <a:lnTo>
                        <a:pt x="12434" y="19411"/>
                      </a:lnTo>
                      <a:lnTo>
                        <a:pt x="12132" y="19738"/>
                      </a:lnTo>
                      <a:lnTo>
                        <a:pt x="12025" y="19856"/>
                      </a:lnTo>
                      <a:lnTo>
                        <a:pt x="11919" y="20014"/>
                      </a:lnTo>
                      <a:lnTo>
                        <a:pt x="11883" y="20132"/>
                      </a:lnTo>
                      <a:lnTo>
                        <a:pt x="11883" y="20263"/>
                      </a:lnTo>
                      <a:lnTo>
                        <a:pt x="11883" y="20394"/>
                      </a:lnTo>
                      <a:lnTo>
                        <a:pt x="11954" y="20485"/>
                      </a:lnTo>
                      <a:lnTo>
                        <a:pt x="12061" y="20590"/>
                      </a:lnTo>
                      <a:lnTo>
                        <a:pt x="12185" y="20695"/>
                      </a:lnTo>
                      <a:lnTo>
                        <a:pt x="12327" y="20787"/>
                      </a:lnTo>
                      <a:lnTo>
                        <a:pt x="12540" y="20892"/>
                      </a:lnTo>
                      <a:lnTo>
                        <a:pt x="12771" y="20997"/>
                      </a:lnTo>
                      <a:lnTo>
                        <a:pt x="13073" y="21088"/>
                      </a:lnTo>
                      <a:lnTo>
                        <a:pt x="13428" y="21193"/>
                      </a:lnTo>
                      <a:lnTo>
                        <a:pt x="13873" y="21298"/>
                      </a:lnTo>
                      <a:lnTo>
                        <a:pt x="14317" y="21390"/>
                      </a:lnTo>
                      <a:lnTo>
                        <a:pt x="14778" y="21468"/>
                      </a:lnTo>
                      <a:lnTo>
                        <a:pt x="15294" y="21547"/>
                      </a:lnTo>
                      <a:lnTo>
                        <a:pt x="15809" y="21600"/>
                      </a:lnTo>
                      <a:lnTo>
                        <a:pt x="16359" y="21652"/>
                      </a:lnTo>
                      <a:lnTo>
                        <a:pt x="16875" y="21678"/>
                      </a:lnTo>
                      <a:lnTo>
                        <a:pt x="17407" y="21678"/>
                      </a:lnTo>
                      <a:lnTo>
                        <a:pt x="17958" y="21678"/>
                      </a:lnTo>
                      <a:lnTo>
                        <a:pt x="18473" y="21652"/>
                      </a:lnTo>
                      <a:lnTo>
                        <a:pt x="18953" y="21573"/>
                      </a:lnTo>
                      <a:lnTo>
                        <a:pt x="19397" y="21495"/>
                      </a:lnTo>
                      <a:lnTo>
                        <a:pt x="19841" y="21390"/>
                      </a:lnTo>
                      <a:lnTo>
                        <a:pt x="20214" y="21272"/>
                      </a:lnTo>
                      <a:lnTo>
                        <a:pt x="20551" y="21088"/>
                      </a:lnTo>
                      <a:lnTo>
                        <a:pt x="20480" y="20787"/>
                      </a:lnTo>
                      <a:lnTo>
                        <a:pt x="20409" y="20485"/>
                      </a:lnTo>
                      <a:lnTo>
                        <a:pt x="20356" y="20158"/>
                      </a:lnTo>
                      <a:lnTo>
                        <a:pt x="20356" y="19804"/>
                      </a:lnTo>
                      <a:lnTo>
                        <a:pt x="20321" y="19083"/>
                      </a:lnTo>
                      <a:lnTo>
                        <a:pt x="20356" y="18349"/>
                      </a:lnTo>
                      <a:lnTo>
                        <a:pt x="20409" y="17641"/>
                      </a:lnTo>
                      <a:lnTo>
                        <a:pt x="20480" y="17012"/>
                      </a:lnTo>
                      <a:lnTo>
                        <a:pt x="20551" y="16488"/>
                      </a:lnTo>
                      <a:lnTo>
                        <a:pt x="20551" y="16055"/>
                      </a:lnTo>
                      <a:lnTo>
                        <a:pt x="20551" y="15911"/>
                      </a:lnTo>
                      <a:lnTo>
                        <a:pt x="20445" y="15754"/>
                      </a:lnTo>
                      <a:lnTo>
                        <a:pt x="20356" y="15610"/>
                      </a:lnTo>
                      <a:lnTo>
                        <a:pt x="20178" y="15452"/>
                      </a:lnTo>
                      <a:lnTo>
                        <a:pt x="20001" y="15334"/>
                      </a:lnTo>
                      <a:lnTo>
                        <a:pt x="19770" y="15230"/>
                      </a:lnTo>
                      <a:lnTo>
                        <a:pt x="19521" y="15125"/>
                      </a:lnTo>
                      <a:lnTo>
                        <a:pt x="19290" y="15059"/>
                      </a:lnTo>
                      <a:lnTo>
                        <a:pt x="19024" y="15007"/>
                      </a:lnTo>
                      <a:lnTo>
                        <a:pt x="18740" y="14954"/>
                      </a:lnTo>
                      <a:lnTo>
                        <a:pt x="18509" y="14954"/>
                      </a:lnTo>
                      <a:lnTo>
                        <a:pt x="18225" y="14954"/>
                      </a:lnTo>
                      <a:lnTo>
                        <a:pt x="17994" y="15007"/>
                      </a:lnTo>
                      <a:lnTo>
                        <a:pt x="17763" y="15085"/>
                      </a:lnTo>
                      <a:lnTo>
                        <a:pt x="17550" y="15177"/>
                      </a:lnTo>
                      <a:lnTo>
                        <a:pt x="17372" y="15308"/>
                      </a:lnTo>
                      <a:lnTo>
                        <a:pt x="17176" y="15426"/>
                      </a:lnTo>
                      <a:lnTo>
                        <a:pt x="16928" y="15557"/>
                      </a:lnTo>
                      <a:lnTo>
                        <a:pt x="16661" y="15636"/>
                      </a:lnTo>
                      <a:lnTo>
                        <a:pt x="16359" y="15688"/>
                      </a:lnTo>
                      <a:lnTo>
                        <a:pt x="16022" y="15715"/>
                      </a:lnTo>
                      <a:lnTo>
                        <a:pt x="15667" y="15688"/>
                      </a:lnTo>
                      <a:lnTo>
                        <a:pt x="15294" y="15662"/>
                      </a:lnTo>
                      <a:lnTo>
                        <a:pt x="14956" y="15583"/>
                      </a:lnTo>
                      <a:lnTo>
                        <a:pt x="14619" y="15479"/>
                      </a:lnTo>
                      <a:lnTo>
                        <a:pt x="14281" y="15334"/>
                      </a:lnTo>
                      <a:lnTo>
                        <a:pt x="13961" y="15177"/>
                      </a:lnTo>
                      <a:lnTo>
                        <a:pt x="13695" y="14981"/>
                      </a:lnTo>
                      <a:lnTo>
                        <a:pt x="13588" y="14850"/>
                      </a:lnTo>
                      <a:lnTo>
                        <a:pt x="13482" y="14732"/>
                      </a:lnTo>
                      <a:lnTo>
                        <a:pt x="13393" y="14600"/>
                      </a:lnTo>
                      <a:lnTo>
                        <a:pt x="13322" y="14456"/>
                      </a:lnTo>
                      <a:lnTo>
                        <a:pt x="13251" y="14299"/>
                      </a:lnTo>
                      <a:lnTo>
                        <a:pt x="13215" y="14155"/>
                      </a:lnTo>
                      <a:lnTo>
                        <a:pt x="13180" y="13971"/>
                      </a:lnTo>
                      <a:lnTo>
                        <a:pt x="13180" y="13801"/>
                      </a:lnTo>
                      <a:lnTo>
                        <a:pt x="13180" y="13591"/>
                      </a:lnTo>
                      <a:lnTo>
                        <a:pt x="13215" y="13395"/>
                      </a:lnTo>
                      <a:lnTo>
                        <a:pt x="13251" y="13198"/>
                      </a:lnTo>
                      <a:lnTo>
                        <a:pt x="13322" y="13015"/>
                      </a:lnTo>
                      <a:lnTo>
                        <a:pt x="13393" y="12870"/>
                      </a:lnTo>
                      <a:lnTo>
                        <a:pt x="13482" y="12713"/>
                      </a:lnTo>
                      <a:lnTo>
                        <a:pt x="13588" y="12569"/>
                      </a:lnTo>
                      <a:lnTo>
                        <a:pt x="13730" y="12438"/>
                      </a:lnTo>
                      <a:lnTo>
                        <a:pt x="13997" y="12215"/>
                      </a:lnTo>
                      <a:lnTo>
                        <a:pt x="14334" y="12005"/>
                      </a:lnTo>
                      <a:lnTo>
                        <a:pt x="14690" y="11861"/>
                      </a:lnTo>
                      <a:lnTo>
                        <a:pt x="15063" y="11756"/>
                      </a:lnTo>
                      <a:lnTo>
                        <a:pt x="15436" y="11678"/>
                      </a:lnTo>
                      <a:lnTo>
                        <a:pt x="15809" y="11638"/>
                      </a:lnTo>
                      <a:lnTo>
                        <a:pt x="16182" y="11638"/>
                      </a:lnTo>
                      <a:lnTo>
                        <a:pt x="16555" y="11678"/>
                      </a:lnTo>
                      <a:lnTo>
                        <a:pt x="16910" y="11730"/>
                      </a:lnTo>
                      <a:lnTo>
                        <a:pt x="17248" y="11835"/>
                      </a:lnTo>
                      <a:lnTo>
                        <a:pt x="17514" y="11966"/>
                      </a:lnTo>
                      <a:lnTo>
                        <a:pt x="17763" y="12110"/>
                      </a:lnTo>
                      <a:lnTo>
                        <a:pt x="17887" y="12215"/>
                      </a:lnTo>
                      <a:lnTo>
                        <a:pt x="18065" y="12307"/>
                      </a:lnTo>
                      <a:lnTo>
                        <a:pt x="18260" y="12412"/>
                      </a:lnTo>
                      <a:lnTo>
                        <a:pt x="18438" y="12464"/>
                      </a:lnTo>
                      <a:lnTo>
                        <a:pt x="18669" y="12543"/>
                      </a:lnTo>
                      <a:lnTo>
                        <a:pt x="18882" y="12569"/>
                      </a:lnTo>
                      <a:lnTo>
                        <a:pt x="19113" y="12595"/>
                      </a:lnTo>
                      <a:lnTo>
                        <a:pt x="19361" y="12608"/>
                      </a:lnTo>
                      <a:lnTo>
                        <a:pt x="19592" y="12608"/>
                      </a:lnTo>
                      <a:lnTo>
                        <a:pt x="19841" y="12595"/>
                      </a:lnTo>
                      <a:lnTo>
                        <a:pt x="20072" y="12543"/>
                      </a:lnTo>
                      <a:lnTo>
                        <a:pt x="20321" y="12490"/>
                      </a:lnTo>
                      <a:lnTo>
                        <a:pt x="20551" y="12438"/>
                      </a:lnTo>
                      <a:lnTo>
                        <a:pt x="20800" y="12333"/>
                      </a:lnTo>
                      <a:lnTo>
                        <a:pt x="20996" y="12241"/>
                      </a:lnTo>
                      <a:lnTo>
                        <a:pt x="21244" y="12110"/>
                      </a:lnTo>
                      <a:lnTo>
                        <a:pt x="21298" y="12032"/>
                      </a:lnTo>
                      <a:lnTo>
                        <a:pt x="21404" y="11966"/>
                      </a:lnTo>
                      <a:lnTo>
                        <a:pt x="21475" y="11861"/>
                      </a:lnTo>
                      <a:lnTo>
                        <a:pt x="21511" y="11730"/>
                      </a:lnTo>
                      <a:lnTo>
                        <a:pt x="21617" y="11481"/>
                      </a:lnTo>
                      <a:lnTo>
                        <a:pt x="21653" y="11180"/>
                      </a:lnTo>
                      <a:lnTo>
                        <a:pt x="21653" y="10826"/>
                      </a:lnTo>
                      <a:lnTo>
                        <a:pt x="21653" y="10472"/>
                      </a:lnTo>
                      <a:lnTo>
                        <a:pt x="21582" y="10092"/>
                      </a:lnTo>
                      <a:lnTo>
                        <a:pt x="21511" y="9725"/>
                      </a:lnTo>
                      <a:lnTo>
                        <a:pt x="21298" y="8912"/>
                      </a:lnTo>
                      <a:lnTo>
                        <a:pt x="21067" y="8191"/>
                      </a:lnTo>
                      <a:lnTo>
                        <a:pt x="20800" y="7536"/>
                      </a:lnTo>
                      <a:lnTo>
                        <a:pt x="20551" y="7025"/>
                      </a:lnTo>
                      <a:lnTo>
                        <a:pt x="20001" y="7103"/>
                      </a:lnTo>
                      <a:lnTo>
                        <a:pt x="19432" y="7156"/>
                      </a:lnTo>
                      <a:lnTo>
                        <a:pt x="18846" y="7208"/>
                      </a:lnTo>
                      <a:lnTo>
                        <a:pt x="18225" y="7208"/>
                      </a:lnTo>
                      <a:lnTo>
                        <a:pt x="17656" y="7208"/>
                      </a:lnTo>
                      <a:lnTo>
                        <a:pt x="17070" y="7182"/>
                      </a:lnTo>
                      <a:lnTo>
                        <a:pt x="16484" y="7156"/>
                      </a:lnTo>
                      <a:lnTo>
                        <a:pt x="15986" y="7103"/>
                      </a:lnTo>
                      <a:lnTo>
                        <a:pt x="14992" y="6999"/>
                      </a:lnTo>
                      <a:lnTo>
                        <a:pt x="14210" y="6907"/>
                      </a:lnTo>
                      <a:lnTo>
                        <a:pt x="13695" y="6828"/>
                      </a:lnTo>
                      <a:lnTo>
                        <a:pt x="13517" y="6802"/>
                      </a:lnTo>
                      <a:lnTo>
                        <a:pt x="13073" y="6645"/>
                      </a:lnTo>
                      <a:lnTo>
                        <a:pt x="12700" y="6474"/>
                      </a:lnTo>
                      <a:lnTo>
                        <a:pt x="12363" y="6304"/>
                      </a:lnTo>
                      <a:lnTo>
                        <a:pt x="12132" y="6094"/>
                      </a:lnTo>
                      <a:lnTo>
                        <a:pt x="11919" y="5871"/>
                      </a:lnTo>
                      <a:lnTo>
                        <a:pt x="11776" y="5649"/>
                      </a:lnTo>
                      <a:lnTo>
                        <a:pt x="11688" y="5413"/>
                      </a:lnTo>
                      <a:lnTo>
                        <a:pt x="11617" y="5190"/>
                      </a:lnTo>
                      <a:lnTo>
                        <a:pt x="11617" y="4941"/>
                      </a:lnTo>
                      <a:lnTo>
                        <a:pt x="11652" y="4718"/>
                      </a:lnTo>
                      <a:lnTo>
                        <a:pt x="11723" y="4482"/>
                      </a:lnTo>
                      <a:lnTo>
                        <a:pt x="11812" y="4285"/>
                      </a:lnTo>
                      <a:lnTo>
                        <a:pt x="11919" y="4089"/>
                      </a:lnTo>
                      <a:lnTo>
                        <a:pt x="12096" y="3905"/>
                      </a:lnTo>
                      <a:lnTo>
                        <a:pt x="12292" y="3735"/>
                      </a:lnTo>
                      <a:lnTo>
                        <a:pt x="12505" y="3604"/>
                      </a:lnTo>
                      <a:lnTo>
                        <a:pt x="12700" y="3460"/>
                      </a:lnTo>
                      <a:lnTo>
                        <a:pt x="12878" y="3250"/>
                      </a:lnTo>
                      <a:lnTo>
                        <a:pt x="13038" y="3027"/>
                      </a:lnTo>
                      <a:lnTo>
                        <a:pt x="13180" y="2752"/>
                      </a:lnTo>
                      <a:lnTo>
                        <a:pt x="13286" y="2477"/>
                      </a:lnTo>
                      <a:lnTo>
                        <a:pt x="13322" y="2175"/>
                      </a:lnTo>
                      <a:lnTo>
                        <a:pt x="13357" y="1874"/>
                      </a:lnTo>
                      <a:lnTo>
                        <a:pt x="13286" y="1572"/>
                      </a:lnTo>
                      <a:lnTo>
                        <a:pt x="13180" y="1271"/>
                      </a:lnTo>
                      <a:lnTo>
                        <a:pt x="13038" y="983"/>
                      </a:lnTo>
                      <a:lnTo>
                        <a:pt x="12949" y="865"/>
                      </a:lnTo>
                      <a:lnTo>
                        <a:pt x="12807" y="733"/>
                      </a:lnTo>
                      <a:lnTo>
                        <a:pt x="12665" y="616"/>
                      </a:lnTo>
                      <a:lnTo>
                        <a:pt x="12505" y="511"/>
                      </a:lnTo>
                      <a:lnTo>
                        <a:pt x="12327" y="406"/>
                      </a:lnTo>
                      <a:lnTo>
                        <a:pt x="12132" y="314"/>
                      </a:lnTo>
                      <a:lnTo>
                        <a:pt x="11883" y="235"/>
                      </a:lnTo>
                      <a:lnTo>
                        <a:pt x="11652" y="183"/>
                      </a:lnTo>
                      <a:lnTo>
                        <a:pt x="11368" y="104"/>
                      </a:lnTo>
                      <a:lnTo>
                        <a:pt x="11101" y="78"/>
                      </a:lnTo>
                      <a:lnTo>
                        <a:pt x="10800" y="52"/>
                      </a:lnTo>
                      <a:lnTo>
                        <a:pt x="10444" y="52"/>
                      </a:lnTo>
                      <a:lnTo>
                        <a:pt x="10142" y="52"/>
                      </a:lnTo>
                      <a:lnTo>
                        <a:pt x="9840" y="78"/>
                      </a:lnTo>
                      <a:lnTo>
                        <a:pt x="9574" y="104"/>
                      </a:lnTo>
                      <a:lnTo>
                        <a:pt x="9325" y="157"/>
                      </a:lnTo>
                      <a:lnTo>
                        <a:pt x="9094" y="209"/>
                      </a:lnTo>
                      <a:lnTo>
                        <a:pt x="8846" y="262"/>
                      </a:lnTo>
                      <a:lnTo>
                        <a:pt x="8650" y="340"/>
                      </a:lnTo>
                      <a:lnTo>
                        <a:pt x="8437" y="432"/>
                      </a:lnTo>
                      <a:lnTo>
                        <a:pt x="8277" y="511"/>
                      </a:lnTo>
                      <a:lnTo>
                        <a:pt x="8100" y="616"/>
                      </a:lnTo>
                      <a:lnTo>
                        <a:pt x="7957" y="707"/>
                      </a:lnTo>
                      <a:lnTo>
                        <a:pt x="7833" y="838"/>
                      </a:lnTo>
                      <a:lnTo>
                        <a:pt x="7620" y="1061"/>
                      </a:lnTo>
                      <a:lnTo>
                        <a:pt x="7442" y="1336"/>
                      </a:lnTo>
                      <a:lnTo>
                        <a:pt x="7353" y="1599"/>
                      </a:lnTo>
                      <a:lnTo>
                        <a:pt x="7318" y="1900"/>
                      </a:lnTo>
                      <a:lnTo>
                        <a:pt x="7318" y="2175"/>
                      </a:lnTo>
                      <a:lnTo>
                        <a:pt x="7353" y="2450"/>
                      </a:lnTo>
                      <a:lnTo>
                        <a:pt x="7442" y="2726"/>
                      </a:lnTo>
                      <a:lnTo>
                        <a:pt x="7620" y="2975"/>
                      </a:lnTo>
                      <a:lnTo>
                        <a:pt x="7833" y="3198"/>
                      </a:lnTo>
                      <a:lnTo>
                        <a:pt x="8064" y="3433"/>
                      </a:lnTo>
                      <a:lnTo>
                        <a:pt x="8295" y="3630"/>
                      </a:lnTo>
                      <a:lnTo>
                        <a:pt x="8508" y="3853"/>
                      </a:lnTo>
                      <a:lnTo>
                        <a:pt x="8686" y="4089"/>
                      </a:lnTo>
                      <a:lnTo>
                        <a:pt x="8775" y="4312"/>
                      </a:lnTo>
                      <a:lnTo>
                        <a:pt x="8846" y="4561"/>
                      </a:lnTo>
                      <a:lnTo>
                        <a:pt x="8846" y="4810"/>
                      </a:lnTo>
                      <a:lnTo>
                        <a:pt x="8810" y="5059"/>
                      </a:lnTo>
                      <a:lnTo>
                        <a:pt x="8721" y="5295"/>
                      </a:lnTo>
                      <a:lnTo>
                        <a:pt x="8579" y="5544"/>
                      </a:lnTo>
                      <a:lnTo>
                        <a:pt x="8366" y="5766"/>
                      </a:lnTo>
                      <a:lnTo>
                        <a:pt x="8135" y="5976"/>
                      </a:lnTo>
                      <a:lnTo>
                        <a:pt x="7833" y="6199"/>
                      </a:lnTo>
                      <a:lnTo>
                        <a:pt x="7478" y="6369"/>
                      </a:lnTo>
                      <a:lnTo>
                        <a:pt x="7069" y="6527"/>
                      </a:lnTo>
                      <a:lnTo>
                        <a:pt x="6590" y="6671"/>
                      </a:lnTo>
                      <a:lnTo>
                        <a:pt x="6092" y="6802"/>
                      </a:lnTo>
                      <a:lnTo>
                        <a:pt x="5684" y="6802"/>
                      </a:lnTo>
                      <a:lnTo>
                        <a:pt x="5133" y="6802"/>
                      </a:lnTo>
                      <a:lnTo>
                        <a:pt x="4547" y="6802"/>
                      </a:lnTo>
                      <a:lnTo>
                        <a:pt x="3872" y="6802"/>
                      </a:lnTo>
                      <a:lnTo>
                        <a:pt x="3144" y="6802"/>
                      </a:lnTo>
                      <a:lnTo>
                        <a:pt x="2362" y="6802"/>
                      </a:lnTo>
                      <a:lnTo>
                        <a:pt x="1545" y="6802"/>
                      </a:lnTo>
                      <a:lnTo>
                        <a:pt x="692" y="6802"/>
                      </a:lnTo>
                      <a:lnTo>
                        <a:pt x="586" y="7234"/>
                      </a:lnTo>
                      <a:lnTo>
                        <a:pt x="461" y="7837"/>
                      </a:lnTo>
                      <a:lnTo>
                        <a:pt x="355" y="8493"/>
                      </a:lnTo>
                      <a:lnTo>
                        <a:pt x="248" y="9187"/>
                      </a:lnTo>
                      <a:lnTo>
                        <a:pt x="142" y="9869"/>
                      </a:lnTo>
                      <a:lnTo>
                        <a:pt x="106" y="10498"/>
                      </a:lnTo>
                      <a:lnTo>
                        <a:pt x="106" y="10983"/>
                      </a:lnTo>
                      <a:lnTo>
                        <a:pt x="106" y="11311"/>
                      </a:lnTo>
                      <a:lnTo>
                        <a:pt x="213" y="11481"/>
                      </a:lnTo>
                      <a:lnTo>
                        <a:pt x="319" y="11651"/>
                      </a:lnTo>
                      <a:lnTo>
                        <a:pt x="497" y="11783"/>
                      </a:lnTo>
                      <a:lnTo>
                        <a:pt x="692" y="11914"/>
                      </a:lnTo>
                      <a:lnTo>
                        <a:pt x="941" y="12032"/>
                      </a:lnTo>
                      <a:lnTo>
                        <a:pt x="1207" y="12110"/>
                      </a:lnTo>
                      <a:lnTo>
                        <a:pt x="1509" y="12189"/>
                      </a:lnTo>
                      <a:lnTo>
                        <a:pt x="1794" y="12241"/>
                      </a:lnTo>
                      <a:lnTo>
                        <a:pt x="2131" y="12267"/>
                      </a:lnTo>
                      <a:lnTo>
                        <a:pt x="2433" y="12281"/>
                      </a:lnTo>
                      <a:lnTo>
                        <a:pt x="2735" y="12267"/>
                      </a:lnTo>
                      <a:lnTo>
                        <a:pt x="3055" y="12241"/>
                      </a:lnTo>
                      <a:lnTo>
                        <a:pt x="3357" y="12189"/>
                      </a:lnTo>
                      <a:lnTo>
                        <a:pt x="3623" y="12084"/>
                      </a:lnTo>
                      <a:lnTo>
                        <a:pt x="3872" y="11979"/>
                      </a:lnTo>
                      <a:lnTo>
                        <a:pt x="4103" y="11861"/>
                      </a:lnTo>
                      <a:lnTo>
                        <a:pt x="4316" y="11704"/>
                      </a:lnTo>
                      <a:lnTo>
                        <a:pt x="4582" y="11612"/>
                      </a:lnTo>
                      <a:lnTo>
                        <a:pt x="4849" y="11533"/>
                      </a:lnTo>
                      <a:lnTo>
                        <a:pt x="5169" y="11507"/>
                      </a:lnTo>
                      <a:lnTo>
                        <a:pt x="5506" y="11481"/>
                      </a:lnTo>
                      <a:lnTo>
                        <a:pt x="5808" y="11507"/>
                      </a:lnTo>
                      <a:lnTo>
                        <a:pt x="6146" y="11560"/>
                      </a:lnTo>
                      <a:lnTo>
                        <a:pt x="6501" y="11651"/>
                      </a:lnTo>
                      <a:lnTo>
                        <a:pt x="6803" y="11783"/>
                      </a:lnTo>
                      <a:lnTo>
                        <a:pt x="7105" y="11940"/>
                      </a:lnTo>
                      <a:lnTo>
                        <a:pt x="7353" y="12110"/>
                      </a:lnTo>
                      <a:lnTo>
                        <a:pt x="7584" y="12333"/>
                      </a:lnTo>
                      <a:lnTo>
                        <a:pt x="7798" y="12595"/>
                      </a:lnTo>
                      <a:lnTo>
                        <a:pt x="7922" y="12870"/>
                      </a:lnTo>
                      <a:lnTo>
                        <a:pt x="8028" y="13198"/>
                      </a:lnTo>
                      <a:lnTo>
                        <a:pt x="8064" y="13526"/>
                      </a:lnTo>
                      <a:lnTo>
                        <a:pt x="8028" y="13775"/>
                      </a:lnTo>
                      <a:lnTo>
                        <a:pt x="7922" y="13998"/>
                      </a:lnTo>
                      <a:lnTo>
                        <a:pt x="7798" y="14220"/>
                      </a:lnTo>
                      <a:lnTo>
                        <a:pt x="7584" y="14404"/>
                      </a:lnTo>
                      <a:lnTo>
                        <a:pt x="7353" y="14574"/>
                      </a:lnTo>
                      <a:lnTo>
                        <a:pt x="7105" y="14732"/>
                      </a:lnTo>
                      <a:lnTo>
                        <a:pt x="6803" y="14850"/>
                      </a:lnTo>
                      <a:lnTo>
                        <a:pt x="6501" y="14954"/>
                      </a:lnTo>
                      <a:lnTo>
                        <a:pt x="6146" y="15033"/>
                      </a:lnTo>
                      <a:lnTo>
                        <a:pt x="5808" y="15085"/>
                      </a:lnTo>
                      <a:lnTo>
                        <a:pt x="5506" y="15085"/>
                      </a:lnTo>
                      <a:lnTo>
                        <a:pt x="5169" y="15059"/>
                      </a:lnTo>
                      <a:lnTo>
                        <a:pt x="4849" y="15007"/>
                      </a:lnTo>
                      <a:lnTo>
                        <a:pt x="4582" y="14902"/>
                      </a:lnTo>
                      <a:lnTo>
                        <a:pt x="4316" y="14784"/>
                      </a:lnTo>
                      <a:lnTo>
                        <a:pt x="4103" y="14600"/>
                      </a:lnTo>
                      <a:lnTo>
                        <a:pt x="3907" y="14430"/>
                      </a:lnTo>
                      <a:lnTo>
                        <a:pt x="3659" y="14299"/>
                      </a:lnTo>
                      <a:lnTo>
                        <a:pt x="3428" y="14194"/>
                      </a:lnTo>
                      <a:lnTo>
                        <a:pt x="3179" y="14129"/>
                      </a:lnTo>
                      <a:lnTo>
                        <a:pt x="2913" y="14102"/>
                      </a:lnTo>
                      <a:lnTo>
                        <a:pt x="2646" y="14102"/>
                      </a:lnTo>
                      <a:lnTo>
                        <a:pt x="2362" y="14129"/>
                      </a:lnTo>
                      <a:lnTo>
                        <a:pt x="2096" y="14168"/>
                      </a:lnTo>
                      <a:lnTo>
                        <a:pt x="1811" y="14273"/>
                      </a:lnTo>
                      <a:lnTo>
                        <a:pt x="1545" y="14378"/>
                      </a:lnTo>
                      <a:lnTo>
                        <a:pt x="1314" y="14496"/>
                      </a:lnTo>
                      <a:lnTo>
                        <a:pt x="1065" y="14653"/>
                      </a:lnTo>
                      <a:lnTo>
                        <a:pt x="870" y="14797"/>
                      </a:lnTo>
                      <a:lnTo>
                        <a:pt x="657" y="14981"/>
                      </a:lnTo>
                      <a:lnTo>
                        <a:pt x="497" y="15177"/>
                      </a:lnTo>
                      <a:lnTo>
                        <a:pt x="390" y="15413"/>
                      </a:lnTo>
                      <a:lnTo>
                        <a:pt x="284" y="15636"/>
                      </a:lnTo>
                      <a:lnTo>
                        <a:pt x="248" y="15911"/>
                      </a:lnTo>
                      <a:lnTo>
                        <a:pt x="284" y="16239"/>
                      </a:lnTo>
                      <a:lnTo>
                        <a:pt x="319" y="16566"/>
                      </a:lnTo>
                      <a:lnTo>
                        <a:pt x="497" y="17340"/>
                      </a:lnTo>
                      <a:lnTo>
                        <a:pt x="692" y="18152"/>
                      </a:lnTo>
                      <a:lnTo>
                        <a:pt x="799" y="18559"/>
                      </a:lnTo>
                      <a:lnTo>
                        <a:pt x="905" y="18978"/>
                      </a:lnTo>
                      <a:lnTo>
                        <a:pt x="959" y="19384"/>
                      </a:lnTo>
                      <a:lnTo>
                        <a:pt x="994" y="19791"/>
                      </a:lnTo>
                      <a:lnTo>
                        <a:pt x="994" y="20132"/>
                      </a:lnTo>
                      <a:lnTo>
                        <a:pt x="959" y="20485"/>
                      </a:lnTo>
                      <a:lnTo>
                        <a:pt x="941" y="20669"/>
                      </a:lnTo>
                      <a:lnTo>
                        <a:pt x="870" y="20813"/>
                      </a:lnTo>
                      <a:lnTo>
                        <a:pt x="799" y="20970"/>
                      </a:lnTo>
                      <a:lnTo>
                        <a:pt x="692" y="21088"/>
                      </a:lnTo>
                      <a:lnTo>
                        <a:pt x="1474" y="20997"/>
                      </a:lnTo>
                      <a:lnTo>
                        <a:pt x="2291" y="20866"/>
                      </a:lnTo>
                      <a:lnTo>
                        <a:pt x="3108" y="20787"/>
                      </a:lnTo>
                      <a:lnTo>
                        <a:pt x="3907" y="20721"/>
                      </a:lnTo>
                      <a:lnTo>
                        <a:pt x="4653" y="20695"/>
                      </a:lnTo>
                      <a:lnTo>
                        <a:pt x="5364" y="20695"/>
                      </a:lnTo>
                      <a:lnTo>
                        <a:pt x="5701" y="20721"/>
                      </a:lnTo>
                      <a:lnTo>
                        <a:pt x="6057" y="20761"/>
                      </a:lnTo>
                      <a:lnTo>
                        <a:pt x="6323" y="20813"/>
                      </a:lnTo>
                      <a:lnTo>
                        <a:pt x="6625" y="20892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363" name="Group 884"/>
              <p:cNvGrpSpPr/>
              <p:nvPr/>
            </p:nvGrpSpPr>
            <p:grpSpPr>
              <a:xfrm>
                <a:off x="5258582" y="5666843"/>
                <a:ext cx="243499" cy="266145"/>
                <a:chOff x="939234" y="5051023"/>
                <a:chExt cx="512902" cy="539903"/>
              </a:xfrm>
              <a:solidFill>
                <a:schemeClr val="accent2"/>
              </a:solidFill>
            </p:grpSpPr>
            <p:sp>
              <p:nvSpPr>
                <p:cNvPr id="1192" name="Puzzle3"/>
                <p:cNvSpPr>
                  <a:spLocks noEditPoints="1" noChangeArrowheads="1"/>
                </p:cNvSpPr>
                <p:nvPr/>
              </p:nvSpPr>
              <p:spPr bwMode="auto">
                <a:xfrm>
                  <a:off x="1085264" y="5053038"/>
                  <a:ext cx="116535" cy="168140"/>
                </a:xfrm>
                <a:custGeom>
                  <a:avLst/>
                  <a:gdLst>
                    <a:gd name="T0" fmla="*/ 10391 w 21600"/>
                    <a:gd name="T1" fmla="*/ 15806 h 21600"/>
                    <a:gd name="T2" fmla="*/ 20551 w 21600"/>
                    <a:gd name="T3" fmla="*/ 21088 h 21600"/>
                    <a:gd name="T4" fmla="*/ 13180 w 21600"/>
                    <a:gd name="T5" fmla="*/ 13801 h 21600"/>
                    <a:gd name="T6" fmla="*/ 20551 w 21600"/>
                    <a:gd name="T7" fmla="*/ 7025 h 21600"/>
                    <a:gd name="T8" fmla="*/ 10500 w 21600"/>
                    <a:gd name="T9" fmla="*/ 52 h 21600"/>
                    <a:gd name="T10" fmla="*/ 692 w 21600"/>
                    <a:gd name="T11" fmla="*/ 6802 h 21600"/>
                    <a:gd name="T12" fmla="*/ 8064 w 21600"/>
                    <a:gd name="T13" fmla="*/ 13526 h 21600"/>
                    <a:gd name="T14" fmla="*/ 692 w 21600"/>
                    <a:gd name="T15" fmla="*/ 21088 h 21600"/>
                    <a:gd name="T16" fmla="*/ 2273 w 21600"/>
                    <a:gd name="T17" fmla="*/ 7719 h 21600"/>
                    <a:gd name="T18" fmla="*/ 19149 w 21600"/>
                    <a:gd name="T19" fmla="*/ 20237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6625" y="20892"/>
                      </a:moveTo>
                      <a:lnTo>
                        <a:pt x="7105" y="21023"/>
                      </a:lnTo>
                      <a:lnTo>
                        <a:pt x="7513" y="21088"/>
                      </a:lnTo>
                      <a:lnTo>
                        <a:pt x="7922" y="21115"/>
                      </a:lnTo>
                      <a:lnTo>
                        <a:pt x="8242" y="21115"/>
                      </a:lnTo>
                      <a:lnTo>
                        <a:pt x="8544" y="21062"/>
                      </a:lnTo>
                      <a:lnTo>
                        <a:pt x="8810" y="20997"/>
                      </a:lnTo>
                      <a:lnTo>
                        <a:pt x="9023" y="20892"/>
                      </a:lnTo>
                      <a:lnTo>
                        <a:pt x="9148" y="20761"/>
                      </a:lnTo>
                      <a:lnTo>
                        <a:pt x="9290" y="20616"/>
                      </a:lnTo>
                      <a:lnTo>
                        <a:pt x="9361" y="20459"/>
                      </a:lnTo>
                      <a:lnTo>
                        <a:pt x="9396" y="20289"/>
                      </a:lnTo>
                      <a:lnTo>
                        <a:pt x="9396" y="20092"/>
                      </a:lnTo>
                      <a:lnTo>
                        <a:pt x="9325" y="19909"/>
                      </a:lnTo>
                      <a:lnTo>
                        <a:pt x="9219" y="19738"/>
                      </a:lnTo>
                      <a:lnTo>
                        <a:pt x="9094" y="19555"/>
                      </a:lnTo>
                      <a:lnTo>
                        <a:pt x="8917" y="19384"/>
                      </a:lnTo>
                      <a:lnTo>
                        <a:pt x="8650" y="19162"/>
                      </a:lnTo>
                      <a:lnTo>
                        <a:pt x="8437" y="18900"/>
                      </a:lnTo>
                      <a:lnTo>
                        <a:pt x="8277" y="18624"/>
                      </a:lnTo>
                      <a:lnTo>
                        <a:pt x="8135" y="18349"/>
                      </a:lnTo>
                      <a:lnTo>
                        <a:pt x="8028" y="18048"/>
                      </a:lnTo>
                      <a:lnTo>
                        <a:pt x="7993" y="17746"/>
                      </a:lnTo>
                      <a:lnTo>
                        <a:pt x="7993" y="17471"/>
                      </a:lnTo>
                      <a:lnTo>
                        <a:pt x="8028" y="17169"/>
                      </a:lnTo>
                      <a:lnTo>
                        <a:pt x="8135" y="16920"/>
                      </a:lnTo>
                      <a:lnTo>
                        <a:pt x="8277" y="16671"/>
                      </a:lnTo>
                      <a:lnTo>
                        <a:pt x="8366" y="16540"/>
                      </a:lnTo>
                      <a:lnTo>
                        <a:pt x="8473" y="16409"/>
                      </a:lnTo>
                      <a:lnTo>
                        <a:pt x="8615" y="16317"/>
                      </a:lnTo>
                      <a:lnTo>
                        <a:pt x="8739" y="16213"/>
                      </a:lnTo>
                      <a:lnTo>
                        <a:pt x="8881" y="16134"/>
                      </a:lnTo>
                      <a:lnTo>
                        <a:pt x="9059" y="16055"/>
                      </a:lnTo>
                      <a:lnTo>
                        <a:pt x="9254" y="15990"/>
                      </a:lnTo>
                      <a:lnTo>
                        <a:pt x="9432" y="15911"/>
                      </a:lnTo>
                      <a:lnTo>
                        <a:pt x="9663" y="15885"/>
                      </a:lnTo>
                      <a:lnTo>
                        <a:pt x="9876" y="15833"/>
                      </a:lnTo>
                      <a:lnTo>
                        <a:pt x="10142" y="15806"/>
                      </a:lnTo>
                      <a:lnTo>
                        <a:pt x="10391" y="15806"/>
                      </a:lnTo>
                      <a:lnTo>
                        <a:pt x="10728" y="15806"/>
                      </a:lnTo>
                      <a:lnTo>
                        <a:pt x="10995" y="15806"/>
                      </a:lnTo>
                      <a:lnTo>
                        <a:pt x="11279" y="15833"/>
                      </a:lnTo>
                      <a:lnTo>
                        <a:pt x="11546" y="15885"/>
                      </a:lnTo>
                      <a:lnTo>
                        <a:pt x="11776" y="15937"/>
                      </a:lnTo>
                      <a:lnTo>
                        <a:pt x="12025" y="15990"/>
                      </a:lnTo>
                      <a:lnTo>
                        <a:pt x="12221" y="16055"/>
                      </a:lnTo>
                      <a:lnTo>
                        <a:pt x="12434" y="16134"/>
                      </a:lnTo>
                      <a:lnTo>
                        <a:pt x="12611" y="16213"/>
                      </a:lnTo>
                      <a:lnTo>
                        <a:pt x="12771" y="16317"/>
                      </a:lnTo>
                      <a:lnTo>
                        <a:pt x="12913" y="16409"/>
                      </a:lnTo>
                      <a:lnTo>
                        <a:pt x="13038" y="16514"/>
                      </a:lnTo>
                      <a:lnTo>
                        <a:pt x="13251" y="16737"/>
                      </a:lnTo>
                      <a:lnTo>
                        <a:pt x="13428" y="16986"/>
                      </a:lnTo>
                      <a:lnTo>
                        <a:pt x="13517" y="17248"/>
                      </a:lnTo>
                      <a:lnTo>
                        <a:pt x="13588" y="17523"/>
                      </a:lnTo>
                      <a:lnTo>
                        <a:pt x="13588" y="17799"/>
                      </a:lnTo>
                      <a:lnTo>
                        <a:pt x="13517" y="18074"/>
                      </a:lnTo>
                      <a:lnTo>
                        <a:pt x="13428" y="18323"/>
                      </a:lnTo>
                      <a:lnTo>
                        <a:pt x="13286" y="18572"/>
                      </a:lnTo>
                      <a:lnTo>
                        <a:pt x="13109" y="18808"/>
                      </a:lnTo>
                      <a:lnTo>
                        <a:pt x="12878" y="19031"/>
                      </a:lnTo>
                      <a:lnTo>
                        <a:pt x="12434" y="19411"/>
                      </a:lnTo>
                      <a:lnTo>
                        <a:pt x="12132" y="19738"/>
                      </a:lnTo>
                      <a:lnTo>
                        <a:pt x="12025" y="19856"/>
                      </a:lnTo>
                      <a:lnTo>
                        <a:pt x="11919" y="20014"/>
                      </a:lnTo>
                      <a:lnTo>
                        <a:pt x="11883" y="20132"/>
                      </a:lnTo>
                      <a:lnTo>
                        <a:pt x="11883" y="20263"/>
                      </a:lnTo>
                      <a:lnTo>
                        <a:pt x="11883" y="20394"/>
                      </a:lnTo>
                      <a:lnTo>
                        <a:pt x="11954" y="20485"/>
                      </a:lnTo>
                      <a:lnTo>
                        <a:pt x="12061" y="20590"/>
                      </a:lnTo>
                      <a:lnTo>
                        <a:pt x="12185" y="20695"/>
                      </a:lnTo>
                      <a:lnTo>
                        <a:pt x="12327" y="20787"/>
                      </a:lnTo>
                      <a:lnTo>
                        <a:pt x="12540" y="20892"/>
                      </a:lnTo>
                      <a:lnTo>
                        <a:pt x="12771" y="20997"/>
                      </a:lnTo>
                      <a:lnTo>
                        <a:pt x="13073" y="21088"/>
                      </a:lnTo>
                      <a:lnTo>
                        <a:pt x="13428" y="21193"/>
                      </a:lnTo>
                      <a:lnTo>
                        <a:pt x="13873" y="21298"/>
                      </a:lnTo>
                      <a:lnTo>
                        <a:pt x="14317" y="21390"/>
                      </a:lnTo>
                      <a:lnTo>
                        <a:pt x="14778" y="21468"/>
                      </a:lnTo>
                      <a:lnTo>
                        <a:pt x="15294" y="21547"/>
                      </a:lnTo>
                      <a:lnTo>
                        <a:pt x="15809" y="21600"/>
                      </a:lnTo>
                      <a:lnTo>
                        <a:pt x="16359" y="21652"/>
                      </a:lnTo>
                      <a:lnTo>
                        <a:pt x="16875" y="21678"/>
                      </a:lnTo>
                      <a:lnTo>
                        <a:pt x="17407" y="21678"/>
                      </a:lnTo>
                      <a:lnTo>
                        <a:pt x="17958" y="21678"/>
                      </a:lnTo>
                      <a:lnTo>
                        <a:pt x="18473" y="21652"/>
                      </a:lnTo>
                      <a:lnTo>
                        <a:pt x="18953" y="21573"/>
                      </a:lnTo>
                      <a:lnTo>
                        <a:pt x="19397" y="21495"/>
                      </a:lnTo>
                      <a:lnTo>
                        <a:pt x="19841" y="21390"/>
                      </a:lnTo>
                      <a:lnTo>
                        <a:pt x="20214" y="21272"/>
                      </a:lnTo>
                      <a:lnTo>
                        <a:pt x="20551" y="21088"/>
                      </a:lnTo>
                      <a:lnTo>
                        <a:pt x="20480" y="20787"/>
                      </a:lnTo>
                      <a:lnTo>
                        <a:pt x="20409" y="20485"/>
                      </a:lnTo>
                      <a:lnTo>
                        <a:pt x="20356" y="20158"/>
                      </a:lnTo>
                      <a:lnTo>
                        <a:pt x="20356" y="19804"/>
                      </a:lnTo>
                      <a:lnTo>
                        <a:pt x="20321" y="19083"/>
                      </a:lnTo>
                      <a:lnTo>
                        <a:pt x="20356" y="18349"/>
                      </a:lnTo>
                      <a:lnTo>
                        <a:pt x="20409" y="17641"/>
                      </a:lnTo>
                      <a:lnTo>
                        <a:pt x="20480" y="17012"/>
                      </a:lnTo>
                      <a:lnTo>
                        <a:pt x="20551" y="16488"/>
                      </a:lnTo>
                      <a:lnTo>
                        <a:pt x="20551" y="16055"/>
                      </a:lnTo>
                      <a:lnTo>
                        <a:pt x="20551" y="15911"/>
                      </a:lnTo>
                      <a:lnTo>
                        <a:pt x="20445" y="15754"/>
                      </a:lnTo>
                      <a:lnTo>
                        <a:pt x="20356" y="15610"/>
                      </a:lnTo>
                      <a:lnTo>
                        <a:pt x="20178" y="15452"/>
                      </a:lnTo>
                      <a:lnTo>
                        <a:pt x="20001" y="15334"/>
                      </a:lnTo>
                      <a:lnTo>
                        <a:pt x="19770" y="15230"/>
                      </a:lnTo>
                      <a:lnTo>
                        <a:pt x="19521" y="15125"/>
                      </a:lnTo>
                      <a:lnTo>
                        <a:pt x="19290" y="15059"/>
                      </a:lnTo>
                      <a:lnTo>
                        <a:pt x="19024" y="15007"/>
                      </a:lnTo>
                      <a:lnTo>
                        <a:pt x="18740" y="14954"/>
                      </a:lnTo>
                      <a:lnTo>
                        <a:pt x="18509" y="14954"/>
                      </a:lnTo>
                      <a:lnTo>
                        <a:pt x="18225" y="14954"/>
                      </a:lnTo>
                      <a:lnTo>
                        <a:pt x="17994" y="15007"/>
                      </a:lnTo>
                      <a:lnTo>
                        <a:pt x="17763" y="15085"/>
                      </a:lnTo>
                      <a:lnTo>
                        <a:pt x="17550" y="15177"/>
                      </a:lnTo>
                      <a:lnTo>
                        <a:pt x="17372" y="15308"/>
                      </a:lnTo>
                      <a:lnTo>
                        <a:pt x="17176" y="15426"/>
                      </a:lnTo>
                      <a:lnTo>
                        <a:pt x="16928" y="15557"/>
                      </a:lnTo>
                      <a:lnTo>
                        <a:pt x="16661" y="15636"/>
                      </a:lnTo>
                      <a:lnTo>
                        <a:pt x="16359" y="15688"/>
                      </a:lnTo>
                      <a:lnTo>
                        <a:pt x="16022" y="15715"/>
                      </a:lnTo>
                      <a:lnTo>
                        <a:pt x="15667" y="15688"/>
                      </a:lnTo>
                      <a:lnTo>
                        <a:pt x="15294" y="15662"/>
                      </a:lnTo>
                      <a:lnTo>
                        <a:pt x="14956" y="15583"/>
                      </a:lnTo>
                      <a:lnTo>
                        <a:pt x="14619" y="15479"/>
                      </a:lnTo>
                      <a:lnTo>
                        <a:pt x="14281" y="15334"/>
                      </a:lnTo>
                      <a:lnTo>
                        <a:pt x="13961" y="15177"/>
                      </a:lnTo>
                      <a:lnTo>
                        <a:pt x="13695" y="14981"/>
                      </a:lnTo>
                      <a:lnTo>
                        <a:pt x="13588" y="14850"/>
                      </a:lnTo>
                      <a:lnTo>
                        <a:pt x="13482" y="14732"/>
                      </a:lnTo>
                      <a:lnTo>
                        <a:pt x="13393" y="14600"/>
                      </a:lnTo>
                      <a:lnTo>
                        <a:pt x="13322" y="14456"/>
                      </a:lnTo>
                      <a:lnTo>
                        <a:pt x="13251" y="14299"/>
                      </a:lnTo>
                      <a:lnTo>
                        <a:pt x="13215" y="14155"/>
                      </a:lnTo>
                      <a:lnTo>
                        <a:pt x="13180" y="13971"/>
                      </a:lnTo>
                      <a:lnTo>
                        <a:pt x="13180" y="13801"/>
                      </a:lnTo>
                      <a:lnTo>
                        <a:pt x="13180" y="13591"/>
                      </a:lnTo>
                      <a:lnTo>
                        <a:pt x="13215" y="13395"/>
                      </a:lnTo>
                      <a:lnTo>
                        <a:pt x="13251" y="13198"/>
                      </a:lnTo>
                      <a:lnTo>
                        <a:pt x="13322" y="13015"/>
                      </a:lnTo>
                      <a:lnTo>
                        <a:pt x="13393" y="12870"/>
                      </a:lnTo>
                      <a:lnTo>
                        <a:pt x="13482" y="12713"/>
                      </a:lnTo>
                      <a:lnTo>
                        <a:pt x="13588" y="12569"/>
                      </a:lnTo>
                      <a:lnTo>
                        <a:pt x="13730" y="12438"/>
                      </a:lnTo>
                      <a:lnTo>
                        <a:pt x="13997" y="12215"/>
                      </a:lnTo>
                      <a:lnTo>
                        <a:pt x="14334" y="12005"/>
                      </a:lnTo>
                      <a:lnTo>
                        <a:pt x="14690" y="11861"/>
                      </a:lnTo>
                      <a:lnTo>
                        <a:pt x="15063" y="11756"/>
                      </a:lnTo>
                      <a:lnTo>
                        <a:pt x="15436" y="11678"/>
                      </a:lnTo>
                      <a:lnTo>
                        <a:pt x="15809" y="11638"/>
                      </a:lnTo>
                      <a:lnTo>
                        <a:pt x="16182" y="11638"/>
                      </a:lnTo>
                      <a:lnTo>
                        <a:pt x="16555" y="11678"/>
                      </a:lnTo>
                      <a:lnTo>
                        <a:pt x="16910" y="11730"/>
                      </a:lnTo>
                      <a:lnTo>
                        <a:pt x="17248" y="11835"/>
                      </a:lnTo>
                      <a:lnTo>
                        <a:pt x="17514" y="11966"/>
                      </a:lnTo>
                      <a:lnTo>
                        <a:pt x="17763" y="12110"/>
                      </a:lnTo>
                      <a:lnTo>
                        <a:pt x="17887" y="12215"/>
                      </a:lnTo>
                      <a:lnTo>
                        <a:pt x="18065" y="12307"/>
                      </a:lnTo>
                      <a:lnTo>
                        <a:pt x="18260" y="12412"/>
                      </a:lnTo>
                      <a:lnTo>
                        <a:pt x="18438" y="12464"/>
                      </a:lnTo>
                      <a:lnTo>
                        <a:pt x="18669" y="12543"/>
                      </a:lnTo>
                      <a:lnTo>
                        <a:pt x="18882" y="12569"/>
                      </a:lnTo>
                      <a:lnTo>
                        <a:pt x="19113" y="12595"/>
                      </a:lnTo>
                      <a:lnTo>
                        <a:pt x="19361" y="12608"/>
                      </a:lnTo>
                      <a:lnTo>
                        <a:pt x="19592" y="12608"/>
                      </a:lnTo>
                      <a:lnTo>
                        <a:pt x="19841" y="12595"/>
                      </a:lnTo>
                      <a:lnTo>
                        <a:pt x="20072" y="12543"/>
                      </a:lnTo>
                      <a:lnTo>
                        <a:pt x="20321" y="12490"/>
                      </a:lnTo>
                      <a:lnTo>
                        <a:pt x="20551" y="12438"/>
                      </a:lnTo>
                      <a:lnTo>
                        <a:pt x="20800" y="12333"/>
                      </a:lnTo>
                      <a:lnTo>
                        <a:pt x="20996" y="12241"/>
                      </a:lnTo>
                      <a:lnTo>
                        <a:pt x="21244" y="12110"/>
                      </a:lnTo>
                      <a:lnTo>
                        <a:pt x="21298" y="12032"/>
                      </a:lnTo>
                      <a:lnTo>
                        <a:pt x="21404" y="11966"/>
                      </a:lnTo>
                      <a:lnTo>
                        <a:pt x="21475" y="11861"/>
                      </a:lnTo>
                      <a:lnTo>
                        <a:pt x="21511" y="11730"/>
                      </a:lnTo>
                      <a:lnTo>
                        <a:pt x="21617" y="11481"/>
                      </a:lnTo>
                      <a:lnTo>
                        <a:pt x="21653" y="11180"/>
                      </a:lnTo>
                      <a:lnTo>
                        <a:pt x="21653" y="10826"/>
                      </a:lnTo>
                      <a:lnTo>
                        <a:pt x="21653" y="10472"/>
                      </a:lnTo>
                      <a:lnTo>
                        <a:pt x="21582" y="10092"/>
                      </a:lnTo>
                      <a:lnTo>
                        <a:pt x="21511" y="9725"/>
                      </a:lnTo>
                      <a:lnTo>
                        <a:pt x="21298" y="8912"/>
                      </a:lnTo>
                      <a:lnTo>
                        <a:pt x="21067" y="8191"/>
                      </a:lnTo>
                      <a:lnTo>
                        <a:pt x="20800" y="7536"/>
                      </a:lnTo>
                      <a:lnTo>
                        <a:pt x="20551" y="7025"/>
                      </a:lnTo>
                      <a:lnTo>
                        <a:pt x="20001" y="7103"/>
                      </a:lnTo>
                      <a:lnTo>
                        <a:pt x="19432" y="7156"/>
                      </a:lnTo>
                      <a:lnTo>
                        <a:pt x="18846" y="7208"/>
                      </a:lnTo>
                      <a:lnTo>
                        <a:pt x="18225" y="7208"/>
                      </a:lnTo>
                      <a:lnTo>
                        <a:pt x="17656" y="7208"/>
                      </a:lnTo>
                      <a:lnTo>
                        <a:pt x="17070" y="7182"/>
                      </a:lnTo>
                      <a:lnTo>
                        <a:pt x="16484" y="7156"/>
                      </a:lnTo>
                      <a:lnTo>
                        <a:pt x="15986" y="7103"/>
                      </a:lnTo>
                      <a:lnTo>
                        <a:pt x="14992" y="6999"/>
                      </a:lnTo>
                      <a:lnTo>
                        <a:pt x="14210" y="6907"/>
                      </a:lnTo>
                      <a:lnTo>
                        <a:pt x="13695" y="6828"/>
                      </a:lnTo>
                      <a:lnTo>
                        <a:pt x="13517" y="6802"/>
                      </a:lnTo>
                      <a:lnTo>
                        <a:pt x="13073" y="6645"/>
                      </a:lnTo>
                      <a:lnTo>
                        <a:pt x="12700" y="6474"/>
                      </a:lnTo>
                      <a:lnTo>
                        <a:pt x="12363" y="6304"/>
                      </a:lnTo>
                      <a:lnTo>
                        <a:pt x="12132" y="6094"/>
                      </a:lnTo>
                      <a:lnTo>
                        <a:pt x="11919" y="5871"/>
                      </a:lnTo>
                      <a:lnTo>
                        <a:pt x="11776" y="5649"/>
                      </a:lnTo>
                      <a:lnTo>
                        <a:pt x="11688" y="5413"/>
                      </a:lnTo>
                      <a:lnTo>
                        <a:pt x="11617" y="5190"/>
                      </a:lnTo>
                      <a:lnTo>
                        <a:pt x="11617" y="4941"/>
                      </a:lnTo>
                      <a:lnTo>
                        <a:pt x="11652" y="4718"/>
                      </a:lnTo>
                      <a:lnTo>
                        <a:pt x="11723" y="4482"/>
                      </a:lnTo>
                      <a:lnTo>
                        <a:pt x="11812" y="4285"/>
                      </a:lnTo>
                      <a:lnTo>
                        <a:pt x="11919" y="4089"/>
                      </a:lnTo>
                      <a:lnTo>
                        <a:pt x="12096" y="3905"/>
                      </a:lnTo>
                      <a:lnTo>
                        <a:pt x="12292" y="3735"/>
                      </a:lnTo>
                      <a:lnTo>
                        <a:pt x="12505" y="3604"/>
                      </a:lnTo>
                      <a:lnTo>
                        <a:pt x="12700" y="3460"/>
                      </a:lnTo>
                      <a:lnTo>
                        <a:pt x="12878" y="3250"/>
                      </a:lnTo>
                      <a:lnTo>
                        <a:pt x="13038" y="3027"/>
                      </a:lnTo>
                      <a:lnTo>
                        <a:pt x="13180" y="2752"/>
                      </a:lnTo>
                      <a:lnTo>
                        <a:pt x="13286" y="2477"/>
                      </a:lnTo>
                      <a:lnTo>
                        <a:pt x="13322" y="2175"/>
                      </a:lnTo>
                      <a:lnTo>
                        <a:pt x="13357" y="1874"/>
                      </a:lnTo>
                      <a:lnTo>
                        <a:pt x="13286" y="1572"/>
                      </a:lnTo>
                      <a:lnTo>
                        <a:pt x="13180" y="1271"/>
                      </a:lnTo>
                      <a:lnTo>
                        <a:pt x="13038" y="983"/>
                      </a:lnTo>
                      <a:lnTo>
                        <a:pt x="12949" y="865"/>
                      </a:lnTo>
                      <a:lnTo>
                        <a:pt x="12807" y="733"/>
                      </a:lnTo>
                      <a:lnTo>
                        <a:pt x="12665" y="616"/>
                      </a:lnTo>
                      <a:lnTo>
                        <a:pt x="12505" y="511"/>
                      </a:lnTo>
                      <a:lnTo>
                        <a:pt x="12327" y="406"/>
                      </a:lnTo>
                      <a:lnTo>
                        <a:pt x="12132" y="314"/>
                      </a:lnTo>
                      <a:lnTo>
                        <a:pt x="11883" y="235"/>
                      </a:lnTo>
                      <a:lnTo>
                        <a:pt x="11652" y="183"/>
                      </a:lnTo>
                      <a:lnTo>
                        <a:pt x="11368" y="104"/>
                      </a:lnTo>
                      <a:lnTo>
                        <a:pt x="11101" y="78"/>
                      </a:lnTo>
                      <a:lnTo>
                        <a:pt x="10800" y="52"/>
                      </a:lnTo>
                      <a:lnTo>
                        <a:pt x="10444" y="52"/>
                      </a:lnTo>
                      <a:lnTo>
                        <a:pt x="10142" y="52"/>
                      </a:lnTo>
                      <a:lnTo>
                        <a:pt x="9840" y="78"/>
                      </a:lnTo>
                      <a:lnTo>
                        <a:pt x="9574" y="104"/>
                      </a:lnTo>
                      <a:lnTo>
                        <a:pt x="9325" y="157"/>
                      </a:lnTo>
                      <a:lnTo>
                        <a:pt x="9094" y="209"/>
                      </a:lnTo>
                      <a:lnTo>
                        <a:pt x="8846" y="262"/>
                      </a:lnTo>
                      <a:lnTo>
                        <a:pt x="8650" y="340"/>
                      </a:lnTo>
                      <a:lnTo>
                        <a:pt x="8437" y="432"/>
                      </a:lnTo>
                      <a:lnTo>
                        <a:pt x="8277" y="511"/>
                      </a:lnTo>
                      <a:lnTo>
                        <a:pt x="8100" y="616"/>
                      </a:lnTo>
                      <a:lnTo>
                        <a:pt x="7957" y="707"/>
                      </a:lnTo>
                      <a:lnTo>
                        <a:pt x="7833" y="838"/>
                      </a:lnTo>
                      <a:lnTo>
                        <a:pt x="7620" y="1061"/>
                      </a:lnTo>
                      <a:lnTo>
                        <a:pt x="7442" y="1336"/>
                      </a:lnTo>
                      <a:lnTo>
                        <a:pt x="7353" y="1599"/>
                      </a:lnTo>
                      <a:lnTo>
                        <a:pt x="7318" y="1900"/>
                      </a:lnTo>
                      <a:lnTo>
                        <a:pt x="7318" y="2175"/>
                      </a:lnTo>
                      <a:lnTo>
                        <a:pt x="7353" y="2450"/>
                      </a:lnTo>
                      <a:lnTo>
                        <a:pt x="7442" y="2726"/>
                      </a:lnTo>
                      <a:lnTo>
                        <a:pt x="7620" y="2975"/>
                      </a:lnTo>
                      <a:lnTo>
                        <a:pt x="7833" y="3198"/>
                      </a:lnTo>
                      <a:lnTo>
                        <a:pt x="8064" y="3433"/>
                      </a:lnTo>
                      <a:lnTo>
                        <a:pt x="8295" y="3630"/>
                      </a:lnTo>
                      <a:lnTo>
                        <a:pt x="8508" y="3853"/>
                      </a:lnTo>
                      <a:lnTo>
                        <a:pt x="8686" y="4089"/>
                      </a:lnTo>
                      <a:lnTo>
                        <a:pt x="8775" y="4312"/>
                      </a:lnTo>
                      <a:lnTo>
                        <a:pt x="8846" y="4561"/>
                      </a:lnTo>
                      <a:lnTo>
                        <a:pt x="8846" y="4810"/>
                      </a:lnTo>
                      <a:lnTo>
                        <a:pt x="8810" y="5059"/>
                      </a:lnTo>
                      <a:lnTo>
                        <a:pt x="8721" y="5295"/>
                      </a:lnTo>
                      <a:lnTo>
                        <a:pt x="8579" y="5544"/>
                      </a:lnTo>
                      <a:lnTo>
                        <a:pt x="8366" y="5766"/>
                      </a:lnTo>
                      <a:lnTo>
                        <a:pt x="8135" y="5976"/>
                      </a:lnTo>
                      <a:lnTo>
                        <a:pt x="7833" y="6199"/>
                      </a:lnTo>
                      <a:lnTo>
                        <a:pt x="7478" y="6369"/>
                      </a:lnTo>
                      <a:lnTo>
                        <a:pt x="7069" y="6527"/>
                      </a:lnTo>
                      <a:lnTo>
                        <a:pt x="6590" y="6671"/>
                      </a:lnTo>
                      <a:lnTo>
                        <a:pt x="6092" y="6802"/>
                      </a:lnTo>
                      <a:lnTo>
                        <a:pt x="5684" y="6802"/>
                      </a:lnTo>
                      <a:lnTo>
                        <a:pt x="5133" y="6802"/>
                      </a:lnTo>
                      <a:lnTo>
                        <a:pt x="4547" y="6802"/>
                      </a:lnTo>
                      <a:lnTo>
                        <a:pt x="3872" y="6802"/>
                      </a:lnTo>
                      <a:lnTo>
                        <a:pt x="3144" y="6802"/>
                      </a:lnTo>
                      <a:lnTo>
                        <a:pt x="2362" y="6802"/>
                      </a:lnTo>
                      <a:lnTo>
                        <a:pt x="1545" y="6802"/>
                      </a:lnTo>
                      <a:lnTo>
                        <a:pt x="692" y="6802"/>
                      </a:lnTo>
                      <a:lnTo>
                        <a:pt x="586" y="7234"/>
                      </a:lnTo>
                      <a:lnTo>
                        <a:pt x="461" y="7837"/>
                      </a:lnTo>
                      <a:lnTo>
                        <a:pt x="355" y="8493"/>
                      </a:lnTo>
                      <a:lnTo>
                        <a:pt x="248" y="9187"/>
                      </a:lnTo>
                      <a:lnTo>
                        <a:pt x="142" y="9869"/>
                      </a:lnTo>
                      <a:lnTo>
                        <a:pt x="106" y="10498"/>
                      </a:lnTo>
                      <a:lnTo>
                        <a:pt x="106" y="10983"/>
                      </a:lnTo>
                      <a:lnTo>
                        <a:pt x="106" y="11311"/>
                      </a:lnTo>
                      <a:lnTo>
                        <a:pt x="213" y="11481"/>
                      </a:lnTo>
                      <a:lnTo>
                        <a:pt x="319" y="11651"/>
                      </a:lnTo>
                      <a:lnTo>
                        <a:pt x="497" y="11783"/>
                      </a:lnTo>
                      <a:lnTo>
                        <a:pt x="692" y="11914"/>
                      </a:lnTo>
                      <a:lnTo>
                        <a:pt x="941" y="12032"/>
                      </a:lnTo>
                      <a:lnTo>
                        <a:pt x="1207" y="12110"/>
                      </a:lnTo>
                      <a:lnTo>
                        <a:pt x="1509" y="12189"/>
                      </a:lnTo>
                      <a:lnTo>
                        <a:pt x="1794" y="12241"/>
                      </a:lnTo>
                      <a:lnTo>
                        <a:pt x="2131" y="12267"/>
                      </a:lnTo>
                      <a:lnTo>
                        <a:pt x="2433" y="12281"/>
                      </a:lnTo>
                      <a:lnTo>
                        <a:pt x="2735" y="12267"/>
                      </a:lnTo>
                      <a:lnTo>
                        <a:pt x="3055" y="12241"/>
                      </a:lnTo>
                      <a:lnTo>
                        <a:pt x="3357" y="12189"/>
                      </a:lnTo>
                      <a:lnTo>
                        <a:pt x="3623" y="12084"/>
                      </a:lnTo>
                      <a:lnTo>
                        <a:pt x="3872" y="11979"/>
                      </a:lnTo>
                      <a:lnTo>
                        <a:pt x="4103" y="11861"/>
                      </a:lnTo>
                      <a:lnTo>
                        <a:pt x="4316" y="11704"/>
                      </a:lnTo>
                      <a:lnTo>
                        <a:pt x="4582" y="11612"/>
                      </a:lnTo>
                      <a:lnTo>
                        <a:pt x="4849" y="11533"/>
                      </a:lnTo>
                      <a:lnTo>
                        <a:pt x="5169" y="11507"/>
                      </a:lnTo>
                      <a:lnTo>
                        <a:pt x="5506" y="11481"/>
                      </a:lnTo>
                      <a:lnTo>
                        <a:pt x="5808" y="11507"/>
                      </a:lnTo>
                      <a:lnTo>
                        <a:pt x="6146" y="11560"/>
                      </a:lnTo>
                      <a:lnTo>
                        <a:pt x="6501" y="11651"/>
                      </a:lnTo>
                      <a:lnTo>
                        <a:pt x="6803" y="11783"/>
                      </a:lnTo>
                      <a:lnTo>
                        <a:pt x="7105" y="11940"/>
                      </a:lnTo>
                      <a:lnTo>
                        <a:pt x="7353" y="12110"/>
                      </a:lnTo>
                      <a:lnTo>
                        <a:pt x="7584" y="12333"/>
                      </a:lnTo>
                      <a:lnTo>
                        <a:pt x="7798" y="12595"/>
                      </a:lnTo>
                      <a:lnTo>
                        <a:pt x="7922" y="12870"/>
                      </a:lnTo>
                      <a:lnTo>
                        <a:pt x="8028" y="13198"/>
                      </a:lnTo>
                      <a:lnTo>
                        <a:pt x="8064" y="13526"/>
                      </a:lnTo>
                      <a:lnTo>
                        <a:pt x="8028" y="13775"/>
                      </a:lnTo>
                      <a:lnTo>
                        <a:pt x="7922" y="13998"/>
                      </a:lnTo>
                      <a:lnTo>
                        <a:pt x="7798" y="14220"/>
                      </a:lnTo>
                      <a:lnTo>
                        <a:pt x="7584" y="14404"/>
                      </a:lnTo>
                      <a:lnTo>
                        <a:pt x="7353" y="14574"/>
                      </a:lnTo>
                      <a:lnTo>
                        <a:pt x="7105" y="14732"/>
                      </a:lnTo>
                      <a:lnTo>
                        <a:pt x="6803" y="14850"/>
                      </a:lnTo>
                      <a:lnTo>
                        <a:pt x="6501" y="14954"/>
                      </a:lnTo>
                      <a:lnTo>
                        <a:pt x="6146" y="15033"/>
                      </a:lnTo>
                      <a:lnTo>
                        <a:pt x="5808" y="15085"/>
                      </a:lnTo>
                      <a:lnTo>
                        <a:pt x="5506" y="15085"/>
                      </a:lnTo>
                      <a:lnTo>
                        <a:pt x="5169" y="15059"/>
                      </a:lnTo>
                      <a:lnTo>
                        <a:pt x="4849" y="15007"/>
                      </a:lnTo>
                      <a:lnTo>
                        <a:pt x="4582" y="14902"/>
                      </a:lnTo>
                      <a:lnTo>
                        <a:pt x="4316" y="14784"/>
                      </a:lnTo>
                      <a:lnTo>
                        <a:pt x="4103" y="14600"/>
                      </a:lnTo>
                      <a:lnTo>
                        <a:pt x="3907" y="14430"/>
                      </a:lnTo>
                      <a:lnTo>
                        <a:pt x="3659" y="14299"/>
                      </a:lnTo>
                      <a:lnTo>
                        <a:pt x="3428" y="14194"/>
                      </a:lnTo>
                      <a:lnTo>
                        <a:pt x="3179" y="14129"/>
                      </a:lnTo>
                      <a:lnTo>
                        <a:pt x="2913" y="14102"/>
                      </a:lnTo>
                      <a:lnTo>
                        <a:pt x="2646" y="14102"/>
                      </a:lnTo>
                      <a:lnTo>
                        <a:pt x="2362" y="14129"/>
                      </a:lnTo>
                      <a:lnTo>
                        <a:pt x="2096" y="14168"/>
                      </a:lnTo>
                      <a:lnTo>
                        <a:pt x="1811" y="14273"/>
                      </a:lnTo>
                      <a:lnTo>
                        <a:pt x="1545" y="14378"/>
                      </a:lnTo>
                      <a:lnTo>
                        <a:pt x="1314" y="14496"/>
                      </a:lnTo>
                      <a:lnTo>
                        <a:pt x="1065" y="14653"/>
                      </a:lnTo>
                      <a:lnTo>
                        <a:pt x="870" y="14797"/>
                      </a:lnTo>
                      <a:lnTo>
                        <a:pt x="657" y="14981"/>
                      </a:lnTo>
                      <a:lnTo>
                        <a:pt x="497" y="15177"/>
                      </a:lnTo>
                      <a:lnTo>
                        <a:pt x="390" y="15413"/>
                      </a:lnTo>
                      <a:lnTo>
                        <a:pt x="284" y="15636"/>
                      </a:lnTo>
                      <a:lnTo>
                        <a:pt x="248" y="15911"/>
                      </a:lnTo>
                      <a:lnTo>
                        <a:pt x="284" y="16239"/>
                      </a:lnTo>
                      <a:lnTo>
                        <a:pt x="319" y="16566"/>
                      </a:lnTo>
                      <a:lnTo>
                        <a:pt x="497" y="17340"/>
                      </a:lnTo>
                      <a:lnTo>
                        <a:pt x="692" y="18152"/>
                      </a:lnTo>
                      <a:lnTo>
                        <a:pt x="799" y="18559"/>
                      </a:lnTo>
                      <a:lnTo>
                        <a:pt x="905" y="18978"/>
                      </a:lnTo>
                      <a:lnTo>
                        <a:pt x="959" y="19384"/>
                      </a:lnTo>
                      <a:lnTo>
                        <a:pt x="994" y="19791"/>
                      </a:lnTo>
                      <a:lnTo>
                        <a:pt x="994" y="20132"/>
                      </a:lnTo>
                      <a:lnTo>
                        <a:pt x="959" y="20485"/>
                      </a:lnTo>
                      <a:lnTo>
                        <a:pt x="941" y="20669"/>
                      </a:lnTo>
                      <a:lnTo>
                        <a:pt x="870" y="20813"/>
                      </a:lnTo>
                      <a:lnTo>
                        <a:pt x="799" y="20970"/>
                      </a:lnTo>
                      <a:lnTo>
                        <a:pt x="692" y="21088"/>
                      </a:lnTo>
                      <a:lnTo>
                        <a:pt x="1474" y="20997"/>
                      </a:lnTo>
                      <a:lnTo>
                        <a:pt x="2291" y="20866"/>
                      </a:lnTo>
                      <a:lnTo>
                        <a:pt x="3108" y="20787"/>
                      </a:lnTo>
                      <a:lnTo>
                        <a:pt x="3907" y="20721"/>
                      </a:lnTo>
                      <a:lnTo>
                        <a:pt x="4653" y="20695"/>
                      </a:lnTo>
                      <a:lnTo>
                        <a:pt x="5364" y="20695"/>
                      </a:lnTo>
                      <a:lnTo>
                        <a:pt x="5701" y="20721"/>
                      </a:lnTo>
                      <a:lnTo>
                        <a:pt x="6057" y="20761"/>
                      </a:lnTo>
                      <a:lnTo>
                        <a:pt x="6323" y="20813"/>
                      </a:lnTo>
                      <a:lnTo>
                        <a:pt x="6625" y="20892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3" name="Puzzle2"/>
                <p:cNvSpPr>
                  <a:spLocks noEditPoints="1" noChangeArrowheads="1"/>
                </p:cNvSpPr>
                <p:nvPr/>
              </p:nvSpPr>
              <p:spPr bwMode="auto">
                <a:xfrm>
                  <a:off x="1049655" y="5176019"/>
                  <a:ext cx="186674" cy="153221"/>
                </a:xfrm>
                <a:custGeom>
                  <a:avLst/>
                  <a:gdLst>
                    <a:gd name="T0" fmla="*/ 11 w 21600"/>
                    <a:gd name="T1" fmla="*/ 13386 h 21600"/>
                    <a:gd name="T2" fmla="*/ 4202 w 21600"/>
                    <a:gd name="T3" fmla="*/ 21161 h 21600"/>
                    <a:gd name="T4" fmla="*/ 10400 w 21600"/>
                    <a:gd name="T5" fmla="*/ 13909 h 21600"/>
                    <a:gd name="T6" fmla="*/ 16821 w 21600"/>
                    <a:gd name="T7" fmla="*/ 21190 h 21600"/>
                    <a:gd name="T8" fmla="*/ 21600 w 21600"/>
                    <a:gd name="T9" fmla="*/ 15083 h 21600"/>
                    <a:gd name="T10" fmla="*/ 16889 w 21600"/>
                    <a:gd name="T11" fmla="*/ 5739 h 21600"/>
                    <a:gd name="T12" fmla="*/ 10800 w 21600"/>
                    <a:gd name="T13" fmla="*/ 28 h 21600"/>
                    <a:gd name="T14" fmla="*/ 4202 w 21600"/>
                    <a:gd name="T15" fmla="*/ 5894 h 21600"/>
                    <a:gd name="T16" fmla="*/ 5388 w 21600"/>
                    <a:gd name="T17" fmla="*/ 6742 h 21600"/>
                    <a:gd name="T18" fmla="*/ 16177 w 21600"/>
                    <a:gd name="T19" fmla="*/ 20441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4247" y="12354"/>
                      </a:moveTo>
                      <a:lnTo>
                        <a:pt x="4134" y="12468"/>
                      </a:lnTo>
                      <a:lnTo>
                        <a:pt x="4010" y="12581"/>
                      </a:lnTo>
                      <a:lnTo>
                        <a:pt x="3897" y="12637"/>
                      </a:lnTo>
                      <a:lnTo>
                        <a:pt x="3773" y="12694"/>
                      </a:lnTo>
                      <a:lnTo>
                        <a:pt x="3637" y="12694"/>
                      </a:lnTo>
                      <a:lnTo>
                        <a:pt x="3524" y="12694"/>
                      </a:lnTo>
                      <a:lnTo>
                        <a:pt x="3400" y="12665"/>
                      </a:lnTo>
                      <a:lnTo>
                        <a:pt x="3287" y="12609"/>
                      </a:lnTo>
                      <a:lnTo>
                        <a:pt x="3027" y="12496"/>
                      </a:lnTo>
                      <a:lnTo>
                        <a:pt x="2790" y="12340"/>
                      </a:lnTo>
                      <a:lnTo>
                        <a:pt x="2530" y="12142"/>
                      </a:lnTo>
                      <a:lnTo>
                        <a:pt x="2293" y="11987"/>
                      </a:lnTo>
                      <a:lnTo>
                        <a:pt x="2033" y="11817"/>
                      </a:lnTo>
                      <a:lnTo>
                        <a:pt x="1773" y="11676"/>
                      </a:lnTo>
                      <a:lnTo>
                        <a:pt x="1638" y="11662"/>
                      </a:lnTo>
                      <a:lnTo>
                        <a:pt x="1513" y="11634"/>
                      </a:lnTo>
                      <a:lnTo>
                        <a:pt x="1378" y="11634"/>
                      </a:lnTo>
                      <a:lnTo>
                        <a:pt x="1253" y="11634"/>
                      </a:lnTo>
                      <a:lnTo>
                        <a:pt x="1118" y="11662"/>
                      </a:lnTo>
                      <a:lnTo>
                        <a:pt x="971" y="11732"/>
                      </a:lnTo>
                      <a:lnTo>
                        <a:pt x="835" y="11817"/>
                      </a:lnTo>
                      <a:lnTo>
                        <a:pt x="711" y="11959"/>
                      </a:lnTo>
                      <a:lnTo>
                        <a:pt x="553" y="12086"/>
                      </a:lnTo>
                      <a:lnTo>
                        <a:pt x="429" y="12284"/>
                      </a:lnTo>
                      <a:lnTo>
                        <a:pt x="271" y="12524"/>
                      </a:lnTo>
                      <a:lnTo>
                        <a:pt x="146" y="12793"/>
                      </a:lnTo>
                      <a:lnTo>
                        <a:pt x="79" y="12962"/>
                      </a:lnTo>
                      <a:lnTo>
                        <a:pt x="33" y="13146"/>
                      </a:lnTo>
                      <a:lnTo>
                        <a:pt x="11" y="13386"/>
                      </a:lnTo>
                      <a:lnTo>
                        <a:pt x="11" y="13641"/>
                      </a:lnTo>
                      <a:lnTo>
                        <a:pt x="33" y="13881"/>
                      </a:lnTo>
                      <a:lnTo>
                        <a:pt x="101" y="14150"/>
                      </a:lnTo>
                      <a:lnTo>
                        <a:pt x="192" y="14404"/>
                      </a:lnTo>
                      <a:lnTo>
                        <a:pt x="293" y="14645"/>
                      </a:lnTo>
                      <a:lnTo>
                        <a:pt x="451" y="14857"/>
                      </a:lnTo>
                      <a:lnTo>
                        <a:pt x="621" y="15054"/>
                      </a:lnTo>
                      <a:lnTo>
                        <a:pt x="734" y="15125"/>
                      </a:lnTo>
                      <a:lnTo>
                        <a:pt x="835" y="15210"/>
                      </a:lnTo>
                      <a:lnTo>
                        <a:pt x="948" y="15267"/>
                      </a:lnTo>
                      <a:lnTo>
                        <a:pt x="1084" y="15323"/>
                      </a:lnTo>
                      <a:lnTo>
                        <a:pt x="1208" y="15351"/>
                      </a:lnTo>
                      <a:lnTo>
                        <a:pt x="1355" y="15380"/>
                      </a:lnTo>
                      <a:lnTo>
                        <a:pt x="1513" y="15380"/>
                      </a:lnTo>
                      <a:lnTo>
                        <a:pt x="1683" y="15380"/>
                      </a:lnTo>
                      <a:lnTo>
                        <a:pt x="1864" y="15351"/>
                      </a:lnTo>
                      <a:lnTo>
                        <a:pt x="2033" y="15323"/>
                      </a:lnTo>
                      <a:lnTo>
                        <a:pt x="2225" y="15238"/>
                      </a:lnTo>
                      <a:lnTo>
                        <a:pt x="2428" y="15153"/>
                      </a:lnTo>
                      <a:lnTo>
                        <a:pt x="2745" y="15026"/>
                      </a:lnTo>
                      <a:lnTo>
                        <a:pt x="3005" y="14913"/>
                      </a:lnTo>
                      <a:lnTo>
                        <a:pt x="3264" y="14828"/>
                      </a:lnTo>
                      <a:lnTo>
                        <a:pt x="3513" y="14800"/>
                      </a:lnTo>
                      <a:lnTo>
                        <a:pt x="3615" y="14828"/>
                      </a:lnTo>
                      <a:lnTo>
                        <a:pt x="3728" y="14857"/>
                      </a:lnTo>
                      <a:lnTo>
                        <a:pt x="3807" y="14913"/>
                      </a:lnTo>
                      <a:lnTo>
                        <a:pt x="3920" y="14998"/>
                      </a:lnTo>
                      <a:lnTo>
                        <a:pt x="4010" y="15097"/>
                      </a:lnTo>
                      <a:lnTo>
                        <a:pt x="4089" y="15238"/>
                      </a:lnTo>
                      <a:lnTo>
                        <a:pt x="4179" y="15408"/>
                      </a:lnTo>
                      <a:lnTo>
                        <a:pt x="4247" y="15620"/>
                      </a:lnTo>
                      <a:lnTo>
                        <a:pt x="4326" y="15860"/>
                      </a:lnTo>
                      <a:lnTo>
                        <a:pt x="4394" y="16129"/>
                      </a:lnTo>
                      <a:lnTo>
                        <a:pt x="4439" y="16440"/>
                      </a:lnTo>
                      <a:lnTo>
                        <a:pt x="4507" y="16737"/>
                      </a:lnTo>
                      <a:lnTo>
                        <a:pt x="4552" y="17090"/>
                      </a:lnTo>
                      <a:lnTo>
                        <a:pt x="4575" y="17443"/>
                      </a:lnTo>
                      <a:lnTo>
                        <a:pt x="4586" y="17825"/>
                      </a:lnTo>
                      <a:lnTo>
                        <a:pt x="4586" y="18193"/>
                      </a:lnTo>
                      <a:lnTo>
                        <a:pt x="4586" y="18574"/>
                      </a:lnTo>
                      <a:lnTo>
                        <a:pt x="4586" y="18984"/>
                      </a:lnTo>
                      <a:lnTo>
                        <a:pt x="4552" y="19366"/>
                      </a:lnTo>
                      <a:lnTo>
                        <a:pt x="4507" y="19748"/>
                      </a:lnTo>
                      <a:lnTo>
                        <a:pt x="4462" y="20129"/>
                      </a:lnTo>
                      <a:lnTo>
                        <a:pt x="4371" y="20483"/>
                      </a:lnTo>
                      <a:lnTo>
                        <a:pt x="4292" y="20836"/>
                      </a:lnTo>
                      <a:lnTo>
                        <a:pt x="4202" y="21161"/>
                      </a:lnTo>
                      <a:lnTo>
                        <a:pt x="4744" y="21161"/>
                      </a:lnTo>
                      <a:lnTo>
                        <a:pt x="5264" y="21161"/>
                      </a:lnTo>
                      <a:lnTo>
                        <a:pt x="5784" y="21161"/>
                      </a:lnTo>
                      <a:lnTo>
                        <a:pt x="6235" y="21161"/>
                      </a:lnTo>
                      <a:lnTo>
                        <a:pt x="6676" y="21161"/>
                      </a:lnTo>
                      <a:lnTo>
                        <a:pt x="7060" y="21161"/>
                      </a:lnTo>
                      <a:lnTo>
                        <a:pt x="7410" y="21161"/>
                      </a:lnTo>
                      <a:lnTo>
                        <a:pt x="7670" y="21161"/>
                      </a:lnTo>
                      <a:lnTo>
                        <a:pt x="8020" y="21020"/>
                      </a:lnTo>
                      <a:lnTo>
                        <a:pt x="8303" y="20893"/>
                      </a:lnTo>
                      <a:lnTo>
                        <a:pt x="8563" y="20695"/>
                      </a:lnTo>
                      <a:lnTo>
                        <a:pt x="8800" y="20511"/>
                      </a:lnTo>
                      <a:lnTo>
                        <a:pt x="8969" y="20285"/>
                      </a:lnTo>
                      <a:lnTo>
                        <a:pt x="9150" y="20045"/>
                      </a:lnTo>
                      <a:lnTo>
                        <a:pt x="9252" y="19804"/>
                      </a:lnTo>
                      <a:lnTo>
                        <a:pt x="9342" y="19550"/>
                      </a:lnTo>
                      <a:lnTo>
                        <a:pt x="9410" y="19281"/>
                      </a:lnTo>
                      <a:lnTo>
                        <a:pt x="9433" y="19013"/>
                      </a:lnTo>
                      <a:lnTo>
                        <a:pt x="9433" y="18744"/>
                      </a:lnTo>
                      <a:lnTo>
                        <a:pt x="9387" y="18504"/>
                      </a:lnTo>
                      <a:lnTo>
                        <a:pt x="9320" y="18221"/>
                      </a:lnTo>
                      <a:lnTo>
                        <a:pt x="9207" y="17981"/>
                      </a:lnTo>
                      <a:lnTo>
                        <a:pt x="9105" y="17740"/>
                      </a:lnTo>
                      <a:lnTo>
                        <a:pt x="8924" y="17514"/>
                      </a:lnTo>
                      <a:lnTo>
                        <a:pt x="8777" y="17274"/>
                      </a:lnTo>
                      <a:lnTo>
                        <a:pt x="8642" y="17034"/>
                      </a:lnTo>
                      <a:lnTo>
                        <a:pt x="8563" y="16765"/>
                      </a:lnTo>
                      <a:lnTo>
                        <a:pt x="8472" y="16468"/>
                      </a:lnTo>
                      <a:lnTo>
                        <a:pt x="8450" y="16157"/>
                      </a:lnTo>
                      <a:lnTo>
                        <a:pt x="8450" y="15860"/>
                      </a:lnTo>
                      <a:lnTo>
                        <a:pt x="8472" y="15563"/>
                      </a:lnTo>
                      <a:lnTo>
                        <a:pt x="8540" y="15267"/>
                      </a:lnTo>
                      <a:lnTo>
                        <a:pt x="8642" y="14998"/>
                      </a:lnTo>
                      <a:lnTo>
                        <a:pt x="8777" y="14729"/>
                      </a:lnTo>
                      <a:lnTo>
                        <a:pt x="8868" y="14616"/>
                      </a:lnTo>
                      <a:lnTo>
                        <a:pt x="8969" y="14475"/>
                      </a:lnTo>
                      <a:lnTo>
                        <a:pt x="9060" y="14376"/>
                      </a:lnTo>
                      <a:lnTo>
                        <a:pt x="9184" y="14291"/>
                      </a:lnTo>
                      <a:lnTo>
                        <a:pt x="9297" y="14206"/>
                      </a:lnTo>
                      <a:lnTo>
                        <a:pt x="9433" y="14121"/>
                      </a:lnTo>
                      <a:lnTo>
                        <a:pt x="9579" y="14051"/>
                      </a:lnTo>
                      <a:lnTo>
                        <a:pt x="9726" y="13994"/>
                      </a:lnTo>
                      <a:lnTo>
                        <a:pt x="9884" y="13938"/>
                      </a:lnTo>
                      <a:lnTo>
                        <a:pt x="10054" y="13909"/>
                      </a:lnTo>
                      <a:lnTo>
                        <a:pt x="10257" y="13881"/>
                      </a:lnTo>
                      <a:lnTo>
                        <a:pt x="10449" y="13881"/>
                      </a:lnTo>
                      <a:lnTo>
                        <a:pt x="10664" y="13881"/>
                      </a:lnTo>
                      <a:lnTo>
                        <a:pt x="10856" y="13909"/>
                      </a:lnTo>
                      <a:lnTo>
                        <a:pt x="11037" y="13966"/>
                      </a:lnTo>
                      <a:lnTo>
                        <a:pt x="11206" y="14023"/>
                      </a:lnTo>
                      <a:lnTo>
                        <a:pt x="11353" y="14093"/>
                      </a:lnTo>
                      <a:lnTo>
                        <a:pt x="11511" y="14178"/>
                      </a:lnTo>
                      <a:lnTo>
                        <a:pt x="11635" y="14263"/>
                      </a:lnTo>
                      <a:lnTo>
                        <a:pt x="11748" y="14376"/>
                      </a:lnTo>
                      <a:lnTo>
                        <a:pt x="11861" y="14475"/>
                      </a:lnTo>
                      <a:lnTo>
                        <a:pt x="11941" y="14616"/>
                      </a:lnTo>
                      <a:lnTo>
                        <a:pt x="12031" y="14758"/>
                      </a:lnTo>
                      <a:lnTo>
                        <a:pt x="12099" y="14885"/>
                      </a:lnTo>
                      <a:lnTo>
                        <a:pt x="12200" y="15210"/>
                      </a:lnTo>
                      <a:lnTo>
                        <a:pt x="12268" y="15507"/>
                      </a:lnTo>
                      <a:lnTo>
                        <a:pt x="12291" y="15832"/>
                      </a:lnTo>
                      <a:lnTo>
                        <a:pt x="12291" y="16157"/>
                      </a:lnTo>
                      <a:lnTo>
                        <a:pt x="12246" y="16482"/>
                      </a:lnTo>
                      <a:lnTo>
                        <a:pt x="12178" y="16807"/>
                      </a:lnTo>
                      <a:lnTo>
                        <a:pt x="12099" y="17090"/>
                      </a:lnTo>
                      <a:lnTo>
                        <a:pt x="12008" y="17330"/>
                      </a:lnTo>
                      <a:lnTo>
                        <a:pt x="11884" y="17542"/>
                      </a:lnTo>
                      <a:lnTo>
                        <a:pt x="11748" y="17712"/>
                      </a:lnTo>
                      <a:lnTo>
                        <a:pt x="11613" y="17839"/>
                      </a:lnTo>
                      <a:lnTo>
                        <a:pt x="11489" y="18037"/>
                      </a:lnTo>
                      <a:lnTo>
                        <a:pt x="11398" y="18221"/>
                      </a:lnTo>
                      <a:lnTo>
                        <a:pt x="11319" y="18447"/>
                      </a:lnTo>
                      <a:lnTo>
                        <a:pt x="11251" y="18659"/>
                      </a:lnTo>
                      <a:lnTo>
                        <a:pt x="11206" y="18900"/>
                      </a:lnTo>
                      <a:lnTo>
                        <a:pt x="11184" y="19154"/>
                      </a:lnTo>
                      <a:lnTo>
                        <a:pt x="11184" y="19423"/>
                      </a:lnTo>
                      <a:lnTo>
                        <a:pt x="11229" y="19663"/>
                      </a:lnTo>
                      <a:lnTo>
                        <a:pt x="11297" y="19903"/>
                      </a:lnTo>
                      <a:lnTo>
                        <a:pt x="11376" y="20158"/>
                      </a:lnTo>
                      <a:lnTo>
                        <a:pt x="11511" y="20398"/>
                      </a:lnTo>
                      <a:lnTo>
                        <a:pt x="11681" y="20610"/>
                      </a:lnTo>
                      <a:lnTo>
                        <a:pt x="11884" y="20808"/>
                      </a:lnTo>
                      <a:lnTo>
                        <a:pt x="12121" y="20992"/>
                      </a:lnTo>
                      <a:lnTo>
                        <a:pt x="12404" y="21161"/>
                      </a:lnTo>
                      <a:lnTo>
                        <a:pt x="12528" y="21190"/>
                      </a:lnTo>
                      <a:lnTo>
                        <a:pt x="12856" y="21274"/>
                      </a:lnTo>
                      <a:lnTo>
                        <a:pt x="13330" y="21373"/>
                      </a:lnTo>
                      <a:lnTo>
                        <a:pt x="13963" y="21486"/>
                      </a:lnTo>
                      <a:lnTo>
                        <a:pt x="14313" y="21543"/>
                      </a:lnTo>
                      <a:lnTo>
                        <a:pt x="14652" y="21571"/>
                      </a:lnTo>
                      <a:lnTo>
                        <a:pt x="15025" y="21600"/>
                      </a:lnTo>
                      <a:lnTo>
                        <a:pt x="15409" y="21600"/>
                      </a:lnTo>
                      <a:lnTo>
                        <a:pt x="15782" y="21600"/>
                      </a:lnTo>
                      <a:lnTo>
                        <a:pt x="16177" y="21571"/>
                      </a:lnTo>
                      <a:lnTo>
                        <a:pt x="16516" y="21486"/>
                      </a:lnTo>
                      <a:lnTo>
                        <a:pt x="16889" y="21402"/>
                      </a:lnTo>
                      <a:lnTo>
                        <a:pt x="16821" y="21190"/>
                      </a:lnTo>
                      <a:lnTo>
                        <a:pt x="16776" y="20935"/>
                      </a:lnTo>
                      <a:lnTo>
                        <a:pt x="16742" y="20667"/>
                      </a:lnTo>
                      <a:lnTo>
                        <a:pt x="16719" y="20370"/>
                      </a:lnTo>
                      <a:lnTo>
                        <a:pt x="16697" y="19719"/>
                      </a:lnTo>
                      <a:lnTo>
                        <a:pt x="16697" y="19013"/>
                      </a:lnTo>
                      <a:lnTo>
                        <a:pt x="16719" y="18306"/>
                      </a:lnTo>
                      <a:lnTo>
                        <a:pt x="16753" y="17599"/>
                      </a:lnTo>
                      <a:lnTo>
                        <a:pt x="16821" y="16949"/>
                      </a:lnTo>
                      <a:lnTo>
                        <a:pt x="16889" y="16383"/>
                      </a:lnTo>
                      <a:lnTo>
                        <a:pt x="16934" y="16129"/>
                      </a:lnTo>
                      <a:lnTo>
                        <a:pt x="17002" y="15945"/>
                      </a:lnTo>
                      <a:lnTo>
                        <a:pt x="17081" y="15790"/>
                      </a:lnTo>
                      <a:lnTo>
                        <a:pt x="17194" y="15648"/>
                      </a:lnTo>
                      <a:lnTo>
                        <a:pt x="17318" y="15563"/>
                      </a:lnTo>
                      <a:lnTo>
                        <a:pt x="17453" y="15507"/>
                      </a:lnTo>
                      <a:lnTo>
                        <a:pt x="17600" y="15450"/>
                      </a:lnTo>
                      <a:lnTo>
                        <a:pt x="17758" y="15450"/>
                      </a:lnTo>
                      <a:lnTo>
                        <a:pt x="17905" y="15479"/>
                      </a:lnTo>
                      <a:lnTo>
                        <a:pt x="18064" y="15535"/>
                      </a:lnTo>
                      <a:lnTo>
                        <a:pt x="18233" y="15620"/>
                      </a:lnTo>
                      <a:lnTo>
                        <a:pt x="18380" y="15733"/>
                      </a:lnTo>
                      <a:lnTo>
                        <a:pt x="18561" y="15832"/>
                      </a:lnTo>
                      <a:lnTo>
                        <a:pt x="18707" y="15973"/>
                      </a:lnTo>
                      <a:lnTo>
                        <a:pt x="18866" y="16129"/>
                      </a:lnTo>
                      <a:lnTo>
                        <a:pt x="18990" y="16327"/>
                      </a:lnTo>
                      <a:lnTo>
                        <a:pt x="19125" y="16482"/>
                      </a:lnTo>
                      <a:lnTo>
                        <a:pt x="19295" y="16624"/>
                      </a:lnTo>
                      <a:lnTo>
                        <a:pt x="19464" y="16737"/>
                      </a:lnTo>
                      <a:lnTo>
                        <a:pt x="19668" y="16807"/>
                      </a:lnTo>
                      <a:lnTo>
                        <a:pt x="19860" y="16836"/>
                      </a:lnTo>
                      <a:lnTo>
                        <a:pt x="20052" y="16864"/>
                      </a:lnTo>
                      <a:lnTo>
                        <a:pt x="20266" y="16836"/>
                      </a:lnTo>
                      <a:lnTo>
                        <a:pt x="20470" y="16793"/>
                      </a:lnTo>
                      <a:lnTo>
                        <a:pt x="20662" y="16708"/>
                      </a:lnTo>
                      <a:lnTo>
                        <a:pt x="20854" y="16567"/>
                      </a:lnTo>
                      <a:lnTo>
                        <a:pt x="21035" y="16412"/>
                      </a:lnTo>
                      <a:lnTo>
                        <a:pt x="21182" y="16214"/>
                      </a:lnTo>
                      <a:lnTo>
                        <a:pt x="21340" y="16002"/>
                      </a:lnTo>
                      <a:lnTo>
                        <a:pt x="21441" y="15733"/>
                      </a:lnTo>
                      <a:lnTo>
                        <a:pt x="21532" y="15436"/>
                      </a:lnTo>
                      <a:lnTo>
                        <a:pt x="21600" y="15083"/>
                      </a:lnTo>
                      <a:lnTo>
                        <a:pt x="21600" y="14885"/>
                      </a:lnTo>
                      <a:lnTo>
                        <a:pt x="21600" y="14729"/>
                      </a:lnTo>
                      <a:lnTo>
                        <a:pt x="21600" y="14531"/>
                      </a:lnTo>
                      <a:lnTo>
                        <a:pt x="21577" y="14376"/>
                      </a:lnTo>
                      <a:lnTo>
                        <a:pt x="21532" y="14206"/>
                      </a:lnTo>
                      <a:lnTo>
                        <a:pt x="21487" y="14051"/>
                      </a:lnTo>
                      <a:lnTo>
                        <a:pt x="21419" y="13909"/>
                      </a:lnTo>
                      <a:lnTo>
                        <a:pt x="21351" y="13768"/>
                      </a:lnTo>
                      <a:lnTo>
                        <a:pt x="21204" y="13500"/>
                      </a:lnTo>
                      <a:lnTo>
                        <a:pt x="21035" y="13287"/>
                      </a:lnTo>
                      <a:lnTo>
                        <a:pt x="20809" y="13090"/>
                      </a:lnTo>
                      <a:lnTo>
                        <a:pt x="20594" y="12962"/>
                      </a:lnTo>
                      <a:lnTo>
                        <a:pt x="20357" y="12821"/>
                      </a:lnTo>
                      <a:lnTo>
                        <a:pt x="20120" y="12764"/>
                      </a:lnTo>
                      <a:lnTo>
                        <a:pt x="19882" y="12708"/>
                      </a:lnTo>
                      <a:lnTo>
                        <a:pt x="19645" y="12736"/>
                      </a:lnTo>
                      <a:lnTo>
                        <a:pt x="19430" y="12793"/>
                      </a:lnTo>
                      <a:lnTo>
                        <a:pt x="19227" y="12906"/>
                      </a:lnTo>
                      <a:lnTo>
                        <a:pt x="19148" y="12962"/>
                      </a:lnTo>
                      <a:lnTo>
                        <a:pt x="19058" y="13047"/>
                      </a:lnTo>
                      <a:lnTo>
                        <a:pt x="18990" y="13146"/>
                      </a:lnTo>
                      <a:lnTo>
                        <a:pt x="18911" y="13259"/>
                      </a:lnTo>
                      <a:lnTo>
                        <a:pt x="18775" y="13471"/>
                      </a:lnTo>
                      <a:lnTo>
                        <a:pt x="18628" y="13641"/>
                      </a:lnTo>
                      <a:lnTo>
                        <a:pt x="18470" y="13740"/>
                      </a:lnTo>
                      <a:lnTo>
                        <a:pt x="18301" y="13825"/>
                      </a:lnTo>
                      <a:lnTo>
                        <a:pt x="18143" y="13853"/>
                      </a:lnTo>
                      <a:lnTo>
                        <a:pt x="17973" y="13881"/>
                      </a:lnTo>
                      <a:lnTo>
                        <a:pt x="17804" y="13853"/>
                      </a:lnTo>
                      <a:lnTo>
                        <a:pt x="17646" y="13796"/>
                      </a:lnTo>
                      <a:lnTo>
                        <a:pt x="17499" y="13726"/>
                      </a:lnTo>
                      <a:lnTo>
                        <a:pt x="17341" y="13641"/>
                      </a:lnTo>
                      <a:lnTo>
                        <a:pt x="17216" y="13528"/>
                      </a:lnTo>
                      <a:lnTo>
                        <a:pt x="17103" y="13386"/>
                      </a:lnTo>
                      <a:lnTo>
                        <a:pt x="17024" y="13259"/>
                      </a:lnTo>
                      <a:lnTo>
                        <a:pt x="16934" y="13118"/>
                      </a:lnTo>
                      <a:lnTo>
                        <a:pt x="16889" y="12991"/>
                      </a:lnTo>
                      <a:lnTo>
                        <a:pt x="16889" y="12849"/>
                      </a:lnTo>
                      <a:lnTo>
                        <a:pt x="16889" y="12383"/>
                      </a:lnTo>
                      <a:lnTo>
                        <a:pt x="16889" y="11662"/>
                      </a:lnTo>
                      <a:lnTo>
                        <a:pt x="16889" y="10701"/>
                      </a:lnTo>
                      <a:lnTo>
                        <a:pt x="16889" y="9640"/>
                      </a:lnTo>
                      <a:lnTo>
                        <a:pt x="16889" y="8566"/>
                      </a:lnTo>
                      <a:lnTo>
                        <a:pt x="16889" y="7478"/>
                      </a:lnTo>
                      <a:lnTo>
                        <a:pt x="16889" y="6502"/>
                      </a:lnTo>
                      <a:lnTo>
                        <a:pt x="16889" y="5739"/>
                      </a:lnTo>
                      <a:lnTo>
                        <a:pt x="16674" y="5894"/>
                      </a:lnTo>
                      <a:lnTo>
                        <a:pt x="16414" y="6036"/>
                      </a:lnTo>
                      <a:lnTo>
                        <a:pt x="16154" y="6177"/>
                      </a:lnTo>
                      <a:lnTo>
                        <a:pt x="15849" y="6248"/>
                      </a:lnTo>
                      <a:lnTo>
                        <a:pt x="15544" y="6304"/>
                      </a:lnTo>
                      <a:lnTo>
                        <a:pt x="15217" y="6332"/>
                      </a:lnTo>
                      <a:lnTo>
                        <a:pt x="14866" y="6361"/>
                      </a:lnTo>
                      <a:lnTo>
                        <a:pt x="14550" y="6361"/>
                      </a:lnTo>
                      <a:lnTo>
                        <a:pt x="14200" y="6332"/>
                      </a:lnTo>
                      <a:lnTo>
                        <a:pt x="13850" y="6276"/>
                      </a:lnTo>
                      <a:lnTo>
                        <a:pt x="13522" y="6219"/>
                      </a:lnTo>
                      <a:lnTo>
                        <a:pt x="13206" y="6149"/>
                      </a:lnTo>
                      <a:lnTo>
                        <a:pt x="12901" y="6064"/>
                      </a:lnTo>
                      <a:lnTo>
                        <a:pt x="12618" y="5951"/>
                      </a:lnTo>
                      <a:lnTo>
                        <a:pt x="12358" y="5838"/>
                      </a:lnTo>
                      <a:lnTo>
                        <a:pt x="12121" y="5739"/>
                      </a:lnTo>
                      <a:lnTo>
                        <a:pt x="11941" y="5626"/>
                      </a:lnTo>
                      <a:lnTo>
                        <a:pt x="11794" y="5513"/>
                      </a:lnTo>
                      <a:lnTo>
                        <a:pt x="11658" y="5414"/>
                      </a:lnTo>
                      <a:lnTo>
                        <a:pt x="11556" y="5301"/>
                      </a:lnTo>
                      <a:lnTo>
                        <a:pt x="11466" y="5187"/>
                      </a:lnTo>
                      <a:lnTo>
                        <a:pt x="11398" y="5089"/>
                      </a:lnTo>
                      <a:lnTo>
                        <a:pt x="11376" y="4947"/>
                      </a:lnTo>
                      <a:lnTo>
                        <a:pt x="11353" y="4834"/>
                      </a:lnTo>
                      <a:lnTo>
                        <a:pt x="11353" y="4707"/>
                      </a:lnTo>
                      <a:lnTo>
                        <a:pt x="11376" y="4565"/>
                      </a:lnTo>
                      <a:lnTo>
                        <a:pt x="11443" y="4410"/>
                      </a:lnTo>
                      <a:lnTo>
                        <a:pt x="11511" y="4240"/>
                      </a:lnTo>
                      <a:lnTo>
                        <a:pt x="11703" y="3887"/>
                      </a:lnTo>
                      <a:lnTo>
                        <a:pt x="11986" y="3505"/>
                      </a:lnTo>
                      <a:lnTo>
                        <a:pt x="12144" y="3265"/>
                      </a:lnTo>
                      <a:lnTo>
                        <a:pt x="12246" y="3025"/>
                      </a:lnTo>
                      <a:lnTo>
                        <a:pt x="12336" y="2756"/>
                      </a:lnTo>
                      <a:lnTo>
                        <a:pt x="12404" y="2445"/>
                      </a:lnTo>
                      <a:lnTo>
                        <a:pt x="12438" y="2176"/>
                      </a:lnTo>
                      <a:lnTo>
                        <a:pt x="12438" y="1880"/>
                      </a:lnTo>
                      <a:lnTo>
                        <a:pt x="12404" y="1583"/>
                      </a:lnTo>
                      <a:lnTo>
                        <a:pt x="12336" y="1314"/>
                      </a:lnTo>
                      <a:lnTo>
                        <a:pt x="12246" y="1046"/>
                      </a:lnTo>
                      <a:lnTo>
                        <a:pt x="12099" y="791"/>
                      </a:lnTo>
                      <a:lnTo>
                        <a:pt x="12008" y="692"/>
                      </a:lnTo>
                      <a:lnTo>
                        <a:pt x="11918" y="579"/>
                      </a:lnTo>
                      <a:lnTo>
                        <a:pt x="11816" y="466"/>
                      </a:lnTo>
                      <a:lnTo>
                        <a:pt x="11703" y="381"/>
                      </a:lnTo>
                      <a:lnTo>
                        <a:pt x="11579" y="310"/>
                      </a:lnTo>
                      <a:lnTo>
                        <a:pt x="11443" y="226"/>
                      </a:lnTo>
                      <a:lnTo>
                        <a:pt x="11297" y="169"/>
                      </a:lnTo>
                      <a:lnTo>
                        <a:pt x="11138" y="113"/>
                      </a:lnTo>
                      <a:lnTo>
                        <a:pt x="10969" y="56"/>
                      </a:lnTo>
                      <a:lnTo>
                        <a:pt x="10800" y="28"/>
                      </a:lnTo>
                      <a:lnTo>
                        <a:pt x="10619" y="28"/>
                      </a:lnTo>
                      <a:lnTo>
                        <a:pt x="10404" y="28"/>
                      </a:lnTo>
                      <a:lnTo>
                        <a:pt x="10257" y="28"/>
                      </a:lnTo>
                      <a:lnTo>
                        <a:pt x="10076" y="56"/>
                      </a:lnTo>
                      <a:lnTo>
                        <a:pt x="9952" y="84"/>
                      </a:lnTo>
                      <a:lnTo>
                        <a:pt x="9794" y="141"/>
                      </a:lnTo>
                      <a:lnTo>
                        <a:pt x="9692" y="226"/>
                      </a:lnTo>
                      <a:lnTo>
                        <a:pt x="9557" y="282"/>
                      </a:lnTo>
                      <a:lnTo>
                        <a:pt x="9455" y="381"/>
                      </a:lnTo>
                      <a:lnTo>
                        <a:pt x="9365" y="466"/>
                      </a:lnTo>
                      <a:lnTo>
                        <a:pt x="9274" y="579"/>
                      </a:lnTo>
                      <a:lnTo>
                        <a:pt x="9184" y="692"/>
                      </a:lnTo>
                      <a:lnTo>
                        <a:pt x="9128" y="791"/>
                      </a:lnTo>
                      <a:lnTo>
                        <a:pt x="9060" y="932"/>
                      </a:lnTo>
                      <a:lnTo>
                        <a:pt x="8969" y="1201"/>
                      </a:lnTo>
                      <a:lnTo>
                        <a:pt x="8913" y="1498"/>
                      </a:lnTo>
                      <a:lnTo>
                        <a:pt x="8890" y="1795"/>
                      </a:lnTo>
                      <a:lnTo>
                        <a:pt x="8890" y="2120"/>
                      </a:lnTo>
                      <a:lnTo>
                        <a:pt x="8913" y="2445"/>
                      </a:lnTo>
                      <a:lnTo>
                        <a:pt x="8969" y="2756"/>
                      </a:lnTo>
                      <a:lnTo>
                        <a:pt x="9060" y="3081"/>
                      </a:lnTo>
                      <a:lnTo>
                        <a:pt x="9173" y="3378"/>
                      </a:lnTo>
                      <a:lnTo>
                        <a:pt x="9297" y="3647"/>
                      </a:lnTo>
                      <a:lnTo>
                        <a:pt x="9466" y="3887"/>
                      </a:lnTo>
                      <a:lnTo>
                        <a:pt x="9579" y="4085"/>
                      </a:lnTo>
                      <a:lnTo>
                        <a:pt x="9670" y="4269"/>
                      </a:lnTo>
                      <a:lnTo>
                        <a:pt x="9726" y="4467"/>
                      </a:lnTo>
                      <a:lnTo>
                        <a:pt x="9771" y="4650"/>
                      </a:lnTo>
                      <a:lnTo>
                        <a:pt x="9771" y="4834"/>
                      </a:lnTo>
                      <a:lnTo>
                        <a:pt x="9749" y="5032"/>
                      </a:lnTo>
                      <a:lnTo>
                        <a:pt x="9715" y="5216"/>
                      </a:lnTo>
                      <a:lnTo>
                        <a:pt x="9625" y="5385"/>
                      </a:lnTo>
                      <a:lnTo>
                        <a:pt x="9534" y="5513"/>
                      </a:lnTo>
                      <a:lnTo>
                        <a:pt x="9410" y="5626"/>
                      </a:lnTo>
                      <a:lnTo>
                        <a:pt x="9229" y="5710"/>
                      </a:lnTo>
                      <a:lnTo>
                        <a:pt x="9060" y="5767"/>
                      </a:lnTo>
                      <a:lnTo>
                        <a:pt x="8845" y="5767"/>
                      </a:lnTo>
                      <a:lnTo>
                        <a:pt x="8585" y="5739"/>
                      </a:lnTo>
                      <a:lnTo>
                        <a:pt x="8325" y="5654"/>
                      </a:lnTo>
                      <a:lnTo>
                        <a:pt x="8020" y="5513"/>
                      </a:lnTo>
                      <a:lnTo>
                        <a:pt x="7840" y="5442"/>
                      </a:lnTo>
                      <a:lnTo>
                        <a:pt x="7648" y="5385"/>
                      </a:lnTo>
                      <a:lnTo>
                        <a:pt x="7433" y="5329"/>
                      </a:lnTo>
                      <a:lnTo>
                        <a:pt x="7241" y="5301"/>
                      </a:lnTo>
                      <a:lnTo>
                        <a:pt x="6755" y="5301"/>
                      </a:lnTo>
                      <a:lnTo>
                        <a:pt x="6281" y="5329"/>
                      </a:lnTo>
                      <a:lnTo>
                        <a:pt x="5784" y="5385"/>
                      </a:lnTo>
                      <a:lnTo>
                        <a:pt x="5264" y="5498"/>
                      </a:lnTo>
                      <a:lnTo>
                        <a:pt x="4744" y="5597"/>
                      </a:lnTo>
                      <a:lnTo>
                        <a:pt x="4247" y="5739"/>
                      </a:lnTo>
                      <a:lnTo>
                        <a:pt x="4202" y="5894"/>
                      </a:lnTo>
                      <a:lnTo>
                        <a:pt x="4202" y="6191"/>
                      </a:lnTo>
                      <a:lnTo>
                        <a:pt x="4202" y="6545"/>
                      </a:lnTo>
                      <a:lnTo>
                        <a:pt x="4225" y="6954"/>
                      </a:lnTo>
                      <a:lnTo>
                        <a:pt x="4315" y="7930"/>
                      </a:lnTo>
                      <a:lnTo>
                        <a:pt x="4394" y="9018"/>
                      </a:lnTo>
                      <a:lnTo>
                        <a:pt x="4439" y="9570"/>
                      </a:lnTo>
                      <a:lnTo>
                        <a:pt x="4462" y="10107"/>
                      </a:lnTo>
                      <a:lnTo>
                        <a:pt x="4484" y="10630"/>
                      </a:lnTo>
                      <a:lnTo>
                        <a:pt x="4507" y="11082"/>
                      </a:lnTo>
                      <a:lnTo>
                        <a:pt x="4484" y="11520"/>
                      </a:lnTo>
                      <a:lnTo>
                        <a:pt x="4439" y="11874"/>
                      </a:lnTo>
                      <a:lnTo>
                        <a:pt x="4394" y="12029"/>
                      </a:lnTo>
                      <a:lnTo>
                        <a:pt x="4349" y="12171"/>
                      </a:lnTo>
                      <a:lnTo>
                        <a:pt x="4315" y="12284"/>
                      </a:lnTo>
                      <a:lnTo>
                        <a:pt x="4247" y="12354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4" name="Puzzle4"/>
                <p:cNvSpPr>
                  <a:spLocks noEditPoints="1" noChangeArrowheads="1"/>
                </p:cNvSpPr>
                <p:nvPr/>
              </p:nvSpPr>
              <p:spPr bwMode="auto">
                <a:xfrm>
                  <a:off x="977719" y="5174003"/>
                  <a:ext cx="112220" cy="195558"/>
                </a:xfrm>
                <a:custGeom>
                  <a:avLst/>
                  <a:gdLst>
                    <a:gd name="T0" fmla="*/ 8307 w 21600"/>
                    <a:gd name="T1" fmla="*/ 11593 h 21600"/>
                    <a:gd name="T2" fmla="*/ 453 w 21600"/>
                    <a:gd name="T3" fmla="*/ 16938 h 21600"/>
                    <a:gd name="T4" fmla="*/ 11500 w 21600"/>
                    <a:gd name="T5" fmla="*/ 21600 h 21600"/>
                    <a:gd name="T6" fmla="*/ 20920 w 21600"/>
                    <a:gd name="T7" fmla="*/ 16751 h 21600"/>
                    <a:gd name="T8" fmla="*/ 13972 w 21600"/>
                    <a:gd name="T9" fmla="*/ 10888 h 21600"/>
                    <a:gd name="T10" fmla="*/ 21033 w 21600"/>
                    <a:gd name="T11" fmla="*/ 4716 h 21600"/>
                    <a:gd name="T12" fmla="*/ 11102 w 21600"/>
                    <a:gd name="T13" fmla="*/ 11 h 21600"/>
                    <a:gd name="T14" fmla="*/ 453 w 21600"/>
                    <a:gd name="T15" fmla="*/ 4716 h 21600"/>
                    <a:gd name="T16" fmla="*/ 2076 w 21600"/>
                    <a:gd name="T17" fmla="*/ 5664 h 21600"/>
                    <a:gd name="T18" fmla="*/ 20203 w 21600"/>
                    <a:gd name="T19" fmla="*/ 1598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3813" y="10590"/>
                      </a:moveTo>
                      <a:lnTo>
                        <a:pt x="3927" y="10513"/>
                      </a:lnTo>
                      <a:lnTo>
                        <a:pt x="4078" y="10425"/>
                      </a:lnTo>
                      <a:lnTo>
                        <a:pt x="4210" y="10359"/>
                      </a:lnTo>
                      <a:lnTo>
                        <a:pt x="4361" y="10315"/>
                      </a:lnTo>
                      <a:lnTo>
                        <a:pt x="4682" y="10237"/>
                      </a:lnTo>
                      <a:lnTo>
                        <a:pt x="5041" y="10193"/>
                      </a:lnTo>
                      <a:lnTo>
                        <a:pt x="5456" y="10171"/>
                      </a:lnTo>
                      <a:lnTo>
                        <a:pt x="5853" y="10193"/>
                      </a:lnTo>
                      <a:lnTo>
                        <a:pt x="6249" y="10260"/>
                      </a:lnTo>
                      <a:lnTo>
                        <a:pt x="6646" y="10337"/>
                      </a:lnTo>
                      <a:lnTo>
                        <a:pt x="7004" y="10469"/>
                      </a:lnTo>
                      <a:lnTo>
                        <a:pt x="7363" y="10612"/>
                      </a:lnTo>
                      <a:lnTo>
                        <a:pt x="7665" y="10788"/>
                      </a:lnTo>
                      <a:lnTo>
                        <a:pt x="7911" y="10998"/>
                      </a:lnTo>
                      <a:lnTo>
                        <a:pt x="8024" y="11097"/>
                      </a:lnTo>
                      <a:lnTo>
                        <a:pt x="8137" y="11207"/>
                      </a:lnTo>
                      <a:lnTo>
                        <a:pt x="8194" y="11340"/>
                      </a:lnTo>
                      <a:lnTo>
                        <a:pt x="8269" y="11461"/>
                      </a:lnTo>
                      <a:lnTo>
                        <a:pt x="8307" y="11593"/>
                      </a:lnTo>
                      <a:lnTo>
                        <a:pt x="8307" y="11714"/>
                      </a:lnTo>
                      <a:lnTo>
                        <a:pt x="8307" y="11868"/>
                      </a:lnTo>
                      <a:lnTo>
                        <a:pt x="8307" y="12012"/>
                      </a:lnTo>
                      <a:lnTo>
                        <a:pt x="8194" y="12265"/>
                      </a:lnTo>
                      <a:lnTo>
                        <a:pt x="8062" y="12519"/>
                      </a:lnTo>
                      <a:lnTo>
                        <a:pt x="7873" y="12706"/>
                      </a:lnTo>
                      <a:lnTo>
                        <a:pt x="7627" y="12904"/>
                      </a:lnTo>
                      <a:lnTo>
                        <a:pt x="7363" y="13048"/>
                      </a:lnTo>
                      <a:lnTo>
                        <a:pt x="7080" y="13180"/>
                      </a:lnTo>
                      <a:lnTo>
                        <a:pt x="6759" y="13257"/>
                      </a:lnTo>
                      <a:lnTo>
                        <a:pt x="6419" y="13345"/>
                      </a:lnTo>
                      <a:lnTo>
                        <a:pt x="6098" y="13389"/>
                      </a:lnTo>
                      <a:lnTo>
                        <a:pt x="5739" y="13389"/>
                      </a:lnTo>
                      <a:lnTo>
                        <a:pt x="5418" y="13389"/>
                      </a:lnTo>
                      <a:lnTo>
                        <a:pt x="5079" y="13345"/>
                      </a:lnTo>
                      <a:lnTo>
                        <a:pt x="4758" y="13301"/>
                      </a:lnTo>
                      <a:lnTo>
                        <a:pt x="4474" y="13213"/>
                      </a:lnTo>
                      <a:lnTo>
                        <a:pt x="4172" y="13114"/>
                      </a:lnTo>
                      <a:lnTo>
                        <a:pt x="3965" y="12982"/>
                      </a:lnTo>
                      <a:lnTo>
                        <a:pt x="3738" y="12838"/>
                      </a:lnTo>
                      <a:lnTo>
                        <a:pt x="3493" y="12706"/>
                      </a:lnTo>
                      <a:lnTo>
                        <a:pt x="3228" y="12607"/>
                      </a:lnTo>
                      <a:lnTo>
                        <a:pt x="2945" y="12519"/>
                      </a:lnTo>
                      <a:lnTo>
                        <a:pt x="2700" y="12431"/>
                      </a:lnTo>
                      <a:lnTo>
                        <a:pt x="2397" y="12375"/>
                      </a:lnTo>
                      <a:lnTo>
                        <a:pt x="2152" y="12331"/>
                      </a:lnTo>
                      <a:lnTo>
                        <a:pt x="1888" y="12309"/>
                      </a:lnTo>
                      <a:lnTo>
                        <a:pt x="1642" y="12309"/>
                      </a:lnTo>
                      <a:lnTo>
                        <a:pt x="1397" y="12331"/>
                      </a:lnTo>
                      <a:lnTo>
                        <a:pt x="1170" y="12397"/>
                      </a:lnTo>
                      <a:lnTo>
                        <a:pt x="962" y="12453"/>
                      </a:lnTo>
                      <a:lnTo>
                        <a:pt x="774" y="12563"/>
                      </a:lnTo>
                      <a:lnTo>
                        <a:pt x="623" y="12684"/>
                      </a:lnTo>
                      <a:lnTo>
                        <a:pt x="528" y="12838"/>
                      </a:lnTo>
                      <a:lnTo>
                        <a:pt x="453" y="13026"/>
                      </a:lnTo>
                      <a:lnTo>
                        <a:pt x="339" y="13477"/>
                      </a:lnTo>
                      <a:lnTo>
                        <a:pt x="226" y="13984"/>
                      </a:lnTo>
                      <a:lnTo>
                        <a:pt x="151" y="14535"/>
                      </a:lnTo>
                      <a:lnTo>
                        <a:pt x="113" y="15075"/>
                      </a:lnTo>
                      <a:lnTo>
                        <a:pt x="113" y="15626"/>
                      </a:lnTo>
                      <a:lnTo>
                        <a:pt x="151" y="16133"/>
                      </a:lnTo>
                      <a:lnTo>
                        <a:pt x="188" y="16376"/>
                      </a:lnTo>
                      <a:lnTo>
                        <a:pt x="264" y="16585"/>
                      </a:lnTo>
                      <a:lnTo>
                        <a:pt x="339" y="16773"/>
                      </a:lnTo>
                      <a:lnTo>
                        <a:pt x="453" y="16938"/>
                      </a:lnTo>
                      <a:lnTo>
                        <a:pt x="1095" y="16883"/>
                      </a:lnTo>
                      <a:lnTo>
                        <a:pt x="1963" y="16795"/>
                      </a:lnTo>
                      <a:lnTo>
                        <a:pt x="2945" y="16751"/>
                      </a:lnTo>
                      <a:lnTo>
                        <a:pt x="3965" y="16706"/>
                      </a:lnTo>
                      <a:lnTo>
                        <a:pt x="5022" y="16684"/>
                      </a:lnTo>
                      <a:lnTo>
                        <a:pt x="5947" y="16684"/>
                      </a:lnTo>
                      <a:lnTo>
                        <a:pt x="6759" y="16706"/>
                      </a:lnTo>
                      <a:lnTo>
                        <a:pt x="7363" y="16751"/>
                      </a:lnTo>
                      <a:lnTo>
                        <a:pt x="7948" y="16839"/>
                      </a:lnTo>
                      <a:lnTo>
                        <a:pt x="8458" y="16916"/>
                      </a:lnTo>
                      <a:lnTo>
                        <a:pt x="8893" y="17026"/>
                      </a:lnTo>
                      <a:lnTo>
                        <a:pt x="9289" y="17158"/>
                      </a:lnTo>
                      <a:lnTo>
                        <a:pt x="9572" y="17280"/>
                      </a:lnTo>
                      <a:lnTo>
                        <a:pt x="9799" y="17412"/>
                      </a:lnTo>
                      <a:lnTo>
                        <a:pt x="9969" y="17555"/>
                      </a:lnTo>
                      <a:lnTo>
                        <a:pt x="10120" y="17687"/>
                      </a:lnTo>
                      <a:lnTo>
                        <a:pt x="10158" y="17831"/>
                      </a:lnTo>
                      <a:lnTo>
                        <a:pt x="10195" y="17974"/>
                      </a:lnTo>
                      <a:lnTo>
                        <a:pt x="10158" y="18128"/>
                      </a:lnTo>
                      <a:lnTo>
                        <a:pt x="10082" y="18271"/>
                      </a:lnTo>
                      <a:lnTo>
                        <a:pt x="9969" y="18426"/>
                      </a:lnTo>
                      <a:lnTo>
                        <a:pt x="9837" y="18569"/>
                      </a:lnTo>
                      <a:lnTo>
                        <a:pt x="9648" y="18701"/>
                      </a:lnTo>
                      <a:lnTo>
                        <a:pt x="9440" y="18822"/>
                      </a:lnTo>
                      <a:lnTo>
                        <a:pt x="9213" y="18999"/>
                      </a:lnTo>
                      <a:lnTo>
                        <a:pt x="9044" y="19186"/>
                      </a:lnTo>
                      <a:lnTo>
                        <a:pt x="8893" y="19395"/>
                      </a:lnTo>
                      <a:lnTo>
                        <a:pt x="8817" y="19627"/>
                      </a:lnTo>
                      <a:lnTo>
                        <a:pt x="8779" y="19858"/>
                      </a:lnTo>
                      <a:lnTo>
                        <a:pt x="8779" y="20112"/>
                      </a:lnTo>
                      <a:lnTo>
                        <a:pt x="8855" y="20354"/>
                      </a:lnTo>
                      <a:lnTo>
                        <a:pt x="8968" y="20586"/>
                      </a:lnTo>
                      <a:lnTo>
                        <a:pt x="9138" y="20817"/>
                      </a:lnTo>
                      <a:lnTo>
                        <a:pt x="9365" y="21026"/>
                      </a:lnTo>
                      <a:lnTo>
                        <a:pt x="9610" y="21192"/>
                      </a:lnTo>
                      <a:lnTo>
                        <a:pt x="9950" y="21368"/>
                      </a:lnTo>
                      <a:lnTo>
                        <a:pt x="10120" y="21445"/>
                      </a:lnTo>
                      <a:lnTo>
                        <a:pt x="10346" y="21511"/>
                      </a:lnTo>
                      <a:lnTo>
                        <a:pt x="10516" y="21555"/>
                      </a:lnTo>
                      <a:lnTo>
                        <a:pt x="10743" y="21600"/>
                      </a:lnTo>
                      <a:lnTo>
                        <a:pt x="10988" y="21644"/>
                      </a:lnTo>
                      <a:lnTo>
                        <a:pt x="11215" y="21666"/>
                      </a:lnTo>
                      <a:lnTo>
                        <a:pt x="11498" y="21666"/>
                      </a:lnTo>
                      <a:lnTo>
                        <a:pt x="11762" y="21666"/>
                      </a:lnTo>
                      <a:lnTo>
                        <a:pt x="12253" y="21644"/>
                      </a:lnTo>
                      <a:lnTo>
                        <a:pt x="12763" y="21577"/>
                      </a:lnTo>
                      <a:lnTo>
                        <a:pt x="13197" y="21467"/>
                      </a:lnTo>
                      <a:lnTo>
                        <a:pt x="13556" y="21346"/>
                      </a:lnTo>
                      <a:lnTo>
                        <a:pt x="13896" y="21192"/>
                      </a:lnTo>
                      <a:lnTo>
                        <a:pt x="14179" y="21026"/>
                      </a:lnTo>
                      <a:lnTo>
                        <a:pt x="14444" y="20839"/>
                      </a:lnTo>
                      <a:lnTo>
                        <a:pt x="14576" y="20641"/>
                      </a:lnTo>
                      <a:lnTo>
                        <a:pt x="14727" y="20431"/>
                      </a:lnTo>
                      <a:lnTo>
                        <a:pt x="14765" y="20200"/>
                      </a:lnTo>
                      <a:lnTo>
                        <a:pt x="14802" y="19991"/>
                      </a:lnTo>
                      <a:lnTo>
                        <a:pt x="14727" y="19759"/>
                      </a:lnTo>
                      <a:lnTo>
                        <a:pt x="14613" y="19550"/>
                      </a:lnTo>
                      <a:lnTo>
                        <a:pt x="14444" y="19307"/>
                      </a:lnTo>
                      <a:lnTo>
                        <a:pt x="14217" y="19098"/>
                      </a:lnTo>
                      <a:lnTo>
                        <a:pt x="13934" y="18911"/>
                      </a:lnTo>
                      <a:lnTo>
                        <a:pt x="13669" y="18745"/>
                      </a:lnTo>
                      <a:lnTo>
                        <a:pt x="13462" y="18547"/>
                      </a:lnTo>
                      <a:lnTo>
                        <a:pt x="13311" y="18337"/>
                      </a:lnTo>
                      <a:lnTo>
                        <a:pt x="13197" y="18150"/>
                      </a:lnTo>
                      <a:lnTo>
                        <a:pt x="13122" y="17941"/>
                      </a:lnTo>
                      <a:lnTo>
                        <a:pt x="13122" y="17720"/>
                      </a:lnTo>
                      <a:lnTo>
                        <a:pt x="13122" y="17533"/>
                      </a:lnTo>
                      <a:lnTo>
                        <a:pt x="13197" y="17346"/>
                      </a:lnTo>
                      <a:lnTo>
                        <a:pt x="13273" y="17158"/>
                      </a:lnTo>
                      <a:lnTo>
                        <a:pt x="13386" y="16982"/>
                      </a:lnTo>
                      <a:lnTo>
                        <a:pt x="13537" y="16839"/>
                      </a:lnTo>
                      <a:lnTo>
                        <a:pt x="13707" y="16706"/>
                      </a:lnTo>
                      <a:lnTo>
                        <a:pt x="13896" y="16607"/>
                      </a:lnTo>
                      <a:lnTo>
                        <a:pt x="14104" y="16519"/>
                      </a:lnTo>
                      <a:lnTo>
                        <a:pt x="14330" y="16453"/>
                      </a:lnTo>
                      <a:lnTo>
                        <a:pt x="14538" y="16431"/>
                      </a:lnTo>
                      <a:lnTo>
                        <a:pt x="14897" y="16453"/>
                      </a:lnTo>
                      <a:lnTo>
                        <a:pt x="15406" y="16497"/>
                      </a:lnTo>
                      <a:lnTo>
                        <a:pt x="16105" y="16541"/>
                      </a:lnTo>
                      <a:lnTo>
                        <a:pt x="16898" y="16607"/>
                      </a:lnTo>
                      <a:lnTo>
                        <a:pt x="17804" y="16651"/>
                      </a:lnTo>
                      <a:lnTo>
                        <a:pt x="18786" y="16684"/>
                      </a:lnTo>
                      <a:lnTo>
                        <a:pt x="19844" y="16728"/>
                      </a:lnTo>
                      <a:lnTo>
                        <a:pt x="20920" y="16751"/>
                      </a:lnTo>
                      <a:lnTo>
                        <a:pt x="21109" y="16497"/>
                      </a:lnTo>
                      <a:lnTo>
                        <a:pt x="21241" y="16222"/>
                      </a:lnTo>
                      <a:lnTo>
                        <a:pt x="21392" y="15946"/>
                      </a:lnTo>
                      <a:lnTo>
                        <a:pt x="21467" y="15648"/>
                      </a:lnTo>
                      <a:lnTo>
                        <a:pt x="21543" y="15351"/>
                      </a:lnTo>
                      <a:lnTo>
                        <a:pt x="21618" y="15042"/>
                      </a:lnTo>
                      <a:lnTo>
                        <a:pt x="21618" y="14745"/>
                      </a:lnTo>
                      <a:lnTo>
                        <a:pt x="21618" y="14447"/>
                      </a:lnTo>
                      <a:lnTo>
                        <a:pt x="21618" y="14150"/>
                      </a:lnTo>
                      <a:lnTo>
                        <a:pt x="21581" y="13852"/>
                      </a:lnTo>
                      <a:lnTo>
                        <a:pt x="21505" y="13577"/>
                      </a:lnTo>
                      <a:lnTo>
                        <a:pt x="21430" y="13301"/>
                      </a:lnTo>
                      <a:lnTo>
                        <a:pt x="21354" y="13048"/>
                      </a:lnTo>
                      <a:lnTo>
                        <a:pt x="21241" y="12816"/>
                      </a:lnTo>
                      <a:lnTo>
                        <a:pt x="21146" y="12607"/>
                      </a:lnTo>
                      <a:lnTo>
                        <a:pt x="21033" y="12431"/>
                      </a:lnTo>
                      <a:lnTo>
                        <a:pt x="20920" y="12265"/>
                      </a:lnTo>
                      <a:lnTo>
                        <a:pt x="20769" y="12144"/>
                      </a:lnTo>
                      <a:lnTo>
                        <a:pt x="20637" y="12034"/>
                      </a:lnTo>
                      <a:lnTo>
                        <a:pt x="20486" y="11946"/>
                      </a:lnTo>
                      <a:lnTo>
                        <a:pt x="20297" y="11891"/>
                      </a:lnTo>
                      <a:lnTo>
                        <a:pt x="20165" y="11846"/>
                      </a:lnTo>
                      <a:lnTo>
                        <a:pt x="19976" y="11824"/>
                      </a:lnTo>
                      <a:lnTo>
                        <a:pt x="19806" y="11802"/>
                      </a:lnTo>
                      <a:lnTo>
                        <a:pt x="19390" y="11824"/>
                      </a:lnTo>
                      <a:lnTo>
                        <a:pt x="18956" y="11891"/>
                      </a:lnTo>
                      <a:lnTo>
                        <a:pt x="18503" y="11968"/>
                      </a:lnTo>
                      <a:lnTo>
                        <a:pt x="17993" y="12078"/>
                      </a:lnTo>
                      <a:lnTo>
                        <a:pt x="17653" y="12144"/>
                      </a:lnTo>
                      <a:lnTo>
                        <a:pt x="17332" y="12199"/>
                      </a:lnTo>
                      <a:lnTo>
                        <a:pt x="17049" y="12221"/>
                      </a:lnTo>
                      <a:lnTo>
                        <a:pt x="16747" y="12243"/>
                      </a:lnTo>
                      <a:lnTo>
                        <a:pt x="16464" y="12243"/>
                      </a:lnTo>
                      <a:lnTo>
                        <a:pt x="16218" y="12243"/>
                      </a:lnTo>
                      <a:lnTo>
                        <a:pt x="15992" y="12221"/>
                      </a:lnTo>
                      <a:lnTo>
                        <a:pt x="15746" y="12199"/>
                      </a:lnTo>
                      <a:lnTo>
                        <a:pt x="15520" y="12155"/>
                      </a:lnTo>
                      <a:lnTo>
                        <a:pt x="15350" y="12122"/>
                      </a:lnTo>
                      <a:lnTo>
                        <a:pt x="15161" y="12056"/>
                      </a:lnTo>
                      <a:lnTo>
                        <a:pt x="14972" y="11990"/>
                      </a:lnTo>
                      <a:lnTo>
                        <a:pt x="14689" y="11846"/>
                      </a:lnTo>
                      <a:lnTo>
                        <a:pt x="14444" y="11670"/>
                      </a:lnTo>
                      <a:lnTo>
                        <a:pt x="14255" y="11483"/>
                      </a:lnTo>
                      <a:lnTo>
                        <a:pt x="14104" y="11295"/>
                      </a:lnTo>
                      <a:lnTo>
                        <a:pt x="14028" y="11086"/>
                      </a:lnTo>
                      <a:lnTo>
                        <a:pt x="13972" y="10888"/>
                      </a:lnTo>
                      <a:lnTo>
                        <a:pt x="13972" y="10700"/>
                      </a:lnTo>
                      <a:lnTo>
                        <a:pt x="14009" y="10513"/>
                      </a:lnTo>
                      <a:lnTo>
                        <a:pt x="14066" y="10359"/>
                      </a:lnTo>
                      <a:lnTo>
                        <a:pt x="14179" y="10215"/>
                      </a:lnTo>
                      <a:lnTo>
                        <a:pt x="14406" y="10006"/>
                      </a:lnTo>
                      <a:lnTo>
                        <a:pt x="14651" y="9830"/>
                      </a:lnTo>
                      <a:lnTo>
                        <a:pt x="14878" y="9686"/>
                      </a:lnTo>
                      <a:lnTo>
                        <a:pt x="15123" y="9554"/>
                      </a:lnTo>
                      <a:lnTo>
                        <a:pt x="15350" y="9477"/>
                      </a:lnTo>
                      <a:lnTo>
                        <a:pt x="15558" y="9411"/>
                      </a:lnTo>
                      <a:lnTo>
                        <a:pt x="15803" y="9345"/>
                      </a:lnTo>
                      <a:lnTo>
                        <a:pt x="16030" y="9323"/>
                      </a:lnTo>
                      <a:lnTo>
                        <a:pt x="16256" y="9301"/>
                      </a:lnTo>
                      <a:lnTo>
                        <a:pt x="16464" y="9323"/>
                      </a:lnTo>
                      <a:lnTo>
                        <a:pt x="16690" y="9345"/>
                      </a:lnTo>
                      <a:lnTo>
                        <a:pt x="16898" y="9367"/>
                      </a:lnTo>
                      <a:lnTo>
                        <a:pt x="17332" y="9477"/>
                      </a:lnTo>
                      <a:lnTo>
                        <a:pt x="17767" y="9598"/>
                      </a:lnTo>
                      <a:lnTo>
                        <a:pt x="18163" y="9731"/>
                      </a:lnTo>
                      <a:lnTo>
                        <a:pt x="18597" y="9874"/>
                      </a:lnTo>
                      <a:lnTo>
                        <a:pt x="18994" y="10006"/>
                      </a:lnTo>
                      <a:lnTo>
                        <a:pt x="19428" y="10083"/>
                      </a:lnTo>
                      <a:lnTo>
                        <a:pt x="19617" y="10127"/>
                      </a:lnTo>
                      <a:lnTo>
                        <a:pt x="19844" y="10149"/>
                      </a:lnTo>
                      <a:lnTo>
                        <a:pt x="20013" y="10149"/>
                      </a:lnTo>
                      <a:lnTo>
                        <a:pt x="20240" y="10127"/>
                      </a:lnTo>
                      <a:lnTo>
                        <a:pt x="20410" y="10105"/>
                      </a:lnTo>
                      <a:lnTo>
                        <a:pt x="20637" y="10061"/>
                      </a:lnTo>
                      <a:lnTo>
                        <a:pt x="20844" y="9984"/>
                      </a:lnTo>
                      <a:lnTo>
                        <a:pt x="21033" y="9896"/>
                      </a:lnTo>
                      <a:lnTo>
                        <a:pt x="21146" y="9830"/>
                      </a:lnTo>
                      <a:lnTo>
                        <a:pt x="21203" y="9753"/>
                      </a:lnTo>
                      <a:lnTo>
                        <a:pt x="21279" y="9642"/>
                      </a:lnTo>
                      <a:lnTo>
                        <a:pt x="21354" y="9521"/>
                      </a:lnTo>
                      <a:lnTo>
                        <a:pt x="21430" y="9246"/>
                      </a:lnTo>
                      <a:lnTo>
                        <a:pt x="21430" y="8904"/>
                      </a:lnTo>
                      <a:lnTo>
                        <a:pt x="21430" y="8540"/>
                      </a:lnTo>
                      <a:lnTo>
                        <a:pt x="21392" y="8144"/>
                      </a:lnTo>
                      <a:lnTo>
                        <a:pt x="21354" y="7714"/>
                      </a:lnTo>
                      <a:lnTo>
                        <a:pt x="21279" y="7295"/>
                      </a:lnTo>
                      <a:lnTo>
                        <a:pt x="21146" y="6446"/>
                      </a:lnTo>
                      <a:lnTo>
                        <a:pt x="20995" y="5686"/>
                      </a:lnTo>
                      <a:lnTo>
                        <a:pt x="20958" y="5366"/>
                      </a:lnTo>
                      <a:lnTo>
                        <a:pt x="20958" y="5091"/>
                      </a:lnTo>
                      <a:lnTo>
                        <a:pt x="20958" y="4860"/>
                      </a:lnTo>
                      <a:lnTo>
                        <a:pt x="21033" y="4716"/>
                      </a:lnTo>
                      <a:lnTo>
                        <a:pt x="20637" y="4860"/>
                      </a:lnTo>
                      <a:lnTo>
                        <a:pt x="20127" y="4992"/>
                      </a:lnTo>
                      <a:lnTo>
                        <a:pt x="19617" y="5069"/>
                      </a:lnTo>
                      <a:lnTo>
                        <a:pt x="19032" y="5157"/>
                      </a:lnTo>
                      <a:lnTo>
                        <a:pt x="18465" y="5201"/>
                      </a:lnTo>
                      <a:lnTo>
                        <a:pt x="17842" y="5245"/>
                      </a:lnTo>
                      <a:lnTo>
                        <a:pt x="17219" y="5267"/>
                      </a:lnTo>
                      <a:lnTo>
                        <a:pt x="16615" y="5267"/>
                      </a:lnTo>
                      <a:lnTo>
                        <a:pt x="15992" y="5245"/>
                      </a:lnTo>
                      <a:lnTo>
                        <a:pt x="15369" y="5201"/>
                      </a:lnTo>
                      <a:lnTo>
                        <a:pt x="14840" y="5157"/>
                      </a:lnTo>
                      <a:lnTo>
                        <a:pt x="14293" y="5091"/>
                      </a:lnTo>
                      <a:lnTo>
                        <a:pt x="13783" y="5014"/>
                      </a:lnTo>
                      <a:lnTo>
                        <a:pt x="13386" y="4926"/>
                      </a:lnTo>
                      <a:lnTo>
                        <a:pt x="13027" y="4815"/>
                      </a:lnTo>
                      <a:lnTo>
                        <a:pt x="12725" y="4716"/>
                      </a:lnTo>
                      <a:lnTo>
                        <a:pt x="12480" y="4606"/>
                      </a:lnTo>
                      <a:lnTo>
                        <a:pt x="12291" y="4496"/>
                      </a:lnTo>
                      <a:lnTo>
                        <a:pt x="12197" y="4397"/>
                      </a:lnTo>
                      <a:lnTo>
                        <a:pt x="12083" y="4286"/>
                      </a:lnTo>
                      <a:lnTo>
                        <a:pt x="12046" y="4187"/>
                      </a:lnTo>
                      <a:lnTo>
                        <a:pt x="12008" y="4077"/>
                      </a:lnTo>
                      <a:lnTo>
                        <a:pt x="12046" y="3967"/>
                      </a:lnTo>
                      <a:lnTo>
                        <a:pt x="12121" y="3868"/>
                      </a:lnTo>
                      <a:lnTo>
                        <a:pt x="12197" y="3735"/>
                      </a:lnTo>
                      <a:lnTo>
                        <a:pt x="12291" y="3614"/>
                      </a:lnTo>
                      <a:lnTo>
                        <a:pt x="12442" y="3482"/>
                      </a:lnTo>
                      <a:lnTo>
                        <a:pt x="12631" y="3361"/>
                      </a:lnTo>
                      <a:lnTo>
                        <a:pt x="13065" y="3085"/>
                      </a:lnTo>
                      <a:lnTo>
                        <a:pt x="13537" y="2766"/>
                      </a:lnTo>
                      <a:lnTo>
                        <a:pt x="13783" y="2578"/>
                      </a:lnTo>
                      <a:lnTo>
                        <a:pt x="13934" y="2380"/>
                      </a:lnTo>
                      <a:lnTo>
                        <a:pt x="14028" y="2171"/>
                      </a:lnTo>
                      <a:lnTo>
                        <a:pt x="14104" y="1961"/>
                      </a:lnTo>
                      <a:lnTo>
                        <a:pt x="14104" y="1730"/>
                      </a:lnTo>
                      <a:lnTo>
                        <a:pt x="14066" y="1498"/>
                      </a:lnTo>
                      <a:lnTo>
                        <a:pt x="13972" y="1267"/>
                      </a:lnTo>
                      <a:lnTo>
                        <a:pt x="13820" y="1057"/>
                      </a:lnTo>
                      <a:lnTo>
                        <a:pt x="13594" y="837"/>
                      </a:lnTo>
                      <a:lnTo>
                        <a:pt x="13386" y="628"/>
                      </a:lnTo>
                      <a:lnTo>
                        <a:pt x="13103" y="462"/>
                      </a:lnTo>
                      <a:lnTo>
                        <a:pt x="12763" y="308"/>
                      </a:lnTo>
                      <a:lnTo>
                        <a:pt x="12404" y="187"/>
                      </a:lnTo>
                      <a:lnTo>
                        <a:pt x="12008" y="77"/>
                      </a:lnTo>
                      <a:lnTo>
                        <a:pt x="11574" y="33"/>
                      </a:lnTo>
                      <a:lnTo>
                        <a:pt x="11102" y="11"/>
                      </a:lnTo>
                      <a:lnTo>
                        <a:pt x="10667" y="11"/>
                      </a:lnTo>
                      <a:lnTo>
                        <a:pt x="10233" y="77"/>
                      </a:lnTo>
                      <a:lnTo>
                        <a:pt x="9837" y="187"/>
                      </a:lnTo>
                      <a:lnTo>
                        <a:pt x="9440" y="286"/>
                      </a:lnTo>
                      <a:lnTo>
                        <a:pt x="9062" y="462"/>
                      </a:lnTo>
                      <a:lnTo>
                        <a:pt x="8741" y="628"/>
                      </a:lnTo>
                      <a:lnTo>
                        <a:pt x="8458" y="815"/>
                      </a:lnTo>
                      <a:lnTo>
                        <a:pt x="8232" y="1035"/>
                      </a:lnTo>
                      <a:lnTo>
                        <a:pt x="8062" y="1245"/>
                      </a:lnTo>
                      <a:lnTo>
                        <a:pt x="7911" y="1476"/>
                      </a:lnTo>
                      <a:lnTo>
                        <a:pt x="7835" y="1708"/>
                      </a:lnTo>
                      <a:lnTo>
                        <a:pt x="7797" y="1961"/>
                      </a:lnTo>
                      <a:lnTo>
                        <a:pt x="7835" y="2193"/>
                      </a:lnTo>
                      <a:lnTo>
                        <a:pt x="7948" y="2402"/>
                      </a:lnTo>
                      <a:lnTo>
                        <a:pt x="8062" y="2534"/>
                      </a:lnTo>
                      <a:lnTo>
                        <a:pt x="8175" y="2644"/>
                      </a:lnTo>
                      <a:lnTo>
                        <a:pt x="8269" y="2744"/>
                      </a:lnTo>
                      <a:lnTo>
                        <a:pt x="8420" y="2832"/>
                      </a:lnTo>
                      <a:lnTo>
                        <a:pt x="8704" y="3019"/>
                      </a:lnTo>
                      <a:lnTo>
                        <a:pt x="8968" y="3206"/>
                      </a:lnTo>
                      <a:lnTo>
                        <a:pt x="9138" y="3405"/>
                      </a:lnTo>
                      <a:lnTo>
                        <a:pt x="9327" y="3570"/>
                      </a:lnTo>
                      <a:lnTo>
                        <a:pt x="9440" y="3735"/>
                      </a:lnTo>
                      <a:lnTo>
                        <a:pt x="9516" y="3890"/>
                      </a:lnTo>
                      <a:lnTo>
                        <a:pt x="9534" y="4033"/>
                      </a:lnTo>
                      <a:lnTo>
                        <a:pt x="9534" y="4165"/>
                      </a:lnTo>
                      <a:lnTo>
                        <a:pt x="9516" y="4286"/>
                      </a:lnTo>
                      <a:lnTo>
                        <a:pt x="9440" y="4397"/>
                      </a:lnTo>
                      <a:lnTo>
                        <a:pt x="9327" y="4496"/>
                      </a:lnTo>
                      <a:lnTo>
                        <a:pt x="9176" y="4562"/>
                      </a:lnTo>
                      <a:lnTo>
                        <a:pt x="9006" y="4628"/>
                      </a:lnTo>
                      <a:lnTo>
                        <a:pt x="8779" y="4694"/>
                      </a:lnTo>
                      <a:lnTo>
                        <a:pt x="8534" y="4716"/>
                      </a:lnTo>
                      <a:lnTo>
                        <a:pt x="8232" y="4716"/>
                      </a:lnTo>
                      <a:lnTo>
                        <a:pt x="7118" y="4738"/>
                      </a:lnTo>
                      <a:lnTo>
                        <a:pt x="5947" y="4771"/>
                      </a:lnTo>
                      <a:lnTo>
                        <a:pt x="4795" y="4815"/>
                      </a:lnTo>
                      <a:lnTo>
                        <a:pt x="3681" y="4860"/>
                      </a:lnTo>
                      <a:lnTo>
                        <a:pt x="2662" y="4882"/>
                      </a:lnTo>
                      <a:lnTo>
                        <a:pt x="1755" y="4882"/>
                      </a:lnTo>
                      <a:lnTo>
                        <a:pt x="1359" y="4860"/>
                      </a:lnTo>
                      <a:lnTo>
                        <a:pt x="981" y="4837"/>
                      </a:lnTo>
                      <a:lnTo>
                        <a:pt x="698" y="4771"/>
                      </a:lnTo>
                      <a:lnTo>
                        <a:pt x="453" y="4716"/>
                      </a:lnTo>
                      <a:lnTo>
                        <a:pt x="453" y="5322"/>
                      </a:lnTo>
                      <a:lnTo>
                        <a:pt x="453" y="6083"/>
                      </a:lnTo>
                      <a:lnTo>
                        <a:pt x="453" y="6909"/>
                      </a:lnTo>
                      <a:lnTo>
                        <a:pt x="453" y="7780"/>
                      </a:lnTo>
                      <a:lnTo>
                        <a:pt x="453" y="8606"/>
                      </a:lnTo>
                      <a:lnTo>
                        <a:pt x="453" y="9345"/>
                      </a:lnTo>
                      <a:lnTo>
                        <a:pt x="453" y="9918"/>
                      </a:lnTo>
                      <a:lnTo>
                        <a:pt x="453" y="10282"/>
                      </a:lnTo>
                      <a:lnTo>
                        <a:pt x="490" y="10381"/>
                      </a:lnTo>
                      <a:lnTo>
                        <a:pt x="547" y="10491"/>
                      </a:lnTo>
                      <a:lnTo>
                        <a:pt x="660" y="10590"/>
                      </a:lnTo>
                      <a:lnTo>
                        <a:pt x="811" y="10700"/>
                      </a:lnTo>
                      <a:lnTo>
                        <a:pt x="981" y="10811"/>
                      </a:lnTo>
                      <a:lnTo>
                        <a:pt x="1208" y="10888"/>
                      </a:lnTo>
                      <a:lnTo>
                        <a:pt x="1453" y="10954"/>
                      </a:lnTo>
                      <a:lnTo>
                        <a:pt x="1718" y="11020"/>
                      </a:lnTo>
                      <a:lnTo>
                        <a:pt x="1963" y="11064"/>
                      </a:lnTo>
                      <a:lnTo>
                        <a:pt x="2265" y="11086"/>
                      </a:lnTo>
                      <a:lnTo>
                        <a:pt x="2548" y="11064"/>
                      </a:lnTo>
                      <a:lnTo>
                        <a:pt x="2794" y="11042"/>
                      </a:lnTo>
                      <a:lnTo>
                        <a:pt x="3096" y="10976"/>
                      </a:lnTo>
                      <a:lnTo>
                        <a:pt x="3341" y="10888"/>
                      </a:lnTo>
                      <a:lnTo>
                        <a:pt x="3606" y="10766"/>
                      </a:lnTo>
                      <a:lnTo>
                        <a:pt x="3813" y="10590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5" name="Puzzle1"/>
                <p:cNvSpPr>
                  <a:spLocks noEditPoints="1" noChangeArrowheads="1"/>
                </p:cNvSpPr>
                <p:nvPr/>
              </p:nvSpPr>
              <p:spPr bwMode="auto">
                <a:xfrm>
                  <a:off x="939234" y="5104246"/>
                  <a:ext cx="188472" cy="116932"/>
                </a:xfrm>
                <a:custGeom>
                  <a:avLst/>
                  <a:gdLst>
                    <a:gd name="T0" fmla="*/ 16740 w 21600"/>
                    <a:gd name="T1" fmla="*/ 21078 h 21600"/>
                    <a:gd name="T2" fmla="*/ 16976 w 21600"/>
                    <a:gd name="T3" fmla="*/ 521 h 21600"/>
                    <a:gd name="T4" fmla="*/ 4725 w 21600"/>
                    <a:gd name="T5" fmla="*/ 856 h 21600"/>
                    <a:gd name="T6" fmla="*/ 5040 w 21600"/>
                    <a:gd name="T7" fmla="*/ 21004 h 21600"/>
                    <a:gd name="T8" fmla="*/ 10811 w 21600"/>
                    <a:gd name="T9" fmla="*/ 12885 h 21600"/>
                    <a:gd name="T10" fmla="*/ 10845 w 21600"/>
                    <a:gd name="T11" fmla="*/ 8714 h 21600"/>
                    <a:gd name="T12" fmla="*/ 21600 w 21600"/>
                    <a:gd name="T13" fmla="*/ 10000 h 21600"/>
                    <a:gd name="T14" fmla="*/ 56 w 21600"/>
                    <a:gd name="T15" fmla="*/ 10000 h 21600"/>
                    <a:gd name="T16" fmla="*/ 6086 w 21600"/>
                    <a:gd name="T17" fmla="*/ 2569 h 21600"/>
                    <a:gd name="T18" fmla="*/ 16132 w 21600"/>
                    <a:gd name="T19" fmla="*/ 19552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9360" y="20836"/>
                      </a:moveTo>
                      <a:lnTo>
                        <a:pt x="9528" y="20836"/>
                      </a:lnTo>
                      <a:lnTo>
                        <a:pt x="9686" y="20762"/>
                      </a:lnTo>
                      <a:lnTo>
                        <a:pt x="9810" y="20687"/>
                      </a:lnTo>
                      <a:lnTo>
                        <a:pt x="9922" y="20575"/>
                      </a:lnTo>
                      <a:lnTo>
                        <a:pt x="10012" y="20426"/>
                      </a:lnTo>
                      <a:lnTo>
                        <a:pt x="10068" y="20296"/>
                      </a:lnTo>
                      <a:lnTo>
                        <a:pt x="10113" y="20110"/>
                      </a:lnTo>
                      <a:lnTo>
                        <a:pt x="10136" y="19905"/>
                      </a:lnTo>
                      <a:lnTo>
                        <a:pt x="10136" y="19682"/>
                      </a:lnTo>
                      <a:lnTo>
                        <a:pt x="10113" y="19440"/>
                      </a:lnTo>
                      <a:lnTo>
                        <a:pt x="10068" y="19142"/>
                      </a:lnTo>
                      <a:lnTo>
                        <a:pt x="10012" y="18900"/>
                      </a:lnTo>
                      <a:lnTo>
                        <a:pt x="9900" y="18620"/>
                      </a:lnTo>
                      <a:lnTo>
                        <a:pt x="9787" y="18285"/>
                      </a:lnTo>
                      <a:lnTo>
                        <a:pt x="9641" y="17968"/>
                      </a:lnTo>
                      <a:lnTo>
                        <a:pt x="9472" y="17652"/>
                      </a:lnTo>
                      <a:lnTo>
                        <a:pt x="9382" y="17466"/>
                      </a:lnTo>
                      <a:lnTo>
                        <a:pt x="9315" y="17298"/>
                      </a:lnTo>
                      <a:lnTo>
                        <a:pt x="9258" y="17112"/>
                      </a:lnTo>
                      <a:lnTo>
                        <a:pt x="9191" y="16926"/>
                      </a:lnTo>
                      <a:lnTo>
                        <a:pt x="9123" y="16535"/>
                      </a:lnTo>
                      <a:lnTo>
                        <a:pt x="9101" y="16144"/>
                      </a:lnTo>
                      <a:lnTo>
                        <a:pt x="9101" y="15753"/>
                      </a:lnTo>
                      <a:lnTo>
                        <a:pt x="9168" y="15362"/>
                      </a:lnTo>
                      <a:lnTo>
                        <a:pt x="9236" y="14971"/>
                      </a:lnTo>
                      <a:lnTo>
                        <a:pt x="9360" y="14580"/>
                      </a:lnTo>
                      <a:lnTo>
                        <a:pt x="9495" y="14244"/>
                      </a:lnTo>
                      <a:lnTo>
                        <a:pt x="9663" y="13891"/>
                      </a:lnTo>
                      <a:lnTo>
                        <a:pt x="9855" y="13611"/>
                      </a:lnTo>
                      <a:lnTo>
                        <a:pt x="10068" y="13351"/>
                      </a:lnTo>
                      <a:lnTo>
                        <a:pt x="10293" y="13146"/>
                      </a:lnTo>
                      <a:lnTo>
                        <a:pt x="10552" y="12997"/>
                      </a:lnTo>
                      <a:lnTo>
                        <a:pt x="10811" y="12885"/>
                      </a:lnTo>
                      <a:lnTo>
                        <a:pt x="11069" y="12866"/>
                      </a:lnTo>
                      <a:lnTo>
                        <a:pt x="11351" y="12885"/>
                      </a:lnTo>
                      <a:lnTo>
                        <a:pt x="11610" y="12997"/>
                      </a:lnTo>
                      <a:lnTo>
                        <a:pt x="11846" y="13183"/>
                      </a:lnTo>
                      <a:lnTo>
                        <a:pt x="12060" y="13388"/>
                      </a:lnTo>
                      <a:lnTo>
                        <a:pt x="12251" y="13648"/>
                      </a:lnTo>
                      <a:lnTo>
                        <a:pt x="12419" y="13928"/>
                      </a:lnTo>
                      <a:lnTo>
                        <a:pt x="12555" y="14244"/>
                      </a:lnTo>
                      <a:lnTo>
                        <a:pt x="12690" y="14617"/>
                      </a:lnTo>
                      <a:lnTo>
                        <a:pt x="12768" y="15008"/>
                      </a:lnTo>
                      <a:lnTo>
                        <a:pt x="12836" y="15399"/>
                      </a:lnTo>
                      <a:lnTo>
                        <a:pt x="12858" y="15753"/>
                      </a:lnTo>
                      <a:lnTo>
                        <a:pt x="12858" y="16144"/>
                      </a:lnTo>
                      <a:lnTo>
                        <a:pt x="12813" y="16535"/>
                      </a:lnTo>
                      <a:lnTo>
                        <a:pt x="12746" y="16888"/>
                      </a:lnTo>
                      <a:lnTo>
                        <a:pt x="12667" y="17224"/>
                      </a:lnTo>
                      <a:lnTo>
                        <a:pt x="12510" y="17503"/>
                      </a:lnTo>
                      <a:lnTo>
                        <a:pt x="12228" y="18043"/>
                      </a:lnTo>
                      <a:lnTo>
                        <a:pt x="11970" y="18546"/>
                      </a:lnTo>
                      <a:lnTo>
                        <a:pt x="11868" y="18751"/>
                      </a:lnTo>
                      <a:lnTo>
                        <a:pt x="11778" y="18974"/>
                      </a:lnTo>
                      <a:lnTo>
                        <a:pt x="11711" y="19179"/>
                      </a:lnTo>
                      <a:lnTo>
                        <a:pt x="11666" y="19365"/>
                      </a:lnTo>
                      <a:lnTo>
                        <a:pt x="11632" y="19570"/>
                      </a:lnTo>
                      <a:lnTo>
                        <a:pt x="11632" y="19756"/>
                      </a:lnTo>
                      <a:lnTo>
                        <a:pt x="11632" y="19942"/>
                      </a:lnTo>
                      <a:lnTo>
                        <a:pt x="11643" y="20110"/>
                      </a:lnTo>
                      <a:lnTo>
                        <a:pt x="11711" y="20296"/>
                      </a:lnTo>
                      <a:lnTo>
                        <a:pt x="11801" y="20464"/>
                      </a:lnTo>
                      <a:lnTo>
                        <a:pt x="11891" y="20650"/>
                      </a:lnTo>
                      <a:lnTo>
                        <a:pt x="12037" y="20836"/>
                      </a:lnTo>
                      <a:lnTo>
                        <a:pt x="12206" y="21004"/>
                      </a:lnTo>
                      <a:lnTo>
                        <a:pt x="12419" y="21190"/>
                      </a:lnTo>
                      <a:lnTo>
                        <a:pt x="12667" y="21320"/>
                      </a:lnTo>
                      <a:lnTo>
                        <a:pt x="12960" y="21432"/>
                      </a:lnTo>
                      <a:lnTo>
                        <a:pt x="13286" y="21544"/>
                      </a:lnTo>
                      <a:lnTo>
                        <a:pt x="13612" y="21655"/>
                      </a:lnTo>
                      <a:lnTo>
                        <a:pt x="13983" y="21693"/>
                      </a:lnTo>
                      <a:lnTo>
                        <a:pt x="14343" y="21730"/>
                      </a:lnTo>
                      <a:lnTo>
                        <a:pt x="14715" y="21730"/>
                      </a:lnTo>
                      <a:lnTo>
                        <a:pt x="15075" y="21730"/>
                      </a:lnTo>
                      <a:lnTo>
                        <a:pt x="15446" y="21655"/>
                      </a:lnTo>
                      <a:lnTo>
                        <a:pt x="15794" y="21581"/>
                      </a:lnTo>
                      <a:lnTo>
                        <a:pt x="16132" y="21432"/>
                      </a:lnTo>
                      <a:lnTo>
                        <a:pt x="16458" y="21302"/>
                      </a:lnTo>
                      <a:lnTo>
                        <a:pt x="16740" y="21078"/>
                      </a:lnTo>
                      <a:lnTo>
                        <a:pt x="16976" y="20836"/>
                      </a:lnTo>
                      <a:lnTo>
                        <a:pt x="17043" y="20650"/>
                      </a:lnTo>
                      <a:lnTo>
                        <a:pt x="17088" y="20426"/>
                      </a:lnTo>
                      <a:lnTo>
                        <a:pt x="17133" y="20222"/>
                      </a:lnTo>
                      <a:lnTo>
                        <a:pt x="17156" y="19980"/>
                      </a:lnTo>
                      <a:lnTo>
                        <a:pt x="17167" y="19477"/>
                      </a:lnTo>
                      <a:lnTo>
                        <a:pt x="17167" y="18974"/>
                      </a:lnTo>
                      <a:lnTo>
                        <a:pt x="17156" y="18397"/>
                      </a:lnTo>
                      <a:lnTo>
                        <a:pt x="17111" y="17820"/>
                      </a:lnTo>
                      <a:lnTo>
                        <a:pt x="17066" y="17261"/>
                      </a:lnTo>
                      <a:lnTo>
                        <a:pt x="16998" y="16646"/>
                      </a:lnTo>
                      <a:lnTo>
                        <a:pt x="16852" y="15511"/>
                      </a:lnTo>
                      <a:lnTo>
                        <a:pt x="16740" y="14393"/>
                      </a:lnTo>
                      <a:lnTo>
                        <a:pt x="16717" y="13928"/>
                      </a:lnTo>
                      <a:lnTo>
                        <a:pt x="16695" y="13462"/>
                      </a:lnTo>
                      <a:lnTo>
                        <a:pt x="16717" y="13071"/>
                      </a:lnTo>
                      <a:lnTo>
                        <a:pt x="16785" y="12755"/>
                      </a:lnTo>
                      <a:lnTo>
                        <a:pt x="16852" y="12419"/>
                      </a:lnTo>
                      <a:lnTo>
                        <a:pt x="16953" y="12140"/>
                      </a:lnTo>
                      <a:lnTo>
                        <a:pt x="17088" y="11898"/>
                      </a:lnTo>
                      <a:lnTo>
                        <a:pt x="17212" y="11675"/>
                      </a:lnTo>
                      <a:lnTo>
                        <a:pt x="17370" y="11470"/>
                      </a:lnTo>
                      <a:lnTo>
                        <a:pt x="17516" y="11284"/>
                      </a:lnTo>
                      <a:lnTo>
                        <a:pt x="17696" y="11135"/>
                      </a:lnTo>
                      <a:lnTo>
                        <a:pt x="17865" y="11042"/>
                      </a:lnTo>
                      <a:lnTo>
                        <a:pt x="18033" y="10930"/>
                      </a:lnTo>
                      <a:lnTo>
                        <a:pt x="18213" y="10893"/>
                      </a:lnTo>
                      <a:lnTo>
                        <a:pt x="18382" y="10893"/>
                      </a:lnTo>
                      <a:lnTo>
                        <a:pt x="18551" y="10967"/>
                      </a:lnTo>
                      <a:lnTo>
                        <a:pt x="18708" y="11042"/>
                      </a:lnTo>
                      <a:lnTo>
                        <a:pt x="18855" y="11172"/>
                      </a:lnTo>
                      <a:lnTo>
                        <a:pt x="19012" y="11358"/>
                      </a:lnTo>
                      <a:lnTo>
                        <a:pt x="19136" y="11600"/>
                      </a:lnTo>
                      <a:lnTo>
                        <a:pt x="19271" y="11861"/>
                      </a:lnTo>
                      <a:lnTo>
                        <a:pt x="19440" y="12028"/>
                      </a:lnTo>
                      <a:lnTo>
                        <a:pt x="19608" y="12177"/>
                      </a:lnTo>
                      <a:lnTo>
                        <a:pt x="19822" y="12289"/>
                      </a:lnTo>
                      <a:lnTo>
                        <a:pt x="20025" y="12289"/>
                      </a:lnTo>
                      <a:lnTo>
                        <a:pt x="20238" y="12289"/>
                      </a:lnTo>
                      <a:lnTo>
                        <a:pt x="20452" y="12215"/>
                      </a:lnTo>
                      <a:lnTo>
                        <a:pt x="20643" y="12103"/>
                      </a:lnTo>
                      <a:lnTo>
                        <a:pt x="20846" y="11973"/>
                      </a:lnTo>
                      <a:lnTo>
                        <a:pt x="21037" y="11786"/>
                      </a:lnTo>
                      <a:lnTo>
                        <a:pt x="21206" y="11563"/>
                      </a:lnTo>
                      <a:lnTo>
                        <a:pt x="21363" y="11321"/>
                      </a:lnTo>
                      <a:lnTo>
                        <a:pt x="21465" y="11079"/>
                      </a:lnTo>
                      <a:lnTo>
                        <a:pt x="21577" y="10744"/>
                      </a:lnTo>
                      <a:lnTo>
                        <a:pt x="21622" y="10427"/>
                      </a:lnTo>
                      <a:lnTo>
                        <a:pt x="21645" y="10111"/>
                      </a:lnTo>
                      <a:lnTo>
                        <a:pt x="21622" y="9608"/>
                      </a:lnTo>
                      <a:lnTo>
                        <a:pt x="21577" y="9142"/>
                      </a:lnTo>
                      <a:lnTo>
                        <a:pt x="21465" y="8751"/>
                      </a:lnTo>
                      <a:lnTo>
                        <a:pt x="21363" y="8397"/>
                      </a:lnTo>
                      <a:lnTo>
                        <a:pt x="21206" y="8062"/>
                      </a:lnTo>
                      <a:lnTo>
                        <a:pt x="21037" y="7820"/>
                      </a:lnTo>
                      <a:lnTo>
                        <a:pt x="20846" y="7597"/>
                      </a:lnTo>
                      <a:lnTo>
                        <a:pt x="20643" y="7429"/>
                      </a:lnTo>
                      <a:lnTo>
                        <a:pt x="20452" y="7317"/>
                      </a:lnTo>
                      <a:lnTo>
                        <a:pt x="20238" y="7206"/>
                      </a:lnTo>
                      <a:lnTo>
                        <a:pt x="20025" y="7168"/>
                      </a:lnTo>
                      <a:lnTo>
                        <a:pt x="19822" y="7206"/>
                      </a:lnTo>
                      <a:lnTo>
                        <a:pt x="19608" y="7243"/>
                      </a:lnTo>
                      <a:lnTo>
                        <a:pt x="19440" y="7355"/>
                      </a:lnTo>
                      <a:lnTo>
                        <a:pt x="19271" y="7504"/>
                      </a:lnTo>
                      <a:lnTo>
                        <a:pt x="19136" y="7708"/>
                      </a:lnTo>
                      <a:lnTo>
                        <a:pt x="19012" y="7895"/>
                      </a:lnTo>
                      <a:lnTo>
                        <a:pt x="18832" y="8025"/>
                      </a:lnTo>
                      <a:lnTo>
                        <a:pt x="18663" y="8174"/>
                      </a:lnTo>
                      <a:lnTo>
                        <a:pt x="18472" y="8248"/>
                      </a:lnTo>
                      <a:lnTo>
                        <a:pt x="18270" y="8286"/>
                      </a:lnTo>
                      <a:lnTo>
                        <a:pt x="18078" y="8323"/>
                      </a:lnTo>
                      <a:lnTo>
                        <a:pt x="17887" y="8323"/>
                      </a:lnTo>
                      <a:lnTo>
                        <a:pt x="17696" y="8248"/>
                      </a:lnTo>
                      <a:lnTo>
                        <a:pt x="17493" y="8174"/>
                      </a:lnTo>
                      <a:lnTo>
                        <a:pt x="17302" y="8062"/>
                      </a:lnTo>
                      <a:lnTo>
                        <a:pt x="17133" y="7969"/>
                      </a:lnTo>
                      <a:lnTo>
                        <a:pt x="16976" y="7783"/>
                      </a:lnTo>
                      <a:lnTo>
                        <a:pt x="16852" y="7597"/>
                      </a:lnTo>
                      <a:lnTo>
                        <a:pt x="16740" y="7429"/>
                      </a:lnTo>
                      <a:lnTo>
                        <a:pt x="16672" y="7168"/>
                      </a:lnTo>
                      <a:lnTo>
                        <a:pt x="16638" y="6926"/>
                      </a:lnTo>
                      <a:lnTo>
                        <a:pt x="16616" y="6498"/>
                      </a:lnTo>
                      <a:lnTo>
                        <a:pt x="16616" y="5772"/>
                      </a:lnTo>
                      <a:lnTo>
                        <a:pt x="16650" y="4915"/>
                      </a:lnTo>
                      <a:lnTo>
                        <a:pt x="16695" y="3928"/>
                      </a:lnTo>
                      <a:lnTo>
                        <a:pt x="16762" y="2960"/>
                      </a:lnTo>
                      <a:lnTo>
                        <a:pt x="16830" y="1992"/>
                      </a:lnTo>
                      <a:lnTo>
                        <a:pt x="16908" y="1173"/>
                      </a:lnTo>
                      <a:lnTo>
                        <a:pt x="16976" y="521"/>
                      </a:lnTo>
                      <a:lnTo>
                        <a:pt x="16953" y="521"/>
                      </a:lnTo>
                      <a:lnTo>
                        <a:pt x="16931" y="521"/>
                      </a:lnTo>
                      <a:lnTo>
                        <a:pt x="16267" y="484"/>
                      </a:lnTo>
                      <a:lnTo>
                        <a:pt x="15637" y="428"/>
                      </a:lnTo>
                      <a:lnTo>
                        <a:pt x="15063" y="353"/>
                      </a:lnTo>
                      <a:lnTo>
                        <a:pt x="14523" y="279"/>
                      </a:lnTo>
                      <a:lnTo>
                        <a:pt x="14040" y="167"/>
                      </a:lnTo>
                      <a:lnTo>
                        <a:pt x="13635" y="93"/>
                      </a:lnTo>
                      <a:lnTo>
                        <a:pt x="13331" y="18"/>
                      </a:lnTo>
                      <a:lnTo>
                        <a:pt x="13117" y="18"/>
                      </a:lnTo>
                      <a:lnTo>
                        <a:pt x="12982" y="18"/>
                      </a:lnTo>
                      <a:lnTo>
                        <a:pt x="12858" y="130"/>
                      </a:lnTo>
                      <a:lnTo>
                        <a:pt x="12723" y="279"/>
                      </a:lnTo>
                      <a:lnTo>
                        <a:pt x="12622" y="446"/>
                      </a:lnTo>
                      <a:lnTo>
                        <a:pt x="12510" y="670"/>
                      </a:lnTo>
                      <a:lnTo>
                        <a:pt x="12419" y="912"/>
                      </a:lnTo>
                      <a:lnTo>
                        <a:pt x="12363" y="1210"/>
                      </a:lnTo>
                      <a:lnTo>
                        <a:pt x="12318" y="1526"/>
                      </a:lnTo>
                      <a:lnTo>
                        <a:pt x="12273" y="1843"/>
                      </a:lnTo>
                      <a:lnTo>
                        <a:pt x="12251" y="2215"/>
                      </a:lnTo>
                      <a:lnTo>
                        <a:pt x="12273" y="2532"/>
                      </a:lnTo>
                      <a:lnTo>
                        <a:pt x="12318" y="2886"/>
                      </a:lnTo>
                      <a:lnTo>
                        <a:pt x="12386" y="3240"/>
                      </a:lnTo>
                      <a:lnTo>
                        <a:pt x="12464" y="3556"/>
                      </a:lnTo>
                      <a:lnTo>
                        <a:pt x="12577" y="3891"/>
                      </a:lnTo>
                      <a:lnTo>
                        <a:pt x="12746" y="4171"/>
                      </a:lnTo>
                      <a:lnTo>
                        <a:pt x="12926" y="4487"/>
                      </a:lnTo>
                      <a:lnTo>
                        <a:pt x="13050" y="4860"/>
                      </a:lnTo>
                      <a:lnTo>
                        <a:pt x="13162" y="5251"/>
                      </a:lnTo>
                      <a:lnTo>
                        <a:pt x="13218" y="5604"/>
                      </a:lnTo>
                      <a:lnTo>
                        <a:pt x="13263" y="5995"/>
                      </a:lnTo>
                      <a:lnTo>
                        <a:pt x="13241" y="6386"/>
                      </a:lnTo>
                      <a:lnTo>
                        <a:pt x="13218" y="6740"/>
                      </a:lnTo>
                      <a:lnTo>
                        <a:pt x="13139" y="7094"/>
                      </a:lnTo>
                      <a:lnTo>
                        <a:pt x="13050" y="7429"/>
                      </a:lnTo>
                      <a:lnTo>
                        <a:pt x="12903" y="7746"/>
                      </a:lnTo>
                      <a:lnTo>
                        <a:pt x="12723" y="8025"/>
                      </a:lnTo>
                      <a:lnTo>
                        <a:pt x="12532" y="8286"/>
                      </a:lnTo>
                      <a:lnTo>
                        <a:pt x="12318" y="8491"/>
                      </a:lnTo>
                      <a:lnTo>
                        <a:pt x="12060" y="8677"/>
                      </a:lnTo>
                      <a:lnTo>
                        <a:pt x="11756" y="8788"/>
                      </a:lnTo>
                      <a:lnTo>
                        <a:pt x="11452" y="8826"/>
                      </a:lnTo>
                      <a:lnTo>
                        <a:pt x="11283" y="8826"/>
                      </a:lnTo>
                      <a:lnTo>
                        <a:pt x="11126" y="8826"/>
                      </a:lnTo>
                      <a:lnTo>
                        <a:pt x="11002" y="8788"/>
                      </a:lnTo>
                      <a:lnTo>
                        <a:pt x="10845" y="8714"/>
                      </a:lnTo>
                      <a:lnTo>
                        <a:pt x="10721" y="8640"/>
                      </a:lnTo>
                      <a:lnTo>
                        <a:pt x="10608" y="8565"/>
                      </a:lnTo>
                      <a:lnTo>
                        <a:pt x="10485" y="8453"/>
                      </a:lnTo>
                      <a:lnTo>
                        <a:pt x="10372" y="8323"/>
                      </a:lnTo>
                      <a:lnTo>
                        <a:pt x="10181" y="8062"/>
                      </a:lnTo>
                      <a:lnTo>
                        <a:pt x="10035" y="7746"/>
                      </a:lnTo>
                      <a:lnTo>
                        <a:pt x="9900" y="7392"/>
                      </a:lnTo>
                      <a:lnTo>
                        <a:pt x="9787" y="7001"/>
                      </a:lnTo>
                      <a:lnTo>
                        <a:pt x="9731" y="6610"/>
                      </a:lnTo>
                      <a:lnTo>
                        <a:pt x="9686" y="6219"/>
                      </a:lnTo>
                      <a:lnTo>
                        <a:pt x="9663" y="5772"/>
                      </a:lnTo>
                      <a:lnTo>
                        <a:pt x="9686" y="5381"/>
                      </a:lnTo>
                      <a:lnTo>
                        <a:pt x="9753" y="4990"/>
                      </a:lnTo>
                      <a:lnTo>
                        <a:pt x="9832" y="4636"/>
                      </a:lnTo>
                      <a:lnTo>
                        <a:pt x="9945" y="4320"/>
                      </a:lnTo>
                      <a:lnTo>
                        <a:pt x="10068" y="4022"/>
                      </a:lnTo>
                      <a:lnTo>
                        <a:pt x="10203" y="3817"/>
                      </a:lnTo>
                      <a:lnTo>
                        <a:pt x="10316" y="3593"/>
                      </a:lnTo>
                      <a:lnTo>
                        <a:pt x="10395" y="3351"/>
                      </a:lnTo>
                      <a:lnTo>
                        <a:pt x="10462" y="3109"/>
                      </a:lnTo>
                      <a:lnTo>
                        <a:pt x="10507" y="2848"/>
                      </a:lnTo>
                      <a:lnTo>
                        <a:pt x="10530" y="2606"/>
                      </a:lnTo>
                      <a:lnTo>
                        <a:pt x="10507" y="2346"/>
                      </a:lnTo>
                      <a:lnTo>
                        <a:pt x="10462" y="2141"/>
                      </a:lnTo>
                      <a:lnTo>
                        <a:pt x="10395" y="1880"/>
                      </a:lnTo>
                      <a:lnTo>
                        <a:pt x="10293" y="1638"/>
                      </a:lnTo>
                      <a:lnTo>
                        <a:pt x="10158" y="1415"/>
                      </a:lnTo>
                      <a:lnTo>
                        <a:pt x="9967" y="1210"/>
                      </a:lnTo>
                      <a:lnTo>
                        <a:pt x="9753" y="986"/>
                      </a:lnTo>
                      <a:lnTo>
                        <a:pt x="9495" y="819"/>
                      </a:lnTo>
                      <a:lnTo>
                        <a:pt x="9191" y="670"/>
                      </a:lnTo>
                      <a:lnTo>
                        <a:pt x="8842" y="521"/>
                      </a:lnTo>
                      <a:lnTo>
                        <a:pt x="8471" y="446"/>
                      </a:lnTo>
                      <a:lnTo>
                        <a:pt x="7998" y="428"/>
                      </a:lnTo>
                      <a:lnTo>
                        <a:pt x="7413" y="428"/>
                      </a:lnTo>
                      <a:lnTo>
                        <a:pt x="6817" y="446"/>
                      </a:lnTo>
                      <a:lnTo>
                        <a:pt x="6187" y="521"/>
                      </a:lnTo>
                      <a:lnTo>
                        <a:pt x="5602" y="633"/>
                      </a:lnTo>
                      <a:lnTo>
                        <a:pt x="5107" y="744"/>
                      </a:lnTo>
                      <a:lnTo>
                        <a:pt x="4725" y="856"/>
                      </a:lnTo>
                      <a:lnTo>
                        <a:pt x="4848" y="1564"/>
                      </a:lnTo>
                      <a:lnTo>
                        <a:pt x="5028" y="2495"/>
                      </a:lnTo>
                      <a:lnTo>
                        <a:pt x="5175" y="3556"/>
                      </a:lnTo>
                      <a:lnTo>
                        <a:pt x="5298" y="4673"/>
                      </a:lnTo>
                      <a:lnTo>
                        <a:pt x="5343" y="5213"/>
                      </a:lnTo>
                      <a:lnTo>
                        <a:pt x="5388" y="5753"/>
                      </a:lnTo>
                      <a:lnTo>
                        <a:pt x="5411" y="6275"/>
                      </a:lnTo>
                      <a:lnTo>
                        <a:pt x="5411" y="6740"/>
                      </a:lnTo>
                      <a:lnTo>
                        <a:pt x="5366" y="7168"/>
                      </a:lnTo>
                      <a:lnTo>
                        <a:pt x="5321" y="7541"/>
                      </a:lnTo>
                      <a:lnTo>
                        <a:pt x="5287" y="7708"/>
                      </a:lnTo>
                      <a:lnTo>
                        <a:pt x="5242" y="7857"/>
                      </a:lnTo>
                      <a:lnTo>
                        <a:pt x="5197" y="7969"/>
                      </a:lnTo>
                      <a:lnTo>
                        <a:pt x="5130" y="8062"/>
                      </a:lnTo>
                      <a:lnTo>
                        <a:pt x="5006" y="8248"/>
                      </a:lnTo>
                      <a:lnTo>
                        <a:pt x="4848" y="8397"/>
                      </a:lnTo>
                      <a:lnTo>
                        <a:pt x="4725" y="8528"/>
                      </a:lnTo>
                      <a:lnTo>
                        <a:pt x="4567" y="8640"/>
                      </a:lnTo>
                      <a:lnTo>
                        <a:pt x="4421" y="8714"/>
                      </a:lnTo>
                      <a:lnTo>
                        <a:pt x="4263" y="8751"/>
                      </a:lnTo>
                      <a:lnTo>
                        <a:pt x="4095" y="8788"/>
                      </a:lnTo>
                      <a:lnTo>
                        <a:pt x="3948" y="8788"/>
                      </a:lnTo>
                      <a:lnTo>
                        <a:pt x="3791" y="8751"/>
                      </a:lnTo>
                      <a:lnTo>
                        <a:pt x="3667" y="8714"/>
                      </a:lnTo>
                      <a:lnTo>
                        <a:pt x="3510" y="8677"/>
                      </a:lnTo>
                      <a:lnTo>
                        <a:pt x="3386" y="8602"/>
                      </a:lnTo>
                      <a:lnTo>
                        <a:pt x="3251" y="8491"/>
                      </a:lnTo>
                      <a:lnTo>
                        <a:pt x="3127" y="8360"/>
                      </a:lnTo>
                      <a:lnTo>
                        <a:pt x="3015" y="8248"/>
                      </a:lnTo>
                      <a:lnTo>
                        <a:pt x="2925" y="8062"/>
                      </a:lnTo>
                      <a:lnTo>
                        <a:pt x="2778" y="7857"/>
                      </a:lnTo>
                      <a:lnTo>
                        <a:pt x="2610" y="7671"/>
                      </a:lnTo>
                      <a:lnTo>
                        <a:pt x="2407" y="7541"/>
                      </a:lnTo>
                      <a:lnTo>
                        <a:pt x="2171" y="7466"/>
                      </a:lnTo>
                      <a:lnTo>
                        <a:pt x="1957" y="7429"/>
                      </a:lnTo>
                      <a:lnTo>
                        <a:pt x="1698" y="7429"/>
                      </a:lnTo>
                      <a:lnTo>
                        <a:pt x="1462" y="7466"/>
                      </a:lnTo>
                      <a:lnTo>
                        <a:pt x="1226" y="7559"/>
                      </a:lnTo>
                      <a:lnTo>
                        <a:pt x="989" y="7708"/>
                      </a:lnTo>
                      <a:lnTo>
                        <a:pt x="776" y="7932"/>
                      </a:lnTo>
                      <a:lnTo>
                        <a:pt x="551" y="8211"/>
                      </a:lnTo>
                      <a:lnTo>
                        <a:pt x="382" y="8528"/>
                      </a:lnTo>
                      <a:lnTo>
                        <a:pt x="315" y="8714"/>
                      </a:lnTo>
                      <a:lnTo>
                        <a:pt x="236" y="8919"/>
                      </a:lnTo>
                      <a:lnTo>
                        <a:pt x="191" y="9142"/>
                      </a:lnTo>
                      <a:lnTo>
                        <a:pt x="123" y="9347"/>
                      </a:lnTo>
                      <a:lnTo>
                        <a:pt x="78" y="9608"/>
                      </a:lnTo>
                      <a:lnTo>
                        <a:pt x="56" y="9887"/>
                      </a:lnTo>
                      <a:lnTo>
                        <a:pt x="33" y="10185"/>
                      </a:lnTo>
                      <a:lnTo>
                        <a:pt x="33" y="10464"/>
                      </a:lnTo>
                      <a:lnTo>
                        <a:pt x="33" y="10706"/>
                      </a:lnTo>
                      <a:lnTo>
                        <a:pt x="56" y="10967"/>
                      </a:lnTo>
                      <a:lnTo>
                        <a:pt x="78" y="11172"/>
                      </a:lnTo>
                      <a:lnTo>
                        <a:pt x="123" y="11395"/>
                      </a:lnTo>
                      <a:lnTo>
                        <a:pt x="168" y="11600"/>
                      </a:lnTo>
                      <a:lnTo>
                        <a:pt x="236" y="11786"/>
                      </a:lnTo>
                      <a:lnTo>
                        <a:pt x="292" y="11973"/>
                      </a:lnTo>
                      <a:lnTo>
                        <a:pt x="382" y="12140"/>
                      </a:lnTo>
                      <a:lnTo>
                        <a:pt x="540" y="12419"/>
                      </a:lnTo>
                      <a:lnTo>
                        <a:pt x="731" y="12680"/>
                      </a:lnTo>
                      <a:lnTo>
                        <a:pt x="944" y="12866"/>
                      </a:lnTo>
                      <a:lnTo>
                        <a:pt x="1158" y="12997"/>
                      </a:lnTo>
                      <a:lnTo>
                        <a:pt x="1395" y="13108"/>
                      </a:lnTo>
                      <a:lnTo>
                        <a:pt x="1608" y="13183"/>
                      </a:lnTo>
                      <a:lnTo>
                        <a:pt x="1856" y="13183"/>
                      </a:lnTo>
                      <a:lnTo>
                        <a:pt x="2070" y="13146"/>
                      </a:lnTo>
                      <a:lnTo>
                        <a:pt x="2261" y="13071"/>
                      </a:lnTo>
                      <a:lnTo>
                        <a:pt x="2430" y="12960"/>
                      </a:lnTo>
                      <a:lnTo>
                        <a:pt x="2587" y="12792"/>
                      </a:lnTo>
                      <a:lnTo>
                        <a:pt x="2688" y="12606"/>
                      </a:lnTo>
                      <a:lnTo>
                        <a:pt x="2801" y="12419"/>
                      </a:lnTo>
                      <a:lnTo>
                        <a:pt x="2925" y="12289"/>
                      </a:lnTo>
                      <a:lnTo>
                        <a:pt x="3082" y="12177"/>
                      </a:lnTo>
                      <a:lnTo>
                        <a:pt x="3228" y="12103"/>
                      </a:lnTo>
                      <a:lnTo>
                        <a:pt x="3408" y="12103"/>
                      </a:lnTo>
                      <a:lnTo>
                        <a:pt x="3577" y="12103"/>
                      </a:lnTo>
                      <a:lnTo>
                        <a:pt x="3723" y="12177"/>
                      </a:lnTo>
                      <a:lnTo>
                        <a:pt x="3903" y="12252"/>
                      </a:lnTo>
                      <a:lnTo>
                        <a:pt x="4072" y="12364"/>
                      </a:lnTo>
                      <a:lnTo>
                        <a:pt x="4230" y="12494"/>
                      </a:lnTo>
                      <a:lnTo>
                        <a:pt x="4353" y="12643"/>
                      </a:lnTo>
                      <a:lnTo>
                        <a:pt x="4488" y="12829"/>
                      </a:lnTo>
                      <a:lnTo>
                        <a:pt x="4567" y="13034"/>
                      </a:lnTo>
                      <a:lnTo>
                        <a:pt x="4657" y="13257"/>
                      </a:lnTo>
                      <a:lnTo>
                        <a:pt x="4702" y="13462"/>
                      </a:lnTo>
                      <a:lnTo>
                        <a:pt x="4725" y="13686"/>
                      </a:lnTo>
                      <a:lnTo>
                        <a:pt x="4702" y="14282"/>
                      </a:lnTo>
                      <a:lnTo>
                        <a:pt x="4657" y="15045"/>
                      </a:lnTo>
                      <a:lnTo>
                        <a:pt x="4612" y="15976"/>
                      </a:lnTo>
                      <a:lnTo>
                        <a:pt x="4590" y="16926"/>
                      </a:lnTo>
                      <a:lnTo>
                        <a:pt x="4567" y="17968"/>
                      </a:lnTo>
                      <a:lnTo>
                        <a:pt x="4567" y="19011"/>
                      </a:lnTo>
                      <a:lnTo>
                        <a:pt x="4590" y="19514"/>
                      </a:lnTo>
                      <a:lnTo>
                        <a:pt x="4612" y="19980"/>
                      </a:lnTo>
                      <a:lnTo>
                        <a:pt x="4657" y="20426"/>
                      </a:lnTo>
                      <a:lnTo>
                        <a:pt x="4725" y="20836"/>
                      </a:lnTo>
                      <a:lnTo>
                        <a:pt x="4848" y="20929"/>
                      </a:lnTo>
                      <a:lnTo>
                        <a:pt x="5040" y="21004"/>
                      </a:lnTo>
                      <a:lnTo>
                        <a:pt x="5265" y="21078"/>
                      </a:lnTo>
                      <a:lnTo>
                        <a:pt x="5478" y="21115"/>
                      </a:lnTo>
                      <a:lnTo>
                        <a:pt x="6041" y="21115"/>
                      </a:lnTo>
                      <a:lnTo>
                        <a:pt x="6637" y="21078"/>
                      </a:lnTo>
                      <a:lnTo>
                        <a:pt x="7312" y="21004"/>
                      </a:lnTo>
                      <a:lnTo>
                        <a:pt x="7998" y="20929"/>
                      </a:lnTo>
                      <a:lnTo>
                        <a:pt x="8696" y="20855"/>
                      </a:lnTo>
                      <a:lnTo>
                        <a:pt x="9360" y="20836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6" name="Puzzle2"/>
                <p:cNvSpPr>
                  <a:spLocks noEditPoints="1" noChangeArrowheads="1"/>
                </p:cNvSpPr>
                <p:nvPr/>
              </p:nvSpPr>
              <p:spPr bwMode="auto">
                <a:xfrm>
                  <a:off x="1049655" y="5396980"/>
                  <a:ext cx="186674" cy="153624"/>
                </a:xfrm>
                <a:custGeom>
                  <a:avLst/>
                  <a:gdLst>
                    <a:gd name="T0" fmla="*/ 11 w 21600"/>
                    <a:gd name="T1" fmla="*/ 13386 h 21600"/>
                    <a:gd name="T2" fmla="*/ 4202 w 21600"/>
                    <a:gd name="T3" fmla="*/ 21161 h 21600"/>
                    <a:gd name="T4" fmla="*/ 10400 w 21600"/>
                    <a:gd name="T5" fmla="*/ 13909 h 21600"/>
                    <a:gd name="T6" fmla="*/ 16821 w 21600"/>
                    <a:gd name="T7" fmla="*/ 21190 h 21600"/>
                    <a:gd name="T8" fmla="*/ 21600 w 21600"/>
                    <a:gd name="T9" fmla="*/ 15083 h 21600"/>
                    <a:gd name="T10" fmla="*/ 16889 w 21600"/>
                    <a:gd name="T11" fmla="*/ 5739 h 21600"/>
                    <a:gd name="T12" fmla="*/ 10800 w 21600"/>
                    <a:gd name="T13" fmla="*/ 28 h 21600"/>
                    <a:gd name="T14" fmla="*/ 4202 w 21600"/>
                    <a:gd name="T15" fmla="*/ 5894 h 21600"/>
                    <a:gd name="T16" fmla="*/ 5388 w 21600"/>
                    <a:gd name="T17" fmla="*/ 6742 h 21600"/>
                    <a:gd name="T18" fmla="*/ 16177 w 21600"/>
                    <a:gd name="T19" fmla="*/ 20441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4247" y="12354"/>
                      </a:moveTo>
                      <a:lnTo>
                        <a:pt x="4134" y="12468"/>
                      </a:lnTo>
                      <a:lnTo>
                        <a:pt x="4010" y="12581"/>
                      </a:lnTo>
                      <a:lnTo>
                        <a:pt x="3897" y="12637"/>
                      </a:lnTo>
                      <a:lnTo>
                        <a:pt x="3773" y="12694"/>
                      </a:lnTo>
                      <a:lnTo>
                        <a:pt x="3637" y="12694"/>
                      </a:lnTo>
                      <a:lnTo>
                        <a:pt x="3524" y="12694"/>
                      </a:lnTo>
                      <a:lnTo>
                        <a:pt x="3400" y="12665"/>
                      </a:lnTo>
                      <a:lnTo>
                        <a:pt x="3287" y="12609"/>
                      </a:lnTo>
                      <a:lnTo>
                        <a:pt x="3027" y="12496"/>
                      </a:lnTo>
                      <a:lnTo>
                        <a:pt x="2790" y="12340"/>
                      </a:lnTo>
                      <a:lnTo>
                        <a:pt x="2530" y="12142"/>
                      </a:lnTo>
                      <a:lnTo>
                        <a:pt x="2293" y="11987"/>
                      </a:lnTo>
                      <a:lnTo>
                        <a:pt x="2033" y="11817"/>
                      </a:lnTo>
                      <a:lnTo>
                        <a:pt x="1773" y="11676"/>
                      </a:lnTo>
                      <a:lnTo>
                        <a:pt x="1638" y="11662"/>
                      </a:lnTo>
                      <a:lnTo>
                        <a:pt x="1513" y="11634"/>
                      </a:lnTo>
                      <a:lnTo>
                        <a:pt x="1378" y="11634"/>
                      </a:lnTo>
                      <a:lnTo>
                        <a:pt x="1253" y="11634"/>
                      </a:lnTo>
                      <a:lnTo>
                        <a:pt x="1118" y="11662"/>
                      </a:lnTo>
                      <a:lnTo>
                        <a:pt x="971" y="11732"/>
                      </a:lnTo>
                      <a:lnTo>
                        <a:pt x="835" y="11817"/>
                      </a:lnTo>
                      <a:lnTo>
                        <a:pt x="711" y="11959"/>
                      </a:lnTo>
                      <a:lnTo>
                        <a:pt x="553" y="12086"/>
                      </a:lnTo>
                      <a:lnTo>
                        <a:pt x="429" y="12284"/>
                      </a:lnTo>
                      <a:lnTo>
                        <a:pt x="271" y="12524"/>
                      </a:lnTo>
                      <a:lnTo>
                        <a:pt x="146" y="12793"/>
                      </a:lnTo>
                      <a:lnTo>
                        <a:pt x="79" y="12962"/>
                      </a:lnTo>
                      <a:lnTo>
                        <a:pt x="33" y="13146"/>
                      </a:lnTo>
                      <a:lnTo>
                        <a:pt x="11" y="13386"/>
                      </a:lnTo>
                      <a:lnTo>
                        <a:pt x="11" y="13641"/>
                      </a:lnTo>
                      <a:lnTo>
                        <a:pt x="33" y="13881"/>
                      </a:lnTo>
                      <a:lnTo>
                        <a:pt x="101" y="14150"/>
                      </a:lnTo>
                      <a:lnTo>
                        <a:pt x="192" y="14404"/>
                      </a:lnTo>
                      <a:lnTo>
                        <a:pt x="293" y="14645"/>
                      </a:lnTo>
                      <a:lnTo>
                        <a:pt x="451" y="14857"/>
                      </a:lnTo>
                      <a:lnTo>
                        <a:pt x="621" y="15054"/>
                      </a:lnTo>
                      <a:lnTo>
                        <a:pt x="734" y="15125"/>
                      </a:lnTo>
                      <a:lnTo>
                        <a:pt x="835" y="15210"/>
                      </a:lnTo>
                      <a:lnTo>
                        <a:pt x="948" y="15267"/>
                      </a:lnTo>
                      <a:lnTo>
                        <a:pt x="1084" y="15323"/>
                      </a:lnTo>
                      <a:lnTo>
                        <a:pt x="1208" y="15351"/>
                      </a:lnTo>
                      <a:lnTo>
                        <a:pt x="1355" y="15380"/>
                      </a:lnTo>
                      <a:lnTo>
                        <a:pt x="1513" y="15380"/>
                      </a:lnTo>
                      <a:lnTo>
                        <a:pt x="1683" y="15380"/>
                      </a:lnTo>
                      <a:lnTo>
                        <a:pt x="1864" y="15351"/>
                      </a:lnTo>
                      <a:lnTo>
                        <a:pt x="2033" y="15323"/>
                      </a:lnTo>
                      <a:lnTo>
                        <a:pt x="2225" y="15238"/>
                      </a:lnTo>
                      <a:lnTo>
                        <a:pt x="2428" y="15153"/>
                      </a:lnTo>
                      <a:lnTo>
                        <a:pt x="2745" y="15026"/>
                      </a:lnTo>
                      <a:lnTo>
                        <a:pt x="3005" y="14913"/>
                      </a:lnTo>
                      <a:lnTo>
                        <a:pt x="3264" y="14828"/>
                      </a:lnTo>
                      <a:lnTo>
                        <a:pt x="3513" y="14800"/>
                      </a:lnTo>
                      <a:lnTo>
                        <a:pt x="3615" y="14828"/>
                      </a:lnTo>
                      <a:lnTo>
                        <a:pt x="3728" y="14857"/>
                      </a:lnTo>
                      <a:lnTo>
                        <a:pt x="3807" y="14913"/>
                      </a:lnTo>
                      <a:lnTo>
                        <a:pt x="3920" y="14998"/>
                      </a:lnTo>
                      <a:lnTo>
                        <a:pt x="4010" y="15097"/>
                      </a:lnTo>
                      <a:lnTo>
                        <a:pt x="4089" y="15238"/>
                      </a:lnTo>
                      <a:lnTo>
                        <a:pt x="4179" y="15408"/>
                      </a:lnTo>
                      <a:lnTo>
                        <a:pt x="4247" y="15620"/>
                      </a:lnTo>
                      <a:lnTo>
                        <a:pt x="4326" y="15860"/>
                      </a:lnTo>
                      <a:lnTo>
                        <a:pt x="4394" y="16129"/>
                      </a:lnTo>
                      <a:lnTo>
                        <a:pt x="4439" y="16440"/>
                      </a:lnTo>
                      <a:lnTo>
                        <a:pt x="4507" y="16737"/>
                      </a:lnTo>
                      <a:lnTo>
                        <a:pt x="4552" y="17090"/>
                      </a:lnTo>
                      <a:lnTo>
                        <a:pt x="4575" y="17443"/>
                      </a:lnTo>
                      <a:lnTo>
                        <a:pt x="4586" y="17825"/>
                      </a:lnTo>
                      <a:lnTo>
                        <a:pt x="4586" y="18193"/>
                      </a:lnTo>
                      <a:lnTo>
                        <a:pt x="4586" y="18574"/>
                      </a:lnTo>
                      <a:lnTo>
                        <a:pt x="4586" y="18984"/>
                      </a:lnTo>
                      <a:lnTo>
                        <a:pt x="4552" y="19366"/>
                      </a:lnTo>
                      <a:lnTo>
                        <a:pt x="4507" y="19748"/>
                      </a:lnTo>
                      <a:lnTo>
                        <a:pt x="4462" y="20129"/>
                      </a:lnTo>
                      <a:lnTo>
                        <a:pt x="4371" y="20483"/>
                      </a:lnTo>
                      <a:lnTo>
                        <a:pt x="4292" y="20836"/>
                      </a:lnTo>
                      <a:lnTo>
                        <a:pt x="4202" y="21161"/>
                      </a:lnTo>
                      <a:lnTo>
                        <a:pt x="4744" y="21161"/>
                      </a:lnTo>
                      <a:lnTo>
                        <a:pt x="5264" y="21161"/>
                      </a:lnTo>
                      <a:lnTo>
                        <a:pt x="5784" y="21161"/>
                      </a:lnTo>
                      <a:lnTo>
                        <a:pt x="6235" y="21161"/>
                      </a:lnTo>
                      <a:lnTo>
                        <a:pt x="6676" y="21161"/>
                      </a:lnTo>
                      <a:lnTo>
                        <a:pt x="7060" y="21161"/>
                      </a:lnTo>
                      <a:lnTo>
                        <a:pt x="7410" y="21161"/>
                      </a:lnTo>
                      <a:lnTo>
                        <a:pt x="7670" y="21161"/>
                      </a:lnTo>
                      <a:lnTo>
                        <a:pt x="8020" y="21020"/>
                      </a:lnTo>
                      <a:lnTo>
                        <a:pt x="8303" y="20893"/>
                      </a:lnTo>
                      <a:lnTo>
                        <a:pt x="8563" y="20695"/>
                      </a:lnTo>
                      <a:lnTo>
                        <a:pt x="8800" y="20511"/>
                      </a:lnTo>
                      <a:lnTo>
                        <a:pt x="8969" y="20285"/>
                      </a:lnTo>
                      <a:lnTo>
                        <a:pt x="9150" y="20045"/>
                      </a:lnTo>
                      <a:lnTo>
                        <a:pt x="9252" y="19804"/>
                      </a:lnTo>
                      <a:lnTo>
                        <a:pt x="9342" y="19550"/>
                      </a:lnTo>
                      <a:lnTo>
                        <a:pt x="9410" y="19281"/>
                      </a:lnTo>
                      <a:lnTo>
                        <a:pt x="9433" y="19013"/>
                      </a:lnTo>
                      <a:lnTo>
                        <a:pt x="9433" y="18744"/>
                      </a:lnTo>
                      <a:lnTo>
                        <a:pt x="9387" y="18504"/>
                      </a:lnTo>
                      <a:lnTo>
                        <a:pt x="9320" y="18221"/>
                      </a:lnTo>
                      <a:lnTo>
                        <a:pt x="9207" y="17981"/>
                      </a:lnTo>
                      <a:lnTo>
                        <a:pt x="9105" y="17740"/>
                      </a:lnTo>
                      <a:lnTo>
                        <a:pt x="8924" y="17514"/>
                      </a:lnTo>
                      <a:lnTo>
                        <a:pt x="8777" y="17274"/>
                      </a:lnTo>
                      <a:lnTo>
                        <a:pt x="8642" y="17034"/>
                      </a:lnTo>
                      <a:lnTo>
                        <a:pt x="8563" y="16765"/>
                      </a:lnTo>
                      <a:lnTo>
                        <a:pt x="8472" y="16468"/>
                      </a:lnTo>
                      <a:lnTo>
                        <a:pt x="8450" y="16157"/>
                      </a:lnTo>
                      <a:lnTo>
                        <a:pt x="8450" y="15860"/>
                      </a:lnTo>
                      <a:lnTo>
                        <a:pt x="8472" y="15563"/>
                      </a:lnTo>
                      <a:lnTo>
                        <a:pt x="8540" y="15267"/>
                      </a:lnTo>
                      <a:lnTo>
                        <a:pt x="8642" y="14998"/>
                      </a:lnTo>
                      <a:lnTo>
                        <a:pt x="8777" y="14729"/>
                      </a:lnTo>
                      <a:lnTo>
                        <a:pt x="8868" y="14616"/>
                      </a:lnTo>
                      <a:lnTo>
                        <a:pt x="8969" y="14475"/>
                      </a:lnTo>
                      <a:lnTo>
                        <a:pt x="9060" y="14376"/>
                      </a:lnTo>
                      <a:lnTo>
                        <a:pt x="9184" y="14291"/>
                      </a:lnTo>
                      <a:lnTo>
                        <a:pt x="9297" y="14206"/>
                      </a:lnTo>
                      <a:lnTo>
                        <a:pt x="9433" y="14121"/>
                      </a:lnTo>
                      <a:lnTo>
                        <a:pt x="9579" y="14051"/>
                      </a:lnTo>
                      <a:lnTo>
                        <a:pt x="9726" y="13994"/>
                      </a:lnTo>
                      <a:lnTo>
                        <a:pt x="9884" y="13938"/>
                      </a:lnTo>
                      <a:lnTo>
                        <a:pt x="10054" y="13909"/>
                      </a:lnTo>
                      <a:lnTo>
                        <a:pt x="10257" y="13881"/>
                      </a:lnTo>
                      <a:lnTo>
                        <a:pt x="10449" y="13881"/>
                      </a:lnTo>
                      <a:lnTo>
                        <a:pt x="10664" y="13881"/>
                      </a:lnTo>
                      <a:lnTo>
                        <a:pt x="10856" y="13909"/>
                      </a:lnTo>
                      <a:lnTo>
                        <a:pt x="11037" y="13966"/>
                      </a:lnTo>
                      <a:lnTo>
                        <a:pt x="11206" y="14023"/>
                      </a:lnTo>
                      <a:lnTo>
                        <a:pt x="11353" y="14093"/>
                      </a:lnTo>
                      <a:lnTo>
                        <a:pt x="11511" y="14178"/>
                      </a:lnTo>
                      <a:lnTo>
                        <a:pt x="11635" y="14263"/>
                      </a:lnTo>
                      <a:lnTo>
                        <a:pt x="11748" y="14376"/>
                      </a:lnTo>
                      <a:lnTo>
                        <a:pt x="11861" y="14475"/>
                      </a:lnTo>
                      <a:lnTo>
                        <a:pt x="11941" y="14616"/>
                      </a:lnTo>
                      <a:lnTo>
                        <a:pt x="12031" y="14758"/>
                      </a:lnTo>
                      <a:lnTo>
                        <a:pt x="12099" y="14885"/>
                      </a:lnTo>
                      <a:lnTo>
                        <a:pt x="12200" y="15210"/>
                      </a:lnTo>
                      <a:lnTo>
                        <a:pt x="12268" y="15507"/>
                      </a:lnTo>
                      <a:lnTo>
                        <a:pt x="12291" y="15832"/>
                      </a:lnTo>
                      <a:lnTo>
                        <a:pt x="12291" y="16157"/>
                      </a:lnTo>
                      <a:lnTo>
                        <a:pt x="12246" y="16482"/>
                      </a:lnTo>
                      <a:lnTo>
                        <a:pt x="12178" y="16807"/>
                      </a:lnTo>
                      <a:lnTo>
                        <a:pt x="12099" y="17090"/>
                      </a:lnTo>
                      <a:lnTo>
                        <a:pt x="12008" y="17330"/>
                      </a:lnTo>
                      <a:lnTo>
                        <a:pt x="11884" y="17542"/>
                      </a:lnTo>
                      <a:lnTo>
                        <a:pt x="11748" y="17712"/>
                      </a:lnTo>
                      <a:lnTo>
                        <a:pt x="11613" y="17839"/>
                      </a:lnTo>
                      <a:lnTo>
                        <a:pt x="11489" y="18037"/>
                      </a:lnTo>
                      <a:lnTo>
                        <a:pt x="11398" y="18221"/>
                      </a:lnTo>
                      <a:lnTo>
                        <a:pt x="11319" y="18447"/>
                      </a:lnTo>
                      <a:lnTo>
                        <a:pt x="11251" y="18659"/>
                      </a:lnTo>
                      <a:lnTo>
                        <a:pt x="11206" y="18900"/>
                      </a:lnTo>
                      <a:lnTo>
                        <a:pt x="11184" y="19154"/>
                      </a:lnTo>
                      <a:lnTo>
                        <a:pt x="11184" y="19423"/>
                      </a:lnTo>
                      <a:lnTo>
                        <a:pt x="11229" y="19663"/>
                      </a:lnTo>
                      <a:lnTo>
                        <a:pt x="11297" y="19903"/>
                      </a:lnTo>
                      <a:lnTo>
                        <a:pt x="11376" y="20158"/>
                      </a:lnTo>
                      <a:lnTo>
                        <a:pt x="11511" y="20398"/>
                      </a:lnTo>
                      <a:lnTo>
                        <a:pt x="11681" y="20610"/>
                      </a:lnTo>
                      <a:lnTo>
                        <a:pt x="11884" y="20808"/>
                      </a:lnTo>
                      <a:lnTo>
                        <a:pt x="12121" y="20992"/>
                      </a:lnTo>
                      <a:lnTo>
                        <a:pt x="12404" y="21161"/>
                      </a:lnTo>
                      <a:lnTo>
                        <a:pt x="12528" y="21190"/>
                      </a:lnTo>
                      <a:lnTo>
                        <a:pt x="12856" y="21274"/>
                      </a:lnTo>
                      <a:lnTo>
                        <a:pt x="13330" y="21373"/>
                      </a:lnTo>
                      <a:lnTo>
                        <a:pt x="13963" y="21486"/>
                      </a:lnTo>
                      <a:lnTo>
                        <a:pt x="14313" y="21543"/>
                      </a:lnTo>
                      <a:lnTo>
                        <a:pt x="14652" y="21571"/>
                      </a:lnTo>
                      <a:lnTo>
                        <a:pt x="15025" y="21600"/>
                      </a:lnTo>
                      <a:lnTo>
                        <a:pt x="15409" y="21600"/>
                      </a:lnTo>
                      <a:lnTo>
                        <a:pt x="15782" y="21600"/>
                      </a:lnTo>
                      <a:lnTo>
                        <a:pt x="16177" y="21571"/>
                      </a:lnTo>
                      <a:lnTo>
                        <a:pt x="16516" y="21486"/>
                      </a:lnTo>
                      <a:lnTo>
                        <a:pt x="16889" y="21402"/>
                      </a:lnTo>
                      <a:lnTo>
                        <a:pt x="16821" y="21190"/>
                      </a:lnTo>
                      <a:lnTo>
                        <a:pt x="16776" y="20935"/>
                      </a:lnTo>
                      <a:lnTo>
                        <a:pt x="16742" y="20667"/>
                      </a:lnTo>
                      <a:lnTo>
                        <a:pt x="16719" y="20370"/>
                      </a:lnTo>
                      <a:lnTo>
                        <a:pt x="16697" y="19719"/>
                      </a:lnTo>
                      <a:lnTo>
                        <a:pt x="16697" y="19013"/>
                      </a:lnTo>
                      <a:lnTo>
                        <a:pt x="16719" y="18306"/>
                      </a:lnTo>
                      <a:lnTo>
                        <a:pt x="16753" y="17599"/>
                      </a:lnTo>
                      <a:lnTo>
                        <a:pt x="16821" y="16949"/>
                      </a:lnTo>
                      <a:lnTo>
                        <a:pt x="16889" y="16383"/>
                      </a:lnTo>
                      <a:lnTo>
                        <a:pt x="16934" y="16129"/>
                      </a:lnTo>
                      <a:lnTo>
                        <a:pt x="17002" y="15945"/>
                      </a:lnTo>
                      <a:lnTo>
                        <a:pt x="17081" y="15790"/>
                      </a:lnTo>
                      <a:lnTo>
                        <a:pt x="17194" y="15648"/>
                      </a:lnTo>
                      <a:lnTo>
                        <a:pt x="17318" y="15563"/>
                      </a:lnTo>
                      <a:lnTo>
                        <a:pt x="17453" y="15507"/>
                      </a:lnTo>
                      <a:lnTo>
                        <a:pt x="17600" y="15450"/>
                      </a:lnTo>
                      <a:lnTo>
                        <a:pt x="17758" y="15450"/>
                      </a:lnTo>
                      <a:lnTo>
                        <a:pt x="17905" y="15479"/>
                      </a:lnTo>
                      <a:lnTo>
                        <a:pt x="18064" y="15535"/>
                      </a:lnTo>
                      <a:lnTo>
                        <a:pt x="18233" y="15620"/>
                      </a:lnTo>
                      <a:lnTo>
                        <a:pt x="18380" y="15733"/>
                      </a:lnTo>
                      <a:lnTo>
                        <a:pt x="18561" y="15832"/>
                      </a:lnTo>
                      <a:lnTo>
                        <a:pt x="18707" y="15973"/>
                      </a:lnTo>
                      <a:lnTo>
                        <a:pt x="18866" y="16129"/>
                      </a:lnTo>
                      <a:lnTo>
                        <a:pt x="18990" y="16327"/>
                      </a:lnTo>
                      <a:lnTo>
                        <a:pt x="19125" y="16482"/>
                      </a:lnTo>
                      <a:lnTo>
                        <a:pt x="19295" y="16624"/>
                      </a:lnTo>
                      <a:lnTo>
                        <a:pt x="19464" y="16737"/>
                      </a:lnTo>
                      <a:lnTo>
                        <a:pt x="19668" y="16807"/>
                      </a:lnTo>
                      <a:lnTo>
                        <a:pt x="19860" y="16836"/>
                      </a:lnTo>
                      <a:lnTo>
                        <a:pt x="20052" y="16864"/>
                      </a:lnTo>
                      <a:lnTo>
                        <a:pt x="20266" y="16836"/>
                      </a:lnTo>
                      <a:lnTo>
                        <a:pt x="20470" y="16793"/>
                      </a:lnTo>
                      <a:lnTo>
                        <a:pt x="20662" y="16708"/>
                      </a:lnTo>
                      <a:lnTo>
                        <a:pt x="20854" y="16567"/>
                      </a:lnTo>
                      <a:lnTo>
                        <a:pt x="21035" y="16412"/>
                      </a:lnTo>
                      <a:lnTo>
                        <a:pt x="21182" y="16214"/>
                      </a:lnTo>
                      <a:lnTo>
                        <a:pt x="21340" y="16002"/>
                      </a:lnTo>
                      <a:lnTo>
                        <a:pt x="21441" y="15733"/>
                      </a:lnTo>
                      <a:lnTo>
                        <a:pt x="21532" y="15436"/>
                      </a:lnTo>
                      <a:lnTo>
                        <a:pt x="21600" y="15083"/>
                      </a:lnTo>
                      <a:lnTo>
                        <a:pt x="21600" y="14885"/>
                      </a:lnTo>
                      <a:lnTo>
                        <a:pt x="21600" y="14729"/>
                      </a:lnTo>
                      <a:lnTo>
                        <a:pt x="21600" y="14531"/>
                      </a:lnTo>
                      <a:lnTo>
                        <a:pt x="21577" y="14376"/>
                      </a:lnTo>
                      <a:lnTo>
                        <a:pt x="21532" y="14206"/>
                      </a:lnTo>
                      <a:lnTo>
                        <a:pt x="21487" y="14051"/>
                      </a:lnTo>
                      <a:lnTo>
                        <a:pt x="21419" y="13909"/>
                      </a:lnTo>
                      <a:lnTo>
                        <a:pt x="21351" y="13768"/>
                      </a:lnTo>
                      <a:lnTo>
                        <a:pt x="21204" y="13500"/>
                      </a:lnTo>
                      <a:lnTo>
                        <a:pt x="21035" y="13287"/>
                      </a:lnTo>
                      <a:lnTo>
                        <a:pt x="20809" y="13090"/>
                      </a:lnTo>
                      <a:lnTo>
                        <a:pt x="20594" y="12962"/>
                      </a:lnTo>
                      <a:lnTo>
                        <a:pt x="20357" y="12821"/>
                      </a:lnTo>
                      <a:lnTo>
                        <a:pt x="20120" y="12764"/>
                      </a:lnTo>
                      <a:lnTo>
                        <a:pt x="19882" y="12708"/>
                      </a:lnTo>
                      <a:lnTo>
                        <a:pt x="19645" y="12736"/>
                      </a:lnTo>
                      <a:lnTo>
                        <a:pt x="19430" y="12793"/>
                      </a:lnTo>
                      <a:lnTo>
                        <a:pt x="19227" y="12906"/>
                      </a:lnTo>
                      <a:lnTo>
                        <a:pt x="19148" y="12962"/>
                      </a:lnTo>
                      <a:lnTo>
                        <a:pt x="19058" y="13047"/>
                      </a:lnTo>
                      <a:lnTo>
                        <a:pt x="18990" y="13146"/>
                      </a:lnTo>
                      <a:lnTo>
                        <a:pt x="18911" y="13259"/>
                      </a:lnTo>
                      <a:lnTo>
                        <a:pt x="18775" y="13471"/>
                      </a:lnTo>
                      <a:lnTo>
                        <a:pt x="18628" y="13641"/>
                      </a:lnTo>
                      <a:lnTo>
                        <a:pt x="18470" y="13740"/>
                      </a:lnTo>
                      <a:lnTo>
                        <a:pt x="18301" y="13825"/>
                      </a:lnTo>
                      <a:lnTo>
                        <a:pt x="18143" y="13853"/>
                      </a:lnTo>
                      <a:lnTo>
                        <a:pt x="17973" y="13881"/>
                      </a:lnTo>
                      <a:lnTo>
                        <a:pt x="17804" y="13853"/>
                      </a:lnTo>
                      <a:lnTo>
                        <a:pt x="17646" y="13796"/>
                      </a:lnTo>
                      <a:lnTo>
                        <a:pt x="17499" y="13726"/>
                      </a:lnTo>
                      <a:lnTo>
                        <a:pt x="17341" y="13641"/>
                      </a:lnTo>
                      <a:lnTo>
                        <a:pt x="17216" y="13528"/>
                      </a:lnTo>
                      <a:lnTo>
                        <a:pt x="17103" y="13386"/>
                      </a:lnTo>
                      <a:lnTo>
                        <a:pt x="17024" y="13259"/>
                      </a:lnTo>
                      <a:lnTo>
                        <a:pt x="16934" y="13118"/>
                      </a:lnTo>
                      <a:lnTo>
                        <a:pt x="16889" y="12991"/>
                      </a:lnTo>
                      <a:lnTo>
                        <a:pt x="16889" y="12849"/>
                      </a:lnTo>
                      <a:lnTo>
                        <a:pt x="16889" y="12383"/>
                      </a:lnTo>
                      <a:lnTo>
                        <a:pt x="16889" y="11662"/>
                      </a:lnTo>
                      <a:lnTo>
                        <a:pt x="16889" y="10701"/>
                      </a:lnTo>
                      <a:lnTo>
                        <a:pt x="16889" y="9640"/>
                      </a:lnTo>
                      <a:lnTo>
                        <a:pt x="16889" y="8566"/>
                      </a:lnTo>
                      <a:lnTo>
                        <a:pt x="16889" y="7478"/>
                      </a:lnTo>
                      <a:lnTo>
                        <a:pt x="16889" y="6502"/>
                      </a:lnTo>
                      <a:lnTo>
                        <a:pt x="16889" y="5739"/>
                      </a:lnTo>
                      <a:lnTo>
                        <a:pt x="16674" y="5894"/>
                      </a:lnTo>
                      <a:lnTo>
                        <a:pt x="16414" y="6036"/>
                      </a:lnTo>
                      <a:lnTo>
                        <a:pt x="16154" y="6177"/>
                      </a:lnTo>
                      <a:lnTo>
                        <a:pt x="15849" y="6248"/>
                      </a:lnTo>
                      <a:lnTo>
                        <a:pt x="15544" y="6304"/>
                      </a:lnTo>
                      <a:lnTo>
                        <a:pt x="15217" y="6332"/>
                      </a:lnTo>
                      <a:lnTo>
                        <a:pt x="14866" y="6361"/>
                      </a:lnTo>
                      <a:lnTo>
                        <a:pt x="14550" y="6361"/>
                      </a:lnTo>
                      <a:lnTo>
                        <a:pt x="14200" y="6332"/>
                      </a:lnTo>
                      <a:lnTo>
                        <a:pt x="13850" y="6276"/>
                      </a:lnTo>
                      <a:lnTo>
                        <a:pt x="13522" y="6219"/>
                      </a:lnTo>
                      <a:lnTo>
                        <a:pt x="13206" y="6149"/>
                      </a:lnTo>
                      <a:lnTo>
                        <a:pt x="12901" y="6064"/>
                      </a:lnTo>
                      <a:lnTo>
                        <a:pt x="12618" y="5951"/>
                      </a:lnTo>
                      <a:lnTo>
                        <a:pt x="12358" y="5838"/>
                      </a:lnTo>
                      <a:lnTo>
                        <a:pt x="12121" y="5739"/>
                      </a:lnTo>
                      <a:lnTo>
                        <a:pt x="11941" y="5626"/>
                      </a:lnTo>
                      <a:lnTo>
                        <a:pt x="11794" y="5513"/>
                      </a:lnTo>
                      <a:lnTo>
                        <a:pt x="11658" y="5414"/>
                      </a:lnTo>
                      <a:lnTo>
                        <a:pt x="11556" y="5301"/>
                      </a:lnTo>
                      <a:lnTo>
                        <a:pt x="11466" y="5187"/>
                      </a:lnTo>
                      <a:lnTo>
                        <a:pt x="11398" y="5089"/>
                      </a:lnTo>
                      <a:lnTo>
                        <a:pt x="11376" y="4947"/>
                      </a:lnTo>
                      <a:lnTo>
                        <a:pt x="11353" y="4834"/>
                      </a:lnTo>
                      <a:lnTo>
                        <a:pt x="11353" y="4707"/>
                      </a:lnTo>
                      <a:lnTo>
                        <a:pt x="11376" y="4565"/>
                      </a:lnTo>
                      <a:lnTo>
                        <a:pt x="11443" y="4410"/>
                      </a:lnTo>
                      <a:lnTo>
                        <a:pt x="11511" y="4240"/>
                      </a:lnTo>
                      <a:lnTo>
                        <a:pt x="11703" y="3887"/>
                      </a:lnTo>
                      <a:lnTo>
                        <a:pt x="11986" y="3505"/>
                      </a:lnTo>
                      <a:lnTo>
                        <a:pt x="12144" y="3265"/>
                      </a:lnTo>
                      <a:lnTo>
                        <a:pt x="12246" y="3025"/>
                      </a:lnTo>
                      <a:lnTo>
                        <a:pt x="12336" y="2756"/>
                      </a:lnTo>
                      <a:lnTo>
                        <a:pt x="12404" y="2445"/>
                      </a:lnTo>
                      <a:lnTo>
                        <a:pt x="12438" y="2176"/>
                      </a:lnTo>
                      <a:lnTo>
                        <a:pt x="12438" y="1880"/>
                      </a:lnTo>
                      <a:lnTo>
                        <a:pt x="12404" y="1583"/>
                      </a:lnTo>
                      <a:lnTo>
                        <a:pt x="12336" y="1314"/>
                      </a:lnTo>
                      <a:lnTo>
                        <a:pt x="12246" y="1046"/>
                      </a:lnTo>
                      <a:lnTo>
                        <a:pt x="12099" y="791"/>
                      </a:lnTo>
                      <a:lnTo>
                        <a:pt x="12008" y="692"/>
                      </a:lnTo>
                      <a:lnTo>
                        <a:pt x="11918" y="579"/>
                      </a:lnTo>
                      <a:lnTo>
                        <a:pt x="11816" y="466"/>
                      </a:lnTo>
                      <a:lnTo>
                        <a:pt x="11703" y="381"/>
                      </a:lnTo>
                      <a:lnTo>
                        <a:pt x="11579" y="310"/>
                      </a:lnTo>
                      <a:lnTo>
                        <a:pt x="11443" y="226"/>
                      </a:lnTo>
                      <a:lnTo>
                        <a:pt x="11297" y="169"/>
                      </a:lnTo>
                      <a:lnTo>
                        <a:pt x="11138" y="113"/>
                      </a:lnTo>
                      <a:lnTo>
                        <a:pt x="10969" y="56"/>
                      </a:lnTo>
                      <a:lnTo>
                        <a:pt x="10800" y="28"/>
                      </a:lnTo>
                      <a:lnTo>
                        <a:pt x="10619" y="28"/>
                      </a:lnTo>
                      <a:lnTo>
                        <a:pt x="10404" y="28"/>
                      </a:lnTo>
                      <a:lnTo>
                        <a:pt x="10257" y="28"/>
                      </a:lnTo>
                      <a:lnTo>
                        <a:pt x="10076" y="56"/>
                      </a:lnTo>
                      <a:lnTo>
                        <a:pt x="9952" y="84"/>
                      </a:lnTo>
                      <a:lnTo>
                        <a:pt x="9794" y="141"/>
                      </a:lnTo>
                      <a:lnTo>
                        <a:pt x="9692" y="226"/>
                      </a:lnTo>
                      <a:lnTo>
                        <a:pt x="9557" y="282"/>
                      </a:lnTo>
                      <a:lnTo>
                        <a:pt x="9455" y="381"/>
                      </a:lnTo>
                      <a:lnTo>
                        <a:pt x="9365" y="466"/>
                      </a:lnTo>
                      <a:lnTo>
                        <a:pt x="9274" y="579"/>
                      </a:lnTo>
                      <a:lnTo>
                        <a:pt x="9184" y="692"/>
                      </a:lnTo>
                      <a:lnTo>
                        <a:pt x="9128" y="791"/>
                      </a:lnTo>
                      <a:lnTo>
                        <a:pt x="9060" y="932"/>
                      </a:lnTo>
                      <a:lnTo>
                        <a:pt x="8969" y="1201"/>
                      </a:lnTo>
                      <a:lnTo>
                        <a:pt x="8913" y="1498"/>
                      </a:lnTo>
                      <a:lnTo>
                        <a:pt x="8890" y="1795"/>
                      </a:lnTo>
                      <a:lnTo>
                        <a:pt x="8890" y="2120"/>
                      </a:lnTo>
                      <a:lnTo>
                        <a:pt x="8913" y="2445"/>
                      </a:lnTo>
                      <a:lnTo>
                        <a:pt x="8969" y="2756"/>
                      </a:lnTo>
                      <a:lnTo>
                        <a:pt x="9060" y="3081"/>
                      </a:lnTo>
                      <a:lnTo>
                        <a:pt x="9173" y="3378"/>
                      </a:lnTo>
                      <a:lnTo>
                        <a:pt x="9297" y="3647"/>
                      </a:lnTo>
                      <a:lnTo>
                        <a:pt x="9466" y="3887"/>
                      </a:lnTo>
                      <a:lnTo>
                        <a:pt x="9579" y="4085"/>
                      </a:lnTo>
                      <a:lnTo>
                        <a:pt x="9670" y="4269"/>
                      </a:lnTo>
                      <a:lnTo>
                        <a:pt x="9726" y="4467"/>
                      </a:lnTo>
                      <a:lnTo>
                        <a:pt x="9771" y="4650"/>
                      </a:lnTo>
                      <a:lnTo>
                        <a:pt x="9771" y="4834"/>
                      </a:lnTo>
                      <a:lnTo>
                        <a:pt x="9749" y="5032"/>
                      </a:lnTo>
                      <a:lnTo>
                        <a:pt x="9715" y="5216"/>
                      </a:lnTo>
                      <a:lnTo>
                        <a:pt x="9625" y="5385"/>
                      </a:lnTo>
                      <a:lnTo>
                        <a:pt x="9534" y="5513"/>
                      </a:lnTo>
                      <a:lnTo>
                        <a:pt x="9410" y="5626"/>
                      </a:lnTo>
                      <a:lnTo>
                        <a:pt x="9229" y="5710"/>
                      </a:lnTo>
                      <a:lnTo>
                        <a:pt x="9060" y="5767"/>
                      </a:lnTo>
                      <a:lnTo>
                        <a:pt x="8845" y="5767"/>
                      </a:lnTo>
                      <a:lnTo>
                        <a:pt x="8585" y="5739"/>
                      </a:lnTo>
                      <a:lnTo>
                        <a:pt x="8325" y="5654"/>
                      </a:lnTo>
                      <a:lnTo>
                        <a:pt x="8020" y="5513"/>
                      </a:lnTo>
                      <a:lnTo>
                        <a:pt x="7840" y="5442"/>
                      </a:lnTo>
                      <a:lnTo>
                        <a:pt x="7648" y="5385"/>
                      </a:lnTo>
                      <a:lnTo>
                        <a:pt x="7433" y="5329"/>
                      </a:lnTo>
                      <a:lnTo>
                        <a:pt x="7241" y="5301"/>
                      </a:lnTo>
                      <a:lnTo>
                        <a:pt x="6755" y="5301"/>
                      </a:lnTo>
                      <a:lnTo>
                        <a:pt x="6281" y="5329"/>
                      </a:lnTo>
                      <a:lnTo>
                        <a:pt x="5784" y="5385"/>
                      </a:lnTo>
                      <a:lnTo>
                        <a:pt x="5264" y="5498"/>
                      </a:lnTo>
                      <a:lnTo>
                        <a:pt x="4744" y="5597"/>
                      </a:lnTo>
                      <a:lnTo>
                        <a:pt x="4247" y="5739"/>
                      </a:lnTo>
                      <a:lnTo>
                        <a:pt x="4202" y="5894"/>
                      </a:lnTo>
                      <a:lnTo>
                        <a:pt x="4202" y="6191"/>
                      </a:lnTo>
                      <a:lnTo>
                        <a:pt x="4202" y="6545"/>
                      </a:lnTo>
                      <a:lnTo>
                        <a:pt x="4225" y="6954"/>
                      </a:lnTo>
                      <a:lnTo>
                        <a:pt x="4315" y="7930"/>
                      </a:lnTo>
                      <a:lnTo>
                        <a:pt x="4394" y="9018"/>
                      </a:lnTo>
                      <a:lnTo>
                        <a:pt x="4439" y="9570"/>
                      </a:lnTo>
                      <a:lnTo>
                        <a:pt x="4462" y="10107"/>
                      </a:lnTo>
                      <a:lnTo>
                        <a:pt x="4484" y="10630"/>
                      </a:lnTo>
                      <a:lnTo>
                        <a:pt x="4507" y="11082"/>
                      </a:lnTo>
                      <a:lnTo>
                        <a:pt x="4484" y="11520"/>
                      </a:lnTo>
                      <a:lnTo>
                        <a:pt x="4439" y="11874"/>
                      </a:lnTo>
                      <a:lnTo>
                        <a:pt x="4394" y="12029"/>
                      </a:lnTo>
                      <a:lnTo>
                        <a:pt x="4349" y="12171"/>
                      </a:lnTo>
                      <a:lnTo>
                        <a:pt x="4315" y="12284"/>
                      </a:lnTo>
                      <a:lnTo>
                        <a:pt x="4247" y="12354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7" name="Puzzle4"/>
                <p:cNvSpPr>
                  <a:spLocks noEditPoints="1" noChangeArrowheads="1"/>
                </p:cNvSpPr>
                <p:nvPr/>
              </p:nvSpPr>
              <p:spPr bwMode="auto">
                <a:xfrm>
                  <a:off x="977719" y="5395368"/>
                  <a:ext cx="112220" cy="195558"/>
                </a:xfrm>
                <a:custGeom>
                  <a:avLst/>
                  <a:gdLst>
                    <a:gd name="T0" fmla="*/ 8307 w 21600"/>
                    <a:gd name="T1" fmla="*/ 11593 h 21600"/>
                    <a:gd name="T2" fmla="*/ 453 w 21600"/>
                    <a:gd name="T3" fmla="*/ 16938 h 21600"/>
                    <a:gd name="T4" fmla="*/ 11500 w 21600"/>
                    <a:gd name="T5" fmla="*/ 21600 h 21600"/>
                    <a:gd name="T6" fmla="*/ 20920 w 21600"/>
                    <a:gd name="T7" fmla="*/ 16751 h 21600"/>
                    <a:gd name="T8" fmla="*/ 13972 w 21600"/>
                    <a:gd name="T9" fmla="*/ 10888 h 21600"/>
                    <a:gd name="T10" fmla="*/ 21033 w 21600"/>
                    <a:gd name="T11" fmla="*/ 4716 h 21600"/>
                    <a:gd name="T12" fmla="*/ 11102 w 21600"/>
                    <a:gd name="T13" fmla="*/ 11 h 21600"/>
                    <a:gd name="T14" fmla="*/ 453 w 21600"/>
                    <a:gd name="T15" fmla="*/ 4716 h 21600"/>
                    <a:gd name="T16" fmla="*/ 2076 w 21600"/>
                    <a:gd name="T17" fmla="*/ 5664 h 21600"/>
                    <a:gd name="T18" fmla="*/ 20203 w 21600"/>
                    <a:gd name="T19" fmla="*/ 1598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3813" y="10590"/>
                      </a:moveTo>
                      <a:lnTo>
                        <a:pt x="3927" y="10513"/>
                      </a:lnTo>
                      <a:lnTo>
                        <a:pt x="4078" y="10425"/>
                      </a:lnTo>
                      <a:lnTo>
                        <a:pt x="4210" y="10359"/>
                      </a:lnTo>
                      <a:lnTo>
                        <a:pt x="4361" y="10315"/>
                      </a:lnTo>
                      <a:lnTo>
                        <a:pt x="4682" y="10237"/>
                      </a:lnTo>
                      <a:lnTo>
                        <a:pt x="5041" y="10193"/>
                      </a:lnTo>
                      <a:lnTo>
                        <a:pt x="5456" y="10171"/>
                      </a:lnTo>
                      <a:lnTo>
                        <a:pt x="5853" y="10193"/>
                      </a:lnTo>
                      <a:lnTo>
                        <a:pt x="6249" y="10260"/>
                      </a:lnTo>
                      <a:lnTo>
                        <a:pt x="6646" y="10337"/>
                      </a:lnTo>
                      <a:lnTo>
                        <a:pt x="7004" y="10469"/>
                      </a:lnTo>
                      <a:lnTo>
                        <a:pt x="7363" y="10612"/>
                      </a:lnTo>
                      <a:lnTo>
                        <a:pt x="7665" y="10788"/>
                      </a:lnTo>
                      <a:lnTo>
                        <a:pt x="7911" y="10998"/>
                      </a:lnTo>
                      <a:lnTo>
                        <a:pt x="8024" y="11097"/>
                      </a:lnTo>
                      <a:lnTo>
                        <a:pt x="8137" y="11207"/>
                      </a:lnTo>
                      <a:lnTo>
                        <a:pt x="8194" y="11340"/>
                      </a:lnTo>
                      <a:lnTo>
                        <a:pt x="8269" y="11461"/>
                      </a:lnTo>
                      <a:lnTo>
                        <a:pt x="8307" y="11593"/>
                      </a:lnTo>
                      <a:lnTo>
                        <a:pt x="8307" y="11714"/>
                      </a:lnTo>
                      <a:lnTo>
                        <a:pt x="8307" y="11868"/>
                      </a:lnTo>
                      <a:lnTo>
                        <a:pt x="8307" y="12012"/>
                      </a:lnTo>
                      <a:lnTo>
                        <a:pt x="8194" y="12265"/>
                      </a:lnTo>
                      <a:lnTo>
                        <a:pt x="8062" y="12519"/>
                      </a:lnTo>
                      <a:lnTo>
                        <a:pt x="7873" y="12706"/>
                      </a:lnTo>
                      <a:lnTo>
                        <a:pt x="7627" y="12904"/>
                      </a:lnTo>
                      <a:lnTo>
                        <a:pt x="7363" y="13048"/>
                      </a:lnTo>
                      <a:lnTo>
                        <a:pt x="7080" y="13180"/>
                      </a:lnTo>
                      <a:lnTo>
                        <a:pt x="6759" y="13257"/>
                      </a:lnTo>
                      <a:lnTo>
                        <a:pt x="6419" y="13345"/>
                      </a:lnTo>
                      <a:lnTo>
                        <a:pt x="6098" y="13389"/>
                      </a:lnTo>
                      <a:lnTo>
                        <a:pt x="5739" y="13389"/>
                      </a:lnTo>
                      <a:lnTo>
                        <a:pt x="5418" y="13389"/>
                      </a:lnTo>
                      <a:lnTo>
                        <a:pt x="5079" y="13345"/>
                      </a:lnTo>
                      <a:lnTo>
                        <a:pt x="4758" y="13301"/>
                      </a:lnTo>
                      <a:lnTo>
                        <a:pt x="4474" y="13213"/>
                      </a:lnTo>
                      <a:lnTo>
                        <a:pt x="4172" y="13114"/>
                      </a:lnTo>
                      <a:lnTo>
                        <a:pt x="3965" y="12982"/>
                      </a:lnTo>
                      <a:lnTo>
                        <a:pt x="3738" y="12838"/>
                      </a:lnTo>
                      <a:lnTo>
                        <a:pt x="3493" y="12706"/>
                      </a:lnTo>
                      <a:lnTo>
                        <a:pt x="3228" y="12607"/>
                      </a:lnTo>
                      <a:lnTo>
                        <a:pt x="2945" y="12519"/>
                      </a:lnTo>
                      <a:lnTo>
                        <a:pt x="2700" y="12431"/>
                      </a:lnTo>
                      <a:lnTo>
                        <a:pt x="2397" y="12375"/>
                      </a:lnTo>
                      <a:lnTo>
                        <a:pt x="2152" y="12331"/>
                      </a:lnTo>
                      <a:lnTo>
                        <a:pt x="1888" y="12309"/>
                      </a:lnTo>
                      <a:lnTo>
                        <a:pt x="1642" y="12309"/>
                      </a:lnTo>
                      <a:lnTo>
                        <a:pt x="1397" y="12331"/>
                      </a:lnTo>
                      <a:lnTo>
                        <a:pt x="1170" y="12397"/>
                      </a:lnTo>
                      <a:lnTo>
                        <a:pt x="962" y="12453"/>
                      </a:lnTo>
                      <a:lnTo>
                        <a:pt x="774" y="12563"/>
                      </a:lnTo>
                      <a:lnTo>
                        <a:pt x="623" y="12684"/>
                      </a:lnTo>
                      <a:lnTo>
                        <a:pt x="528" y="12838"/>
                      </a:lnTo>
                      <a:lnTo>
                        <a:pt x="453" y="13026"/>
                      </a:lnTo>
                      <a:lnTo>
                        <a:pt x="339" y="13477"/>
                      </a:lnTo>
                      <a:lnTo>
                        <a:pt x="226" y="13984"/>
                      </a:lnTo>
                      <a:lnTo>
                        <a:pt x="151" y="14535"/>
                      </a:lnTo>
                      <a:lnTo>
                        <a:pt x="113" y="15075"/>
                      </a:lnTo>
                      <a:lnTo>
                        <a:pt x="113" y="15626"/>
                      </a:lnTo>
                      <a:lnTo>
                        <a:pt x="151" y="16133"/>
                      </a:lnTo>
                      <a:lnTo>
                        <a:pt x="188" y="16376"/>
                      </a:lnTo>
                      <a:lnTo>
                        <a:pt x="264" y="16585"/>
                      </a:lnTo>
                      <a:lnTo>
                        <a:pt x="339" y="16773"/>
                      </a:lnTo>
                      <a:lnTo>
                        <a:pt x="453" y="16938"/>
                      </a:lnTo>
                      <a:lnTo>
                        <a:pt x="1095" y="16883"/>
                      </a:lnTo>
                      <a:lnTo>
                        <a:pt x="1963" y="16795"/>
                      </a:lnTo>
                      <a:lnTo>
                        <a:pt x="2945" y="16751"/>
                      </a:lnTo>
                      <a:lnTo>
                        <a:pt x="3965" y="16706"/>
                      </a:lnTo>
                      <a:lnTo>
                        <a:pt x="5022" y="16684"/>
                      </a:lnTo>
                      <a:lnTo>
                        <a:pt x="5947" y="16684"/>
                      </a:lnTo>
                      <a:lnTo>
                        <a:pt x="6759" y="16706"/>
                      </a:lnTo>
                      <a:lnTo>
                        <a:pt x="7363" y="16751"/>
                      </a:lnTo>
                      <a:lnTo>
                        <a:pt x="7948" y="16839"/>
                      </a:lnTo>
                      <a:lnTo>
                        <a:pt x="8458" y="16916"/>
                      </a:lnTo>
                      <a:lnTo>
                        <a:pt x="8893" y="17026"/>
                      </a:lnTo>
                      <a:lnTo>
                        <a:pt x="9289" y="17158"/>
                      </a:lnTo>
                      <a:lnTo>
                        <a:pt x="9572" y="17280"/>
                      </a:lnTo>
                      <a:lnTo>
                        <a:pt x="9799" y="17412"/>
                      </a:lnTo>
                      <a:lnTo>
                        <a:pt x="9969" y="17555"/>
                      </a:lnTo>
                      <a:lnTo>
                        <a:pt x="10120" y="17687"/>
                      </a:lnTo>
                      <a:lnTo>
                        <a:pt x="10158" y="17831"/>
                      </a:lnTo>
                      <a:lnTo>
                        <a:pt x="10195" y="17974"/>
                      </a:lnTo>
                      <a:lnTo>
                        <a:pt x="10158" y="18128"/>
                      </a:lnTo>
                      <a:lnTo>
                        <a:pt x="10082" y="18271"/>
                      </a:lnTo>
                      <a:lnTo>
                        <a:pt x="9969" y="18426"/>
                      </a:lnTo>
                      <a:lnTo>
                        <a:pt x="9837" y="18569"/>
                      </a:lnTo>
                      <a:lnTo>
                        <a:pt x="9648" y="18701"/>
                      </a:lnTo>
                      <a:lnTo>
                        <a:pt x="9440" y="18822"/>
                      </a:lnTo>
                      <a:lnTo>
                        <a:pt x="9213" y="18999"/>
                      </a:lnTo>
                      <a:lnTo>
                        <a:pt x="9044" y="19186"/>
                      </a:lnTo>
                      <a:lnTo>
                        <a:pt x="8893" y="19395"/>
                      </a:lnTo>
                      <a:lnTo>
                        <a:pt x="8817" y="19627"/>
                      </a:lnTo>
                      <a:lnTo>
                        <a:pt x="8779" y="19858"/>
                      </a:lnTo>
                      <a:lnTo>
                        <a:pt x="8779" y="20112"/>
                      </a:lnTo>
                      <a:lnTo>
                        <a:pt x="8855" y="20354"/>
                      </a:lnTo>
                      <a:lnTo>
                        <a:pt x="8968" y="20586"/>
                      </a:lnTo>
                      <a:lnTo>
                        <a:pt x="9138" y="20817"/>
                      </a:lnTo>
                      <a:lnTo>
                        <a:pt x="9365" y="21026"/>
                      </a:lnTo>
                      <a:lnTo>
                        <a:pt x="9610" y="21192"/>
                      </a:lnTo>
                      <a:lnTo>
                        <a:pt x="9950" y="21368"/>
                      </a:lnTo>
                      <a:lnTo>
                        <a:pt x="10120" y="21445"/>
                      </a:lnTo>
                      <a:lnTo>
                        <a:pt x="10346" y="21511"/>
                      </a:lnTo>
                      <a:lnTo>
                        <a:pt x="10516" y="21555"/>
                      </a:lnTo>
                      <a:lnTo>
                        <a:pt x="10743" y="21600"/>
                      </a:lnTo>
                      <a:lnTo>
                        <a:pt x="10988" y="21644"/>
                      </a:lnTo>
                      <a:lnTo>
                        <a:pt x="11215" y="21666"/>
                      </a:lnTo>
                      <a:lnTo>
                        <a:pt x="11498" y="21666"/>
                      </a:lnTo>
                      <a:lnTo>
                        <a:pt x="11762" y="21666"/>
                      </a:lnTo>
                      <a:lnTo>
                        <a:pt x="12253" y="21644"/>
                      </a:lnTo>
                      <a:lnTo>
                        <a:pt x="12763" y="21577"/>
                      </a:lnTo>
                      <a:lnTo>
                        <a:pt x="13197" y="21467"/>
                      </a:lnTo>
                      <a:lnTo>
                        <a:pt x="13556" y="21346"/>
                      </a:lnTo>
                      <a:lnTo>
                        <a:pt x="13896" y="21192"/>
                      </a:lnTo>
                      <a:lnTo>
                        <a:pt x="14179" y="21026"/>
                      </a:lnTo>
                      <a:lnTo>
                        <a:pt x="14444" y="20839"/>
                      </a:lnTo>
                      <a:lnTo>
                        <a:pt x="14576" y="20641"/>
                      </a:lnTo>
                      <a:lnTo>
                        <a:pt x="14727" y="20431"/>
                      </a:lnTo>
                      <a:lnTo>
                        <a:pt x="14765" y="20200"/>
                      </a:lnTo>
                      <a:lnTo>
                        <a:pt x="14802" y="19991"/>
                      </a:lnTo>
                      <a:lnTo>
                        <a:pt x="14727" y="19759"/>
                      </a:lnTo>
                      <a:lnTo>
                        <a:pt x="14613" y="19550"/>
                      </a:lnTo>
                      <a:lnTo>
                        <a:pt x="14444" y="19307"/>
                      </a:lnTo>
                      <a:lnTo>
                        <a:pt x="14217" y="19098"/>
                      </a:lnTo>
                      <a:lnTo>
                        <a:pt x="13934" y="18911"/>
                      </a:lnTo>
                      <a:lnTo>
                        <a:pt x="13669" y="18745"/>
                      </a:lnTo>
                      <a:lnTo>
                        <a:pt x="13462" y="18547"/>
                      </a:lnTo>
                      <a:lnTo>
                        <a:pt x="13311" y="18337"/>
                      </a:lnTo>
                      <a:lnTo>
                        <a:pt x="13197" y="18150"/>
                      </a:lnTo>
                      <a:lnTo>
                        <a:pt x="13122" y="17941"/>
                      </a:lnTo>
                      <a:lnTo>
                        <a:pt x="13122" y="17720"/>
                      </a:lnTo>
                      <a:lnTo>
                        <a:pt x="13122" y="17533"/>
                      </a:lnTo>
                      <a:lnTo>
                        <a:pt x="13197" y="17346"/>
                      </a:lnTo>
                      <a:lnTo>
                        <a:pt x="13273" y="17158"/>
                      </a:lnTo>
                      <a:lnTo>
                        <a:pt x="13386" y="16982"/>
                      </a:lnTo>
                      <a:lnTo>
                        <a:pt x="13537" y="16839"/>
                      </a:lnTo>
                      <a:lnTo>
                        <a:pt x="13707" y="16706"/>
                      </a:lnTo>
                      <a:lnTo>
                        <a:pt x="13896" y="16607"/>
                      </a:lnTo>
                      <a:lnTo>
                        <a:pt x="14104" y="16519"/>
                      </a:lnTo>
                      <a:lnTo>
                        <a:pt x="14330" y="16453"/>
                      </a:lnTo>
                      <a:lnTo>
                        <a:pt x="14538" y="16431"/>
                      </a:lnTo>
                      <a:lnTo>
                        <a:pt x="14897" y="16453"/>
                      </a:lnTo>
                      <a:lnTo>
                        <a:pt x="15406" y="16497"/>
                      </a:lnTo>
                      <a:lnTo>
                        <a:pt x="16105" y="16541"/>
                      </a:lnTo>
                      <a:lnTo>
                        <a:pt x="16898" y="16607"/>
                      </a:lnTo>
                      <a:lnTo>
                        <a:pt x="17804" y="16651"/>
                      </a:lnTo>
                      <a:lnTo>
                        <a:pt x="18786" y="16684"/>
                      </a:lnTo>
                      <a:lnTo>
                        <a:pt x="19844" y="16728"/>
                      </a:lnTo>
                      <a:lnTo>
                        <a:pt x="20920" y="16751"/>
                      </a:lnTo>
                      <a:lnTo>
                        <a:pt x="21109" y="16497"/>
                      </a:lnTo>
                      <a:lnTo>
                        <a:pt x="21241" y="16222"/>
                      </a:lnTo>
                      <a:lnTo>
                        <a:pt x="21392" y="15946"/>
                      </a:lnTo>
                      <a:lnTo>
                        <a:pt x="21467" y="15648"/>
                      </a:lnTo>
                      <a:lnTo>
                        <a:pt x="21543" y="15351"/>
                      </a:lnTo>
                      <a:lnTo>
                        <a:pt x="21618" y="15042"/>
                      </a:lnTo>
                      <a:lnTo>
                        <a:pt x="21618" y="14745"/>
                      </a:lnTo>
                      <a:lnTo>
                        <a:pt x="21618" y="14447"/>
                      </a:lnTo>
                      <a:lnTo>
                        <a:pt x="21618" y="14150"/>
                      </a:lnTo>
                      <a:lnTo>
                        <a:pt x="21581" y="13852"/>
                      </a:lnTo>
                      <a:lnTo>
                        <a:pt x="21505" y="13577"/>
                      </a:lnTo>
                      <a:lnTo>
                        <a:pt x="21430" y="13301"/>
                      </a:lnTo>
                      <a:lnTo>
                        <a:pt x="21354" y="13048"/>
                      </a:lnTo>
                      <a:lnTo>
                        <a:pt x="21241" y="12816"/>
                      </a:lnTo>
                      <a:lnTo>
                        <a:pt x="21146" y="12607"/>
                      </a:lnTo>
                      <a:lnTo>
                        <a:pt x="21033" y="12431"/>
                      </a:lnTo>
                      <a:lnTo>
                        <a:pt x="20920" y="12265"/>
                      </a:lnTo>
                      <a:lnTo>
                        <a:pt x="20769" y="12144"/>
                      </a:lnTo>
                      <a:lnTo>
                        <a:pt x="20637" y="12034"/>
                      </a:lnTo>
                      <a:lnTo>
                        <a:pt x="20486" y="11946"/>
                      </a:lnTo>
                      <a:lnTo>
                        <a:pt x="20297" y="11891"/>
                      </a:lnTo>
                      <a:lnTo>
                        <a:pt x="20165" y="11846"/>
                      </a:lnTo>
                      <a:lnTo>
                        <a:pt x="19976" y="11824"/>
                      </a:lnTo>
                      <a:lnTo>
                        <a:pt x="19806" y="11802"/>
                      </a:lnTo>
                      <a:lnTo>
                        <a:pt x="19390" y="11824"/>
                      </a:lnTo>
                      <a:lnTo>
                        <a:pt x="18956" y="11891"/>
                      </a:lnTo>
                      <a:lnTo>
                        <a:pt x="18503" y="11968"/>
                      </a:lnTo>
                      <a:lnTo>
                        <a:pt x="17993" y="12078"/>
                      </a:lnTo>
                      <a:lnTo>
                        <a:pt x="17653" y="12144"/>
                      </a:lnTo>
                      <a:lnTo>
                        <a:pt x="17332" y="12199"/>
                      </a:lnTo>
                      <a:lnTo>
                        <a:pt x="17049" y="12221"/>
                      </a:lnTo>
                      <a:lnTo>
                        <a:pt x="16747" y="12243"/>
                      </a:lnTo>
                      <a:lnTo>
                        <a:pt x="16464" y="12243"/>
                      </a:lnTo>
                      <a:lnTo>
                        <a:pt x="16218" y="12243"/>
                      </a:lnTo>
                      <a:lnTo>
                        <a:pt x="15992" y="12221"/>
                      </a:lnTo>
                      <a:lnTo>
                        <a:pt x="15746" y="12199"/>
                      </a:lnTo>
                      <a:lnTo>
                        <a:pt x="15520" y="12155"/>
                      </a:lnTo>
                      <a:lnTo>
                        <a:pt x="15350" y="12122"/>
                      </a:lnTo>
                      <a:lnTo>
                        <a:pt x="15161" y="12056"/>
                      </a:lnTo>
                      <a:lnTo>
                        <a:pt x="14972" y="11990"/>
                      </a:lnTo>
                      <a:lnTo>
                        <a:pt x="14689" y="11846"/>
                      </a:lnTo>
                      <a:lnTo>
                        <a:pt x="14444" y="11670"/>
                      </a:lnTo>
                      <a:lnTo>
                        <a:pt x="14255" y="11483"/>
                      </a:lnTo>
                      <a:lnTo>
                        <a:pt x="14104" y="11295"/>
                      </a:lnTo>
                      <a:lnTo>
                        <a:pt x="14028" y="11086"/>
                      </a:lnTo>
                      <a:lnTo>
                        <a:pt x="13972" y="10888"/>
                      </a:lnTo>
                      <a:lnTo>
                        <a:pt x="13972" y="10700"/>
                      </a:lnTo>
                      <a:lnTo>
                        <a:pt x="14009" y="10513"/>
                      </a:lnTo>
                      <a:lnTo>
                        <a:pt x="14066" y="10359"/>
                      </a:lnTo>
                      <a:lnTo>
                        <a:pt x="14179" y="10215"/>
                      </a:lnTo>
                      <a:lnTo>
                        <a:pt x="14406" y="10006"/>
                      </a:lnTo>
                      <a:lnTo>
                        <a:pt x="14651" y="9830"/>
                      </a:lnTo>
                      <a:lnTo>
                        <a:pt x="14878" y="9686"/>
                      </a:lnTo>
                      <a:lnTo>
                        <a:pt x="15123" y="9554"/>
                      </a:lnTo>
                      <a:lnTo>
                        <a:pt x="15350" y="9477"/>
                      </a:lnTo>
                      <a:lnTo>
                        <a:pt x="15558" y="9411"/>
                      </a:lnTo>
                      <a:lnTo>
                        <a:pt x="15803" y="9345"/>
                      </a:lnTo>
                      <a:lnTo>
                        <a:pt x="16030" y="9323"/>
                      </a:lnTo>
                      <a:lnTo>
                        <a:pt x="16256" y="9301"/>
                      </a:lnTo>
                      <a:lnTo>
                        <a:pt x="16464" y="9323"/>
                      </a:lnTo>
                      <a:lnTo>
                        <a:pt x="16690" y="9345"/>
                      </a:lnTo>
                      <a:lnTo>
                        <a:pt x="16898" y="9367"/>
                      </a:lnTo>
                      <a:lnTo>
                        <a:pt x="17332" y="9477"/>
                      </a:lnTo>
                      <a:lnTo>
                        <a:pt x="17767" y="9598"/>
                      </a:lnTo>
                      <a:lnTo>
                        <a:pt x="18163" y="9731"/>
                      </a:lnTo>
                      <a:lnTo>
                        <a:pt x="18597" y="9874"/>
                      </a:lnTo>
                      <a:lnTo>
                        <a:pt x="18994" y="10006"/>
                      </a:lnTo>
                      <a:lnTo>
                        <a:pt x="19428" y="10083"/>
                      </a:lnTo>
                      <a:lnTo>
                        <a:pt x="19617" y="10127"/>
                      </a:lnTo>
                      <a:lnTo>
                        <a:pt x="19844" y="10149"/>
                      </a:lnTo>
                      <a:lnTo>
                        <a:pt x="20013" y="10149"/>
                      </a:lnTo>
                      <a:lnTo>
                        <a:pt x="20240" y="10127"/>
                      </a:lnTo>
                      <a:lnTo>
                        <a:pt x="20410" y="10105"/>
                      </a:lnTo>
                      <a:lnTo>
                        <a:pt x="20637" y="10061"/>
                      </a:lnTo>
                      <a:lnTo>
                        <a:pt x="20844" y="9984"/>
                      </a:lnTo>
                      <a:lnTo>
                        <a:pt x="21033" y="9896"/>
                      </a:lnTo>
                      <a:lnTo>
                        <a:pt x="21146" y="9830"/>
                      </a:lnTo>
                      <a:lnTo>
                        <a:pt x="21203" y="9753"/>
                      </a:lnTo>
                      <a:lnTo>
                        <a:pt x="21279" y="9642"/>
                      </a:lnTo>
                      <a:lnTo>
                        <a:pt x="21354" y="9521"/>
                      </a:lnTo>
                      <a:lnTo>
                        <a:pt x="21430" y="9246"/>
                      </a:lnTo>
                      <a:lnTo>
                        <a:pt x="21430" y="8904"/>
                      </a:lnTo>
                      <a:lnTo>
                        <a:pt x="21430" y="8540"/>
                      </a:lnTo>
                      <a:lnTo>
                        <a:pt x="21392" y="8144"/>
                      </a:lnTo>
                      <a:lnTo>
                        <a:pt x="21354" y="7714"/>
                      </a:lnTo>
                      <a:lnTo>
                        <a:pt x="21279" y="7295"/>
                      </a:lnTo>
                      <a:lnTo>
                        <a:pt x="21146" y="6446"/>
                      </a:lnTo>
                      <a:lnTo>
                        <a:pt x="20995" y="5686"/>
                      </a:lnTo>
                      <a:lnTo>
                        <a:pt x="20958" y="5366"/>
                      </a:lnTo>
                      <a:lnTo>
                        <a:pt x="20958" y="5091"/>
                      </a:lnTo>
                      <a:lnTo>
                        <a:pt x="20958" y="4860"/>
                      </a:lnTo>
                      <a:lnTo>
                        <a:pt x="21033" y="4716"/>
                      </a:lnTo>
                      <a:lnTo>
                        <a:pt x="20637" y="4860"/>
                      </a:lnTo>
                      <a:lnTo>
                        <a:pt x="20127" y="4992"/>
                      </a:lnTo>
                      <a:lnTo>
                        <a:pt x="19617" y="5069"/>
                      </a:lnTo>
                      <a:lnTo>
                        <a:pt x="19032" y="5157"/>
                      </a:lnTo>
                      <a:lnTo>
                        <a:pt x="18465" y="5201"/>
                      </a:lnTo>
                      <a:lnTo>
                        <a:pt x="17842" y="5245"/>
                      </a:lnTo>
                      <a:lnTo>
                        <a:pt x="17219" y="5267"/>
                      </a:lnTo>
                      <a:lnTo>
                        <a:pt x="16615" y="5267"/>
                      </a:lnTo>
                      <a:lnTo>
                        <a:pt x="15992" y="5245"/>
                      </a:lnTo>
                      <a:lnTo>
                        <a:pt x="15369" y="5201"/>
                      </a:lnTo>
                      <a:lnTo>
                        <a:pt x="14840" y="5157"/>
                      </a:lnTo>
                      <a:lnTo>
                        <a:pt x="14293" y="5091"/>
                      </a:lnTo>
                      <a:lnTo>
                        <a:pt x="13783" y="5014"/>
                      </a:lnTo>
                      <a:lnTo>
                        <a:pt x="13386" y="4926"/>
                      </a:lnTo>
                      <a:lnTo>
                        <a:pt x="13027" y="4815"/>
                      </a:lnTo>
                      <a:lnTo>
                        <a:pt x="12725" y="4716"/>
                      </a:lnTo>
                      <a:lnTo>
                        <a:pt x="12480" y="4606"/>
                      </a:lnTo>
                      <a:lnTo>
                        <a:pt x="12291" y="4496"/>
                      </a:lnTo>
                      <a:lnTo>
                        <a:pt x="12197" y="4397"/>
                      </a:lnTo>
                      <a:lnTo>
                        <a:pt x="12083" y="4286"/>
                      </a:lnTo>
                      <a:lnTo>
                        <a:pt x="12046" y="4187"/>
                      </a:lnTo>
                      <a:lnTo>
                        <a:pt x="12008" y="4077"/>
                      </a:lnTo>
                      <a:lnTo>
                        <a:pt x="12046" y="3967"/>
                      </a:lnTo>
                      <a:lnTo>
                        <a:pt x="12121" y="3868"/>
                      </a:lnTo>
                      <a:lnTo>
                        <a:pt x="12197" y="3735"/>
                      </a:lnTo>
                      <a:lnTo>
                        <a:pt x="12291" y="3614"/>
                      </a:lnTo>
                      <a:lnTo>
                        <a:pt x="12442" y="3482"/>
                      </a:lnTo>
                      <a:lnTo>
                        <a:pt x="12631" y="3361"/>
                      </a:lnTo>
                      <a:lnTo>
                        <a:pt x="13065" y="3085"/>
                      </a:lnTo>
                      <a:lnTo>
                        <a:pt x="13537" y="2766"/>
                      </a:lnTo>
                      <a:lnTo>
                        <a:pt x="13783" y="2578"/>
                      </a:lnTo>
                      <a:lnTo>
                        <a:pt x="13934" y="2380"/>
                      </a:lnTo>
                      <a:lnTo>
                        <a:pt x="14028" y="2171"/>
                      </a:lnTo>
                      <a:lnTo>
                        <a:pt x="14104" y="1961"/>
                      </a:lnTo>
                      <a:lnTo>
                        <a:pt x="14104" y="1730"/>
                      </a:lnTo>
                      <a:lnTo>
                        <a:pt x="14066" y="1498"/>
                      </a:lnTo>
                      <a:lnTo>
                        <a:pt x="13972" y="1267"/>
                      </a:lnTo>
                      <a:lnTo>
                        <a:pt x="13820" y="1057"/>
                      </a:lnTo>
                      <a:lnTo>
                        <a:pt x="13594" y="837"/>
                      </a:lnTo>
                      <a:lnTo>
                        <a:pt x="13386" y="628"/>
                      </a:lnTo>
                      <a:lnTo>
                        <a:pt x="13103" y="462"/>
                      </a:lnTo>
                      <a:lnTo>
                        <a:pt x="12763" y="308"/>
                      </a:lnTo>
                      <a:lnTo>
                        <a:pt x="12404" y="187"/>
                      </a:lnTo>
                      <a:lnTo>
                        <a:pt x="12008" y="77"/>
                      </a:lnTo>
                      <a:lnTo>
                        <a:pt x="11574" y="33"/>
                      </a:lnTo>
                      <a:lnTo>
                        <a:pt x="11102" y="11"/>
                      </a:lnTo>
                      <a:lnTo>
                        <a:pt x="10667" y="11"/>
                      </a:lnTo>
                      <a:lnTo>
                        <a:pt x="10233" y="77"/>
                      </a:lnTo>
                      <a:lnTo>
                        <a:pt x="9837" y="187"/>
                      </a:lnTo>
                      <a:lnTo>
                        <a:pt x="9440" y="286"/>
                      </a:lnTo>
                      <a:lnTo>
                        <a:pt x="9062" y="462"/>
                      </a:lnTo>
                      <a:lnTo>
                        <a:pt x="8741" y="628"/>
                      </a:lnTo>
                      <a:lnTo>
                        <a:pt x="8458" y="815"/>
                      </a:lnTo>
                      <a:lnTo>
                        <a:pt x="8232" y="1035"/>
                      </a:lnTo>
                      <a:lnTo>
                        <a:pt x="8062" y="1245"/>
                      </a:lnTo>
                      <a:lnTo>
                        <a:pt x="7911" y="1476"/>
                      </a:lnTo>
                      <a:lnTo>
                        <a:pt x="7835" y="1708"/>
                      </a:lnTo>
                      <a:lnTo>
                        <a:pt x="7797" y="1961"/>
                      </a:lnTo>
                      <a:lnTo>
                        <a:pt x="7835" y="2193"/>
                      </a:lnTo>
                      <a:lnTo>
                        <a:pt x="7948" y="2402"/>
                      </a:lnTo>
                      <a:lnTo>
                        <a:pt x="8062" y="2534"/>
                      </a:lnTo>
                      <a:lnTo>
                        <a:pt x="8175" y="2644"/>
                      </a:lnTo>
                      <a:lnTo>
                        <a:pt x="8269" y="2744"/>
                      </a:lnTo>
                      <a:lnTo>
                        <a:pt x="8420" y="2832"/>
                      </a:lnTo>
                      <a:lnTo>
                        <a:pt x="8704" y="3019"/>
                      </a:lnTo>
                      <a:lnTo>
                        <a:pt x="8968" y="3206"/>
                      </a:lnTo>
                      <a:lnTo>
                        <a:pt x="9138" y="3405"/>
                      </a:lnTo>
                      <a:lnTo>
                        <a:pt x="9327" y="3570"/>
                      </a:lnTo>
                      <a:lnTo>
                        <a:pt x="9440" y="3735"/>
                      </a:lnTo>
                      <a:lnTo>
                        <a:pt x="9516" y="3890"/>
                      </a:lnTo>
                      <a:lnTo>
                        <a:pt x="9534" y="4033"/>
                      </a:lnTo>
                      <a:lnTo>
                        <a:pt x="9534" y="4165"/>
                      </a:lnTo>
                      <a:lnTo>
                        <a:pt x="9516" y="4286"/>
                      </a:lnTo>
                      <a:lnTo>
                        <a:pt x="9440" y="4397"/>
                      </a:lnTo>
                      <a:lnTo>
                        <a:pt x="9327" y="4496"/>
                      </a:lnTo>
                      <a:lnTo>
                        <a:pt x="9176" y="4562"/>
                      </a:lnTo>
                      <a:lnTo>
                        <a:pt x="9006" y="4628"/>
                      </a:lnTo>
                      <a:lnTo>
                        <a:pt x="8779" y="4694"/>
                      </a:lnTo>
                      <a:lnTo>
                        <a:pt x="8534" y="4716"/>
                      </a:lnTo>
                      <a:lnTo>
                        <a:pt x="8232" y="4716"/>
                      </a:lnTo>
                      <a:lnTo>
                        <a:pt x="7118" y="4738"/>
                      </a:lnTo>
                      <a:lnTo>
                        <a:pt x="5947" y="4771"/>
                      </a:lnTo>
                      <a:lnTo>
                        <a:pt x="4795" y="4815"/>
                      </a:lnTo>
                      <a:lnTo>
                        <a:pt x="3681" y="4860"/>
                      </a:lnTo>
                      <a:lnTo>
                        <a:pt x="2662" y="4882"/>
                      </a:lnTo>
                      <a:lnTo>
                        <a:pt x="1755" y="4882"/>
                      </a:lnTo>
                      <a:lnTo>
                        <a:pt x="1359" y="4860"/>
                      </a:lnTo>
                      <a:lnTo>
                        <a:pt x="981" y="4837"/>
                      </a:lnTo>
                      <a:lnTo>
                        <a:pt x="698" y="4771"/>
                      </a:lnTo>
                      <a:lnTo>
                        <a:pt x="453" y="4716"/>
                      </a:lnTo>
                      <a:lnTo>
                        <a:pt x="453" y="5322"/>
                      </a:lnTo>
                      <a:lnTo>
                        <a:pt x="453" y="6083"/>
                      </a:lnTo>
                      <a:lnTo>
                        <a:pt x="453" y="6909"/>
                      </a:lnTo>
                      <a:lnTo>
                        <a:pt x="453" y="7780"/>
                      </a:lnTo>
                      <a:lnTo>
                        <a:pt x="453" y="8606"/>
                      </a:lnTo>
                      <a:lnTo>
                        <a:pt x="453" y="9345"/>
                      </a:lnTo>
                      <a:lnTo>
                        <a:pt x="453" y="9918"/>
                      </a:lnTo>
                      <a:lnTo>
                        <a:pt x="453" y="10282"/>
                      </a:lnTo>
                      <a:lnTo>
                        <a:pt x="490" y="10381"/>
                      </a:lnTo>
                      <a:lnTo>
                        <a:pt x="547" y="10491"/>
                      </a:lnTo>
                      <a:lnTo>
                        <a:pt x="660" y="10590"/>
                      </a:lnTo>
                      <a:lnTo>
                        <a:pt x="811" y="10700"/>
                      </a:lnTo>
                      <a:lnTo>
                        <a:pt x="981" y="10811"/>
                      </a:lnTo>
                      <a:lnTo>
                        <a:pt x="1208" y="10888"/>
                      </a:lnTo>
                      <a:lnTo>
                        <a:pt x="1453" y="10954"/>
                      </a:lnTo>
                      <a:lnTo>
                        <a:pt x="1718" y="11020"/>
                      </a:lnTo>
                      <a:lnTo>
                        <a:pt x="1963" y="11064"/>
                      </a:lnTo>
                      <a:lnTo>
                        <a:pt x="2265" y="11086"/>
                      </a:lnTo>
                      <a:lnTo>
                        <a:pt x="2548" y="11064"/>
                      </a:lnTo>
                      <a:lnTo>
                        <a:pt x="2794" y="11042"/>
                      </a:lnTo>
                      <a:lnTo>
                        <a:pt x="3096" y="10976"/>
                      </a:lnTo>
                      <a:lnTo>
                        <a:pt x="3341" y="10888"/>
                      </a:lnTo>
                      <a:lnTo>
                        <a:pt x="3606" y="10766"/>
                      </a:lnTo>
                      <a:lnTo>
                        <a:pt x="3813" y="10590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8" name="Puzzle1"/>
                <p:cNvSpPr>
                  <a:spLocks noEditPoints="1" noChangeArrowheads="1"/>
                </p:cNvSpPr>
                <p:nvPr/>
              </p:nvSpPr>
              <p:spPr bwMode="auto">
                <a:xfrm>
                  <a:off x="939234" y="5325612"/>
                  <a:ext cx="188472" cy="116528"/>
                </a:xfrm>
                <a:custGeom>
                  <a:avLst/>
                  <a:gdLst>
                    <a:gd name="T0" fmla="*/ 16740 w 21600"/>
                    <a:gd name="T1" fmla="*/ 21078 h 21600"/>
                    <a:gd name="T2" fmla="*/ 16976 w 21600"/>
                    <a:gd name="T3" fmla="*/ 521 h 21600"/>
                    <a:gd name="T4" fmla="*/ 4725 w 21600"/>
                    <a:gd name="T5" fmla="*/ 856 h 21600"/>
                    <a:gd name="T6" fmla="*/ 5040 w 21600"/>
                    <a:gd name="T7" fmla="*/ 21004 h 21600"/>
                    <a:gd name="T8" fmla="*/ 10811 w 21600"/>
                    <a:gd name="T9" fmla="*/ 12885 h 21600"/>
                    <a:gd name="T10" fmla="*/ 10845 w 21600"/>
                    <a:gd name="T11" fmla="*/ 8714 h 21600"/>
                    <a:gd name="T12" fmla="*/ 21600 w 21600"/>
                    <a:gd name="T13" fmla="*/ 10000 h 21600"/>
                    <a:gd name="T14" fmla="*/ 56 w 21600"/>
                    <a:gd name="T15" fmla="*/ 10000 h 21600"/>
                    <a:gd name="T16" fmla="*/ 6086 w 21600"/>
                    <a:gd name="T17" fmla="*/ 2569 h 21600"/>
                    <a:gd name="T18" fmla="*/ 16132 w 21600"/>
                    <a:gd name="T19" fmla="*/ 19552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9360" y="20836"/>
                      </a:moveTo>
                      <a:lnTo>
                        <a:pt x="9528" y="20836"/>
                      </a:lnTo>
                      <a:lnTo>
                        <a:pt x="9686" y="20762"/>
                      </a:lnTo>
                      <a:lnTo>
                        <a:pt x="9810" y="20687"/>
                      </a:lnTo>
                      <a:lnTo>
                        <a:pt x="9922" y="20575"/>
                      </a:lnTo>
                      <a:lnTo>
                        <a:pt x="10012" y="20426"/>
                      </a:lnTo>
                      <a:lnTo>
                        <a:pt x="10068" y="20296"/>
                      </a:lnTo>
                      <a:lnTo>
                        <a:pt x="10113" y="20110"/>
                      </a:lnTo>
                      <a:lnTo>
                        <a:pt x="10136" y="19905"/>
                      </a:lnTo>
                      <a:lnTo>
                        <a:pt x="10136" y="19682"/>
                      </a:lnTo>
                      <a:lnTo>
                        <a:pt x="10113" y="19440"/>
                      </a:lnTo>
                      <a:lnTo>
                        <a:pt x="10068" y="19142"/>
                      </a:lnTo>
                      <a:lnTo>
                        <a:pt x="10012" y="18900"/>
                      </a:lnTo>
                      <a:lnTo>
                        <a:pt x="9900" y="18620"/>
                      </a:lnTo>
                      <a:lnTo>
                        <a:pt x="9787" y="18285"/>
                      </a:lnTo>
                      <a:lnTo>
                        <a:pt x="9641" y="17968"/>
                      </a:lnTo>
                      <a:lnTo>
                        <a:pt x="9472" y="17652"/>
                      </a:lnTo>
                      <a:lnTo>
                        <a:pt x="9382" y="17466"/>
                      </a:lnTo>
                      <a:lnTo>
                        <a:pt x="9315" y="17298"/>
                      </a:lnTo>
                      <a:lnTo>
                        <a:pt x="9258" y="17112"/>
                      </a:lnTo>
                      <a:lnTo>
                        <a:pt x="9191" y="16926"/>
                      </a:lnTo>
                      <a:lnTo>
                        <a:pt x="9123" y="16535"/>
                      </a:lnTo>
                      <a:lnTo>
                        <a:pt x="9101" y="16144"/>
                      </a:lnTo>
                      <a:lnTo>
                        <a:pt x="9101" y="15753"/>
                      </a:lnTo>
                      <a:lnTo>
                        <a:pt x="9168" y="15362"/>
                      </a:lnTo>
                      <a:lnTo>
                        <a:pt x="9236" y="14971"/>
                      </a:lnTo>
                      <a:lnTo>
                        <a:pt x="9360" y="14580"/>
                      </a:lnTo>
                      <a:lnTo>
                        <a:pt x="9495" y="14244"/>
                      </a:lnTo>
                      <a:lnTo>
                        <a:pt x="9663" y="13891"/>
                      </a:lnTo>
                      <a:lnTo>
                        <a:pt x="9855" y="13611"/>
                      </a:lnTo>
                      <a:lnTo>
                        <a:pt x="10068" y="13351"/>
                      </a:lnTo>
                      <a:lnTo>
                        <a:pt x="10293" y="13146"/>
                      </a:lnTo>
                      <a:lnTo>
                        <a:pt x="10552" y="12997"/>
                      </a:lnTo>
                      <a:lnTo>
                        <a:pt x="10811" y="12885"/>
                      </a:lnTo>
                      <a:lnTo>
                        <a:pt x="11069" y="12866"/>
                      </a:lnTo>
                      <a:lnTo>
                        <a:pt x="11351" y="12885"/>
                      </a:lnTo>
                      <a:lnTo>
                        <a:pt x="11610" y="12997"/>
                      </a:lnTo>
                      <a:lnTo>
                        <a:pt x="11846" y="13183"/>
                      </a:lnTo>
                      <a:lnTo>
                        <a:pt x="12060" y="13388"/>
                      </a:lnTo>
                      <a:lnTo>
                        <a:pt x="12251" y="13648"/>
                      </a:lnTo>
                      <a:lnTo>
                        <a:pt x="12419" y="13928"/>
                      </a:lnTo>
                      <a:lnTo>
                        <a:pt x="12555" y="14244"/>
                      </a:lnTo>
                      <a:lnTo>
                        <a:pt x="12690" y="14617"/>
                      </a:lnTo>
                      <a:lnTo>
                        <a:pt x="12768" y="15008"/>
                      </a:lnTo>
                      <a:lnTo>
                        <a:pt x="12836" y="15399"/>
                      </a:lnTo>
                      <a:lnTo>
                        <a:pt x="12858" y="15753"/>
                      </a:lnTo>
                      <a:lnTo>
                        <a:pt x="12858" y="16144"/>
                      </a:lnTo>
                      <a:lnTo>
                        <a:pt x="12813" y="16535"/>
                      </a:lnTo>
                      <a:lnTo>
                        <a:pt x="12746" y="16888"/>
                      </a:lnTo>
                      <a:lnTo>
                        <a:pt x="12667" y="17224"/>
                      </a:lnTo>
                      <a:lnTo>
                        <a:pt x="12510" y="17503"/>
                      </a:lnTo>
                      <a:lnTo>
                        <a:pt x="12228" y="18043"/>
                      </a:lnTo>
                      <a:lnTo>
                        <a:pt x="11970" y="18546"/>
                      </a:lnTo>
                      <a:lnTo>
                        <a:pt x="11868" y="18751"/>
                      </a:lnTo>
                      <a:lnTo>
                        <a:pt x="11778" y="18974"/>
                      </a:lnTo>
                      <a:lnTo>
                        <a:pt x="11711" y="19179"/>
                      </a:lnTo>
                      <a:lnTo>
                        <a:pt x="11666" y="19365"/>
                      </a:lnTo>
                      <a:lnTo>
                        <a:pt x="11632" y="19570"/>
                      </a:lnTo>
                      <a:lnTo>
                        <a:pt x="11632" y="19756"/>
                      </a:lnTo>
                      <a:lnTo>
                        <a:pt x="11632" y="19942"/>
                      </a:lnTo>
                      <a:lnTo>
                        <a:pt x="11643" y="20110"/>
                      </a:lnTo>
                      <a:lnTo>
                        <a:pt x="11711" y="20296"/>
                      </a:lnTo>
                      <a:lnTo>
                        <a:pt x="11801" y="20464"/>
                      </a:lnTo>
                      <a:lnTo>
                        <a:pt x="11891" y="20650"/>
                      </a:lnTo>
                      <a:lnTo>
                        <a:pt x="12037" y="20836"/>
                      </a:lnTo>
                      <a:lnTo>
                        <a:pt x="12206" y="21004"/>
                      </a:lnTo>
                      <a:lnTo>
                        <a:pt x="12419" y="21190"/>
                      </a:lnTo>
                      <a:lnTo>
                        <a:pt x="12667" y="21320"/>
                      </a:lnTo>
                      <a:lnTo>
                        <a:pt x="12960" y="21432"/>
                      </a:lnTo>
                      <a:lnTo>
                        <a:pt x="13286" y="21544"/>
                      </a:lnTo>
                      <a:lnTo>
                        <a:pt x="13612" y="21655"/>
                      </a:lnTo>
                      <a:lnTo>
                        <a:pt x="13983" y="21693"/>
                      </a:lnTo>
                      <a:lnTo>
                        <a:pt x="14343" y="21730"/>
                      </a:lnTo>
                      <a:lnTo>
                        <a:pt x="14715" y="21730"/>
                      </a:lnTo>
                      <a:lnTo>
                        <a:pt x="15075" y="21730"/>
                      </a:lnTo>
                      <a:lnTo>
                        <a:pt x="15446" y="21655"/>
                      </a:lnTo>
                      <a:lnTo>
                        <a:pt x="15794" y="21581"/>
                      </a:lnTo>
                      <a:lnTo>
                        <a:pt x="16132" y="21432"/>
                      </a:lnTo>
                      <a:lnTo>
                        <a:pt x="16458" y="21302"/>
                      </a:lnTo>
                      <a:lnTo>
                        <a:pt x="16740" y="21078"/>
                      </a:lnTo>
                      <a:lnTo>
                        <a:pt x="16976" y="20836"/>
                      </a:lnTo>
                      <a:lnTo>
                        <a:pt x="17043" y="20650"/>
                      </a:lnTo>
                      <a:lnTo>
                        <a:pt x="17088" y="20426"/>
                      </a:lnTo>
                      <a:lnTo>
                        <a:pt x="17133" y="20222"/>
                      </a:lnTo>
                      <a:lnTo>
                        <a:pt x="17156" y="19980"/>
                      </a:lnTo>
                      <a:lnTo>
                        <a:pt x="17167" y="19477"/>
                      </a:lnTo>
                      <a:lnTo>
                        <a:pt x="17167" y="18974"/>
                      </a:lnTo>
                      <a:lnTo>
                        <a:pt x="17156" y="18397"/>
                      </a:lnTo>
                      <a:lnTo>
                        <a:pt x="17111" y="17820"/>
                      </a:lnTo>
                      <a:lnTo>
                        <a:pt x="17066" y="17261"/>
                      </a:lnTo>
                      <a:lnTo>
                        <a:pt x="16998" y="16646"/>
                      </a:lnTo>
                      <a:lnTo>
                        <a:pt x="16852" y="15511"/>
                      </a:lnTo>
                      <a:lnTo>
                        <a:pt x="16740" y="14393"/>
                      </a:lnTo>
                      <a:lnTo>
                        <a:pt x="16717" y="13928"/>
                      </a:lnTo>
                      <a:lnTo>
                        <a:pt x="16695" y="13462"/>
                      </a:lnTo>
                      <a:lnTo>
                        <a:pt x="16717" y="13071"/>
                      </a:lnTo>
                      <a:lnTo>
                        <a:pt x="16785" y="12755"/>
                      </a:lnTo>
                      <a:lnTo>
                        <a:pt x="16852" y="12419"/>
                      </a:lnTo>
                      <a:lnTo>
                        <a:pt x="16953" y="12140"/>
                      </a:lnTo>
                      <a:lnTo>
                        <a:pt x="17088" y="11898"/>
                      </a:lnTo>
                      <a:lnTo>
                        <a:pt x="17212" y="11675"/>
                      </a:lnTo>
                      <a:lnTo>
                        <a:pt x="17370" y="11470"/>
                      </a:lnTo>
                      <a:lnTo>
                        <a:pt x="17516" y="11284"/>
                      </a:lnTo>
                      <a:lnTo>
                        <a:pt x="17696" y="11135"/>
                      </a:lnTo>
                      <a:lnTo>
                        <a:pt x="17865" y="11042"/>
                      </a:lnTo>
                      <a:lnTo>
                        <a:pt x="18033" y="10930"/>
                      </a:lnTo>
                      <a:lnTo>
                        <a:pt x="18213" y="10893"/>
                      </a:lnTo>
                      <a:lnTo>
                        <a:pt x="18382" y="10893"/>
                      </a:lnTo>
                      <a:lnTo>
                        <a:pt x="18551" y="10967"/>
                      </a:lnTo>
                      <a:lnTo>
                        <a:pt x="18708" y="11042"/>
                      </a:lnTo>
                      <a:lnTo>
                        <a:pt x="18855" y="11172"/>
                      </a:lnTo>
                      <a:lnTo>
                        <a:pt x="19012" y="11358"/>
                      </a:lnTo>
                      <a:lnTo>
                        <a:pt x="19136" y="11600"/>
                      </a:lnTo>
                      <a:lnTo>
                        <a:pt x="19271" y="11861"/>
                      </a:lnTo>
                      <a:lnTo>
                        <a:pt x="19440" y="12028"/>
                      </a:lnTo>
                      <a:lnTo>
                        <a:pt x="19608" y="12177"/>
                      </a:lnTo>
                      <a:lnTo>
                        <a:pt x="19822" y="12289"/>
                      </a:lnTo>
                      <a:lnTo>
                        <a:pt x="20025" y="12289"/>
                      </a:lnTo>
                      <a:lnTo>
                        <a:pt x="20238" y="12289"/>
                      </a:lnTo>
                      <a:lnTo>
                        <a:pt x="20452" y="12215"/>
                      </a:lnTo>
                      <a:lnTo>
                        <a:pt x="20643" y="12103"/>
                      </a:lnTo>
                      <a:lnTo>
                        <a:pt x="20846" y="11973"/>
                      </a:lnTo>
                      <a:lnTo>
                        <a:pt x="21037" y="11786"/>
                      </a:lnTo>
                      <a:lnTo>
                        <a:pt x="21206" y="11563"/>
                      </a:lnTo>
                      <a:lnTo>
                        <a:pt x="21363" y="11321"/>
                      </a:lnTo>
                      <a:lnTo>
                        <a:pt x="21465" y="11079"/>
                      </a:lnTo>
                      <a:lnTo>
                        <a:pt x="21577" y="10744"/>
                      </a:lnTo>
                      <a:lnTo>
                        <a:pt x="21622" y="10427"/>
                      </a:lnTo>
                      <a:lnTo>
                        <a:pt x="21645" y="10111"/>
                      </a:lnTo>
                      <a:lnTo>
                        <a:pt x="21622" y="9608"/>
                      </a:lnTo>
                      <a:lnTo>
                        <a:pt x="21577" y="9142"/>
                      </a:lnTo>
                      <a:lnTo>
                        <a:pt x="21465" y="8751"/>
                      </a:lnTo>
                      <a:lnTo>
                        <a:pt x="21363" y="8397"/>
                      </a:lnTo>
                      <a:lnTo>
                        <a:pt x="21206" y="8062"/>
                      </a:lnTo>
                      <a:lnTo>
                        <a:pt x="21037" y="7820"/>
                      </a:lnTo>
                      <a:lnTo>
                        <a:pt x="20846" y="7597"/>
                      </a:lnTo>
                      <a:lnTo>
                        <a:pt x="20643" y="7429"/>
                      </a:lnTo>
                      <a:lnTo>
                        <a:pt x="20452" y="7317"/>
                      </a:lnTo>
                      <a:lnTo>
                        <a:pt x="20238" y="7206"/>
                      </a:lnTo>
                      <a:lnTo>
                        <a:pt x="20025" y="7168"/>
                      </a:lnTo>
                      <a:lnTo>
                        <a:pt x="19822" y="7206"/>
                      </a:lnTo>
                      <a:lnTo>
                        <a:pt x="19608" y="7243"/>
                      </a:lnTo>
                      <a:lnTo>
                        <a:pt x="19440" y="7355"/>
                      </a:lnTo>
                      <a:lnTo>
                        <a:pt x="19271" y="7504"/>
                      </a:lnTo>
                      <a:lnTo>
                        <a:pt x="19136" y="7708"/>
                      </a:lnTo>
                      <a:lnTo>
                        <a:pt x="19012" y="7895"/>
                      </a:lnTo>
                      <a:lnTo>
                        <a:pt x="18832" y="8025"/>
                      </a:lnTo>
                      <a:lnTo>
                        <a:pt x="18663" y="8174"/>
                      </a:lnTo>
                      <a:lnTo>
                        <a:pt x="18472" y="8248"/>
                      </a:lnTo>
                      <a:lnTo>
                        <a:pt x="18270" y="8286"/>
                      </a:lnTo>
                      <a:lnTo>
                        <a:pt x="18078" y="8323"/>
                      </a:lnTo>
                      <a:lnTo>
                        <a:pt x="17887" y="8323"/>
                      </a:lnTo>
                      <a:lnTo>
                        <a:pt x="17696" y="8248"/>
                      </a:lnTo>
                      <a:lnTo>
                        <a:pt x="17493" y="8174"/>
                      </a:lnTo>
                      <a:lnTo>
                        <a:pt x="17302" y="8062"/>
                      </a:lnTo>
                      <a:lnTo>
                        <a:pt x="17133" y="7969"/>
                      </a:lnTo>
                      <a:lnTo>
                        <a:pt x="16976" y="7783"/>
                      </a:lnTo>
                      <a:lnTo>
                        <a:pt x="16852" y="7597"/>
                      </a:lnTo>
                      <a:lnTo>
                        <a:pt x="16740" y="7429"/>
                      </a:lnTo>
                      <a:lnTo>
                        <a:pt x="16672" y="7168"/>
                      </a:lnTo>
                      <a:lnTo>
                        <a:pt x="16638" y="6926"/>
                      </a:lnTo>
                      <a:lnTo>
                        <a:pt x="16616" y="6498"/>
                      </a:lnTo>
                      <a:lnTo>
                        <a:pt x="16616" y="5772"/>
                      </a:lnTo>
                      <a:lnTo>
                        <a:pt x="16650" y="4915"/>
                      </a:lnTo>
                      <a:lnTo>
                        <a:pt x="16695" y="3928"/>
                      </a:lnTo>
                      <a:lnTo>
                        <a:pt x="16762" y="2960"/>
                      </a:lnTo>
                      <a:lnTo>
                        <a:pt x="16830" y="1992"/>
                      </a:lnTo>
                      <a:lnTo>
                        <a:pt x="16908" y="1173"/>
                      </a:lnTo>
                      <a:lnTo>
                        <a:pt x="16976" y="521"/>
                      </a:lnTo>
                      <a:lnTo>
                        <a:pt x="16953" y="521"/>
                      </a:lnTo>
                      <a:lnTo>
                        <a:pt x="16931" y="521"/>
                      </a:lnTo>
                      <a:lnTo>
                        <a:pt x="16267" y="484"/>
                      </a:lnTo>
                      <a:lnTo>
                        <a:pt x="15637" y="428"/>
                      </a:lnTo>
                      <a:lnTo>
                        <a:pt x="15063" y="353"/>
                      </a:lnTo>
                      <a:lnTo>
                        <a:pt x="14523" y="279"/>
                      </a:lnTo>
                      <a:lnTo>
                        <a:pt x="14040" y="167"/>
                      </a:lnTo>
                      <a:lnTo>
                        <a:pt x="13635" y="93"/>
                      </a:lnTo>
                      <a:lnTo>
                        <a:pt x="13331" y="18"/>
                      </a:lnTo>
                      <a:lnTo>
                        <a:pt x="13117" y="18"/>
                      </a:lnTo>
                      <a:lnTo>
                        <a:pt x="12982" y="18"/>
                      </a:lnTo>
                      <a:lnTo>
                        <a:pt x="12858" y="130"/>
                      </a:lnTo>
                      <a:lnTo>
                        <a:pt x="12723" y="279"/>
                      </a:lnTo>
                      <a:lnTo>
                        <a:pt x="12622" y="446"/>
                      </a:lnTo>
                      <a:lnTo>
                        <a:pt x="12510" y="670"/>
                      </a:lnTo>
                      <a:lnTo>
                        <a:pt x="12419" y="912"/>
                      </a:lnTo>
                      <a:lnTo>
                        <a:pt x="12363" y="1210"/>
                      </a:lnTo>
                      <a:lnTo>
                        <a:pt x="12318" y="1526"/>
                      </a:lnTo>
                      <a:lnTo>
                        <a:pt x="12273" y="1843"/>
                      </a:lnTo>
                      <a:lnTo>
                        <a:pt x="12251" y="2215"/>
                      </a:lnTo>
                      <a:lnTo>
                        <a:pt x="12273" y="2532"/>
                      </a:lnTo>
                      <a:lnTo>
                        <a:pt x="12318" y="2886"/>
                      </a:lnTo>
                      <a:lnTo>
                        <a:pt x="12386" y="3240"/>
                      </a:lnTo>
                      <a:lnTo>
                        <a:pt x="12464" y="3556"/>
                      </a:lnTo>
                      <a:lnTo>
                        <a:pt x="12577" y="3891"/>
                      </a:lnTo>
                      <a:lnTo>
                        <a:pt x="12746" y="4171"/>
                      </a:lnTo>
                      <a:lnTo>
                        <a:pt x="12926" y="4487"/>
                      </a:lnTo>
                      <a:lnTo>
                        <a:pt x="13050" y="4860"/>
                      </a:lnTo>
                      <a:lnTo>
                        <a:pt x="13162" y="5251"/>
                      </a:lnTo>
                      <a:lnTo>
                        <a:pt x="13218" y="5604"/>
                      </a:lnTo>
                      <a:lnTo>
                        <a:pt x="13263" y="5995"/>
                      </a:lnTo>
                      <a:lnTo>
                        <a:pt x="13241" y="6386"/>
                      </a:lnTo>
                      <a:lnTo>
                        <a:pt x="13218" y="6740"/>
                      </a:lnTo>
                      <a:lnTo>
                        <a:pt x="13139" y="7094"/>
                      </a:lnTo>
                      <a:lnTo>
                        <a:pt x="13050" y="7429"/>
                      </a:lnTo>
                      <a:lnTo>
                        <a:pt x="12903" y="7746"/>
                      </a:lnTo>
                      <a:lnTo>
                        <a:pt x="12723" y="8025"/>
                      </a:lnTo>
                      <a:lnTo>
                        <a:pt x="12532" y="8286"/>
                      </a:lnTo>
                      <a:lnTo>
                        <a:pt x="12318" y="8491"/>
                      </a:lnTo>
                      <a:lnTo>
                        <a:pt x="12060" y="8677"/>
                      </a:lnTo>
                      <a:lnTo>
                        <a:pt x="11756" y="8788"/>
                      </a:lnTo>
                      <a:lnTo>
                        <a:pt x="11452" y="8826"/>
                      </a:lnTo>
                      <a:lnTo>
                        <a:pt x="11283" y="8826"/>
                      </a:lnTo>
                      <a:lnTo>
                        <a:pt x="11126" y="8826"/>
                      </a:lnTo>
                      <a:lnTo>
                        <a:pt x="11002" y="8788"/>
                      </a:lnTo>
                      <a:lnTo>
                        <a:pt x="10845" y="8714"/>
                      </a:lnTo>
                      <a:lnTo>
                        <a:pt x="10721" y="8640"/>
                      </a:lnTo>
                      <a:lnTo>
                        <a:pt x="10608" y="8565"/>
                      </a:lnTo>
                      <a:lnTo>
                        <a:pt x="10485" y="8453"/>
                      </a:lnTo>
                      <a:lnTo>
                        <a:pt x="10372" y="8323"/>
                      </a:lnTo>
                      <a:lnTo>
                        <a:pt x="10181" y="8062"/>
                      </a:lnTo>
                      <a:lnTo>
                        <a:pt x="10035" y="7746"/>
                      </a:lnTo>
                      <a:lnTo>
                        <a:pt x="9900" y="7392"/>
                      </a:lnTo>
                      <a:lnTo>
                        <a:pt x="9787" y="7001"/>
                      </a:lnTo>
                      <a:lnTo>
                        <a:pt x="9731" y="6610"/>
                      </a:lnTo>
                      <a:lnTo>
                        <a:pt x="9686" y="6219"/>
                      </a:lnTo>
                      <a:lnTo>
                        <a:pt x="9663" y="5772"/>
                      </a:lnTo>
                      <a:lnTo>
                        <a:pt x="9686" y="5381"/>
                      </a:lnTo>
                      <a:lnTo>
                        <a:pt x="9753" y="4990"/>
                      </a:lnTo>
                      <a:lnTo>
                        <a:pt x="9832" y="4636"/>
                      </a:lnTo>
                      <a:lnTo>
                        <a:pt x="9945" y="4320"/>
                      </a:lnTo>
                      <a:lnTo>
                        <a:pt x="10068" y="4022"/>
                      </a:lnTo>
                      <a:lnTo>
                        <a:pt x="10203" y="3817"/>
                      </a:lnTo>
                      <a:lnTo>
                        <a:pt x="10316" y="3593"/>
                      </a:lnTo>
                      <a:lnTo>
                        <a:pt x="10395" y="3351"/>
                      </a:lnTo>
                      <a:lnTo>
                        <a:pt x="10462" y="3109"/>
                      </a:lnTo>
                      <a:lnTo>
                        <a:pt x="10507" y="2848"/>
                      </a:lnTo>
                      <a:lnTo>
                        <a:pt x="10530" y="2606"/>
                      </a:lnTo>
                      <a:lnTo>
                        <a:pt x="10507" y="2346"/>
                      </a:lnTo>
                      <a:lnTo>
                        <a:pt x="10462" y="2141"/>
                      </a:lnTo>
                      <a:lnTo>
                        <a:pt x="10395" y="1880"/>
                      </a:lnTo>
                      <a:lnTo>
                        <a:pt x="10293" y="1638"/>
                      </a:lnTo>
                      <a:lnTo>
                        <a:pt x="10158" y="1415"/>
                      </a:lnTo>
                      <a:lnTo>
                        <a:pt x="9967" y="1210"/>
                      </a:lnTo>
                      <a:lnTo>
                        <a:pt x="9753" y="986"/>
                      </a:lnTo>
                      <a:lnTo>
                        <a:pt x="9495" y="819"/>
                      </a:lnTo>
                      <a:lnTo>
                        <a:pt x="9191" y="670"/>
                      </a:lnTo>
                      <a:lnTo>
                        <a:pt x="8842" y="521"/>
                      </a:lnTo>
                      <a:lnTo>
                        <a:pt x="8471" y="446"/>
                      </a:lnTo>
                      <a:lnTo>
                        <a:pt x="7998" y="428"/>
                      </a:lnTo>
                      <a:lnTo>
                        <a:pt x="7413" y="428"/>
                      </a:lnTo>
                      <a:lnTo>
                        <a:pt x="6817" y="446"/>
                      </a:lnTo>
                      <a:lnTo>
                        <a:pt x="6187" y="521"/>
                      </a:lnTo>
                      <a:lnTo>
                        <a:pt x="5602" y="633"/>
                      </a:lnTo>
                      <a:lnTo>
                        <a:pt x="5107" y="744"/>
                      </a:lnTo>
                      <a:lnTo>
                        <a:pt x="4725" y="856"/>
                      </a:lnTo>
                      <a:lnTo>
                        <a:pt x="4848" y="1564"/>
                      </a:lnTo>
                      <a:lnTo>
                        <a:pt x="5028" y="2495"/>
                      </a:lnTo>
                      <a:lnTo>
                        <a:pt x="5175" y="3556"/>
                      </a:lnTo>
                      <a:lnTo>
                        <a:pt x="5298" y="4673"/>
                      </a:lnTo>
                      <a:lnTo>
                        <a:pt x="5343" y="5213"/>
                      </a:lnTo>
                      <a:lnTo>
                        <a:pt x="5388" y="5753"/>
                      </a:lnTo>
                      <a:lnTo>
                        <a:pt x="5411" y="6275"/>
                      </a:lnTo>
                      <a:lnTo>
                        <a:pt x="5411" y="6740"/>
                      </a:lnTo>
                      <a:lnTo>
                        <a:pt x="5366" y="7168"/>
                      </a:lnTo>
                      <a:lnTo>
                        <a:pt x="5321" y="7541"/>
                      </a:lnTo>
                      <a:lnTo>
                        <a:pt x="5287" y="7708"/>
                      </a:lnTo>
                      <a:lnTo>
                        <a:pt x="5242" y="7857"/>
                      </a:lnTo>
                      <a:lnTo>
                        <a:pt x="5197" y="7969"/>
                      </a:lnTo>
                      <a:lnTo>
                        <a:pt x="5130" y="8062"/>
                      </a:lnTo>
                      <a:lnTo>
                        <a:pt x="5006" y="8248"/>
                      </a:lnTo>
                      <a:lnTo>
                        <a:pt x="4848" y="8397"/>
                      </a:lnTo>
                      <a:lnTo>
                        <a:pt x="4725" y="8528"/>
                      </a:lnTo>
                      <a:lnTo>
                        <a:pt x="4567" y="8640"/>
                      </a:lnTo>
                      <a:lnTo>
                        <a:pt x="4421" y="8714"/>
                      </a:lnTo>
                      <a:lnTo>
                        <a:pt x="4263" y="8751"/>
                      </a:lnTo>
                      <a:lnTo>
                        <a:pt x="4095" y="8788"/>
                      </a:lnTo>
                      <a:lnTo>
                        <a:pt x="3948" y="8788"/>
                      </a:lnTo>
                      <a:lnTo>
                        <a:pt x="3791" y="8751"/>
                      </a:lnTo>
                      <a:lnTo>
                        <a:pt x="3667" y="8714"/>
                      </a:lnTo>
                      <a:lnTo>
                        <a:pt x="3510" y="8677"/>
                      </a:lnTo>
                      <a:lnTo>
                        <a:pt x="3386" y="8602"/>
                      </a:lnTo>
                      <a:lnTo>
                        <a:pt x="3251" y="8491"/>
                      </a:lnTo>
                      <a:lnTo>
                        <a:pt x="3127" y="8360"/>
                      </a:lnTo>
                      <a:lnTo>
                        <a:pt x="3015" y="8248"/>
                      </a:lnTo>
                      <a:lnTo>
                        <a:pt x="2925" y="8062"/>
                      </a:lnTo>
                      <a:lnTo>
                        <a:pt x="2778" y="7857"/>
                      </a:lnTo>
                      <a:lnTo>
                        <a:pt x="2610" y="7671"/>
                      </a:lnTo>
                      <a:lnTo>
                        <a:pt x="2407" y="7541"/>
                      </a:lnTo>
                      <a:lnTo>
                        <a:pt x="2171" y="7466"/>
                      </a:lnTo>
                      <a:lnTo>
                        <a:pt x="1957" y="7429"/>
                      </a:lnTo>
                      <a:lnTo>
                        <a:pt x="1698" y="7429"/>
                      </a:lnTo>
                      <a:lnTo>
                        <a:pt x="1462" y="7466"/>
                      </a:lnTo>
                      <a:lnTo>
                        <a:pt x="1226" y="7559"/>
                      </a:lnTo>
                      <a:lnTo>
                        <a:pt x="989" y="7708"/>
                      </a:lnTo>
                      <a:lnTo>
                        <a:pt x="776" y="7932"/>
                      </a:lnTo>
                      <a:lnTo>
                        <a:pt x="551" y="8211"/>
                      </a:lnTo>
                      <a:lnTo>
                        <a:pt x="382" y="8528"/>
                      </a:lnTo>
                      <a:lnTo>
                        <a:pt x="315" y="8714"/>
                      </a:lnTo>
                      <a:lnTo>
                        <a:pt x="236" y="8919"/>
                      </a:lnTo>
                      <a:lnTo>
                        <a:pt x="191" y="9142"/>
                      </a:lnTo>
                      <a:lnTo>
                        <a:pt x="123" y="9347"/>
                      </a:lnTo>
                      <a:lnTo>
                        <a:pt x="78" y="9608"/>
                      </a:lnTo>
                      <a:lnTo>
                        <a:pt x="56" y="9887"/>
                      </a:lnTo>
                      <a:lnTo>
                        <a:pt x="33" y="10185"/>
                      </a:lnTo>
                      <a:lnTo>
                        <a:pt x="33" y="10464"/>
                      </a:lnTo>
                      <a:lnTo>
                        <a:pt x="33" y="10706"/>
                      </a:lnTo>
                      <a:lnTo>
                        <a:pt x="56" y="10967"/>
                      </a:lnTo>
                      <a:lnTo>
                        <a:pt x="78" y="11172"/>
                      </a:lnTo>
                      <a:lnTo>
                        <a:pt x="123" y="11395"/>
                      </a:lnTo>
                      <a:lnTo>
                        <a:pt x="168" y="11600"/>
                      </a:lnTo>
                      <a:lnTo>
                        <a:pt x="236" y="11786"/>
                      </a:lnTo>
                      <a:lnTo>
                        <a:pt x="292" y="11973"/>
                      </a:lnTo>
                      <a:lnTo>
                        <a:pt x="382" y="12140"/>
                      </a:lnTo>
                      <a:lnTo>
                        <a:pt x="540" y="12419"/>
                      </a:lnTo>
                      <a:lnTo>
                        <a:pt x="731" y="12680"/>
                      </a:lnTo>
                      <a:lnTo>
                        <a:pt x="944" y="12866"/>
                      </a:lnTo>
                      <a:lnTo>
                        <a:pt x="1158" y="12997"/>
                      </a:lnTo>
                      <a:lnTo>
                        <a:pt x="1395" y="13108"/>
                      </a:lnTo>
                      <a:lnTo>
                        <a:pt x="1608" y="13183"/>
                      </a:lnTo>
                      <a:lnTo>
                        <a:pt x="1856" y="13183"/>
                      </a:lnTo>
                      <a:lnTo>
                        <a:pt x="2070" y="13146"/>
                      </a:lnTo>
                      <a:lnTo>
                        <a:pt x="2261" y="13071"/>
                      </a:lnTo>
                      <a:lnTo>
                        <a:pt x="2430" y="12960"/>
                      </a:lnTo>
                      <a:lnTo>
                        <a:pt x="2587" y="12792"/>
                      </a:lnTo>
                      <a:lnTo>
                        <a:pt x="2688" y="12606"/>
                      </a:lnTo>
                      <a:lnTo>
                        <a:pt x="2801" y="12419"/>
                      </a:lnTo>
                      <a:lnTo>
                        <a:pt x="2925" y="12289"/>
                      </a:lnTo>
                      <a:lnTo>
                        <a:pt x="3082" y="12177"/>
                      </a:lnTo>
                      <a:lnTo>
                        <a:pt x="3228" y="12103"/>
                      </a:lnTo>
                      <a:lnTo>
                        <a:pt x="3408" y="12103"/>
                      </a:lnTo>
                      <a:lnTo>
                        <a:pt x="3577" y="12103"/>
                      </a:lnTo>
                      <a:lnTo>
                        <a:pt x="3723" y="12177"/>
                      </a:lnTo>
                      <a:lnTo>
                        <a:pt x="3903" y="12252"/>
                      </a:lnTo>
                      <a:lnTo>
                        <a:pt x="4072" y="12364"/>
                      </a:lnTo>
                      <a:lnTo>
                        <a:pt x="4230" y="12494"/>
                      </a:lnTo>
                      <a:lnTo>
                        <a:pt x="4353" y="12643"/>
                      </a:lnTo>
                      <a:lnTo>
                        <a:pt x="4488" y="12829"/>
                      </a:lnTo>
                      <a:lnTo>
                        <a:pt x="4567" y="13034"/>
                      </a:lnTo>
                      <a:lnTo>
                        <a:pt x="4657" y="13257"/>
                      </a:lnTo>
                      <a:lnTo>
                        <a:pt x="4702" y="13462"/>
                      </a:lnTo>
                      <a:lnTo>
                        <a:pt x="4725" y="13686"/>
                      </a:lnTo>
                      <a:lnTo>
                        <a:pt x="4702" y="14282"/>
                      </a:lnTo>
                      <a:lnTo>
                        <a:pt x="4657" y="15045"/>
                      </a:lnTo>
                      <a:lnTo>
                        <a:pt x="4612" y="15976"/>
                      </a:lnTo>
                      <a:lnTo>
                        <a:pt x="4590" y="16926"/>
                      </a:lnTo>
                      <a:lnTo>
                        <a:pt x="4567" y="17968"/>
                      </a:lnTo>
                      <a:lnTo>
                        <a:pt x="4567" y="19011"/>
                      </a:lnTo>
                      <a:lnTo>
                        <a:pt x="4590" y="19514"/>
                      </a:lnTo>
                      <a:lnTo>
                        <a:pt x="4612" y="19980"/>
                      </a:lnTo>
                      <a:lnTo>
                        <a:pt x="4657" y="20426"/>
                      </a:lnTo>
                      <a:lnTo>
                        <a:pt x="4725" y="20836"/>
                      </a:lnTo>
                      <a:lnTo>
                        <a:pt x="4848" y="20929"/>
                      </a:lnTo>
                      <a:lnTo>
                        <a:pt x="5040" y="21004"/>
                      </a:lnTo>
                      <a:lnTo>
                        <a:pt x="5265" y="21078"/>
                      </a:lnTo>
                      <a:lnTo>
                        <a:pt x="5478" y="21115"/>
                      </a:lnTo>
                      <a:lnTo>
                        <a:pt x="6041" y="21115"/>
                      </a:lnTo>
                      <a:lnTo>
                        <a:pt x="6637" y="21078"/>
                      </a:lnTo>
                      <a:lnTo>
                        <a:pt x="7312" y="21004"/>
                      </a:lnTo>
                      <a:lnTo>
                        <a:pt x="7998" y="20929"/>
                      </a:lnTo>
                      <a:lnTo>
                        <a:pt x="8696" y="20855"/>
                      </a:lnTo>
                      <a:lnTo>
                        <a:pt x="9360" y="20836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9" name="Puzzle3"/>
                <p:cNvSpPr>
                  <a:spLocks noEditPoints="1" noChangeArrowheads="1"/>
                </p:cNvSpPr>
                <p:nvPr/>
              </p:nvSpPr>
              <p:spPr bwMode="auto">
                <a:xfrm>
                  <a:off x="1081667" y="5274807"/>
                  <a:ext cx="116535" cy="168140"/>
                </a:xfrm>
                <a:custGeom>
                  <a:avLst/>
                  <a:gdLst>
                    <a:gd name="T0" fmla="*/ 10391 w 21600"/>
                    <a:gd name="T1" fmla="*/ 15806 h 21600"/>
                    <a:gd name="T2" fmla="*/ 20551 w 21600"/>
                    <a:gd name="T3" fmla="*/ 21088 h 21600"/>
                    <a:gd name="T4" fmla="*/ 13180 w 21600"/>
                    <a:gd name="T5" fmla="*/ 13801 h 21600"/>
                    <a:gd name="T6" fmla="*/ 20551 w 21600"/>
                    <a:gd name="T7" fmla="*/ 7025 h 21600"/>
                    <a:gd name="T8" fmla="*/ 10500 w 21600"/>
                    <a:gd name="T9" fmla="*/ 52 h 21600"/>
                    <a:gd name="T10" fmla="*/ 692 w 21600"/>
                    <a:gd name="T11" fmla="*/ 6802 h 21600"/>
                    <a:gd name="T12" fmla="*/ 8064 w 21600"/>
                    <a:gd name="T13" fmla="*/ 13526 h 21600"/>
                    <a:gd name="T14" fmla="*/ 692 w 21600"/>
                    <a:gd name="T15" fmla="*/ 21088 h 21600"/>
                    <a:gd name="T16" fmla="*/ 2273 w 21600"/>
                    <a:gd name="T17" fmla="*/ 7719 h 21600"/>
                    <a:gd name="T18" fmla="*/ 19149 w 21600"/>
                    <a:gd name="T19" fmla="*/ 20237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6625" y="20892"/>
                      </a:moveTo>
                      <a:lnTo>
                        <a:pt x="7105" y="21023"/>
                      </a:lnTo>
                      <a:lnTo>
                        <a:pt x="7513" y="21088"/>
                      </a:lnTo>
                      <a:lnTo>
                        <a:pt x="7922" y="21115"/>
                      </a:lnTo>
                      <a:lnTo>
                        <a:pt x="8242" y="21115"/>
                      </a:lnTo>
                      <a:lnTo>
                        <a:pt x="8544" y="21062"/>
                      </a:lnTo>
                      <a:lnTo>
                        <a:pt x="8810" y="20997"/>
                      </a:lnTo>
                      <a:lnTo>
                        <a:pt x="9023" y="20892"/>
                      </a:lnTo>
                      <a:lnTo>
                        <a:pt x="9148" y="20761"/>
                      </a:lnTo>
                      <a:lnTo>
                        <a:pt x="9290" y="20616"/>
                      </a:lnTo>
                      <a:lnTo>
                        <a:pt x="9361" y="20459"/>
                      </a:lnTo>
                      <a:lnTo>
                        <a:pt x="9396" y="20289"/>
                      </a:lnTo>
                      <a:lnTo>
                        <a:pt x="9396" y="20092"/>
                      </a:lnTo>
                      <a:lnTo>
                        <a:pt x="9325" y="19909"/>
                      </a:lnTo>
                      <a:lnTo>
                        <a:pt x="9219" y="19738"/>
                      </a:lnTo>
                      <a:lnTo>
                        <a:pt x="9094" y="19555"/>
                      </a:lnTo>
                      <a:lnTo>
                        <a:pt x="8917" y="19384"/>
                      </a:lnTo>
                      <a:lnTo>
                        <a:pt x="8650" y="19162"/>
                      </a:lnTo>
                      <a:lnTo>
                        <a:pt x="8437" y="18900"/>
                      </a:lnTo>
                      <a:lnTo>
                        <a:pt x="8277" y="18624"/>
                      </a:lnTo>
                      <a:lnTo>
                        <a:pt x="8135" y="18349"/>
                      </a:lnTo>
                      <a:lnTo>
                        <a:pt x="8028" y="18048"/>
                      </a:lnTo>
                      <a:lnTo>
                        <a:pt x="7993" y="17746"/>
                      </a:lnTo>
                      <a:lnTo>
                        <a:pt x="7993" y="17471"/>
                      </a:lnTo>
                      <a:lnTo>
                        <a:pt x="8028" y="17169"/>
                      </a:lnTo>
                      <a:lnTo>
                        <a:pt x="8135" y="16920"/>
                      </a:lnTo>
                      <a:lnTo>
                        <a:pt x="8277" y="16671"/>
                      </a:lnTo>
                      <a:lnTo>
                        <a:pt x="8366" y="16540"/>
                      </a:lnTo>
                      <a:lnTo>
                        <a:pt x="8473" y="16409"/>
                      </a:lnTo>
                      <a:lnTo>
                        <a:pt x="8615" y="16317"/>
                      </a:lnTo>
                      <a:lnTo>
                        <a:pt x="8739" y="16213"/>
                      </a:lnTo>
                      <a:lnTo>
                        <a:pt x="8881" y="16134"/>
                      </a:lnTo>
                      <a:lnTo>
                        <a:pt x="9059" y="16055"/>
                      </a:lnTo>
                      <a:lnTo>
                        <a:pt x="9254" y="15990"/>
                      </a:lnTo>
                      <a:lnTo>
                        <a:pt x="9432" y="15911"/>
                      </a:lnTo>
                      <a:lnTo>
                        <a:pt x="9663" y="15885"/>
                      </a:lnTo>
                      <a:lnTo>
                        <a:pt x="9876" y="15833"/>
                      </a:lnTo>
                      <a:lnTo>
                        <a:pt x="10142" y="15806"/>
                      </a:lnTo>
                      <a:lnTo>
                        <a:pt x="10391" y="15806"/>
                      </a:lnTo>
                      <a:lnTo>
                        <a:pt x="10728" y="15806"/>
                      </a:lnTo>
                      <a:lnTo>
                        <a:pt x="10995" y="15806"/>
                      </a:lnTo>
                      <a:lnTo>
                        <a:pt x="11279" y="15833"/>
                      </a:lnTo>
                      <a:lnTo>
                        <a:pt x="11546" y="15885"/>
                      </a:lnTo>
                      <a:lnTo>
                        <a:pt x="11776" y="15937"/>
                      </a:lnTo>
                      <a:lnTo>
                        <a:pt x="12025" y="15990"/>
                      </a:lnTo>
                      <a:lnTo>
                        <a:pt x="12221" y="16055"/>
                      </a:lnTo>
                      <a:lnTo>
                        <a:pt x="12434" y="16134"/>
                      </a:lnTo>
                      <a:lnTo>
                        <a:pt x="12611" y="16213"/>
                      </a:lnTo>
                      <a:lnTo>
                        <a:pt x="12771" y="16317"/>
                      </a:lnTo>
                      <a:lnTo>
                        <a:pt x="12913" y="16409"/>
                      </a:lnTo>
                      <a:lnTo>
                        <a:pt x="13038" y="16514"/>
                      </a:lnTo>
                      <a:lnTo>
                        <a:pt x="13251" y="16737"/>
                      </a:lnTo>
                      <a:lnTo>
                        <a:pt x="13428" y="16986"/>
                      </a:lnTo>
                      <a:lnTo>
                        <a:pt x="13517" y="17248"/>
                      </a:lnTo>
                      <a:lnTo>
                        <a:pt x="13588" y="17523"/>
                      </a:lnTo>
                      <a:lnTo>
                        <a:pt x="13588" y="17799"/>
                      </a:lnTo>
                      <a:lnTo>
                        <a:pt x="13517" y="18074"/>
                      </a:lnTo>
                      <a:lnTo>
                        <a:pt x="13428" y="18323"/>
                      </a:lnTo>
                      <a:lnTo>
                        <a:pt x="13286" y="18572"/>
                      </a:lnTo>
                      <a:lnTo>
                        <a:pt x="13109" y="18808"/>
                      </a:lnTo>
                      <a:lnTo>
                        <a:pt x="12878" y="19031"/>
                      </a:lnTo>
                      <a:lnTo>
                        <a:pt x="12434" y="19411"/>
                      </a:lnTo>
                      <a:lnTo>
                        <a:pt x="12132" y="19738"/>
                      </a:lnTo>
                      <a:lnTo>
                        <a:pt x="12025" y="19856"/>
                      </a:lnTo>
                      <a:lnTo>
                        <a:pt x="11919" y="20014"/>
                      </a:lnTo>
                      <a:lnTo>
                        <a:pt x="11883" y="20132"/>
                      </a:lnTo>
                      <a:lnTo>
                        <a:pt x="11883" y="20263"/>
                      </a:lnTo>
                      <a:lnTo>
                        <a:pt x="11883" y="20394"/>
                      </a:lnTo>
                      <a:lnTo>
                        <a:pt x="11954" y="20485"/>
                      </a:lnTo>
                      <a:lnTo>
                        <a:pt x="12061" y="20590"/>
                      </a:lnTo>
                      <a:lnTo>
                        <a:pt x="12185" y="20695"/>
                      </a:lnTo>
                      <a:lnTo>
                        <a:pt x="12327" y="20787"/>
                      </a:lnTo>
                      <a:lnTo>
                        <a:pt x="12540" y="20892"/>
                      </a:lnTo>
                      <a:lnTo>
                        <a:pt x="12771" y="20997"/>
                      </a:lnTo>
                      <a:lnTo>
                        <a:pt x="13073" y="21088"/>
                      </a:lnTo>
                      <a:lnTo>
                        <a:pt x="13428" y="21193"/>
                      </a:lnTo>
                      <a:lnTo>
                        <a:pt x="13873" y="21298"/>
                      </a:lnTo>
                      <a:lnTo>
                        <a:pt x="14317" y="21390"/>
                      </a:lnTo>
                      <a:lnTo>
                        <a:pt x="14778" y="21468"/>
                      </a:lnTo>
                      <a:lnTo>
                        <a:pt x="15294" y="21547"/>
                      </a:lnTo>
                      <a:lnTo>
                        <a:pt x="15809" y="21600"/>
                      </a:lnTo>
                      <a:lnTo>
                        <a:pt x="16359" y="21652"/>
                      </a:lnTo>
                      <a:lnTo>
                        <a:pt x="16875" y="21678"/>
                      </a:lnTo>
                      <a:lnTo>
                        <a:pt x="17407" y="21678"/>
                      </a:lnTo>
                      <a:lnTo>
                        <a:pt x="17958" y="21678"/>
                      </a:lnTo>
                      <a:lnTo>
                        <a:pt x="18473" y="21652"/>
                      </a:lnTo>
                      <a:lnTo>
                        <a:pt x="18953" y="21573"/>
                      </a:lnTo>
                      <a:lnTo>
                        <a:pt x="19397" y="21495"/>
                      </a:lnTo>
                      <a:lnTo>
                        <a:pt x="19841" y="21390"/>
                      </a:lnTo>
                      <a:lnTo>
                        <a:pt x="20214" y="21272"/>
                      </a:lnTo>
                      <a:lnTo>
                        <a:pt x="20551" y="21088"/>
                      </a:lnTo>
                      <a:lnTo>
                        <a:pt x="20480" y="20787"/>
                      </a:lnTo>
                      <a:lnTo>
                        <a:pt x="20409" y="20485"/>
                      </a:lnTo>
                      <a:lnTo>
                        <a:pt x="20356" y="20158"/>
                      </a:lnTo>
                      <a:lnTo>
                        <a:pt x="20356" y="19804"/>
                      </a:lnTo>
                      <a:lnTo>
                        <a:pt x="20321" y="19083"/>
                      </a:lnTo>
                      <a:lnTo>
                        <a:pt x="20356" y="18349"/>
                      </a:lnTo>
                      <a:lnTo>
                        <a:pt x="20409" y="17641"/>
                      </a:lnTo>
                      <a:lnTo>
                        <a:pt x="20480" y="17012"/>
                      </a:lnTo>
                      <a:lnTo>
                        <a:pt x="20551" y="16488"/>
                      </a:lnTo>
                      <a:lnTo>
                        <a:pt x="20551" y="16055"/>
                      </a:lnTo>
                      <a:lnTo>
                        <a:pt x="20551" y="15911"/>
                      </a:lnTo>
                      <a:lnTo>
                        <a:pt x="20445" y="15754"/>
                      </a:lnTo>
                      <a:lnTo>
                        <a:pt x="20356" y="15610"/>
                      </a:lnTo>
                      <a:lnTo>
                        <a:pt x="20178" y="15452"/>
                      </a:lnTo>
                      <a:lnTo>
                        <a:pt x="20001" y="15334"/>
                      </a:lnTo>
                      <a:lnTo>
                        <a:pt x="19770" y="15230"/>
                      </a:lnTo>
                      <a:lnTo>
                        <a:pt x="19521" y="15125"/>
                      </a:lnTo>
                      <a:lnTo>
                        <a:pt x="19290" y="15059"/>
                      </a:lnTo>
                      <a:lnTo>
                        <a:pt x="19024" y="15007"/>
                      </a:lnTo>
                      <a:lnTo>
                        <a:pt x="18740" y="14954"/>
                      </a:lnTo>
                      <a:lnTo>
                        <a:pt x="18509" y="14954"/>
                      </a:lnTo>
                      <a:lnTo>
                        <a:pt x="18225" y="14954"/>
                      </a:lnTo>
                      <a:lnTo>
                        <a:pt x="17994" y="15007"/>
                      </a:lnTo>
                      <a:lnTo>
                        <a:pt x="17763" y="15085"/>
                      </a:lnTo>
                      <a:lnTo>
                        <a:pt x="17550" y="15177"/>
                      </a:lnTo>
                      <a:lnTo>
                        <a:pt x="17372" y="15308"/>
                      </a:lnTo>
                      <a:lnTo>
                        <a:pt x="17176" y="15426"/>
                      </a:lnTo>
                      <a:lnTo>
                        <a:pt x="16928" y="15557"/>
                      </a:lnTo>
                      <a:lnTo>
                        <a:pt x="16661" y="15636"/>
                      </a:lnTo>
                      <a:lnTo>
                        <a:pt x="16359" y="15688"/>
                      </a:lnTo>
                      <a:lnTo>
                        <a:pt x="16022" y="15715"/>
                      </a:lnTo>
                      <a:lnTo>
                        <a:pt x="15667" y="15688"/>
                      </a:lnTo>
                      <a:lnTo>
                        <a:pt x="15294" y="15662"/>
                      </a:lnTo>
                      <a:lnTo>
                        <a:pt x="14956" y="15583"/>
                      </a:lnTo>
                      <a:lnTo>
                        <a:pt x="14619" y="15479"/>
                      </a:lnTo>
                      <a:lnTo>
                        <a:pt x="14281" y="15334"/>
                      </a:lnTo>
                      <a:lnTo>
                        <a:pt x="13961" y="15177"/>
                      </a:lnTo>
                      <a:lnTo>
                        <a:pt x="13695" y="14981"/>
                      </a:lnTo>
                      <a:lnTo>
                        <a:pt x="13588" y="14850"/>
                      </a:lnTo>
                      <a:lnTo>
                        <a:pt x="13482" y="14732"/>
                      </a:lnTo>
                      <a:lnTo>
                        <a:pt x="13393" y="14600"/>
                      </a:lnTo>
                      <a:lnTo>
                        <a:pt x="13322" y="14456"/>
                      </a:lnTo>
                      <a:lnTo>
                        <a:pt x="13251" y="14299"/>
                      </a:lnTo>
                      <a:lnTo>
                        <a:pt x="13215" y="14155"/>
                      </a:lnTo>
                      <a:lnTo>
                        <a:pt x="13180" y="13971"/>
                      </a:lnTo>
                      <a:lnTo>
                        <a:pt x="13180" y="13801"/>
                      </a:lnTo>
                      <a:lnTo>
                        <a:pt x="13180" y="13591"/>
                      </a:lnTo>
                      <a:lnTo>
                        <a:pt x="13215" y="13395"/>
                      </a:lnTo>
                      <a:lnTo>
                        <a:pt x="13251" y="13198"/>
                      </a:lnTo>
                      <a:lnTo>
                        <a:pt x="13322" y="13015"/>
                      </a:lnTo>
                      <a:lnTo>
                        <a:pt x="13393" y="12870"/>
                      </a:lnTo>
                      <a:lnTo>
                        <a:pt x="13482" y="12713"/>
                      </a:lnTo>
                      <a:lnTo>
                        <a:pt x="13588" y="12569"/>
                      </a:lnTo>
                      <a:lnTo>
                        <a:pt x="13730" y="12438"/>
                      </a:lnTo>
                      <a:lnTo>
                        <a:pt x="13997" y="12215"/>
                      </a:lnTo>
                      <a:lnTo>
                        <a:pt x="14334" y="12005"/>
                      </a:lnTo>
                      <a:lnTo>
                        <a:pt x="14690" y="11861"/>
                      </a:lnTo>
                      <a:lnTo>
                        <a:pt x="15063" y="11756"/>
                      </a:lnTo>
                      <a:lnTo>
                        <a:pt x="15436" y="11678"/>
                      </a:lnTo>
                      <a:lnTo>
                        <a:pt x="15809" y="11638"/>
                      </a:lnTo>
                      <a:lnTo>
                        <a:pt x="16182" y="11638"/>
                      </a:lnTo>
                      <a:lnTo>
                        <a:pt x="16555" y="11678"/>
                      </a:lnTo>
                      <a:lnTo>
                        <a:pt x="16910" y="11730"/>
                      </a:lnTo>
                      <a:lnTo>
                        <a:pt x="17248" y="11835"/>
                      </a:lnTo>
                      <a:lnTo>
                        <a:pt x="17514" y="11966"/>
                      </a:lnTo>
                      <a:lnTo>
                        <a:pt x="17763" y="12110"/>
                      </a:lnTo>
                      <a:lnTo>
                        <a:pt x="17887" y="12215"/>
                      </a:lnTo>
                      <a:lnTo>
                        <a:pt x="18065" y="12307"/>
                      </a:lnTo>
                      <a:lnTo>
                        <a:pt x="18260" y="12412"/>
                      </a:lnTo>
                      <a:lnTo>
                        <a:pt x="18438" y="12464"/>
                      </a:lnTo>
                      <a:lnTo>
                        <a:pt x="18669" y="12543"/>
                      </a:lnTo>
                      <a:lnTo>
                        <a:pt x="18882" y="12569"/>
                      </a:lnTo>
                      <a:lnTo>
                        <a:pt x="19113" y="12595"/>
                      </a:lnTo>
                      <a:lnTo>
                        <a:pt x="19361" y="12608"/>
                      </a:lnTo>
                      <a:lnTo>
                        <a:pt x="19592" y="12608"/>
                      </a:lnTo>
                      <a:lnTo>
                        <a:pt x="19841" y="12595"/>
                      </a:lnTo>
                      <a:lnTo>
                        <a:pt x="20072" y="12543"/>
                      </a:lnTo>
                      <a:lnTo>
                        <a:pt x="20321" y="12490"/>
                      </a:lnTo>
                      <a:lnTo>
                        <a:pt x="20551" y="12438"/>
                      </a:lnTo>
                      <a:lnTo>
                        <a:pt x="20800" y="12333"/>
                      </a:lnTo>
                      <a:lnTo>
                        <a:pt x="20996" y="12241"/>
                      </a:lnTo>
                      <a:lnTo>
                        <a:pt x="21244" y="12110"/>
                      </a:lnTo>
                      <a:lnTo>
                        <a:pt x="21298" y="12032"/>
                      </a:lnTo>
                      <a:lnTo>
                        <a:pt x="21404" y="11966"/>
                      </a:lnTo>
                      <a:lnTo>
                        <a:pt x="21475" y="11861"/>
                      </a:lnTo>
                      <a:lnTo>
                        <a:pt x="21511" y="11730"/>
                      </a:lnTo>
                      <a:lnTo>
                        <a:pt x="21617" y="11481"/>
                      </a:lnTo>
                      <a:lnTo>
                        <a:pt x="21653" y="11180"/>
                      </a:lnTo>
                      <a:lnTo>
                        <a:pt x="21653" y="10826"/>
                      </a:lnTo>
                      <a:lnTo>
                        <a:pt x="21653" y="10472"/>
                      </a:lnTo>
                      <a:lnTo>
                        <a:pt x="21582" y="10092"/>
                      </a:lnTo>
                      <a:lnTo>
                        <a:pt x="21511" y="9725"/>
                      </a:lnTo>
                      <a:lnTo>
                        <a:pt x="21298" y="8912"/>
                      </a:lnTo>
                      <a:lnTo>
                        <a:pt x="21067" y="8191"/>
                      </a:lnTo>
                      <a:lnTo>
                        <a:pt x="20800" y="7536"/>
                      </a:lnTo>
                      <a:lnTo>
                        <a:pt x="20551" y="7025"/>
                      </a:lnTo>
                      <a:lnTo>
                        <a:pt x="20001" y="7103"/>
                      </a:lnTo>
                      <a:lnTo>
                        <a:pt x="19432" y="7156"/>
                      </a:lnTo>
                      <a:lnTo>
                        <a:pt x="18846" y="7208"/>
                      </a:lnTo>
                      <a:lnTo>
                        <a:pt x="18225" y="7208"/>
                      </a:lnTo>
                      <a:lnTo>
                        <a:pt x="17656" y="7208"/>
                      </a:lnTo>
                      <a:lnTo>
                        <a:pt x="17070" y="7182"/>
                      </a:lnTo>
                      <a:lnTo>
                        <a:pt x="16484" y="7156"/>
                      </a:lnTo>
                      <a:lnTo>
                        <a:pt x="15986" y="7103"/>
                      </a:lnTo>
                      <a:lnTo>
                        <a:pt x="14992" y="6999"/>
                      </a:lnTo>
                      <a:lnTo>
                        <a:pt x="14210" y="6907"/>
                      </a:lnTo>
                      <a:lnTo>
                        <a:pt x="13695" y="6828"/>
                      </a:lnTo>
                      <a:lnTo>
                        <a:pt x="13517" y="6802"/>
                      </a:lnTo>
                      <a:lnTo>
                        <a:pt x="13073" y="6645"/>
                      </a:lnTo>
                      <a:lnTo>
                        <a:pt x="12700" y="6474"/>
                      </a:lnTo>
                      <a:lnTo>
                        <a:pt x="12363" y="6304"/>
                      </a:lnTo>
                      <a:lnTo>
                        <a:pt x="12132" y="6094"/>
                      </a:lnTo>
                      <a:lnTo>
                        <a:pt x="11919" y="5871"/>
                      </a:lnTo>
                      <a:lnTo>
                        <a:pt x="11776" y="5649"/>
                      </a:lnTo>
                      <a:lnTo>
                        <a:pt x="11688" y="5413"/>
                      </a:lnTo>
                      <a:lnTo>
                        <a:pt x="11617" y="5190"/>
                      </a:lnTo>
                      <a:lnTo>
                        <a:pt x="11617" y="4941"/>
                      </a:lnTo>
                      <a:lnTo>
                        <a:pt x="11652" y="4718"/>
                      </a:lnTo>
                      <a:lnTo>
                        <a:pt x="11723" y="4482"/>
                      </a:lnTo>
                      <a:lnTo>
                        <a:pt x="11812" y="4285"/>
                      </a:lnTo>
                      <a:lnTo>
                        <a:pt x="11919" y="4089"/>
                      </a:lnTo>
                      <a:lnTo>
                        <a:pt x="12096" y="3905"/>
                      </a:lnTo>
                      <a:lnTo>
                        <a:pt x="12292" y="3735"/>
                      </a:lnTo>
                      <a:lnTo>
                        <a:pt x="12505" y="3604"/>
                      </a:lnTo>
                      <a:lnTo>
                        <a:pt x="12700" y="3460"/>
                      </a:lnTo>
                      <a:lnTo>
                        <a:pt x="12878" y="3250"/>
                      </a:lnTo>
                      <a:lnTo>
                        <a:pt x="13038" y="3027"/>
                      </a:lnTo>
                      <a:lnTo>
                        <a:pt x="13180" y="2752"/>
                      </a:lnTo>
                      <a:lnTo>
                        <a:pt x="13286" y="2477"/>
                      </a:lnTo>
                      <a:lnTo>
                        <a:pt x="13322" y="2175"/>
                      </a:lnTo>
                      <a:lnTo>
                        <a:pt x="13357" y="1874"/>
                      </a:lnTo>
                      <a:lnTo>
                        <a:pt x="13286" y="1572"/>
                      </a:lnTo>
                      <a:lnTo>
                        <a:pt x="13180" y="1271"/>
                      </a:lnTo>
                      <a:lnTo>
                        <a:pt x="13038" y="983"/>
                      </a:lnTo>
                      <a:lnTo>
                        <a:pt x="12949" y="865"/>
                      </a:lnTo>
                      <a:lnTo>
                        <a:pt x="12807" y="733"/>
                      </a:lnTo>
                      <a:lnTo>
                        <a:pt x="12665" y="616"/>
                      </a:lnTo>
                      <a:lnTo>
                        <a:pt x="12505" y="511"/>
                      </a:lnTo>
                      <a:lnTo>
                        <a:pt x="12327" y="406"/>
                      </a:lnTo>
                      <a:lnTo>
                        <a:pt x="12132" y="314"/>
                      </a:lnTo>
                      <a:lnTo>
                        <a:pt x="11883" y="235"/>
                      </a:lnTo>
                      <a:lnTo>
                        <a:pt x="11652" y="183"/>
                      </a:lnTo>
                      <a:lnTo>
                        <a:pt x="11368" y="104"/>
                      </a:lnTo>
                      <a:lnTo>
                        <a:pt x="11101" y="78"/>
                      </a:lnTo>
                      <a:lnTo>
                        <a:pt x="10800" y="52"/>
                      </a:lnTo>
                      <a:lnTo>
                        <a:pt x="10444" y="52"/>
                      </a:lnTo>
                      <a:lnTo>
                        <a:pt x="10142" y="52"/>
                      </a:lnTo>
                      <a:lnTo>
                        <a:pt x="9840" y="78"/>
                      </a:lnTo>
                      <a:lnTo>
                        <a:pt x="9574" y="104"/>
                      </a:lnTo>
                      <a:lnTo>
                        <a:pt x="9325" y="157"/>
                      </a:lnTo>
                      <a:lnTo>
                        <a:pt x="9094" y="209"/>
                      </a:lnTo>
                      <a:lnTo>
                        <a:pt x="8846" y="262"/>
                      </a:lnTo>
                      <a:lnTo>
                        <a:pt x="8650" y="340"/>
                      </a:lnTo>
                      <a:lnTo>
                        <a:pt x="8437" y="432"/>
                      </a:lnTo>
                      <a:lnTo>
                        <a:pt x="8277" y="511"/>
                      </a:lnTo>
                      <a:lnTo>
                        <a:pt x="8100" y="616"/>
                      </a:lnTo>
                      <a:lnTo>
                        <a:pt x="7957" y="707"/>
                      </a:lnTo>
                      <a:lnTo>
                        <a:pt x="7833" y="838"/>
                      </a:lnTo>
                      <a:lnTo>
                        <a:pt x="7620" y="1061"/>
                      </a:lnTo>
                      <a:lnTo>
                        <a:pt x="7442" y="1336"/>
                      </a:lnTo>
                      <a:lnTo>
                        <a:pt x="7353" y="1599"/>
                      </a:lnTo>
                      <a:lnTo>
                        <a:pt x="7318" y="1900"/>
                      </a:lnTo>
                      <a:lnTo>
                        <a:pt x="7318" y="2175"/>
                      </a:lnTo>
                      <a:lnTo>
                        <a:pt x="7353" y="2450"/>
                      </a:lnTo>
                      <a:lnTo>
                        <a:pt x="7442" y="2726"/>
                      </a:lnTo>
                      <a:lnTo>
                        <a:pt x="7620" y="2975"/>
                      </a:lnTo>
                      <a:lnTo>
                        <a:pt x="7833" y="3198"/>
                      </a:lnTo>
                      <a:lnTo>
                        <a:pt x="8064" y="3433"/>
                      </a:lnTo>
                      <a:lnTo>
                        <a:pt x="8295" y="3630"/>
                      </a:lnTo>
                      <a:lnTo>
                        <a:pt x="8508" y="3853"/>
                      </a:lnTo>
                      <a:lnTo>
                        <a:pt x="8686" y="4089"/>
                      </a:lnTo>
                      <a:lnTo>
                        <a:pt x="8775" y="4312"/>
                      </a:lnTo>
                      <a:lnTo>
                        <a:pt x="8846" y="4561"/>
                      </a:lnTo>
                      <a:lnTo>
                        <a:pt x="8846" y="4810"/>
                      </a:lnTo>
                      <a:lnTo>
                        <a:pt x="8810" y="5059"/>
                      </a:lnTo>
                      <a:lnTo>
                        <a:pt x="8721" y="5295"/>
                      </a:lnTo>
                      <a:lnTo>
                        <a:pt x="8579" y="5544"/>
                      </a:lnTo>
                      <a:lnTo>
                        <a:pt x="8366" y="5766"/>
                      </a:lnTo>
                      <a:lnTo>
                        <a:pt x="8135" y="5976"/>
                      </a:lnTo>
                      <a:lnTo>
                        <a:pt x="7833" y="6199"/>
                      </a:lnTo>
                      <a:lnTo>
                        <a:pt x="7478" y="6369"/>
                      </a:lnTo>
                      <a:lnTo>
                        <a:pt x="7069" y="6527"/>
                      </a:lnTo>
                      <a:lnTo>
                        <a:pt x="6590" y="6671"/>
                      </a:lnTo>
                      <a:lnTo>
                        <a:pt x="6092" y="6802"/>
                      </a:lnTo>
                      <a:lnTo>
                        <a:pt x="5684" y="6802"/>
                      </a:lnTo>
                      <a:lnTo>
                        <a:pt x="5133" y="6802"/>
                      </a:lnTo>
                      <a:lnTo>
                        <a:pt x="4547" y="6802"/>
                      </a:lnTo>
                      <a:lnTo>
                        <a:pt x="3872" y="6802"/>
                      </a:lnTo>
                      <a:lnTo>
                        <a:pt x="3144" y="6802"/>
                      </a:lnTo>
                      <a:lnTo>
                        <a:pt x="2362" y="6802"/>
                      </a:lnTo>
                      <a:lnTo>
                        <a:pt x="1545" y="6802"/>
                      </a:lnTo>
                      <a:lnTo>
                        <a:pt x="692" y="6802"/>
                      </a:lnTo>
                      <a:lnTo>
                        <a:pt x="586" y="7234"/>
                      </a:lnTo>
                      <a:lnTo>
                        <a:pt x="461" y="7837"/>
                      </a:lnTo>
                      <a:lnTo>
                        <a:pt x="355" y="8493"/>
                      </a:lnTo>
                      <a:lnTo>
                        <a:pt x="248" y="9187"/>
                      </a:lnTo>
                      <a:lnTo>
                        <a:pt x="142" y="9869"/>
                      </a:lnTo>
                      <a:lnTo>
                        <a:pt x="106" y="10498"/>
                      </a:lnTo>
                      <a:lnTo>
                        <a:pt x="106" y="10983"/>
                      </a:lnTo>
                      <a:lnTo>
                        <a:pt x="106" y="11311"/>
                      </a:lnTo>
                      <a:lnTo>
                        <a:pt x="213" y="11481"/>
                      </a:lnTo>
                      <a:lnTo>
                        <a:pt x="319" y="11651"/>
                      </a:lnTo>
                      <a:lnTo>
                        <a:pt x="497" y="11783"/>
                      </a:lnTo>
                      <a:lnTo>
                        <a:pt x="692" y="11914"/>
                      </a:lnTo>
                      <a:lnTo>
                        <a:pt x="941" y="12032"/>
                      </a:lnTo>
                      <a:lnTo>
                        <a:pt x="1207" y="12110"/>
                      </a:lnTo>
                      <a:lnTo>
                        <a:pt x="1509" y="12189"/>
                      </a:lnTo>
                      <a:lnTo>
                        <a:pt x="1794" y="12241"/>
                      </a:lnTo>
                      <a:lnTo>
                        <a:pt x="2131" y="12267"/>
                      </a:lnTo>
                      <a:lnTo>
                        <a:pt x="2433" y="12281"/>
                      </a:lnTo>
                      <a:lnTo>
                        <a:pt x="2735" y="12267"/>
                      </a:lnTo>
                      <a:lnTo>
                        <a:pt x="3055" y="12241"/>
                      </a:lnTo>
                      <a:lnTo>
                        <a:pt x="3357" y="12189"/>
                      </a:lnTo>
                      <a:lnTo>
                        <a:pt x="3623" y="12084"/>
                      </a:lnTo>
                      <a:lnTo>
                        <a:pt x="3872" y="11979"/>
                      </a:lnTo>
                      <a:lnTo>
                        <a:pt x="4103" y="11861"/>
                      </a:lnTo>
                      <a:lnTo>
                        <a:pt x="4316" y="11704"/>
                      </a:lnTo>
                      <a:lnTo>
                        <a:pt x="4582" y="11612"/>
                      </a:lnTo>
                      <a:lnTo>
                        <a:pt x="4849" y="11533"/>
                      </a:lnTo>
                      <a:lnTo>
                        <a:pt x="5169" y="11507"/>
                      </a:lnTo>
                      <a:lnTo>
                        <a:pt x="5506" y="11481"/>
                      </a:lnTo>
                      <a:lnTo>
                        <a:pt x="5808" y="11507"/>
                      </a:lnTo>
                      <a:lnTo>
                        <a:pt x="6146" y="11560"/>
                      </a:lnTo>
                      <a:lnTo>
                        <a:pt x="6501" y="11651"/>
                      </a:lnTo>
                      <a:lnTo>
                        <a:pt x="6803" y="11783"/>
                      </a:lnTo>
                      <a:lnTo>
                        <a:pt x="7105" y="11940"/>
                      </a:lnTo>
                      <a:lnTo>
                        <a:pt x="7353" y="12110"/>
                      </a:lnTo>
                      <a:lnTo>
                        <a:pt x="7584" y="12333"/>
                      </a:lnTo>
                      <a:lnTo>
                        <a:pt x="7798" y="12595"/>
                      </a:lnTo>
                      <a:lnTo>
                        <a:pt x="7922" y="12870"/>
                      </a:lnTo>
                      <a:lnTo>
                        <a:pt x="8028" y="13198"/>
                      </a:lnTo>
                      <a:lnTo>
                        <a:pt x="8064" y="13526"/>
                      </a:lnTo>
                      <a:lnTo>
                        <a:pt x="8028" y="13775"/>
                      </a:lnTo>
                      <a:lnTo>
                        <a:pt x="7922" y="13998"/>
                      </a:lnTo>
                      <a:lnTo>
                        <a:pt x="7798" y="14220"/>
                      </a:lnTo>
                      <a:lnTo>
                        <a:pt x="7584" y="14404"/>
                      </a:lnTo>
                      <a:lnTo>
                        <a:pt x="7353" y="14574"/>
                      </a:lnTo>
                      <a:lnTo>
                        <a:pt x="7105" y="14732"/>
                      </a:lnTo>
                      <a:lnTo>
                        <a:pt x="6803" y="14850"/>
                      </a:lnTo>
                      <a:lnTo>
                        <a:pt x="6501" y="14954"/>
                      </a:lnTo>
                      <a:lnTo>
                        <a:pt x="6146" y="15033"/>
                      </a:lnTo>
                      <a:lnTo>
                        <a:pt x="5808" y="15085"/>
                      </a:lnTo>
                      <a:lnTo>
                        <a:pt x="5506" y="15085"/>
                      </a:lnTo>
                      <a:lnTo>
                        <a:pt x="5169" y="15059"/>
                      </a:lnTo>
                      <a:lnTo>
                        <a:pt x="4849" y="15007"/>
                      </a:lnTo>
                      <a:lnTo>
                        <a:pt x="4582" y="14902"/>
                      </a:lnTo>
                      <a:lnTo>
                        <a:pt x="4316" y="14784"/>
                      </a:lnTo>
                      <a:lnTo>
                        <a:pt x="4103" y="14600"/>
                      </a:lnTo>
                      <a:lnTo>
                        <a:pt x="3907" y="14430"/>
                      </a:lnTo>
                      <a:lnTo>
                        <a:pt x="3659" y="14299"/>
                      </a:lnTo>
                      <a:lnTo>
                        <a:pt x="3428" y="14194"/>
                      </a:lnTo>
                      <a:lnTo>
                        <a:pt x="3179" y="14129"/>
                      </a:lnTo>
                      <a:lnTo>
                        <a:pt x="2913" y="14102"/>
                      </a:lnTo>
                      <a:lnTo>
                        <a:pt x="2646" y="14102"/>
                      </a:lnTo>
                      <a:lnTo>
                        <a:pt x="2362" y="14129"/>
                      </a:lnTo>
                      <a:lnTo>
                        <a:pt x="2096" y="14168"/>
                      </a:lnTo>
                      <a:lnTo>
                        <a:pt x="1811" y="14273"/>
                      </a:lnTo>
                      <a:lnTo>
                        <a:pt x="1545" y="14378"/>
                      </a:lnTo>
                      <a:lnTo>
                        <a:pt x="1314" y="14496"/>
                      </a:lnTo>
                      <a:lnTo>
                        <a:pt x="1065" y="14653"/>
                      </a:lnTo>
                      <a:lnTo>
                        <a:pt x="870" y="14797"/>
                      </a:lnTo>
                      <a:lnTo>
                        <a:pt x="657" y="14981"/>
                      </a:lnTo>
                      <a:lnTo>
                        <a:pt x="497" y="15177"/>
                      </a:lnTo>
                      <a:lnTo>
                        <a:pt x="390" y="15413"/>
                      </a:lnTo>
                      <a:lnTo>
                        <a:pt x="284" y="15636"/>
                      </a:lnTo>
                      <a:lnTo>
                        <a:pt x="248" y="15911"/>
                      </a:lnTo>
                      <a:lnTo>
                        <a:pt x="284" y="16239"/>
                      </a:lnTo>
                      <a:lnTo>
                        <a:pt x="319" y="16566"/>
                      </a:lnTo>
                      <a:lnTo>
                        <a:pt x="497" y="17340"/>
                      </a:lnTo>
                      <a:lnTo>
                        <a:pt x="692" y="18152"/>
                      </a:lnTo>
                      <a:lnTo>
                        <a:pt x="799" y="18559"/>
                      </a:lnTo>
                      <a:lnTo>
                        <a:pt x="905" y="18978"/>
                      </a:lnTo>
                      <a:lnTo>
                        <a:pt x="959" y="19384"/>
                      </a:lnTo>
                      <a:lnTo>
                        <a:pt x="994" y="19791"/>
                      </a:lnTo>
                      <a:lnTo>
                        <a:pt x="994" y="20132"/>
                      </a:lnTo>
                      <a:lnTo>
                        <a:pt x="959" y="20485"/>
                      </a:lnTo>
                      <a:lnTo>
                        <a:pt x="941" y="20669"/>
                      </a:lnTo>
                      <a:lnTo>
                        <a:pt x="870" y="20813"/>
                      </a:lnTo>
                      <a:lnTo>
                        <a:pt x="799" y="20970"/>
                      </a:lnTo>
                      <a:lnTo>
                        <a:pt x="692" y="21088"/>
                      </a:lnTo>
                      <a:lnTo>
                        <a:pt x="1474" y="20997"/>
                      </a:lnTo>
                      <a:lnTo>
                        <a:pt x="2291" y="20866"/>
                      </a:lnTo>
                      <a:lnTo>
                        <a:pt x="3108" y="20787"/>
                      </a:lnTo>
                      <a:lnTo>
                        <a:pt x="3907" y="20721"/>
                      </a:lnTo>
                      <a:lnTo>
                        <a:pt x="4653" y="20695"/>
                      </a:lnTo>
                      <a:lnTo>
                        <a:pt x="5364" y="20695"/>
                      </a:lnTo>
                      <a:lnTo>
                        <a:pt x="5701" y="20721"/>
                      </a:lnTo>
                      <a:lnTo>
                        <a:pt x="6057" y="20761"/>
                      </a:lnTo>
                      <a:lnTo>
                        <a:pt x="6323" y="20813"/>
                      </a:lnTo>
                      <a:lnTo>
                        <a:pt x="6625" y="20892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0" name="Puzzle4"/>
                <p:cNvSpPr>
                  <a:spLocks noEditPoints="1" noChangeArrowheads="1"/>
                </p:cNvSpPr>
                <p:nvPr/>
              </p:nvSpPr>
              <p:spPr bwMode="auto">
                <a:xfrm>
                  <a:off x="1195684" y="5395368"/>
                  <a:ext cx="112580" cy="195558"/>
                </a:xfrm>
                <a:custGeom>
                  <a:avLst/>
                  <a:gdLst>
                    <a:gd name="T0" fmla="*/ 8307 w 21600"/>
                    <a:gd name="T1" fmla="*/ 11593 h 21600"/>
                    <a:gd name="T2" fmla="*/ 453 w 21600"/>
                    <a:gd name="T3" fmla="*/ 16938 h 21600"/>
                    <a:gd name="T4" fmla="*/ 11500 w 21600"/>
                    <a:gd name="T5" fmla="*/ 21600 h 21600"/>
                    <a:gd name="T6" fmla="*/ 20920 w 21600"/>
                    <a:gd name="T7" fmla="*/ 16751 h 21600"/>
                    <a:gd name="T8" fmla="*/ 13972 w 21600"/>
                    <a:gd name="T9" fmla="*/ 10888 h 21600"/>
                    <a:gd name="T10" fmla="*/ 21033 w 21600"/>
                    <a:gd name="T11" fmla="*/ 4716 h 21600"/>
                    <a:gd name="T12" fmla="*/ 11102 w 21600"/>
                    <a:gd name="T13" fmla="*/ 11 h 21600"/>
                    <a:gd name="T14" fmla="*/ 453 w 21600"/>
                    <a:gd name="T15" fmla="*/ 4716 h 21600"/>
                    <a:gd name="T16" fmla="*/ 2076 w 21600"/>
                    <a:gd name="T17" fmla="*/ 5664 h 21600"/>
                    <a:gd name="T18" fmla="*/ 20203 w 21600"/>
                    <a:gd name="T19" fmla="*/ 1598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3813" y="10590"/>
                      </a:moveTo>
                      <a:lnTo>
                        <a:pt x="3927" y="10513"/>
                      </a:lnTo>
                      <a:lnTo>
                        <a:pt x="4078" y="10425"/>
                      </a:lnTo>
                      <a:lnTo>
                        <a:pt x="4210" y="10359"/>
                      </a:lnTo>
                      <a:lnTo>
                        <a:pt x="4361" y="10315"/>
                      </a:lnTo>
                      <a:lnTo>
                        <a:pt x="4682" y="10237"/>
                      </a:lnTo>
                      <a:lnTo>
                        <a:pt x="5041" y="10193"/>
                      </a:lnTo>
                      <a:lnTo>
                        <a:pt x="5456" y="10171"/>
                      </a:lnTo>
                      <a:lnTo>
                        <a:pt x="5853" y="10193"/>
                      </a:lnTo>
                      <a:lnTo>
                        <a:pt x="6249" y="10260"/>
                      </a:lnTo>
                      <a:lnTo>
                        <a:pt x="6646" y="10337"/>
                      </a:lnTo>
                      <a:lnTo>
                        <a:pt x="7004" y="10469"/>
                      </a:lnTo>
                      <a:lnTo>
                        <a:pt x="7363" y="10612"/>
                      </a:lnTo>
                      <a:lnTo>
                        <a:pt x="7665" y="10788"/>
                      </a:lnTo>
                      <a:lnTo>
                        <a:pt x="7911" y="10998"/>
                      </a:lnTo>
                      <a:lnTo>
                        <a:pt x="8024" y="11097"/>
                      </a:lnTo>
                      <a:lnTo>
                        <a:pt x="8137" y="11207"/>
                      </a:lnTo>
                      <a:lnTo>
                        <a:pt x="8194" y="11340"/>
                      </a:lnTo>
                      <a:lnTo>
                        <a:pt x="8269" y="11461"/>
                      </a:lnTo>
                      <a:lnTo>
                        <a:pt x="8307" y="11593"/>
                      </a:lnTo>
                      <a:lnTo>
                        <a:pt x="8307" y="11714"/>
                      </a:lnTo>
                      <a:lnTo>
                        <a:pt x="8307" y="11868"/>
                      </a:lnTo>
                      <a:lnTo>
                        <a:pt x="8307" y="12012"/>
                      </a:lnTo>
                      <a:lnTo>
                        <a:pt x="8194" y="12265"/>
                      </a:lnTo>
                      <a:lnTo>
                        <a:pt x="8062" y="12519"/>
                      </a:lnTo>
                      <a:lnTo>
                        <a:pt x="7873" y="12706"/>
                      </a:lnTo>
                      <a:lnTo>
                        <a:pt x="7627" y="12904"/>
                      </a:lnTo>
                      <a:lnTo>
                        <a:pt x="7363" y="13048"/>
                      </a:lnTo>
                      <a:lnTo>
                        <a:pt x="7080" y="13180"/>
                      </a:lnTo>
                      <a:lnTo>
                        <a:pt x="6759" y="13257"/>
                      </a:lnTo>
                      <a:lnTo>
                        <a:pt x="6419" y="13345"/>
                      </a:lnTo>
                      <a:lnTo>
                        <a:pt x="6098" y="13389"/>
                      </a:lnTo>
                      <a:lnTo>
                        <a:pt x="5739" y="13389"/>
                      </a:lnTo>
                      <a:lnTo>
                        <a:pt x="5418" y="13389"/>
                      </a:lnTo>
                      <a:lnTo>
                        <a:pt x="5079" y="13345"/>
                      </a:lnTo>
                      <a:lnTo>
                        <a:pt x="4758" y="13301"/>
                      </a:lnTo>
                      <a:lnTo>
                        <a:pt x="4474" y="13213"/>
                      </a:lnTo>
                      <a:lnTo>
                        <a:pt x="4172" y="13114"/>
                      </a:lnTo>
                      <a:lnTo>
                        <a:pt x="3965" y="12982"/>
                      </a:lnTo>
                      <a:lnTo>
                        <a:pt x="3738" y="12838"/>
                      </a:lnTo>
                      <a:lnTo>
                        <a:pt x="3493" y="12706"/>
                      </a:lnTo>
                      <a:lnTo>
                        <a:pt x="3228" y="12607"/>
                      </a:lnTo>
                      <a:lnTo>
                        <a:pt x="2945" y="12519"/>
                      </a:lnTo>
                      <a:lnTo>
                        <a:pt x="2700" y="12431"/>
                      </a:lnTo>
                      <a:lnTo>
                        <a:pt x="2397" y="12375"/>
                      </a:lnTo>
                      <a:lnTo>
                        <a:pt x="2152" y="12331"/>
                      </a:lnTo>
                      <a:lnTo>
                        <a:pt x="1888" y="12309"/>
                      </a:lnTo>
                      <a:lnTo>
                        <a:pt x="1642" y="12309"/>
                      </a:lnTo>
                      <a:lnTo>
                        <a:pt x="1397" y="12331"/>
                      </a:lnTo>
                      <a:lnTo>
                        <a:pt x="1170" y="12397"/>
                      </a:lnTo>
                      <a:lnTo>
                        <a:pt x="962" y="12453"/>
                      </a:lnTo>
                      <a:lnTo>
                        <a:pt x="774" y="12563"/>
                      </a:lnTo>
                      <a:lnTo>
                        <a:pt x="623" y="12684"/>
                      </a:lnTo>
                      <a:lnTo>
                        <a:pt x="528" y="12838"/>
                      </a:lnTo>
                      <a:lnTo>
                        <a:pt x="453" y="13026"/>
                      </a:lnTo>
                      <a:lnTo>
                        <a:pt x="339" y="13477"/>
                      </a:lnTo>
                      <a:lnTo>
                        <a:pt x="226" y="13984"/>
                      </a:lnTo>
                      <a:lnTo>
                        <a:pt x="151" y="14535"/>
                      </a:lnTo>
                      <a:lnTo>
                        <a:pt x="113" y="15075"/>
                      </a:lnTo>
                      <a:lnTo>
                        <a:pt x="113" y="15626"/>
                      </a:lnTo>
                      <a:lnTo>
                        <a:pt x="151" y="16133"/>
                      </a:lnTo>
                      <a:lnTo>
                        <a:pt x="188" y="16376"/>
                      </a:lnTo>
                      <a:lnTo>
                        <a:pt x="264" y="16585"/>
                      </a:lnTo>
                      <a:lnTo>
                        <a:pt x="339" y="16773"/>
                      </a:lnTo>
                      <a:lnTo>
                        <a:pt x="453" y="16938"/>
                      </a:lnTo>
                      <a:lnTo>
                        <a:pt x="1095" y="16883"/>
                      </a:lnTo>
                      <a:lnTo>
                        <a:pt x="1963" y="16795"/>
                      </a:lnTo>
                      <a:lnTo>
                        <a:pt x="2945" y="16751"/>
                      </a:lnTo>
                      <a:lnTo>
                        <a:pt x="3965" y="16706"/>
                      </a:lnTo>
                      <a:lnTo>
                        <a:pt x="5022" y="16684"/>
                      </a:lnTo>
                      <a:lnTo>
                        <a:pt x="5947" y="16684"/>
                      </a:lnTo>
                      <a:lnTo>
                        <a:pt x="6759" y="16706"/>
                      </a:lnTo>
                      <a:lnTo>
                        <a:pt x="7363" y="16751"/>
                      </a:lnTo>
                      <a:lnTo>
                        <a:pt x="7948" y="16839"/>
                      </a:lnTo>
                      <a:lnTo>
                        <a:pt x="8458" y="16916"/>
                      </a:lnTo>
                      <a:lnTo>
                        <a:pt x="8893" y="17026"/>
                      </a:lnTo>
                      <a:lnTo>
                        <a:pt x="9289" y="17158"/>
                      </a:lnTo>
                      <a:lnTo>
                        <a:pt x="9572" y="17280"/>
                      </a:lnTo>
                      <a:lnTo>
                        <a:pt x="9799" y="17412"/>
                      </a:lnTo>
                      <a:lnTo>
                        <a:pt x="9969" y="17555"/>
                      </a:lnTo>
                      <a:lnTo>
                        <a:pt x="10120" y="17687"/>
                      </a:lnTo>
                      <a:lnTo>
                        <a:pt x="10158" y="17831"/>
                      </a:lnTo>
                      <a:lnTo>
                        <a:pt x="10195" y="17974"/>
                      </a:lnTo>
                      <a:lnTo>
                        <a:pt x="10158" y="18128"/>
                      </a:lnTo>
                      <a:lnTo>
                        <a:pt x="10082" y="18271"/>
                      </a:lnTo>
                      <a:lnTo>
                        <a:pt x="9969" y="18426"/>
                      </a:lnTo>
                      <a:lnTo>
                        <a:pt x="9837" y="18569"/>
                      </a:lnTo>
                      <a:lnTo>
                        <a:pt x="9648" y="18701"/>
                      </a:lnTo>
                      <a:lnTo>
                        <a:pt x="9440" y="18822"/>
                      </a:lnTo>
                      <a:lnTo>
                        <a:pt x="9213" y="18999"/>
                      </a:lnTo>
                      <a:lnTo>
                        <a:pt x="9044" y="19186"/>
                      </a:lnTo>
                      <a:lnTo>
                        <a:pt x="8893" y="19395"/>
                      </a:lnTo>
                      <a:lnTo>
                        <a:pt x="8817" y="19627"/>
                      </a:lnTo>
                      <a:lnTo>
                        <a:pt x="8779" y="19858"/>
                      </a:lnTo>
                      <a:lnTo>
                        <a:pt x="8779" y="20112"/>
                      </a:lnTo>
                      <a:lnTo>
                        <a:pt x="8855" y="20354"/>
                      </a:lnTo>
                      <a:lnTo>
                        <a:pt x="8968" y="20586"/>
                      </a:lnTo>
                      <a:lnTo>
                        <a:pt x="9138" y="20817"/>
                      </a:lnTo>
                      <a:lnTo>
                        <a:pt x="9365" y="21026"/>
                      </a:lnTo>
                      <a:lnTo>
                        <a:pt x="9610" y="21192"/>
                      </a:lnTo>
                      <a:lnTo>
                        <a:pt x="9950" y="21368"/>
                      </a:lnTo>
                      <a:lnTo>
                        <a:pt x="10120" y="21445"/>
                      </a:lnTo>
                      <a:lnTo>
                        <a:pt x="10346" y="21511"/>
                      </a:lnTo>
                      <a:lnTo>
                        <a:pt x="10516" y="21555"/>
                      </a:lnTo>
                      <a:lnTo>
                        <a:pt x="10743" y="21600"/>
                      </a:lnTo>
                      <a:lnTo>
                        <a:pt x="10988" y="21644"/>
                      </a:lnTo>
                      <a:lnTo>
                        <a:pt x="11215" y="21666"/>
                      </a:lnTo>
                      <a:lnTo>
                        <a:pt x="11498" y="21666"/>
                      </a:lnTo>
                      <a:lnTo>
                        <a:pt x="11762" y="21666"/>
                      </a:lnTo>
                      <a:lnTo>
                        <a:pt x="12253" y="21644"/>
                      </a:lnTo>
                      <a:lnTo>
                        <a:pt x="12763" y="21577"/>
                      </a:lnTo>
                      <a:lnTo>
                        <a:pt x="13197" y="21467"/>
                      </a:lnTo>
                      <a:lnTo>
                        <a:pt x="13556" y="21346"/>
                      </a:lnTo>
                      <a:lnTo>
                        <a:pt x="13896" y="21192"/>
                      </a:lnTo>
                      <a:lnTo>
                        <a:pt x="14179" y="21026"/>
                      </a:lnTo>
                      <a:lnTo>
                        <a:pt x="14444" y="20839"/>
                      </a:lnTo>
                      <a:lnTo>
                        <a:pt x="14576" y="20641"/>
                      </a:lnTo>
                      <a:lnTo>
                        <a:pt x="14727" y="20431"/>
                      </a:lnTo>
                      <a:lnTo>
                        <a:pt x="14765" y="20200"/>
                      </a:lnTo>
                      <a:lnTo>
                        <a:pt x="14802" y="19991"/>
                      </a:lnTo>
                      <a:lnTo>
                        <a:pt x="14727" y="19759"/>
                      </a:lnTo>
                      <a:lnTo>
                        <a:pt x="14613" y="19550"/>
                      </a:lnTo>
                      <a:lnTo>
                        <a:pt x="14444" y="19307"/>
                      </a:lnTo>
                      <a:lnTo>
                        <a:pt x="14217" y="19098"/>
                      </a:lnTo>
                      <a:lnTo>
                        <a:pt x="13934" y="18911"/>
                      </a:lnTo>
                      <a:lnTo>
                        <a:pt x="13669" y="18745"/>
                      </a:lnTo>
                      <a:lnTo>
                        <a:pt x="13462" y="18547"/>
                      </a:lnTo>
                      <a:lnTo>
                        <a:pt x="13311" y="18337"/>
                      </a:lnTo>
                      <a:lnTo>
                        <a:pt x="13197" y="18150"/>
                      </a:lnTo>
                      <a:lnTo>
                        <a:pt x="13122" y="17941"/>
                      </a:lnTo>
                      <a:lnTo>
                        <a:pt x="13122" y="17720"/>
                      </a:lnTo>
                      <a:lnTo>
                        <a:pt x="13122" y="17533"/>
                      </a:lnTo>
                      <a:lnTo>
                        <a:pt x="13197" y="17346"/>
                      </a:lnTo>
                      <a:lnTo>
                        <a:pt x="13273" y="17158"/>
                      </a:lnTo>
                      <a:lnTo>
                        <a:pt x="13386" y="16982"/>
                      </a:lnTo>
                      <a:lnTo>
                        <a:pt x="13537" y="16839"/>
                      </a:lnTo>
                      <a:lnTo>
                        <a:pt x="13707" y="16706"/>
                      </a:lnTo>
                      <a:lnTo>
                        <a:pt x="13896" y="16607"/>
                      </a:lnTo>
                      <a:lnTo>
                        <a:pt x="14104" y="16519"/>
                      </a:lnTo>
                      <a:lnTo>
                        <a:pt x="14330" y="16453"/>
                      </a:lnTo>
                      <a:lnTo>
                        <a:pt x="14538" y="16431"/>
                      </a:lnTo>
                      <a:lnTo>
                        <a:pt x="14897" y="16453"/>
                      </a:lnTo>
                      <a:lnTo>
                        <a:pt x="15406" y="16497"/>
                      </a:lnTo>
                      <a:lnTo>
                        <a:pt x="16105" y="16541"/>
                      </a:lnTo>
                      <a:lnTo>
                        <a:pt x="16898" y="16607"/>
                      </a:lnTo>
                      <a:lnTo>
                        <a:pt x="17804" y="16651"/>
                      </a:lnTo>
                      <a:lnTo>
                        <a:pt x="18786" y="16684"/>
                      </a:lnTo>
                      <a:lnTo>
                        <a:pt x="19844" y="16728"/>
                      </a:lnTo>
                      <a:lnTo>
                        <a:pt x="20920" y="16751"/>
                      </a:lnTo>
                      <a:lnTo>
                        <a:pt x="21109" y="16497"/>
                      </a:lnTo>
                      <a:lnTo>
                        <a:pt x="21241" y="16222"/>
                      </a:lnTo>
                      <a:lnTo>
                        <a:pt x="21392" y="15946"/>
                      </a:lnTo>
                      <a:lnTo>
                        <a:pt x="21467" y="15648"/>
                      </a:lnTo>
                      <a:lnTo>
                        <a:pt x="21543" y="15351"/>
                      </a:lnTo>
                      <a:lnTo>
                        <a:pt x="21618" y="15042"/>
                      </a:lnTo>
                      <a:lnTo>
                        <a:pt x="21618" y="14745"/>
                      </a:lnTo>
                      <a:lnTo>
                        <a:pt x="21618" y="14447"/>
                      </a:lnTo>
                      <a:lnTo>
                        <a:pt x="21618" y="14150"/>
                      </a:lnTo>
                      <a:lnTo>
                        <a:pt x="21581" y="13852"/>
                      </a:lnTo>
                      <a:lnTo>
                        <a:pt x="21505" y="13577"/>
                      </a:lnTo>
                      <a:lnTo>
                        <a:pt x="21430" y="13301"/>
                      </a:lnTo>
                      <a:lnTo>
                        <a:pt x="21354" y="13048"/>
                      </a:lnTo>
                      <a:lnTo>
                        <a:pt x="21241" y="12816"/>
                      </a:lnTo>
                      <a:lnTo>
                        <a:pt x="21146" y="12607"/>
                      </a:lnTo>
                      <a:lnTo>
                        <a:pt x="21033" y="12431"/>
                      </a:lnTo>
                      <a:lnTo>
                        <a:pt x="20920" y="12265"/>
                      </a:lnTo>
                      <a:lnTo>
                        <a:pt x="20769" y="12144"/>
                      </a:lnTo>
                      <a:lnTo>
                        <a:pt x="20637" y="12034"/>
                      </a:lnTo>
                      <a:lnTo>
                        <a:pt x="20486" y="11946"/>
                      </a:lnTo>
                      <a:lnTo>
                        <a:pt x="20297" y="11891"/>
                      </a:lnTo>
                      <a:lnTo>
                        <a:pt x="20165" y="11846"/>
                      </a:lnTo>
                      <a:lnTo>
                        <a:pt x="19976" y="11824"/>
                      </a:lnTo>
                      <a:lnTo>
                        <a:pt x="19806" y="11802"/>
                      </a:lnTo>
                      <a:lnTo>
                        <a:pt x="19390" y="11824"/>
                      </a:lnTo>
                      <a:lnTo>
                        <a:pt x="18956" y="11891"/>
                      </a:lnTo>
                      <a:lnTo>
                        <a:pt x="18503" y="11968"/>
                      </a:lnTo>
                      <a:lnTo>
                        <a:pt x="17993" y="12078"/>
                      </a:lnTo>
                      <a:lnTo>
                        <a:pt x="17653" y="12144"/>
                      </a:lnTo>
                      <a:lnTo>
                        <a:pt x="17332" y="12199"/>
                      </a:lnTo>
                      <a:lnTo>
                        <a:pt x="17049" y="12221"/>
                      </a:lnTo>
                      <a:lnTo>
                        <a:pt x="16747" y="12243"/>
                      </a:lnTo>
                      <a:lnTo>
                        <a:pt x="16464" y="12243"/>
                      </a:lnTo>
                      <a:lnTo>
                        <a:pt x="16218" y="12243"/>
                      </a:lnTo>
                      <a:lnTo>
                        <a:pt x="15992" y="12221"/>
                      </a:lnTo>
                      <a:lnTo>
                        <a:pt x="15746" y="12199"/>
                      </a:lnTo>
                      <a:lnTo>
                        <a:pt x="15520" y="12155"/>
                      </a:lnTo>
                      <a:lnTo>
                        <a:pt x="15350" y="12122"/>
                      </a:lnTo>
                      <a:lnTo>
                        <a:pt x="15161" y="12056"/>
                      </a:lnTo>
                      <a:lnTo>
                        <a:pt x="14972" y="11990"/>
                      </a:lnTo>
                      <a:lnTo>
                        <a:pt x="14689" y="11846"/>
                      </a:lnTo>
                      <a:lnTo>
                        <a:pt x="14444" y="11670"/>
                      </a:lnTo>
                      <a:lnTo>
                        <a:pt x="14255" y="11483"/>
                      </a:lnTo>
                      <a:lnTo>
                        <a:pt x="14104" y="11295"/>
                      </a:lnTo>
                      <a:lnTo>
                        <a:pt x="14028" y="11086"/>
                      </a:lnTo>
                      <a:lnTo>
                        <a:pt x="13972" y="10888"/>
                      </a:lnTo>
                      <a:lnTo>
                        <a:pt x="13972" y="10700"/>
                      </a:lnTo>
                      <a:lnTo>
                        <a:pt x="14009" y="10513"/>
                      </a:lnTo>
                      <a:lnTo>
                        <a:pt x="14066" y="10359"/>
                      </a:lnTo>
                      <a:lnTo>
                        <a:pt x="14179" y="10215"/>
                      </a:lnTo>
                      <a:lnTo>
                        <a:pt x="14406" y="10006"/>
                      </a:lnTo>
                      <a:lnTo>
                        <a:pt x="14651" y="9830"/>
                      </a:lnTo>
                      <a:lnTo>
                        <a:pt x="14878" y="9686"/>
                      </a:lnTo>
                      <a:lnTo>
                        <a:pt x="15123" y="9554"/>
                      </a:lnTo>
                      <a:lnTo>
                        <a:pt x="15350" y="9477"/>
                      </a:lnTo>
                      <a:lnTo>
                        <a:pt x="15558" y="9411"/>
                      </a:lnTo>
                      <a:lnTo>
                        <a:pt x="15803" y="9345"/>
                      </a:lnTo>
                      <a:lnTo>
                        <a:pt x="16030" y="9323"/>
                      </a:lnTo>
                      <a:lnTo>
                        <a:pt x="16256" y="9301"/>
                      </a:lnTo>
                      <a:lnTo>
                        <a:pt x="16464" y="9323"/>
                      </a:lnTo>
                      <a:lnTo>
                        <a:pt x="16690" y="9345"/>
                      </a:lnTo>
                      <a:lnTo>
                        <a:pt x="16898" y="9367"/>
                      </a:lnTo>
                      <a:lnTo>
                        <a:pt x="17332" y="9477"/>
                      </a:lnTo>
                      <a:lnTo>
                        <a:pt x="17767" y="9598"/>
                      </a:lnTo>
                      <a:lnTo>
                        <a:pt x="18163" y="9731"/>
                      </a:lnTo>
                      <a:lnTo>
                        <a:pt x="18597" y="9874"/>
                      </a:lnTo>
                      <a:lnTo>
                        <a:pt x="18994" y="10006"/>
                      </a:lnTo>
                      <a:lnTo>
                        <a:pt x="19428" y="10083"/>
                      </a:lnTo>
                      <a:lnTo>
                        <a:pt x="19617" y="10127"/>
                      </a:lnTo>
                      <a:lnTo>
                        <a:pt x="19844" y="10149"/>
                      </a:lnTo>
                      <a:lnTo>
                        <a:pt x="20013" y="10149"/>
                      </a:lnTo>
                      <a:lnTo>
                        <a:pt x="20240" y="10127"/>
                      </a:lnTo>
                      <a:lnTo>
                        <a:pt x="20410" y="10105"/>
                      </a:lnTo>
                      <a:lnTo>
                        <a:pt x="20637" y="10061"/>
                      </a:lnTo>
                      <a:lnTo>
                        <a:pt x="20844" y="9984"/>
                      </a:lnTo>
                      <a:lnTo>
                        <a:pt x="21033" y="9896"/>
                      </a:lnTo>
                      <a:lnTo>
                        <a:pt x="21146" y="9830"/>
                      </a:lnTo>
                      <a:lnTo>
                        <a:pt x="21203" y="9753"/>
                      </a:lnTo>
                      <a:lnTo>
                        <a:pt x="21279" y="9642"/>
                      </a:lnTo>
                      <a:lnTo>
                        <a:pt x="21354" y="9521"/>
                      </a:lnTo>
                      <a:lnTo>
                        <a:pt x="21430" y="9246"/>
                      </a:lnTo>
                      <a:lnTo>
                        <a:pt x="21430" y="8904"/>
                      </a:lnTo>
                      <a:lnTo>
                        <a:pt x="21430" y="8540"/>
                      </a:lnTo>
                      <a:lnTo>
                        <a:pt x="21392" y="8144"/>
                      </a:lnTo>
                      <a:lnTo>
                        <a:pt x="21354" y="7714"/>
                      </a:lnTo>
                      <a:lnTo>
                        <a:pt x="21279" y="7295"/>
                      </a:lnTo>
                      <a:lnTo>
                        <a:pt x="21146" y="6446"/>
                      </a:lnTo>
                      <a:lnTo>
                        <a:pt x="20995" y="5686"/>
                      </a:lnTo>
                      <a:lnTo>
                        <a:pt x="20958" y="5366"/>
                      </a:lnTo>
                      <a:lnTo>
                        <a:pt x="20958" y="5091"/>
                      </a:lnTo>
                      <a:lnTo>
                        <a:pt x="20958" y="4860"/>
                      </a:lnTo>
                      <a:lnTo>
                        <a:pt x="21033" y="4716"/>
                      </a:lnTo>
                      <a:lnTo>
                        <a:pt x="20637" y="4860"/>
                      </a:lnTo>
                      <a:lnTo>
                        <a:pt x="20127" y="4992"/>
                      </a:lnTo>
                      <a:lnTo>
                        <a:pt x="19617" y="5069"/>
                      </a:lnTo>
                      <a:lnTo>
                        <a:pt x="19032" y="5157"/>
                      </a:lnTo>
                      <a:lnTo>
                        <a:pt x="18465" y="5201"/>
                      </a:lnTo>
                      <a:lnTo>
                        <a:pt x="17842" y="5245"/>
                      </a:lnTo>
                      <a:lnTo>
                        <a:pt x="17219" y="5267"/>
                      </a:lnTo>
                      <a:lnTo>
                        <a:pt x="16615" y="5267"/>
                      </a:lnTo>
                      <a:lnTo>
                        <a:pt x="15992" y="5245"/>
                      </a:lnTo>
                      <a:lnTo>
                        <a:pt x="15369" y="5201"/>
                      </a:lnTo>
                      <a:lnTo>
                        <a:pt x="14840" y="5157"/>
                      </a:lnTo>
                      <a:lnTo>
                        <a:pt x="14293" y="5091"/>
                      </a:lnTo>
                      <a:lnTo>
                        <a:pt x="13783" y="5014"/>
                      </a:lnTo>
                      <a:lnTo>
                        <a:pt x="13386" y="4926"/>
                      </a:lnTo>
                      <a:lnTo>
                        <a:pt x="13027" y="4815"/>
                      </a:lnTo>
                      <a:lnTo>
                        <a:pt x="12725" y="4716"/>
                      </a:lnTo>
                      <a:lnTo>
                        <a:pt x="12480" y="4606"/>
                      </a:lnTo>
                      <a:lnTo>
                        <a:pt x="12291" y="4496"/>
                      </a:lnTo>
                      <a:lnTo>
                        <a:pt x="12197" y="4397"/>
                      </a:lnTo>
                      <a:lnTo>
                        <a:pt x="12083" y="4286"/>
                      </a:lnTo>
                      <a:lnTo>
                        <a:pt x="12046" y="4187"/>
                      </a:lnTo>
                      <a:lnTo>
                        <a:pt x="12008" y="4077"/>
                      </a:lnTo>
                      <a:lnTo>
                        <a:pt x="12046" y="3967"/>
                      </a:lnTo>
                      <a:lnTo>
                        <a:pt x="12121" y="3868"/>
                      </a:lnTo>
                      <a:lnTo>
                        <a:pt x="12197" y="3735"/>
                      </a:lnTo>
                      <a:lnTo>
                        <a:pt x="12291" y="3614"/>
                      </a:lnTo>
                      <a:lnTo>
                        <a:pt x="12442" y="3482"/>
                      </a:lnTo>
                      <a:lnTo>
                        <a:pt x="12631" y="3361"/>
                      </a:lnTo>
                      <a:lnTo>
                        <a:pt x="13065" y="3085"/>
                      </a:lnTo>
                      <a:lnTo>
                        <a:pt x="13537" y="2766"/>
                      </a:lnTo>
                      <a:lnTo>
                        <a:pt x="13783" y="2578"/>
                      </a:lnTo>
                      <a:lnTo>
                        <a:pt x="13934" y="2380"/>
                      </a:lnTo>
                      <a:lnTo>
                        <a:pt x="14028" y="2171"/>
                      </a:lnTo>
                      <a:lnTo>
                        <a:pt x="14104" y="1961"/>
                      </a:lnTo>
                      <a:lnTo>
                        <a:pt x="14104" y="1730"/>
                      </a:lnTo>
                      <a:lnTo>
                        <a:pt x="14066" y="1498"/>
                      </a:lnTo>
                      <a:lnTo>
                        <a:pt x="13972" y="1267"/>
                      </a:lnTo>
                      <a:lnTo>
                        <a:pt x="13820" y="1057"/>
                      </a:lnTo>
                      <a:lnTo>
                        <a:pt x="13594" y="837"/>
                      </a:lnTo>
                      <a:lnTo>
                        <a:pt x="13386" y="628"/>
                      </a:lnTo>
                      <a:lnTo>
                        <a:pt x="13103" y="462"/>
                      </a:lnTo>
                      <a:lnTo>
                        <a:pt x="12763" y="308"/>
                      </a:lnTo>
                      <a:lnTo>
                        <a:pt x="12404" y="187"/>
                      </a:lnTo>
                      <a:lnTo>
                        <a:pt x="12008" y="77"/>
                      </a:lnTo>
                      <a:lnTo>
                        <a:pt x="11574" y="33"/>
                      </a:lnTo>
                      <a:lnTo>
                        <a:pt x="11102" y="11"/>
                      </a:lnTo>
                      <a:lnTo>
                        <a:pt x="10667" y="11"/>
                      </a:lnTo>
                      <a:lnTo>
                        <a:pt x="10233" y="77"/>
                      </a:lnTo>
                      <a:lnTo>
                        <a:pt x="9837" y="187"/>
                      </a:lnTo>
                      <a:lnTo>
                        <a:pt x="9440" y="286"/>
                      </a:lnTo>
                      <a:lnTo>
                        <a:pt x="9062" y="462"/>
                      </a:lnTo>
                      <a:lnTo>
                        <a:pt x="8741" y="628"/>
                      </a:lnTo>
                      <a:lnTo>
                        <a:pt x="8458" y="815"/>
                      </a:lnTo>
                      <a:lnTo>
                        <a:pt x="8232" y="1035"/>
                      </a:lnTo>
                      <a:lnTo>
                        <a:pt x="8062" y="1245"/>
                      </a:lnTo>
                      <a:lnTo>
                        <a:pt x="7911" y="1476"/>
                      </a:lnTo>
                      <a:lnTo>
                        <a:pt x="7835" y="1708"/>
                      </a:lnTo>
                      <a:lnTo>
                        <a:pt x="7797" y="1961"/>
                      </a:lnTo>
                      <a:lnTo>
                        <a:pt x="7835" y="2193"/>
                      </a:lnTo>
                      <a:lnTo>
                        <a:pt x="7948" y="2402"/>
                      </a:lnTo>
                      <a:lnTo>
                        <a:pt x="8062" y="2534"/>
                      </a:lnTo>
                      <a:lnTo>
                        <a:pt x="8175" y="2644"/>
                      </a:lnTo>
                      <a:lnTo>
                        <a:pt x="8269" y="2744"/>
                      </a:lnTo>
                      <a:lnTo>
                        <a:pt x="8420" y="2832"/>
                      </a:lnTo>
                      <a:lnTo>
                        <a:pt x="8704" y="3019"/>
                      </a:lnTo>
                      <a:lnTo>
                        <a:pt x="8968" y="3206"/>
                      </a:lnTo>
                      <a:lnTo>
                        <a:pt x="9138" y="3405"/>
                      </a:lnTo>
                      <a:lnTo>
                        <a:pt x="9327" y="3570"/>
                      </a:lnTo>
                      <a:lnTo>
                        <a:pt x="9440" y="3735"/>
                      </a:lnTo>
                      <a:lnTo>
                        <a:pt x="9516" y="3890"/>
                      </a:lnTo>
                      <a:lnTo>
                        <a:pt x="9534" y="4033"/>
                      </a:lnTo>
                      <a:lnTo>
                        <a:pt x="9534" y="4165"/>
                      </a:lnTo>
                      <a:lnTo>
                        <a:pt x="9516" y="4286"/>
                      </a:lnTo>
                      <a:lnTo>
                        <a:pt x="9440" y="4397"/>
                      </a:lnTo>
                      <a:lnTo>
                        <a:pt x="9327" y="4496"/>
                      </a:lnTo>
                      <a:lnTo>
                        <a:pt x="9176" y="4562"/>
                      </a:lnTo>
                      <a:lnTo>
                        <a:pt x="9006" y="4628"/>
                      </a:lnTo>
                      <a:lnTo>
                        <a:pt x="8779" y="4694"/>
                      </a:lnTo>
                      <a:lnTo>
                        <a:pt x="8534" y="4716"/>
                      </a:lnTo>
                      <a:lnTo>
                        <a:pt x="8232" y="4716"/>
                      </a:lnTo>
                      <a:lnTo>
                        <a:pt x="7118" y="4738"/>
                      </a:lnTo>
                      <a:lnTo>
                        <a:pt x="5947" y="4771"/>
                      </a:lnTo>
                      <a:lnTo>
                        <a:pt x="4795" y="4815"/>
                      </a:lnTo>
                      <a:lnTo>
                        <a:pt x="3681" y="4860"/>
                      </a:lnTo>
                      <a:lnTo>
                        <a:pt x="2662" y="4882"/>
                      </a:lnTo>
                      <a:lnTo>
                        <a:pt x="1755" y="4882"/>
                      </a:lnTo>
                      <a:lnTo>
                        <a:pt x="1359" y="4860"/>
                      </a:lnTo>
                      <a:lnTo>
                        <a:pt x="981" y="4837"/>
                      </a:lnTo>
                      <a:lnTo>
                        <a:pt x="698" y="4771"/>
                      </a:lnTo>
                      <a:lnTo>
                        <a:pt x="453" y="4716"/>
                      </a:lnTo>
                      <a:lnTo>
                        <a:pt x="453" y="5322"/>
                      </a:lnTo>
                      <a:lnTo>
                        <a:pt x="453" y="6083"/>
                      </a:lnTo>
                      <a:lnTo>
                        <a:pt x="453" y="6909"/>
                      </a:lnTo>
                      <a:lnTo>
                        <a:pt x="453" y="7780"/>
                      </a:lnTo>
                      <a:lnTo>
                        <a:pt x="453" y="8606"/>
                      </a:lnTo>
                      <a:lnTo>
                        <a:pt x="453" y="9345"/>
                      </a:lnTo>
                      <a:lnTo>
                        <a:pt x="453" y="9918"/>
                      </a:lnTo>
                      <a:lnTo>
                        <a:pt x="453" y="10282"/>
                      </a:lnTo>
                      <a:lnTo>
                        <a:pt x="490" y="10381"/>
                      </a:lnTo>
                      <a:lnTo>
                        <a:pt x="547" y="10491"/>
                      </a:lnTo>
                      <a:lnTo>
                        <a:pt x="660" y="10590"/>
                      </a:lnTo>
                      <a:lnTo>
                        <a:pt x="811" y="10700"/>
                      </a:lnTo>
                      <a:lnTo>
                        <a:pt x="981" y="10811"/>
                      </a:lnTo>
                      <a:lnTo>
                        <a:pt x="1208" y="10888"/>
                      </a:lnTo>
                      <a:lnTo>
                        <a:pt x="1453" y="10954"/>
                      </a:lnTo>
                      <a:lnTo>
                        <a:pt x="1718" y="11020"/>
                      </a:lnTo>
                      <a:lnTo>
                        <a:pt x="1963" y="11064"/>
                      </a:lnTo>
                      <a:lnTo>
                        <a:pt x="2265" y="11086"/>
                      </a:lnTo>
                      <a:lnTo>
                        <a:pt x="2548" y="11064"/>
                      </a:lnTo>
                      <a:lnTo>
                        <a:pt x="2794" y="11042"/>
                      </a:lnTo>
                      <a:lnTo>
                        <a:pt x="3096" y="10976"/>
                      </a:lnTo>
                      <a:lnTo>
                        <a:pt x="3341" y="10888"/>
                      </a:lnTo>
                      <a:lnTo>
                        <a:pt x="3606" y="10766"/>
                      </a:lnTo>
                      <a:lnTo>
                        <a:pt x="3813" y="10590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1" name="Puzzle3"/>
                <p:cNvSpPr>
                  <a:spLocks noEditPoints="1" noChangeArrowheads="1"/>
                </p:cNvSpPr>
                <p:nvPr/>
              </p:nvSpPr>
              <p:spPr bwMode="auto">
                <a:xfrm>
                  <a:off x="1301430" y="5274404"/>
                  <a:ext cx="116535" cy="168140"/>
                </a:xfrm>
                <a:custGeom>
                  <a:avLst/>
                  <a:gdLst>
                    <a:gd name="T0" fmla="*/ 10391 w 21600"/>
                    <a:gd name="T1" fmla="*/ 15806 h 21600"/>
                    <a:gd name="T2" fmla="*/ 20551 w 21600"/>
                    <a:gd name="T3" fmla="*/ 21088 h 21600"/>
                    <a:gd name="T4" fmla="*/ 13180 w 21600"/>
                    <a:gd name="T5" fmla="*/ 13801 h 21600"/>
                    <a:gd name="T6" fmla="*/ 20551 w 21600"/>
                    <a:gd name="T7" fmla="*/ 7025 h 21600"/>
                    <a:gd name="T8" fmla="*/ 10500 w 21600"/>
                    <a:gd name="T9" fmla="*/ 52 h 21600"/>
                    <a:gd name="T10" fmla="*/ 692 w 21600"/>
                    <a:gd name="T11" fmla="*/ 6802 h 21600"/>
                    <a:gd name="T12" fmla="*/ 8064 w 21600"/>
                    <a:gd name="T13" fmla="*/ 13526 h 21600"/>
                    <a:gd name="T14" fmla="*/ 692 w 21600"/>
                    <a:gd name="T15" fmla="*/ 21088 h 21600"/>
                    <a:gd name="T16" fmla="*/ 2273 w 21600"/>
                    <a:gd name="T17" fmla="*/ 7719 h 21600"/>
                    <a:gd name="T18" fmla="*/ 19149 w 21600"/>
                    <a:gd name="T19" fmla="*/ 20237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6625" y="20892"/>
                      </a:moveTo>
                      <a:lnTo>
                        <a:pt x="7105" y="21023"/>
                      </a:lnTo>
                      <a:lnTo>
                        <a:pt x="7513" y="21088"/>
                      </a:lnTo>
                      <a:lnTo>
                        <a:pt x="7922" y="21115"/>
                      </a:lnTo>
                      <a:lnTo>
                        <a:pt x="8242" y="21115"/>
                      </a:lnTo>
                      <a:lnTo>
                        <a:pt x="8544" y="21062"/>
                      </a:lnTo>
                      <a:lnTo>
                        <a:pt x="8810" y="20997"/>
                      </a:lnTo>
                      <a:lnTo>
                        <a:pt x="9023" y="20892"/>
                      </a:lnTo>
                      <a:lnTo>
                        <a:pt x="9148" y="20761"/>
                      </a:lnTo>
                      <a:lnTo>
                        <a:pt x="9290" y="20616"/>
                      </a:lnTo>
                      <a:lnTo>
                        <a:pt x="9361" y="20459"/>
                      </a:lnTo>
                      <a:lnTo>
                        <a:pt x="9396" y="20289"/>
                      </a:lnTo>
                      <a:lnTo>
                        <a:pt x="9396" y="20092"/>
                      </a:lnTo>
                      <a:lnTo>
                        <a:pt x="9325" y="19909"/>
                      </a:lnTo>
                      <a:lnTo>
                        <a:pt x="9219" y="19738"/>
                      </a:lnTo>
                      <a:lnTo>
                        <a:pt x="9094" y="19555"/>
                      </a:lnTo>
                      <a:lnTo>
                        <a:pt x="8917" y="19384"/>
                      </a:lnTo>
                      <a:lnTo>
                        <a:pt x="8650" y="19162"/>
                      </a:lnTo>
                      <a:lnTo>
                        <a:pt x="8437" y="18900"/>
                      </a:lnTo>
                      <a:lnTo>
                        <a:pt x="8277" y="18624"/>
                      </a:lnTo>
                      <a:lnTo>
                        <a:pt x="8135" y="18349"/>
                      </a:lnTo>
                      <a:lnTo>
                        <a:pt x="8028" y="18048"/>
                      </a:lnTo>
                      <a:lnTo>
                        <a:pt x="7993" y="17746"/>
                      </a:lnTo>
                      <a:lnTo>
                        <a:pt x="7993" y="17471"/>
                      </a:lnTo>
                      <a:lnTo>
                        <a:pt x="8028" y="17169"/>
                      </a:lnTo>
                      <a:lnTo>
                        <a:pt x="8135" y="16920"/>
                      </a:lnTo>
                      <a:lnTo>
                        <a:pt x="8277" y="16671"/>
                      </a:lnTo>
                      <a:lnTo>
                        <a:pt x="8366" y="16540"/>
                      </a:lnTo>
                      <a:lnTo>
                        <a:pt x="8473" y="16409"/>
                      </a:lnTo>
                      <a:lnTo>
                        <a:pt x="8615" y="16317"/>
                      </a:lnTo>
                      <a:lnTo>
                        <a:pt x="8739" y="16213"/>
                      </a:lnTo>
                      <a:lnTo>
                        <a:pt x="8881" y="16134"/>
                      </a:lnTo>
                      <a:lnTo>
                        <a:pt x="9059" y="16055"/>
                      </a:lnTo>
                      <a:lnTo>
                        <a:pt x="9254" y="15990"/>
                      </a:lnTo>
                      <a:lnTo>
                        <a:pt x="9432" y="15911"/>
                      </a:lnTo>
                      <a:lnTo>
                        <a:pt x="9663" y="15885"/>
                      </a:lnTo>
                      <a:lnTo>
                        <a:pt x="9876" y="15833"/>
                      </a:lnTo>
                      <a:lnTo>
                        <a:pt x="10142" y="15806"/>
                      </a:lnTo>
                      <a:lnTo>
                        <a:pt x="10391" y="15806"/>
                      </a:lnTo>
                      <a:lnTo>
                        <a:pt x="10728" y="15806"/>
                      </a:lnTo>
                      <a:lnTo>
                        <a:pt x="10995" y="15806"/>
                      </a:lnTo>
                      <a:lnTo>
                        <a:pt x="11279" y="15833"/>
                      </a:lnTo>
                      <a:lnTo>
                        <a:pt x="11546" y="15885"/>
                      </a:lnTo>
                      <a:lnTo>
                        <a:pt x="11776" y="15937"/>
                      </a:lnTo>
                      <a:lnTo>
                        <a:pt x="12025" y="15990"/>
                      </a:lnTo>
                      <a:lnTo>
                        <a:pt x="12221" y="16055"/>
                      </a:lnTo>
                      <a:lnTo>
                        <a:pt x="12434" y="16134"/>
                      </a:lnTo>
                      <a:lnTo>
                        <a:pt x="12611" y="16213"/>
                      </a:lnTo>
                      <a:lnTo>
                        <a:pt x="12771" y="16317"/>
                      </a:lnTo>
                      <a:lnTo>
                        <a:pt x="12913" y="16409"/>
                      </a:lnTo>
                      <a:lnTo>
                        <a:pt x="13038" y="16514"/>
                      </a:lnTo>
                      <a:lnTo>
                        <a:pt x="13251" y="16737"/>
                      </a:lnTo>
                      <a:lnTo>
                        <a:pt x="13428" y="16986"/>
                      </a:lnTo>
                      <a:lnTo>
                        <a:pt x="13517" y="17248"/>
                      </a:lnTo>
                      <a:lnTo>
                        <a:pt x="13588" y="17523"/>
                      </a:lnTo>
                      <a:lnTo>
                        <a:pt x="13588" y="17799"/>
                      </a:lnTo>
                      <a:lnTo>
                        <a:pt x="13517" y="18074"/>
                      </a:lnTo>
                      <a:lnTo>
                        <a:pt x="13428" y="18323"/>
                      </a:lnTo>
                      <a:lnTo>
                        <a:pt x="13286" y="18572"/>
                      </a:lnTo>
                      <a:lnTo>
                        <a:pt x="13109" y="18808"/>
                      </a:lnTo>
                      <a:lnTo>
                        <a:pt x="12878" y="19031"/>
                      </a:lnTo>
                      <a:lnTo>
                        <a:pt x="12434" y="19411"/>
                      </a:lnTo>
                      <a:lnTo>
                        <a:pt x="12132" y="19738"/>
                      </a:lnTo>
                      <a:lnTo>
                        <a:pt x="12025" y="19856"/>
                      </a:lnTo>
                      <a:lnTo>
                        <a:pt x="11919" y="20014"/>
                      </a:lnTo>
                      <a:lnTo>
                        <a:pt x="11883" y="20132"/>
                      </a:lnTo>
                      <a:lnTo>
                        <a:pt x="11883" y="20263"/>
                      </a:lnTo>
                      <a:lnTo>
                        <a:pt x="11883" y="20394"/>
                      </a:lnTo>
                      <a:lnTo>
                        <a:pt x="11954" y="20485"/>
                      </a:lnTo>
                      <a:lnTo>
                        <a:pt x="12061" y="20590"/>
                      </a:lnTo>
                      <a:lnTo>
                        <a:pt x="12185" y="20695"/>
                      </a:lnTo>
                      <a:lnTo>
                        <a:pt x="12327" y="20787"/>
                      </a:lnTo>
                      <a:lnTo>
                        <a:pt x="12540" y="20892"/>
                      </a:lnTo>
                      <a:lnTo>
                        <a:pt x="12771" y="20997"/>
                      </a:lnTo>
                      <a:lnTo>
                        <a:pt x="13073" y="21088"/>
                      </a:lnTo>
                      <a:lnTo>
                        <a:pt x="13428" y="21193"/>
                      </a:lnTo>
                      <a:lnTo>
                        <a:pt x="13873" y="21298"/>
                      </a:lnTo>
                      <a:lnTo>
                        <a:pt x="14317" y="21390"/>
                      </a:lnTo>
                      <a:lnTo>
                        <a:pt x="14778" y="21468"/>
                      </a:lnTo>
                      <a:lnTo>
                        <a:pt x="15294" y="21547"/>
                      </a:lnTo>
                      <a:lnTo>
                        <a:pt x="15809" y="21600"/>
                      </a:lnTo>
                      <a:lnTo>
                        <a:pt x="16359" y="21652"/>
                      </a:lnTo>
                      <a:lnTo>
                        <a:pt x="16875" y="21678"/>
                      </a:lnTo>
                      <a:lnTo>
                        <a:pt x="17407" y="21678"/>
                      </a:lnTo>
                      <a:lnTo>
                        <a:pt x="17958" y="21678"/>
                      </a:lnTo>
                      <a:lnTo>
                        <a:pt x="18473" y="21652"/>
                      </a:lnTo>
                      <a:lnTo>
                        <a:pt x="18953" y="21573"/>
                      </a:lnTo>
                      <a:lnTo>
                        <a:pt x="19397" y="21495"/>
                      </a:lnTo>
                      <a:lnTo>
                        <a:pt x="19841" y="21390"/>
                      </a:lnTo>
                      <a:lnTo>
                        <a:pt x="20214" y="21272"/>
                      </a:lnTo>
                      <a:lnTo>
                        <a:pt x="20551" y="21088"/>
                      </a:lnTo>
                      <a:lnTo>
                        <a:pt x="20480" y="20787"/>
                      </a:lnTo>
                      <a:lnTo>
                        <a:pt x="20409" y="20485"/>
                      </a:lnTo>
                      <a:lnTo>
                        <a:pt x="20356" y="20158"/>
                      </a:lnTo>
                      <a:lnTo>
                        <a:pt x="20356" y="19804"/>
                      </a:lnTo>
                      <a:lnTo>
                        <a:pt x="20321" y="19083"/>
                      </a:lnTo>
                      <a:lnTo>
                        <a:pt x="20356" y="18349"/>
                      </a:lnTo>
                      <a:lnTo>
                        <a:pt x="20409" y="17641"/>
                      </a:lnTo>
                      <a:lnTo>
                        <a:pt x="20480" y="17012"/>
                      </a:lnTo>
                      <a:lnTo>
                        <a:pt x="20551" y="16488"/>
                      </a:lnTo>
                      <a:lnTo>
                        <a:pt x="20551" y="16055"/>
                      </a:lnTo>
                      <a:lnTo>
                        <a:pt x="20551" y="15911"/>
                      </a:lnTo>
                      <a:lnTo>
                        <a:pt x="20445" y="15754"/>
                      </a:lnTo>
                      <a:lnTo>
                        <a:pt x="20356" y="15610"/>
                      </a:lnTo>
                      <a:lnTo>
                        <a:pt x="20178" y="15452"/>
                      </a:lnTo>
                      <a:lnTo>
                        <a:pt x="20001" y="15334"/>
                      </a:lnTo>
                      <a:lnTo>
                        <a:pt x="19770" y="15230"/>
                      </a:lnTo>
                      <a:lnTo>
                        <a:pt x="19521" y="15125"/>
                      </a:lnTo>
                      <a:lnTo>
                        <a:pt x="19290" y="15059"/>
                      </a:lnTo>
                      <a:lnTo>
                        <a:pt x="19024" y="15007"/>
                      </a:lnTo>
                      <a:lnTo>
                        <a:pt x="18740" y="14954"/>
                      </a:lnTo>
                      <a:lnTo>
                        <a:pt x="18509" y="14954"/>
                      </a:lnTo>
                      <a:lnTo>
                        <a:pt x="18225" y="14954"/>
                      </a:lnTo>
                      <a:lnTo>
                        <a:pt x="17994" y="15007"/>
                      </a:lnTo>
                      <a:lnTo>
                        <a:pt x="17763" y="15085"/>
                      </a:lnTo>
                      <a:lnTo>
                        <a:pt x="17550" y="15177"/>
                      </a:lnTo>
                      <a:lnTo>
                        <a:pt x="17372" y="15308"/>
                      </a:lnTo>
                      <a:lnTo>
                        <a:pt x="17176" y="15426"/>
                      </a:lnTo>
                      <a:lnTo>
                        <a:pt x="16928" y="15557"/>
                      </a:lnTo>
                      <a:lnTo>
                        <a:pt x="16661" y="15636"/>
                      </a:lnTo>
                      <a:lnTo>
                        <a:pt x="16359" y="15688"/>
                      </a:lnTo>
                      <a:lnTo>
                        <a:pt x="16022" y="15715"/>
                      </a:lnTo>
                      <a:lnTo>
                        <a:pt x="15667" y="15688"/>
                      </a:lnTo>
                      <a:lnTo>
                        <a:pt x="15294" y="15662"/>
                      </a:lnTo>
                      <a:lnTo>
                        <a:pt x="14956" y="15583"/>
                      </a:lnTo>
                      <a:lnTo>
                        <a:pt x="14619" y="15479"/>
                      </a:lnTo>
                      <a:lnTo>
                        <a:pt x="14281" y="15334"/>
                      </a:lnTo>
                      <a:lnTo>
                        <a:pt x="13961" y="15177"/>
                      </a:lnTo>
                      <a:lnTo>
                        <a:pt x="13695" y="14981"/>
                      </a:lnTo>
                      <a:lnTo>
                        <a:pt x="13588" y="14850"/>
                      </a:lnTo>
                      <a:lnTo>
                        <a:pt x="13482" y="14732"/>
                      </a:lnTo>
                      <a:lnTo>
                        <a:pt x="13393" y="14600"/>
                      </a:lnTo>
                      <a:lnTo>
                        <a:pt x="13322" y="14456"/>
                      </a:lnTo>
                      <a:lnTo>
                        <a:pt x="13251" y="14299"/>
                      </a:lnTo>
                      <a:lnTo>
                        <a:pt x="13215" y="14155"/>
                      </a:lnTo>
                      <a:lnTo>
                        <a:pt x="13180" y="13971"/>
                      </a:lnTo>
                      <a:lnTo>
                        <a:pt x="13180" y="13801"/>
                      </a:lnTo>
                      <a:lnTo>
                        <a:pt x="13180" y="13591"/>
                      </a:lnTo>
                      <a:lnTo>
                        <a:pt x="13215" y="13395"/>
                      </a:lnTo>
                      <a:lnTo>
                        <a:pt x="13251" y="13198"/>
                      </a:lnTo>
                      <a:lnTo>
                        <a:pt x="13322" y="13015"/>
                      </a:lnTo>
                      <a:lnTo>
                        <a:pt x="13393" y="12870"/>
                      </a:lnTo>
                      <a:lnTo>
                        <a:pt x="13482" y="12713"/>
                      </a:lnTo>
                      <a:lnTo>
                        <a:pt x="13588" y="12569"/>
                      </a:lnTo>
                      <a:lnTo>
                        <a:pt x="13730" y="12438"/>
                      </a:lnTo>
                      <a:lnTo>
                        <a:pt x="13997" y="12215"/>
                      </a:lnTo>
                      <a:lnTo>
                        <a:pt x="14334" y="12005"/>
                      </a:lnTo>
                      <a:lnTo>
                        <a:pt x="14690" y="11861"/>
                      </a:lnTo>
                      <a:lnTo>
                        <a:pt x="15063" y="11756"/>
                      </a:lnTo>
                      <a:lnTo>
                        <a:pt x="15436" y="11678"/>
                      </a:lnTo>
                      <a:lnTo>
                        <a:pt x="15809" y="11638"/>
                      </a:lnTo>
                      <a:lnTo>
                        <a:pt x="16182" y="11638"/>
                      </a:lnTo>
                      <a:lnTo>
                        <a:pt x="16555" y="11678"/>
                      </a:lnTo>
                      <a:lnTo>
                        <a:pt x="16910" y="11730"/>
                      </a:lnTo>
                      <a:lnTo>
                        <a:pt x="17248" y="11835"/>
                      </a:lnTo>
                      <a:lnTo>
                        <a:pt x="17514" y="11966"/>
                      </a:lnTo>
                      <a:lnTo>
                        <a:pt x="17763" y="12110"/>
                      </a:lnTo>
                      <a:lnTo>
                        <a:pt x="17887" y="12215"/>
                      </a:lnTo>
                      <a:lnTo>
                        <a:pt x="18065" y="12307"/>
                      </a:lnTo>
                      <a:lnTo>
                        <a:pt x="18260" y="12412"/>
                      </a:lnTo>
                      <a:lnTo>
                        <a:pt x="18438" y="12464"/>
                      </a:lnTo>
                      <a:lnTo>
                        <a:pt x="18669" y="12543"/>
                      </a:lnTo>
                      <a:lnTo>
                        <a:pt x="18882" y="12569"/>
                      </a:lnTo>
                      <a:lnTo>
                        <a:pt x="19113" y="12595"/>
                      </a:lnTo>
                      <a:lnTo>
                        <a:pt x="19361" y="12608"/>
                      </a:lnTo>
                      <a:lnTo>
                        <a:pt x="19592" y="12608"/>
                      </a:lnTo>
                      <a:lnTo>
                        <a:pt x="19841" y="12595"/>
                      </a:lnTo>
                      <a:lnTo>
                        <a:pt x="20072" y="12543"/>
                      </a:lnTo>
                      <a:lnTo>
                        <a:pt x="20321" y="12490"/>
                      </a:lnTo>
                      <a:lnTo>
                        <a:pt x="20551" y="12438"/>
                      </a:lnTo>
                      <a:lnTo>
                        <a:pt x="20800" y="12333"/>
                      </a:lnTo>
                      <a:lnTo>
                        <a:pt x="20996" y="12241"/>
                      </a:lnTo>
                      <a:lnTo>
                        <a:pt x="21244" y="12110"/>
                      </a:lnTo>
                      <a:lnTo>
                        <a:pt x="21298" y="12032"/>
                      </a:lnTo>
                      <a:lnTo>
                        <a:pt x="21404" y="11966"/>
                      </a:lnTo>
                      <a:lnTo>
                        <a:pt x="21475" y="11861"/>
                      </a:lnTo>
                      <a:lnTo>
                        <a:pt x="21511" y="11730"/>
                      </a:lnTo>
                      <a:lnTo>
                        <a:pt x="21617" y="11481"/>
                      </a:lnTo>
                      <a:lnTo>
                        <a:pt x="21653" y="11180"/>
                      </a:lnTo>
                      <a:lnTo>
                        <a:pt x="21653" y="10826"/>
                      </a:lnTo>
                      <a:lnTo>
                        <a:pt x="21653" y="10472"/>
                      </a:lnTo>
                      <a:lnTo>
                        <a:pt x="21582" y="10092"/>
                      </a:lnTo>
                      <a:lnTo>
                        <a:pt x="21511" y="9725"/>
                      </a:lnTo>
                      <a:lnTo>
                        <a:pt x="21298" y="8912"/>
                      </a:lnTo>
                      <a:lnTo>
                        <a:pt x="21067" y="8191"/>
                      </a:lnTo>
                      <a:lnTo>
                        <a:pt x="20800" y="7536"/>
                      </a:lnTo>
                      <a:lnTo>
                        <a:pt x="20551" y="7025"/>
                      </a:lnTo>
                      <a:lnTo>
                        <a:pt x="20001" y="7103"/>
                      </a:lnTo>
                      <a:lnTo>
                        <a:pt x="19432" y="7156"/>
                      </a:lnTo>
                      <a:lnTo>
                        <a:pt x="18846" y="7208"/>
                      </a:lnTo>
                      <a:lnTo>
                        <a:pt x="18225" y="7208"/>
                      </a:lnTo>
                      <a:lnTo>
                        <a:pt x="17656" y="7208"/>
                      </a:lnTo>
                      <a:lnTo>
                        <a:pt x="17070" y="7182"/>
                      </a:lnTo>
                      <a:lnTo>
                        <a:pt x="16484" y="7156"/>
                      </a:lnTo>
                      <a:lnTo>
                        <a:pt x="15986" y="7103"/>
                      </a:lnTo>
                      <a:lnTo>
                        <a:pt x="14992" y="6999"/>
                      </a:lnTo>
                      <a:lnTo>
                        <a:pt x="14210" y="6907"/>
                      </a:lnTo>
                      <a:lnTo>
                        <a:pt x="13695" y="6828"/>
                      </a:lnTo>
                      <a:lnTo>
                        <a:pt x="13517" y="6802"/>
                      </a:lnTo>
                      <a:lnTo>
                        <a:pt x="13073" y="6645"/>
                      </a:lnTo>
                      <a:lnTo>
                        <a:pt x="12700" y="6474"/>
                      </a:lnTo>
                      <a:lnTo>
                        <a:pt x="12363" y="6304"/>
                      </a:lnTo>
                      <a:lnTo>
                        <a:pt x="12132" y="6094"/>
                      </a:lnTo>
                      <a:lnTo>
                        <a:pt x="11919" y="5871"/>
                      </a:lnTo>
                      <a:lnTo>
                        <a:pt x="11776" y="5649"/>
                      </a:lnTo>
                      <a:lnTo>
                        <a:pt x="11688" y="5413"/>
                      </a:lnTo>
                      <a:lnTo>
                        <a:pt x="11617" y="5190"/>
                      </a:lnTo>
                      <a:lnTo>
                        <a:pt x="11617" y="4941"/>
                      </a:lnTo>
                      <a:lnTo>
                        <a:pt x="11652" y="4718"/>
                      </a:lnTo>
                      <a:lnTo>
                        <a:pt x="11723" y="4482"/>
                      </a:lnTo>
                      <a:lnTo>
                        <a:pt x="11812" y="4285"/>
                      </a:lnTo>
                      <a:lnTo>
                        <a:pt x="11919" y="4089"/>
                      </a:lnTo>
                      <a:lnTo>
                        <a:pt x="12096" y="3905"/>
                      </a:lnTo>
                      <a:lnTo>
                        <a:pt x="12292" y="3735"/>
                      </a:lnTo>
                      <a:lnTo>
                        <a:pt x="12505" y="3604"/>
                      </a:lnTo>
                      <a:lnTo>
                        <a:pt x="12700" y="3460"/>
                      </a:lnTo>
                      <a:lnTo>
                        <a:pt x="12878" y="3250"/>
                      </a:lnTo>
                      <a:lnTo>
                        <a:pt x="13038" y="3027"/>
                      </a:lnTo>
                      <a:lnTo>
                        <a:pt x="13180" y="2752"/>
                      </a:lnTo>
                      <a:lnTo>
                        <a:pt x="13286" y="2477"/>
                      </a:lnTo>
                      <a:lnTo>
                        <a:pt x="13322" y="2175"/>
                      </a:lnTo>
                      <a:lnTo>
                        <a:pt x="13357" y="1874"/>
                      </a:lnTo>
                      <a:lnTo>
                        <a:pt x="13286" y="1572"/>
                      </a:lnTo>
                      <a:lnTo>
                        <a:pt x="13180" y="1271"/>
                      </a:lnTo>
                      <a:lnTo>
                        <a:pt x="13038" y="983"/>
                      </a:lnTo>
                      <a:lnTo>
                        <a:pt x="12949" y="865"/>
                      </a:lnTo>
                      <a:lnTo>
                        <a:pt x="12807" y="733"/>
                      </a:lnTo>
                      <a:lnTo>
                        <a:pt x="12665" y="616"/>
                      </a:lnTo>
                      <a:lnTo>
                        <a:pt x="12505" y="511"/>
                      </a:lnTo>
                      <a:lnTo>
                        <a:pt x="12327" y="406"/>
                      </a:lnTo>
                      <a:lnTo>
                        <a:pt x="12132" y="314"/>
                      </a:lnTo>
                      <a:lnTo>
                        <a:pt x="11883" y="235"/>
                      </a:lnTo>
                      <a:lnTo>
                        <a:pt x="11652" y="183"/>
                      </a:lnTo>
                      <a:lnTo>
                        <a:pt x="11368" y="104"/>
                      </a:lnTo>
                      <a:lnTo>
                        <a:pt x="11101" y="78"/>
                      </a:lnTo>
                      <a:lnTo>
                        <a:pt x="10800" y="52"/>
                      </a:lnTo>
                      <a:lnTo>
                        <a:pt x="10444" y="52"/>
                      </a:lnTo>
                      <a:lnTo>
                        <a:pt x="10142" y="52"/>
                      </a:lnTo>
                      <a:lnTo>
                        <a:pt x="9840" y="78"/>
                      </a:lnTo>
                      <a:lnTo>
                        <a:pt x="9574" y="104"/>
                      </a:lnTo>
                      <a:lnTo>
                        <a:pt x="9325" y="157"/>
                      </a:lnTo>
                      <a:lnTo>
                        <a:pt x="9094" y="209"/>
                      </a:lnTo>
                      <a:lnTo>
                        <a:pt x="8846" y="262"/>
                      </a:lnTo>
                      <a:lnTo>
                        <a:pt x="8650" y="340"/>
                      </a:lnTo>
                      <a:lnTo>
                        <a:pt x="8437" y="432"/>
                      </a:lnTo>
                      <a:lnTo>
                        <a:pt x="8277" y="511"/>
                      </a:lnTo>
                      <a:lnTo>
                        <a:pt x="8100" y="616"/>
                      </a:lnTo>
                      <a:lnTo>
                        <a:pt x="7957" y="707"/>
                      </a:lnTo>
                      <a:lnTo>
                        <a:pt x="7833" y="838"/>
                      </a:lnTo>
                      <a:lnTo>
                        <a:pt x="7620" y="1061"/>
                      </a:lnTo>
                      <a:lnTo>
                        <a:pt x="7442" y="1336"/>
                      </a:lnTo>
                      <a:lnTo>
                        <a:pt x="7353" y="1599"/>
                      </a:lnTo>
                      <a:lnTo>
                        <a:pt x="7318" y="1900"/>
                      </a:lnTo>
                      <a:lnTo>
                        <a:pt x="7318" y="2175"/>
                      </a:lnTo>
                      <a:lnTo>
                        <a:pt x="7353" y="2450"/>
                      </a:lnTo>
                      <a:lnTo>
                        <a:pt x="7442" y="2726"/>
                      </a:lnTo>
                      <a:lnTo>
                        <a:pt x="7620" y="2975"/>
                      </a:lnTo>
                      <a:lnTo>
                        <a:pt x="7833" y="3198"/>
                      </a:lnTo>
                      <a:lnTo>
                        <a:pt x="8064" y="3433"/>
                      </a:lnTo>
                      <a:lnTo>
                        <a:pt x="8295" y="3630"/>
                      </a:lnTo>
                      <a:lnTo>
                        <a:pt x="8508" y="3853"/>
                      </a:lnTo>
                      <a:lnTo>
                        <a:pt x="8686" y="4089"/>
                      </a:lnTo>
                      <a:lnTo>
                        <a:pt x="8775" y="4312"/>
                      </a:lnTo>
                      <a:lnTo>
                        <a:pt x="8846" y="4561"/>
                      </a:lnTo>
                      <a:lnTo>
                        <a:pt x="8846" y="4810"/>
                      </a:lnTo>
                      <a:lnTo>
                        <a:pt x="8810" y="5059"/>
                      </a:lnTo>
                      <a:lnTo>
                        <a:pt x="8721" y="5295"/>
                      </a:lnTo>
                      <a:lnTo>
                        <a:pt x="8579" y="5544"/>
                      </a:lnTo>
                      <a:lnTo>
                        <a:pt x="8366" y="5766"/>
                      </a:lnTo>
                      <a:lnTo>
                        <a:pt x="8135" y="5976"/>
                      </a:lnTo>
                      <a:lnTo>
                        <a:pt x="7833" y="6199"/>
                      </a:lnTo>
                      <a:lnTo>
                        <a:pt x="7478" y="6369"/>
                      </a:lnTo>
                      <a:lnTo>
                        <a:pt x="7069" y="6527"/>
                      </a:lnTo>
                      <a:lnTo>
                        <a:pt x="6590" y="6671"/>
                      </a:lnTo>
                      <a:lnTo>
                        <a:pt x="6092" y="6802"/>
                      </a:lnTo>
                      <a:lnTo>
                        <a:pt x="5684" y="6802"/>
                      </a:lnTo>
                      <a:lnTo>
                        <a:pt x="5133" y="6802"/>
                      </a:lnTo>
                      <a:lnTo>
                        <a:pt x="4547" y="6802"/>
                      </a:lnTo>
                      <a:lnTo>
                        <a:pt x="3872" y="6802"/>
                      </a:lnTo>
                      <a:lnTo>
                        <a:pt x="3144" y="6802"/>
                      </a:lnTo>
                      <a:lnTo>
                        <a:pt x="2362" y="6802"/>
                      </a:lnTo>
                      <a:lnTo>
                        <a:pt x="1545" y="6802"/>
                      </a:lnTo>
                      <a:lnTo>
                        <a:pt x="692" y="6802"/>
                      </a:lnTo>
                      <a:lnTo>
                        <a:pt x="586" y="7234"/>
                      </a:lnTo>
                      <a:lnTo>
                        <a:pt x="461" y="7837"/>
                      </a:lnTo>
                      <a:lnTo>
                        <a:pt x="355" y="8493"/>
                      </a:lnTo>
                      <a:lnTo>
                        <a:pt x="248" y="9187"/>
                      </a:lnTo>
                      <a:lnTo>
                        <a:pt x="142" y="9869"/>
                      </a:lnTo>
                      <a:lnTo>
                        <a:pt x="106" y="10498"/>
                      </a:lnTo>
                      <a:lnTo>
                        <a:pt x="106" y="10983"/>
                      </a:lnTo>
                      <a:lnTo>
                        <a:pt x="106" y="11311"/>
                      </a:lnTo>
                      <a:lnTo>
                        <a:pt x="213" y="11481"/>
                      </a:lnTo>
                      <a:lnTo>
                        <a:pt x="319" y="11651"/>
                      </a:lnTo>
                      <a:lnTo>
                        <a:pt x="497" y="11783"/>
                      </a:lnTo>
                      <a:lnTo>
                        <a:pt x="692" y="11914"/>
                      </a:lnTo>
                      <a:lnTo>
                        <a:pt x="941" y="12032"/>
                      </a:lnTo>
                      <a:lnTo>
                        <a:pt x="1207" y="12110"/>
                      </a:lnTo>
                      <a:lnTo>
                        <a:pt x="1509" y="12189"/>
                      </a:lnTo>
                      <a:lnTo>
                        <a:pt x="1794" y="12241"/>
                      </a:lnTo>
                      <a:lnTo>
                        <a:pt x="2131" y="12267"/>
                      </a:lnTo>
                      <a:lnTo>
                        <a:pt x="2433" y="12281"/>
                      </a:lnTo>
                      <a:lnTo>
                        <a:pt x="2735" y="12267"/>
                      </a:lnTo>
                      <a:lnTo>
                        <a:pt x="3055" y="12241"/>
                      </a:lnTo>
                      <a:lnTo>
                        <a:pt x="3357" y="12189"/>
                      </a:lnTo>
                      <a:lnTo>
                        <a:pt x="3623" y="12084"/>
                      </a:lnTo>
                      <a:lnTo>
                        <a:pt x="3872" y="11979"/>
                      </a:lnTo>
                      <a:lnTo>
                        <a:pt x="4103" y="11861"/>
                      </a:lnTo>
                      <a:lnTo>
                        <a:pt x="4316" y="11704"/>
                      </a:lnTo>
                      <a:lnTo>
                        <a:pt x="4582" y="11612"/>
                      </a:lnTo>
                      <a:lnTo>
                        <a:pt x="4849" y="11533"/>
                      </a:lnTo>
                      <a:lnTo>
                        <a:pt x="5169" y="11507"/>
                      </a:lnTo>
                      <a:lnTo>
                        <a:pt x="5506" y="11481"/>
                      </a:lnTo>
                      <a:lnTo>
                        <a:pt x="5808" y="11507"/>
                      </a:lnTo>
                      <a:lnTo>
                        <a:pt x="6146" y="11560"/>
                      </a:lnTo>
                      <a:lnTo>
                        <a:pt x="6501" y="11651"/>
                      </a:lnTo>
                      <a:lnTo>
                        <a:pt x="6803" y="11783"/>
                      </a:lnTo>
                      <a:lnTo>
                        <a:pt x="7105" y="11940"/>
                      </a:lnTo>
                      <a:lnTo>
                        <a:pt x="7353" y="12110"/>
                      </a:lnTo>
                      <a:lnTo>
                        <a:pt x="7584" y="12333"/>
                      </a:lnTo>
                      <a:lnTo>
                        <a:pt x="7798" y="12595"/>
                      </a:lnTo>
                      <a:lnTo>
                        <a:pt x="7922" y="12870"/>
                      </a:lnTo>
                      <a:lnTo>
                        <a:pt x="8028" y="13198"/>
                      </a:lnTo>
                      <a:lnTo>
                        <a:pt x="8064" y="13526"/>
                      </a:lnTo>
                      <a:lnTo>
                        <a:pt x="8028" y="13775"/>
                      </a:lnTo>
                      <a:lnTo>
                        <a:pt x="7922" y="13998"/>
                      </a:lnTo>
                      <a:lnTo>
                        <a:pt x="7798" y="14220"/>
                      </a:lnTo>
                      <a:lnTo>
                        <a:pt x="7584" y="14404"/>
                      </a:lnTo>
                      <a:lnTo>
                        <a:pt x="7353" y="14574"/>
                      </a:lnTo>
                      <a:lnTo>
                        <a:pt x="7105" y="14732"/>
                      </a:lnTo>
                      <a:lnTo>
                        <a:pt x="6803" y="14850"/>
                      </a:lnTo>
                      <a:lnTo>
                        <a:pt x="6501" y="14954"/>
                      </a:lnTo>
                      <a:lnTo>
                        <a:pt x="6146" y="15033"/>
                      </a:lnTo>
                      <a:lnTo>
                        <a:pt x="5808" y="15085"/>
                      </a:lnTo>
                      <a:lnTo>
                        <a:pt x="5506" y="15085"/>
                      </a:lnTo>
                      <a:lnTo>
                        <a:pt x="5169" y="15059"/>
                      </a:lnTo>
                      <a:lnTo>
                        <a:pt x="4849" y="15007"/>
                      </a:lnTo>
                      <a:lnTo>
                        <a:pt x="4582" y="14902"/>
                      </a:lnTo>
                      <a:lnTo>
                        <a:pt x="4316" y="14784"/>
                      </a:lnTo>
                      <a:lnTo>
                        <a:pt x="4103" y="14600"/>
                      </a:lnTo>
                      <a:lnTo>
                        <a:pt x="3907" y="14430"/>
                      </a:lnTo>
                      <a:lnTo>
                        <a:pt x="3659" y="14299"/>
                      </a:lnTo>
                      <a:lnTo>
                        <a:pt x="3428" y="14194"/>
                      </a:lnTo>
                      <a:lnTo>
                        <a:pt x="3179" y="14129"/>
                      </a:lnTo>
                      <a:lnTo>
                        <a:pt x="2913" y="14102"/>
                      </a:lnTo>
                      <a:lnTo>
                        <a:pt x="2646" y="14102"/>
                      </a:lnTo>
                      <a:lnTo>
                        <a:pt x="2362" y="14129"/>
                      </a:lnTo>
                      <a:lnTo>
                        <a:pt x="2096" y="14168"/>
                      </a:lnTo>
                      <a:lnTo>
                        <a:pt x="1811" y="14273"/>
                      </a:lnTo>
                      <a:lnTo>
                        <a:pt x="1545" y="14378"/>
                      </a:lnTo>
                      <a:lnTo>
                        <a:pt x="1314" y="14496"/>
                      </a:lnTo>
                      <a:lnTo>
                        <a:pt x="1065" y="14653"/>
                      </a:lnTo>
                      <a:lnTo>
                        <a:pt x="870" y="14797"/>
                      </a:lnTo>
                      <a:lnTo>
                        <a:pt x="657" y="14981"/>
                      </a:lnTo>
                      <a:lnTo>
                        <a:pt x="497" y="15177"/>
                      </a:lnTo>
                      <a:lnTo>
                        <a:pt x="390" y="15413"/>
                      </a:lnTo>
                      <a:lnTo>
                        <a:pt x="284" y="15636"/>
                      </a:lnTo>
                      <a:lnTo>
                        <a:pt x="248" y="15911"/>
                      </a:lnTo>
                      <a:lnTo>
                        <a:pt x="284" y="16239"/>
                      </a:lnTo>
                      <a:lnTo>
                        <a:pt x="319" y="16566"/>
                      </a:lnTo>
                      <a:lnTo>
                        <a:pt x="497" y="17340"/>
                      </a:lnTo>
                      <a:lnTo>
                        <a:pt x="692" y="18152"/>
                      </a:lnTo>
                      <a:lnTo>
                        <a:pt x="799" y="18559"/>
                      </a:lnTo>
                      <a:lnTo>
                        <a:pt x="905" y="18978"/>
                      </a:lnTo>
                      <a:lnTo>
                        <a:pt x="959" y="19384"/>
                      </a:lnTo>
                      <a:lnTo>
                        <a:pt x="994" y="19791"/>
                      </a:lnTo>
                      <a:lnTo>
                        <a:pt x="994" y="20132"/>
                      </a:lnTo>
                      <a:lnTo>
                        <a:pt x="959" y="20485"/>
                      </a:lnTo>
                      <a:lnTo>
                        <a:pt x="941" y="20669"/>
                      </a:lnTo>
                      <a:lnTo>
                        <a:pt x="870" y="20813"/>
                      </a:lnTo>
                      <a:lnTo>
                        <a:pt x="799" y="20970"/>
                      </a:lnTo>
                      <a:lnTo>
                        <a:pt x="692" y="21088"/>
                      </a:lnTo>
                      <a:lnTo>
                        <a:pt x="1474" y="20997"/>
                      </a:lnTo>
                      <a:lnTo>
                        <a:pt x="2291" y="20866"/>
                      </a:lnTo>
                      <a:lnTo>
                        <a:pt x="3108" y="20787"/>
                      </a:lnTo>
                      <a:lnTo>
                        <a:pt x="3907" y="20721"/>
                      </a:lnTo>
                      <a:lnTo>
                        <a:pt x="4653" y="20695"/>
                      </a:lnTo>
                      <a:lnTo>
                        <a:pt x="5364" y="20695"/>
                      </a:lnTo>
                      <a:lnTo>
                        <a:pt x="5701" y="20721"/>
                      </a:lnTo>
                      <a:lnTo>
                        <a:pt x="6057" y="20761"/>
                      </a:lnTo>
                      <a:lnTo>
                        <a:pt x="6323" y="20813"/>
                      </a:lnTo>
                      <a:lnTo>
                        <a:pt x="6625" y="20892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2" name="Puzzle2"/>
                <p:cNvSpPr>
                  <a:spLocks noEditPoints="1" noChangeArrowheads="1"/>
                </p:cNvSpPr>
                <p:nvPr/>
              </p:nvSpPr>
              <p:spPr bwMode="auto">
                <a:xfrm>
                  <a:off x="1265823" y="5396980"/>
                  <a:ext cx="186313" cy="153624"/>
                </a:xfrm>
                <a:custGeom>
                  <a:avLst/>
                  <a:gdLst>
                    <a:gd name="T0" fmla="*/ 11 w 21600"/>
                    <a:gd name="T1" fmla="*/ 13386 h 21600"/>
                    <a:gd name="T2" fmla="*/ 4202 w 21600"/>
                    <a:gd name="T3" fmla="*/ 21161 h 21600"/>
                    <a:gd name="T4" fmla="*/ 10400 w 21600"/>
                    <a:gd name="T5" fmla="*/ 13909 h 21600"/>
                    <a:gd name="T6" fmla="*/ 16821 w 21600"/>
                    <a:gd name="T7" fmla="*/ 21190 h 21600"/>
                    <a:gd name="T8" fmla="*/ 21600 w 21600"/>
                    <a:gd name="T9" fmla="*/ 15083 h 21600"/>
                    <a:gd name="T10" fmla="*/ 16889 w 21600"/>
                    <a:gd name="T11" fmla="*/ 5739 h 21600"/>
                    <a:gd name="T12" fmla="*/ 10800 w 21600"/>
                    <a:gd name="T13" fmla="*/ 28 h 21600"/>
                    <a:gd name="T14" fmla="*/ 4202 w 21600"/>
                    <a:gd name="T15" fmla="*/ 5894 h 21600"/>
                    <a:gd name="T16" fmla="*/ 5388 w 21600"/>
                    <a:gd name="T17" fmla="*/ 6742 h 21600"/>
                    <a:gd name="T18" fmla="*/ 16177 w 21600"/>
                    <a:gd name="T19" fmla="*/ 20441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4247" y="12354"/>
                      </a:moveTo>
                      <a:lnTo>
                        <a:pt x="4134" y="12468"/>
                      </a:lnTo>
                      <a:lnTo>
                        <a:pt x="4010" y="12581"/>
                      </a:lnTo>
                      <a:lnTo>
                        <a:pt x="3897" y="12637"/>
                      </a:lnTo>
                      <a:lnTo>
                        <a:pt x="3773" y="12694"/>
                      </a:lnTo>
                      <a:lnTo>
                        <a:pt x="3637" y="12694"/>
                      </a:lnTo>
                      <a:lnTo>
                        <a:pt x="3524" y="12694"/>
                      </a:lnTo>
                      <a:lnTo>
                        <a:pt x="3400" y="12665"/>
                      </a:lnTo>
                      <a:lnTo>
                        <a:pt x="3287" y="12609"/>
                      </a:lnTo>
                      <a:lnTo>
                        <a:pt x="3027" y="12496"/>
                      </a:lnTo>
                      <a:lnTo>
                        <a:pt x="2790" y="12340"/>
                      </a:lnTo>
                      <a:lnTo>
                        <a:pt x="2530" y="12142"/>
                      </a:lnTo>
                      <a:lnTo>
                        <a:pt x="2293" y="11987"/>
                      </a:lnTo>
                      <a:lnTo>
                        <a:pt x="2033" y="11817"/>
                      </a:lnTo>
                      <a:lnTo>
                        <a:pt x="1773" y="11676"/>
                      </a:lnTo>
                      <a:lnTo>
                        <a:pt x="1638" y="11662"/>
                      </a:lnTo>
                      <a:lnTo>
                        <a:pt x="1513" y="11634"/>
                      </a:lnTo>
                      <a:lnTo>
                        <a:pt x="1378" y="11634"/>
                      </a:lnTo>
                      <a:lnTo>
                        <a:pt x="1253" y="11634"/>
                      </a:lnTo>
                      <a:lnTo>
                        <a:pt x="1118" y="11662"/>
                      </a:lnTo>
                      <a:lnTo>
                        <a:pt x="971" y="11732"/>
                      </a:lnTo>
                      <a:lnTo>
                        <a:pt x="835" y="11817"/>
                      </a:lnTo>
                      <a:lnTo>
                        <a:pt x="711" y="11959"/>
                      </a:lnTo>
                      <a:lnTo>
                        <a:pt x="553" y="12086"/>
                      </a:lnTo>
                      <a:lnTo>
                        <a:pt x="429" y="12284"/>
                      </a:lnTo>
                      <a:lnTo>
                        <a:pt x="271" y="12524"/>
                      </a:lnTo>
                      <a:lnTo>
                        <a:pt x="146" y="12793"/>
                      </a:lnTo>
                      <a:lnTo>
                        <a:pt x="79" y="12962"/>
                      </a:lnTo>
                      <a:lnTo>
                        <a:pt x="33" y="13146"/>
                      </a:lnTo>
                      <a:lnTo>
                        <a:pt x="11" y="13386"/>
                      </a:lnTo>
                      <a:lnTo>
                        <a:pt x="11" y="13641"/>
                      </a:lnTo>
                      <a:lnTo>
                        <a:pt x="33" y="13881"/>
                      </a:lnTo>
                      <a:lnTo>
                        <a:pt x="101" y="14150"/>
                      </a:lnTo>
                      <a:lnTo>
                        <a:pt x="192" y="14404"/>
                      </a:lnTo>
                      <a:lnTo>
                        <a:pt x="293" y="14645"/>
                      </a:lnTo>
                      <a:lnTo>
                        <a:pt x="451" y="14857"/>
                      </a:lnTo>
                      <a:lnTo>
                        <a:pt x="621" y="15054"/>
                      </a:lnTo>
                      <a:lnTo>
                        <a:pt x="734" y="15125"/>
                      </a:lnTo>
                      <a:lnTo>
                        <a:pt x="835" y="15210"/>
                      </a:lnTo>
                      <a:lnTo>
                        <a:pt x="948" y="15267"/>
                      </a:lnTo>
                      <a:lnTo>
                        <a:pt x="1084" y="15323"/>
                      </a:lnTo>
                      <a:lnTo>
                        <a:pt x="1208" y="15351"/>
                      </a:lnTo>
                      <a:lnTo>
                        <a:pt x="1355" y="15380"/>
                      </a:lnTo>
                      <a:lnTo>
                        <a:pt x="1513" y="15380"/>
                      </a:lnTo>
                      <a:lnTo>
                        <a:pt x="1683" y="15380"/>
                      </a:lnTo>
                      <a:lnTo>
                        <a:pt x="1864" y="15351"/>
                      </a:lnTo>
                      <a:lnTo>
                        <a:pt x="2033" y="15323"/>
                      </a:lnTo>
                      <a:lnTo>
                        <a:pt x="2225" y="15238"/>
                      </a:lnTo>
                      <a:lnTo>
                        <a:pt x="2428" y="15153"/>
                      </a:lnTo>
                      <a:lnTo>
                        <a:pt x="2745" y="15026"/>
                      </a:lnTo>
                      <a:lnTo>
                        <a:pt x="3005" y="14913"/>
                      </a:lnTo>
                      <a:lnTo>
                        <a:pt x="3264" y="14828"/>
                      </a:lnTo>
                      <a:lnTo>
                        <a:pt x="3513" y="14800"/>
                      </a:lnTo>
                      <a:lnTo>
                        <a:pt x="3615" y="14828"/>
                      </a:lnTo>
                      <a:lnTo>
                        <a:pt x="3728" y="14857"/>
                      </a:lnTo>
                      <a:lnTo>
                        <a:pt x="3807" y="14913"/>
                      </a:lnTo>
                      <a:lnTo>
                        <a:pt x="3920" y="14998"/>
                      </a:lnTo>
                      <a:lnTo>
                        <a:pt x="4010" y="15097"/>
                      </a:lnTo>
                      <a:lnTo>
                        <a:pt x="4089" y="15238"/>
                      </a:lnTo>
                      <a:lnTo>
                        <a:pt x="4179" y="15408"/>
                      </a:lnTo>
                      <a:lnTo>
                        <a:pt x="4247" y="15620"/>
                      </a:lnTo>
                      <a:lnTo>
                        <a:pt x="4326" y="15860"/>
                      </a:lnTo>
                      <a:lnTo>
                        <a:pt x="4394" y="16129"/>
                      </a:lnTo>
                      <a:lnTo>
                        <a:pt x="4439" y="16440"/>
                      </a:lnTo>
                      <a:lnTo>
                        <a:pt x="4507" y="16737"/>
                      </a:lnTo>
                      <a:lnTo>
                        <a:pt x="4552" y="17090"/>
                      </a:lnTo>
                      <a:lnTo>
                        <a:pt x="4575" y="17443"/>
                      </a:lnTo>
                      <a:lnTo>
                        <a:pt x="4586" y="17825"/>
                      </a:lnTo>
                      <a:lnTo>
                        <a:pt x="4586" y="18193"/>
                      </a:lnTo>
                      <a:lnTo>
                        <a:pt x="4586" y="18574"/>
                      </a:lnTo>
                      <a:lnTo>
                        <a:pt x="4586" y="18984"/>
                      </a:lnTo>
                      <a:lnTo>
                        <a:pt x="4552" y="19366"/>
                      </a:lnTo>
                      <a:lnTo>
                        <a:pt x="4507" y="19748"/>
                      </a:lnTo>
                      <a:lnTo>
                        <a:pt x="4462" y="20129"/>
                      </a:lnTo>
                      <a:lnTo>
                        <a:pt x="4371" y="20483"/>
                      </a:lnTo>
                      <a:lnTo>
                        <a:pt x="4292" y="20836"/>
                      </a:lnTo>
                      <a:lnTo>
                        <a:pt x="4202" y="21161"/>
                      </a:lnTo>
                      <a:lnTo>
                        <a:pt x="4744" y="21161"/>
                      </a:lnTo>
                      <a:lnTo>
                        <a:pt x="5264" y="21161"/>
                      </a:lnTo>
                      <a:lnTo>
                        <a:pt x="5784" y="21161"/>
                      </a:lnTo>
                      <a:lnTo>
                        <a:pt x="6235" y="21161"/>
                      </a:lnTo>
                      <a:lnTo>
                        <a:pt x="6676" y="21161"/>
                      </a:lnTo>
                      <a:lnTo>
                        <a:pt x="7060" y="21161"/>
                      </a:lnTo>
                      <a:lnTo>
                        <a:pt x="7410" y="21161"/>
                      </a:lnTo>
                      <a:lnTo>
                        <a:pt x="7670" y="21161"/>
                      </a:lnTo>
                      <a:lnTo>
                        <a:pt x="8020" y="21020"/>
                      </a:lnTo>
                      <a:lnTo>
                        <a:pt x="8303" y="20893"/>
                      </a:lnTo>
                      <a:lnTo>
                        <a:pt x="8563" y="20695"/>
                      </a:lnTo>
                      <a:lnTo>
                        <a:pt x="8800" y="20511"/>
                      </a:lnTo>
                      <a:lnTo>
                        <a:pt x="8969" y="20285"/>
                      </a:lnTo>
                      <a:lnTo>
                        <a:pt x="9150" y="20045"/>
                      </a:lnTo>
                      <a:lnTo>
                        <a:pt x="9252" y="19804"/>
                      </a:lnTo>
                      <a:lnTo>
                        <a:pt x="9342" y="19550"/>
                      </a:lnTo>
                      <a:lnTo>
                        <a:pt x="9410" y="19281"/>
                      </a:lnTo>
                      <a:lnTo>
                        <a:pt x="9433" y="19013"/>
                      </a:lnTo>
                      <a:lnTo>
                        <a:pt x="9433" y="18744"/>
                      </a:lnTo>
                      <a:lnTo>
                        <a:pt x="9387" y="18504"/>
                      </a:lnTo>
                      <a:lnTo>
                        <a:pt x="9320" y="18221"/>
                      </a:lnTo>
                      <a:lnTo>
                        <a:pt x="9207" y="17981"/>
                      </a:lnTo>
                      <a:lnTo>
                        <a:pt x="9105" y="17740"/>
                      </a:lnTo>
                      <a:lnTo>
                        <a:pt x="8924" y="17514"/>
                      </a:lnTo>
                      <a:lnTo>
                        <a:pt x="8777" y="17274"/>
                      </a:lnTo>
                      <a:lnTo>
                        <a:pt x="8642" y="17034"/>
                      </a:lnTo>
                      <a:lnTo>
                        <a:pt x="8563" y="16765"/>
                      </a:lnTo>
                      <a:lnTo>
                        <a:pt x="8472" y="16468"/>
                      </a:lnTo>
                      <a:lnTo>
                        <a:pt x="8450" y="16157"/>
                      </a:lnTo>
                      <a:lnTo>
                        <a:pt x="8450" y="15860"/>
                      </a:lnTo>
                      <a:lnTo>
                        <a:pt x="8472" y="15563"/>
                      </a:lnTo>
                      <a:lnTo>
                        <a:pt x="8540" y="15267"/>
                      </a:lnTo>
                      <a:lnTo>
                        <a:pt x="8642" y="14998"/>
                      </a:lnTo>
                      <a:lnTo>
                        <a:pt x="8777" y="14729"/>
                      </a:lnTo>
                      <a:lnTo>
                        <a:pt x="8868" y="14616"/>
                      </a:lnTo>
                      <a:lnTo>
                        <a:pt x="8969" y="14475"/>
                      </a:lnTo>
                      <a:lnTo>
                        <a:pt x="9060" y="14376"/>
                      </a:lnTo>
                      <a:lnTo>
                        <a:pt x="9184" y="14291"/>
                      </a:lnTo>
                      <a:lnTo>
                        <a:pt x="9297" y="14206"/>
                      </a:lnTo>
                      <a:lnTo>
                        <a:pt x="9433" y="14121"/>
                      </a:lnTo>
                      <a:lnTo>
                        <a:pt x="9579" y="14051"/>
                      </a:lnTo>
                      <a:lnTo>
                        <a:pt x="9726" y="13994"/>
                      </a:lnTo>
                      <a:lnTo>
                        <a:pt x="9884" y="13938"/>
                      </a:lnTo>
                      <a:lnTo>
                        <a:pt x="10054" y="13909"/>
                      </a:lnTo>
                      <a:lnTo>
                        <a:pt x="10257" y="13881"/>
                      </a:lnTo>
                      <a:lnTo>
                        <a:pt x="10449" y="13881"/>
                      </a:lnTo>
                      <a:lnTo>
                        <a:pt x="10664" y="13881"/>
                      </a:lnTo>
                      <a:lnTo>
                        <a:pt x="10856" y="13909"/>
                      </a:lnTo>
                      <a:lnTo>
                        <a:pt x="11037" y="13966"/>
                      </a:lnTo>
                      <a:lnTo>
                        <a:pt x="11206" y="14023"/>
                      </a:lnTo>
                      <a:lnTo>
                        <a:pt x="11353" y="14093"/>
                      </a:lnTo>
                      <a:lnTo>
                        <a:pt x="11511" y="14178"/>
                      </a:lnTo>
                      <a:lnTo>
                        <a:pt x="11635" y="14263"/>
                      </a:lnTo>
                      <a:lnTo>
                        <a:pt x="11748" y="14376"/>
                      </a:lnTo>
                      <a:lnTo>
                        <a:pt x="11861" y="14475"/>
                      </a:lnTo>
                      <a:lnTo>
                        <a:pt x="11941" y="14616"/>
                      </a:lnTo>
                      <a:lnTo>
                        <a:pt x="12031" y="14758"/>
                      </a:lnTo>
                      <a:lnTo>
                        <a:pt x="12099" y="14885"/>
                      </a:lnTo>
                      <a:lnTo>
                        <a:pt x="12200" y="15210"/>
                      </a:lnTo>
                      <a:lnTo>
                        <a:pt x="12268" y="15507"/>
                      </a:lnTo>
                      <a:lnTo>
                        <a:pt x="12291" y="15832"/>
                      </a:lnTo>
                      <a:lnTo>
                        <a:pt x="12291" y="16157"/>
                      </a:lnTo>
                      <a:lnTo>
                        <a:pt x="12246" y="16482"/>
                      </a:lnTo>
                      <a:lnTo>
                        <a:pt x="12178" y="16807"/>
                      </a:lnTo>
                      <a:lnTo>
                        <a:pt x="12099" y="17090"/>
                      </a:lnTo>
                      <a:lnTo>
                        <a:pt x="12008" y="17330"/>
                      </a:lnTo>
                      <a:lnTo>
                        <a:pt x="11884" y="17542"/>
                      </a:lnTo>
                      <a:lnTo>
                        <a:pt x="11748" y="17712"/>
                      </a:lnTo>
                      <a:lnTo>
                        <a:pt x="11613" y="17839"/>
                      </a:lnTo>
                      <a:lnTo>
                        <a:pt x="11489" y="18037"/>
                      </a:lnTo>
                      <a:lnTo>
                        <a:pt x="11398" y="18221"/>
                      </a:lnTo>
                      <a:lnTo>
                        <a:pt x="11319" y="18447"/>
                      </a:lnTo>
                      <a:lnTo>
                        <a:pt x="11251" y="18659"/>
                      </a:lnTo>
                      <a:lnTo>
                        <a:pt x="11206" y="18900"/>
                      </a:lnTo>
                      <a:lnTo>
                        <a:pt x="11184" y="19154"/>
                      </a:lnTo>
                      <a:lnTo>
                        <a:pt x="11184" y="19423"/>
                      </a:lnTo>
                      <a:lnTo>
                        <a:pt x="11229" y="19663"/>
                      </a:lnTo>
                      <a:lnTo>
                        <a:pt x="11297" y="19903"/>
                      </a:lnTo>
                      <a:lnTo>
                        <a:pt x="11376" y="20158"/>
                      </a:lnTo>
                      <a:lnTo>
                        <a:pt x="11511" y="20398"/>
                      </a:lnTo>
                      <a:lnTo>
                        <a:pt x="11681" y="20610"/>
                      </a:lnTo>
                      <a:lnTo>
                        <a:pt x="11884" y="20808"/>
                      </a:lnTo>
                      <a:lnTo>
                        <a:pt x="12121" y="20992"/>
                      </a:lnTo>
                      <a:lnTo>
                        <a:pt x="12404" y="21161"/>
                      </a:lnTo>
                      <a:lnTo>
                        <a:pt x="12528" y="21190"/>
                      </a:lnTo>
                      <a:lnTo>
                        <a:pt x="12856" y="21274"/>
                      </a:lnTo>
                      <a:lnTo>
                        <a:pt x="13330" y="21373"/>
                      </a:lnTo>
                      <a:lnTo>
                        <a:pt x="13963" y="21486"/>
                      </a:lnTo>
                      <a:lnTo>
                        <a:pt x="14313" y="21543"/>
                      </a:lnTo>
                      <a:lnTo>
                        <a:pt x="14652" y="21571"/>
                      </a:lnTo>
                      <a:lnTo>
                        <a:pt x="15025" y="21600"/>
                      </a:lnTo>
                      <a:lnTo>
                        <a:pt x="15409" y="21600"/>
                      </a:lnTo>
                      <a:lnTo>
                        <a:pt x="15782" y="21600"/>
                      </a:lnTo>
                      <a:lnTo>
                        <a:pt x="16177" y="21571"/>
                      </a:lnTo>
                      <a:lnTo>
                        <a:pt x="16516" y="21486"/>
                      </a:lnTo>
                      <a:lnTo>
                        <a:pt x="16889" y="21402"/>
                      </a:lnTo>
                      <a:lnTo>
                        <a:pt x="16821" y="21190"/>
                      </a:lnTo>
                      <a:lnTo>
                        <a:pt x="16776" y="20935"/>
                      </a:lnTo>
                      <a:lnTo>
                        <a:pt x="16742" y="20667"/>
                      </a:lnTo>
                      <a:lnTo>
                        <a:pt x="16719" y="20370"/>
                      </a:lnTo>
                      <a:lnTo>
                        <a:pt x="16697" y="19719"/>
                      </a:lnTo>
                      <a:lnTo>
                        <a:pt x="16697" y="19013"/>
                      </a:lnTo>
                      <a:lnTo>
                        <a:pt x="16719" y="18306"/>
                      </a:lnTo>
                      <a:lnTo>
                        <a:pt x="16753" y="17599"/>
                      </a:lnTo>
                      <a:lnTo>
                        <a:pt x="16821" y="16949"/>
                      </a:lnTo>
                      <a:lnTo>
                        <a:pt x="16889" y="16383"/>
                      </a:lnTo>
                      <a:lnTo>
                        <a:pt x="16934" y="16129"/>
                      </a:lnTo>
                      <a:lnTo>
                        <a:pt x="17002" y="15945"/>
                      </a:lnTo>
                      <a:lnTo>
                        <a:pt x="17081" y="15790"/>
                      </a:lnTo>
                      <a:lnTo>
                        <a:pt x="17194" y="15648"/>
                      </a:lnTo>
                      <a:lnTo>
                        <a:pt x="17318" y="15563"/>
                      </a:lnTo>
                      <a:lnTo>
                        <a:pt x="17453" y="15507"/>
                      </a:lnTo>
                      <a:lnTo>
                        <a:pt x="17600" y="15450"/>
                      </a:lnTo>
                      <a:lnTo>
                        <a:pt x="17758" y="15450"/>
                      </a:lnTo>
                      <a:lnTo>
                        <a:pt x="17905" y="15479"/>
                      </a:lnTo>
                      <a:lnTo>
                        <a:pt x="18064" y="15535"/>
                      </a:lnTo>
                      <a:lnTo>
                        <a:pt x="18233" y="15620"/>
                      </a:lnTo>
                      <a:lnTo>
                        <a:pt x="18380" y="15733"/>
                      </a:lnTo>
                      <a:lnTo>
                        <a:pt x="18561" y="15832"/>
                      </a:lnTo>
                      <a:lnTo>
                        <a:pt x="18707" y="15973"/>
                      </a:lnTo>
                      <a:lnTo>
                        <a:pt x="18866" y="16129"/>
                      </a:lnTo>
                      <a:lnTo>
                        <a:pt x="18990" y="16327"/>
                      </a:lnTo>
                      <a:lnTo>
                        <a:pt x="19125" y="16482"/>
                      </a:lnTo>
                      <a:lnTo>
                        <a:pt x="19295" y="16624"/>
                      </a:lnTo>
                      <a:lnTo>
                        <a:pt x="19464" y="16737"/>
                      </a:lnTo>
                      <a:lnTo>
                        <a:pt x="19668" y="16807"/>
                      </a:lnTo>
                      <a:lnTo>
                        <a:pt x="19860" y="16836"/>
                      </a:lnTo>
                      <a:lnTo>
                        <a:pt x="20052" y="16864"/>
                      </a:lnTo>
                      <a:lnTo>
                        <a:pt x="20266" y="16836"/>
                      </a:lnTo>
                      <a:lnTo>
                        <a:pt x="20470" y="16793"/>
                      </a:lnTo>
                      <a:lnTo>
                        <a:pt x="20662" y="16708"/>
                      </a:lnTo>
                      <a:lnTo>
                        <a:pt x="20854" y="16567"/>
                      </a:lnTo>
                      <a:lnTo>
                        <a:pt x="21035" y="16412"/>
                      </a:lnTo>
                      <a:lnTo>
                        <a:pt x="21182" y="16214"/>
                      </a:lnTo>
                      <a:lnTo>
                        <a:pt x="21340" y="16002"/>
                      </a:lnTo>
                      <a:lnTo>
                        <a:pt x="21441" y="15733"/>
                      </a:lnTo>
                      <a:lnTo>
                        <a:pt x="21532" y="15436"/>
                      </a:lnTo>
                      <a:lnTo>
                        <a:pt x="21600" y="15083"/>
                      </a:lnTo>
                      <a:lnTo>
                        <a:pt x="21600" y="14885"/>
                      </a:lnTo>
                      <a:lnTo>
                        <a:pt x="21600" y="14729"/>
                      </a:lnTo>
                      <a:lnTo>
                        <a:pt x="21600" y="14531"/>
                      </a:lnTo>
                      <a:lnTo>
                        <a:pt x="21577" y="14376"/>
                      </a:lnTo>
                      <a:lnTo>
                        <a:pt x="21532" y="14206"/>
                      </a:lnTo>
                      <a:lnTo>
                        <a:pt x="21487" y="14051"/>
                      </a:lnTo>
                      <a:lnTo>
                        <a:pt x="21419" y="13909"/>
                      </a:lnTo>
                      <a:lnTo>
                        <a:pt x="21351" y="13768"/>
                      </a:lnTo>
                      <a:lnTo>
                        <a:pt x="21204" y="13500"/>
                      </a:lnTo>
                      <a:lnTo>
                        <a:pt x="21035" y="13287"/>
                      </a:lnTo>
                      <a:lnTo>
                        <a:pt x="20809" y="13090"/>
                      </a:lnTo>
                      <a:lnTo>
                        <a:pt x="20594" y="12962"/>
                      </a:lnTo>
                      <a:lnTo>
                        <a:pt x="20357" y="12821"/>
                      </a:lnTo>
                      <a:lnTo>
                        <a:pt x="20120" y="12764"/>
                      </a:lnTo>
                      <a:lnTo>
                        <a:pt x="19882" y="12708"/>
                      </a:lnTo>
                      <a:lnTo>
                        <a:pt x="19645" y="12736"/>
                      </a:lnTo>
                      <a:lnTo>
                        <a:pt x="19430" y="12793"/>
                      </a:lnTo>
                      <a:lnTo>
                        <a:pt x="19227" y="12906"/>
                      </a:lnTo>
                      <a:lnTo>
                        <a:pt x="19148" y="12962"/>
                      </a:lnTo>
                      <a:lnTo>
                        <a:pt x="19058" y="13047"/>
                      </a:lnTo>
                      <a:lnTo>
                        <a:pt x="18990" y="13146"/>
                      </a:lnTo>
                      <a:lnTo>
                        <a:pt x="18911" y="13259"/>
                      </a:lnTo>
                      <a:lnTo>
                        <a:pt x="18775" y="13471"/>
                      </a:lnTo>
                      <a:lnTo>
                        <a:pt x="18628" y="13641"/>
                      </a:lnTo>
                      <a:lnTo>
                        <a:pt x="18470" y="13740"/>
                      </a:lnTo>
                      <a:lnTo>
                        <a:pt x="18301" y="13825"/>
                      </a:lnTo>
                      <a:lnTo>
                        <a:pt x="18143" y="13853"/>
                      </a:lnTo>
                      <a:lnTo>
                        <a:pt x="17973" y="13881"/>
                      </a:lnTo>
                      <a:lnTo>
                        <a:pt x="17804" y="13853"/>
                      </a:lnTo>
                      <a:lnTo>
                        <a:pt x="17646" y="13796"/>
                      </a:lnTo>
                      <a:lnTo>
                        <a:pt x="17499" y="13726"/>
                      </a:lnTo>
                      <a:lnTo>
                        <a:pt x="17341" y="13641"/>
                      </a:lnTo>
                      <a:lnTo>
                        <a:pt x="17216" y="13528"/>
                      </a:lnTo>
                      <a:lnTo>
                        <a:pt x="17103" y="13386"/>
                      </a:lnTo>
                      <a:lnTo>
                        <a:pt x="17024" y="13259"/>
                      </a:lnTo>
                      <a:lnTo>
                        <a:pt x="16934" y="13118"/>
                      </a:lnTo>
                      <a:lnTo>
                        <a:pt x="16889" y="12991"/>
                      </a:lnTo>
                      <a:lnTo>
                        <a:pt x="16889" y="12849"/>
                      </a:lnTo>
                      <a:lnTo>
                        <a:pt x="16889" y="12383"/>
                      </a:lnTo>
                      <a:lnTo>
                        <a:pt x="16889" y="11662"/>
                      </a:lnTo>
                      <a:lnTo>
                        <a:pt x="16889" y="10701"/>
                      </a:lnTo>
                      <a:lnTo>
                        <a:pt x="16889" y="9640"/>
                      </a:lnTo>
                      <a:lnTo>
                        <a:pt x="16889" y="8566"/>
                      </a:lnTo>
                      <a:lnTo>
                        <a:pt x="16889" y="7478"/>
                      </a:lnTo>
                      <a:lnTo>
                        <a:pt x="16889" y="6502"/>
                      </a:lnTo>
                      <a:lnTo>
                        <a:pt x="16889" y="5739"/>
                      </a:lnTo>
                      <a:lnTo>
                        <a:pt x="16674" y="5894"/>
                      </a:lnTo>
                      <a:lnTo>
                        <a:pt x="16414" y="6036"/>
                      </a:lnTo>
                      <a:lnTo>
                        <a:pt x="16154" y="6177"/>
                      </a:lnTo>
                      <a:lnTo>
                        <a:pt x="15849" y="6248"/>
                      </a:lnTo>
                      <a:lnTo>
                        <a:pt x="15544" y="6304"/>
                      </a:lnTo>
                      <a:lnTo>
                        <a:pt x="15217" y="6332"/>
                      </a:lnTo>
                      <a:lnTo>
                        <a:pt x="14866" y="6361"/>
                      </a:lnTo>
                      <a:lnTo>
                        <a:pt x="14550" y="6361"/>
                      </a:lnTo>
                      <a:lnTo>
                        <a:pt x="14200" y="6332"/>
                      </a:lnTo>
                      <a:lnTo>
                        <a:pt x="13850" y="6276"/>
                      </a:lnTo>
                      <a:lnTo>
                        <a:pt x="13522" y="6219"/>
                      </a:lnTo>
                      <a:lnTo>
                        <a:pt x="13206" y="6149"/>
                      </a:lnTo>
                      <a:lnTo>
                        <a:pt x="12901" y="6064"/>
                      </a:lnTo>
                      <a:lnTo>
                        <a:pt x="12618" y="5951"/>
                      </a:lnTo>
                      <a:lnTo>
                        <a:pt x="12358" y="5838"/>
                      </a:lnTo>
                      <a:lnTo>
                        <a:pt x="12121" y="5739"/>
                      </a:lnTo>
                      <a:lnTo>
                        <a:pt x="11941" y="5626"/>
                      </a:lnTo>
                      <a:lnTo>
                        <a:pt x="11794" y="5513"/>
                      </a:lnTo>
                      <a:lnTo>
                        <a:pt x="11658" y="5414"/>
                      </a:lnTo>
                      <a:lnTo>
                        <a:pt x="11556" y="5301"/>
                      </a:lnTo>
                      <a:lnTo>
                        <a:pt x="11466" y="5187"/>
                      </a:lnTo>
                      <a:lnTo>
                        <a:pt x="11398" y="5089"/>
                      </a:lnTo>
                      <a:lnTo>
                        <a:pt x="11376" y="4947"/>
                      </a:lnTo>
                      <a:lnTo>
                        <a:pt x="11353" y="4834"/>
                      </a:lnTo>
                      <a:lnTo>
                        <a:pt x="11353" y="4707"/>
                      </a:lnTo>
                      <a:lnTo>
                        <a:pt x="11376" y="4565"/>
                      </a:lnTo>
                      <a:lnTo>
                        <a:pt x="11443" y="4410"/>
                      </a:lnTo>
                      <a:lnTo>
                        <a:pt x="11511" y="4240"/>
                      </a:lnTo>
                      <a:lnTo>
                        <a:pt x="11703" y="3887"/>
                      </a:lnTo>
                      <a:lnTo>
                        <a:pt x="11986" y="3505"/>
                      </a:lnTo>
                      <a:lnTo>
                        <a:pt x="12144" y="3265"/>
                      </a:lnTo>
                      <a:lnTo>
                        <a:pt x="12246" y="3025"/>
                      </a:lnTo>
                      <a:lnTo>
                        <a:pt x="12336" y="2756"/>
                      </a:lnTo>
                      <a:lnTo>
                        <a:pt x="12404" y="2445"/>
                      </a:lnTo>
                      <a:lnTo>
                        <a:pt x="12438" y="2176"/>
                      </a:lnTo>
                      <a:lnTo>
                        <a:pt x="12438" y="1880"/>
                      </a:lnTo>
                      <a:lnTo>
                        <a:pt x="12404" y="1583"/>
                      </a:lnTo>
                      <a:lnTo>
                        <a:pt x="12336" y="1314"/>
                      </a:lnTo>
                      <a:lnTo>
                        <a:pt x="12246" y="1046"/>
                      </a:lnTo>
                      <a:lnTo>
                        <a:pt x="12099" y="791"/>
                      </a:lnTo>
                      <a:lnTo>
                        <a:pt x="12008" y="692"/>
                      </a:lnTo>
                      <a:lnTo>
                        <a:pt x="11918" y="579"/>
                      </a:lnTo>
                      <a:lnTo>
                        <a:pt x="11816" y="466"/>
                      </a:lnTo>
                      <a:lnTo>
                        <a:pt x="11703" y="381"/>
                      </a:lnTo>
                      <a:lnTo>
                        <a:pt x="11579" y="310"/>
                      </a:lnTo>
                      <a:lnTo>
                        <a:pt x="11443" y="226"/>
                      </a:lnTo>
                      <a:lnTo>
                        <a:pt x="11297" y="169"/>
                      </a:lnTo>
                      <a:lnTo>
                        <a:pt x="11138" y="113"/>
                      </a:lnTo>
                      <a:lnTo>
                        <a:pt x="10969" y="56"/>
                      </a:lnTo>
                      <a:lnTo>
                        <a:pt x="10800" y="28"/>
                      </a:lnTo>
                      <a:lnTo>
                        <a:pt x="10619" y="28"/>
                      </a:lnTo>
                      <a:lnTo>
                        <a:pt x="10404" y="28"/>
                      </a:lnTo>
                      <a:lnTo>
                        <a:pt x="10257" y="28"/>
                      </a:lnTo>
                      <a:lnTo>
                        <a:pt x="10076" y="56"/>
                      </a:lnTo>
                      <a:lnTo>
                        <a:pt x="9952" y="84"/>
                      </a:lnTo>
                      <a:lnTo>
                        <a:pt x="9794" y="141"/>
                      </a:lnTo>
                      <a:lnTo>
                        <a:pt x="9692" y="226"/>
                      </a:lnTo>
                      <a:lnTo>
                        <a:pt x="9557" y="282"/>
                      </a:lnTo>
                      <a:lnTo>
                        <a:pt x="9455" y="381"/>
                      </a:lnTo>
                      <a:lnTo>
                        <a:pt x="9365" y="466"/>
                      </a:lnTo>
                      <a:lnTo>
                        <a:pt x="9274" y="579"/>
                      </a:lnTo>
                      <a:lnTo>
                        <a:pt x="9184" y="692"/>
                      </a:lnTo>
                      <a:lnTo>
                        <a:pt x="9128" y="791"/>
                      </a:lnTo>
                      <a:lnTo>
                        <a:pt x="9060" y="932"/>
                      </a:lnTo>
                      <a:lnTo>
                        <a:pt x="8969" y="1201"/>
                      </a:lnTo>
                      <a:lnTo>
                        <a:pt x="8913" y="1498"/>
                      </a:lnTo>
                      <a:lnTo>
                        <a:pt x="8890" y="1795"/>
                      </a:lnTo>
                      <a:lnTo>
                        <a:pt x="8890" y="2120"/>
                      </a:lnTo>
                      <a:lnTo>
                        <a:pt x="8913" y="2445"/>
                      </a:lnTo>
                      <a:lnTo>
                        <a:pt x="8969" y="2756"/>
                      </a:lnTo>
                      <a:lnTo>
                        <a:pt x="9060" y="3081"/>
                      </a:lnTo>
                      <a:lnTo>
                        <a:pt x="9173" y="3378"/>
                      </a:lnTo>
                      <a:lnTo>
                        <a:pt x="9297" y="3647"/>
                      </a:lnTo>
                      <a:lnTo>
                        <a:pt x="9466" y="3887"/>
                      </a:lnTo>
                      <a:lnTo>
                        <a:pt x="9579" y="4085"/>
                      </a:lnTo>
                      <a:lnTo>
                        <a:pt x="9670" y="4269"/>
                      </a:lnTo>
                      <a:lnTo>
                        <a:pt x="9726" y="4467"/>
                      </a:lnTo>
                      <a:lnTo>
                        <a:pt x="9771" y="4650"/>
                      </a:lnTo>
                      <a:lnTo>
                        <a:pt x="9771" y="4834"/>
                      </a:lnTo>
                      <a:lnTo>
                        <a:pt x="9749" y="5032"/>
                      </a:lnTo>
                      <a:lnTo>
                        <a:pt x="9715" y="5216"/>
                      </a:lnTo>
                      <a:lnTo>
                        <a:pt x="9625" y="5385"/>
                      </a:lnTo>
                      <a:lnTo>
                        <a:pt x="9534" y="5513"/>
                      </a:lnTo>
                      <a:lnTo>
                        <a:pt x="9410" y="5626"/>
                      </a:lnTo>
                      <a:lnTo>
                        <a:pt x="9229" y="5710"/>
                      </a:lnTo>
                      <a:lnTo>
                        <a:pt x="9060" y="5767"/>
                      </a:lnTo>
                      <a:lnTo>
                        <a:pt x="8845" y="5767"/>
                      </a:lnTo>
                      <a:lnTo>
                        <a:pt x="8585" y="5739"/>
                      </a:lnTo>
                      <a:lnTo>
                        <a:pt x="8325" y="5654"/>
                      </a:lnTo>
                      <a:lnTo>
                        <a:pt x="8020" y="5513"/>
                      </a:lnTo>
                      <a:lnTo>
                        <a:pt x="7840" y="5442"/>
                      </a:lnTo>
                      <a:lnTo>
                        <a:pt x="7648" y="5385"/>
                      </a:lnTo>
                      <a:lnTo>
                        <a:pt x="7433" y="5329"/>
                      </a:lnTo>
                      <a:lnTo>
                        <a:pt x="7241" y="5301"/>
                      </a:lnTo>
                      <a:lnTo>
                        <a:pt x="6755" y="5301"/>
                      </a:lnTo>
                      <a:lnTo>
                        <a:pt x="6281" y="5329"/>
                      </a:lnTo>
                      <a:lnTo>
                        <a:pt x="5784" y="5385"/>
                      </a:lnTo>
                      <a:lnTo>
                        <a:pt x="5264" y="5498"/>
                      </a:lnTo>
                      <a:lnTo>
                        <a:pt x="4744" y="5597"/>
                      </a:lnTo>
                      <a:lnTo>
                        <a:pt x="4247" y="5739"/>
                      </a:lnTo>
                      <a:lnTo>
                        <a:pt x="4202" y="5894"/>
                      </a:lnTo>
                      <a:lnTo>
                        <a:pt x="4202" y="6191"/>
                      </a:lnTo>
                      <a:lnTo>
                        <a:pt x="4202" y="6545"/>
                      </a:lnTo>
                      <a:lnTo>
                        <a:pt x="4225" y="6954"/>
                      </a:lnTo>
                      <a:lnTo>
                        <a:pt x="4315" y="7930"/>
                      </a:lnTo>
                      <a:lnTo>
                        <a:pt x="4394" y="9018"/>
                      </a:lnTo>
                      <a:lnTo>
                        <a:pt x="4439" y="9570"/>
                      </a:lnTo>
                      <a:lnTo>
                        <a:pt x="4462" y="10107"/>
                      </a:lnTo>
                      <a:lnTo>
                        <a:pt x="4484" y="10630"/>
                      </a:lnTo>
                      <a:lnTo>
                        <a:pt x="4507" y="11082"/>
                      </a:lnTo>
                      <a:lnTo>
                        <a:pt x="4484" y="11520"/>
                      </a:lnTo>
                      <a:lnTo>
                        <a:pt x="4439" y="11874"/>
                      </a:lnTo>
                      <a:lnTo>
                        <a:pt x="4394" y="12029"/>
                      </a:lnTo>
                      <a:lnTo>
                        <a:pt x="4349" y="12171"/>
                      </a:lnTo>
                      <a:lnTo>
                        <a:pt x="4315" y="12284"/>
                      </a:lnTo>
                      <a:lnTo>
                        <a:pt x="4247" y="12354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3" name="Puzzle1"/>
                <p:cNvSpPr>
                  <a:spLocks noEditPoints="1" noChangeArrowheads="1"/>
                </p:cNvSpPr>
                <p:nvPr/>
              </p:nvSpPr>
              <p:spPr bwMode="auto">
                <a:xfrm>
                  <a:off x="1155041" y="5325612"/>
                  <a:ext cx="188472" cy="116528"/>
                </a:xfrm>
                <a:custGeom>
                  <a:avLst/>
                  <a:gdLst>
                    <a:gd name="T0" fmla="*/ 16740 w 21600"/>
                    <a:gd name="T1" fmla="*/ 21078 h 21600"/>
                    <a:gd name="T2" fmla="*/ 16976 w 21600"/>
                    <a:gd name="T3" fmla="*/ 521 h 21600"/>
                    <a:gd name="T4" fmla="*/ 4725 w 21600"/>
                    <a:gd name="T5" fmla="*/ 856 h 21600"/>
                    <a:gd name="T6" fmla="*/ 5040 w 21600"/>
                    <a:gd name="T7" fmla="*/ 21004 h 21600"/>
                    <a:gd name="T8" fmla="*/ 10811 w 21600"/>
                    <a:gd name="T9" fmla="*/ 12885 h 21600"/>
                    <a:gd name="T10" fmla="*/ 10845 w 21600"/>
                    <a:gd name="T11" fmla="*/ 8714 h 21600"/>
                    <a:gd name="T12" fmla="*/ 21600 w 21600"/>
                    <a:gd name="T13" fmla="*/ 10000 h 21600"/>
                    <a:gd name="T14" fmla="*/ 56 w 21600"/>
                    <a:gd name="T15" fmla="*/ 10000 h 21600"/>
                    <a:gd name="T16" fmla="*/ 6086 w 21600"/>
                    <a:gd name="T17" fmla="*/ 2569 h 21600"/>
                    <a:gd name="T18" fmla="*/ 16132 w 21600"/>
                    <a:gd name="T19" fmla="*/ 19552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9360" y="20836"/>
                      </a:moveTo>
                      <a:lnTo>
                        <a:pt x="9528" y="20836"/>
                      </a:lnTo>
                      <a:lnTo>
                        <a:pt x="9686" y="20762"/>
                      </a:lnTo>
                      <a:lnTo>
                        <a:pt x="9810" y="20687"/>
                      </a:lnTo>
                      <a:lnTo>
                        <a:pt x="9922" y="20575"/>
                      </a:lnTo>
                      <a:lnTo>
                        <a:pt x="10012" y="20426"/>
                      </a:lnTo>
                      <a:lnTo>
                        <a:pt x="10068" y="20296"/>
                      </a:lnTo>
                      <a:lnTo>
                        <a:pt x="10113" y="20110"/>
                      </a:lnTo>
                      <a:lnTo>
                        <a:pt x="10136" y="19905"/>
                      </a:lnTo>
                      <a:lnTo>
                        <a:pt x="10136" y="19682"/>
                      </a:lnTo>
                      <a:lnTo>
                        <a:pt x="10113" y="19440"/>
                      </a:lnTo>
                      <a:lnTo>
                        <a:pt x="10068" y="19142"/>
                      </a:lnTo>
                      <a:lnTo>
                        <a:pt x="10012" y="18900"/>
                      </a:lnTo>
                      <a:lnTo>
                        <a:pt x="9900" y="18620"/>
                      </a:lnTo>
                      <a:lnTo>
                        <a:pt x="9787" y="18285"/>
                      </a:lnTo>
                      <a:lnTo>
                        <a:pt x="9641" y="17968"/>
                      </a:lnTo>
                      <a:lnTo>
                        <a:pt x="9472" y="17652"/>
                      </a:lnTo>
                      <a:lnTo>
                        <a:pt x="9382" y="17466"/>
                      </a:lnTo>
                      <a:lnTo>
                        <a:pt x="9315" y="17298"/>
                      </a:lnTo>
                      <a:lnTo>
                        <a:pt x="9258" y="17112"/>
                      </a:lnTo>
                      <a:lnTo>
                        <a:pt x="9191" y="16926"/>
                      </a:lnTo>
                      <a:lnTo>
                        <a:pt x="9123" y="16535"/>
                      </a:lnTo>
                      <a:lnTo>
                        <a:pt x="9101" y="16144"/>
                      </a:lnTo>
                      <a:lnTo>
                        <a:pt x="9101" y="15753"/>
                      </a:lnTo>
                      <a:lnTo>
                        <a:pt x="9168" y="15362"/>
                      </a:lnTo>
                      <a:lnTo>
                        <a:pt x="9236" y="14971"/>
                      </a:lnTo>
                      <a:lnTo>
                        <a:pt x="9360" y="14580"/>
                      </a:lnTo>
                      <a:lnTo>
                        <a:pt x="9495" y="14244"/>
                      </a:lnTo>
                      <a:lnTo>
                        <a:pt x="9663" y="13891"/>
                      </a:lnTo>
                      <a:lnTo>
                        <a:pt x="9855" y="13611"/>
                      </a:lnTo>
                      <a:lnTo>
                        <a:pt x="10068" y="13351"/>
                      </a:lnTo>
                      <a:lnTo>
                        <a:pt x="10293" y="13146"/>
                      </a:lnTo>
                      <a:lnTo>
                        <a:pt x="10552" y="12997"/>
                      </a:lnTo>
                      <a:lnTo>
                        <a:pt x="10811" y="12885"/>
                      </a:lnTo>
                      <a:lnTo>
                        <a:pt x="11069" y="12866"/>
                      </a:lnTo>
                      <a:lnTo>
                        <a:pt x="11351" y="12885"/>
                      </a:lnTo>
                      <a:lnTo>
                        <a:pt x="11610" y="12997"/>
                      </a:lnTo>
                      <a:lnTo>
                        <a:pt x="11846" y="13183"/>
                      </a:lnTo>
                      <a:lnTo>
                        <a:pt x="12060" y="13388"/>
                      </a:lnTo>
                      <a:lnTo>
                        <a:pt x="12251" y="13648"/>
                      </a:lnTo>
                      <a:lnTo>
                        <a:pt x="12419" y="13928"/>
                      </a:lnTo>
                      <a:lnTo>
                        <a:pt x="12555" y="14244"/>
                      </a:lnTo>
                      <a:lnTo>
                        <a:pt x="12690" y="14617"/>
                      </a:lnTo>
                      <a:lnTo>
                        <a:pt x="12768" y="15008"/>
                      </a:lnTo>
                      <a:lnTo>
                        <a:pt x="12836" y="15399"/>
                      </a:lnTo>
                      <a:lnTo>
                        <a:pt x="12858" y="15753"/>
                      </a:lnTo>
                      <a:lnTo>
                        <a:pt x="12858" y="16144"/>
                      </a:lnTo>
                      <a:lnTo>
                        <a:pt x="12813" y="16535"/>
                      </a:lnTo>
                      <a:lnTo>
                        <a:pt x="12746" y="16888"/>
                      </a:lnTo>
                      <a:lnTo>
                        <a:pt x="12667" y="17224"/>
                      </a:lnTo>
                      <a:lnTo>
                        <a:pt x="12510" y="17503"/>
                      </a:lnTo>
                      <a:lnTo>
                        <a:pt x="12228" y="18043"/>
                      </a:lnTo>
                      <a:lnTo>
                        <a:pt x="11970" y="18546"/>
                      </a:lnTo>
                      <a:lnTo>
                        <a:pt x="11868" y="18751"/>
                      </a:lnTo>
                      <a:lnTo>
                        <a:pt x="11778" y="18974"/>
                      </a:lnTo>
                      <a:lnTo>
                        <a:pt x="11711" y="19179"/>
                      </a:lnTo>
                      <a:lnTo>
                        <a:pt x="11666" y="19365"/>
                      </a:lnTo>
                      <a:lnTo>
                        <a:pt x="11632" y="19570"/>
                      </a:lnTo>
                      <a:lnTo>
                        <a:pt x="11632" y="19756"/>
                      </a:lnTo>
                      <a:lnTo>
                        <a:pt x="11632" y="19942"/>
                      </a:lnTo>
                      <a:lnTo>
                        <a:pt x="11643" y="20110"/>
                      </a:lnTo>
                      <a:lnTo>
                        <a:pt x="11711" y="20296"/>
                      </a:lnTo>
                      <a:lnTo>
                        <a:pt x="11801" y="20464"/>
                      </a:lnTo>
                      <a:lnTo>
                        <a:pt x="11891" y="20650"/>
                      </a:lnTo>
                      <a:lnTo>
                        <a:pt x="12037" y="20836"/>
                      </a:lnTo>
                      <a:lnTo>
                        <a:pt x="12206" y="21004"/>
                      </a:lnTo>
                      <a:lnTo>
                        <a:pt x="12419" y="21190"/>
                      </a:lnTo>
                      <a:lnTo>
                        <a:pt x="12667" y="21320"/>
                      </a:lnTo>
                      <a:lnTo>
                        <a:pt x="12960" y="21432"/>
                      </a:lnTo>
                      <a:lnTo>
                        <a:pt x="13286" y="21544"/>
                      </a:lnTo>
                      <a:lnTo>
                        <a:pt x="13612" y="21655"/>
                      </a:lnTo>
                      <a:lnTo>
                        <a:pt x="13983" y="21693"/>
                      </a:lnTo>
                      <a:lnTo>
                        <a:pt x="14343" y="21730"/>
                      </a:lnTo>
                      <a:lnTo>
                        <a:pt x="14715" y="21730"/>
                      </a:lnTo>
                      <a:lnTo>
                        <a:pt x="15075" y="21730"/>
                      </a:lnTo>
                      <a:lnTo>
                        <a:pt x="15446" y="21655"/>
                      </a:lnTo>
                      <a:lnTo>
                        <a:pt x="15794" y="21581"/>
                      </a:lnTo>
                      <a:lnTo>
                        <a:pt x="16132" y="21432"/>
                      </a:lnTo>
                      <a:lnTo>
                        <a:pt x="16458" y="21302"/>
                      </a:lnTo>
                      <a:lnTo>
                        <a:pt x="16740" y="21078"/>
                      </a:lnTo>
                      <a:lnTo>
                        <a:pt x="16976" y="20836"/>
                      </a:lnTo>
                      <a:lnTo>
                        <a:pt x="17043" y="20650"/>
                      </a:lnTo>
                      <a:lnTo>
                        <a:pt x="17088" y="20426"/>
                      </a:lnTo>
                      <a:lnTo>
                        <a:pt x="17133" y="20222"/>
                      </a:lnTo>
                      <a:lnTo>
                        <a:pt x="17156" y="19980"/>
                      </a:lnTo>
                      <a:lnTo>
                        <a:pt x="17167" y="19477"/>
                      </a:lnTo>
                      <a:lnTo>
                        <a:pt x="17167" y="18974"/>
                      </a:lnTo>
                      <a:lnTo>
                        <a:pt x="17156" y="18397"/>
                      </a:lnTo>
                      <a:lnTo>
                        <a:pt x="17111" y="17820"/>
                      </a:lnTo>
                      <a:lnTo>
                        <a:pt x="17066" y="17261"/>
                      </a:lnTo>
                      <a:lnTo>
                        <a:pt x="16998" y="16646"/>
                      </a:lnTo>
                      <a:lnTo>
                        <a:pt x="16852" y="15511"/>
                      </a:lnTo>
                      <a:lnTo>
                        <a:pt x="16740" y="14393"/>
                      </a:lnTo>
                      <a:lnTo>
                        <a:pt x="16717" y="13928"/>
                      </a:lnTo>
                      <a:lnTo>
                        <a:pt x="16695" y="13462"/>
                      </a:lnTo>
                      <a:lnTo>
                        <a:pt x="16717" y="13071"/>
                      </a:lnTo>
                      <a:lnTo>
                        <a:pt x="16785" y="12755"/>
                      </a:lnTo>
                      <a:lnTo>
                        <a:pt x="16852" y="12419"/>
                      </a:lnTo>
                      <a:lnTo>
                        <a:pt x="16953" y="12140"/>
                      </a:lnTo>
                      <a:lnTo>
                        <a:pt x="17088" y="11898"/>
                      </a:lnTo>
                      <a:lnTo>
                        <a:pt x="17212" y="11675"/>
                      </a:lnTo>
                      <a:lnTo>
                        <a:pt x="17370" y="11470"/>
                      </a:lnTo>
                      <a:lnTo>
                        <a:pt x="17516" y="11284"/>
                      </a:lnTo>
                      <a:lnTo>
                        <a:pt x="17696" y="11135"/>
                      </a:lnTo>
                      <a:lnTo>
                        <a:pt x="17865" y="11042"/>
                      </a:lnTo>
                      <a:lnTo>
                        <a:pt x="18033" y="10930"/>
                      </a:lnTo>
                      <a:lnTo>
                        <a:pt x="18213" y="10893"/>
                      </a:lnTo>
                      <a:lnTo>
                        <a:pt x="18382" y="10893"/>
                      </a:lnTo>
                      <a:lnTo>
                        <a:pt x="18551" y="10967"/>
                      </a:lnTo>
                      <a:lnTo>
                        <a:pt x="18708" y="11042"/>
                      </a:lnTo>
                      <a:lnTo>
                        <a:pt x="18855" y="11172"/>
                      </a:lnTo>
                      <a:lnTo>
                        <a:pt x="19012" y="11358"/>
                      </a:lnTo>
                      <a:lnTo>
                        <a:pt x="19136" y="11600"/>
                      </a:lnTo>
                      <a:lnTo>
                        <a:pt x="19271" y="11861"/>
                      </a:lnTo>
                      <a:lnTo>
                        <a:pt x="19440" y="12028"/>
                      </a:lnTo>
                      <a:lnTo>
                        <a:pt x="19608" y="12177"/>
                      </a:lnTo>
                      <a:lnTo>
                        <a:pt x="19822" y="12289"/>
                      </a:lnTo>
                      <a:lnTo>
                        <a:pt x="20025" y="12289"/>
                      </a:lnTo>
                      <a:lnTo>
                        <a:pt x="20238" y="12289"/>
                      </a:lnTo>
                      <a:lnTo>
                        <a:pt x="20452" y="12215"/>
                      </a:lnTo>
                      <a:lnTo>
                        <a:pt x="20643" y="12103"/>
                      </a:lnTo>
                      <a:lnTo>
                        <a:pt x="20846" y="11973"/>
                      </a:lnTo>
                      <a:lnTo>
                        <a:pt x="21037" y="11786"/>
                      </a:lnTo>
                      <a:lnTo>
                        <a:pt x="21206" y="11563"/>
                      </a:lnTo>
                      <a:lnTo>
                        <a:pt x="21363" y="11321"/>
                      </a:lnTo>
                      <a:lnTo>
                        <a:pt x="21465" y="11079"/>
                      </a:lnTo>
                      <a:lnTo>
                        <a:pt x="21577" y="10744"/>
                      </a:lnTo>
                      <a:lnTo>
                        <a:pt x="21622" y="10427"/>
                      </a:lnTo>
                      <a:lnTo>
                        <a:pt x="21645" y="10111"/>
                      </a:lnTo>
                      <a:lnTo>
                        <a:pt x="21622" y="9608"/>
                      </a:lnTo>
                      <a:lnTo>
                        <a:pt x="21577" y="9142"/>
                      </a:lnTo>
                      <a:lnTo>
                        <a:pt x="21465" y="8751"/>
                      </a:lnTo>
                      <a:lnTo>
                        <a:pt x="21363" y="8397"/>
                      </a:lnTo>
                      <a:lnTo>
                        <a:pt x="21206" y="8062"/>
                      </a:lnTo>
                      <a:lnTo>
                        <a:pt x="21037" y="7820"/>
                      </a:lnTo>
                      <a:lnTo>
                        <a:pt x="20846" y="7597"/>
                      </a:lnTo>
                      <a:lnTo>
                        <a:pt x="20643" y="7429"/>
                      </a:lnTo>
                      <a:lnTo>
                        <a:pt x="20452" y="7317"/>
                      </a:lnTo>
                      <a:lnTo>
                        <a:pt x="20238" y="7206"/>
                      </a:lnTo>
                      <a:lnTo>
                        <a:pt x="20025" y="7168"/>
                      </a:lnTo>
                      <a:lnTo>
                        <a:pt x="19822" y="7206"/>
                      </a:lnTo>
                      <a:lnTo>
                        <a:pt x="19608" y="7243"/>
                      </a:lnTo>
                      <a:lnTo>
                        <a:pt x="19440" y="7355"/>
                      </a:lnTo>
                      <a:lnTo>
                        <a:pt x="19271" y="7504"/>
                      </a:lnTo>
                      <a:lnTo>
                        <a:pt x="19136" y="7708"/>
                      </a:lnTo>
                      <a:lnTo>
                        <a:pt x="19012" y="7895"/>
                      </a:lnTo>
                      <a:lnTo>
                        <a:pt x="18832" y="8025"/>
                      </a:lnTo>
                      <a:lnTo>
                        <a:pt x="18663" y="8174"/>
                      </a:lnTo>
                      <a:lnTo>
                        <a:pt x="18472" y="8248"/>
                      </a:lnTo>
                      <a:lnTo>
                        <a:pt x="18270" y="8286"/>
                      </a:lnTo>
                      <a:lnTo>
                        <a:pt x="18078" y="8323"/>
                      </a:lnTo>
                      <a:lnTo>
                        <a:pt x="17887" y="8323"/>
                      </a:lnTo>
                      <a:lnTo>
                        <a:pt x="17696" y="8248"/>
                      </a:lnTo>
                      <a:lnTo>
                        <a:pt x="17493" y="8174"/>
                      </a:lnTo>
                      <a:lnTo>
                        <a:pt x="17302" y="8062"/>
                      </a:lnTo>
                      <a:lnTo>
                        <a:pt x="17133" y="7969"/>
                      </a:lnTo>
                      <a:lnTo>
                        <a:pt x="16976" y="7783"/>
                      </a:lnTo>
                      <a:lnTo>
                        <a:pt x="16852" y="7597"/>
                      </a:lnTo>
                      <a:lnTo>
                        <a:pt x="16740" y="7429"/>
                      </a:lnTo>
                      <a:lnTo>
                        <a:pt x="16672" y="7168"/>
                      </a:lnTo>
                      <a:lnTo>
                        <a:pt x="16638" y="6926"/>
                      </a:lnTo>
                      <a:lnTo>
                        <a:pt x="16616" y="6498"/>
                      </a:lnTo>
                      <a:lnTo>
                        <a:pt x="16616" y="5772"/>
                      </a:lnTo>
                      <a:lnTo>
                        <a:pt x="16650" y="4915"/>
                      </a:lnTo>
                      <a:lnTo>
                        <a:pt x="16695" y="3928"/>
                      </a:lnTo>
                      <a:lnTo>
                        <a:pt x="16762" y="2960"/>
                      </a:lnTo>
                      <a:lnTo>
                        <a:pt x="16830" y="1992"/>
                      </a:lnTo>
                      <a:lnTo>
                        <a:pt x="16908" y="1173"/>
                      </a:lnTo>
                      <a:lnTo>
                        <a:pt x="16976" y="521"/>
                      </a:lnTo>
                      <a:lnTo>
                        <a:pt x="16953" y="521"/>
                      </a:lnTo>
                      <a:lnTo>
                        <a:pt x="16931" y="521"/>
                      </a:lnTo>
                      <a:lnTo>
                        <a:pt x="16267" y="484"/>
                      </a:lnTo>
                      <a:lnTo>
                        <a:pt x="15637" y="428"/>
                      </a:lnTo>
                      <a:lnTo>
                        <a:pt x="15063" y="353"/>
                      </a:lnTo>
                      <a:lnTo>
                        <a:pt x="14523" y="279"/>
                      </a:lnTo>
                      <a:lnTo>
                        <a:pt x="14040" y="167"/>
                      </a:lnTo>
                      <a:lnTo>
                        <a:pt x="13635" y="93"/>
                      </a:lnTo>
                      <a:lnTo>
                        <a:pt x="13331" y="18"/>
                      </a:lnTo>
                      <a:lnTo>
                        <a:pt x="13117" y="18"/>
                      </a:lnTo>
                      <a:lnTo>
                        <a:pt x="12982" y="18"/>
                      </a:lnTo>
                      <a:lnTo>
                        <a:pt x="12858" y="130"/>
                      </a:lnTo>
                      <a:lnTo>
                        <a:pt x="12723" y="279"/>
                      </a:lnTo>
                      <a:lnTo>
                        <a:pt x="12622" y="446"/>
                      </a:lnTo>
                      <a:lnTo>
                        <a:pt x="12510" y="670"/>
                      </a:lnTo>
                      <a:lnTo>
                        <a:pt x="12419" y="912"/>
                      </a:lnTo>
                      <a:lnTo>
                        <a:pt x="12363" y="1210"/>
                      </a:lnTo>
                      <a:lnTo>
                        <a:pt x="12318" y="1526"/>
                      </a:lnTo>
                      <a:lnTo>
                        <a:pt x="12273" y="1843"/>
                      </a:lnTo>
                      <a:lnTo>
                        <a:pt x="12251" y="2215"/>
                      </a:lnTo>
                      <a:lnTo>
                        <a:pt x="12273" y="2532"/>
                      </a:lnTo>
                      <a:lnTo>
                        <a:pt x="12318" y="2886"/>
                      </a:lnTo>
                      <a:lnTo>
                        <a:pt x="12386" y="3240"/>
                      </a:lnTo>
                      <a:lnTo>
                        <a:pt x="12464" y="3556"/>
                      </a:lnTo>
                      <a:lnTo>
                        <a:pt x="12577" y="3891"/>
                      </a:lnTo>
                      <a:lnTo>
                        <a:pt x="12746" y="4171"/>
                      </a:lnTo>
                      <a:lnTo>
                        <a:pt x="12926" y="4487"/>
                      </a:lnTo>
                      <a:lnTo>
                        <a:pt x="13050" y="4860"/>
                      </a:lnTo>
                      <a:lnTo>
                        <a:pt x="13162" y="5251"/>
                      </a:lnTo>
                      <a:lnTo>
                        <a:pt x="13218" y="5604"/>
                      </a:lnTo>
                      <a:lnTo>
                        <a:pt x="13263" y="5995"/>
                      </a:lnTo>
                      <a:lnTo>
                        <a:pt x="13241" y="6386"/>
                      </a:lnTo>
                      <a:lnTo>
                        <a:pt x="13218" y="6740"/>
                      </a:lnTo>
                      <a:lnTo>
                        <a:pt x="13139" y="7094"/>
                      </a:lnTo>
                      <a:lnTo>
                        <a:pt x="13050" y="7429"/>
                      </a:lnTo>
                      <a:lnTo>
                        <a:pt x="12903" y="7746"/>
                      </a:lnTo>
                      <a:lnTo>
                        <a:pt x="12723" y="8025"/>
                      </a:lnTo>
                      <a:lnTo>
                        <a:pt x="12532" y="8286"/>
                      </a:lnTo>
                      <a:lnTo>
                        <a:pt x="12318" y="8491"/>
                      </a:lnTo>
                      <a:lnTo>
                        <a:pt x="12060" y="8677"/>
                      </a:lnTo>
                      <a:lnTo>
                        <a:pt x="11756" y="8788"/>
                      </a:lnTo>
                      <a:lnTo>
                        <a:pt x="11452" y="8826"/>
                      </a:lnTo>
                      <a:lnTo>
                        <a:pt x="11283" y="8826"/>
                      </a:lnTo>
                      <a:lnTo>
                        <a:pt x="11126" y="8826"/>
                      </a:lnTo>
                      <a:lnTo>
                        <a:pt x="11002" y="8788"/>
                      </a:lnTo>
                      <a:lnTo>
                        <a:pt x="10845" y="8714"/>
                      </a:lnTo>
                      <a:lnTo>
                        <a:pt x="10721" y="8640"/>
                      </a:lnTo>
                      <a:lnTo>
                        <a:pt x="10608" y="8565"/>
                      </a:lnTo>
                      <a:lnTo>
                        <a:pt x="10485" y="8453"/>
                      </a:lnTo>
                      <a:lnTo>
                        <a:pt x="10372" y="8323"/>
                      </a:lnTo>
                      <a:lnTo>
                        <a:pt x="10181" y="8062"/>
                      </a:lnTo>
                      <a:lnTo>
                        <a:pt x="10035" y="7746"/>
                      </a:lnTo>
                      <a:lnTo>
                        <a:pt x="9900" y="7392"/>
                      </a:lnTo>
                      <a:lnTo>
                        <a:pt x="9787" y="7001"/>
                      </a:lnTo>
                      <a:lnTo>
                        <a:pt x="9731" y="6610"/>
                      </a:lnTo>
                      <a:lnTo>
                        <a:pt x="9686" y="6219"/>
                      </a:lnTo>
                      <a:lnTo>
                        <a:pt x="9663" y="5772"/>
                      </a:lnTo>
                      <a:lnTo>
                        <a:pt x="9686" y="5381"/>
                      </a:lnTo>
                      <a:lnTo>
                        <a:pt x="9753" y="4990"/>
                      </a:lnTo>
                      <a:lnTo>
                        <a:pt x="9832" y="4636"/>
                      </a:lnTo>
                      <a:lnTo>
                        <a:pt x="9945" y="4320"/>
                      </a:lnTo>
                      <a:lnTo>
                        <a:pt x="10068" y="4022"/>
                      </a:lnTo>
                      <a:lnTo>
                        <a:pt x="10203" y="3817"/>
                      </a:lnTo>
                      <a:lnTo>
                        <a:pt x="10316" y="3593"/>
                      </a:lnTo>
                      <a:lnTo>
                        <a:pt x="10395" y="3351"/>
                      </a:lnTo>
                      <a:lnTo>
                        <a:pt x="10462" y="3109"/>
                      </a:lnTo>
                      <a:lnTo>
                        <a:pt x="10507" y="2848"/>
                      </a:lnTo>
                      <a:lnTo>
                        <a:pt x="10530" y="2606"/>
                      </a:lnTo>
                      <a:lnTo>
                        <a:pt x="10507" y="2346"/>
                      </a:lnTo>
                      <a:lnTo>
                        <a:pt x="10462" y="2141"/>
                      </a:lnTo>
                      <a:lnTo>
                        <a:pt x="10395" y="1880"/>
                      </a:lnTo>
                      <a:lnTo>
                        <a:pt x="10293" y="1638"/>
                      </a:lnTo>
                      <a:lnTo>
                        <a:pt x="10158" y="1415"/>
                      </a:lnTo>
                      <a:lnTo>
                        <a:pt x="9967" y="1210"/>
                      </a:lnTo>
                      <a:lnTo>
                        <a:pt x="9753" y="986"/>
                      </a:lnTo>
                      <a:lnTo>
                        <a:pt x="9495" y="819"/>
                      </a:lnTo>
                      <a:lnTo>
                        <a:pt x="9191" y="670"/>
                      </a:lnTo>
                      <a:lnTo>
                        <a:pt x="8842" y="521"/>
                      </a:lnTo>
                      <a:lnTo>
                        <a:pt x="8471" y="446"/>
                      </a:lnTo>
                      <a:lnTo>
                        <a:pt x="7998" y="428"/>
                      </a:lnTo>
                      <a:lnTo>
                        <a:pt x="7413" y="428"/>
                      </a:lnTo>
                      <a:lnTo>
                        <a:pt x="6817" y="446"/>
                      </a:lnTo>
                      <a:lnTo>
                        <a:pt x="6187" y="521"/>
                      </a:lnTo>
                      <a:lnTo>
                        <a:pt x="5602" y="633"/>
                      </a:lnTo>
                      <a:lnTo>
                        <a:pt x="5107" y="744"/>
                      </a:lnTo>
                      <a:lnTo>
                        <a:pt x="4725" y="856"/>
                      </a:lnTo>
                      <a:lnTo>
                        <a:pt x="4848" y="1564"/>
                      </a:lnTo>
                      <a:lnTo>
                        <a:pt x="5028" y="2495"/>
                      </a:lnTo>
                      <a:lnTo>
                        <a:pt x="5175" y="3556"/>
                      </a:lnTo>
                      <a:lnTo>
                        <a:pt x="5298" y="4673"/>
                      </a:lnTo>
                      <a:lnTo>
                        <a:pt x="5343" y="5213"/>
                      </a:lnTo>
                      <a:lnTo>
                        <a:pt x="5388" y="5753"/>
                      </a:lnTo>
                      <a:lnTo>
                        <a:pt x="5411" y="6275"/>
                      </a:lnTo>
                      <a:lnTo>
                        <a:pt x="5411" y="6740"/>
                      </a:lnTo>
                      <a:lnTo>
                        <a:pt x="5366" y="7168"/>
                      </a:lnTo>
                      <a:lnTo>
                        <a:pt x="5321" y="7541"/>
                      </a:lnTo>
                      <a:lnTo>
                        <a:pt x="5287" y="7708"/>
                      </a:lnTo>
                      <a:lnTo>
                        <a:pt x="5242" y="7857"/>
                      </a:lnTo>
                      <a:lnTo>
                        <a:pt x="5197" y="7969"/>
                      </a:lnTo>
                      <a:lnTo>
                        <a:pt x="5130" y="8062"/>
                      </a:lnTo>
                      <a:lnTo>
                        <a:pt x="5006" y="8248"/>
                      </a:lnTo>
                      <a:lnTo>
                        <a:pt x="4848" y="8397"/>
                      </a:lnTo>
                      <a:lnTo>
                        <a:pt x="4725" y="8528"/>
                      </a:lnTo>
                      <a:lnTo>
                        <a:pt x="4567" y="8640"/>
                      </a:lnTo>
                      <a:lnTo>
                        <a:pt x="4421" y="8714"/>
                      </a:lnTo>
                      <a:lnTo>
                        <a:pt x="4263" y="8751"/>
                      </a:lnTo>
                      <a:lnTo>
                        <a:pt x="4095" y="8788"/>
                      </a:lnTo>
                      <a:lnTo>
                        <a:pt x="3948" y="8788"/>
                      </a:lnTo>
                      <a:lnTo>
                        <a:pt x="3791" y="8751"/>
                      </a:lnTo>
                      <a:lnTo>
                        <a:pt x="3667" y="8714"/>
                      </a:lnTo>
                      <a:lnTo>
                        <a:pt x="3510" y="8677"/>
                      </a:lnTo>
                      <a:lnTo>
                        <a:pt x="3386" y="8602"/>
                      </a:lnTo>
                      <a:lnTo>
                        <a:pt x="3251" y="8491"/>
                      </a:lnTo>
                      <a:lnTo>
                        <a:pt x="3127" y="8360"/>
                      </a:lnTo>
                      <a:lnTo>
                        <a:pt x="3015" y="8248"/>
                      </a:lnTo>
                      <a:lnTo>
                        <a:pt x="2925" y="8062"/>
                      </a:lnTo>
                      <a:lnTo>
                        <a:pt x="2778" y="7857"/>
                      </a:lnTo>
                      <a:lnTo>
                        <a:pt x="2610" y="7671"/>
                      </a:lnTo>
                      <a:lnTo>
                        <a:pt x="2407" y="7541"/>
                      </a:lnTo>
                      <a:lnTo>
                        <a:pt x="2171" y="7466"/>
                      </a:lnTo>
                      <a:lnTo>
                        <a:pt x="1957" y="7429"/>
                      </a:lnTo>
                      <a:lnTo>
                        <a:pt x="1698" y="7429"/>
                      </a:lnTo>
                      <a:lnTo>
                        <a:pt x="1462" y="7466"/>
                      </a:lnTo>
                      <a:lnTo>
                        <a:pt x="1226" y="7559"/>
                      </a:lnTo>
                      <a:lnTo>
                        <a:pt x="989" y="7708"/>
                      </a:lnTo>
                      <a:lnTo>
                        <a:pt x="776" y="7932"/>
                      </a:lnTo>
                      <a:lnTo>
                        <a:pt x="551" y="8211"/>
                      </a:lnTo>
                      <a:lnTo>
                        <a:pt x="382" y="8528"/>
                      </a:lnTo>
                      <a:lnTo>
                        <a:pt x="315" y="8714"/>
                      </a:lnTo>
                      <a:lnTo>
                        <a:pt x="236" y="8919"/>
                      </a:lnTo>
                      <a:lnTo>
                        <a:pt x="191" y="9142"/>
                      </a:lnTo>
                      <a:lnTo>
                        <a:pt x="123" y="9347"/>
                      </a:lnTo>
                      <a:lnTo>
                        <a:pt x="78" y="9608"/>
                      </a:lnTo>
                      <a:lnTo>
                        <a:pt x="56" y="9887"/>
                      </a:lnTo>
                      <a:lnTo>
                        <a:pt x="33" y="10185"/>
                      </a:lnTo>
                      <a:lnTo>
                        <a:pt x="33" y="10464"/>
                      </a:lnTo>
                      <a:lnTo>
                        <a:pt x="33" y="10706"/>
                      </a:lnTo>
                      <a:lnTo>
                        <a:pt x="56" y="10967"/>
                      </a:lnTo>
                      <a:lnTo>
                        <a:pt x="78" y="11172"/>
                      </a:lnTo>
                      <a:lnTo>
                        <a:pt x="123" y="11395"/>
                      </a:lnTo>
                      <a:lnTo>
                        <a:pt x="168" y="11600"/>
                      </a:lnTo>
                      <a:lnTo>
                        <a:pt x="236" y="11786"/>
                      </a:lnTo>
                      <a:lnTo>
                        <a:pt x="292" y="11973"/>
                      </a:lnTo>
                      <a:lnTo>
                        <a:pt x="382" y="12140"/>
                      </a:lnTo>
                      <a:lnTo>
                        <a:pt x="540" y="12419"/>
                      </a:lnTo>
                      <a:lnTo>
                        <a:pt x="731" y="12680"/>
                      </a:lnTo>
                      <a:lnTo>
                        <a:pt x="944" y="12866"/>
                      </a:lnTo>
                      <a:lnTo>
                        <a:pt x="1158" y="12997"/>
                      </a:lnTo>
                      <a:lnTo>
                        <a:pt x="1395" y="13108"/>
                      </a:lnTo>
                      <a:lnTo>
                        <a:pt x="1608" y="13183"/>
                      </a:lnTo>
                      <a:lnTo>
                        <a:pt x="1856" y="13183"/>
                      </a:lnTo>
                      <a:lnTo>
                        <a:pt x="2070" y="13146"/>
                      </a:lnTo>
                      <a:lnTo>
                        <a:pt x="2261" y="13071"/>
                      </a:lnTo>
                      <a:lnTo>
                        <a:pt x="2430" y="12960"/>
                      </a:lnTo>
                      <a:lnTo>
                        <a:pt x="2587" y="12792"/>
                      </a:lnTo>
                      <a:lnTo>
                        <a:pt x="2688" y="12606"/>
                      </a:lnTo>
                      <a:lnTo>
                        <a:pt x="2801" y="12419"/>
                      </a:lnTo>
                      <a:lnTo>
                        <a:pt x="2925" y="12289"/>
                      </a:lnTo>
                      <a:lnTo>
                        <a:pt x="3082" y="12177"/>
                      </a:lnTo>
                      <a:lnTo>
                        <a:pt x="3228" y="12103"/>
                      </a:lnTo>
                      <a:lnTo>
                        <a:pt x="3408" y="12103"/>
                      </a:lnTo>
                      <a:lnTo>
                        <a:pt x="3577" y="12103"/>
                      </a:lnTo>
                      <a:lnTo>
                        <a:pt x="3723" y="12177"/>
                      </a:lnTo>
                      <a:lnTo>
                        <a:pt x="3903" y="12252"/>
                      </a:lnTo>
                      <a:lnTo>
                        <a:pt x="4072" y="12364"/>
                      </a:lnTo>
                      <a:lnTo>
                        <a:pt x="4230" y="12494"/>
                      </a:lnTo>
                      <a:lnTo>
                        <a:pt x="4353" y="12643"/>
                      </a:lnTo>
                      <a:lnTo>
                        <a:pt x="4488" y="12829"/>
                      </a:lnTo>
                      <a:lnTo>
                        <a:pt x="4567" y="13034"/>
                      </a:lnTo>
                      <a:lnTo>
                        <a:pt x="4657" y="13257"/>
                      </a:lnTo>
                      <a:lnTo>
                        <a:pt x="4702" y="13462"/>
                      </a:lnTo>
                      <a:lnTo>
                        <a:pt x="4725" y="13686"/>
                      </a:lnTo>
                      <a:lnTo>
                        <a:pt x="4702" y="14282"/>
                      </a:lnTo>
                      <a:lnTo>
                        <a:pt x="4657" y="15045"/>
                      </a:lnTo>
                      <a:lnTo>
                        <a:pt x="4612" y="15976"/>
                      </a:lnTo>
                      <a:lnTo>
                        <a:pt x="4590" y="16926"/>
                      </a:lnTo>
                      <a:lnTo>
                        <a:pt x="4567" y="17968"/>
                      </a:lnTo>
                      <a:lnTo>
                        <a:pt x="4567" y="19011"/>
                      </a:lnTo>
                      <a:lnTo>
                        <a:pt x="4590" y="19514"/>
                      </a:lnTo>
                      <a:lnTo>
                        <a:pt x="4612" y="19980"/>
                      </a:lnTo>
                      <a:lnTo>
                        <a:pt x="4657" y="20426"/>
                      </a:lnTo>
                      <a:lnTo>
                        <a:pt x="4725" y="20836"/>
                      </a:lnTo>
                      <a:lnTo>
                        <a:pt x="4848" y="20929"/>
                      </a:lnTo>
                      <a:lnTo>
                        <a:pt x="5040" y="21004"/>
                      </a:lnTo>
                      <a:lnTo>
                        <a:pt x="5265" y="21078"/>
                      </a:lnTo>
                      <a:lnTo>
                        <a:pt x="5478" y="21115"/>
                      </a:lnTo>
                      <a:lnTo>
                        <a:pt x="6041" y="21115"/>
                      </a:lnTo>
                      <a:lnTo>
                        <a:pt x="6637" y="21078"/>
                      </a:lnTo>
                      <a:lnTo>
                        <a:pt x="7312" y="21004"/>
                      </a:lnTo>
                      <a:lnTo>
                        <a:pt x="7998" y="20929"/>
                      </a:lnTo>
                      <a:lnTo>
                        <a:pt x="8696" y="20855"/>
                      </a:lnTo>
                      <a:lnTo>
                        <a:pt x="9360" y="20836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4" name="Puzzle2"/>
                <p:cNvSpPr>
                  <a:spLocks noEditPoints="1" noChangeArrowheads="1"/>
                </p:cNvSpPr>
                <p:nvPr/>
              </p:nvSpPr>
              <p:spPr bwMode="auto">
                <a:xfrm>
                  <a:off x="1265823" y="5176019"/>
                  <a:ext cx="186313" cy="153221"/>
                </a:xfrm>
                <a:custGeom>
                  <a:avLst/>
                  <a:gdLst>
                    <a:gd name="T0" fmla="*/ 11 w 21600"/>
                    <a:gd name="T1" fmla="*/ 13386 h 21600"/>
                    <a:gd name="T2" fmla="*/ 4202 w 21600"/>
                    <a:gd name="T3" fmla="*/ 21161 h 21600"/>
                    <a:gd name="T4" fmla="*/ 10400 w 21600"/>
                    <a:gd name="T5" fmla="*/ 13909 h 21600"/>
                    <a:gd name="T6" fmla="*/ 16821 w 21600"/>
                    <a:gd name="T7" fmla="*/ 21190 h 21600"/>
                    <a:gd name="T8" fmla="*/ 21600 w 21600"/>
                    <a:gd name="T9" fmla="*/ 15083 h 21600"/>
                    <a:gd name="T10" fmla="*/ 16889 w 21600"/>
                    <a:gd name="T11" fmla="*/ 5739 h 21600"/>
                    <a:gd name="T12" fmla="*/ 10800 w 21600"/>
                    <a:gd name="T13" fmla="*/ 28 h 21600"/>
                    <a:gd name="T14" fmla="*/ 4202 w 21600"/>
                    <a:gd name="T15" fmla="*/ 5894 h 21600"/>
                    <a:gd name="T16" fmla="*/ 5388 w 21600"/>
                    <a:gd name="T17" fmla="*/ 6742 h 21600"/>
                    <a:gd name="T18" fmla="*/ 16177 w 21600"/>
                    <a:gd name="T19" fmla="*/ 20441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4247" y="12354"/>
                      </a:moveTo>
                      <a:lnTo>
                        <a:pt x="4134" y="12468"/>
                      </a:lnTo>
                      <a:lnTo>
                        <a:pt x="4010" y="12581"/>
                      </a:lnTo>
                      <a:lnTo>
                        <a:pt x="3897" y="12637"/>
                      </a:lnTo>
                      <a:lnTo>
                        <a:pt x="3773" y="12694"/>
                      </a:lnTo>
                      <a:lnTo>
                        <a:pt x="3637" y="12694"/>
                      </a:lnTo>
                      <a:lnTo>
                        <a:pt x="3524" y="12694"/>
                      </a:lnTo>
                      <a:lnTo>
                        <a:pt x="3400" y="12665"/>
                      </a:lnTo>
                      <a:lnTo>
                        <a:pt x="3287" y="12609"/>
                      </a:lnTo>
                      <a:lnTo>
                        <a:pt x="3027" y="12496"/>
                      </a:lnTo>
                      <a:lnTo>
                        <a:pt x="2790" y="12340"/>
                      </a:lnTo>
                      <a:lnTo>
                        <a:pt x="2530" y="12142"/>
                      </a:lnTo>
                      <a:lnTo>
                        <a:pt x="2293" y="11987"/>
                      </a:lnTo>
                      <a:lnTo>
                        <a:pt x="2033" y="11817"/>
                      </a:lnTo>
                      <a:lnTo>
                        <a:pt x="1773" y="11676"/>
                      </a:lnTo>
                      <a:lnTo>
                        <a:pt x="1638" y="11662"/>
                      </a:lnTo>
                      <a:lnTo>
                        <a:pt x="1513" y="11634"/>
                      </a:lnTo>
                      <a:lnTo>
                        <a:pt x="1378" y="11634"/>
                      </a:lnTo>
                      <a:lnTo>
                        <a:pt x="1253" y="11634"/>
                      </a:lnTo>
                      <a:lnTo>
                        <a:pt x="1118" y="11662"/>
                      </a:lnTo>
                      <a:lnTo>
                        <a:pt x="971" y="11732"/>
                      </a:lnTo>
                      <a:lnTo>
                        <a:pt x="835" y="11817"/>
                      </a:lnTo>
                      <a:lnTo>
                        <a:pt x="711" y="11959"/>
                      </a:lnTo>
                      <a:lnTo>
                        <a:pt x="553" y="12086"/>
                      </a:lnTo>
                      <a:lnTo>
                        <a:pt x="429" y="12284"/>
                      </a:lnTo>
                      <a:lnTo>
                        <a:pt x="271" y="12524"/>
                      </a:lnTo>
                      <a:lnTo>
                        <a:pt x="146" y="12793"/>
                      </a:lnTo>
                      <a:lnTo>
                        <a:pt x="79" y="12962"/>
                      </a:lnTo>
                      <a:lnTo>
                        <a:pt x="33" y="13146"/>
                      </a:lnTo>
                      <a:lnTo>
                        <a:pt x="11" y="13386"/>
                      </a:lnTo>
                      <a:lnTo>
                        <a:pt x="11" y="13641"/>
                      </a:lnTo>
                      <a:lnTo>
                        <a:pt x="33" y="13881"/>
                      </a:lnTo>
                      <a:lnTo>
                        <a:pt x="101" y="14150"/>
                      </a:lnTo>
                      <a:lnTo>
                        <a:pt x="192" y="14404"/>
                      </a:lnTo>
                      <a:lnTo>
                        <a:pt x="293" y="14645"/>
                      </a:lnTo>
                      <a:lnTo>
                        <a:pt x="451" y="14857"/>
                      </a:lnTo>
                      <a:lnTo>
                        <a:pt x="621" y="15054"/>
                      </a:lnTo>
                      <a:lnTo>
                        <a:pt x="734" y="15125"/>
                      </a:lnTo>
                      <a:lnTo>
                        <a:pt x="835" y="15210"/>
                      </a:lnTo>
                      <a:lnTo>
                        <a:pt x="948" y="15267"/>
                      </a:lnTo>
                      <a:lnTo>
                        <a:pt x="1084" y="15323"/>
                      </a:lnTo>
                      <a:lnTo>
                        <a:pt x="1208" y="15351"/>
                      </a:lnTo>
                      <a:lnTo>
                        <a:pt x="1355" y="15380"/>
                      </a:lnTo>
                      <a:lnTo>
                        <a:pt x="1513" y="15380"/>
                      </a:lnTo>
                      <a:lnTo>
                        <a:pt x="1683" y="15380"/>
                      </a:lnTo>
                      <a:lnTo>
                        <a:pt x="1864" y="15351"/>
                      </a:lnTo>
                      <a:lnTo>
                        <a:pt x="2033" y="15323"/>
                      </a:lnTo>
                      <a:lnTo>
                        <a:pt x="2225" y="15238"/>
                      </a:lnTo>
                      <a:lnTo>
                        <a:pt x="2428" y="15153"/>
                      </a:lnTo>
                      <a:lnTo>
                        <a:pt x="2745" y="15026"/>
                      </a:lnTo>
                      <a:lnTo>
                        <a:pt x="3005" y="14913"/>
                      </a:lnTo>
                      <a:lnTo>
                        <a:pt x="3264" y="14828"/>
                      </a:lnTo>
                      <a:lnTo>
                        <a:pt x="3513" y="14800"/>
                      </a:lnTo>
                      <a:lnTo>
                        <a:pt x="3615" y="14828"/>
                      </a:lnTo>
                      <a:lnTo>
                        <a:pt x="3728" y="14857"/>
                      </a:lnTo>
                      <a:lnTo>
                        <a:pt x="3807" y="14913"/>
                      </a:lnTo>
                      <a:lnTo>
                        <a:pt x="3920" y="14998"/>
                      </a:lnTo>
                      <a:lnTo>
                        <a:pt x="4010" y="15097"/>
                      </a:lnTo>
                      <a:lnTo>
                        <a:pt x="4089" y="15238"/>
                      </a:lnTo>
                      <a:lnTo>
                        <a:pt x="4179" y="15408"/>
                      </a:lnTo>
                      <a:lnTo>
                        <a:pt x="4247" y="15620"/>
                      </a:lnTo>
                      <a:lnTo>
                        <a:pt x="4326" y="15860"/>
                      </a:lnTo>
                      <a:lnTo>
                        <a:pt x="4394" y="16129"/>
                      </a:lnTo>
                      <a:lnTo>
                        <a:pt x="4439" y="16440"/>
                      </a:lnTo>
                      <a:lnTo>
                        <a:pt x="4507" y="16737"/>
                      </a:lnTo>
                      <a:lnTo>
                        <a:pt x="4552" y="17090"/>
                      </a:lnTo>
                      <a:lnTo>
                        <a:pt x="4575" y="17443"/>
                      </a:lnTo>
                      <a:lnTo>
                        <a:pt x="4586" y="17825"/>
                      </a:lnTo>
                      <a:lnTo>
                        <a:pt x="4586" y="18193"/>
                      </a:lnTo>
                      <a:lnTo>
                        <a:pt x="4586" y="18574"/>
                      </a:lnTo>
                      <a:lnTo>
                        <a:pt x="4586" y="18984"/>
                      </a:lnTo>
                      <a:lnTo>
                        <a:pt x="4552" y="19366"/>
                      </a:lnTo>
                      <a:lnTo>
                        <a:pt x="4507" y="19748"/>
                      </a:lnTo>
                      <a:lnTo>
                        <a:pt x="4462" y="20129"/>
                      </a:lnTo>
                      <a:lnTo>
                        <a:pt x="4371" y="20483"/>
                      </a:lnTo>
                      <a:lnTo>
                        <a:pt x="4292" y="20836"/>
                      </a:lnTo>
                      <a:lnTo>
                        <a:pt x="4202" y="21161"/>
                      </a:lnTo>
                      <a:lnTo>
                        <a:pt x="4744" y="21161"/>
                      </a:lnTo>
                      <a:lnTo>
                        <a:pt x="5264" y="21161"/>
                      </a:lnTo>
                      <a:lnTo>
                        <a:pt x="5784" y="21161"/>
                      </a:lnTo>
                      <a:lnTo>
                        <a:pt x="6235" y="21161"/>
                      </a:lnTo>
                      <a:lnTo>
                        <a:pt x="6676" y="21161"/>
                      </a:lnTo>
                      <a:lnTo>
                        <a:pt x="7060" y="21161"/>
                      </a:lnTo>
                      <a:lnTo>
                        <a:pt x="7410" y="21161"/>
                      </a:lnTo>
                      <a:lnTo>
                        <a:pt x="7670" y="21161"/>
                      </a:lnTo>
                      <a:lnTo>
                        <a:pt x="8020" y="21020"/>
                      </a:lnTo>
                      <a:lnTo>
                        <a:pt x="8303" y="20893"/>
                      </a:lnTo>
                      <a:lnTo>
                        <a:pt x="8563" y="20695"/>
                      </a:lnTo>
                      <a:lnTo>
                        <a:pt x="8800" y="20511"/>
                      </a:lnTo>
                      <a:lnTo>
                        <a:pt x="8969" y="20285"/>
                      </a:lnTo>
                      <a:lnTo>
                        <a:pt x="9150" y="20045"/>
                      </a:lnTo>
                      <a:lnTo>
                        <a:pt x="9252" y="19804"/>
                      </a:lnTo>
                      <a:lnTo>
                        <a:pt x="9342" y="19550"/>
                      </a:lnTo>
                      <a:lnTo>
                        <a:pt x="9410" y="19281"/>
                      </a:lnTo>
                      <a:lnTo>
                        <a:pt x="9433" y="19013"/>
                      </a:lnTo>
                      <a:lnTo>
                        <a:pt x="9433" y="18744"/>
                      </a:lnTo>
                      <a:lnTo>
                        <a:pt x="9387" y="18504"/>
                      </a:lnTo>
                      <a:lnTo>
                        <a:pt x="9320" y="18221"/>
                      </a:lnTo>
                      <a:lnTo>
                        <a:pt x="9207" y="17981"/>
                      </a:lnTo>
                      <a:lnTo>
                        <a:pt x="9105" y="17740"/>
                      </a:lnTo>
                      <a:lnTo>
                        <a:pt x="8924" y="17514"/>
                      </a:lnTo>
                      <a:lnTo>
                        <a:pt x="8777" y="17274"/>
                      </a:lnTo>
                      <a:lnTo>
                        <a:pt x="8642" y="17034"/>
                      </a:lnTo>
                      <a:lnTo>
                        <a:pt x="8563" y="16765"/>
                      </a:lnTo>
                      <a:lnTo>
                        <a:pt x="8472" y="16468"/>
                      </a:lnTo>
                      <a:lnTo>
                        <a:pt x="8450" y="16157"/>
                      </a:lnTo>
                      <a:lnTo>
                        <a:pt x="8450" y="15860"/>
                      </a:lnTo>
                      <a:lnTo>
                        <a:pt x="8472" y="15563"/>
                      </a:lnTo>
                      <a:lnTo>
                        <a:pt x="8540" y="15267"/>
                      </a:lnTo>
                      <a:lnTo>
                        <a:pt x="8642" y="14998"/>
                      </a:lnTo>
                      <a:lnTo>
                        <a:pt x="8777" y="14729"/>
                      </a:lnTo>
                      <a:lnTo>
                        <a:pt x="8868" y="14616"/>
                      </a:lnTo>
                      <a:lnTo>
                        <a:pt x="8969" y="14475"/>
                      </a:lnTo>
                      <a:lnTo>
                        <a:pt x="9060" y="14376"/>
                      </a:lnTo>
                      <a:lnTo>
                        <a:pt x="9184" y="14291"/>
                      </a:lnTo>
                      <a:lnTo>
                        <a:pt x="9297" y="14206"/>
                      </a:lnTo>
                      <a:lnTo>
                        <a:pt x="9433" y="14121"/>
                      </a:lnTo>
                      <a:lnTo>
                        <a:pt x="9579" y="14051"/>
                      </a:lnTo>
                      <a:lnTo>
                        <a:pt x="9726" y="13994"/>
                      </a:lnTo>
                      <a:lnTo>
                        <a:pt x="9884" y="13938"/>
                      </a:lnTo>
                      <a:lnTo>
                        <a:pt x="10054" y="13909"/>
                      </a:lnTo>
                      <a:lnTo>
                        <a:pt x="10257" y="13881"/>
                      </a:lnTo>
                      <a:lnTo>
                        <a:pt x="10449" y="13881"/>
                      </a:lnTo>
                      <a:lnTo>
                        <a:pt x="10664" y="13881"/>
                      </a:lnTo>
                      <a:lnTo>
                        <a:pt x="10856" y="13909"/>
                      </a:lnTo>
                      <a:lnTo>
                        <a:pt x="11037" y="13966"/>
                      </a:lnTo>
                      <a:lnTo>
                        <a:pt x="11206" y="14023"/>
                      </a:lnTo>
                      <a:lnTo>
                        <a:pt x="11353" y="14093"/>
                      </a:lnTo>
                      <a:lnTo>
                        <a:pt x="11511" y="14178"/>
                      </a:lnTo>
                      <a:lnTo>
                        <a:pt x="11635" y="14263"/>
                      </a:lnTo>
                      <a:lnTo>
                        <a:pt x="11748" y="14376"/>
                      </a:lnTo>
                      <a:lnTo>
                        <a:pt x="11861" y="14475"/>
                      </a:lnTo>
                      <a:lnTo>
                        <a:pt x="11941" y="14616"/>
                      </a:lnTo>
                      <a:lnTo>
                        <a:pt x="12031" y="14758"/>
                      </a:lnTo>
                      <a:lnTo>
                        <a:pt x="12099" y="14885"/>
                      </a:lnTo>
                      <a:lnTo>
                        <a:pt x="12200" y="15210"/>
                      </a:lnTo>
                      <a:lnTo>
                        <a:pt x="12268" y="15507"/>
                      </a:lnTo>
                      <a:lnTo>
                        <a:pt x="12291" y="15832"/>
                      </a:lnTo>
                      <a:lnTo>
                        <a:pt x="12291" y="16157"/>
                      </a:lnTo>
                      <a:lnTo>
                        <a:pt x="12246" y="16482"/>
                      </a:lnTo>
                      <a:lnTo>
                        <a:pt x="12178" y="16807"/>
                      </a:lnTo>
                      <a:lnTo>
                        <a:pt x="12099" y="17090"/>
                      </a:lnTo>
                      <a:lnTo>
                        <a:pt x="12008" y="17330"/>
                      </a:lnTo>
                      <a:lnTo>
                        <a:pt x="11884" y="17542"/>
                      </a:lnTo>
                      <a:lnTo>
                        <a:pt x="11748" y="17712"/>
                      </a:lnTo>
                      <a:lnTo>
                        <a:pt x="11613" y="17839"/>
                      </a:lnTo>
                      <a:lnTo>
                        <a:pt x="11489" y="18037"/>
                      </a:lnTo>
                      <a:lnTo>
                        <a:pt x="11398" y="18221"/>
                      </a:lnTo>
                      <a:lnTo>
                        <a:pt x="11319" y="18447"/>
                      </a:lnTo>
                      <a:lnTo>
                        <a:pt x="11251" y="18659"/>
                      </a:lnTo>
                      <a:lnTo>
                        <a:pt x="11206" y="18900"/>
                      </a:lnTo>
                      <a:lnTo>
                        <a:pt x="11184" y="19154"/>
                      </a:lnTo>
                      <a:lnTo>
                        <a:pt x="11184" y="19423"/>
                      </a:lnTo>
                      <a:lnTo>
                        <a:pt x="11229" y="19663"/>
                      </a:lnTo>
                      <a:lnTo>
                        <a:pt x="11297" y="19903"/>
                      </a:lnTo>
                      <a:lnTo>
                        <a:pt x="11376" y="20158"/>
                      </a:lnTo>
                      <a:lnTo>
                        <a:pt x="11511" y="20398"/>
                      </a:lnTo>
                      <a:lnTo>
                        <a:pt x="11681" y="20610"/>
                      </a:lnTo>
                      <a:lnTo>
                        <a:pt x="11884" y="20808"/>
                      </a:lnTo>
                      <a:lnTo>
                        <a:pt x="12121" y="20992"/>
                      </a:lnTo>
                      <a:lnTo>
                        <a:pt x="12404" y="21161"/>
                      </a:lnTo>
                      <a:lnTo>
                        <a:pt x="12528" y="21190"/>
                      </a:lnTo>
                      <a:lnTo>
                        <a:pt x="12856" y="21274"/>
                      </a:lnTo>
                      <a:lnTo>
                        <a:pt x="13330" y="21373"/>
                      </a:lnTo>
                      <a:lnTo>
                        <a:pt x="13963" y="21486"/>
                      </a:lnTo>
                      <a:lnTo>
                        <a:pt x="14313" y="21543"/>
                      </a:lnTo>
                      <a:lnTo>
                        <a:pt x="14652" y="21571"/>
                      </a:lnTo>
                      <a:lnTo>
                        <a:pt x="15025" y="21600"/>
                      </a:lnTo>
                      <a:lnTo>
                        <a:pt x="15409" y="21600"/>
                      </a:lnTo>
                      <a:lnTo>
                        <a:pt x="15782" y="21600"/>
                      </a:lnTo>
                      <a:lnTo>
                        <a:pt x="16177" y="21571"/>
                      </a:lnTo>
                      <a:lnTo>
                        <a:pt x="16516" y="21486"/>
                      </a:lnTo>
                      <a:lnTo>
                        <a:pt x="16889" y="21402"/>
                      </a:lnTo>
                      <a:lnTo>
                        <a:pt x="16821" y="21190"/>
                      </a:lnTo>
                      <a:lnTo>
                        <a:pt x="16776" y="20935"/>
                      </a:lnTo>
                      <a:lnTo>
                        <a:pt x="16742" y="20667"/>
                      </a:lnTo>
                      <a:lnTo>
                        <a:pt x="16719" y="20370"/>
                      </a:lnTo>
                      <a:lnTo>
                        <a:pt x="16697" y="19719"/>
                      </a:lnTo>
                      <a:lnTo>
                        <a:pt x="16697" y="19013"/>
                      </a:lnTo>
                      <a:lnTo>
                        <a:pt x="16719" y="18306"/>
                      </a:lnTo>
                      <a:lnTo>
                        <a:pt x="16753" y="17599"/>
                      </a:lnTo>
                      <a:lnTo>
                        <a:pt x="16821" y="16949"/>
                      </a:lnTo>
                      <a:lnTo>
                        <a:pt x="16889" y="16383"/>
                      </a:lnTo>
                      <a:lnTo>
                        <a:pt x="16934" y="16129"/>
                      </a:lnTo>
                      <a:lnTo>
                        <a:pt x="17002" y="15945"/>
                      </a:lnTo>
                      <a:lnTo>
                        <a:pt x="17081" y="15790"/>
                      </a:lnTo>
                      <a:lnTo>
                        <a:pt x="17194" y="15648"/>
                      </a:lnTo>
                      <a:lnTo>
                        <a:pt x="17318" y="15563"/>
                      </a:lnTo>
                      <a:lnTo>
                        <a:pt x="17453" y="15507"/>
                      </a:lnTo>
                      <a:lnTo>
                        <a:pt x="17600" y="15450"/>
                      </a:lnTo>
                      <a:lnTo>
                        <a:pt x="17758" y="15450"/>
                      </a:lnTo>
                      <a:lnTo>
                        <a:pt x="17905" y="15479"/>
                      </a:lnTo>
                      <a:lnTo>
                        <a:pt x="18064" y="15535"/>
                      </a:lnTo>
                      <a:lnTo>
                        <a:pt x="18233" y="15620"/>
                      </a:lnTo>
                      <a:lnTo>
                        <a:pt x="18380" y="15733"/>
                      </a:lnTo>
                      <a:lnTo>
                        <a:pt x="18561" y="15832"/>
                      </a:lnTo>
                      <a:lnTo>
                        <a:pt x="18707" y="15973"/>
                      </a:lnTo>
                      <a:lnTo>
                        <a:pt x="18866" y="16129"/>
                      </a:lnTo>
                      <a:lnTo>
                        <a:pt x="18990" y="16327"/>
                      </a:lnTo>
                      <a:lnTo>
                        <a:pt x="19125" y="16482"/>
                      </a:lnTo>
                      <a:lnTo>
                        <a:pt x="19295" y="16624"/>
                      </a:lnTo>
                      <a:lnTo>
                        <a:pt x="19464" y="16737"/>
                      </a:lnTo>
                      <a:lnTo>
                        <a:pt x="19668" y="16807"/>
                      </a:lnTo>
                      <a:lnTo>
                        <a:pt x="19860" y="16836"/>
                      </a:lnTo>
                      <a:lnTo>
                        <a:pt x="20052" y="16864"/>
                      </a:lnTo>
                      <a:lnTo>
                        <a:pt x="20266" y="16836"/>
                      </a:lnTo>
                      <a:lnTo>
                        <a:pt x="20470" y="16793"/>
                      </a:lnTo>
                      <a:lnTo>
                        <a:pt x="20662" y="16708"/>
                      </a:lnTo>
                      <a:lnTo>
                        <a:pt x="20854" y="16567"/>
                      </a:lnTo>
                      <a:lnTo>
                        <a:pt x="21035" y="16412"/>
                      </a:lnTo>
                      <a:lnTo>
                        <a:pt x="21182" y="16214"/>
                      </a:lnTo>
                      <a:lnTo>
                        <a:pt x="21340" y="16002"/>
                      </a:lnTo>
                      <a:lnTo>
                        <a:pt x="21441" y="15733"/>
                      </a:lnTo>
                      <a:lnTo>
                        <a:pt x="21532" y="15436"/>
                      </a:lnTo>
                      <a:lnTo>
                        <a:pt x="21600" y="15083"/>
                      </a:lnTo>
                      <a:lnTo>
                        <a:pt x="21600" y="14885"/>
                      </a:lnTo>
                      <a:lnTo>
                        <a:pt x="21600" y="14729"/>
                      </a:lnTo>
                      <a:lnTo>
                        <a:pt x="21600" y="14531"/>
                      </a:lnTo>
                      <a:lnTo>
                        <a:pt x="21577" y="14376"/>
                      </a:lnTo>
                      <a:lnTo>
                        <a:pt x="21532" y="14206"/>
                      </a:lnTo>
                      <a:lnTo>
                        <a:pt x="21487" y="14051"/>
                      </a:lnTo>
                      <a:lnTo>
                        <a:pt x="21419" y="13909"/>
                      </a:lnTo>
                      <a:lnTo>
                        <a:pt x="21351" y="13768"/>
                      </a:lnTo>
                      <a:lnTo>
                        <a:pt x="21204" y="13500"/>
                      </a:lnTo>
                      <a:lnTo>
                        <a:pt x="21035" y="13287"/>
                      </a:lnTo>
                      <a:lnTo>
                        <a:pt x="20809" y="13090"/>
                      </a:lnTo>
                      <a:lnTo>
                        <a:pt x="20594" y="12962"/>
                      </a:lnTo>
                      <a:lnTo>
                        <a:pt x="20357" y="12821"/>
                      </a:lnTo>
                      <a:lnTo>
                        <a:pt x="20120" y="12764"/>
                      </a:lnTo>
                      <a:lnTo>
                        <a:pt x="19882" y="12708"/>
                      </a:lnTo>
                      <a:lnTo>
                        <a:pt x="19645" y="12736"/>
                      </a:lnTo>
                      <a:lnTo>
                        <a:pt x="19430" y="12793"/>
                      </a:lnTo>
                      <a:lnTo>
                        <a:pt x="19227" y="12906"/>
                      </a:lnTo>
                      <a:lnTo>
                        <a:pt x="19148" y="12962"/>
                      </a:lnTo>
                      <a:lnTo>
                        <a:pt x="19058" y="13047"/>
                      </a:lnTo>
                      <a:lnTo>
                        <a:pt x="18990" y="13146"/>
                      </a:lnTo>
                      <a:lnTo>
                        <a:pt x="18911" y="13259"/>
                      </a:lnTo>
                      <a:lnTo>
                        <a:pt x="18775" y="13471"/>
                      </a:lnTo>
                      <a:lnTo>
                        <a:pt x="18628" y="13641"/>
                      </a:lnTo>
                      <a:lnTo>
                        <a:pt x="18470" y="13740"/>
                      </a:lnTo>
                      <a:lnTo>
                        <a:pt x="18301" y="13825"/>
                      </a:lnTo>
                      <a:lnTo>
                        <a:pt x="18143" y="13853"/>
                      </a:lnTo>
                      <a:lnTo>
                        <a:pt x="17973" y="13881"/>
                      </a:lnTo>
                      <a:lnTo>
                        <a:pt x="17804" y="13853"/>
                      </a:lnTo>
                      <a:lnTo>
                        <a:pt x="17646" y="13796"/>
                      </a:lnTo>
                      <a:lnTo>
                        <a:pt x="17499" y="13726"/>
                      </a:lnTo>
                      <a:lnTo>
                        <a:pt x="17341" y="13641"/>
                      </a:lnTo>
                      <a:lnTo>
                        <a:pt x="17216" y="13528"/>
                      </a:lnTo>
                      <a:lnTo>
                        <a:pt x="17103" y="13386"/>
                      </a:lnTo>
                      <a:lnTo>
                        <a:pt x="17024" y="13259"/>
                      </a:lnTo>
                      <a:lnTo>
                        <a:pt x="16934" y="13118"/>
                      </a:lnTo>
                      <a:lnTo>
                        <a:pt x="16889" y="12991"/>
                      </a:lnTo>
                      <a:lnTo>
                        <a:pt x="16889" y="12849"/>
                      </a:lnTo>
                      <a:lnTo>
                        <a:pt x="16889" y="12383"/>
                      </a:lnTo>
                      <a:lnTo>
                        <a:pt x="16889" y="11662"/>
                      </a:lnTo>
                      <a:lnTo>
                        <a:pt x="16889" y="10701"/>
                      </a:lnTo>
                      <a:lnTo>
                        <a:pt x="16889" y="9640"/>
                      </a:lnTo>
                      <a:lnTo>
                        <a:pt x="16889" y="8566"/>
                      </a:lnTo>
                      <a:lnTo>
                        <a:pt x="16889" y="7478"/>
                      </a:lnTo>
                      <a:lnTo>
                        <a:pt x="16889" y="6502"/>
                      </a:lnTo>
                      <a:lnTo>
                        <a:pt x="16889" y="5739"/>
                      </a:lnTo>
                      <a:lnTo>
                        <a:pt x="16674" y="5894"/>
                      </a:lnTo>
                      <a:lnTo>
                        <a:pt x="16414" y="6036"/>
                      </a:lnTo>
                      <a:lnTo>
                        <a:pt x="16154" y="6177"/>
                      </a:lnTo>
                      <a:lnTo>
                        <a:pt x="15849" y="6248"/>
                      </a:lnTo>
                      <a:lnTo>
                        <a:pt x="15544" y="6304"/>
                      </a:lnTo>
                      <a:lnTo>
                        <a:pt x="15217" y="6332"/>
                      </a:lnTo>
                      <a:lnTo>
                        <a:pt x="14866" y="6361"/>
                      </a:lnTo>
                      <a:lnTo>
                        <a:pt x="14550" y="6361"/>
                      </a:lnTo>
                      <a:lnTo>
                        <a:pt x="14200" y="6332"/>
                      </a:lnTo>
                      <a:lnTo>
                        <a:pt x="13850" y="6276"/>
                      </a:lnTo>
                      <a:lnTo>
                        <a:pt x="13522" y="6219"/>
                      </a:lnTo>
                      <a:lnTo>
                        <a:pt x="13206" y="6149"/>
                      </a:lnTo>
                      <a:lnTo>
                        <a:pt x="12901" y="6064"/>
                      </a:lnTo>
                      <a:lnTo>
                        <a:pt x="12618" y="5951"/>
                      </a:lnTo>
                      <a:lnTo>
                        <a:pt x="12358" y="5838"/>
                      </a:lnTo>
                      <a:lnTo>
                        <a:pt x="12121" y="5739"/>
                      </a:lnTo>
                      <a:lnTo>
                        <a:pt x="11941" y="5626"/>
                      </a:lnTo>
                      <a:lnTo>
                        <a:pt x="11794" y="5513"/>
                      </a:lnTo>
                      <a:lnTo>
                        <a:pt x="11658" y="5414"/>
                      </a:lnTo>
                      <a:lnTo>
                        <a:pt x="11556" y="5301"/>
                      </a:lnTo>
                      <a:lnTo>
                        <a:pt x="11466" y="5187"/>
                      </a:lnTo>
                      <a:lnTo>
                        <a:pt x="11398" y="5089"/>
                      </a:lnTo>
                      <a:lnTo>
                        <a:pt x="11376" y="4947"/>
                      </a:lnTo>
                      <a:lnTo>
                        <a:pt x="11353" y="4834"/>
                      </a:lnTo>
                      <a:lnTo>
                        <a:pt x="11353" y="4707"/>
                      </a:lnTo>
                      <a:lnTo>
                        <a:pt x="11376" y="4565"/>
                      </a:lnTo>
                      <a:lnTo>
                        <a:pt x="11443" y="4410"/>
                      </a:lnTo>
                      <a:lnTo>
                        <a:pt x="11511" y="4240"/>
                      </a:lnTo>
                      <a:lnTo>
                        <a:pt x="11703" y="3887"/>
                      </a:lnTo>
                      <a:lnTo>
                        <a:pt x="11986" y="3505"/>
                      </a:lnTo>
                      <a:lnTo>
                        <a:pt x="12144" y="3265"/>
                      </a:lnTo>
                      <a:lnTo>
                        <a:pt x="12246" y="3025"/>
                      </a:lnTo>
                      <a:lnTo>
                        <a:pt x="12336" y="2756"/>
                      </a:lnTo>
                      <a:lnTo>
                        <a:pt x="12404" y="2445"/>
                      </a:lnTo>
                      <a:lnTo>
                        <a:pt x="12438" y="2176"/>
                      </a:lnTo>
                      <a:lnTo>
                        <a:pt x="12438" y="1880"/>
                      </a:lnTo>
                      <a:lnTo>
                        <a:pt x="12404" y="1583"/>
                      </a:lnTo>
                      <a:lnTo>
                        <a:pt x="12336" y="1314"/>
                      </a:lnTo>
                      <a:lnTo>
                        <a:pt x="12246" y="1046"/>
                      </a:lnTo>
                      <a:lnTo>
                        <a:pt x="12099" y="791"/>
                      </a:lnTo>
                      <a:lnTo>
                        <a:pt x="12008" y="692"/>
                      </a:lnTo>
                      <a:lnTo>
                        <a:pt x="11918" y="579"/>
                      </a:lnTo>
                      <a:lnTo>
                        <a:pt x="11816" y="466"/>
                      </a:lnTo>
                      <a:lnTo>
                        <a:pt x="11703" y="381"/>
                      </a:lnTo>
                      <a:lnTo>
                        <a:pt x="11579" y="310"/>
                      </a:lnTo>
                      <a:lnTo>
                        <a:pt x="11443" y="226"/>
                      </a:lnTo>
                      <a:lnTo>
                        <a:pt x="11297" y="169"/>
                      </a:lnTo>
                      <a:lnTo>
                        <a:pt x="11138" y="113"/>
                      </a:lnTo>
                      <a:lnTo>
                        <a:pt x="10969" y="56"/>
                      </a:lnTo>
                      <a:lnTo>
                        <a:pt x="10800" y="28"/>
                      </a:lnTo>
                      <a:lnTo>
                        <a:pt x="10619" y="28"/>
                      </a:lnTo>
                      <a:lnTo>
                        <a:pt x="10404" y="28"/>
                      </a:lnTo>
                      <a:lnTo>
                        <a:pt x="10257" y="28"/>
                      </a:lnTo>
                      <a:lnTo>
                        <a:pt x="10076" y="56"/>
                      </a:lnTo>
                      <a:lnTo>
                        <a:pt x="9952" y="84"/>
                      </a:lnTo>
                      <a:lnTo>
                        <a:pt x="9794" y="141"/>
                      </a:lnTo>
                      <a:lnTo>
                        <a:pt x="9692" y="226"/>
                      </a:lnTo>
                      <a:lnTo>
                        <a:pt x="9557" y="282"/>
                      </a:lnTo>
                      <a:lnTo>
                        <a:pt x="9455" y="381"/>
                      </a:lnTo>
                      <a:lnTo>
                        <a:pt x="9365" y="466"/>
                      </a:lnTo>
                      <a:lnTo>
                        <a:pt x="9274" y="579"/>
                      </a:lnTo>
                      <a:lnTo>
                        <a:pt x="9184" y="692"/>
                      </a:lnTo>
                      <a:lnTo>
                        <a:pt x="9128" y="791"/>
                      </a:lnTo>
                      <a:lnTo>
                        <a:pt x="9060" y="932"/>
                      </a:lnTo>
                      <a:lnTo>
                        <a:pt x="8969" y="1201"/>
                      </a:lnTo>
                      <a:lnTo>
                        <a:pt x="8913" y="1498"/>
                      </a:lnTo>
                      <a:lnTo>
                        <a:pt x="8890" y="1795"/>
                      </a:lnTo>
                      <a:lnTo>
                        <a:pt x="8890" y="2120"/>
                      </a:lnTo>
                      <a:lnTo>
                        <a:pt x="8913" y="2445"/>
                      </a:lnTo>
                      <a:lnTo>
                        <a:pt x="8969" y="2756"/>
                      </a:lnTo>
                      <a:lnTo>
                        <a:pt x="9060" y="3081"/>
                      </a:lnTo>
                      <a:lnTo>
                        <a:pt x="9173" y="3378"/>
                      </a:lnTo>
                      <a:lnTo>
                        <a:pt x="9297" y="3647"/>
                      </a:lnTo>
                      <a:lnTo>
                        <a:pt x="9466" y="3887"/>
                      </a:lnTo>
                      <a:lnTo>
                        <a:pt x="9579" y="4085"/>
                      </a:lnTo>
                      <a:lnTo>
                        <a:pt x="9670" y="4269"/>
                      </a:lnTo>
                      <a:lnTo>
                        <a:pt x="9726" y="4467"/>
                      </a:lnTo>
                      <a:lnTo>
                        <a:pt x="9771" y="4650"/>
                      </a:lnTo>
                      <a:lnTo>
                        <a:pt x="9771" y="4834"/>
                      </a:lnTo>
                      <a:lnTo>
                        <a:pt x="9749" y="5032"/>
                      </a:lnTo>
                      <a:lnTo>
                        <a:pt x="9715" y="5216"/>
                      </a:lnTo>
                      <a:lnTo>
                        <a:pt x="9625" y="5385"/>
                      </a:lnTo>
                      <a:lnTo>
                        <a:pt x="9534" y="5513"/>
                      </a:lnTo>
                      <a:lnTo>
                        <a:pt x="9410" y="5626"/>
                      </a:lnTo>
                      <a:lnTo>
                        <a:pt x="9229" y="5710"/>
                      </a:lnTo>
                      <a:lnTo>
                        <a:pt x="9060" y="5767"/>
                      </a:lnTo>
                      <a:lnTo>
                        <a:pt x="8845" y="5767"/>
                      </a:lnTo>
                      <a:lnTo>
                        <a:pt x="8585" y="5739"/>
                      </a:lnTo>
                      <a:lnTo>
                        <a:pt x="8325" y="5654"/>
                      </a:lnTo>
                      <a:lnTo>
                        <a:pt x="8020" y="5513"/>
                      </a:lnTo>
                      <a:lnTo>
                        <a:pt x="7840" y="5442"/>
                      </a:lnTo>
                      <a:lnTo>
                        <a:pt x="7648" y="5385"/>
                      </a:lnTo>
                      <a:lnTo>
                        <a:pt x="7433" y="5329"/>
                      </a:lnTo>
                      <a:lnTo>
                        <a:pt x="7241" y="5301"/>
                      </a:lnTo>
                      <a:lnTo>
                        <a:pt x="6755" y="5301"/>
                      </a:lnTo>
                      <a:lnTo>
                        <a:pt x="6281" y="5329"/>
                      </a:lnTo>
                      <a:lnTo>
                        <a:pt x="5784" y="5385"/>
                      </a:lnTo>
                      <a:lnTo>
                        <a:pt x="5264" y="5498"/>
                      </a:lnTo>
                      <a:lnTo>
                        <a:pt x="4744" y="5597"/>
                      </a:lnTo>
                      <a:lnTo>
                        <a:pt x="4247" y="5739"/>
                      </a:lnTo>
                      <a:lnTo>
                        <a:pt x="4202" y="5894"/>
                      </a:lnTo>
                      <a:lnTo>
                        <a:pt x="4202" y="6191"/>
                      </a:lnTo>
                      <a:lnTo>
                        <a:pt x="4202" y="6545"/>
                      </a:lnTo>
                      <a:lnTo>
                        <a:pt x="4225" y="6954"/>
                      </a:lnTo>
                      <a:lnTo>
                        <a:pt x="4315" y="7930"/>
                      </a:lnTo>
                      <a:lnTo>
                        <a:pt x="4394" y="9018"/>
                      </a:lnTo>
                      <a:lnTo>
                        <a:pt x="4439" y="9570"/>
                      </a:lnTo>
                      <a:lnTo>
                        <a:pt x="4462" y="10107"/>
                      </a:lnTo>
                      <a:lnTo>
                        <a:pt x="4484" y="10630"/>
                      </a:lnTo>
                      <a:lnTo>
                        <a:pt x="4507" y="11082"/>
                      </a:lnTo>
                      <a:lnTo>
                        <a:pt x="4484" y="11520"/>
                      </a:lnTo>
                      <a:lnTo>
                        <a:pt x="4439" y="11874"/>
                      </a:lnTo>
                      <a:lnTo>
                        <a:pt x="4394" y="12029"/>
                      </a:lnTo>
                      <a:lnTo>
                        <a:pt x="4349" y="12171"/>
                      </a:lnTo>
                      <a:lnTo>
                        <a:pt x="4315" y="12284"/>
                      </a:lnTo>
                      <a:lnTo>
                        <a:pt x="4247" y="12354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5" name="Puzzle1"/>
                <p:cNvSpPr>
                  <a:spLocks noEditPoints="1" noChangeArrowheads="1"/>
                </p:cNvSpPr>
                <p:nvPr/>
              </p:nvSpPr>
              <p:spPr bwMode="auto">
                <a:xfrm>
                  <a:off x="1155041" y="5104246"/>
                  <a:ext cx="188472" cy="116932"/>
                </a:xfrm>
                <a:custGeom>
                  <a:avLst/>
                  <a:gdLst>
                    <a:gd name="T0" fmla="*/ 16740 w 21600"/>
                    <a:gd name="T1" fmla="*/ 21078 h 21600"/>
                    <a:gd name="T2" fmla="*/ 16976 w 21600"/>
                    <a:gd name="T3" fmla="*/ 521 h 21600"/>
                    <a:gd name="T4" fmla="*/ 4725 w 21600"/>
                    <a:gd name="T5" fmla="*/ 856 h 21600"/>
                    <a:gd name="T6" fmla="*/ 5040 w 21600"/>
                    <a:gd name="T7" fmla="*/ 21004 h 21600"/>
                    <a:gd name="T8" fmla="*/ 10811 w 21600"/>
                    <a:gd name="T9" fmla="*/ 12885 h 21600"/>
                    <a:gd name="T10" fmla="*/ 10845 w 21600"/>
                    <a:gd name="T11" fmla="*/ 8714 h 21600"/>
                    <a:gd name="T12" fmla="*/ 21600 w 21600"/>
                    <a:gd name="T13" fmla="*/ 10000 h 21600"/>
                    <a:gd name="T14" fmla="*/ 56 w 21600"/>
                    <a:gd name="T15" fmla="*/ 10000 h 21600"/>
                    <a:gd name="T16" fmla="*/ 6086 w 21600"/>
                    <a:gd name="T17" fmla="*/ 2569 h 21600"/>
                    <a:gd name="T18" fmla="*/ 16132 w 21600"/>
                    <a:gd name="T19" fmla="*/ 19552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9360" y="20836"/>
                      </a:moveTo>
                      <a:lnTo>
                        <a:pt x="9528" y="20836"/>
                      </a:lnTo>
                      <a:lnTo>
                        <a:pt x="9686" y="20762"/>
                      </a:lnTo>
                      <a:lnTo>
                        <a:pt x="9810" y="20687"/>
                      </a:lnTo>
                      <a:lnTo>
                        <a:pt x="9922" y="20575"/>
                      </a:lnTo>
                      <a:lnTo>
                        <a:pt x="10012" y="20426"/>
                      </a:lnTo>
                      <a:lnTo>
                        <a:pt x="10068" y="20296"/>
                      </a:lnTo>
                      <a:lnTo>
                        <a:pt x="10113" y="20110"/>
                      </a:lnTo>
                      <a:lnTo>
                        <a:pt x="10136" y="19905"/>
                      </a:lnTo>
                      <a:lnTo>
                        <a:pt x="10136" y="19682"/>
                      </a:lnTo>
                      <a:lnTo>
                        <a:pt x="10113" y="19440"/>
                      </a:lnTo>
                      <a:lnTo>
                        <a:pt x="10068" y="19142"/>
                      </a:lnTo>
                      <a:lnTo>
                        <a:pt x="10012" y="18900"/>
                      </a:lnTo>
                      <a:lnTo>
                        <a:pt x="9900" y="18620"/>
                      </a:lnTo>
                      <a:lnTo>
                        <a:pt x="9787" y="18285"/>
                      </a:lnTo>
                      <a:lnTo>
                        <a:pt x="9641" y="17968"/>
                      </a:lnTo>
                      <a:lnTo>
                        <a:pt x="9472" y="17652"/>
                      </a:lnTo>
                      <a:lnTo>
                        <a:pt x="9382" y="17466"/>
                      </a:lnTo>
                      <a:lnTo>
                        <a:pt x="9315" y="17298"/>
                      </a:lnTo>
                      <a:lnTo>
                        <a:pt x="9258" y="17112"/>
                      </a:lnTo>
                      <a:lnTo>
                        <a:pt x="9191" y="16926"/>
                      </a:lnTo>
                      <a:lnTo>
                        <a:pt x="9123" y="16535"/>
                      </a:lnTo>
                      <a:lnTo>
                        <a:pt x="9101" y="16144"/>
                      </a:lnTo>
                      <a:lnTo>
                        <a:pt x="9101" y="15753"/>
                      </a:lnTo>
                      <a:lnTo>
                        <a:pt x="9168" y="15362"/>
                      </a:lnTo>
                      <a:lnTo>
                        <a:pt x="9236" y="14971"/>
                      </a:lnTo>
                      <a:lnTo>
                        <a:pt x="9360" y="14580"/>
                      </a:lnTo>
                      <a:lnTo>
                        <a:pt x="9495" y="14244"/>
                      </a:lnTo>
                      <a:lnTo>
                        <a:pt x="9663" y="13891"/>
                      </a:lnTo>
                      <a:lnTo>
                        <a:pt x="9855" y="13611"/>
                      </a:lnTo>
                      <a:lnTo>
                        <a:pt x="10068" y="13351"/>
                      </a:lnTo>
                      <a:lnTo>
                        <a:pt x="10293" y="13146"/>
                      </a:lnTo>
                      <a:lnTo>
                        <a:pt x="10552" y="12997"/>
                      </a:lnTo>
                      <a:lnTo>
                        <a:pt x="10811" y="12885"/>
                      </a:lnTo>
                      <a:lnTo>
                        <a:pt x="11069" y="12866"/>
                      </a:lnTo>
                      <a:lnTo>
                        <a:pt x="11351" y="12885"/>
                      </a:lnTo>
                      <a:lnTo>
                        <a:pt x="11610" y="12997"/>
                      </a:lnTo>
                      <a:lnTo>
                        <a:pt x="11846" y="13183"/>
                      </a:lnTo>
                      <a:lnTo>
                        <a:pt x="12060" y="13388"/>
                      </a:lnTo>
                      <a:lnTo>
                        <a:pt x="12251" y="13648"/>
                      </a:lnTo>
                      <a:lnTo>
                        <a:pt x="12419" y="13928"/>
                      </a:lnTo>
                      <a:lnTo>
                        <a:pt x="12555" y="14244"/>
                      </a:lnTo>
                      <a:lnTo>
                        <a:pt x="12690" y="14617"/>
                      </a:lnTo>
                      <a:lnTo>
                        <a:pt x="12768" y="15008"/>
                      </a:lnTo>
                      <a:lnTo>
                        <a:pt x="12836" y="15399"/>
                      </a:lnTo>
                      <a:lnTo>
                        <a:pt x="12858" y="15753"/>
                      </a:lnTo>
                      <a:lnTo>
                        <a:pt x="12858" y="16144"/>
                      </a:lnTo>
                      <a:lnTo>
                        <a:pt x="12813" y="16535"/>
                      </a:lnTo>
                      <a:lnTo>
                        <a:pt x="12746" y="16888"/>
                      </a:lnTo>
                      <a:lnTo>
                        <a:pt x="12667" y="17224"/>
                      </a:lnTo>
                      <a:lnTo>
                        <a:pt x="12510" y="17503"/>
                      </a:lnTo>
                      <a:lnTo>
                        <a:pt x="12228" y="18043"/>
                      </a:lnTo>
                      <a:lnTo>
                        <a:pt x="11970" y="18546"/>
                      </a:lnTo>
                      <a:lnTo>
                        <a:pt x="11868" y="18751"/>
                      </a:lnTo>
                      <a:lnTo>
                        <a:pt x="11778" y="18974"/>
                      </a:lnTo>
                      <a:lnTo>
                        <a:pt x="11711" y="19179"/>
                      </a:lnTo>
                      <a:lnTo>
                        <a:pt x="11666" y="19365"/>
                      </a:lnTo>
                      <a:lnTo>
                        <a:pt x="11632" y="19570"/>
                      </a:lnTo>
                      <a:lnTo>
                        <a:pt x="11632" y="19756"/>
                      </a:lnTo>
                      <a:lnTo>
                        <a:pt x="11632" y="19942"/>
                      </a:lnTo>
                      <a:lnTo>
                        <a:pt x="11643" y="20110"/>
                      </a:lnTo>
                      <a:lnTo>
                        <a:pt x="11711" y="20296"/>
                      </a:lnTo>
                      <a:lnTo>
                        <a:pt x="11801" y="20464"/>
                      </a:lnTo>
                      <a:lnTo>
                        <a:pt x="11891" y="20650"/>
                      </a:lnTo>
                      <a:lnTo>
                        <a:pt x="12037" y="20836"/>
                      </a:lnTo>
                      <a:lnTo>
                        <a:pt x="12206" y="21004"/>
                      </a:lnTo>
                      <a:lnTo>
                        <a:pt x="12419" y="21190"/>
                      </a:lnTo>
                      <a:lnTo>
                        <a:pt x="12667" y="21320"/>
                      </a:lnTo>
                      <a:lnTo>
                        <a:pt x="12960" y="21432"/>
                      </a:lnTo>
                      <a:lnTo>
                        <a:pt x="13286" y="21544"/>
                      </a:lnTo>
                      <a:lnTo>
                        <a:pt x="13612" y="21655"/>
                      </a:lnTo>
                      <a:lnTo>
                        <a:pt x="13983" y="21693"/>
                      </a:lnTo>
                      <a:lnTo>
                        <a:pt x="14343" y="21730"/>
                      </a:lnTo>
                      <a:lnTo>
                        <a:pt x="14715" y="21730"/>
                      </a:lnTo>
                      <a:lnTo>
                        <a:pt x="15075" y="21730"/>
                      </a:lnTo>
                      <a:lnTo>
                        <a:pt x="15446" y="21655"/>
                      </a:lnTo>
                      <a:lnTo>
                        <a:pt x="15794" y="21581"/>
                      </a:lnTo>
                      <a:lnTo>
                        <a:pt x="16132" y="21432"/>
                      </a:lnTo>
                      <a:lnTo>
                        <a:pt x="16458" y="21302"/>
                      </a:lnTo>
                      <a:lnTo>
                        <a:pt x="16740" y="21078"/>
                      </a:lnTo>
                      <a:lnTo>
                        <a:pt x="16976" y="20836"/>
                      </a:lnTo>
                      <a:lnTo>
                        <a:pt x="17043" y="20650"/>
                      </a:lnTo>
                      <a:lnTo>
                        <a:pt x="17088" y="20426"/>
                      </a:lnTo>
                      <a:lnTo>
                        <a:pt x="17133" y="20222"/>
                      </a:lnTo>
                      <a:lnTo>
                        <a:pt x="17156" y="19980"/>
                      </a:lnTo>
                      <a:lnTo>
                        <a:pt x="17167" y="19477"/>
                      </a:lnTo>
                      <a:lnTo>
                        <a:pt x="17167" y="18974"/>
                      </a:lnTo>
                      <a:lnTo>
                        <a:pt x="17156" y="18397"/>
                      </a:lnTo>
                      <a:lnTo>
                        <a:pt x="17111" y="17820"/>
                      </a:lnTo>
                      <a:lnTo>
                        <a:pt x="17066" y="17261"/>
                      </a:lnTo>
                      <a:lnTo>
                        <a:pt x="16998" y="16646"/>
                      </a:lnTo>
                      <a:lnTo>
                        <a:pt x="16852" y="15511"/>
                      </a:lnTo>
                      <a:lnTo>
                        <a:pt x="16740" y="14393"/>
                      </a:lnTo>
                      <a:lnTo>
                        <a:pt x="16717" y="13928"/>
                      </a:lnTo>
                      <a:lnTo>
                        <a:pt x="16695" y="13462"/>
                      </a:lnTo>
                      <a:lnTo>
                        <a:pt x="16717" y="13071"/>
                      </a:lnTo>
                      <a:lnTo>
                        <a:pt x="16785" y="12755"/>
                      </a:lnTo>
                      <a:lnTo>
                        <a:pt x="16852" y="12419"/>
                      </a:lnTo>
                      <a:lnTo>
                        <a:pt x="16953" y="12140"/>
                      </a:lnTo>
                      <a:lnTo>
                        <a:pt x="17088" y="11898"/>
                      </a:lnTo>
                      <a:lnTo>
                        <a:pt x="17212" y="11675"/>
                      </a:lnTo>
                      <a:lnTo>
                        <a:pt x="17370" y="11470"/>
                      </a:lnTo>
                      <a:lnTo>
                        <a:pt x="17516" y="11284"/>
                      </a:lnTo>
                      <a:lnTo>
                        <a:pt x="17696" y="11135"/>
                      </a:lnTo>
                      <a:lnTo>
                        <a:pt x="17865" y="11042"/>
                      </a:lnTo>
                      <a:lnTo>
                        <a:pt x="18033" y="10930"/>
                      </a:lnTo>
                      <a:lnTo>
                        <a:pt x="18213" y="10893"/>
                      </a:lnTo>
                      <a:lnTo>
                        <a:pt x="18382" y="10893"/>
                      </a:lnTo>
                      <a:lnTo>
                        <a:pt x="18551" y="10967"/>
                      </a:lnTo>
                      <a:lnTo>
                        <a:pt x="18708" y="11042"/>
                      </a:lnTo>
                      <a:lnTo>
                        <a:pt x="18855" y="11172"/>
                      </a:lnTo>
                      <a:lnTo>
                        <a:pt x="19012" y="11358"/>
                      </a:lnTo>
                      <a:lnTo>
                        <a:pt x="19136" y="11600"/>
                      </a:lnTo>
                      <a:lnTo>
                        <a:pt x="19271" y="11861"/>
                      </a:lnTo>
                      <a:lnTo>
                        <a:pt x="19440" y="12028"/>
                      </a:lnTo>
                      <a:lnTo>
                        <a:pt x="19608" y="12177"/>
                      </a:lnTo>
                      <a:lnTo>
                        <a:pt x="19822" y="12289"/>
                      </a:lnTo>
                      <a:lnTo>
                        <a:pt x="20025" y="12289"/>
                      </a:lnTo>
                      <a:lnTo>
                        <a:pt x="20238" y="12289"/>
                      </a:lnTo>
                      <a:lnTo>
                        <a:pt x="20452" y="12215"/>
                      </a:lnTo>
                      <a:lnTo>
                        <a:pt x="20643" y="12103"/>
                      </a:lnTo>
                      <a:lnTo>
                        <a:pt x="20846" y="11973"/>
                      </a:lnTo>
                      <a:lnTo>
                        <a:pt x="21037" y="11786"/>
                      </a:lnTo>
                      <a:lnTo>
                        <a:pt x="21206" y="11563"/>
                      </a:lnTo>
                      <a:lnTo>
                        <a:pt x="21363" y="11321"/>
                      </a:lnTo>
                      <a:lnTo>
                        <a:pt x="21465" y="11079"/>
                      </a:lnTo>
                      <a:lnTo>
                        <a:pt x="21577" y="10744"/>
                      </a:lnTo>
                      <a:lnTo>
                        <a:pt x="21622" y="10427"/>
                      </a:lnTo>
                      <a:lnTo>
                        <a:pt x="21645" y="10111"/>
                      </a:lnTo>
                      <a:lnTo>
                        <a:pt x="21622" y="9608"/>
                      </a:lnTo>
                      <a:lnTo>
                        <a:pt x="21577" y="9142"/>
                      </a:lnTo>
                      <a:lnTo>
                        <a:pt x="21465" y="8751"/>
                      </a:lnTo>
                      <a:lnTo>
                        <a:pt x="21363" y="8397"/>
                      </a:lnTo>
                      <a:lnTo>
                        <a:pt x="21206" y="8062"/>
                      </a:lnTo>
                      <a:lnTo>
                        <a:pt x="21037" y="7820"/>
                      </a:lnTo>
                      <a:lnTo>
                        <a:pt x="20846" y="7597"/>
                      </a:lnTo>
                      <a:lnTo>
                        <a:pt x="20643" y="7429"/>
                      </a:lnTo>
                      <a:lnTo>
                        <a:pt x="20452" y="7317"/>
                      </a:lnTo>
                      <a:lnTo>
                        <a:pt x="20238" y="7206"/>
                      </a:lnTo>
                      <a:lnTo>
                        <a:pt x="20025" y="7168"/>
                      </a:lnTo>
                      <a:lnTo>
                        <a:pt x="19822" y="7206"/>
                      </a:lnTo>
                      <a:lnTo>
                        <a:pt x="19608" y="7243"/>
                      </a:lnTo>
                      <a:lnTo>
                        <a:pt x="19440" y="7355"/>
                      </a:lnTo>
                      <a:lnTo>
                        <a:pt x="19271" y="7504"/>
                      </a:lnTo>
                      <a:lnTo>
                        <a:pt x="19136" y="7708"/>
                      </a:lnTo>
                      <a:lnTo>
                        <a:pt x="19012" y="7895"/>
                      </a:lnTo>
                      <a:lnTo>
                        <a:pt x="18832" y="8025"/>
                      </a:lnTo>
                      <a:lnTo>
                        <a:pt x="18663" y="8174"/>
                      </a:lnTo>
                      <a:lnTo>
                        <a:pt x="18472" y="8248"/>
                      </a:lnTo>
                      <a:lnTo>
                        <a:pt x="18270" y="8286"/>
                      </a:lnTo>
                      <a:lnTo>
                        <a:pt x="18078" y="8323"/>
                      </a:lnTo>
                      <a:lnTo>
                        <a:pt x="17887" y="8323"/>
                      </a:lnTo>
                      <a:lnTo>
                        <a:pt x="17696" y="8248"/>
                      </a:lnTo>
                      <a:lnTo>
                        <a:pt x="17493" y="8174"/>
                      </a:lnTo>
                      <a:lnTo>
                        <a:pt x="17302" y="8062"/>
                      </a:lnTo>
                      <a:lnTo>
                        <a:pt x="17133" y="7969"/>
                      </a:lnTo>
                      <a:lnTo>
                        <a:pt x="16976" y="7783"/>
                      </a:lnTo>
                      <a:lnTo>
                        <a:pt x="16852" y="7597"/>
                      </a:lnTo>
                      <a:lnTo>
                        <a:pt x="16740" y="7429"/>
                      </a:lnTo>
                      <a:lnTo>
                        <a:pt x="16672" y="7168"/>
                      </a:lnTo>
                      <a:lnTo>
                        <a:pt x="16638" y="6926"/>
                      </a:lnTo>
                      <a:lnTo>
                        <a:pt x="16616" y="6498"/>
                      </a:lnTo>
                      <a:lnTo>
                        <a:pt x="16616" y="5772"/>
                      </a:lnTo>
                      <a:lnTo>
                        <a:pt x="16650" y="4915"/>
                      </a:lnTo>
                      <a:lnTo>
                        <a:pt x="16695" y="3928"/>
                      </a:lnTo>
                      <a:lnTo>
                        <a:pt x="16762" y="2960"/>
                      </a:lnTo>
                      <a:lnTo>
                        <a:pt x="16830" y="1992"/>
                      </a:lnTo>
                      <a:lnTo>
                        <a:pt x="16908" y="1173"/>
                      </a:lnTo>
                      <a:lnTo>
                        <a:pt x="16976" y="521"/>
                      </a:lnTo>
                      <a:lnTo>
                        <a:pt x="16953" y="521"/>
                      </a:lnTo>
                      <a:lnTo>
                        <a:pt x="16931" y="521"/>
                      </a:lnTo>
                      <a:lnTo>
                        <a:pt x="16267" y="484"/>
                      </a:lnTo>
                      <a:lnTo>
                        <a:pt x="15637" y="428"/>
                      </a:lnTo>
                      <a:lnTo>
                        <a:pt x="15063" y="353"/>
                      </a:lnTo>
                      <a:lnTo>
                        <a:pt x="14523" y="279"/>
                      </a:lnTo>
                      <a:lnTo>
                        <a:pt x="14040" y="167"/>
                      </a:lnTo>
                      <a:lnTo>
                        <a:pt x="13635" y="93"/>
                      </a:lnTo>
                      <a:lnTo>
                        <a:pt x="13331" y="18"/>
                      </a:lnTo>
                      <a:lnTo>
                        <a:pt x="13117" y="18"/>
                      </a:lnTo>
                      <a:lnTo>
                        <a:pt x="12982" y="18"/>
                      </a:lnTo>
                      <a:lnTo>
                        <a:pt x="12858" y="130"/>
                      </a:lnTo>
                      <a:lnTo>
                        <a:pt x="12723" y="279"/>
                      </a:lnTo>
                      <a:lnTo>
                        <a:pt x="12622" y="446"/>
                      </a:lnTo>
                      <a:lnTo>
                        <a:pt x="12510" y="670"/>
                      </a:lnTo>
                      <a:lnTo>
                        <a:pt x="12419" y="912"/>
                      </a:lnTo>
                      <a:lnTo>
                        <a:pt x="12363" y="1210"/>
                      </a:lnTo>
                      <a:lnTo>
                        <a:pt x="12318" y="1526"/>
                      </a:lnTo>
                      <a:lnTo>
                        <a:pt x="12273" y="1843"/>
                      </a:lnTo>
                      <a:lnTo>
                        <a:pt x="12251" y="2215"/>
                      </a:lnTo>
                      <a:lnTo>
                        <a:pt x="12273" y="2532"/>
                      </a:lnTo>
                      <a:lnTo>
                        <a:pt x="12318" y="2886"/>
                      </a:lnTo>
                      <a:lnTo>
                        <a:pt x="12386" y="3240"/>
                      </a:lnTo>
                      <a:lnTo>
                        <a:pt x="12464" y="3556"/>
                      </a:lnTo>
                      <a:lnTo>
                        <a:pt x="12577" y="3891"/>
                      </a:lnTo>
                      <a:lnTo>
                        <a:pt x="12746" y="4171"/>
                      </a:lnTo>
                      <a:lnTo>
                        <a:pt x="12926" y="4487"/>
                      </a:lnTo>
                      <a:lnTo>
                        <a:pt x="13050" y="4860"/>
                      </a:lnTo>
                      <a:lnTo>
                        <a:pt x="13162" y="5251"/>
                      </a:lnTo>
                      <a:lnTo>
                        <a:pt x="13218" y="5604"/>
                      </a:lnTo>
                      <a:lnTo>
                        <a:pt x="13263" y="5995"/>
                      </a:lnTo>
                      <a:lnTo>
                        <a:pt x="13241" y="6386"/>
                      </a:lnTo>
                      <a:lnTo>
                        <a:pt x="13218" y="6740"/>
                      </a:lnTo>
                      <a:lnTo>
                        <a:pt x="13139" y="7094"/>
                      </a:lnTo>
                      <a:lnTo>
                        <a:pt x="13050" y="7429"/>
                      </a:lnTo>
                      <a:lnTo>
                        <a:pt x="12903" y="7746"/>
                      </a:lnTo>
                      <a:lnTo>
                        <a:pt x="12723" y="8025"/>
                      </a:lnTo>
                      <a:lnTo>
                        <a:pt x="12532" y="8286"/>
                      </a:lnTo>
                      <a:lnTo>
                        <a:pt x="12318" y="8491"/>
                      </a:lnTo>
                      <a:lnTo>
                        <a:pt x="12060" y="8677"/>
                      </a:lnTo>
                      <a:lnTo>
                        <a:pt x="11756" y="8788"/>
                      </a:lnTo>
                      <a:lnTo>
                        <a:pt x="11452" y="8826"/>
                      </a:lnTo>
                      <a:lnTo>
                        <a:pt x="11283" y="8826"/>
                      </a:lnTo>
                      <a:lnTo>
                        <a:pt x="11126" y="8826"/>
                      </a:lnTo>
                      <a:lnTo>
                        <a:pt x="11002" y="8788"/>
                      </a:lnTo>
                      <a:lnTo>
                        <a:pt x="10845" y="8714"/>
                      </a:lnTo>
                      <a:lnTo>
                        <a:pt x="10721" y="8640"/>
                      </a:lnTo>
                      <a:lnTo>
                        <a:pt x="10608" y="8565"/>
                      </a:lnTo>
                      <a:lnTo>
                        <a:pt x="10485" y="8453"/>
                      </a:lnTo>
                      <a:lnTo>
                        <a:pt x="10372" y="8323"/>
                      </a:lnTo>
                      <a:lnTo>
                        <a:pt x="10181" y="8062"/>
                      </a:lnTo>
                      <a:lnTo>
                        <a:pt x="10035" y="7746"/>
                      </a:lnTo>
                      <a:lnTo>
                        <a:pt x="9900" y="7392"/>
                      </a:lnTo>
                      <a:lnTo>
                        <a:pt x="9787" y="7001"/>
                      </a:lnTo>
                      <a:lnTo>
                        <a:pt x="9731" y="6610"/>
                      </a:lnTo>
                      <a:lnTo>
                        <a:pt x="9686" y="6219"/>
                      </a:lnTo>
                      <a:lnTo>
                        <a:pt x="9663" y="5772"/>
                      </a:lnTo>
                      <a:lnTo>
                        <a:pt x="9686" y="5381"/>
                      </a:lnTo>
                      <a:lnTo>
                        <a:pt x="9753" y="4990"/>
                      </a:lnTo>
                      <a:lnTo>
                        <a:pt x="9832" y="4636"/>
                      </a:lnTo>
                      <a:lnTo>
                        <a:pt x="9945" y="4320"/>
                      </a:lnTo>
                      <a:lnTo>
                        <a:pt x="10068" y="4022"/>
                      </a:lnTo>
                      <a:lnTo>
                        <a:pt x="10203" y="3817"/>
                      </a:lnTo>
                      <a:lnTo>
                        <a:pt x="10316" y="3593"/>
                      </a:lnTo>
                      <a:lnTo>
                        <a:pt x="10395" y="3351"/>
                      </a:lnTo>
                      <a:lnTo>
                        <a:pt x="10462" y="3109"/>
                      </a:lnTo>
                      <a:lnTo>
                        <a:pt x="10507" y="2848"/>
                      </a:lnTo>
                      <a:lnTo>
                        <a:pt x="10530" y="2606"/>
                      </a:lnTo>
                      <a:lnTo>
                        <a:pt x="10507" y="2346"/>
                      </a:lnTo>
                      <a:lnTo>
                        <a:pt x="10462" y="2141"/>
                      </a:lnTo>
                      <a:lnTo>
                        <a:pt x="10395" y="1880"/>
                      </a:lnTo>
                      <a:lnTo>
                        <a:pt x="10293" y="1638"/>
                      </a:lnTo>
                      <a:lnTo>
                        <a:pt x="10158" y="1415"/>
                      </a:lnTo>
                      <a:lnTo>
                        <a:pt x="9967" y="1210"/>
                      </a:lnTo>
                      <a:lnTo>
                        <a:pt x="9753" y="986"/>
                      </a:lnTo>
                      <a:lnTo>
                        <a:pt x="9495" y="819"/>
                      </a:lnTo>
                      <a:lnTo>
                        <a:pt x="9191" y="670"/>
                      </a:lnTo>
                      <a:lnTo>
                        <a:pt x="8842" y="521"/>
                      </a:lnTo>
                      <a:lnTo>
                        <a:pt x="8471" y="446"/>
                      </a:lnTo>
                      <a:lnTo>
                        <a:pt x="7998" y="428"/>
                      </a:lnTo>
                      <a:lnTo>
                        <a:pt x="7413" y="428"/>
                      </a:lnTo>
                      <a:lnTo>
                        <a:pt x="6817" y="446"/>
                      </a:lnTo>
                      <a:lnTo>
                        <a:pt x="6187" y="521"/>
                      </a:lnTo>
                      <a:lnTo>
                        <a:pt x="5602" y="633"/>
                      </a:lnTo>
                      <a:lnTo>
                        <a:pt x="5107" y="744"/>
                      </a:lnTo>
                      <a:lnTo>
                        <a:pt x="4725" y="856"/>
                      </a:lnTo>
                      <a:lnTo>
                        <a:pt x="4848" y="1564"/>
                      </a:lnTo>
                      <a:lnTo>
                        <a:pt x="5028" y="2495"/>
                      </a:lnTo>
                      <a:lnTo>
                        <a:pt x="5175" y="3556"/>
                      </a:lnTo>
                      <a:lnTo>
                        <a:pt x="5298" y="4673"/>
                      </a:lnTo>
                      <a:lnTo>
                        <a:pt x="5343" y="5213"/>
                      </a:lnTo>
                      <a:lnTo>
                        <a:pt x="5388" y="5753"/>
                      </a:lnTo>
                      <a:lnTo>
                        <a:pt x="5411" y="6275"/>
                      </a:lnTo>
                      <a:lnTo>
                        <a:pt x="5411" y="6740"/>
                      </a:lnTo>
                      <a:lnTo>
                        <a:pt x="5366" y="7168"/>
                      </a:lnTo>
                      <a:lnTo>
                        <a:pt x="5321" y="7541"/>
                      </a:lnTo>
                      <a:lnTo>
                        <a:pt x="5287" y="7708"/>
                      </a:lnTo>
                      <a:lnTo>
                        <a:pt x="5242" y="7857"/>
                      </a:lnTo>
                      <a:lnTo>
                        <a:pt x="5197" y="7969"/>
                      </a:lnTo>
                      <a:lnTo>
                        <a:pt x="5130" y="8062"/>
                      </a:lnTo>
                      <a:lnTo>
                        <a:pt x="5006" y="8248"/>
                      </a:lnTo>
                      <a:lnTo>
                        <a:pt x="4848" y="8397"/>
                      </a:lnTo>
                      <a:lnTo>
                        <a:pt x="4725" y="8528"/>
                      </a:lnTo>
                      <a:lnTo>
                        <a:pt x="4567" y="8640"/>
                      </a:lnTo>
                      <a:lnTo>
                        <a:pt x="4421" y="8714"/>
                      </a:lnTo>
                      <a:lnTo>
                        <a:pt x="4263" y="8751"/>
                      </a:lnTo>
                      <a:lnTo>
                        <a:pt x="4095" y="8788"/>
                      </a:lnTo>
                      <a:lnTo>
                        <a:pt x="3948" y="8788"/>
                      </a:lnTo>
                      <a:lnTo>
                        <a:pt x="3791" y="8751"/>
                      </a:lnTo>
                      <a:lnTo>
                        <a:pt x="3667" y="8714"/>
                      </a:lnTo>
                      <a:lnTo>
                        <a:pt x="3510" y="8677"/>
                      </a:lnTo>
                      <a:lnTo>
                        <a:pt x="3386" y="8602"/>
                      </a:lnTo>
                      <a:lnTo>
                        <a:pt x="3251" y="8491"/>
                      </a:lnTo>
                      <a:lnTo>
                        <a:pt x="3127" y="8360"/>
                      </a:lnTo>
                      <a:lnTo>
                        <a:pt x="3015" y="8248"/>
                      </a:lnTo>
                      <a:lnTo>
                        <a:pt x="2925" y="8062"/>
                      </a:lnTo>
                      <a:lnTo>
                        <a:pt x="2778" y="7857"/>
                      </a:lnTo>
                      <a:lnTo>
                        <a:pt x="2610" y="7671"/>
                      </a:lnTo>
                      <a:lnTo>
                        <a:pt x="2407" y="7541"/>
                      </a:lnTo>
                      <a:lnTo>
                        <a:pt x="2171" y="7466"/>
                      </a:lnTo>
                      <a:lnTo>
                        <a:pt x="1957" y="7429"/>
                      </a:lnTo>
                      <a:lnTo>
                        <a:pt x="1698" y="7429"/>
                      </a:lnTo>
                      <a:lnTo>
                        <a:pt x="1462" y="7466"/>
                      </a:lnTo>
                      <a:lnTo>
                        <a:pt x="1226" y="7559"/>
                      </a:lnTo>
                      <a:lnTo>
                        <a:pt x="989" y="7708"/>
                      </a:lnTo>
                      <a:lnTo>
                        <a:pt x="776" y="7932"/>
                      </a:lnTo>
                      <a:lnTo>
                        <a:pt x="551" y="8211"/>
                      </a:lnTo>
                      <a:lnTo>
                        <a:pt x="382" y="8528"/>
                      </a:lnTo>
                      <a:lnTo>
                        <a:pt x="315" y="8714"/>
                      </a:lnTo>
                      <a:lnTo>
                        <a:pt x="236" y="8919"/>
                      </a:lnTo>
                      <a:lnTo>
                        <a:pt x="191" y="9142"/>
                      </a:lnTo>
                      <a:lnTo>
                        <a:pt x="123" y="9347"/>
                      </a:lnTo>
                      <a:lnTo>
                        <a:pt x="78" y="9608"/>
                      </a:lnTo>
                      <a:lnTo>
                        <a:pt x="56" y="9887"/>
                      </a:lnTo>
                      <a:lnTo>
                        <a:pt x="33" y="10185"/>
                      </a:lnTo>
                      <a:lnTo>
                        <a:pt x="33" y="10464"/>
                      </a:lnTo>
                      <a:lnTo>
                        <a:pt x="33" y="10706"/>
                      </a:lnTo>
                      <a:lnTo>
                        <a:pt x="56" y="10967"/>
                      </a:lnTo>
                      <a:lnTo>
                        <a:pt x="78" y="11172"/>
                      </a:lnTo>
                      <a:lnTo>
                        <a:pt x="123" y="11395"/>
                      </a:lnTo>
                      <a:lnTo>
                        <a:pt x="168" y="11600"/>
                      </a:lnTo>
                      <a:lnTo>
                        <a:pt x="236" y="11786"/>
                      </a:lnTo>
                      <a:lnTo>
                        <a:pt x="292" y="11973"/>
                      </a:lnTo>
                      <a:lnTo>
                        <a:pt x="382" y="12140"/>
                      </a:lnTo>
                      <a:lnTo>
                        <a:pt x="540" y="12419"/>
                      </a:lnTo>
                      <a:lnTo>
                        <a:pt x="731" y="12680"/>
                      </a:lnTo>
                      <a:lnTo>
                        <a:pt x="944" y="12866"/>
                      </a:lnTo>
                      <a:lnTo>
                        <a:pt x="1158" y="12997"/>
                      </a:lnTo>
                      <a:lnTo>
                        <a:pt x="1395" y="13108"/>
                      </a:lnTo>
                      <a:lnTo>
                        <a:pt x="1608" y="13183"/>
                      </a:lnTo>
                      <a:lnTo>
                        <a:pt x="1856" y="13183"/>
                      </a:lnTo>
                      <a:lnTo>
                        <a:pt x="2070" y="13146"/>
                      </a:lnTo>
                      <a:lnTo>
                        <a:pt x="2261" y="13071"/>
                      </a:lnTo>
                      <a:lnTo>
                        <a:pt x="2430" y="12960"/>
                      </a:lnTo>
                      <a:lnTo>
                        <a:pt x="2587" y="12792"/>
                      </a:lnTo>
                      <a:lnTo>
                        <a:pt x="2688" y="12606"/>
                      </a:lnTo>
                      <a:lnTo>
                        <a:pt x="2801" y="12419"/>
                      </a:lnTo>
                      <a:lnTo>
                        <a:pt x="2925" y="12289"/>
                      </a:lnTo>
                      <a:lnTo>
                        <a:pt x="3082" y="12177"/>
                      </a:lnTo>
                      <a:lnTo>
                        <a:pt x="3228" y="12103"/>
                      </a:lnTo>
                      <a:lnTo>
                        <a:pt x="3408" y="12103"/>
                      </a:lnTo>
                      <a:lnTo>
                        <a:pt x="3577" y="12103"/>
                      </a:lnTo>
                      <a:lnTo>
                        <a:pt x="3723" y="12177"/>
                      </a:lnTo>
                      <a:lnTo>
                        <a:pt x="3903" y="12252"/>
                      </a:lnTo>
                      <a:lnTo>
                        <a:pt x="4072" y="12364"/>
                      </a:lnTo>
                      <a:lnTo>
                        <a:pt x="4230" y="12494"/>
                      </a:lnTo>
                      <a:lnTo>
                        <a:pt x="4353" y="12643"/>
                      </a:lnTo>
                      <a:lnTo>
                        <a:pt x="4488" y="12829"/>
                      </a:lnTo>
                      <a:lnTo>
                        <a:pt x="4567" y="13034"/>
                      </a:lnTo>
                      <a:lnTo>
                        <a:pt x="4657" y="13257"/>
                      </a:lnTo>
                      <a:lnTo>
                        <a:pt x="4702" y="13462"/>
                      </a:lnTo>
                      <a:lnTo>
                        <a:pt x="4725" y="13686"/>
                      </a:lnTo>
                      <a:lnTo>
                        <a:pt x="4702" y="14282"/>
                      </a:lnTo>
                      <a:lnTo>
                        <a:pt x="4657" y="15045"/>
                      </a:lnTo>
                      <a:lnTo>
                        <a:pt x="4612" y="15976"/>
                      </a:lnTo>
                      <a:lnTo>
                        <a:pt x="4590" y="16926"/>
                      </a:lnTo>
                      <a:lnTo>
                        <a:pt x="4567" y="17968"/>
                      </a:lnTo>
                      <a:lnTo>
                        <a:pt x="4567" y="19011"/>
                      </a:lnTo>
                      <a:lnTo>
                        <a:pt x="4590" y="19514"/>
                      </a:lnTo>
                      <a:lnTo>
                        <a:pt x="4612" y="19980"/>
                      </a:lnTo>
                      <a:lnTo>
                        <a:pt x="4657" y="20426"/>
                      </a:lnTo>
                      <a:lnTo>
                        <a:pt x="4725" y="20836"/>
                      </a:lnTo>
                      <a:lnTo>
                        <a:pt x="4848" y="20929"/>
                      </a:lnTo>
                      <a:lnTo>
                        <a:pt x="5040" y="21004"/>
                      </a:lnTo>
                      <a:lnTo>
                        <a:pt x="5265" y="21078"/>
                      </a:lnTo>
                      <a:lnTo>
                        <a:pt x="5478" y="21115"/>
                      </a:lnTo>
                      <a:lnTo>
                        <a:pt x="6041" y="21115"/>
                      </a:lnTo>
                      <a:lnTo>
                        <a:pt x="6637" y="21078"/>
                      </a:lnTo>
                      <a:lnTo>
                        <a:pt x="7312" y="21004"/>
                      </a:lnTo>
                      <a:lnTo>
                        <a:pt x="7998" y="20929"/>
                      </a:lnTo>
                      <a:lnTo>
                        <a:pt x="8696" y="20855"/>
                      </a:lnTo>
                      <a:lnTo>
                        <a:pt x="9360" y="20836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6" name="Puzzle4"/>
                <p:cNvSpPr>
                  <a:spLocks noEditPoints="1" noChangeArrowheads="1"/>
                </p:cNvSpPr>
                <p:nvPr/>
              </p:nvSpPr>
              <p:spPr bwMode="auto">
                <a:xfrm>
                  <a:off x="1193527" y="5176019"/>
                  <a:ext cx="112580" cy="195560"/>
                </a:xfrm>
                <a:custGeom>
                  <a:avLst/>
                  <a:gdLst>
                    <a:gd name="T0" fmla="*/ 8307 w 21600"/>
                    <a:gd name="T1" fmla="*/ 11593 h 21600"/>
                    <a:gd name="T2" fmla="*/ 453 w 21600"/>
                    <a:gd name="T3" fmla="*/ 16938 h 21600"/>
                    <a:gd name="T4" fmla="*/ 11500 w 21600"/>
                    <a:gd name="T5" fmla="*/ 21600 h 21600"/>
                    <a:gd name="T6" fmla="*/ 20920 w 21600"/>
                    <a:gd name="T7" fmla="*/ 16751 h 21600"/>
                    <a:gd name="T8" fmla="*/ 13972 w 21600"/>
                    <a:gd name="T9" fmla="*/ 10888 h 21600"/>
                    <a:gd name="T10" fmla="*/ 21033 w 21600"/>
                    <a:gd name="T11" fmla="*/ 4716 h 21600"/>
                    <a:gd name="T12" fmla="*/ 11102 w 21600"/>
                    <a:gd name="T13" fmla="*/ 11 h 21600"/>
                    <a:gd name="T14" fmla="*/ 453 w 21600"/>
                    <a:gd name="T15" fmla="*/ 4716 h 21600"/>
                    <a:gd name="T16" fmla="*/ 2076 w 21600"/>
                    <a:gd name="T17" fmla="*/ 5664 h 21600"/>
                    <a:gd name="T18" fmla="*/ 20203 w 21600"/>
                    <a:gd name="T19" fmla="*/ 1598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3813" y="10590"/>
                      </a:moveTo>
                      <a:lnTo>
                        <a:pt x="3927" y="10513"/>
                      </a:lnTo>
                      <a:lnTo>
                        <a:pt x="4078" y="10425"/>
                      </a:lnTo>
                      <a:lnTo>
                        <a:pt x="4210" y="10359"/>
                      </a:lnTo>
                      <a:lnTo>
                        <a:pt x="4361" y="10315"/>
                      </a:lnTo>
                      <a:lnTo>
                        <a:pt x="4682" y="10237"/>
                      </a:lnTo>
                      <a:lnTo>
                        <a:pt x="5041" y="10193"/>
                      </a:lnTo>
                      <a:lnTo>
                        <a:pt x="5456" y="10171"/>
                      </a:lnTo>
                      <a:lnTo>
                        <a:pt x="5853" y="10193"/>
                      </a:lnTo>
                      <a:lnTo>
                        <a:pt x="6249" y="10260"/>
                      </a:lnTo>
                      <a:lnTo>
                        <a:pt x="6646" y="10337"/>
                      </a:lnTo>
                      <a:lnTo>
                        <a:pt x="7004" y="10469"/>
                      </a:lnTo>
                      <a:lnTo>
                        <a:pt x="7363" y="10612"/>
                      </a:lnTo>
                      <a:lnTo>
                        <a:pt x="7665" y="10788"/>
                      </a:lnTo>
                      <a:lnTo>
                        <a:pt x="7911" y="10998"/>
                      </a:lnTo>
                      <a:lnTo>
                        <a:pt x="8024" y="11097"/>
                      </a:lnTo>
                      <a:lnTo>
                        <a:pt x="8137" y="11207"/>
                      </a:lnTo>
                      <a:lnTo>
                        <a:pt x="8194" y="11340"/>
                      </a:lnTo>
                      <a:lnTo>
                        <a:pt x="8269" y="11461"/>
                      </a:lnTo>
                      <a:lnTo>
                        <a:pt x="8307" y="11593"/>
                      </a:lnTo>
                      <a:lnTo>
                        <a:pt x="8307" y="11714"/>
                      </a:lnTo>
                      <a:lnTo>
                        <a:pt x="8307" y="11868"/>
                      </a:lnTo>
                      <a:lnTo>
                        <a:pt x="8307" y="12012"/>
                      </a:lnTo>
                      <a:lnTo>
                        <a:pt x="8194" y="12265"/>
                      </a:lnTo>
                      <a:lnTo>
                        <a:pt x="8062" y="12519"/>
                      </a:lnTo>
                      <a:lnTo>
                        <a:pt x="7873" y="12706"/>
                      </a:lnTo>
                      <a:lnTo>
                        <a:pt x="7627" y="12904"/>
                      </a:lnTo>
                      <a:lnTo>
                        <a:pt x="7363" y="13048"/>
                      </a:lnTo>
                      <a:lnTo>
                        <a:pt x="7080" y="13180"/>
                      </a:lnTo>
                      <a:lnTo>
                        <a:pt x="6759" y="13257"/>
                      </a:lnTo>
                      <a:lnTo>
                        <a:pt x="6419" y="13345"/>
                      </a:lnTo>
                      <a:lnTo>
                        <a:pt x="6098" y="13389"/>
                      </a:lnTo>
                      <a:lnTo>
                        <a:pt x="5739" y="13389"/>
                      </a:lnTo>
                      <a:lnTo>
                        <a:pt x="5418" y="13389"/>
                      </a:lnTo>
                      <a:lnTo>
                        <a:pt x="5079" y="13345"/>
                      </a:lnTo>
                      <a:lnTo>
                        <a:pt x="4758" y="13301"/>
                      </a:lnTo>
                      <a:lnTo>
                        <a:pt x="4474" y="13213"/>
                      </a:lnTo>
                      <a:lnTo>
                        <a:pt x="4172" y="13114"/>
                      </a:lnTo>
                      <a:lnTo>
                        <a:pt x="3965" y="12982"/>
                      </a:lnTo>
                      <a:lnTo>
                        <a:pt x="3738" y="12838"/>
                      </a:lnTo>
                      <a:lnTo>
                        <a:pt x="3493" y="12706"/>
                      </a:lnTo>
                      <a:lnTo>
                        <a:pt x="3228" y="12607"/>
                      </a:lnTo>
                      <a:lnTo>
                        <a:pt x="2945" y="12519"/>
                      </a:lnTo>
                      <a:lnTo>
                        <a:pt x="2700" y="12431"/>
                      </a:lnTo>
                      <a:lnTo>
                        <a:pt x="2397" y="12375"/>
                      </a:lnTo>
                      <a:lnTo>
                        <a:pt x="2152" y="12331"/>
                      </a:lnTo>
                      <a:lnTo>
                        <a:pt x="1888" y="12309"/>
                      </a:lnTo>
                      <a:lnTo>
                        <a:pt x="1642" y="12309"/>
                      </a:lnTo>
                      <a:lnTo>
                        <a:pt x="1397" y="12331"/>
                      </a:lnTo>
                      <a:lnTo>
                        <a:pt x="1170" y="12397"/>
                      </a:lnTo>
                      <a:lnTo>
                        <a:pt x="962" y="12453"/>
                      </a:lnTo>
                      <a:lnTo>
                        <a:pt x="774" y="12563"/>
                      </a:lnTo>
                      <a:lnTo>
                        <a:pt x="623" y="12684"/>
                      </a:lnTo>
                      <a:lnTo>
                        <a:pt x="528" y="12838"/>
                      </a:lnTo>
                      <a:lnTo>
                        <a:pt x="453" y="13026"/>
                      </a:lnTo>
                      <a:lnTo>
                        <a:pt x="339" y="13477"/>
                      </a:lnTo>
                      <a:lnTo>
                        <a:pt x="226" y="13984"/>
                      </a:lnTo>
                      <a:lnTo>
                        <a:pt x="151" y="14535"/>
                      </a:lnTo>
                      <a:lnTo>
                        <a:pt x="113" y="15075"/>
                      </a:lnTo>
                      <a:lnTo>
                        <a:pt x="113" y="15626"/>
                      </a:lnTo>
                      <a:lnTo>
                        <a:pt x="151" y="16133"/>
                      </a:lnTo>
                      <a:lnTo>
                        <a:pt x="188" y="16376"/>
                      </a:lnTo>
                      <a:lnTo>
                        <a:pt x="264" y="16585"/>
                      </a:lnTo>
                      <a:lnTo>
                        <a:pt x="339" y="16773"/>
                      </a:lnTo>
                      <a:lnTo>
                        <a:pt x="453" y="16938"/>
                      </a:lnTo>
                      <a:lnTo>
                        <a:pt x="1095" y="16883"/>
                      </a:lnTo>
                      <a:lnTo>
                        <a:pt x="1963" y="16795"/>
                      </a:lnTo>
                      <a:lnTo>
                        <a:pt x="2945" y="16751"/>
                      </a:lnTo>
                      <a:lnTo>
                        <a:pt x="3965" y="16706"/>
                      </a:lnTo>
                      <a:lnTo>
                        <a:pt x="5022" y="16684"/>
                      </a:lnTo>
                      <a:lnTo>
                        <a:pt x="5947" y="16684"/>
                      </a:lnTo>
                      <a:lnTo>
                        <a:pt x="6759" y="16706"/>
                      </a:lnTo>
                      <a:lnTo>
                        <a:pt x="7363" y="16751"/>
                      </a:lnTo>
                      <a:lnTo>
                        <a:pt x="7948" y="16839"/>
                      </a:lnTo>
                      <a:lnTo>
                        <a:pt x="8458" y="16916"/>
                      </a:lnTo>
                      <a:lnTo>
                        <a:pt x="8893" y="17026"/>
                      </a:lnTo>
                      <a:lnTo>
                        <a:pt x="9289" y="17158"/>
                      </a:lnTo>
                      <a:lnTo>
                        <a:pt x="9572" y="17280"/>
                      </a:lnTo>
                      <a:lnTo>
                        <a:pt x="9799" y="17412"/>
                      </a:lnTo>
                      <a:lnTo>
                        <a:pt x="9969" y="17555"/>
                      </a:lnTo>
                      <a:lnTo>
                        <a:pt x="10120" y="17687"/>
                      </a:lnTo>
                      <a:lnTo>
                        <a:pt x="10158" y="17831"/>
                      </a:lnTo>
                      <a:lnTo>
                        <a:pt x="10195" y="17974"/>
                      </a:lnTo>
                      <a:lnTo>
                        <a:pt x="10158" y="18128"/>
                      </a:lnTo>
                      <a:lnTo>
                        <a:pt x="10082" y="18271"/>
                      </a:lnTo>
                      <a:lnTo>
                        <a:pt x="9969" y="18426"/>
                      </a:lnTo>
                      <a:lnTo>
                        <a:pt x="9837" y="18569"/>
                      </a:lnTo>
                      <a:lnTo>
                        <a:pt x="9648" y="18701"/>
                      </a:lnTo>
                      <a:lnTo>
                        <a:pt x="9440" y="18822"/>
                      </a:lnTo>
                      <a:lnTo>
                        <a:pt x="9213" y="18999"/>
                      </a:lnTo>
                      <a:lnTo>
                        <a:pt x="9044" y="19186"/>
                      </a:lnTo>
                      <a:lnTo>
                        <a:pt x="8893" y="19395"/>
                      </a:lnTo>
                      <a:lnTo>
                        <a:pt x="8817" y="19627"/>
                      </a:lnTo>
                      <a:lnTo>
                        <a:pt x="8779" y="19858"/>
                      </a:lnTo>
                      <a:lnTo>
                        <a:pt x="8779" y="20112"/>
                      </a:lnTo>
                      <a:lnTo>
                        <a:pt x="8855" y="20354"/>
                      </a:lnTo>
                      <a:lnTo>
                        <a:pt x="8968" y="20586"/>
                      </a:lnTo>
                      <a:lnTo>
                        <a:pt x="9138" y="20817"/>
                      </a:lnTo>
                      <a:lnTo>
                        <a:pt x="9365" y="21026"/>
                      </a:lnTo>
                      <a:lnTo>
                        <a:pt x="9610" y="21192"/>
                      </a:lnTo>
                      <a:lnTo>
                        <a:pt x="9950" y="21368"/>
                      </a:lnTo>
                      <a:lnTo>
                        <a:pt x="10120" y="21445"/>
                      </a:lnTo>
                      <a:lnTo>
                        <a:pt x="10346" y="21511"/>
                      </a:lnTo>
                      <a:lnTo>
                        <a:pt x="10516" y="21555"/>
                      </a:lnTo>
                      <a:lnTo>
                        <a:pt x="10743" y="21600"/>
                      </a:lnTo>
                      <a:lnTo>
                        <a:pt x="10988" y="21644"/>
                      </a:lnTo>
                      <a:lnTo>
                        <a:pt x="11215" y="21666"/>
                      </a:lnTo>
                      <a:lnTo>
                        <a:pt x="11498" y="21666"/>
                      </a:lnTo>
                      <a:lnTo>
                        <a:pt x="11762" y="21666"/>
                      </a:lnTo>
                      <a:lnTo>
                        <a:pt x="12253" y="21644"/>
                      </a:lnTo>
                      <a:lnTo>
                        <a:pt x="12763" y="21577"/>
                      </a:lnTo>
                      <a:lnTo>
                        <a:pt x="13197" y="21467"/>
                      </a:lnTo>
                      <a:lnTo>
                        <a:pt x="13556" y="21346"/>
                      </a:lnTo>
                      <a:lnTo>
                        <a:pt x="13896" y="21192"/>
                      </a:lnTo>
                      <a:lnTo>
                        <a:pt x="14179" y="21026"/>
                      </a:lnTo>
                      <a:lnTo>
                        <a:pt x="14444" y="20839"/>
                      </a:lnTo>
                      <a:lnTo>
                        <a:pt x="14576" y="20641"/>
                      </a:lnTo>
                      <a:lnTo>
                        <a:pt x="14727" y="20431"/>
                      </a:lnTo>
                      <a:lnTo>
                        <a:pt x="14765" y="20200"/>
                      </a:lnTo>
                      <a:lnTo>
                        <a:pt x="14802" y="19991"/>
                      </a:lnTo>
                      <a:lnTo>
                        <a:pt x="14727" y="19759"/>
                      </a:lnTo>
                      <a:lnTo>
                        <a:pt x="14613" y="19550"/>
                      </a:lnTo>
                      <a:lnTo>
                        <a:pt x="14444" y="19307"/>
                      </a:lnTo>
                      <a:lnTo>
                        <a:pt x="14217" y="19098"/>
                      </a:lnTo>
                      <a:lnTo>
                        <a:pt x="13934" y="18911"/>
                      </a:lnTo>
                      <a:lnTo>
                        <a:pt x="13669" y="18745"/>
                      </a:lnTo>
                      <a:lnTo>
                        <a:pt x="13462" y="18547"/>
                      </a:lnTo>
                      <a:lnTo>
                        <a:pt x="13311" y="18337"/>
                      </a:lnTo>
                      <a:lnTo>
                        <a:pt x="13197" y="18150"/>
                      </a:lnTo>
                      <a:lnTo>
                        <a:pt x="13122" y="17941"/>
                      </a:lnTo>
                      <a:lnTo>
                        <a:pt x="13122" y="17720"/>
                      </a:lnTo>
                      <a:lnTo>
                        <a:pt x="13122" y="17533"/>
                      </a:lnTo>
                      <a:lnTo>
                        <a:pt x="13197" y="17346"/>
                      </a:lnTo>
                      <a:lnTo>
                        <a:pt x="13273" y="17158"/>
                      </a:lnTo>
                      <a:lnTo>
                        <a:pt x="13386" y="16982"/>
                      </a:lnTo>
                      <a:lnTo>
                        <a:pt x="13537" y="16839"/>
                      </a:lnTo>
                      <a:lnTo>
                        <a:pt x="13707" y="16706"/>
                      </a:lnTo>
                      <a:lnTo>
                        <a:pt x="13896" y="16607"/>
                      </a:lnTo>
                      <a:lnTo>
                        <a:pt x="14104" y="16519"/>
                      </a:lnTo>
                      <a:lnTo>
                        <a:pt x="14330" y="16453"/>
                      </a:lnTo>
                      <a:lnTo>
                        <a:pt x="14538" y="16431"/>
                      </a:lnTo>
                      <a:lnTo>
                        <a:pt x="14897" y="16453"/>
                      </a:lnTo>
                      <a:lnTo>
                        <a:pt x="15406" y="16497"/>
                      </a:lnTo>
                      <a:lnTo>
                        <a:pt x="16105" y="16541"/>
                      </a:lnTo>
                      <a:lnTo>
                        <a:pt x="16898" y="16607"/>
                      </a:lnTo>
                      <a:lnTo>
                        <a:pt x="17804" y="16651"/>
                      </a:lnTo>
                      <a:lnTo>
                        <a:pt x="18786" y="16684"/>
                      </a:lnTo>
                      <a:lnTo>
                        <a:pt x="19844" y="16728"/>
                      </a:lnTo>
                      <a:lnTo>
                        <a:pt x="20920" y="16751"/>
                      </a:lnTo>
                      <a:lnTo>
                        <a:pt x="21109" y="16497"/>
                      </a:lnTo>
                      <a:lnTo>
                        <a:pt x="21241" y="16222"/>
                      </a:lnTo>
                      <a:lnTo>
                        <a:pt x="21392" y="15946"/>
                      </a:lnTo>
                      <a:lnTo>
                        <a:pt x="21467" y="15648"/>
                      </a:lnTo>
                      <a:lnTo>
                        <a:pt x="21543" y="15351"/>
                      </a:lnTo>
                      <a:lnTo>
                        <a:pt x="21618" y="15042"/>
                      </a:lnTo>
                      <a:lnTo>
                        <a:pt x="21618" y="14745"/>
                      </a:lnTo>
                      <a:lnTo>
                        <a:pt x="21618" y="14447"/>
                      </a:lnTo>
                      <a:lnTo>
                        <a:pt x="21618" y="14150"/>
                      </a:lnTo>
                      <a:lnTo>
                        <a:pt x="21581" y="13852"/>
                      </a:lnTo>
                      <a:lnTo>
                        <a:pt x="21505" y="13577"/>
                      </a:lnTo>
                      <a:lnTo>
                        <a:pt x="21430" y="13301"/>
                      </a:lnTo>
                      <a:lnTo>
                        <a:pt x="21354" y="13048"/>
                      </a:lnTo>
                      <a:lnTo>
                        <a:pt x="21241" y="12816"/>
                      </a:lnTo>
                      <a:lnTo>
                        <a:pt x="21146" y="12607"/>
                      </a:lnTo>
                      <a:lnTo>
                        <a:pt x="21033" y="12431"/>
                      </a:lnTo>
                      <a:lnTo>
                        <a:pt x="20920" y="12265"/>
                      </a:lnTo>
                      <a:lnTo>
                        <a:pt x="20769" y="12144"/>
                      </a:lnTo>
                      <a:lnTo>
                        <a:pt x="20637" y="12034"/>
                      </a:lnTo>
                      <a:lnTo>
                        <a:pt x="20486" y="11946"/>
                      </a:lnTo>
                      <a:lnTo>
                        <a:pt x="20297" y="11891"/>
                      </a:lnTo>
                      <a:lnTo>
                        <a:pt x="20165" y="11846"/>
                      </a:lnTo>
                      <a:lnTo>
                        <a:pt x="19976" y="11824"/>
                      </a:lnTo>
                      <a:lnTo>
                        <a:pt x="19806" y="11802"/>
                      </a:lnTo>
                      <a:lnTo>
                        <a:pt x="19390" y="11824"/>
                      </a:lnTo>
                      <a:lnTo>
                        <a:pt x="18956" y="11891"/>
                      </a:lnTo>
                      <a:lnTo>
                        <a:pt x="18503" y="11968"/>
                      </a:lnTo>
                      <a:lnTo>
                        <a:pt x="17993" y="12078"/>
                      </a:lnTo>
                      <a:lnTo>
                        <a:pt x="17653" y="12144"/>
                      </a:lnTo>
                      <a:lnTo>
                        <a:pt x="17332" y="12199"/>
                      </a:lnTo>
                      <a:lnTo>
                        <a:pt x="17049" y="12221"/>
                      </a:lnTo>
                      <a:lnTo>
                        <a:pt x="16747" y="12243"/>
                      </a:lnTo>
                      <a:lnTo>
                        <a:pt x="16464" y="12243"/>
                      </a:lnTo>
                      <a:lnTo>
                        <a:pt x="16218" y="12243"/>
                      </a:lnTo>
                      <a:lnTo>
                        <a:pt x="15992" y="12221"/>
                      </a:lnTo>
                      <a:lnTo>
                        <a:pt x="15746" y="12199"/>
                      </a:lnTo>
                      <a:lnTo>
                        <a:pt x="15520" y="12155"/>
                      </a:lnTo>
                      <a:lnTo>
                        <a:pt x="15350" y="12122"/>
                      </a:lnTo>
                      <a:lnTo>
                        <a:pt x="15161" y="12056"/>
                      </a:lnTo>
                      <a:lnTo>
                        <a:pt x="14972" y="11990"/>
                      </a:lnTo>
                      <a:lnTo>
                        <a:pt x="14689" y="11846"/>
                      </a:lnTo>
                      <a:lnTo>
                        <a:pt x="14444" y="11670"/>
                      </a:lnTo>
                      <a:lnTo>
                        <a:pt x="14255" y="11483"/>
                      </a:lnTo>
                      <a:lnTo>
                        <a:pt x="14104" y="11295"/>
                      </a:lnTo>
                      <a:lnTo>
                        <a:pt x="14028" y="11086"/>
                      </a:lnTo>
                      <a:lnTo>
                        <a:pt x="13972" y="10888"/>
                      </a:lnTo>
                      <a:lnTo>
                        <a:pt x="13972" y="10700"/>
                      </a:lnTo>
                      <a:lnTo>
                        <a:pt x="14009" y="10513"/>
                      </a:lnTo>
                      <a:lnTo>
                        <a:pt x="14066" y="10359"/>
                      </a:lnTo>
                      <a:lnTo>
                        <a:pt x="14179" y="10215"/>
                      </a:lnTo>
                      <a:lnTo>
                        <a:pt x="14406" y="10006"/>
                      </a:lnTo>
                      <a:lnTo>
                        <a:pt x="14651" y="9830"/>
                      </a:lnTo>
                      <a:lnTo>
                        <a:pt x="14878" y="9686"/>
                      </a:lnTo>
                      <a:lnTo>
                        <a:pt x="15123" y="9554"/>
                      </a:lnTo>
                      <a:lnTo>
                        <a:pt x="15350" y="9477"/>
                      </a:lnTo>
                      <a:lnTo>
                        <a:pt x="15558" y="9411"/>
                      </a:lnTo>
                      <a:lnTo>
                        <a:pt x="15803" y="9345"/>
                      </a:lnTo>
                      <a:lnTo>
                        <a:pt x="16030" y="9323"/>
                      </a:lnTo>
                      <a:lnTo>
                        <a:pt x="16256" y="9301"/>
                      </a:lnTo>
                      <a:lnTo>
                        <a:pt x="16464" y="9323"/>
                      </a:lnTo>
                      <a:lnTo>
                        <a:pt x="16690" y="9345"/>
                      </a:lnTo>
                      <a:lnTo>
                        <a:pt x="16898" y="9367"/>
                      </a:lnTo>
                      <a:lnTo>
                        <a:pt x="17332" y="9477"/>
                      </a:lnTo>
                      <a:lnTo>
                        <a:pt x="17767" y="9598"/>
                      </a:lnTo>
                      <a:lnTo>
                        <a:pt x="18163" y="9731"/>
                      </a:lnTo>
                      <a:lnTo>
                        <a:pt x="18597" y="9874"/>
                      </a:lnTo>
                      <a:lnTo>
                        <a:pt x="18994" y="10006"/>
                      </a:lnTo>
                      <a:lnTo>
                        <a:pt x="19428" y="10083"/>
                      </a:lnTo>
                      <a:lnTo>
                        <a:pt x="19617" y="10127"/>
                      </a:lnTo>
                      <a:lnTo>
                        <a:pt x="19844" y="10149"/>
                      </a:lnTo>
                      <a:lnTo>
                        <a:pt x="20013" y="10149"/>
                      </a:lnTo>
                      <a:lnTo>
                        <a:pt x="20240" y="10127"/>
                      </a:lnTo>
                      <a:lnTo>
                        <a:pt x="20410" y="10105"/>
                      </a:lnTo>
                      <a:lnTo>
                        <a:pt x="20637" y="10061"/>
                      </a:lnTo>
                      <a:lnTo>
                        <a:pt x="20844" y="9984"/>
                      </a:lnTo>
                      <a:lnTo>
                        <a:pt x="21033" y="9896"/>
                      </a:lnTo>
                      <a:lnTo>
                        <a:pt x="21146" y="9830"/>
                      </a:lnTo>
                      <a:lnTo>
                        <a:pt x="21203" y="9753"/>
                      </a:lnTo>
                      <a:lnTo>
                        <a:pt x="21279" y="9642"/>
                      </a:lnTo>
                      <a:lnTo>
                        <a:pt x="21354" y="9521"/>
                      </a:lnTo>
                      <a:lnTo>
                        <a:pt x="21430" y="9246"/>
                      </a:lnTo>
                      <a:lnTo>
                        <a:pt x="21430" y="8904"/>
                      </a:lnTo>
                      <a:lnTo>
                        <a:pt x="21430" y="8540"/>
                      </a:lnTo>
                      <a:lnTo>
                        <a:pt x="21392" y="8144"/>
                      </a:lnTo>
                      <a:lnTo>
                        <a:pt x="21354" y="7714"/>
                      </a:lnTo>
                      <a:lnTo>
                        <a:pt x="21279" y="7295"/>
                      </a:lnTo>
                      <a:lnTo>
                        <a:pt x="21146" y="6446"/>
                      </a:lnTo>
                      <a:lnTo>
                        <a:pt x="20995" y="5686"/>
                      </a:lnTo>
                      <a:lnTo>
                        <a:pt x="20958" y="5366"/>
                      </a:lnTo>
                      <a:lnTo>
                        <a:pt x="20958" y="5091"/>
                      </a:lnTo>
                      <a:lnTo>
                        <a:pt x="20958" y="4860"/>
                      </a:lnTo>
                      <a:lnTo>
                        <a:pt x="21033" y="4716"/>
                      </a:lnTo>
                      <a:lnTo>
                        <a:pt x="20637" y="4860"/>
                      </a:lnTo>
                      <a:lnTo>
                        <a:pt x="20127" y="4992"/>
                      </a:lnTo>
                      <a:lnTo>
                        <a:pt x="19617" y="5069"/>
                      </a:lnTo>
                      <a:lnTo>
                        <a:pt x="19032" y="5157"/>
                      </a:lnTo>
                      <a:lnTo>
                        <a:pt x="18465" y="5201"/>
                      </a:lnTo>
                      <a:lnTo>
                        <a:pt x="17842" y="5245"/>
                      </a:lnTo>
                      <a:lnTo>
                        <a:pt x="17219" y="5267"/>
                      </a:lnTo>
                      <a:lnTo>
                        <a:pt x="16615" y="5267"/>
                      </a:lnTo>
                      <a:lnTo>
                        <a:pt x="15992" y="5245"/>
                      </a:lnTo>
                      <a:lnTo>
                        <a:pt x="15369" y="5201"/>
                      </a:lnTo>
                      <a:lnTo>
                        <a:pt x="14840" y="5157"/>
                      </a:lnTo>
                      <a:lnTo>
                        <a:pt x="14293" y="5091"/>
                      </a:lnTo>
                      <a:lnTo>
                        <a:pt x="13783" y="5014"/>
                      </a:lnTo>
                      <a:lnTo>
                        <a:pt x="13386" y="4926"/>
                      </a:lnTo>
                      <a:lnTo>
                        <a:pt x="13027" y="4815"/>
                      </a:lnTo>
                      <a:lnTo>
                        <a:pt x="12725" y="4716"/>
                      </a:lnTo>
                      <a:lnTo>
                        <a:pt x="12480" y="4606"/>
                      </a:lnTo>
                      <a:lnTo>
                        <a:pt x="12291" y="4496"/>
                      </a:lnTo>
                      <a:lnTo>
                        <a:pt x="12197" y="4397"/>
                      </a:lnTo>
                      <a:lnTo>
                        <a:pt x="12083" y="4286"/>
                      </a:lnTo>
                      <a:lnTo>
                        <a:pt x="12046" y="4187"/>
                      </a:lnTo>
                      <a:lnTo>
                        <a:pt x="12008" y="4077"/>
                      </a:lnTo>
                      <a:lnTo>
                        <a:pt x="12046" y="3967"/>
                      </a:lnTo>
                      <a:lnTo>
                        <a:pt x="12121" y="3868"/>
                      </a:lnTo>
                      <a:lnTo>
                        <a:pt x="12197" y="3735"/>
                      </a:lnTo>
                      <a:lnTo>
                        <a:pt x="12291" y="3614"/>
                      </a:lnTo>
                      <a:lnTo>
                        <a:pt x="12442" y="3482"/>
                      </a:lnTo>
                      <a:lnTo>
                        <a:pt x="12631" y="3361"/>
                      </a:lnTo>
                      <a:lnTo>
                        <a:pt x="13065" y="3085"/>
                      </a:lnTo>
                      <a:lnTo>
                        <a:pt x="13537" y="2766"/>
                      </a:lnTo>
                      <a:lnTo>
                        <a:pt x="13783" y="2578"/>
                      </a:lnTo>
                      <a:lnTo>
                        <a:pt x="13934" y="2380"/>
                      </a:lnTo>
                      <a:lnTo>
                        <a:pt x="14028" y="2171"/>
                      </a:lnTo>
                      <a:lnTo>
                        <a:pt x="14104" y="1961"/>
                      </a:lnTo>
                      <a:lnTo>
                        <a:pt x="14104" y="1730"/>
                      </a:lnTo>
                      <a:lnTo>
                        <a:pt x="14066" y="1498"/>
                      </a:lnTo>
                      <a:lnTo>
                        <a:pt x="13972" y="1267"/>
                      </a:lnTo>
                      <a:lnTo>
                        <a:pt x="13820" y="1057"/>
                      </a:lnTo>
                      <a:lnTo>
                        <a:pt x="13594" y="837"/>
                      </a:lnTo>
                      <a:lnTo>
                        <a:pt x="13386" y="628"/>
                      </a:lnTo>
                      <a:lnTo>
                        <a:pt x="13103" y="462"/>
                      </a:lnTo>
                      <a:lnTo>
                        <a:pt x="12763" y="308"/>
                      </a:lnTo>
                      <a:lnTo>
                        <a:pt x="12404" y="187"/>
                      </a:lnTo>
                      <a:lnTo>
                        <a:pt x="12008" y="77"/>
                      </a:lnTo>
                      <a:lnTo>
                        <a:pt x="11574" y="33"/>
                      </a:lnTo>
                      <a:lnTo>
                        <a:pt x="11102" y="11"/>
                      </a:lnTo>
                      <a:lnTo>
                        <a:pt x="10667" y="11"/>
                      </a:lnTo>
                      <a:lnTo>
                        <a:pt x="10233" y="77"/>
                      </a:lnTo>
                      <a:lnTo>
                        <a:pt x="9837" y="187"/>
                      </a:lnTo>
                      <a:lnTo>
                        <a:pt x="9440" y="286"/>
                      </a:lnTo>
                      <a:lnTo>
                        <a:pt x="9062" y="462"/>
                      </a:lnTo>
                      <a:lnTo>
                        <a:pt x="8741" y="628"/>
                      </a:lnTo>
                      <a:lnTo>
                        <a:pt x="8458" y="815"/>
                      </a:lnTo>
                      <a:lnTo>
                        <a:pt x="8232" y="1035"/>
                      </a:lnTo>
                      <a:lnTo>
                        <a:pt x="8062" y="1245"/>
                      </a:lnTo>
                      <a:lnTo>
                        <a:pt x="7911" y="1476"/>
                      </a:lnTo>
                      <a:lnTo>
                        <a:pt x="7835" y="1708"/>
                      </a:lnTo>
                      <a:lnTo>
                        <a:pt x="7797" y="1961"/>
                      </a:lnTo>
                      <a:lnTo>
                        <a:pt x="7835" y="2193"/>
                      </a:lnTo>
                      <a:lnTo>
                        <a:pt x="7948" y="2402"/>
                      </a:lnTo>
                      <a:lnTo>
                        <a:pt x="8062" y="2534"/>
                      </a:lnTo>
                      <a:lnTo>
                        <a:pt x="8175" y="2644"/>
                      </a:lnTo>
                      <a:lnTo>
                        <a:pt x="8269" y="2744"/>
                      </a:lnTo>
                      <a:lnTo>
                        <a:pt x="8420" y="2832"/>
                      </a:lnTo>
                      <a:lnTo>
                        <a:pt x="8704" y="3019"/>
                      </a:lnTo>
                      <a:lnTo>
                        <a:pt x="8968" y="3206"/>
                      </a:lnTo>
                      <a:lnTo>
                        <a:pt x="9138" y="3405"/>
                      </a:lnTo>
                      <a:lnTo>
                        <a:pt x="9327" y="3570"/>
                      </a:lnTo>
                      <a:lnTo>
                        <a:pt x="9440" y="3735"/>
                      </a:lnTo>
                      <a:lnTo>
                        <a:pt x="9516" y="3890"/>
                      </a:lnTo>
                      <a:lnTo>
                        <a:pt x="9534" y="4033"/>
                      </a:lnTo>
                      <a:lnTo>
                        <a:pt x="9534" y="4165"/>
                      </a:lnTo>
                      <a:lnTo>
                        <a:pt x="9516" y="4286"/>
                      </a:lnTo>
                      <a:lnTo>
                        <a:pt x="9440" y="4397"/>
                      </a:lnTo>
                      <a:lnTo>
                        <a:pt x="9327" y="4496"/>
                      </a:lnTo>
                      <a:lnTo>
                        <a:pt x="9176" y="4562"/>
                      </a:lnTo>
                      <a:lnTo>
                        <a:pt x="9006" y="4628"/>
                      </a:lnTo>
                      <a:lnTo>
                        <a:pt x="8779" y="4694"/>
                      </a:lnTo>
                      <a:lnTo>
                        <a:pt x="8534" y="4716"/>
                      </a:lnTo>
                      <a:lnTo>
                        <a:pt x="8232" y="4716"/>
                      </a:lnTo>
                      <a:lnTo>
                        <a:pt x="7118" y="4738"/>
                      </a:lnTo>
                      <a:lnTo>
                        <a:pt x="5947" y="4771"/>
                      </a:lnTo>
                      <a:lnTo>
                        <a:pt x="4795" y="4815"/>
                      </a:lnTo>
                      <a:lnTo>
                        <a:pt x="3681" y="4860"/>
                      </a:lnTo>
                      <a:lnTo>
                        <a:pt x="2662" y="4882"/>
                      </a:lnTo>
                      <a:lnTo>
                        <a:pt x="1755" y="4882"/>
                      </a:lnTo>
                      <a:lnTo>
                        <a:pt x="1359" y="4860"/>
                      </a:lnTo>
                      <a:lnTo>
                        <a:pt x="981" y="4837"/>
                      </a:lnTo>
                      <a:lnTo>
                        <a:pt x="698" y="4771"/>
                      </a:lnTo>
                      <a:lnTo>
                        <a:pt x="453" y="4716"/>
                      </a:lnTo>
                      <a:lnTo>
                        <a:pt x="453" y="5322"/>
                      </a:lnTo>
                      <a:lnTo>
                        <a:pt x="453" y="6083"/>
                      </a:lnTo>
                      <a:lnTo>
                        <a:pt x="453" y="6909"/>
                      </a:lnTo>
                      <a:lnTo>
                        <a:pt x="453" y="7780"/>
                      </a:lnTo>
                      <a:lnTo>
                        <a:pt x="453" y="8606"/>
                      </a:lnTo>
                      <a:lnTo>
                        <a:pt x="453" y="9345"/>
                      </a:lnTo>
                      <a:lnTo>
                        <a:pt x="453" y="9918"/>
                      </a:lnTo>
                      <a:lnTo>
                        <a:pt x="453" y="10282"/>
                      </a:lnTo>
                      <a:lnTo>
                        <a:pt x="490" y="10381"/>
                      </a:lnTo>
                      <a:lnTo>
                        <a:pt x="547" y="10491"/>
                      </a:lnTo>
                      <a:lnTo>
                        <a:pt x="660" y="10590"/>
                      </a:lnTo>
                      <a:lnTo>
                        <a:pt x="811" y="10700"/>
                      </a:lnTo>
                      <a:lnTo>
                        <a:pt x="981" y="10811"/>
                      </a:lnTo>
                      <a:lnTo>
                        <a:pt x="1208" y="10888"/>
                      </a:lnTo>
                      <a:lnTo>
                        <a:pt x="1453" y="10954"/>
                      </a:lnTo>
                      <a:lnTo>
                        <a:pt x="1718" y="11020"/>
                      </a:lnTo>
                      <a:lnTo>
                        <a:pt x="1963" y="11064"/>
                      </a:lnTo>
                      <a:lnTo>
                        <a:pt x="2265" y="11086"/>
                      </a:lnTo>
                      <a:lnTo>
                        <a:pt x="2548" y="11064"/>
                      </a:lnTo>
                      <a:lnTo>
                        <a:pt x="2794" y="11042"/>
                      </a:lnTo>
                      <a:lnTo>
                        <a:pt x="3096" y="10976"/>
                      </a:lnTo>
                      <a:lnTo>
                        <a:pt x="3341" y="10888"/>
                      </a:lnTo>
                      <a:lnTo>
                        <a:pt x="3606" y="10766"/>
                      </a:lnTo>
                      <a:lnTo>
                        <a:pt x="3813" y="10590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07" name="Puzzle3"/>
                <p:cNvSpPr>
                  <a:spLocks noEditPoints="1" noChangeArrowheads="1"/>
                </p:cNvSpPr>
                <p:nvPr/>
              </p:nvSpPr>
              <p:spPr bwMode="auto">
                <a:xfrm>
                  <a:off x="1301790" y="5051023"/>
                  <a:ext cx="116176" cy="168140"/>
                </a:xfrm>
                <a:custGeom>
                  <a:avLst/>
                  <a:gdLst>
                    <a:gd name="T0" fmla="*/ 10391 w 21600"/>
                    <a:gd name="T1" fmla="*/ 15806 h 21600"/>
                    <a:gd name="T2" fmla="*/ 20551 w 21600"/>
                    <a:gd name="T3" fmla="*/ 21088 h 21600"/>
                    <a:gd name="T4" fmla="*/ 13180 w 21600"/>
                    <a:gd name="T5" fmla="*/ 13801 h 21600"/>
                    <a:gd name="T6" fmla="*/ 20551 w 21600"/>
                    <a:gd name="T7" fmla="*/ 7025 h 21600"/>
                    <a:gd name="T8" fmla="*/ 10500 w 21600"/>
                    <a:gd name="T9" fmla="*/ 52 h 21600"/>
                    <a:gd name="T10" fmla="*/ 692 w 21600"/>
                    <a:gd name="T11" fmla="*/ 6802 h 21600"/>
                    <a:gd name="T12" fmla="*/ 8064 w 21600"/>
                    <a:gd name="T13" fmla="*/ 13526 h 21600"/>
                    <a:gd name="T14" fmla="*/ 692 w 21600"/>
                    <a:gd name="T15" fmla="*/ 21088 h 21600"/>
                    <a:gd name="T16" fmla="*/ 2273 w 21600"/>
                    <a:gd name="T17" fmla="*/ 7719 h 21600"/>
                    <a:gd name="T18" fmla="*/ 19149 w 21600"/>
                    <a:gd name="T19" fmla="*/ 20237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6625" y="20892"/>
                      </a:moveTo>
                      <a:lnTo>
                        <a:pt x="7105" y="21023"/>
                      </a:lnTo>
                      <a:lnTo>
                        <a:pt x="7513" y="21088"/>
                      </a:lnTo>
                      <a:lnTo>
                        <a:pt x="7922" y="21115"/>
                      </a:lnTo>
                      <a:lnTo>
                        <a:pt x="8242" y="21115"/>
                      </a:lnTo>
                      <a:lnTo>
                        <a:pt x="8544" y="21062"/>
                      </a:lnTo>
                      <a:lnTo>
                        <a:pt x="8810" y="20997"/>
                      </a:lnTo>
                      <a:lnTo>
                        <a:pt x="9023" y="20892"/>
                      </a:lnTo>
                      <a:lnTo>
                        <a:pt x="9148" y="20761"/>
                      </a:lnTo>
                      <a:lnTo>
                        <a:pt x="9290" y="20616"/>
                      </a:lnTo>
                      <a:lnTo>
                        <a:pt x="9361" y="20459"/>
                      </a:lnTo>
                      <a:lnTo>
                        <a:pt x="9396" y="20289"/>
                      </a:lnTo>
                      <a:lnTo>
                        <a:pt x="9396" y="20092"/>
                      </a:lnTo>
                      <a:lnTo>
                        <a:pt x="9325" y="19909"/>
                      </a:lnTo>
                      <a:lnTo>
                        <a:pt x="9219" y="19738"/>
                      </a:lnTo>
                      <a:lnTo>
                        <a:pt x="9094" y="19555"/>
                      </a:lnTo>
                      <a:lnTo>
                        <a:pt x="8917" y="19384"/>
                      </a:lnTo>
                      <a:lnTo>
                        <a:pt x="8650" y="19162"/>
                      </a:lnTo>
                      <a:lnTo>
                        <a:pt x="8437" y="18900"/>
                      </a:lnTo>
                      <a:lnTo>
                        <a:pt x="8277" y="18624"/>
                      </a:lnTo>
                      <a:lnTo>
                        <a:pt x="8135" y="18349"/>
                      </a:lnTo>
                      <a:lnTo>
                        <a:pt x="8028" y="18048"/>
                      </a:lnTo>
                      <a:lnTo>
                        <a:pt x="7993" y="17746"/>
                      </a:lnTo>
                      <a:lnTo>
                        <a:pt x="7993" y="17471"/>
                      </a:lnTo>
                      <a:lnTo>
                        <a:pt x="8028" y="17169"/>
                      </a:lnTo>
                      <a:lnTo>
                        <a:pt x="8135" y="16920"/>
                      </a:lnTo>
                      <a:lnTo>
                        <a:pt x="8277" y="16671"/>
                      </a:lnTo>
                      <a:lnTo>
                        <a:pt x="8366" y="16540"/>
                      </a:lnTo>
                      <a:lnTo>
                        <a:pt x="8473" y="16409"/>
                      </a:lnTo>
                      <a:lnTo>
                        <a:pt x="8615" y="16317"/>
                      </a:lnTo>
                      <a:lnTo>
                        <a:pt x="8739" y="16213"/>
                      </a:lnTo>
                      <a:lnTo>
                        <a:pt x="8881" y="16134"/>
                      </a:lnTo>
                      <a:lnTo>
                        <a:pt x="9059" y="16055"/>
                      </a:lnTo>
                      <a:lnTo>
                        <a:pt x="9254" y="15990"/>
                      </a:lnTo>
                      <a:lnTo>
                        <a:pt x="9432" y="15911"/>
                      </a:lnTo>
                      <a:lnTo>
                        <a:pt x="9663" y="15885"/>
                      </a:lnTo>
                      <a:lnTo>
                        <a:pt x="9876" y="15833"/>
                      </a:lnTo>
                      <a:lnTo>
                        <a:pt x="10142" y="15806"/>
                      </a:lnTo>
                      <a:lnTo>
                        <a:pt x="10391" y="15806"/>
                      </a:lnTo>
                      <a:lnTo>
                        <a:pt x="10728" y="15806"/>
                      </a:lnTo>
                      <a:lnTo>
                        <a:pt x="10995" y="15806"/>
                      </a:lnTo>
                      <a:lnTo>
                        <a:pt x="11279" y="15833"/>
                      </a:lnTo>
                      <a:lnTo>
                        <a:pt x="11546" y="15885"/>
                      </a:lnTo>
                      <a:lnTo>
                        <a:pt x="11776" y="15937"/>
                      </a:lnTo>
                      <a:lnTo>
                        <a:pt x="12025" y="15990"/>
                      </a:lnTo>
                      <a:lnTo>
                        <a:pt x="12221" y="16055"/>
                      </a:lnTo>
                      <a:lnTo>
                        <a:pt x="12434" y="16134"/>
                      </a:lnTo>
                      <a:lnTo>
                        <a:pt x="12611" y="16213"/>
                      </a:lnTo>
                      <a:lnTo>
                        <a:pt x="12771" y="16317"/>
                      </a:lnTo>
                      <a:lnTo>
                        <a:pt x="12913" y="16409"/>
                      </a:lnTo>
                      <a:lnTo>
                        <a:pt x="13038" y="16514"/>
                      </a:lnTo>
                      <a:lnTo>
                        <a:pt x="13251" y="16737"/>
                      </a:lnTo>
                      <a:lnTo>
                        <a:pt x="13428" y="16986"/>
                      </a:lnTo>
                      <a:lnTo>
                        <a:pt x="13517" y="17248"/>
                      </a:lnTo>
                      <a:lnTo>
                        <a:pt x="13588" y="17523"/>
                      </a:lnTo>
                      <a:lnTo>
                        <a:pt x="13588" y="17799"/>
                      </a:lnTo>
                      <a:lnTo>
                        <a:pt x="13517" y="18074"/>
                      </a:lnTo>
                      <a:lnTo>
                        <a:pt x="13428" y="18323"/>
                      </a:lnTo>
                      <a:lnTo>
                        <a:pt x="13286" y="18572"/>
                      </a:lnTo>
                      <a:lnTo>
                        <a:pt x="13109" y="18808"/>
                      </a:lnTo>
                      <a:lnTo>
                        <a:pt x="12878" y="19031"/>
                      </a:lnTo>
                      <a:lnTo>
                        <a:pt x="12434" y="19411"/>
                      </a:lnTo>
                      <a:lnTo>
                        <a:pt x="12132" y="19738"/>
                      </a:lnTo>
                      <a:lnTo>
                        <a:pt x="12025" y="19856"/>
                      </a:lnTo>
                      <a:lnTo>
                        <a:pt x="11919" y="20014"/>
                      </a:lnTo>
                      <a:lnTo>
                        <a:pt x="11883" y="20132"/>
                      </a:lnTo>
                      <a:lnTo>
                        <a:pt x="11883" y="20263"/>
                      </a:lnTo>
                      <a:lnTo>
                        <a:pt x="11883" y="20394"/>
                      </a:lnTo>
                      <a:lnTo>
                        <a:pt x="11954" y="20485"/>
                      </a:lnTo>
                      <a:lnTo>
                        <a:pt x="12061" y="20590"/>
                      </a:lnTo>
                      <a:lnTo>
                        <a:pt x="12185" y="20695"/>
                      </a:lnTo>
                      <a:lnTo>
                        <a:pt x="12327" y="20787"/>
                      </a:lnTo>
                      <a:lnTo>
                        <a:pt x="12540" y="20892"/>
                      </a:lnTo>
                      <a:lnTo>
                        <a:pt x="12771" y="20997"/>
                      </a:lnTo>
                      <a:lnTo>
                        <a:pt x="13073" y="21088"/>
                      </a:lnTo>
                      <a:lnTo>
                        <a:pt x="13428" y="21193"/>
                      </a:lnTo>
                      <a:lnTo>
                        <a:pt x="13873" y="21298"/>
                      </a:lnTo>
                      <a:lnTo>
                        <a:pt x="14317" y="21390"/>
                      </a:lnTo>
                      <a:lnTo>
                        <a:pt x="14778" y="21468"/>
                      </a:lnTo>
                      <a:lnTo>
                        <a:pt x="15294" y="21547"/>
                      </a:lnTo>
                      <a:lnTo>
                        <a:pt x="15809" y="21600"/>
                      </a:lnTo>
                      <a:lnTo>
                        <a:pt x="16359" y="21652"/>
                      </a:lnTo>
                      <a:lnTo>
                        <a:pt x="16875" y="21678"/>
                      </a:lnTo>
                      <a:lnTo>
                        <a:pt x="17407" y="21678"/>
                      </a:lnTo>
                      <a:lnTo>
                        <a:pt x="17958" y="21678"/>
                      </a:lnTo>
                      <a:lnTo>
                        <a:pt x="18473" y="21652"/>
                      </a:lnTo>
                      <a:lnTo>
                        <a:pt x="18953" y="21573"/>
                      </a:lnTo>
                      <a:lnTo>
                        <a:pt x="19397" y="21495"/>
                      </a:lnTo>
                      <a:lnTo>
                        <a:pt x="19841" y="21390"/>
                      </a:lnTo>
                      <a:lnTo>
                        <a:pt x="20214" y="21272"/>
                      </a:lnTo>
                      <a:lnTo>
                        <a:pt x="20551" y="21088"/>
                      </a:lnTo>
                      <a:lnTo>
                        <a:pt x="20480" y="20787"/>
                      </a:lnTo>
                      <a:lnTo>
                        <a:pt x="20409" y="20485"/>
                      </a:lnTo>
                      <a:lnTo>
                        <a:pt x="20356" y="20158"/>
                      </a:lnTo>
                      <a:lnTo>
                        <a:pt x="20356" y="19804"/>
                      </a:lnTo>
                      <a:lnTo>
                        <a:pt x="20321" y="19083"/>
                      </a:lnTo>
                      <a:lnTo>
                        <a:pt x="20356" y="18349"/>
                      </a:lnTo>
                      <a:lnTo>
                        <a:pt x="20409" y="17641"/>
                      </a:lnTo>
                      <a:lnTo>
                        <a:pt x="20480" y="17012"/>
                      </a:lnTo>
                      <a:lnTo>
                        <a:pt x="20551" y="16488"/>
                      </a:lnTo>
                      <a:lnTo>
                        <a:pt x="20551" y="16055"/>
                      </a:lnTo>
                      <a:lnTo>
                        <a:pt x="20551" y="15911"/>
                      </a:lnTo>
                      <a:lnTo>
                        <a:pt x="20445" y="15754"/>
                      </a:lnTo>
                      <a:lnTo>
                        <a:pt x="20356" y="15610"/>
                      </a:lnTo>
                      <a:lnTo>
                        <a:pt x="20178" y="15452"/>
                      </a:lnTo>
                      <a:lnTo>
                        <a:pt x="20001" y="15334"/>
                      </a:lnTo>
                      <a:lnTo>
                        <a:pt x="19770" y="15230"/>
                      </a:lnTo>
                      <a:lnTo>
                        <a:pt x="19521" y="15125"/>
                      </a:lnTo>
                      <a:lnTo>
                        <a:pt x="19290" y="15059"/>
                      </a:lnTo>
                      <a:lnTo>
                        <a:pt x="19024" y="15007"/>
                      </a:lnTo>
                      <a:lnTo>
                        <a:pt x="18740" y="14954"/>
                      </a:lnTo>
                      <a:lnTo>
                        <a:pt x="18509" y="14954"/>
                      </a:lnTo>
                      <a:lnTo>
                        <a:pt x="18225" y="14954"/>
                      </a:lnTo>
                      <a:lnTo>
                        <a:pt x="17994" y="15007"/>
                      </a:lnTo>
                      <a:lnTo>
                        <a:pt x="17763" y="15085"/>
                      </a:lnTo>
                      <a:lnTo>
                        <a:pt x="17550" y="15177"/>
                      </a:lnTo>
                      <a:lnTo>
                        <a:pt x="17372" y="15308"/>
                      </a:lnTo>
                      <a:lnTo>
                        <a:pt x="17176" y="15426"/>
                      </a:lnTo>
                      <a:lnTo>
                        <a:pt x="16928" y="15557"/>
                      </a:lnTo>
                      <a:lnTo>
                        <a:pt x="16661" y="15636"/>
                      </a:lnTo>
                      <a:lnTo>
                        <a:pt x="16359" y="15688"/>
                      </a:lnTo>
                      <a:lnTo>
                        <a:pt x="16022" y="15715"/>
                      </a:lnTo>
                      <a:lnTo>
                        <a:pt x="15667" y="15688"/>
                      </a:lnTo>
                      <a:lnTo>
                        <a:pt x="15294" y="15662"/>
                      </a:lnTo>
                      <a:lnTo>
                        <a:pt x="14956" y="15583"/>
                      </a:lnTo>
                      <a:lnTo>
                        <a:pt x="14619" y="15479"/>
                      </a:lnTo>
                      <a:lnTo>
                        <a:pt x="14281" y="15334"/>
                      </a:lnTo>
                      <a:lnTo>
                        <a:pt x="13961" y="15177"/>
                      </a:lnTo>
                      <a:lnTo>
                        <a:pt x="13695" y="14981"/>
                      </a:lnTo>
                      <a:lnTo>
                        <a:pt x="13588" y="14850"/>
                      </a:lnTo>
                      <a:lnTo>
                        <a:pt x="13482" y="14732"/>
                      </a:lnTo>
                      <a:lnTo>
                        <a:pt x="13393" y="14600"/>
                      </a:lnTo>
                      <a:lnTo>
                        <a:pt x="13322" y="14456"/>
                      </a:lnTo>
                      <a:lnTo>
                        <a:pt x="13251" y="14299"/>
                      </a:lnTo>
                      <a:lnTo>
                        <a:pt x="13215" y="14155"/>
                      </a:lnTo>
                      <a:lnTo>
                        <a:pt x="13180" y="13971"/>
                      </a:lnTo>
                      <a:lnTo>
                        <a:pt x="13180" y="13801"/>
                      </a:lnTo>
                      <a:lnTo>
                        <a:pt x="13180" y="13591"/>
                      </a:lnTo>
                      <a:lnTo>
                        <a:pt x="13215" y="13395"/>
                      </a:lnTo>
                      <a:lnTo>
                        <a:pt x="13251" y="13198"/>
                      </a:lnTo>
                      <a:lnTo>
                        <a:pt x="13322" y="13015"/>
                      </a:lnTo>
                      <a:lnTo>
                        <a:pt x="13393" y="12870"/>
                      </a:lnTo>
                      <a:lnTo>
                        <a:pt x="13482" y="12713"/>
                      </a:lnTo>
                      <a:lnTo>
                        <a:pt x="13588" y="12569"/>
                      </a:lnTo>
                      <a:lnTo>
                        <a:pt x="13730" y="12438"/>
                      </a:lnTo>
                      <a:lnTo>
                        <a:pt x="13997" y="12215"/>
                      </a:lnTo>
                      <a:lnTo>
                        <a:pt x="14334" y="12005"/>
                      </a:lnTo>
                      <a:lnTo>
                        <a:pt x="14690" y="11861"/>
                      </a:lnTo>
                      <a:lnTo>
                        <a:pt x="15063" y="11756"/>
                      </a:lnTo>
                      <a:lnTo>
                        <a:pt x="15436" y="11678"/>
                      </a:lnTo>
                      <a:lnTo>
                        <a:pt x="15809" y="11638"/>
                      </a:lnTo>
                      <a:lnTo>
                        <a:pt x="16182" y="11638"/>
                      </a:lnTo>
                      <a:lnTo>
                        <a:pt x="16555" y="11678"/>
                      </a:lnTo>
                      <a:lnTo>
                        <a:pt x="16910" y="11730"/>
                      </a:lnTo>
                      <a:lnTo>
                        <a:pt x="17248" y="11835"/>
                      </a:lnTo>
                      <a:lnTo>
                        <a:pt x="17514" y="11966"/>
                      </a:lnTo>
                      <a:lnTo>
                        <a:pt x="17763" y="12110"/>
                      </a:lnTo>
                      <a:lnTo>
                        <a:pt x="17887" y="12215"/>
                      </a:lnTo>
                      <a:lnTo>
                        <a:pt x="18065" y="12307"/>
                      </a:lnTo>
                      <a:lnTo>
                        <a:pt x="18260" y="12412"/>
                      </a:lnTo>
                      <a:lnTo>
                        <a:pt x="18438" y="12464"/>
                      </a:lnTo>
                      <a:lnTo>
                        <a:pt x="18669" y="12543"/>
                      </a:lnTo>
                      <a:lnTo>
                        <a:pt x="18882" y="12569"/>
                      </a:lnTo>
                      <a:lnTo>
                        <a:pt x="19113" y="12595"/>
                      </a:lnTo>
                      <a:lnTo>
                        <a:pt x="19361" y="12608"/>
                      </a:lnTo>
                      <a:lnTo>
                        <a:pt x="19592" y="12608"/>
                      </a:lnTo>
                      <a:lnTo>
                        <a:pt x="19841" y="12595"/>
                      </a:lnTo>
                      <a:lnTo>
                        <a:pt x="20072" y="12543"/>
                      </a:lnTo>
                      <a:lnTo>
                        <a:pt x="20321" y="12490"/>
                      </a:lnTo>
                      <a:lnTo>
                        <a:pt x="20551" y="12438"/>
                      </a:lnTo>
                      <a:lnTo>
                        <a:pt x="20800" y="12333"/>
                      </a:lnTo>
                      <a:lnTo>
                        <a:pt x="20996" y="12241"/>
                      </a:lnTo>
                      <a:lnTo>
                        <a:pt x="21244" y="12110"/>
                      </a:lnTo>
                      <a:lnTo>
                        <a:pt x="21298" y="12032"/>
                      </a:lnTo>
                      <a:lnTo>
                        <a:pt x="21404" y="11966"/>
                      </a:lnTo>
                      <a:lnTo>
                        <a:pt x="21475" y="11861"/>
                      </a:lnTo>
                      <a:lnTo>
                        <a:pt x="21511" y="11730"/>
                      </a:lnTo>
                      <a:lnTo>
                        <a:pt x="21617" y="11481"/>
                      </a:lnTo>
                      <a:lnTo>
                        <a:pt x="21653" y="11180"/>
                      </a:lnTo>
                      <a:lnTo>
                        <a:pt x="21653" y="10826"/>
                      </a:lnTo>
                      <a:lnTo>
                        <a:pt x="21653" y="10472"/>
                      </a:lnTo>
                      <a:lnTo>
                        <a:pt x="21582" y="10092"/>
                      </a:lnTo>
                      <a:lnTo>
                        <a:pt x="21511" y="9725"/>
                      </a:lnTo>
                      <a:lnTo>
                        <a:pt x="21298" y="8912"/>
                      </a:lnTo>
                      <a:lnTo>
                        <a:pt x="21067" y="8191"/>
                      </a:lnTo>
                      <a:lnTo>
                        <a:pt x="20800" y="7536"/>
                      </a:lnTo>
                      <a:lnTo>
                        <a:pt x="20551" y="7025"/>
                      </a:lnTo>
                      <a:lnTo>
                        <a:pt x="20001" y="7103"/>
                      </a:lnTo>
                      <a:lnTo>
                        <a:pt x="19432" y="7156"/>
                      </a:lnTo>
                      <a:lnTo>
                        <a:pt x="18846" y="7208"/>
                      </a:lnTo>
                      <a:lnTo>
                        <a:pt x="18225" y="7208"/>
                      </a:lnTo>
                      <a:lnTo>
                        <a:pt x="17656" y="7208"/>
                      </a:lnTo>
                      <a:lnTo>
                        <a:pt x="17070" y="7182"/>
                      </a:lnTo>
                      <a:lnTo>
                        <a:pt x="16484" y="7156"/>
                      </a:lnTo>
                      <a:lnTo>
                        <a:pt x="15986" y="7103"/>
                      </a:lnTo>
                      <a:lnTo>
                        <a:pt x="14992" y="6999"/>
                      </a:lnTo>
                      <a:lnTo>
                        <a:pt x="14210" y="6907"/>
                      </a:lnTo>
                      <a:lnTo>
                        <a:pt x="13695" y="6828"/>
                      </a:lnTo>
                      <a:lnTo>
                        <a:pt x="13517" y="6802"/>
                      </a:lnTo>
                      <a:lnTo>
                        <a:pt x="13073" y="6645"/>
                      </a:lnTo>
                      <a:lnTo>
                        <a:pt x="12700" y="6474"/>
                      </a:lnTo>
                      <a:lnTo>
                        <a:pt x="12363" y="6304"/>
                      </a:lnTo>
                      <a:lnTo>
                        <a:pt x="12132" y="6094"/>
                      </a:lnTo>
                      <a:lnTo>
                        <a:pt x="11919" y="5871"/>
                      </a:lnTo>
                      <a:lnTo>
                        <a:pt x="11776" y="5649"/>
                      </a:lnTo>
                      <a:lnTo>
                        <a:pt x="11688" y="5413"/>
                      </a:lnTo>
                      <a:lnTo>
                        <a:pt x="11617" y="5190"/>
                      </a:lnTo>
                      <a:lnTo>
                        <a:pt x="11617" y="4941"/>
                      </a:lnTo>
                      <a:lnTo>
                        <a:pt x="11652" y="4718"/>
                      </a:lnTo>
                      <a:lnTo>
                        <a:pt x="11723" y="4482"/>
                      </a:lnTo>
                      <a:lnTo>
                        <a:pt x="11812" y="4285"/>
                      </a:lnTo>
                      <a:lnTo>
                        <a:pt x="11919" y="4089"/>
                      </a:lnTo>
                      <a:lnTo>
                        <a:pt x="12096" y="3905"/>
                      </a:lnTo>
                      <a:lnTo>
                        <a:pt x="12292" y="3735"/>
                      </a:lnTo>
                      <a:lnTo>
                        <a:pt x="12505" y="3604"/>
                      </a:lnTo>
                      <a:lnTo>
                        <a:pt x="12700" y="3460"/>
                      </a:lnTo>
                      <a:lnTo>
                        <a:pt x="12878" y="3250"/>
                      </a:lnTo>
                      <a:lnTo>
                        <a:pt x="13038" y="3027"/>
                      </a:lnTo>
                      <a:lnTo>
                        <a:pt x="13180" y="2752"/>
                      </a:lnTo>
                      <a:lnTo>
                        <a:pt x="13286" y="2477"/>
                      </a:lnTo>
                      <a:lnTo>
                        <a:pt x="13322" y="2175"/>
                      </a:lnTo>
                      <a:lnTo>
                        <a:pt x="13357" y="1874"/>
                      </a:lnTo>
                      <a:lnTo>
                        <a:pt x="13286" y="1572"/>
                      </a:lnTo>
                      <a:lnTo>
                        <a:pt x="13180" y="1271"/>
                      </a:lnTo>
                      <a:lnTo>
                        <a:pt x="13038" y="983"/>
                      </a:lnTo>
                      <a:lnTo>
                        <a:pt x="12949" y="865"/>
                      </a:lnTo>
                      <a:lnTo>
                        <a:pt x="12807" y="733"/>
                      </a:lnTo>
                      <a:lnTo>
                        <a:pt x="12665" y="616"/>
                      </a:lnTo>
                      <a:lnTo>
                        <a:pt x="12505" y="511"/>
                      </a:lnTo>
                      <a:lnTo>
                        <a:pt x="12327" y="406"/>
                      </a:lnTo>
                      <a:lnTo>
                        <a:pt x="12132" y="314"/>
                      </a:lnTo>
                      <a:lnTo>
                        <a:pt x="11883" y="235"/>
                      </a:lnTo>
                      <a:lnTo>
                        <a:pt x="11652" y="183"/>
                      </a:lnTo>
                      <a:lnTo>
                        <a:pt x="11368" y="104"/>
                      </a:lnTo>
                      <a:lnTo>
                        <a:pt x="11101" y="78"/>
                      </a:lnTo>
                      <a:lnTo>
                        <a:pt x="10800" y="52"/>
                      </a:lnTo>
                      <a:lnTo>
                        <a:pt x="10444" y="52"/>
                      </a:lnTo>
                      <a:lnTo>
                        <a:pt x="10142" y="52"/>
                      </a:lnTo>
                      <a:lnTo>
                        <a:pt x="9840" y="78"/>
                      </a:lnTo>
                      <a:lnTo>
                        <a:pt x="9574" y="104"/>
                      </a:lnTo>
                      <a:lnTo>
                        <a:pt x="9325" y="157"/>
                      </a:lnTo>
                      <a:lnTo>
                        <a:pt x="9094" y="209"/>
                      </a:lnTo>
                      <a:lnTo>
                        <a:pt x="8846" y="262"/>
                      </a:lnTo>
                      <a:lnTo>
                        <a:pt x="8650" y="340"/>
                      </a:lnTo>
                      <a:lnTo>
                        <a:pt x="8437" y="432"/>
                      </a:lnTo>
                      <a:lnTo>
                        <a:pt x="8277" y="511"/>
                      </a:lnTo>
                      <a:lnTo>
                        <a:pt x="8100" y="616"/>
                      </a:lnTo>
                      <a:lnTo>
                        <a:pt x="7957" y="707"/>
                      </a:lnTo>
                      <a:lnTo>
                        <a:pt x="7833" y="838"/>
                      </a:lnTo>
                      <a:lnTo>
                        <a:pt x="7620" y="1061"/>
                      </a:lnTo>
                      <a:lnTo>
                        <a:pt x="7442" y="1336"/>
                      </a:lnTo>
                      <a:lnTo>
                        <a:pt x="7353" y="1599"/>
                      </a:lnTo>
                      <a:lnTo>
                        <a:pt x="7318" y="1900"/>
                      </a:lnTo>
                      <a:lnTo>
                        <a:pt x="7318" y="2175"/>
                      </a:lnTo>
                      <a:lnTo>
                        <a:pt x="7353" y="2450"/>
                      </a:lnTo>
                      <a:lnTo>
                        <a:pt x="7442" y="2726"/>
                      </a:lnTo>
                      <a:lnTo>
                        <a:pt x="7620" y="2975"/>
                      </a:lnTo>
                      <a:lnTo>
                        <a:pt x="7833" y="3198"/>
                      </a:lnTo>
                      <a:lnTo>
                        <a:pt x="8064" y="3433"/>
                      </a:lnTo>
                      <a:lnTo>
                        <a:pt x="8295" y="3630"/>
                      </a:lnTo>
                      <a:lnTo>
                        <a:pt x="8508" y="3853"/>
                      </a:lnTo>
                      <a:lnTo>
                        <a:pt x="8686" y="4089"/>
                      </a:lnTo>
                      <a:lnTo>
                        <a:pt x="8775" y="4312"/>
                      </a:lnTo>
                      <a:lnTo>
                        <a:pt x="8846" y="4561"/>
                      </a:lnTo>
                      <a:lnTo>
                        <a:pt x="8846" y="4810"/>
                      </a:lnTo>
                      <a:lnTo>
                        <a:pt x="8810" y="5059"/>
                      </a:lnTo>
                      <a:lnTo>
                        <a:pt x="8721" y="5295"/>
                      </a:lnTo>
                      <a:lnTo>
                        <a:pt x="8579" y="5544"/>
                      </a:lnTo>
                      <a:lnTo>
                        <a:pt x="8366" y="5766"/>
                      </a:lnTo>
                      <a:lnTo>
                        <a:pt x="8135" y="5976"/>
                      </a:lnTo>
                      <a:lnTo>
                        <a:pt x="7833" y="6199"/>
                      </a:lnTo>
                      <a:lnTo>
                        <a:pt x="7478" y="6369"/>
                      </a:lnTo>
                      <a:lnTo>
                        <a:pt x="7069" y="6527"/>
                      </a:lnTo>
                      <a:lnTo>
                        <a:pt x="6590" y="6671"/>
                      </a:lnTo>
                      <a:lnTo>
                        <a:pt x="6092" y="6802"/>
                      </a:lnTo>
                      <a:lnTo>
                        <a:pt x="5684" y="6802"/>
                      </a:lnTo>
                      <a:lnTo>
                        <a:pt x="5133" y="6802"/>
                      </a:lnTo>
                      <a:lnTo>
                        <a:pt x="4547" y="6802"/>
                      </a:lnTo>
                      <a:lnTo>
                        <a:pt x="3872" y="6802"/>
                      </a:lnTo>
                      <a:lnTo>
                        <a:pt x="3144" y="6802"/>
                      </a:lnTo>
                      <a:lnTo>
                        <a:pt x="2362" y="6802"/>
                      </a:lnTo>
                      <a:lnTo>
                        <a:pt x="1545" y="6802"/>
                      </a:lnTo>
                      <a:lnTo>
                        <a:pt x="692" y="6802"/>
                      </a:lnTo>
                      <a:lnTo>
                        <a:pt x="586" y="7234"/>
                      </a:lnTo>
                      <a:lnTo>
                        <a:pt x="461" y="7837"/>
                      </a:lnTo>
                      <a:lnTo>
                        <a:pt x="355" y="8493"/>
                      </a:lnTo>
                      <a:lnTo>
                        <a:pt x="248" y="9187"/>
                      </a:lnTo>
                      <a:lnTo>
                        <a:pt x="142" y="9869"/>
                      </a:lnTo>
                      <a:lnTo>
                        <a:pt x="106" y="10498"/>
                      </a:lnTo>
                      <a:lnTo>
                        <a:pt x="106" y="10983"/>
                      </a:lnTo>
                      <a:lnTo>
                        <a:pt x="106" y="11311"/>
                      </a:lnTo>
                      <a:lnTo>
                        <a:pt x="213" y="11481"/>
                      </a:lnTo>
                      <a:lnTo>
                        <a:pt x="319" y="11651"/>
                      </a:lnTo>
                      <a:lnTo>
                        <a:pt x="497" y="11783"/>
                      </a:lnTo>
                      <a:lnTo>
                        <a:pt x="692" y="11914"/>
                      </a:lnTo>
                      <a:lnTo>
                        <a:pt x="941" y="12032"/>
                      </a:lnTo>
                      <a:lnTo>
                        <a:pt x="1207" y="12110"/>
                      </a:lnTo>
                      <a:lnTo>
                        <a:pt x="1509" y="12189"/>
                      </a:lnTo>
                      <a:lnTo>
                        <a:pt x="1794" y="12241"/>
                      </a:lnTo>
                      <a:lnTo>
                        <a:pt x="2131" y="12267"/>
                      </a:lnTo>
                      <a:lnTo>
                        <a:pt x="2433" y="12281"/>
                      </a:lnTo>
                      <a:lnTo>
                        <a:pt x="2735" y="12267"/>
                      </a:lnTo>
                      <a:lnTo>
                        <a:pt x="3055" y="12241"/>
                      </a:lnTo>
                      <a:lnTo>
                        <a:pt x="3357" y="12189"/>
                      </a:lnTo>
                      <a:lnTo>
                        <a:pt x="3623" y="12084"/>
                      </a:lnTo>
                      <a:lnTo>
                        <a:pt x="3872" y="11979"/>
                      </a:lnTo>
                      <a:lnTo>
                        <a:pt x="4103" y="11861"/>
                      </a:lnTo>
                      <a:lnTo>
                        <a:pt x="4316" y="11704"/>
                      </a:lnTo>
                      <a:lnTo>
                        <a:pt x="4582" y="11612"/>
                      </a:lnTo>
                      <a:lnTo>
                        <a:pt x="4849" y="11533"/>
                      </a:lnTo>
                      <a:lnTo>
                        <a:pt x="5169" y="11507"/>
                      </a:lnTo>
                      <a:lnTo>
                        <a:pt x="5506" y="11481"/>
                      </a:lnTo>
                      <a:lnTo>
                        <a:pt x="5808" y="11507"/>
                      </a:lnTo>
                      <a:lnTo>
                        <a:pt x="6146" y="11560"/>
                      </a:lnTo>
                      <a:lnTo>
                        <a:pt x="6501" y="11651"/>
                      </a:lnTo>
                      <a:lnTo>
                        <a:pt x="6803" y="11783"/>
                      </a:lnTo>
                      <a:lnTo>
                        <a:pt x="7105" y="11940"/>
                      </a:lnTo>
                      <a:lnTo>
                        <a:pt x="7353" y="12110"/>
                      </a:lnTo>
                      <a:lnTo>
                        <a:pt x="7584" y="12333"/>
                      </a:lnTo>
                      <a:lnTo>
                        <a:pt x="7798" y="12595"/>
                      </a:lnTo>
                      <a:lnTo>
                        <a:pt x="7922" y="12870"/>
                      </a:lnTo>
                      <a:lnTo>
                        <a:pt x="8028" y="13198"/>
                      </a:lnTo>
                      <a:lnTo>
                        <a:pt x="8064" y="13526"/>
                      </a:lnTo>
                      <a:lnTo>
                        <a:pt x="8028" y="13775"/>
                      </a:lnTo>
                      <a:lnTo>
                        <a:pt x="7922" y="13998"/>
                      </a:lnTo>
                      <a:lnTo>
                        <a:pt x="7798" y="14220"/>
                      </a:lnTo>
                      <a:lnTo>
                        <a:pt x="7584" y="14404"/>
                      </a:lnTo>
                      <a:lnTo>
                        <a:pt x="7353" y="14574"/>
                      </a:lnTo>
                      <a:lnTo>
                        <a:pt x="7105" y="14732"/>
                      </a:lnTo>
                      <a:lnTo>
                        <a:pt x="6803" y="14850"/>
                      </a:lnTo>
                      <a:lnTo>
                        <a:pt x="6501" y="14954"/>
                      </a:lnTo>
                      <a:lnTo>
                        <a:pt x="6146" y="15033"/>
                      </a:lnTo>
                      <a:lnTo>
                        <a:pt x="5808" y="15085"/>
                      </a:lnTo>
                      <a:lnTo>
                        <a:pt x="5506" y="15085"/>
                      </a:lnTo>
                      <a:lnTo>
                        <a:pt x="5169" y="15059"/>
                      </a:lnTo>
                      <a:lnTo>
                        <a:pt x="4849" y="15007"/>
                      </a:lnTo>
                      <a:lnTo>
                        <a:pt x="4582" y="14902"/>
                      </a:lnTo>
                      <a:lnTo>
                        <a:pt x="4316" y="14784"/>
                      </a:lnTo>
                      <a:lnTo>
                        <a:pt x="4103" y="14600"/>
                      </a:lnTo>
                      <a:lnTo>
                        <a:pt x="3907" y="14430"/>
                      </a:lnTo>
                      <a:lnTo>
                        <a:pt x="3659" y="14299"/>
                      </a:lnTo>
                      <a:lnTo>
                        <a:pt x="3428" y="14194"/>
                      </a:lnTo>
                      <a:lnTo>
                        <a:pt x="3179" y="14129"/>
                      </a:lnTo>
                      <a:lnTo>
                        <a:pt x="2913" y="14102"/>
                      </a:lnTo>
                      <a:lnTo>
                        <a:pt x="2646" y="14102"/>
                      </a:lnTo>
                      <a:lnTo>
                        <a:pt x="2362" y="14129"/>
                      </a:lnTo>
                      <a:lnTo>
                        <a:pt x="2096" y="14168"/>
                      </a:lnTo>
                      <a:lnTo>
                        <a:pt x="1811" y="14273"/>
                      </a:lnTo>
                      <a:lnTo>
                        <a:pt x="1545" y="14378"/>
                      </a:lnTo>
                      <a:lnTo>
                        <a:pt x="1314" y="14496"/>
                      </a:lnTo>
                      <a:lnTo>
                        <a:pt x="1065" y="14653"/>
                      </a:lnTo>
                      <a:lnTo>
                        <a:pt x="870" y="14797"/>
                      </a:lnTo>
                      <a:lnTo>
                        <a:pt x="657" y="14981"/>
                      </a:lnTo>
                      <a:lnTo>
                        <a:pt x="497" y="15177"/>
                      </a:lnTo>
                      <a:lnTo>
                        <a:pt x="390" y="15413"/>
                      </a:lnTo>
                      <a:lnTo>
                        <a:pt x="284" y="15636"/>
                      </a:lnTo>
                      <a:lnTo>
                        <a:pt x="248" y="15911"/>
                      </a:lnTo>
                      <a:lnTo>
                        <a:pt x="284" y="16239"/>
                      </a:lnTo>
                      <a:lnTo>
                        <a:pt x="319" y="16566"/>
                      </a:lnTo>
                      <a:lnTo>
                        <a:pt x="497" y="17340"/>
                      </a:lnTo>
                      <a:lnTo>
                        <a:pt x="692" y="18152"/>
                      </a:lnTo>
                      <a:lnTo>
                        <a:pt x="799" y="18559"/>
                      </a:lnTo>
                      <a:lnTo>
                        <a:pt x="905" y="18978"/>
                      </a:lnTo>
                      <a:lnTo>
                        <a:pt x="959" y="19384"/>
                      </a:lnTo>
                      <a:lnTo>
                        <a:pt x="994" y="19791"/>
                      </a:lnTo>
                      <a:lnTo>
                        <a:pt x="994" y="20132"/>
                      </a:lnTo>
                      <a:lnTo>
                        <a:pt x="959" y="20485"/>
                      </a:lnTo>
                      <a:lnTo>
                        <a:pt x="941" y="20669"/>
                      </a:lnTo>
                      <a:lnTo>
                        <a:pt x="870" y="20813"/>
                      </a:lnTo>
                      <a:lnTo>
                        <a:pt x="799" y="20970"/>
                      </a:lnTo>
                      <a:lnTo>
                        <a:pt x="692" y="21088"/>
                      </a:lnTo>
                      <a:lnTo>
                        <a:pt x="1474" y="20997"/>
                      </a:lnTo>
                      <a:lnTo>
                        <a:pt x="2291" y="20866"/>
                      </a:lnTo>
                      <a:lnTo>
                        <a:pt x="3108" y="20787"/>
                      </a:lnTo>
                      <a:lnTo>
                        <a:pt x="3907" y="20721"/>
                      </a:lnTo>
                      <a:lnTo>
                        <a:pt x="4653" y="20695"/>
                      </a:lnTo>
                      <a:lnTo>
                        <a:pt x="5364" y="20695"/>
                      </a:lnTo>
                      <a:lnTo>
                        <a:pt x="5701" y="20721"/>
                      </a:lnTo>
                      <a:lnTo>
                        <a:pt x="6057" y="20761"/>
                      </a:lnTo>
                      <a:lnTo>
                        <a:pt x="6323" y="20813"/>
                      </a:lnTo>
                      <a:lnTo>
                        <a:pt x="6625" y="20892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364" name="Group 910"/>
              <p:cNvGrpSpPr/>
              <p:nvPr/>
            </p:nvGrpSpPr>
            <p:grpSpPr>
              <a:xfrm rot="660000">
                <a:off x="4975080" y="5820530"/>
                <a:ext cx="332808" cy="263489"/>
                <a:chOff x="4072726" y="3865162"/>
                <a:chExt cx="146792" cy="129027"/>
              </a:xfrm>
            </p:grpSpPr>
            <p:cxnSp>
              <p:nvCxnSpPr>
                <p:cNvPr id="1187" name="Straight Connector 1186"/>
                <p:cNvCxnSpPr/>
                <p:nvPr/>
              </p:nvCxnSpPr>
              <p:spPr bwMode="auto">
                <a:xfrm>
                  <a:off x="4072726" y="3865162"/>
                  <a:ext cx="145856" cy="129027"/>
                </a:xfrm>
                <a:prstGeom prst="line">
                  <a:avLst/>
                </a:prstGeom>
                <a:noFill/>
                <a:ln w="254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188" name="Straight Connector 1187"/>
                <p:cNvCxnSpPr/>
                <p:nvPr/>
              </p:nvCxnSpPr>
              <p:spPr bwMode="auto">
                <a:xfrm rot="10800000" flipV="1">
                  <a:off x="4083946" y="3871708"/>
                  <a:ext cx="135572" cy="111263"/>
                </a:xfrm>
                <a:prstGeom prst="line">
                  <a:avLst/>
                </a:prstGeom>
                <a:noFill/>
                <a:ln w="254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grpSp>
            <p:nvGrpSpPr>
              <p:cNvPr id="1365" name="Group 910"/>
              <p:cNvGrpSpPr/>
              <p:nvPr/>
            </p:nvGrpSpPr>
            <p:grpSpPr>
              <a:xfrm rot="660000">
                <a:off x="5203681" y="5668131"/>
                <a:ext cx="332808" cy="263489"/>
                <a:chOff x="4072726" y="3865162"/>
                <a:chExt cx="146792" cy="129027"/>
              </a:xfrm>
            </p:grpSpPr>
            <p:cxnSp>
              <p:nvCxnSpPr>
                <p:cNvPr id="1241" name="Straight Connector 1240"/>
                <p:cNvCxnSpPr/>
                <p:nvPr/>
              </p:nvCxnSpPr>
              <p:spPr bwMode="auto">
                <a:xfrm>
                  <a:off x="4072726" y="3865162"/>
                  <a:ext cx="145856" cy="129027"/>
                </a:xfrm>
                <a:prstGeom prst="line">
                  <a:avLst/>
                </a:prstGeom>
                <a:noFill/>
                <a:ln w="254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242" name="Straight Connector 1241"/>
                <p:cNvCxnSpPr/>
                <p:nvPr/>
              </p:nvCxnSpPr>
              <p:spPr bwMode="auto">
                <a:xfrm rot="10800000" flipV="1">
                  <a:off x="4083946" y="3871708"/>
                  <a:ext cx="135572" cy="111263"/>
                </a:xfrm>
                <a:prstGeom prst="line">
                  <a:avLst/>
                </a:prstGeom>
                <a:noFill/>
                <a:ln w="25400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  <p:cxnSp>
          <p:nvCxnSpPr>
            <p:cNvPr id="737" name="Straight Arrow Connector 736"/>
            <p:cNvCxnSpPr/>
            <p:nvPr/>
          </p:nvCxnSpPr>
          <p:spPr bwMode="auto">
            <a:xfrm>
              <a:off x="5638800" y="3581400"/>
              <a:ext cx="304800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754" name="Straight Arrow Connector 753"/>
            <p:cNvCxnSpPr/>
            <p:nvPr/>
          </p:nvCxnSpPr>
          <p:spPr bwMode="auto">
            <a:xfrm>
              <a:off x="5638800" y="4572000"/>
              <a:ext cx="304800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cxnSp>
          <p:nvCxnSpPr>
            <p:cNvPr id="755" name="Straight Arrow Connector 754"/>
            <p:cNvCxnSpPr/>
            <p:nvPr/>
          </p:nvCxnSpPr>
          <p:spPr bwMode="auto">
            <a:xfrm>
              <a:off x="5562600" y="5638800"/>
              <a:ext cx="381000" cy="0"/>
            </a:xfrm>
            <a:prstGeom prst="straightConnector1">
              <a:avLst/>
            </a:prstGeom>
            <a:noFill/>
            <a:ln w="2857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  <p:grpSp>
          <p:nvGrpSpPr>
            <p:cNvPr id="726" name="Group 725"/>
            <p:cNvGrpSpPr/>
            <p:nvPr/>
          </p:nvGrpSpPr>
          <p:grpSpPr>
            <a:xfrm>
              <a:off x="4419600" y="3352800"/>
              <a:ext cx="468865" cy="509545"/>
              <a:chOff x="3179472" y="3371839"/>
              <a:chExt cx="468865" cy="509545"/>
            </a:xfrm>
          </p:grpSpPr>
          <p:cxnSp>
            <p:nvCxnSpPr>
              <p:cNvPr id="727" name="Straight Connector 726"/>
              <p:cNvCxnSpPr>
                <a:stCxn id="801" idx="5"/>
                <a:endCxn id="736" idx="4"/>
              </p:cNvCxnSpPr>
              <p:nvPr/>
            </p:nvCxnSpPr>
            <p:spPr bwMode="auto">
              <a:xfrm flipV="1">
                <a:off x="3231405" y="3410563"/>
                <a:ext cx="115700" cy="48658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28" name="Oval 727"/>
              <p:cNvSpPr/>
              <p:nvPr/>
            </p:nvSpPr>
            <p:spPr bwMode="auto">
              <a:xfrm rot="16550184">
                <a:off x="3173880" y="3561175"/>
                <a:ext cx="50942" cy="39757"/>
              </a:xfrm>
              <a:prstGeom prst="ellipse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729" name="Oval 728"/>
              <p:cNvSpPr/>
              <p:nvPr/>
            </p:nvSpPr>
            <p:spPr bwMode="auto">
              <a:xfrm rot="14127864">
                <a:off x="3351621" y="3806775"/>
                <a:ext cx="50942" cy="39757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730" name="Oval 729"/>
              <p:cNvSpPr/>
              <p:nvPr/>
            </p:nvSpPr>
            <p:spPr bwMode="auto">
              <a:xfrm rot="14127864">
                <a:off x="3602988" y="3645381"/>
                <a:ext cx="50942" cy="39757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731" name="Oval 730"/>
              <p:cNvSpPr/>
              <p:nvPr/>
            </p:nvSpPr>
            <p:spPr bwMode="auto">
              <a:xfrm rot="14127864">
                <a:off x="3537151" y="3542512"/>
                <a:ext cx="50942" cy="39757"/>
              </a:xfrm>
              <a:prstGeom prst="ellipse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732" name="Oval 731"/>
              <p:cNvSpPr/>
              <p:nvPr/>
            </p:nvSpPr>
            <p:spPr bwMode="auto">
              <a:xfrm rot="14127864">
                <a:off x="3440465" y="3674642"/>
                <a:ext cx="50942" cy="39757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733" name="Oval 732"/>
              <p:cNvSpPr/>
              <p:nvPr/>
            </p:nvSpPr>
            <p:spPr bwMode="auto">
              <a:xfrm rot="14127864">
                <a:off x="3508408" y="3418808"/>
                <a:ext cx="50942" cy="39757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734" name="Oval 733"/>
              <p:cNvSpPr/>
              <p:nvPr/>
            </p:nvSpPr>
            <p:spPr bwMode="auto">
              <a:xfrm rot="14127864">
                <a:off x="3466597" y="3836034"/>
                <a:ext cx="50942" cy="39757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735" name="Oval 734"/>
              <p:cNvSpPr/>
              <p:nvPr/>
            </p:nvSpPr>
            <p:spPr bwMode="auto">
              <a:xfrm rot="14127864">
                <a:off x="3314515" y="3674642"/>
                <a:ext cx="50942" cy="39757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736" name="Oval 735"/>
              <p:cNvSpPr/>
              <p:nvPr/>
            </p:nvSpPr>
            <p:spPr bwMode="auto">
              <a:xfrm rot="14127864">
                <a:off x="3305259" y="3401954"/>
                <a:ext cx="50942" cy="39757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791" name="Straight Connector 790"/>
              <p:cNvCxnSpPr/>
              <p:nvPr/>
            </p:nvCxnSpPr>
            <p:spPr bwMode="auto">
              <a:xfrm rot="19527864">
                <a:off x="3468562" y="3371839"/>
                <a:ext cx="86776" cy="87394"/>
              </a:xfrm>
              <a:prstGeom prst="line">
                <a:avLst/>
              </a:prstGeom>
              <a:noFill/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792" name="Oval 791"/>
              <p:cNvSpPr/>
              <p:nvPr/>
            </p:nvSpPr>
            <p:spPr bwMode="auto">
              <a:xfrm rot="16550184">
                <a:off x="3419250" y="3535891"/>
                <a:ext cx="50942" cy="39757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793" name="Oval 792"/>
              <p:cNvSpPr/>
              <p:nvPr/>
            </p:nvSpPr>
            <p:spPr bwMode="auto">
              <a:xfrm rot="16550184">
                <a:off x="3403498" y="3407974"/>
                <a:ext cx="50942" cy="39757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794" name="Oval 793"/>
              <p:cNvSpPr/>
              <p:nvPr/>
            </p:nvSpPr>
            <p:spPr bwMode="auto">
              <a:xfrm rot="16550184">
                <a:off x="3307932" y="3535891"/>
                <a:ext cx="50942" cy="39757"/>
              </a:xfrm>
              <a:prstGeom prst="ellipse">
                <a:avLst/>
              </a:prstGeom>
              <a:solidFill>
                <a:srgbClr val="C0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795" name="Oval 794"/>
              <p:cNvSpPr/>
              <p:nvPr/>
            </p:nvSpPr>
            <p:spPr bwMode="auto">
              <a:xfrm rot="14127864">
                <a:off x="3184910" y="3685615"/>
                <a:ext cx="50942" cy="39757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796" name="Oval 795"/>
              <p:cNvSpPr/>
              <p:nvPr/>
            </p:nvSpPr>
            <p:spPr bwMode="auto">
              <a:xfrm rot="14127864">
                <a:off x="3240303" y="3806775"/>
                <a:ext cx="50942" cy="39757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797" name="Oval 796"/>
              <p:cNvSpPr/>
              <p:nvPr/>
            </p:nvSpPr>
            <p:spPr bwMode="auto">
              <a:xfrm rot="16550184">
                <a:off x="3559989" y="3760886"/>
                <a:ext cx="50942" cy="39757"/>
              </a:xfrm>
              <a:prstGeom prst="ellipse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801" name="Oval 800"/>
              <p:cNvSpPr/>
              <p:nvPr/>
            </p:nvSpPr>
            <p:spPr bwMode="auto">
              <a:xfrm rot="16550184">
                <a:off x="3190119" y="3455831"/>
                <a:ext cx="50942" cy="39757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802" name="Straight Connector 801"/>
              <p:cNvCxnSpPr>
                <a:stCxn id="728" idx="5"/>
                <a:endCxn id="794" idx="0"/>
              </p:cNvCxnSpPr>
              <p:nvPr/>
            </p:nvCxnSpPr>
            <p:spPr bwMode="auto">
              <a:xfrm flipV="1">
                <a:off x="3215166" y="3553748"/>
                <a:ext cx="98462" cy="10817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03" name="Straight Connector 802"/>
              <p:cNvCxnSpPr>
                <a:stCxn id="794" idx="6"/>
                <a:endCxn id="736" idx="2"/>
              </p:cNvCxnSpPr>
              <p:nvPr/>
            </p:nvCxnSpPr>
            <p:spPr bwMode="auto">
              <a:xfrm rot="5400000" flipH="1" flipV="1">
                <a:off x="3296774" y="3482035"/>
                <a:ext cx="87616" cy="9176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05" name="Straight Connector 804"/>
              <p:cNvCxnSpPr>
                <a:stCxn id="792" idx="7"/>
              </p:cNvCxnSpPr>
              <p:nvPr/>
            </p:nvCxnSpPr>
            <p:spPr bwMode="auto">
              <a:xfrm rot="10800000" flipH="1">
                <a:off x="3432569" y="3443912"/>
                <a:ext cx="2506" cy="92511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06" name="Straight Connector 805"/>
              <p:cNvCxnSpPr/>
              <p:nvPr/>
            </p:nvCxnSpPr>
            <p:spPr bwMode="auto">
              <a:xfrm rot="10800000">
                <a:off x="3353940" y="3556843"/>
                <a:ext cx="61138" cy="194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07" name="Straight Connector 806"/>
              <p:cNvCxnSpPr>
                <a:stCxn id="792" idx="5"/>
              </p:cNvCxnSpPr>
              <p:nvPr/>
            </p:nvCxnSpPr>
            <p:spPr bwMode="auto">
              <a:xfrm flipV="1">
                <a:off x="3460536" y="3451588"/>
                <a:ext cx="61155" cy="87693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08" name="Straight Connector 807"/>
              <p:cNvCxnSpPr>
                <a:endCxn id="731" idx="1"/>
              </p:cNvCxnSpPr>
              <p:nvPr/>
            </p:nvCxnSpPr>
            <p:spPr bwMode="auto">
              <a:xfrm>
                <a:off x="3468211" y="3556824"/>
                <a:ext cx="93042" cy="28372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09" name="Straight Connector 808"/>
              <p:cNvCxnSpPr>
                <a:stCxn id="792" idx="1"/>
              </p:cNvCxnSpPr>
              <p:nvPr/>
            </p:nvCxnSpPr>
            <p:spPr bwMode="auto">
              <a:xfrm rot="10800000" flipV="1">
                <a:off x="3348458" y="3572258"/>
                <a:ext cx="80448" cy="97514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10" name="Straight Connector 809"/>
              <p:cNvCxnSpPr>
                <a:stCxn id="735" idx="7"/>
              </p:cNvCxnSpPr>
              <p:nvPr/>
            </p:nvCxnSpPr>
            <p:spPr bwMode="auto">
              <a:xfrm rot="10800000" flipV="1">
                <a:off x="3227854" y="3687652"/>
                <a:ext cx="90342" cy="19398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11" name="Straight Connector 810"/>
              <p:cNvCxnSpPr>
                <a:stCxn id="732" idx="7"/>
              </p:cNvCxnSpPr>
              <p:nvPr/>
            </p:nvCxnSpPr>
            <p:spPr bwMode="auto">
              <a:xfrm rot="10800000" flipV="1">
                <a:off x="3366002" y="3687651"/>
                <a:ext cx="78145" cy="6241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12" name="Straight Connector 811"/>
              <p:cNvCxnSpPr>
                <a:stCxn id="730" idx="6"/>
              </p:cNvCxnSpPr>
              <p:nvPr/>
            </p:nvCxnSpPr>
            <p:spPr bwMode="auto">
              <a:xfrm rot="16200000" flipV="1">
                <a:off x="3563608" y="3593866"/>
                <a:ext cx="61122" cy="3970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13" name="Straight Connector 812"/>
              <p:cNvCxnSpPr>
                <a:stCxn id="797" idx="7"/>
              </p:cNvCxnSpPr>
              <p:nvPr/>
            </p:nvCxnSpPr>
            <p:spPr bwMode="auto">
              <a:xfrm rot="10800000">
                <a:off x="3493186" y="3705953"/>
                <a:ext cx="80123" cy="55465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14" name="Straight Connector 813"/>
              <p:cNvCxnSpPr>
                <a:stCxn id="729" idx="4"/>
              </p:cNvCxnSpPr>
              <p:nvPr/>
            </p:nvCxnSpPr>
            <p:spPr bwMode="auto">
              <a:xfrm flipV="1">
                <a:off x="3393467" y="3710340"/>
                <a:ext cx="71214" cy="105044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15" name="Straight Connector 814"/>
              <p:cNvCxnSpPr/>
              <p:nvPr/>
            </p:nvCxnSpPr>
            <p:spPr bwMode="auto">
              <a:xfrm flipH="1" flipV="1">
                <a:off x="3469067" y="3718015"/>
                <a:ext cx="17792" cy="105225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16" name="Straight Connector 815"/>
              <p:cNvCxnSpPr>
                <a:stCxn id="796" idx="4"/>
              </p:cNvCxnSpPr>
              <p:nvPr/>
            </p:nvCxnSpPr>
            <p:spPr bwMode="auto">
              <a:xfrm flipV="1">
                <a:off x="3282149" y="3715824"/>
                <a:ext cx="53157" cy="9956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17" name="Straight Connector 816"/>
              <p:cNvCxnSpPr>
                <a:stCxn id="794" idx="2"/>
                <a:endCxn id="735" idx="6"/>
              </p:cNvCxnSpPr>
              <p:nvPr/>
            </p:nvCxnSpPr>
            <p:spPr bwMode="auto">
              <a:xfrm rot="5400000">
                <a:off x="3281966" y="3624690"/>
                <a:ext cx="92429" cy="5267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818" name="Straight Connector 817"/>
              <p:cNvCxnSpPr/>
              <p:nvPr/>
            </p:nvCxnSpPr>
            <p:spPr bwMode="auto">
              <a:xfrm rot="10800000" flipV="1">
                <a:off x="3474544" y="3579932"/>
                <a:ext cx="80448" cy="97514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967" name="Group 910"/>
            <p:cNvGrpSpPr/>
            <p:nvPr/>
          </p:nvGrpSpPr>
          <p:grpSpPr>
            <a:xfrm rot="660000">
              <a:off x="4975082" y="4677531"/>
              <a:ext cx="332808" cy="263489"/>
              <a:chOff x="4072726" y="3865162"/>
              <a:chExt cx="146792" cy="129027"/>
            </a:xfrm>
          </p:grpSpPr>
          <p:cxnSp>
            <p:nvCxnSpPr>
              <p:cNvPr id="969" name="Straight Connector 968"/>
              <p:cNvCxnSpPr/>
              <p:nvPr/>
            </p:nvCxnSpPr>
            <p:spPr bwMode="auto">
              <a:xfrm>
                <a:off x="4072726" y="3865162"/>
                <a:ext cx="145856" cy="129027"/>
              </a:xfrm>
              <a:prstGeom prst="line">
                <a:avLst/>
              </a:pr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70" name="Straight Connector 969"/>
              <p:cNvCxnSpPr/>
              <p:nvPr/>
            </p:nvCxnSpPr>
            <p:spPr bwMode="auto">
              <a:xfrm rot="10800000" flipV="1">
                <a:off x="4083946" y="3871708"/>
                <a:ext cx="135572" cy="111263"/>
              </a:xfrm>
              <a:prstGeom prst="line">
                <a:avLst/>
              </a:pr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867" name="Group 866"/>
            <p:cNvGrpSpPr/>
            <p:nvPr/>
          </p:nvGrpSpPr>
          <p:grpSpPr>
            <a:xfrm>
              <a:off x="4343400" y="4419600"/>
              <a:ext cx="480045" cy="438845"/>
              <a:chOff x="3135961" y="4369819"/>
              <a:chExt cx="480045" cy="438845"/>
            </a:xfrm>
          </p:grpSpPr>
          <p:cxnSp>
            <p:nvCxnSpPr>
              <p:cNvPr id="868" name="Straight Connector 867"/>
              <p:cNvCxnSpPr>
                <a:endCxn id="872" idx="0"/>
              </p:cNvCxnSpPr>
              <p:nvPr/>
            </p:nvCxnSpPr>
            <p:spPr bwMode="auto">
              <a:xfrm flipV="1">
                <a:off x="3308143" y="4412717"/>
                <a:ext cx="125808" cy="113654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sm" len="sm"/>
              </a:ln>
              <a:effectLst/>
            </p:spPr>
          </p:cxnSp>
          <p:sp>
            <p:nvSpPr>
              <p:cNvPr id="869" name="Oval 868"/>
              <p:cNvSpPr/>
              <p:nvPr/>
            </p:nvSpPr>
            <p:spPr bwMode="auto">
              <a:xfrm rot="14127864">
                <a:off x="3504788" y="4635359"/>
                <a:ext cx="49247" cy="41896"/>
              </a:xfrm>
              <a:prstGeom prst="ellipse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870" name="Oval 869"/>
              <p:cNvSpPr/>
              <p:nvPr/>
            </p:nvSpPr>
            <p:spPr bwMode="auto">
              <a:xfrm rot="14127864">
                <a:off x="3426585" y="4763091"/>
                <a:ext cx="49247" cy="41896"/>
              </a:xfrm>
              <a:prstGeom prst="ellipse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871" name="Oval 870"/>
              <p:cNvSpPr/>
              <p:nvPr/>
            </p:nvSpPr>
            <p:spPr bwMode="auto">
              <a:xfrm rot="14127864">
                <a:off x="3504788" y="4507627"/>
                <a:ext cx="49247" cy="41896"/>
              </a:xfrm>
              <a:prstGeom prst="ellipse">
                <a:avLst/>
              </a:prstGeom>
              <a:solidFill>
                <a:schemeClr val="accent2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872" name="Oval 871"/>
              <p:cNvSpPr/>
              <p:nvPr/>
            </p:nvSpPr>
            <p:spPr bwMode="auto">
              <a:xfrm rot="14127864">
                <a:off x="3426584" y="4379894"/>
                <a:ext cx="49247" cy="41896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873" name="Oval 872"/>
              <p:cNvSpPr/>
              <p:nvPr/>
            </p:nvSpPr>
            <p:spPr bwMode="auto">
              <a:xfrm rot="16550184">
                <a:off x="3380545" y="4501227"/>
                <a:ext cx="49247" cy="41896"/>
              </a:xfrm>
              <a:prstGeom prst="ellipse">
                <a:avLst/>
              </a:prstGeom>
              <a:solidFill>
                <a:schemeClr val="accent2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874" name="Oval 873"/>
              <p:cNvSpPr/>
              <p:nvPr/>
            </p:nvSpPr>
            <p:spPr bwMode="auto">
              <a:xfrm rot="16550184">
                <a:off x="3302341" y="4373495"/>
                <a:ext cx="49247" cy="41896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875" name="Oval 874"/>
              <p:cNvSpPr/>
              <p:nvPr/>
            </p:nvSpPr>
            <p:spPr bwMode="auto">
              <a:xfrm rot="14127864">
                <a:off x="3152870" y="4635359"/>
                <a:ext cx="49247" cy="41896"/>
              </a:xfrm>
              <a:prstGeom prst="ellipse">
                <a:avLst/>
              </a:prstGeom>
              <a:solidFill>
                <a:schemeClr val="accent2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876" name="Oval 875"/>
              <p:cNvSpPr/>
              <p:nvPr/>
            </p:nvSpPr>
            <p:spPr bwMode="auto">
              <a:xfrm rot="14127864">
                <a:off x="3191972" y="4379894"/>
                <a:ext cx="49247" cy="41896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877" name="Oval 876"/>
              <p:cNvSpPr/>
              <p:nvPr/>
            </p:nvSpPr>
            <p:spPr bwMode="auto">
              <a:xfrm rot="16550184">
                <a:off x="3263239" y="4501227"/>
                <a:ext cx="49247" cy="41896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878" name="Oval 877"/>
              <p:cNvSpPr/>
              <p:nvPr/>
            </p:nvSpPr>
            <p:spPr bwMode="auto">
              <a:xfrm rot="14127864">
                <a:off x="3270177" y="4635359"/>
                <a:ext cx="49247" cy="41896"/>
              </a:xfrm>
              <a:prstGeom prst="ellipse">
                <a:avLst/>
              </a:prstGeom>
              <a:solidFill>
                <a:schemeClr val="accent2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879" name="Oval 878"/>
              <p:cNvSpPr/>
              <p:nvPr/>
            </p:nvSpPr>
            <p:spPr bwMode="auto">
              <a:xfrm rot="14127864">
                <a:off x="3195394" y="4742726"/>
                <a:ext cx="49247" cy="41896"/>
              </a:xfrm>
              <a:prstGeom prst="ellipse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880" name="Oval 879"/>
              <p:cNvSpPr/>
              <p:nvPr/>
            </p:nvSpPr>
            <p:spPr bwMode="auto">
              <a:xfrm rot="14127864">
                <a:off x="3309278" y="4763093"/>
                <a:ext cx="49247" cy="41896"/>
              </a:xfrm>
              <a:prstGeom prst="ellipse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881" name="Oval 880"/>
              <p:cNvSpPr/>
              <p:nvPr/>
            </p:nvSpPr>
            <p:spPr bwMode="auto">
              <a:xfrm rot="14127864">
                <a:off x="3512147" y="4734577"/>
                <a:ext cx="49247" cy="41896"/>
              </a:xfrm>
              <a:prstGeom prst="ellipse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882" name="Oval 881"/>
              <p:cNvSpPr/>
              <p:nvPr/>
            </p:nvSpPr>
            <p:spPr bwMode="auto">
              <a:xfrm rot="14127864">
                <a:off x="3570434" y="4411110"/>
                <a:ext cx="49247" cy="41896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883" name="Straight Connector 882"/>
              <p:cNvCxnSpPr>
                <a:endCxn id="878" idx="1"/>
              </p:cNvCxnSpPr>
              <p:nvPr/>
            </p:nvCxnSpPr>
            <p:spPr bwMode="auto">
              <a:xfrm rot="5400000" flipH="1" flipV="1">
                <a:off x="3223570" y="4686376"/>
                <a:ext cx="76228" cy="61571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sm" len="sm"/>
              </a:ln>
              <a:effectLst/>
            </p:spPr>
          </p:cxnSp>
          <p:cxnSp>
            <p:nvCxnSpPr>
              <p:cNvPr id="884" name="Straight Connector 883"/>
              <p:cNvCxnSpPr>
                <a:stCxn id="875" idx="5"/>
                <a:endCxn id="877" idx="1"/>
              </p:cNvCxnSpPr>
              <p:nvPr/>
            </p:nvCxnSpPr>
            <p:spPr bwMode="auto">
              <a:xfrm flipV="1">
                <a:off x="3179824" y="4537990"/>
                <a:ext cx="91533" cy="95577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sm" len="sm"/>
              </a:ln>
              <a:effectLst/>
            </p:spPr>
          </p:cxnSp>
          <p:cxnSp>
            <p:nvCxnSpPr>
              <p:cNvPr id="885" name="Straight Connector 884"/>
              <p:cNvCxnSpPr>
                <a:endCxn id="902" idx="3"/>
              </p:cNvCxnSpPr>
              <p:nvPr/>
            </p:nvCxnSpPr>
            <p:spPr bwMode="auto">
              <a:xfrm flipV="1">
                <a:off x="3313961" y="4662253"/>
                <a:ext cx="120218" cy="2739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sm" len="sm"/>
              </a:ln>
              <a:effectLst/>
            </p:spPr>
          </p:cxnSp>
          <p:sp>
            <p:nvSpPr>
              <p:cNvPr id="902" name="Oval 901"/>
              <p:cNvSpPr/>
              <p:nvPr/>
            </p:nvSpPr>
            <p:spPr bwMode="auto">
              <a:xfrm rot="14127864">
                <a:off x="3387483" y="4635359"/>
                <a:ext cx="49247" cy="41896"/>
              </a:xfrm>
              <a:prstGeom prst="ellipse">
                <a:avLst/>
              </a:prstGeom>
              <a:solidFill>
                <a:schemeClr val="accent2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904" name="Oval 903"/>
              <p:cNvSpPr/>
              <p:nvPr/>
            </p:nvSpPr>
            <p:spPr bwMode="auto">
              <a:xfrm rot="16550184">
                <a:off x="3132285" y="4460283"/>
                <a:ext cx="49247" cy="41896"/>
              </a:xfrm>
              <a:prstGeom prst="ellipse">
                <a:avLst/>
              </a:prstGeom>
              <a:solidFill>
                <a:srgbClr val="FF33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912" name="Straight Connector 911"/>
              <p:cNvCxnSpPr>
                <a:endCxn id="877" idx="7"/>
              </p:cNvCxnSpPr>
              <p:nvPr/>
            </p:nvCxnSpPr>
            <p:spPr bwMode="auto">
              <a:xfrm rot="16200000" flipH="1">
                <a:off x="3214442" y="4442891"/>
                <a:ext cx="75825" cy="45087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sm" len="sm"/>
              </a:ln>
              <a:effectLst/>
            </p:spPr>
          </p:cxnSp>
          <p:cxnSp>
            <p:nvCxnSpPr>
              <p:cNvPr id="913" name="Straight Connector 912"/>
              <p:cNvCxnSpPr>
                <a:endCxn id="882" idx="7"/>
              </p:cNvCxnSpPr>
              <p:nvPr/>
            </p:nvCxnSpPr>
            <p:spPr bwMode="auto">
              <a:xfrm>
                <a:off x="3467858" y="4404451"/>
                <a:ext cx="105127" cy="21661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sm" len="sm"/>
              </a:ln>
              <a:effectLst/>
            </p:spPr>
          </p:cxnSp>
          <p:cxnSp>
            <p:nvCxnSpPr>
              <p:cNvPr id="915" name="Straight Connector 914"/>
              <p:cNvCxnSpPr>
                <a:stCxn id="873" idx="2"/>
                <a:endCxn id="902" idx="5"/>
              </p:cNvCxnSpPr>
              <p:nvPr/>
            </p:nvCxnSpPr>
            <p:spPr bwMode="auto">
              <a:xfrm rot="16200000" flipH="1">
                <a:off x="3365103" y="4584233"/>
                <a:ext cx="86896" cy="11772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sm" len="sm"/>
              </a:ln>
              <a:effectLst/>
            </p:spPr>
          </p:cxnSp>
          <p:cxnSp>
            <p:nvCxnSpPr>
              <p:cNvPr id="916" name="Straight Connector 915"/>
              <p:cNvCxnSpPr>
                <a:stCxn id="902" idx="4"/>
                <a:endCxn id="871" idx="1"/>
              </p:cNvCxnSpPr>
              <p:nvPr/>
            </p:nvCxnSpPr>
            <p:spPr bwMode="auto">
              <a:xfrm flipV="1">
                <a:off x="3429363" y="4551315"/>
                <a:ext cx="97718" cy="93116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sm" len="sm"/>
              </a:ln>
              <a:effectLst/>
            </p:spPr>
          </p:cxnSp>
          <p:cxnSp>
            <p:nvCxnSpPr>
              <p:cNvPr id="918" name="Straight Connector 917"/>
              <p:cNvCxnSpPr>
                <a:stCxn id="875" idx="3"/>
                <a:endCxn id="878" idx="7"/>
              </p:cNvCxnSpPr>
              <p:nvPr/>
            </p:nvCxnSpPr>
            <p:spPr bwMode="auto">
              <a:xfrm flipV="1">
                <a:off x="3199566" y="4650361"/>
                <a:ext cx="73162" cy="11892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19" name="Straight Connector 918"/>
              <p:cNvCxnSpPr>
                <a:stCxn id="879" idx="3"/>
                <a:endCxn id="880" idx="7"/>
              </p:cNvCxnSpPr>
              <p:nvPr/>
            </p:nvCxnSpPr>
            <p:spPr bwMode="auto">
              <a:xfrm>
                <a:off x="3242090" y="4769620"/>
                <a:ext cx="69739" cy="8475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21" name="Straight Connector 920"/>
              <p:cNvCxnSpPr>
                <a:stCxn id="870" idx="0"/>
              </p:cNvCxnSpPr>
              <p:nvPr/>
            </p:nvCxnSpPr>
            <p:spPr bwMode="auto">
              <a:xfrm rot="10800000">
                <a:off x="3351834" y="4789614"/>
                <a:ext cx="82118" cy="6301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22" name="Straight Connector 921"/>
              <p:cNvCxnSpPr>
                <a:stCxn id="869" idx="0"/>
              </p:cNvCxnSpPr>
              <p:nvPr/>
            </p:nvCxnSpPr>
            <p:spPr bwMode="auto">
              <a:xfrm rot="10800000" flipV="1">
                <a:off x="3464765" y="4668181"/>
                <a:ext cx="47391" cy="115951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23" name="Straight Connector 922"/>
              <p:cNvCxnSpPr>
                <a:stCxn id="881" idx="1"/>
                <a:endCxn id="870" idx="3"/>
              </p:cNvCxnSpPr>
              <p:nvPr/>
            </p:nvCxnSpPr>
            <p:spPr bwMode="auto">
              <a:xfrm rot="10800000" flipV="1">
                <a:off x="3473282" y="4778265"/>
                <a:ext cx="61159" cy="1172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24" name="Straight Connector 923"/>
              <p:cNvCxnSpPr>
                <a:stCxn id="904" idx="4"/>
                <a:endCxn id="877" idx="0"/>
              </p:cNvCxnSpPr>
              <p:nvPr/>
            </p:nvCxnSpPr>
            <p:spPr bwMode="auto">
              <a:xfrm>
                <a:off x="3177748" y="4483361"/>
                <a:ext cx="89275" cy="36683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25" name="Straight Connector 924"/>
              <p:cNvCxnSpPr>
                <a:endCxn id="874" idx="2"/>
              </p:cNvCxnSpPr>
              <p:nvPr/>
            </p:nvCxnSpPr>
            <p:spPr bwMode="auto">
              <a:xfrm rot="5400000" flipH="1" flipV="1">
                <a:off x="3274810" y="4451253"/>
                <a:ext cx="81964" cy="17337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26" name="Straight Connector 925"/>
              <p:cNvCxnSpPr>
                <a:endCxn id="872" idx="1"/>
              </p:cNvCxnSpPr>
              <p:nvPr/>
            </p:nvCxnSpPr>
            <p:spPr bwMode="auto">
              <a:xfrm rot="16200000" flipV="1">
                <a:off x="3432082" y="4440378"/>
                <a:ext cx="89637" cy="56045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927" name="Straight Connector 926"/>
              <p:cNvCxnSpPr>
                <a:stCxn id="873" idx="1"/>
              </p:cNvCxnSpPr>
              <p:nvPr/>
            </p:nvCxnSpPr>
            <p:spPr bwMode="auto">
              <a:xfrm rot="10800000">
                <a:off x="3305251" y="4520068"/>
                <a:ext cx="83412" cy="17923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  <p:grpSp>
          <p:nvGrpSpPr>
            <p:cNvPr id="1317" name="Group 910"/>
            <p:cNvGrpSpPr/>
            <p:nvPr/>
          </p:nvGrpSpPr>
          <p:grpSpPr>
            <a:xfrm rot="660000">
              <a:off x="4427766" y="4505530"/>
              <a:ext cx="111260" cy="96301"/>
              <a:chOff x="4072726" y="3865162"/>
              <a:chExt cx="146792" cy="129027"/>
            </a:xfrm>
          </p:grpSpPr>
          <p:cxnSp>
            <p:nvCxnSpPr>
              <p:cNvPr id="1075" name="Straight Connector 1074"/>
              <p:cNvCxnSpPr/>
              <p:nvPr/>
            </p:nvCxnSpPr>
            <p:spPr bwMode="auto">
              <a:xfrm>
                <a:off x="4072726" y="3865162"/>
                <a:ext cx="145856" cy="129027"/>
              </a:xfrm>
              <a:prstGeom prst="line">
                <a:avLst/>
              </a:pr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076" name="Straight Connector 1075"/>
              <p:cNvCxnSpPr/>
              <p:nvPr/>
            </p:nvCxnSpPr>
            <p:spPr bwMode="auto">
              <a:xfrm rot="10800000" flipV="1">
                <a:off x="4083946" y="3871708"/>
                <a:ext cx="135572" cy="111263"/>
              </a:xfrm>
              <a:prstGeom prst="line">
                <a:avLst/>
              </a:prstGeom>
              <a:noFill/>
              <a:ln w="25400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3929558901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4"/>
          <p:cNvSpPr txBox="1">
            <a:spLocks noChangeArrowheads="1"/>
          </p:cNvSpPr>
          <p:nvPr/>
        </p:nvSpPr>
        <p:spPr bwMode="auto">
          <a:xfrm>
            <a:off x="1658927" y="54256"/>
            <a:ext cx="6163355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1" hangingPunct="1"/>
            <a:r>
              <a:rPr lang="en-US" sz="2800" b="1" dirty="0" smtClean="0">
                <a:solidFill>
                  <a:srgbClr val="003399"/>
                </a:solidFill>
                <a:latin typeface="Arial" pitchFamily="34" charset="0"/>
                <a:cs typeface="Arial" pitchFamily="34" charset="0"/>
              </a:rPr>
              <a:t>Example: Unified Mission Assured </a:t>
            </a:r>
          </a:p>
          <a:p>
            <a:pPr algn="ctr" eaLnBrk="1" hangingPunct="1"/>
            <a:r>
              <a:rPr lang="en-US" sz="2800" b="1" dirty="0" smtClean="0">
                <a:solidFill>
                  <a:srgbClr val="003399"/>
                </a:solidFill>
                <a:latin typeface="Arial" pitchFamily="34" charset="0"/>
                <a:cs typeface="Arial" pitchFamily="34" charset="0"/>
              </a:rPr>
              <a:t>Architecture</a:t>
            </a:r>
            <a:endParaRPr lang="en-US" sz="2800" b="1" dirty="0">
              <a:solidFill>
                <a:srgbClr val="003399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" name="Rectangle 5"/>
          <p:cNvSpPr txBox="1">
            <a:spLocks noChangeArrowheads="1"/>
          </p:cNvSpPr>
          <p:nvPr/>
        </p:nvSpPr>
        <p:spPr>
          <a:xfrm>
            <a:off x="471831" y="1176528"/>
            <a:ext cx="8037214" cy="1129421"/>
          </a:xfrm>
          <a:prstGeom prst="rect">
            <a:avLst/>
          </a:prstGeom>
          <a:noFill/>
          <a:ln/>
        </p:spPr>
        <p:txBody>
          <a:bodyPr vert="horz" lIns="0" tIns="0" rIns="0" bIns="0" rtlCol="0">
            <a:normAutofit fontScale="92500"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en-US" sz="1800" b="1" i="0" u="none" strike="noStrike" kern="1200" cap="none" spc="0" normalizeH="0" baseline="0" noProof="0" dirty="0" smtClean="0">
                <a:ln>
                  <a:noFill/>
                </a:ln>
                <a:solidFill>
                  <a:schemeClr val="tx2">
                    <a:lumMod val="75000"/>
                  </a:schemeClr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</a:t>
            </a:r>
            <a:r>
              <a:rPr kumimoji="0" lang="en-US" sz="1600" b="1" i="0" u="none" strike="noStrike" kern="1200" cap="none" spc="0" normalizeH="0" baseline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Current networks are managed with multiple protocols depending on</a:t>
            </a:r>
            <a:r>
              <a:rPr kumimoji="0" lang="en-US" sz="1600" b="1" i="0" u="none" strike="noStrike" kern="1200" cap="none" spc="0" normalizeH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 their taxonomy </a:t>
            </a:r>
          </a:p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kumimoji="0" lang="en-US" sz="1600" b="1" i="0" u="none" strike="noStrike" kern="1200" cap="none" spc="0" normalizeH="0" noProof="0" dirty="0" smtClean="0">
                <a:ln>
                  <a:noFill/>
                </a:ln>
                <a:effectLst/>
                <a:uLnTx/>
                <a:uFillTx/>
                <a:latin typeface="+mn-lt"/>
                <a:ea typeface="+mn-ea"/>
                <a:cs typeface="+mn-cs"/>
              </a:rPr>
              <a:t> Air Force networks, particularly Airborne Networks are heterogeneous </a:t>
            </a:r>
          </a:p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Char char="•"/>
              <a:tabLst/>
              <a:defRPr/>
            </a:pPr>
            <a:r>
              <a:rPr lang="en-US" sz="1600" b="1" noProof="0" dirty="0" smtClean="0"/>
              <a:t> A unified network approach should adapt to the conditions and provide design principles</a:t>
            </a:r>
            <a:endParaRPr kumimoji="0" lang="en-US" sz="1600" b="0" i="0" u="none" strike="noStrike" kern="1200" cap="none" spc="0" normalizeH="0" baseline="0" noProof="0" dirty="0" smtClean="0">
              <a:ln>
                <a:noFill/>
              </a:ln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pic>
        <p:nvPicPr>
          <p:cNvPr id="355" name="Picture 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921715" y="2198292"/>
            <a:ext cx="3366711" cy="2929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56" name="TextBox 355"/>
          <p:cNvSpPr txBox="1"/>
          <p:nvPr/>
        </p:nvSpPr>
        <p:spPr>
          <a:xfrm>
            <a:off x="263346" y="4958491"/>
            <a:ext cx="1764182" cy="892552"/>
          </a:xfrm>
          <a:prstGeom prst="rect">
            <a:avLst/>
          </a:prstGeom>
          <a:solidFill>
            <a:srgbClr val="FFC000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100" i="1" u="sng" dirty="0" smtClean="0"/>
              <a:t>Less: </a:t>
            </a:r>
            <a:r>
              <a:rPr lang="en-US" sz="1000" i="1" dirty="0" smtClean="0"/>
              <a:t>Disruption Tolerant, Latency</a:t>
            </a:r>
          </a:p>
          <a:p>
            <a:pPr algn="ctr"/>
            <a:r>
              <a:rPr lang="en-US" sz="1100" i="1" u="sng" dirty="0" smtClean="0"/>
              <a:t>More:</a:t>
            </a:r>
            <a:r>
              <a:rPr lang="en-US" sz="1100" dirty="0" smtClean="0"/>
              <a:t> </a:t>
            </a:r>
            <a:r>
              <a:rPr lang="en-US" sz="1000" i="1" dirty="0" smtClean="0"/>
              <a:t>Information Loss Under Interference, Observable/Controllable</a:t>
            </a:r>
            <a:endParaRPr lang="en-US" sz="1100" dirty="0" smtClean="0"/>
          </a:p>
        </p:txBody>
      </p:sp>
      <p:sp>
        <p:nvSpPr>
          <p:cNvPr id="357" name="Right Arrow 356"/>
          <p:cNvSpPr/>
          <p:nvPr/>
        </p:nvSpPr>
        <p:spPr>
          <a:xfrm>
            <a:off x="4337511" y="3223889"/>
            <a:ext cx="568291" cy="591912"/>
          </a:xfrm>
          <a:prstGeom prst="rightArrow">
            <a:avLst/>
          </a:prstGeom>
          <a:solidFill>
            <a:srgbClr val="00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58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091378" y="2099616"/>
            <a:ext cx="3328417" cy="28308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59" name="Oval 358"/>
          <p:cNvSpPr/>
          <p:nvPr/>
        </p:nvSpPr>
        <p:spPr bwMode="auto">
          <a:xfrm rot="5400000">
            <a:off x="1245266" y="2896819"/>
            <a:ext cx="1909266" cy="914400"/>
          </a:xfrm>
          <a:prstGeom prst="ellipse">
            <a:avLst/>
          </a:prstGeom>
          <a:noFill/>
          <a:ln w="34925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360" name="TextBox 359"/>
          <p:cNvSpPr txBox="1"/>
          <p:nvPr/>
        </p:nvSpPr>
        <p:spPr>
          <a:xfrm>
            <a:off x="3701491" y="4923131"/>
            <a:ext cx="1755647" cy="900246"/>
          </a:xfrm>
          <a:prstGeom prst="rect">
            <a:avLst/>
          </a:prstGeom>
          <a:solidFill>
            <a:srgbClr val="00FF00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100" i="1" u="sng" dirty="0" smtClean="0"/>
              <a:t>Less: </a:t>
            </a:r>
            <a:r>
              <a:rPr lang="en-US" sz="1000" i="1" dirty="0" smtClean="0"/>
              <a:t>Information Loss Under Interference, Observable/Controllable</a:t>
            </a:r>
            <a:r>
              <a:rPr lang="en-US" sz="1000" i="1" u="sng" dirty="0" smtClean="0"/>
              <a:t> </a:t>
            </a:r>
            <a:r>
              <a:rPr lang="en-US" sz="1000" dirty="0" smtClean="0"/>
              <a:t> </a:t>
            </a:r>
            <a:endParaRPr lang="en-US" sz="1100" dirty="0" smtClean="0"/>
          </a:p>
          <a:p>
            <a:pPr algn="ctr"/>
            <a:r>
              <a:rPr lang="en-US" sz="1050" i="1" u="sng" dirty="0" smtClean="0"/>
              <a:t>More</a:t>
            </a:r>
            <a:r>
              <a:rPr lang="en-US" sz="1000" i="1" u="sng" dirty="0" smtClean="0"/>
              <a:t>: </a:t>
            </a:r>
            <a:r>
              <a:rPr lang="en-US" sz="900" i="1" dirty="0" smtClean="0"/>
              <a:t>Disruption Tolerant, Latency</a:t>
            </a:r>
          </a:p>
        </p:txBody>
      </p:sp>
      <p:cxnSp>
        <p:nvCxnSpPr>
          <p:cNvPr id="361" name="Straight Connector 360"/>
          <p:cNvCxnSpPr/>
          <p:nvPr/>
        </p:nvCxnSpPr>
        <p:spPr bwMode="auto">
          <a:xfrm rot="5400000">
            <a:off x="1583741" y="4429353"/>
            <a:ext cx="651053" cy="380390"/>
          </a:xfrm>
          <a:prstGeom prst="line">
            <a:avLst/>
          </a:prstGeom>
          <a:noFill/>
          <a:ln w="34925" cap="flat" cmpd="sng" algn="ctr">
            <a:solidFill>
              <a:srgbClr val="FFC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362" name="Straight Connector 361"/>
          <p:cNvCxnSpPr/>
          <p:nvPr/>
        </p:nvCxnSpPr>
        <p:spPr bwMode="auto">
          <a:xfrm rot="16200000" flipH="1">
            <a:off x="3681984" y="4384242"/>
            <a:ext cx="601069" cy="374297"/>
          </a:xfrm>
          <a:prstGeom prst="line">
            <a:avLst/>
          </a:prstGeom>
          <a:noFill/>
          <a:ln w="34925" cap="flat" cmpd="sng" algn="ctr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63" name="Oval 362"/>
          <p:cNvSpPr/>
          <p:nvPr/>
        </p:nvSpPr>
        <p:spPr bwMode="auto">
          <a:xfrm rot="5400000">
            <a:off x="2685141" y="2895599"/>
            <a:ext cx="1909266" cy="914400"/>
          </a:xfrm>
          <a:prstGeom prst="ellipse">
            <a:avLst/>
          </a:prstGeom>
          <a:noFill/>
          <a:ln w="34925" cap="flat" cmpd="sng" algn="ctr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3" name="Right Arrow 12"/>
          <p:cNvSpPr/>
          <p:nvPr/>
        </p:nvSpPr>
        <p:spPr bwMode="auto">
          <a:xfrm rot="5400000">
            <a:off x="6764332" y="4932277"/>
            <a:ext cx="457200" cy="365760"/>
          </a:xfrm>
          <a:prstGeom prst="rightArrow">
            <a:avLst/>
          </a:prstGeom>
          <a:solidFill>
            <a:srgbClr val="00FF00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6122823" y="4198922"/>
            <a:ext cx="1711756" cy="600164"/>
          </a:xfrm>
          <a:prstGeom prst="rect">
            <a:avLst/>
          </a:prstGeom>
          <a:solidFill>
            <a:srgbClr val="FFFF00"/>
          </a:solidFill>
          <a:ln w="2222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100" b="1" dirty="0" smtClean="0"/>
              <a:t>Design Principles</a:t>
            </a:r>
          </a:p>
          <a:p>
            <a:pPr algn="ctr"/>
            <a:r>
              <a:rPr lang="en-US" sz="1100" b="1" dirty="0" smtClean="0"/>
              <a:t>According</a:t>
            </a:r>
          </a:p>
          <a:p>
            <a:pPr algn="ctr"/>
            <a:r>
              <a:rPr lang="en-US" sz="1100" b="1" dirty="0" smtClean="0"/>
              <a:t>To  Constraints</a:t>
            </a:r>
            <a:endParaRPr lang="en-US" sz="1100" b="1" dirty="0"/>
          </a:p>
        </p:txBody>
      </p:sp>
      <p:cxnSp>
        <p:nvCxnSpPr>
          <p:cNvPr id="16" name="Straight Connector 15"/>
          <p:cNvCxnSpPr/>
          <p:nvPr/>
        </p:nvCxnSpPr>
        <p:spPr bwMode="auto">
          <a:xfrm flipV="1">
            <a:off x="7622438" y="5808268"/>
            <a:ext cx="724205" cy="7315"/>
          </a:xfrm>
          <a:prstGeom prst="line">
            <a:avLst/>
          </a:prstGeom>
          <a:noFill/>
          <a:ln w="317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7" name="Straight Connector 16"/>
          <p:cNvCxnSpPr/>
          <p:nvPr/>
        </p:nvCxnSpPr>
        <p:spPr bwMode="auto">
          <a:xfrm rot="16200000" flipV="1">
            <a:off x="7655356" y="5138928"/>
            <a:ext cx="1330148" cy="20727"/>
          </a:xfrm>
          <a:prstGeom prst="line">
            <a:avLst/>
          </a:prstGeom>
          <a:noFill/>
          <a:ln w="317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9" name="Straight Connector 18"/>
          <p:cNvCxnSpPr/>
          <p:nvPr/>
        </p:nvCxnSpPr>
        <p:spPr bwMode="auto">
          <a:xfrm>
            <a:off x="7840675" y="4490314"/>
            <a:ext cx="484022" cy="1218"/>
          </a:xfrm>
          <a:prstGeom prst="line">
            <a:avLst/>
          </a:prstGeom>
          <a:noFill/>
          <a:ln w="31750" cap="flat" cmpd="sng" algn="ctr">
            <a:solidFill>
              <a:schemeClr val="tx1"/>
            </a:solidFill>
            <a:prstDash val="solid"/>
            <a:round/>
            <a:headEnd type="triangle" w="med" len="med"/>
            <a:tailEnd type="none" w="med" len="med"/>
          </a:ln>
          <a:effectLst/>
        </p:spPr>
      </p:cxnSp>
      <p:sp>
        <p:nvSpPr>
          <p:cNvPr id="21" name="TextBox 20"/>
          <p:cNvSpPr txBox="1"/>
          <p:nvPr/>
        </p:nvSpPr>
        <p:spPr>
          <a:xfrm>
            <a:off x="6172811" y="5499808"/>
            <a:ext cx="1711756" cy="430887"/>
          </a:xfrm>
          <a:prstGeom prst="rect">
            <a:avLst/>
          </a:prstGeom>
          <a:solidFill>
            <a:srgbClr val="00FF00"/>
          </a:solidFill>
          <a:ln w="22225"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1100" b="1" dirty="0" smtClean="0"/>
              <a:t>Adapt</a:t>
            </a:r>
            <a:r>
              <a:rPr lang="en-US" sz="1100" b="1" dirty="0"/>
              <a:t> </a:t>
            </a:r>
            <a:r>
              <a:rPr lang="en-US" sz="1100" b="1" dirty="0" smtClean="0"/>
              <a:t>According</a:t>
            </a:r>
          </a:p>
          <a:p>
            <a:pPr algn="ctr"/>
            <a:r>
              <a:rPr lang="en-US" sz="1100" b="1" dirty="0" smtClean="0"/>
              <a:t>To Measurements</a:t>
            </a:r>
          </a:p>
        </p:txBody>
      </p:sp>
      <p:sp>
        <p:nvSpPr>
          <p:cNvPr id="22" name="Right Arrow 21"/>
          <p:cNvSpPr/>
          <p:nvPr/>
        </p:nvSpPr>
        <p:spPr bwMode="auto">
          <a:xfrm rot="5400000">
            <a:off x="6711906" y="3702104"/>
            <a:ext cx="457200" cy="365760"/>
          </a:xfrm>
          <a:prstGeom prst="rightArrow">
            <a:avLst/>
          </a:prstGeom>
          <a:solidFill>
            <a:srgbClr val="FFFF00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3"/>
          <p:cNvSpPr>
            <a:spLocks noChangeArrowheads="1"/>
          </p:cNvSpPr>
          <p:nvPr/>
        </p:nvSpPr>
        <p:spPr bwMode="auto">
          <a:xfrm>
            <a:off x="581025" y="0"/>
            <a:ext cx="8086725" cy="1022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defTabSz="960438" eaLnBrk="1" hangingPunct="1">
              <a:lnSpc>
                <a:spcPct val="80000"/>
              </a:lnSpc>
            </a:pPr>
            <a:r>
              <a:rPr lang="en-US" sz="2400" b="1" dirty="0" smtClean="0">
                <a:solidFill>
                  <a:srgbClr val="0D2B88"/>
                </a:solidFill>
              </a:rPr>
              <a:t>Foundations of Information Systems</a:t>
            </a:r>
            <a:endParaRPr lang="en-US" sz="2400" b="1" dirty="0">
              <a:solidFill>
                <a:srgbClr val="0D2B88"/>
              </a:solidFill>
            </a:endParaRPr>
          </a:p>
        </p:txBody>
      </p:sp>
      <p:cxnSp>
        <p:nvCxnSpPr>
          <p:cNvPr id="132" name="Straight Connector 131"/>
          <p:cNvCxnSpPr/>
          <p:nvPr/>
        </p:nvCxnSpPr>
        <p:spPr bwMode="auto">
          <a:xfrm flipV="1">
            <a:off x="231735" y="5925384"/>
            <a:ext cx="1647" cy="86470"/>
          </a:xfrm>
          <a:prstGeom prst="line">
            <a:avLst/>
          </a:prstGeom>
          <a:noFill/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</p:cxnSp>
      <p:grpSp>
        <p:nvGrpSpPr>
          <p:cNvPr id="548" name="Group 547"/>
          <p:cNvGrpSpPr/>
          <p:nvPr/>
        </p:nvGrpSpPr>
        <p:grpSpPr>
          <a:xfrm>
            <a:off x="4102089" y="2343846"/>
            <a:ext cx="1165618" cy="2772998"/>
            <a:chOff x="4102089" y="2481161"/>
            <a:chExt cx="1165618" cy="2978583"/>
          </a:xfrm>
        </p:grpSpPr>
        <p:sp>
          <p:nvSpPr>
            <p:cNvPr id="18" name="TextBox 17"/>
            <p:cNvSpPr txBox="1"/>
            <p:nvPr/>
          </p:nvSpPr>
          <p:spPr>
            <a:xfrm>
              <a:off x="4135666" y="4712173"/>
              <a:ext cx="1132041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900" b="1" dirty="0" smtClean="0"/>
                <a:t>Hybrid Architecture</a:t>
              </a:r>
            </a:p>
          </p:txBody>
        </p:sp>
        <p:cxnSp>
          <p:nvCxnSpPr>
            <p:cNvPr id="95" name="Straight Connector 94"/>
            <p:cNvCxnSpPr>
              <a:endCxn id="100" idx="0"/>
            </p:cNvCxnSpPr>
            <p:nvPr/>
          </p:nvCxnSpPr>
          <p:spPr bwMode="auto">
            <a:xfrm flipV="1">
              <a:off x="4572086" y="5072222"/>
              <a:ext cx="107575" cy="111236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sm" len="sm"/>
            </a:ln>
            <a:effectLst/>
          </p:spPr>
        </p:cxnSp>
        <p:sp>
          <p:nvSpPr>
            <p:cNvPr id="96" name="Oval 95"/>
            <p:cNvSpPr/>
            <p:nvPr/>
          </p:nvSpPr>
          <p:spPr bwMode="auto">
            <a:xfrm rot="14127864">
              <a:off x="4737187" y="5292717"/>
              <a:ext cx="48199" cy="35824"/>
            </a:xfrm>
            <a:prstGeom prst="ellipse">
              <a:avLst/>
            </a:prstGeom>
            <a:solidFill>
              <a:srgbClr val="3366FF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97" name="Oval 96"/>
            <p:cNvSpPr/>
            <p:nvPr/>
          </p:nvSpPr>
          <p:spPr bwMode="auto">
            <a:xfrm rot="14127864">
              <a:off x="4670318" y="5417731"/>
              <a:ext cx="48199" cy="35824"/>
            </a:xfrm>
            <a:prstGeom prst="ellipse">
              <a:avLst/>
            </a:prstGeom>
            <a:solidFill>
              <a:srgbClr val="3366FF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cxnSp>
          <p:nvCxnSpPr>
            <p:cNvPr id="98" name="Straight Connector 97"/>
            <p:cNvCxnSpPr>
              <a:endCxn id="100" idx="7"/>
            </p:cNvCxnSpPr>
            <p:nvPr/>
          </p:nvCxnSpPr>
          <p:spPr bwMode="auto">
            <a:xfrm rot="19527864">
              <a:off x="4586125" y="5007734"/>
              <a:ext cx="78191" cy="82687"/>
            </a:xfrm>
            <a:prstGeom prst="line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99" name="Oval 98"/>
            <p:cNvSpPr/>
            <p:nvPr/>
          </p:nvSpPr>
          <p:spPr bwMode="auto">
            <a:xfrm rot="14127864">
              <a:off x="4737187" y="5167703"/>
              <a:ext cx="48199" cy="35824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100" name="Oval 99"/>
            <p:cNvSpPr/>
            <p:nvPr/>
          </p:nvSpPr>
          <p:spPr bwMode="auto">
            <a:xfrm rot="14127864">
              <a:off x="4670317" y="5042688"/>
              <a:ext cx="48199" cy="35824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101" name="Oval 100"/>
            <p:cNvSpPr/>
            <p:nvPr/>
          </p:nvSpPr>
          <p:spPr bwMode="auto">
            <a:xfrm rot="16550184">
              <a:off x="4630950" y="5161439"/>
              <a:ext cx="48199" cy="35824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102" name="Oval 101"/>
            <p:cNvSpPr/>
            <p:nvPr/>
          </p:nvSpPr>
          <p:spPr bwMode="auto">
            <a:xfrm rot="16550184">
              <a:off x="4564080" y="5036425"/>
              <a:ext cx="48199" cy="35824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103" name="Oval 102"/>
            <p:cNvSpPr/>
            <p:nvPr/>
          </p:nvSpPr>
          <p:spPr bwMode="auto">
            <a:xfrm rot="14127864">
              <a:off x="4436272" y="5292717"/>
              <a:ext cx="48199" cy="35824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104" name="Oval 103"/>
            <p:cNvSpPr/>
            <p:nvPr/>
          </p:nvSpPr>
          <p:spPr bwMode="auto">
            <a:xfrm rot="14127864">
              <a:off x="4469707" y="5042688"/>
              <a:ext cx="48199" cy="35824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105" name="Oval 104"/>
            <p:cNvSpPr/>
            <p:nvPr/>
          </p:nvSpPr>
          <p:spPr bwMode="auto">
            <a:xfrm rot="16550184">
              <a:off x="4530645" y="5161439"/>
              <a:ext cx="48199" cy="35824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106" name="Oval 105"/>
            <p:cNvSpPr/>
            <p:nvPr/>
          </p:nvSpPr>
          <p:spPr bwMode="auto">
            <a:xfrm rot="14127864">
              <a:off x="4536578" y="5292717"/>
              <a:ext cx="48199" cy="35824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107" name="Oval 106"/>
            <p:cNvSpPr/>
            <p:nvPr/>
          </p:nvSpPr>
          <p:spPr bwMode="auto">
            <a:xfrm rot="14127864">
              <a:off x="4472633" y="5397799"/>
              <a:ext cx="48199" cy="35824"/>
            </a:xfrm>
            <a:prstGeom prst="ellipse">
              <a:avLst/>
            </a:prstGeom>
            <a:solidFill>
              <a:srgbClr val="3366FF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108" name="Oval 107"/>
            <p:cNvSpPr/>
            <p:nvPr/>
          </p:nvSpPr>
          <p:spPr bwMode="auto">
            <a:xfrm rot="14127864">
              <a:off x="4570012" y="5417733"/>
              <a:ext cx="48199" cy="35824"/>
            </a:xfrm>
            <a:prstGeom prst="ellips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109" name="Oval 108"/>
            <p:cNvSpPr/>
            <p:nvPr/>
          </p:nvSpPr>
          <p:spPr bwMode="auto">
            <a:xfrm rot="14127864">
              <a:off x="4743479" y="5389824"/>
              <a:ext cx="48199" cy="35824"/>
            </a:xfrm>
            <a:prstGeom prst="ellipse">
              <a:avLst/>
            </a:prstGeom>
            <a:solidFill>
              <a:srgbClr val="3366FF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110" name="Oval 109"/>
            <p:cNvSpPr/>
            <p:nvPr/>
          </p:nvSpPr>
          <p:spPr bwMode="auto">
            <a:xfrm rot="14127864">
              <a:off x="4793319" y="5073239"/>
              <a:ext cx="48199" cy="35824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cxnSp>
          <p:nvCxnSpPr>
            <p:cNvPr id="111" name="Straight Connector 110"/>
            <p:cNvCxnSpPr>
              <a:endCxn id="106" idx="1"/>
            </p:cNvCxnSpPr>
            <p:nvPr/>
          </p:nvCxnSpPr>
          <p:spPr bwMode="auto">
            <a:xfrm rot="5400000" flipH="1" flipV="1">
              <a:off x="4495057" y="5343865"/>
              <a:ext cx="74606" cy="52648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sm" len="sm"/>
            </a:ln>
            <a:effectLst/>
          </p:spPr>
        </p:cxnSp>
        <p:cxnSp>
          <p:nvCxnSpPr>
            <p:cNvPr id="112" name="Straight Connector 111"/>
            <p:cNvCxnSpPr>
              <a:stCxn id="103" idx="5"/>
              <a:endCxn id="105" idx="1"/>
            </p:cNvCxnSpPr>
            <p:nvPr/>
          </p:nvCxnSpPr>
          <p:spPr bwMode="auto">
            <a:xfrm flipV="1">
              <a:off x="4462364" y="5194829"/>
              <a:ext cx="78267" cy="93543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sm" len="sm"/>
            </a:ln>
            <a:effectLst/>
          </p:spPr>
        </p:cxnSp>
        <p:cxnSp>
          <p:nvCxnSpPr>
            <p:cNvPr id="113" name="Straight Connector 112"/>
            <p:cNvCxnSpPr>
              <a:endCxn id="114" idx="3"/>
            </p:cNvCxnSpPr>
            <p:nvPr/>
          </p:nvCxnSpPr>
          <p:spPr bwMode="auto">
            <a:xfrm flipV="1">
              <a:off x="4577061" y="5316448"/>
              <a:ext cx="102795" cy="2681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sm" len="sm"/>
            </a:ln>
            <a:effectLst/>
          </p:spPr>
        </p:cxnSp>
        <p:sp>
          <p:nvSpPr>
            <p:cNvPr id="114" name="Oval 113"/>
            <p:cNvSpPr/>
            <p:nvPr/>
          </p:nvSpPr>
          <p:spPr bwMode="auto">
            <a:xfrm rot="14127864">
              <a:off x="4636883" y="5292717"/>
              <a:ext cx="48199" cy="35824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115" name="Oval 114"/>
            <p:cNvSpPr/>
            <p:nvPr/>
          </p:nvSpPr>
          <p:spPr bwMode="auto">
            <a:xfrm rot="16550184">
              <a:off x="4418670" y="5121366"/>
              <a:ext cx="48199" cy="35824"/>
            </a:xfrm>
            <a:prstGeom prst="ellipse">
              <a:avLst/>
            </a:prstGeom>
            <a:solidFill>
              <a:srgbClr val="FF33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cxnSp>
          <p:nvCxnSpPr>
            <p:cNvPr id="116" name="Straight Connector 115"/>
            <p:cNvCxnSpPr>
              <a:endCxn id="105" idx="7"/>
            </p:cNvCxnSpPr>
            <p:nvPr/>
          </p:nvCxnSpPr>
          <p:spPr bwMode="auto">
            <a:xfrm rot="16200000" flipH="1">
              <a:off x="4487277" y="5104541"/>
              <a:ext cx="74212" cy="38553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sm" len="sm"/>
            </a:ln>
            <a:effectLst/>
          </p:spPr>
        </p:cxnSp>
        <p:cxnSp>
          <p:nvCxnSpPr>
            <p:cNvPr id="117" name="Straight Connector 116"/>
            <p:cNvCxnSpPr>
              <a:endCxn id="110" idx="7"/>
            </p:cNvCxnSpPr>
            <p:nvPr/>
          </p:nvCxnSpPr>
          <p:spPr bwMode="auto">
            <a:xfrm>
              <a:off x="4708654" y="5064132"/>
              <a:ext cx="89891" cy="21200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sm" len="sm"/>
            </a:ln>
            <a:effectLst/>
          </p:spPr>
        </p:cxnSp>
        <p:cxnSp>
          <p:nvCxnSpPr>
            <p:cNvPr id="118" name="Straight Connector 117"/>
            <p:cNvCxnSpPr>
              <a:stCxn id="101" idx="2"/>
              <a:endCxn id="114" idx="5"/>
            </p:cNvCxnSpPr>
            <p:nvPr/>
          </p:nvCxnSpPr>
          <p:spPr bwMode="auto">
            <a:xfrm rot="16200000" flipH="1">
              <a:off x="4615419" y="5240816"/>
              <a:ext cx="85047" cy="10066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sm" len="sm"/>
            </a:ln>
            <a:effectLst/>
          </p:spPr>
        </p:cxnSp>
        <p:cxnSp>
          <p:nvCxnSpPr>
            <p:cNvPr id="119" name="Straight Connector 118"/>
            <p:cNvCxnSpPr>
              <a:stCxn id="114" idx="4"/>
              <a:endCxn id="99" idx="1"/>
            </p:cNvCxnSpPr>
            <p:nvPr/>
          </p:nvCxnSpPr>
          <p:spPr bwMode="auto">
            <a:xfrm flipV="1">
              <a:off x="4675738" y="5207871"/>
              <a:ext cx="83556" cy="91135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sm" len="sm"/>
            </a:ln>
            <a:effectLst/>
          </p:spPr>
        </p:cxnSp>
        <p:cxnSp>
          <p:nvCxnSpPr>
            <p:cNvPr id="120" name="Straight Connector 119"/>
            <p:cNvCxnSpPr>
              <a:stCxn id="103" idx="3"/>
              <a:endCxn id="106" idx="7"/>
            </p:cNvCxnSpPr>
            <p:nvPr/>
          </p:nvCxnSpPr>
          <p:spPr bwMode="auto">
            <a:xfrm flipV="1">
              <a:off x="4479245" y="5304809"/>
              <a:ext cx="62559" cy="11639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1" name="Straight Connector 120"/>
            <p:cNvCxnSpPr>
              <a:stCxn id="107" idx="3"/>
              <a:endCxn id="108" idx="7"/>
            </p:cNvCxnSpPr>
            <p:nvPr/>
          </p:nvCxnSpPr>
          <p:spPr bwMode="auto">
            <a:xfrm>
              <a:off x="4515606" y="5421531"/>
              <a:ext cx="59632" cy="8295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2" name="Straight Connector 121"/>
            <p:cNvCxnSpPr>
              <a:stCxn id="97" idx="0"/>
            </p:cNvCxnSpPr>
            <p:nvPr/>
          </p:nvCxnSpPr>
          <p:spPr bwMode="auto">
            <a:xfrm rot="10800000">
              <a:off x="4609445" y="5441099"/>
              <a:ext cx="70217" cy="6167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3" name="Straight Connector 122"/>
            <p:cNvCxnSpPr>
              <a:stCxn id="96" idx="0"/>
            </p:cNvCxnSpPr>
            <p:nvPr/>
          </p:nvCxnSpPr>
          <p:spPr bwMode="auto">
            <a:xfrm rot="10800000" flipV="1">
              <a:off x="4706009" y="5322250"/>
              <a:ext cx="40523" cy="113484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4" name="Straight Connector 123"/>
            <p:cNvCxnSpPr>
              <a:stCxn id="109" idx="1"/>
              <a:endCxn id="97" idx="3"/>
            </p:cNvCxnSpPr>
            <p:nvPr/>
          </p:nvCxnSpPr>
          <p:spPr bwMode="auto">
            <a:xfrm rot="10800000" flipV="1">
              <a:off x="4713292" y="5429992"/>
              <a:ext cx="52295" cy="11471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5" name="Straight Connector 124"/>
            <p:cNvCxnSpPr>
              <a:stCxn id="115" idx="4"/>
              <a:endCxn id="105" idx="0"/>
            </p:cNvCxnSpPr>
            <p:nvPr/>
          </p:nvCxnSpPr>
          <p:spPr bwMode="auto">
            <a:xfrm>
              <a:off x="4460589" y="5141363"/>
              <a:ext cx="76337" cy="35902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6" name="Straight Connector 125"/>
            <p:cNvCxnSpPr>
              <a:endCxn id="102" idx="2"/>
            </p:cNvCxnSpPr>
            <p:nvPr/>
          </p:nvCxnSpPr>
          <p:spPr bwMode="auto">
            <a:xfrm rot="5400000" flipH="1" flipV="1">
              <a:off x="4538516" y="5111010"/>
              <a:ext cx="80220" cy="14824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7" name="Straight Connector 126"/>
            <p:cNvCxnSpPr>
              <a:endCxn id="100" idx="1"/>
            </p:cNvCxnSpPr>
            <p:nvPr/>
          </p:nvCxnSpPr>
          <p:spPr bwMode="auto">
            <a:xfrm rot="16200000" flipV="1">
              <a:off x="4672521" y="5102759"/>
              <a:ext cx="87730" cy="47923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128" name="Straight Connector 127"/>
            <p:cNvCxnSpPr>
              <a:stCxn id="101" idx="1"/>
            </p:cNvCxnSpPr>
            <p:nvPr/>
          </p:nvCxnSpPr>
          <p:spPr bwMode="auto">
            <a:xfrm rot="10800000">
              <a:off x="4569613" y="5177289"/>
              <a:ext cx="71323" cy="17542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37" name="TextBox 136"/>
            <p:cNvSpPr txBox="1"/>
            <p:nvPr/>
          </p:nvSpPr>
          <p:spPr>
            <a:xfrm>
              <a:off x="4148483" y="3580792"/>
              <a:ext cx="939681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900" b="1" dirty="0" smtClean="0"/>
                <a:t>Hybrid Protocol</a:t>
              </a:r>
            </a:p>
          </p:txBody>
        </p:sp>
        <p:cxnSp>
          <p:nvCxnSpPr>
            <p:cNvPr id="173" name="Straight Connector 172"/>
            <p:cNvCxnSpPr>
              <a:endCxn id="178" idx="0"/>
            </p:cNvCxnSpPr>
            <p:nvPr/>
          </p:nvCxnSpPr>
          <p:spPr bwMode="auto">
            <a:xfrm flipV="1">
              <a:off x="4466665" y="4066803"/>
              <a:ext cx="107575" cy="111236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sm" len="sm"/>
            </a:ln>
            <a:effectLst/>
          </p:spPr>
        </p:cxnSp>
        <p:sp>
          <p:nvSpPr>
            <p:cNvPr id="174" name="Oval 173"/>
            <p:cNvSpPr/>
            <p:nvPr/>
          </p:nvSpPr>
          <p:spPr bwMode="auto">
            <a:xfrm rot="14127864">
              <a:off x="4631766" y="4287298"/>
              <a:ext cx="48199" cy="35824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175" name="Oval 174"/>
            <p:cNvSpPr/>
            <p:nvPr/>
          </p:nvSpPr>
          <p:spPr bwMode="auto">
            <a:xfrm rot="14127864">
              <a:off x="4564897" y="4412313"/>
              <a:ext cx="48199" cy="35824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cxnSp>
          <p:nvCxnSpPr>
            <p:cNvPr id="176" name="Straight Connector 175"/>
            <p:cNvCxnSpPr>
              <a:endCxn id="178" idx="7"/>
            </p:cNvCxnSpPr>
            <p:nvPr/>
          </p:nvCxnSpPr>
          <p:spPr bwMode="auto">
            <a:xfrm rot="19527864">
              <a:off x="4480704" y="4002315"/>
              <a:ext cx="78191" cy="82688"/>
            </a:xfrm>
            <a:prstGeom prst="line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77" name="Oval 176"/>
            <p:cNvSpPr/>
            <p:nvPr/>
          </p:nvSpPr>
          <p:spPr bwMode="auto">
            <a:xfrm rot="14127864">
              <a:off x="4631766" y="4162284"/>
              <a:ext cx="48199" cy="35824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178" name="Oval 177"/>
            <p:cNvSpPr/>
            <p:nvPr/>
          </p:nvSpPr>
          <p:spPr bwMode="auto">
            <a:xfrm rot="14127864">
              <a:off x="4564896" y="4037269"/>
              <a:ext cx="48199" cy="35824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179" name="Oval 178"/>
            <p:cNvSpPr/>
            <p:nvPr/>
          </p:nvSpPr>
          <p:spPr bwMode="auto">
            <a:xfrm rot="16550184">
              <a:off x="4525529" y="4156020"/>
              <a:ext cx="48199" cy="35824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180" name="Oval 179"/>
            <p:cNvSpPr/>
            <p:nvPr/>
          </p:nvSpPr>
          <p:spPr bwMode="auto">
            <a:xfrm rot="16550184">
              <a:off x="4458659" y="4031006"/>
              <a:ext cx="48199" cy="35824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181" name="Oval 180"/>
            <p:cNvSpPr/>
            <p:nvPr/>
          </p:nvSpPr>
          <p:spPr bwMode="auto">
            <a:xfrm rot="14127864">
              <a:off x="4330851" y="4287298"/>
              <a:ext cx="48199" cy="35824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182" name="Oval 181"/>
            <p:cNvSpPr/>
            <p:nvPr/>
          </p:nvSpPr>
          <p:spPr bwMode="auto">
            <a:xfrm rot="14127864">
              <a:off x="4364286" y="4037269"/>
              <a:ext cx="48199" cy="35824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183" name="Oval 182"/>
            <p:cNvSpPr/>
            <p:nvPr/>
          </p:nvSpPr>
          <p:spPr bwMode="auto">
            <a:xfrm rot="16550184">
              <a:off x="4425224" y="4156020"/>
              <a:ext cx="48199" cy="35824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184" name="Oval 183"/>
            <p:cNvSpPr/>
            <p:nvPr/>
          </p:nvSpPr>
          <p:spPr bwMode="auto">
            <a:xfrm rot="14127864">
              <a:off x="4431157" y="4287298"/>
              <a:ext cx="48199" cy="35824"/>
            </a:xfrm>
            <a:prstGeom prst="ellipse">
              <a:avLst/>
            </a:prstGeom>
            <a:solidFill>
              <a:srgbClr val="3366FF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185" name="Oval 184"/>
            <p:cNvSpPr/>
            <p:nvPr/>
          </p:nvSpPr>
          <p:spPr bwMode="auto">
            <a:xfrm rot="14127864">
              <a:off x="4367212" y="4392381"/>
              <a:ext cx="48199" cy="35824"/>
            </a:xfrm>
            <a:prstGeom prst="ellipse">
              <a:avLst/>
            </a:prstGeom>
            <a:solidFill>
              <a:srgbClr val="3366FF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186" name="Oval 185"/>
            <p:cNvSpPr/>
            <p:nvPr/>
          </p:nvSpPr>
          <p:spPr bwMode="auto">
            <a:xfrm rot="14127864">
              <a:off x="4464591" y="4412315"/>
              <a:ext cx="48199" cy="35824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187" name="Oval 186"/>
            <p:cNvSpPr/>
            <p:nvPr/>
          </p:nvSpPr>
          <p:spPr bwMode="auto">
            <a:xfrm rot="14127864">
              <a:off x="4638058" y="4384406"/>
              <a:ext cx="48199" cy="35824"/>
            </a:xfrm>
            <a:prstGeom prst="ellipse">
              <a:avLst/>
            </a:prstGeom>
            <a:solidFill>
              <a:srgbClr val="3366FF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188" name="Oval 187"/>
            <p:cNvSpPr/>
            <p:nvPr/>
          </p:nvSpPr>
          <p:spPr bwMode="auto">
            <a:xfrm rot="14127864">
              <a:off x="4687898" y="4067821"/>
              <a:ext cx="48199" cy="35824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cxnSp>
          <p:nvCxnSpPr>
            <p:cNvPr id="189" name="Straight Connector 188"/>
            <p:cNvCxnSpPr>
              <a:endCxn id="184" idx="1"/>
            </p:cNvCxnSpPr>
            <p:nvPr/>
          </p:nvCxnSpPr>
          <p:spPr bwMode="auto">
            <a:xfrm rot="5400000" flipH="1" flipV="1">
              <a:off x="4389636" y="4338446"/>
              <a:ext cx="74606" cy="52648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sm" len="sm"/>
            </a:ln>
            <a:effectLst/>
          </p:spPr>
        </p:cxnSp>
        <p:cxnSp>
          <p:nvCxnSpPr>
            <p:cNvPr id="190" name="Straight Connector 189"/>
            <p:cNvCxnSpPr>
              <a:stCxn id="181" idx="5"/>
              <a:endCxn id="183" idx="1"/>
            </p:cNvCxnSpPr>
            <p:nvPr/>
          </p:nvCxnSpPr>
          <p:spPr bwMode="auto">
            <a:xfrm flipV="1">
              <a:off x="4356943" y="4189411"/>
              <a:ext cx="78267" cy="93544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sm" len="sm"/>
            </a:ln>
            <a:effectLst/>
          </p:spPr>
        </p:cxnSp>
        <p:cxnSp>
          <p:nvCxnSpPr>
            <p:cNvPr id="191" name="Straight Connector 190"/>
            <p:cNvCxnSpPr>
              <a:endCxn id="192" idx="3"/>
            </p:cNvCxnSpPr>
            <p:nvPr/>
          </p:nvCxnSpPr>
          <p:spPr bwMode="auto">
            <a:xfrm flipV="1">
              <a:off x="4471640" y="4311030"/>
              <a:ext cx="102795" cy="2681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sm" len="sm"/>
            </a:ln>
            <a:effectLst/>
          </p:spPr>
        </p:cxnSp>
        <p:sp>
          <p:nvSpPr>
            <p:cNvPr id="192" name="Oval 191"/>
            <p:cNvSpPr/>
            <p:nvPr/>
          </p:nvSpPr>
          <p:spPr bwMode="auto">
            <a:xfrm rot="14127864">
              <a:off x="4531462" y="4287298"/>
              <a:ext cx="48199" cy="35824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cxnSp>
          <p:nvCxnSpPr>
            <p:cNvPr id="193" name="Straight Connector 192"/>
            <p:cNvCxnSpPr>
              <a:stCxn id="192" idx="3"/>
              <a:endCxn id="187" idx="7"/>
            </p:cNvCxnSpPr>
            <p:nvPr/>
          </p:nvCxnSpPr>
          <p:spPr bwMode="auto">
            <a:xfrm>
              <a:off x="4574435" y="4311030"/>
              <a:ext cx="68850" cy="85468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sm" len="sm"/>
            </a:ln>
            <a:effectLst/>
          </p:spPr>
        </p:cxnSp>
        <p:sp>
          <p:nvSpPr>
            <p:cNvPr id="194" name="Oval 193"/>
            <p:cNvSpPr/>
            <p:nvPr/>
          </p:nvSpPr>
          <p:spPr bwMode="auto">
            <a:xfrm rot="16550184">
              <a:off x="4313249" y="4115947"/>
              <a:ext cx="48199" cy="35824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cxnSp>
          <p:nvCxnSpPr>
            <p:cNvPr id="195" name="Straight Connector 194"/>
            <p:cNvCxnSpPr>
              <a:endCxn id="183" idx="7"/>
            </p:cNvCxnSpPr>
            <p:nvPr/>
          </p:nvCxnSpPr>
          <p:spPr bwMode="auto">
            <a:xfrm rot="16200000" flipH="1">
              <a:off x="4381856" y="4099123"/>
              <a:ext cx="74212" cy="38553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sm" len="sm"/>
            </a:ln>
            <a:effectLst/>
          </p:spPr>
        </p:cxnSp>
        <p:cxnSp>
          <p:nvCxnSpPr>
            <p:cNvPr id="196" name="Straight Connector 195"/>
            <p:cNvCxnSpPr>
              <a:endCxn id="188" idx="7"/>
            </p:cNvCxnSpPr>
            <p:nvPr/>
          </p:nvCxnSpPr>
          <p:spPr bwMode="auto">
            <a:xfrm>
              <a:off x="4603233" y="4058713"/>
              <a:ext cx="89891" cy="21200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sm" len="sm"/>
            </a:ln>
            <a:effectLst/>
          </p:spPr>
        </p:cxnSp>
        <p:cxnSp>
          <p:nvCxnSpPr>
            <p:cNvPr id="197" name="Straight Connector 196"/>
            <p:cNvCxnSpPr>
              <a:stCxn id="183" idx="3"/>
              <a:endCxn id="192" idx="5"/>
            </p:cNvCxnSpPr>
            <p:nvPr/>
          </p:nvCxnSpPr>
          <p:spPr bwMode="auto">
            <a:xfrm>
              <a:off x="4460409" y="4192359"/>
              <a:ext cx="97145" cy="90596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sm" len="sm"/>
            </a:ln>
            <a:effectLst/>
          </p:spPr>
        </p:cxnSp>
        <p:cxnSp>
          <p:nvCxnSpPr>
            <p:cNvPr id="198" name="Straight Connector 197"/>
            <p:cNvCxnSpPr>
              <a:stCxn id="192" idx="4"/>
              <a:endCxn id="177" idx="1"/>
            </p:cNvCxnSpPr>
            <p:nvPr/>
          </p:nvCxnSpPr>
          <p:spPr bwMode="auto">
            <a:xfrm flipV="1">
              <a:off x="4570317" y="4202452"/>
              <a:ext cx="83556" cy="91135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sm" len="sm"/>
            </a:ln>
            <a:effectLst/>
          </p:spPr>
        </p:cxnSp>
        <p:sp>
          <p:nvSpPr>
            <p:cNvPr id="232" name="TextBox 231"/>
            <p:cNvSpPr txBox="1"/>
            <p:nvPr/>
          </p:nvSpPr>
          <p:spPr>
            <a:xfrm>
              <a:off x="4102089" y="2481161"/>
              <a:ext cx="918842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900" b="1" dirty="0" smtClean="0"/>
                <a:t>Hybrid Content</a:t>
              </a:r>
              <a:endParaRPr lang="en-US" sz="900" b="1" dirty="0"/>
            </a:p>
          </p:txBody>
        </p:sp>
        <p:grpSp>
          <p:nvGrpSpPr>
            <p:cNvPr id="428" name="Group 427"/>
            <p:cNvGrpSpPr/>
            <p:nvPr/>
          </p:nvGrpSpPr>
          <p:grpSpPr>
            <a:xfrm>
              <a:off x="4235726" y="2854055"/>
              <a:ext cx="521252" cy="522051"/>
              <a:chOff x="4273826" y="2730230"/>
              <a:chExt cx="521252" cy="522051"/>
            </a:xfrm>
          </p:grpSpPr>
          <p:cxnSp>
            <p:nvCxnSpPr>
              <p:cNvPr id="276" name="Straight Connector 275"/>
              <p:cNvCxnSpPr>
                <a:stCxn id="292" idx="2"/>
                <a:endCxn id="294" idx="6"/>
              </p:cNvCxnSpPr>
              <p:nvPr/>
            </p:nvCxnSpPr>
            <p:spPr bwMode="auto">
              <a:xfrm rot="5400000">
                <a:off x="4444656" y="2976033"/>
                <a:ext cx="74321" cy="1993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77" name="Straight Connector 276"/>
              <p:cNvCxnSpPr>
                <a:stCxn id="292" idx="4"/>
                <a:endCxn id="286" idx="0"/>
              </p:cNvCxnSpPr>
              <p:nvPr/>
            </p:nvCxnSpPr>
            <p:spPr bwMode="auto">
              <a:xfrm flipV="1">
                <a:off x="4499821" y="2917385"/>
                <a:ext cx="56066" cy="4217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78" name="Straight Connector 277"/>
              <p:cNvCxnSpPr>
                <a:stCxn id="291" idx="2"/>
                <a:endCxn id="292" idx="0"/>
              </p:cNvCxnSpPr>
              <p:nvPr/>
            </p:nvCxnSpPr>
            <p:spPr bwMode="auto">
              <a:xfrm rot="16200000" flipH="1">
                <a:off x="4413608" y="2862070"/>
                <a:ext cx="81941" cy="28688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79" name="Oval 278"/>
              <p:cNvSpPr/>
              <p:nvPr/>
            </p:nvSpPr>
            <p:spPr bwMode="auto">
              <a:xfrm rot="14127864">
                <a:off x="4642961" y="3015532"/>
                <a:ext cx="40962" cy="31059"/>
              </a:xfrm>
              <a:prstGeom prst="ellipse">
                <a:avLst/>
              </a:prstGeom>
              <a:solidFill>
                <a:schemeClr val="bg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280" name="Oval 279"/>
              <p:cNvSpPr/>
              <p:nvPr/>
            </p:nvSpPr>
            <p:spPr bwMode="auto">
              <a:xfrm rot="14127864">
                <a:off x="4555998" y="3015532"/>
                <a:ext cx="40962" cy="31059"/>
              </a:xfrm>
              <a:prstGeom prst="ellipse">
                <a:avLst/>
              </a:prstGeom>
              <a:solidFill>
                <a:srgbClr val="FF33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281" name="Oval 280"/>
              <p:cNvSpPr/>
              <p:nvPr/>
            </p:nvSpPr>
            <p:spPr bwMode="auto">
              <a:xfrm rot="14127864">
                <a:off x="4584985" y="3121776"/>
                <a:ext cx="40962" cy="31059"/>
              </a:xfrm>
              <a:prstGeom prst="ellipse">
                <a:avLst/>
              </a:prstGeom>
              <a:solidFill>
                <a:schemeClr val="bg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282" name="Straight Connector 281"/>
              <p:cNvCxnSpPr>
                <a:endCxn id="285" idx="7"/>
              </p:cNvCxnSpPr>
              <p:nvPr/>
            </p:nvCxnSpPr>
            <p:spPr bwMode="auto">
              <a:xfrm rot="19527864">
                <a:off x="4511578" y="2773644"/>
                <a:ext cx="67791" cy="70272"/>
              </a:xfrm>
              <a:prstGeom prst="line">
                <a:avLst/>
              </a:prstGeom>
              <a:noFill/>
              <a:ln w="9525" cap="flat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83" name="Straight Connector 282"/>
              <p:cNvCxnSpPr/>
              <p:nvPr/>
            </p:nvCxnSpPr>
            <p:spPr bwMode="auto">
              <a:xfrm rot="5400000" flipH="1" flipV="1">
                <a:off x="4558684" y="2854205"/>
                <a:ext cx="57029" cy="33028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84" name="Oval 283"/>
              <p:cNvSpPr/>
              <p:nvPr/>
            </p:nvSpPr>
            <p:spPr bwMode="auto">
              <a:xfrm rot="14127864">
                <a:off x="4642961" y="2909288"/>
                <a:ext cx="40962" cy="31059"/>
              </a:xfrm>
              <a:prstGeom prst="ellipse">
                <a:avLst/>
              </a:prstGeom>
              <a:solidFill>
                <a:schemeClr val="bg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285" name="Oval 284"/>
              <p:cNvSpPr/>
              <p:nvPr/>
            </p:nvSpPr>
            <p:spPr bwMode="auto">
              <a:xfrm rot="14127864">
                <a:off x="4584985" y="2803043"/>
                <a:ext cx="40962" cy="31059"/>
              </a:xfrm>
              <a:prstGeom prst="ellipse">
                <a:avLst/>
              </a:prstGeom>
              <a:solidFill>
                <a:srgbClr val="00FF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286" name="Oval 285"/>
              <p:cNvSpPr/>
              <p:nvPr/>
            </p:nvSpPr>
            <p:spPr bwMode="auto">
              <a:xfrm rot="16550184">
                <a:off x="4550854" y="2903964"/>
                <a:ext cx="40962" cy="31059"/>
              </a:xfrm>
              <a:prstGeom prst="ellipse">
                <a:avLst/>
              </a:prstGeom>
              <a:solidFill>
                <a:srgbClr val="00FF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287" name="Oval 286"/>
              <p:cNvSpPr/>
              <p:nvPr/>
            </p:nvSpPr>
            <p:spPr bwMode="auto">
              <a:xfrm rot="16550184">
                <a:off x="4492878" y="2797720"/>
                <a:ext cx="40962" cy="31059"/>
              </a:xfrm>
              <a:prstGeom prst="ellipse">
                <a:avLst/>
              </a:prstGeom>
              <a:solidFill>
                <a:schemeClr val="bg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288" name="Oval 287"/>
              <p:cNvSpPr/>
              <p:nvPr/>
            </p:nvSpPr>
            <p:spPr bwMode="auto">
              <a:xfrm rot="14127864">
                <a:off x="4382070" y="3015532"/>
                <a:ext cx="40962" cy="31059"/>
              </a:xfrm>
              <a:prstGeom prst="ellipse">
                <a:avLst/>
              </a:prstGeom>
              <a:solidFill>
                <a:schemeClr val="bg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289" name="Oval 288"/>
              <p:cNvSpPr/>
              <p:nvPr/>
            </p:nvSpPr>
            <p:spPr bwMode="auto">
              <a:xfrm>
                <a:off x="4273826" y="2730230"/>
                <a:ext cx="521252" cy="522051"/>
              </a:xfrm>
              <a:prstGeom prst="ellips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290" name="Oval 289"/>
              <p:cNvSpPr/>
              <p:nvPr/>
            </p:nvSpPr>
            <p:spPr bwMode="auto">
              <a:xfrm rot="16550184">
                <a:off x="4376927" y="2903964"/>
                <a:ext cx="40962" cy="31059"/>
              </a:xfrm>
              <a:prstGeom prst="ellipse">
                <a:avLst/>
              </a:prstGeom>
              <a:solidFill>
                <a:schemeClr val="bg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291" name="Oval 290"/>
              <p:cNvSpPr/>
              <p:nvPr/>
            </p:nvSpPr>
            <p:spPr bwMode="auto">
              <a:xfrm rot="14127864">
                <a:off x="4411058" y="2803043"/>
                <a:ext cx="40962" cy="31059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292" name="Oval 291"/>
              <p:cNvSpPr/>
              <p:nvPr/>
            </p:nvSpPr>
            <p:spPr bwMode="auto">
              <a:xfrm rot="16550184">
                <a:off x="4463891" y="2903964"/>
                <a:ext cx="40962" cy="31059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293" name="Straight Connector 292"/>
              <p:cNvCxnSpPr/>
              <p:nvPr/>
            </p:nvCxnSpPr>
            <p:spPr bwMode="auto">
              <a:xfrm rot="5400000" flipH="1" flipV="1">
                <a:off x="4434358" y="3064273"/>
                <a:ext cx="57029" cy="33028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94" name="Oval 293"/>
              <p:cNvSpPr/>
              <p:nvPr/>
            </p:nvSpPr>
            <p:spPr bwMode="auto">
              <a:xfrm rot="14127864">
                <a:off x="4469034" y="3015532"/>
                <a:ext cx="40962" cy="31059"/>
              </a:xfrm>
              <a:prstGeom prst="ellipse">
                <a:avLst/>
              </a:prstGeom>
              <a:solidFill>
                <a:srgbClr val="00B0F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295" name="Oval 294"/>
              <p:cNvSpPr/>
              <p:nvPr/>
            </p:nvSpPr>
            <p:spPr bwMode="auto">
              <a:xfrm rot="14127864">
                <a:off x="4413595" y="3104837"/>
                <a:ext cx="40962" cy="31059"/>
              </a:xfrm>
              <a:prstGeom prst="ellipse">
                <a:avLst/>
              </a:prstGeom>
              <a:solidFill>
                <a:srgbClr val="00B0F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296" name="Oval 295"/>
              <p:cNvSpPr/>
              <p:nvPr/>
            </p:nvSpPr>
            <p:spPr bwMode="auto">
              <a:xfrm rot="14127864">
                <a:off x="4498022" y="3121778"/>
                <a:ext cx="40962" cy="31059"/>
              </a:xfrm>
              <a:prstGeom prst="ellipse">
                <a:avLst/>
              </a:prstGeom>
              <a:solidFill>
                <a:schemeClr val="bg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297" name="Straight Connector 296"/>
              <p:cNvCxnSpPr>
                <a:endCxn id="280" idx="7"/>
              </p:cNvCxnSpPr>
              <p:nvPr/>
            </p:nvCxnSpPr>
            <p:spPr bwMode="auto">
              <a:xfrm>
                <a:off x="4499771" y="3026082"/>
                <a:ext cx="61514" cy="1362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sp>
            <p:nvSpPr>
              <p:cNvPr id="298" name="Oval 297"/>
              <p:cNvSpPr/>
              <p:nvPr/>
            </p:nvSpPr>
            <p:spPr bwMode="auto">
              <a:xfrm rot="14127864">
                <a:off x="4648416" y="3098059"/>
                <a:ext cx="40962" cy="31059"/>
              </a:xfrm>
              <a:prstGeom prst="ellipse">
                <a:avLst/>
              </a:prstGeom>
              <a:solidFill>
                <a:srgbClr val="FF000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299" name="Oval 298"/>
              <p:cNvSpPr/>
              <p:nvPr/>
            </p:nvSpPr>
            <p:spPr bwMode="auto">
              <a:xfrm rot="14127864">
                <a:off x="4650953" y="2816839"/>
                <a:ext cx="40962" cy="31059"/>
              </a:xfrm>
              <a:prstGeom prst="ellipse">
                <a:avLst/>
              </a:prstGeom>
              <a:solidFill>
                <a:schemeClr val="bg1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300" name="Straight Connector 299"/>
              <p:cNvCxnSpPr>
                <a:endCxn id="286" idx="2"/>
              </p:cNvCxnSpPr>
              <p:nvPr/>
            </p:nvCxnSpPr>
            <p:spPr bwMode="auto">
              <a:xfrm rot="16200000" flipV="1">
                <a:off x="4532688" y="2976957"/>
                <a:ext cx="82825" cy="8649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301" name="Straight Connector 300"/>
              <p:cNvCxnSpPr>
                <a:stCxn id="280" idx="3"/>
                <a:endCxn id="298" idx="6"/>
              </p:cNvCxnSpPr>
              <p:nvPr/>
            </p:nvCxnSpPr>
            <p:spPr bwMode="auto">
              <a:xfrm>
                <a:off x="4591673" y="3034679"/>
                <a:ext cx="68530" cy="62038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549" name="Group 548"/>
          <p:cNvGrpSpPr/>
          <p:nvPr/>
        </p:nvGrpSpPr>
        <p:grpSpPr>
          <a:xfrm>
            <a:off x="5408542" y="2308626"/>
            <a:ext cx="1266693" cy="2882649"/>
            <a:chOff x="5408542" y="2437812"/>
            <a:chExt cx="1266693" cy="3096363"/>
          </a:xfrm>
        </p:grpSpPr>
        <p:sp>
          <p:nvSpPr>
            <p:cNvPr id="19" name="TextBox 18"/>
            <p:cNvSpPr txBox="1"/>
            <p:nvPr/>
          </p:nvSpPr>
          <p:spPr>
            <a:xfrm>
              <a:off x="5408542" y="4718523"/>
              <a:ext cx="1266693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900" b="1" dirty="0" smtClean="0"/>
                <a:t>  Random Architecture</a:t>
              </a:r>
            </a:p>
          </p:txBody>
        </p:sp>
        <p:cxnSp>
          <p:nvCxnSpPr>
            <p:cNvPr id="26" name="Straight Connector 25"/>
            <p:cNvCxnSpPr>
              <a:stCxn id="60" idx="5"/>
              <a:endCxn id="52" idx="4"/>
            </p:cNvCxnSpPr>
            <p:nvPr/>
          </p:nvCxnSpPr>
          <p:spPr bwMode="auto">
            <a:xfrm flipV="1">
              <a:off x="5678154" y="5073372"/>
              <a:ext cx="98932" cy="47623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44" name="Oval 43"/>
            <p:cNvSpPr/>
            <p:nvPr/>
          </p:nvSpPr>
          <p:spPr bwMode="auto">
            <a:xfrm rot="16550184">
              <a:off x="5625817" y="5223237"/>
              <a:ext cx="49858" cy="33995"/>
            </a:xfrm>
            <a:prstGeom prst="ellips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5" name="Oval 44"/>
            <p:cNvSpPr/>
            <p:nvPr/>
          </p:nvSpPr>
          <p:spPr bwMode="auto">
            <a:xfrm rot="14127864">
              <a:off x="5777798" y="5463612"/>
              <a:ext cx="49858" cy="33995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6" name="Oval 45"/>
            <p:cNvSpPr/>
            <p:nvPr/>
          </p:nvSpPr>
          <p:spPr bwMode="auto">
            <a:xfrm rot="14127864">
              <a:off x="5992735" y="5305652"/>
              <a:ext cx="49858" cy="33995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7" name="Oval 46"/>
            <p:cNvSpPr/>
            <p:nvPr/>
          </p:nvSpPr>
          <p:spPr bwMode="auto">
            <a:xfrm rot="14127864">
              <a:off x="5936440" y="5204971"/>
              <a:ext cx="49858" cy="33995"/>
            </a:xfrm>
            <a:prstGeom prst="ellipse">
              <a:avLst/>
            </a:prstGeom>
            <a:solidFill>
              <a:srgbClr val="3366FF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8" name="Oval 47"/>
            <p:cNvSpPr/>
            <p:nvPr/>
          </p:nvSpPr>
          <p:spPr bwMode="auto">
            <a:xfrm rot="14127864">
              <a:off x="5853766" y="5334290"/>
              <a:ext cx="49858" cy="33995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49" name="Oval 48"/>
            <p:cNvSpPr/>
            <p:nvPr/>
          </p:nvSpPr>
          <p:spPr bwMode="auto">
            <a:xfrm rot="14127864">
              <a:off x="5911862" y="5083900"/>
              <a:ext cx="49858" cy="33995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50" name="Oval 49"/>
            <p:cNvSpPr/>
            <p:nvPr/>
          </p:nvSpPr>
          <p:spPr bwMode="auto">
            <a:xfrm rot="14127864">
              <a:off x="5876111" y="5492248"/>
              <a:ext cx="49858" cy="33995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51" name="Oval 50"/>
            <p:cNvSpPr/>
            <p:nvPr/>
          </p:nvSpPr>
          <p:spPr bwMode="auto">
            <a:xfrm rot="14127864">
              <a:off x="5746070" y="5334290"/>
              <a:ext cx="49858" cy="33995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52" name="Oval 51"/>
            <p:cNvSpPr/>
            <p:nvPr/>
          </p:nvSpPr>
          <p:spPr bwMode="auto">
            <a:xfrm rot="14127864">
              <a:off x="5738155" y="5067404"/>
              <a:ext cx="49858" cy="33995"/>
            </a:xfrm>
            <a:prstGeom prst="ellips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cxnSp>
          <p:nvCxnSpPr>
            <p:cNvPr id="53" name="Straight Connector 52"/>
            <p:cNvCxnSpPr/>
            <p:nvPr/>
          </p:nvCxnSpPr>
          <p:spPr bwMode="auto">
            <a:xfrm rot="19527864">
              <a:off x="5880941" y="5035472"/>
              <a:ext cx="74200" cy="85534"/>
            </a:xfrm>
            <a:prstGeom prst="line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54" name="Oval 53"/>
            <p:cNvSpPr/>
            <p:nvPr/>
          </p:nvSpPr>
          <p:spPr bwMode="auto">
            <a:xfrm rot="16550184">
              <a:off x="5835626" y="5198491"/>
              <a:ext cx="49858" cy="33995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55" name="Oval 54"/>
            <p:cNvSpPr/>
            <p:nvPr/>
          </p:nvSpPr>
          <p:spPr bwMode="auto">
            <a:xfrm rot="16550184">
              <a:off x="5822157" y="5073296"/>
              <a:ext cx="49858" cy="33995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56" name="Oval 55"/>
            <p:cNvSpPr/>
            <p:nvPr/>
          </p:nvSpPr>
          <p:spPr bwMode="auto">
            <a:xfrm rot="16550184">
              <a:off x="5740441" y="5198491"/>
              <a:ext cx="49858" cy="33995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57" name="Oval 56"/>
            <p:cNvSpPr/>
            <p:nvPr/>
          </p:nvSpPr>
          <p:spPr bwMode="auto">
            <a:xfrm rot="14127864">
              <a:off x="5635248" y="5345030"/>
              <a:ext cx="49858" cy="33995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58" name="Oval 57"/>
            <p:cNvSpPr/>
            <p:nvPr/>
          </p:nvSpPr>
          <p:spPr bwMode="auto">
            <a:xfrm rot="14127864">
              <a:off x="5682613" y="5463612"/>
              <a:ext cx="49858" cy="33995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59" name="Oval 58"/>
            <p:cNvSpPr/>
            <p:nvPr/>
          </p:nvSpPr>
          <p:spPr bwMode="auto">
            <a:xfrm rot="16550184">
              <a:off x="5955968" y="5418699"/>
              <a:ext cx="49858" cy="33995"/>
            </a:xfrm>
            <a:prstGeom prst="ellips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60" name="Oval 59"/>
            <p:cNvSpPr/>
            <p:nvPr/>
          </p:nvSpPr>
          <p:spPr bwMode="auto">
            <a:xfrm rot="16550184">
              <a:off x="5639702" y="5120135"/>
              <a:ext cx="49858" cy="33995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cxnSp>
          <p:nvCxnSpPr>
            <p:cNvPr id="28" name="Straight Connector 27"/>
            <p:cNvCxnSpPr>
              <a:stCxn id="44" idx="5"/>
              <a:endCxn id="56" idx="0"/>
            </p:cNvCxnSpPr>
            <p:nvPr/>
          </p:nvCxnSpPr>
          <p:spPr bwMode="auto">
            <a:xfrm flipV="1">
              <a:off x="5664269" y="5213510"/>
              <a:ext cx="84192" cy="10587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9" name="Straight Connector 28"/>
            <p:cNvCxnSpPr>
              <a:stCxn id="56" idx="6"/>
              <a:endCxn id="52" idx="2"/>
            </p:cNvCxnSpPr>
            <p:nvPr/>
          </p:nvCxnSpPr>
          <p:spPr bwMode="auto">
            <a:xfrm rot="5400000" flipH="1" flipV="1">
              <a:off x="5728633" y="5143891"/>
              <a:ext cx="85752" cy="7846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" name="Straight Connector 29"/>
            <p:cNvCxnSpPr>
              <a:stCxn id="54" idx="7"/>
            </p:cNvCxnSpPr>
            <p:nvPr/>
          </p:nvCxnSpPr>
          <p:spPr bwMode="auto">
            <a:xfrm rot="10800000" flipH="1">
              <a:off x="5850164" y="5106011"/>
              <a:ext cx="2143" cy="90543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" name="Straight Connector 30"/>
            <p:cNvCxnSpPr/>
            <p:nvPr/>
          </p:nvCxnSpPr>
          <p:spPr bwMode="auto">
            <a:xfrm rot="10800000">
              <a:off x="5782931" y="5216540"/>
              <a:ext cx="52277" cy="190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" name="Straight Connector 31"/>
            <p:cNvCxnSpPr>
              <a:stCxn id="54" idx="5"/>
            </p:cNvCxnSpPr>
            <p:nvPr/>
          </p:nvCxnSpPr>
          <p:spPr bwMode="auto">
            <a:xfrm flipV="1">
              <a:off x="5874078" y="5113524"/>
              <a:ext cx="52292" cy="85827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3" name="Straight Connector 32"/>
            <p:cNvCxnSpPr>
              <a:endCxn id="47" idx="1"/>
            </p:cNvCxnSpPr>
            <p:nvPr/>
          </p:nvCxnSpPr>
          <p:spPr bwMode="auto">
            <a:xfrm>
              <a:off x="5880640" y="5216521"/>
              <a:ext cx="79558" cy="27768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4" name="Straight Connector 33"/>
            <p:cNvCxnSpPr>
              <a:stCxn id="54" idx="1"/>
            </p:cNvCxnSpPr>
            <p:nvPr/>
          </p:nvCxnSpPr>
          <p:spPr bwMode="auto">
            <a:xfrm rot="10800000" flipV="1">
              <a:off x="5778243" y="5231627"/>
              <a:ext cx="68789" cy="95439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5" name="Straight Connector 34"/>
            <p:cNvCxnSpPr>
              <a:stCxn id="51" idx="7"/>
            </p:cNvCxnSpPr>
            <p:nvPr/>
          </p:nvCxnSpPr>
          <p:spPr bwMode="auto">
            <a:xfrm rot="10800000" flipV="1">
              <a:off x="5675118" y="5344565"/>
              <a:ext cx="77249" cy="18985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6" name="Straight Connector 35"/>
            <p:cNvCxnSpPr>
              <a:stCxn id="48" idx="7"/>
            </p:cNvCxnSpPr>
            <p:nvPr/>
          </p:nvCxnSpPr>
          <p:spPr bwMode="auto">
            <a:xfrm rot="10800000" flipV="1">
              <a:off x="5793244" y="5344564"/>
              <a:ext cx="66820" cy="6108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7" name="Straight Connector 36"/>
            <p:cNvCxnSpPr>
              <a:stCxn id="46" idx="6"/>
            </p:cNvCxnSpPr>
            <p:nvPr/>
          </p:nvCxnSpPr>
          <p:spPr bwMode="auto">
            <a:xfrm rot="16200000" flipV="1">
              <a:off x="5958433" y="5255229"/>
              <a:ext cx="59821" cy="33946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8" name="Straight Connector 37"/>
            <p:cNvCxnSpPr>
              <a:stCxn id="59" idx="7"/>
            </p:cNvCxnSpPr>
            <p:nvPr/>
          </p:nvCxnSpPr>
          <p:spPr bwMode="auto">
            <a:xfrm rot="10800000">
              <a:off x="5901996" y="5362477"/>
              <a:ext cx="68511" cy="54285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9" name="Straight Connector 38"/>
            <p:cNvCxnSpPr>
              <a:stCxn id="45" idx="4"/>
            </p:cNvCxnSpPr>
            <p:nvPr/>
          </p:nvCxnSpPr>
          <p:spPr bwMode="auto">
            <a:xfrm flipV="1">
              <a:off x="5816729" y="5366770"/>
              <a:ext cx="60893" cy="102809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0" name="Straight Connector 39"/>
            <p:cNvCxnSpPr/>
            <p:nvPr/>
          </p:nvCxnSpPr>
          <p:spPr bwMode="auto">
            <a:xfrm flipH="1" flipV="1">
              <a:off x="5881372" y="5374282"/>
              <a:ext cx="15213" cy="102986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" name="Straight Connector 40"/>
            <p:cNvCxnSpPr>
              <a:stCxn id="58" idx="4"/>
            </p:cNvCxnSpPr>
            <p:nvPr/>
          </p:nvCxnSpPr>
          <p:spPr bwMode="auto">
            <a:xfrm flipV="1">
              <a:off x="5721544" y="5372138"/>
              <a:ext cx="45453" cy="97442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2" name="Straight Connector 41"/>
            <p:cNvCxnSpPr>
              <a:stCxn id="56" idx="2"/>
              <a:endCxn id="51" idx="6"/>
            </p:cNvCxnSpPr>
            <p:nvPr/>
          </p:nvCxnSpPr>
          <p:spPr bwMode="auto">
            <a:xfrm rot="5400000">
              <a:off x="5715673" y="5283269"/>
              <a:ext cx="90462" cy="4504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3" name="Straight Connector 42"/>
            <p:cNvCxnSpPr/>
            <p:nvPr/>
          </p:nvCxnSpPr>
          <p:spPr bwMode="auto">
            <a:xfrm rot="10800000" flipV="1">
              <a:off x="5886056" y="5239137"/>
              <a:ext cx="68789" cy="95439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38" name="TextBox 137"/>
            <p:cNvSpPr txBox="1"/>
            <p:nvPr/>
          </p:nvSpPr>
          <p:spPr>
            <a:xfrm>
              <a:off x="5408542" y="3599842"/>
              <a:ext cx="1023037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900" b="1" dirty="0" smtClean="0"/>
                <a:t>Random Protocol</a:t>
              </a:r>
            </a:p>
          </p:txBody>
        </p:sp>
        <p:sp>
          <p:nvSpPr>
            <p:cNvPr id="156" name="Oval 155"/>
            <p:cNvSpPr/>
            <p:nvPr/>
          </p:nvSpPr>
          <p:spPr bwMode="auto">
            <a:xfrm rot="16550184">
              <a:off x="5618001" y="4130204"/>
              <a:ext cx="49858" cy="33995"/>
            </a:xfrm>
            <a:prstGeom prst="ellips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157" name="Oval 156"/>
            <p:cNvSpPr/>
            <p:nvPr/>
          </p:nvSpPr>
          <p:spPr bwMode="auto">
            <a:xfrm rot="14127864">
              <a:off x="5769983" y="4370578"/>
              <a:ext cx="49858" cy="33995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158" name="Oval 157"/>
            <p:cNvSpPr/>
            <p:nvPr/>
          </p:nvSpPr>
          <p:spPr bwMode="auto">
            <a:xfrm rot="14127864">
              <a:off x="5984920" y="4212618"/>
              <a:ext cx="49858" cy="33995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159" name="Oval 158"/>
            <p:cNvSpPr/>
            <p:nvPr/>
          </p:nvSpPr>
          <p:spPr bwMode="auto">
            <a:xfrm rot="14127864">
              <a:off x="5928624" y="4111938"/>
              <a:ext cx="49858" cy="33995"/>
            </a:xfrm>
            <a:prstGeom prst="ellipse">
              <a:avLst/>
            </a:prstGeom>
            <a:solidFill>
              <a:srgbClr val="3366FF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160" name="Oval 159"/>
            <p:cNvSpPr/>
            <p:nvPr/>
          </p:nvSpPr>
          <p:spPr bwMode="auto">
            <a:xfrm rot="14127864">
              <a:off x="5845951" y="4241257"/>
              <a:ext cx="49858" cy="33995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161" name="Oval 160"/>
            <p:cNvSpPr/>
            <p:nvPr/>
          </p:nvSpPr>
          <p:spPr bwMode="auto">
            <a:xfrm rot="14127864">
              <a:off x="5904047" y="3990866"/>
              <a:ext cx="49858" cy="33995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162" name="Oval 161"/>
            <p:cNvSpPr/>
            <p:nvPr/>
          </p:nvSpPr>
          <p:spPr bwMode="auto">
            <a:xfrm rot="14127864">
              <a:off x="5868295" y="4399215"/>
              <a:ext cx="49858" cy="33995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163" name="Oval 162"/>
            <p:cNvSpPr/>
            <p:nvPr/>
          </p:nvSpPr>
          <p:spPr bwMode="auto">
            <a:xfrm rot="14127864">
              <a:off x="5738254" y="4241257"/>
              <a:ext cx="49858" cy="33995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164" name="Oval 163"/>
            <p:cNvSpPr/>
            <p:nvPr/>
          </p:nvSpPr>
          <p:spPr bwMode="auto">
            <a:xfrm rot="14127864">
              <a:off x="5730340" y="3974370"/>
              <a:ext cx="49858" cy="33995"/>
            </a:xfrm>
            <a:prstGeom prst="ellips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cxnSp>
          <p:nvCxnSpPr>
            <p:cNvPr id="165" name="Straight Connector 164"/>
            <p:cNvCxnSpPr/>
            <p:nvPr/>
          </p:nvCxnSpPr>
          <p:spPr bwMode="auto">
            <a:xfrm rot="19527864">
              <a:off x="5873125" y="3942438"/>
              <a:ext cx="74200" cy="85535"/>
            </a:xfrm>
            <a:prstGeom prst="line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66" name="Oval 165"/>
            <p:cNvSpPr/>
            <p:nvPr/>
          </p:nvSpPr>
          <p:spPr bwMode="auto">
            <a:xfrm rot="16550184">
              <a:off x="5827810" y="4105458"/>
              <a:ext cx="49858" cy="33995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167" name="Oval 166"/>
            <p:cNvSpPr/>
            <p:nvPr/>
          </p:nvSpPr>
          <p:spPr bwMode="auto">
            <a:xfrm rot="16550184">
              <a:off x="5814341" y="3980262"/>
              <a:ext cx="49858" cy="33995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168" name="Oval 167"/>
            <p:cNvSpPr/>
            <p:nvPr/>
          </p:nvSpPr>
          <p:spPr bwMode="auto">
            <a:xfrm rot="16550184">
              <a:off x="5732625" y="4105458"/>
              <a:ext cx="49858" cy="33995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169" name="Oval 168"/>
            <p:cNvSpPr/>
            <p:nvPr/>
          </p:nvSpPr>
          <p:spPr bwMode="auto">
            <a:xfrm rot="14127864">
              <a:off x="5627432" y="4251996"/>
              <a:ext cx="49858" cy="33995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170" name="Oval 169"/>
            <p:cNvSpPr/>
            <p:nvPr/>
          </p:nvSpPr>
          <p:spPr bwMode="auto">
            <a:xfrm rot="14127864">
              <a:off x="5674797" y="4370578"/>
              <a:ext cx="49858" cy="33995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171" name="Oval 170"/>
            <p:cNvSpPr/>
            <p:nvPr/>
          </p:nvSpPr>
          <p:spPr bwMode="auto">
            <a:xfrm rot="16550184">
              <a:off x="5948152" y="4325666"/>
              <a:ext cx="49858" cy="33995"/>
            </a:xfrm>
            <a:prstGeom prst="ellipse">
              <a:avLst/>
            </a:prstGeom>
            <a:solidFill>
              <a:schemeClr val="accent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172" name="Oval 171"/>
            <p:cNvSpPr/>
            <p:nvPr/>
          </p:nvSpPr>
          <p:spPr bwMode="auto">
            <a:xfrm rot="16550184">
              <a:off x="5631886" y="4027101"/>
              <a:ext cx="49858" cy="33995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cxnSp>
          <p:nvCxnSpPr>
            <p:cNvPr id="145" name="Straight Connector 144"/>
            <p:cNvCxnSpPr/>
            <p:nvPr/>
          </p:nvCxnSpPr>
          <p:spPr bwMode="auto">
            <a:xfrm>
              <a:off x="5677018" y="4060909"/>
              <a:ext cx="66756" cy="41669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sm" len="sm"/>
            </a:ln>
            <a:effectLst/>
          </p:spPr>
        </p:cxnSp>
        <p:cxnSp>
          <p:nvCxnSpPr>
            <p:cNvPr id="146" name="Straight Connector 145"/>
            <p:cNvCxnSpPr/>
            <p:nvPr/>
          </p:nvCxnSpPr>
          <p:spPr bwMode="auto">
            <a:xfrm>
              <a:off x="5666592" y="4167109"/>
              <a:ext cx="66756" cy="41669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sm" len="sm"/>
            </a:ln>
            <a:effectLst/>
          </p:spPr>
        </p:cxnSp>
        <p:cxnSp>
          <p:nvCxnSpPr>
            <p:cNvPr id="147" name="Straight Connector 146"/>
            <p:cNvCxnSpPr/>
            <p:nvPr/>
          </p:nvCxnSpPr>
          <p:spPr bwMode="auto">
            <a:xfrm flipV="1">
              <a:off x="5716535" y="4290786"/>
              <a:ext cx="44802" cy="63731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sm" len="sm"/>
            </a:ln>
            <a:effectLst/>
          </p:spPr>
        </p:cxnSp>
        <p:cxnSp>
          <p:nvCxnSpPr>
            <p:cNvPr id="148" name="Straight Connector 147"/>
            <p:cNvCxnSpPr/>
            <p:nvPr/>
          </p:nvCxnSpPr>
          <p:spPr bwMode="auto">
            <a:xfrm rot="10800000" flipV="1">
              <a:off x="5666469" y="4262147"/>
              <a:ext cx="69848" cy="5965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sm" len="sm"/>
            </a:ln>
            <a:effectLst/>
          </p:spPr>
        </p:cxnSp>
        <p:cxnSp>
          <p:nvCxnSpPr>
            <p:cNvPr id="149" name="Straight Connector 148"/>
            <p:cNvCxnSpPr/>
            <p:nvPr/>
          </p:nvCxnSpPr>
          <p:spPr bwMode="auto">
            <a:xfrm>
              <a:off x="5775013" y="4169495"/>
              <a:ext cx="66756" cy="41669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sm" len="sm"/>
            </a:ln>
            <a:effectLst/>
          </p:spPr>
        </p:cxnSp>
        <p:cxnSp>
          <p:nvCxnSpPr>
            <p:cNvPr id="150" name="Straight Connector 149"/>
            <p:cNvCxnSpPr/>
            <p:nvPr/>
          </p:nvCxnSpPr>
          <p:spPr bwMode="auto">
            <a:xfrm rot="16200000" flipH="1">
              <a:off x="5844286" y="4323810"/>
              <a:ext cx="68788" cy="15514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sm" len="sm"/>
            </a:ln>
            <a:effectLst/>
          </p:spPr>
        </p:cxnSp>
        <p:cxnSp>
          <p:nvCxnSpPr>
            <p:cNvPr id="151" name="Straight Connector 150"/>
            <p:cNvCxnSpPr/>
            <p:nvPr/>
          </p:nvCxnSpPr>
          <p:spPr bwMode="auto">
            <a:xfrm rot="10800000" flipV="1">
              <a:off x="5800951" y="4276443"/>
              <a:ext cx="34034" cy="84744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sm" len="sm"/>
            </a:ln>
            <a:effectLst/>
          </p:spPr>
        </p:cxnSp>
        <p:cxnSp>
          <p:nvCxnSpPr>
            <p:cNvPr id="152" name="Straight Connector 151"/>
            <p:cNvCxnSpPr/>
            <p:nvPr/>
          </p:nvCxnSpPr>
          <p:spPr bwMode="auto">
            <a:xfrm rot="5400000" flipH="1" flipV="1">
              <a:off x="5870926" y="4173641"/>
              <a:ext cx="67121" cy="29595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sm" len="sm"/>
            </a:ln>
            <a:effectLst/>
          </p:spPr>
        </p:cxnSp>
        <p:cxnSp>
          <p:nvCxnSpPr>
            <p:cNvPr id="153" name="Straight Connector 152"/>
            <p:cNvCxnSpPr/>
            <p:nvPr/>
          </p:nvCxnSpPr>
          <p:spPr bwMode="auto">
            <a:xfrm>
              <a:off x="5899072" y="4272115"/>
              <a:ext cx="66756" cy="41669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sm" len="sm"/>
            </a:ln>
            <a:effectLst/>
          </p:spPr>
        </p:cxnSp>
        <p:cxnSp>
          <p:nvCxnSpPr>
            <p:cNvPr id="154" name="Straight Connector 153"/>
            <p:cNvCxnSpPr>
              <a:endCxn id="167" idx="2"/>
            </p:cNvCxnSpPr>
            <p:nvPr/>
          </p:nvCxnSpPr>
          <p:spPr bwMode="auto">
            <a:xfrm rot="5400000" flipH="1" flipV="1">
              <a:off x="5778251" y="4027163"/>
              <a:ext cx="63907" cy="53702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sm" len="sm"/>
            </a:ln>
            <a:effectLst/>
          </p:spPr>
        </p:cxnSp>
        <p:cxnSp>
          <p:nvCxnSpPr>
            <p:cNvPr id="155" name="Straight Connector 154"/>
            <p:cNvCxnSpPr/>
            <p:nvPr/>
          </p:nvCxnSpPr>
          <p:spPr bwMode="auto">
            <a:xfrm rot="10800000" flipV="1">
              <a:off x="5858291" y="4043950"/>
              <a:ext cx="56683" cy="49945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sm" len="sm"/>
            </a:ln>
            <a:effectLst/>
          </p:spPr>
        </p:cxnSp>
        <p:sp>
          <p:nvSpPr>
            <p:cNvPr id="233" name="TextBox 232"/>
            <p:cNvSpPr txBox="1"/>
            <p:nvPr/>
          </p:nvSpPr>
          <p:spPr>
            <a:xfrm>
              <a:off x="5566092" y="2437812"/>
              <a:ext cx="61587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900" b="1" dirty="0" smtClean="0"/>
                <a:t>Random </a:t>
              </a:r>
            </a:p>
            <a:p>
              <a:pPr algn="ctr"/>
              <a:r>
                <a:rPr lang="en-US" sz="900" b="1" dirty="0" smtClean="0"/>
                <a:t>Content</a:t>
              </a:r>
            </a:p>
          </p:txBody>
        </p:sp>
        <p:cxnSp>
          <p:nvCxnSpPr>
            <p:cNvPr id="242" name="Straight Connector 241"/>
            <p:cNvCxnSpPr>
              <a:stCxn id="255" idx="6"/>
              <a:endCxn id="256" idx="2"/>
            </p:cNvCxnSpPr>
            <p:nvPr/>
          </p:nvCxnSpPr>
          <p:spPr bwMode="auto">
            <a:xfrm rot="16200000" flipV="1">
              <a:off x="5866333" y="3064732"/>
              <a:ext cx="64839" cy="15603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3" name="Straight Connector 242"/>
            <p:cNvCxnSpPr>
              <a:stCxn id="255" idx="4"/>
              <a:endCxn id="248" idx="4"/>
            </p:cNvCxnSpPr>
            <p:nvPr/>
          </p:nvCxnSpPr>
          <p:spPr bwMode="auto">
            <a:xfrm flipV="1">
              <a:off x="5920604" y="3119508"/>
              <a:ext cx="90489" cy="8917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44" name="Straight Connector 243"/>
            <p:cNvCxnSpPr>
              <a:endCxn id="257" idx="6"/>
            </p:cNvCxnSpPr>
            <p:nvPr/>
          </p:nvCxnSpPr>
          <p:spPr bwMode="auto">
            <a:xfrm rot="5400000" flipH="1" flipV="1">
              <a:off x="5747270" y="3169729"/>
              <a:ext cx="136086" cy="6534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45" name="Oval 244"/>
            <p:cNvSpPr/>
            <p:nvPr/>
          </p:nvSpPr>
          <p:spPr bwMode="auto">
            <a:xfrm rot="16550184">
              <a:off x="5689680" y="3131739"/>
              <a:ext cx="42764" cy="31420"/>
            </a:xfrm>
            <a:prstGeom prst="ellipse">
              <a:avLst/>
            </a:prstGeom>
            <a:solidFill>
              <a:srgbClr val="00B0F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46" name="Oval 245"/>
            <p:cNvSpPr/>
            <p:nvPr/>
          </p:nvSpPr>
          <p:spPr bwMode="auto">
            <a:xfrm rot="14127864">
              <a:off x="5830148" y="3337911"/>
              <a:ext cx="42764" cy="31420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47" name="Oval 246"/>
            <p:cNvSpPr/>
            <p:nvPr/>
          </p:nvSpPr>
          <p:spPr bwMode="auto">
            <a:xfrm rot="14127864">
              <a:off x="5976770" y="3226991"/>
              <a:ext cx="42764" cy="31420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48" name="Oval 247"/>
            <p:cNvSpPr/>
            <p:nvPr/>
          </p:nvSpPr>
          <p:spPr bwMode="auto">
            <a:xfrm rot="14127864">
              <a:off x="5976770" y="3116073"/>
              <a:ext cx="42764" cy="31420"/>
            </a:xfrm>
            <a:prstGeom prst="ellipse">
              <a:avLst/>
            </a:prstGeom>
            <a:solidFill>
              <a:srgbClr val="00B0F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49" name="Oval 248"/>
            <p:cNvSpPr/>
            <p:nvPr/>
          </p:nvSpPr>
          <p:spPr bwMode="auto">
            <a:xfrm rot="14127864">
              <a:off x="5888797" y="3226991"/>
              <a:ext cx="42764" cy="31420"/>
            </a:xfrm>
            <a:prstGeom prst="ellipse">
              <a:avLst/>
            </a:prstGeom>
            <a:solidFill>
              <a:srgbClr val="00B0F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50" name="Oval 249"/>
            <p:cNvSpPr/>
            <p:nvPr/>
          </p:nvSpPr>
          <p:spPr bwMode="auto">
            <a:xfrm rot="14127864">
              <a:off x="5954055" y="3012228"/>
              <a:ext cx="42764" cy="31420"/>
            </a:xfrm>
            <a:prstGeom prst="ellipse">
              <a:avLst/>
            </a:prstGeom>
            <a:solidFill>
              <a:srgbClr val="00B0F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51" name="Oval 250"/>
            <p:cNvSpPr/>
            <p:nvPr/>
          </p:nvSpPr>
          <p:spPr bwMode="auto">
            <a:xfrm rot="14127864">
              <a:off x="5918121" y="3337909"/>
              <a:ext cx="42764" cy="31420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52" name="Oval 251"/>
            <p:cNvSpPr/>
            <p:nvPr/>
          </p:nvSpPr>
          <p:spPr bwMode="auto">
            <a:xfrm rot="14127864">
              <a:off x="5800823" y="3226991"/>
              <a:ext cx="42764" cy="31420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53" name="Oval 252"/>
            <p:cNvSpPr/>
            <p:nvPr/>
          </p:nvSpPr>
          <p:spPr bwMode="auto">
            <a:xfrm rot="14127864">
              <a:off x="5793508" y="2998080"/>
              <a:ext cx="42764" cy="31420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cxnSp>
          <p:nvCxnSpPr>
            <p:cNvPr id="254" name="Straight Connector 253"/>
            <p:cNvCxnSpPr>
              <a:endCxn id="250" idx="7"/>
            </p:cNvCxnSpPr>
            <p:nvPr/>
          </p:nvCxnSpPr>
          <p:spPr bwMode="auto">
            <a:xfrm rot="19527864">
              <a:off x="5880459" y="2981033"/>
              <a:ext cx="68578" cy="73364"/>
            </a:xfrm>
            <a:prstGeom prst="line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55" name="Oval 254"/>
            <p:cNvSpPr/>
            <p:nvPr/>
          </p:nvSpPr>
          <p:spPr bwMode="auto">
            <a:xfrm rot="16550184">
              <a:off x="5883594" y="3110515"/>
              <a:ext cx="42764" cy="31420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56" name="Oval 255"/>
            <p:cNvSpPr/>
            <p:nvPr/>
          </p:nvSpPr>
          <p:spPr bwMode="auto">
            <a:xfrm rot="16550184">
              <a:off x="5871146" y="3003133"/>
              <a:ext cx="42764" cy="31420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57" name="Oval 256"/>
            <p:cNvSpPr/>
            <p:nvPr/>
          </p:nvSpPr>
          <p:spPr bwMode="auto">
            <a:xfrm rot="16550184">
              <a:off x="5795620" y="3110515"/>
              <a:ext cx="42764" cy="31420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58" name="Oval 257"/>
            <p:cNvSpPr/>
            <p:nvPr/>
          </p:nvSpPr>
          <p:spPr bwMode="auto">
            <a:xfrm rot="14127864">
              <a:off x="5712850" y="3226991"/>
              <a:ext cx="42764" cy="31420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59" name="Oval 258"/>
            <p:cNvSpPr/>
            <p:nvPr/>
          </p:nvSpPr>
          <p:spPr bwMode="auto">
            <a:xfrm rot="14127864">
              <a:off x="5742174" y="3337911"/>
              <a:ext cx="42764" cy="31420"/>
            </a:xfrm>
            <a:prstGeom prst="ellipse">
              <a:avLst/>
            </a:prstGeom>
            <a:solidFill>
              <a:srgbClr val="00B0F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60" name="Oval 259"/>
            <p:cNvSpPr/>
            <p:nvPr/>
          </p:nvSpPr>
          <p:spPr bwMode="auto">
            <a:xfrm>
              <a:off x="5604012" y="2928634"/>
              <a:ext cx="492808" cy="509363"/>
            </a:xfrm>
            <a:prstGeom prst="ellips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cxnSp>
          <p:nvCxnSpPr>
            <p:cNvPr id="261" name="Straight Connector 260"/>
            <p:cNvCxnSpPr>
              <a:stCxn id="252" idx="4"/>
              <a:endCxn id="249" idx="7"/>
            </p:cNvCxnSpPr>
            <p:nvPr/>
          </p:nvCxnSpPr>
          <p:spPr bwMode="auto">
            <a:xfrm>
              <a:off x="5835147" y="3230427"/>
              <a:ext cx="59662" cy="8498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2" name="Straight Connector 261"/>
            <p:cNvCxnSpPr>
              <a:stCxn id="257" idx="6"/>
              <a:endCxn id="255" idx="0"/>
            </p:cNvCxnSpPr>
            <p:nvPr/>
          </p:nvCxnSpPr>
          <p:spPr bwMode="auto">
            <a:xfrm rot="16200000" flipH="1">
              <a:off x="5844429" y="3079104"/>
              <a:ext cx="19070" cy="70767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3" name="Straight Connector 262"/>
            <p:cNvCxnSpPr>
              <a:stCxn id="255" idx="5"/>
              <a:endCxn id="250" idx="1"/>
            </p:cNvCxnSpPr>
            <p:nvPr/>
          </p:nvCxnSpPr>
          <p:spPr bwMode="auto">
            <a:xfrm flipV="1">
              <a:off x="5917142" y="3049072"/>
              <a:ext cx="55364" cy="63668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4" name="Straight Connector 263"/>
            <p:cNvCxnSpPr>
              <a:endCxn id="247" idx="7"/>
            </p:cNvCxnSpPr>
            <p:nvPr/>
          </p:nvCxnSpPr>
          <p:spPr bwMode="auto">
            <a:xfrm>
              <a:off x="5910338" y="3153186"/>
              <a:ext cx="72444" cy="85738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5" name="Straight Connector 264"/>
            <p:cNvCxnSpPr>
              <a:endCxn id="249" idx="6"/>
            </p:cNvCxnSpPr>
            <p:nvPr/>
          </p:nvCxnSpPr>
          <p:spPr bwMode="auto">
            <a:xfrm rot="5400000">
              <a:off x="5865090" y="3182405"/>
              <a:ext cx="78975" cy="6388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6" name="Straight Connector 265"/>
            <p:cNvCxnSpPr>
              <a:stCxn id="249" idx="2"/>
              <a:endCxn id="251" idx="6"/>
            </p:cNvCxnSpPr>
            <p:nvPr/>
          </p:nvCxnSpPr>
          <p:spPr bwMode="auto">
            <a:xfrm rot="16200000" flipH="1">
              <a:off x="5886996" y="3292293"/>
              <a:ext cx="75691" cy="11732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7" name="Straight Connector 266"/>
            <p:cNvCxnSpPr/>
            <p:nvPr/>
          </p:nvCxnSpPr>
          <p:spPr bwMode="auto">
            <a:xfrm rot="16200000" flipH="1">
              <a:off x="5799728" y="3292293"/>
              <a:ext cx="75691" cy="11732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8" name="Straight Connector 267"/>
            <p:cNvCxnSpPr>
              <a:endCxn id="257" idx="2"/>
            </p:cNvCxnSpPr>
            <p:nvPr/>
          </p:nvCxnSpPr>
          <p:spPr bwMode="auto">
            <a:xfrm flipV="1">
              <a:off x="5737612" y="3147496"/>
              <a:ext cx="77813" cy="100617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69" name="Straight Connector 268"/>
            <p:cNvCxnSpPr>
              <a:stCxn id="259" idx="4"/>
              <a:endCxn id="252" idx="0"/>
            </p:cNvCxnSpPr>
            <p:nvPr/>
          </p:nvCxnSpPr>
          <p:spPr bwMode="auto">
            <a:xfrm flipV="1">
              <a:off x="5776497" y="3254974"/>
              <a:ext cx="32767" cy="86373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0" name="Straight Connector 269"/>
            <p:cNvCxnSpPr>
              <a:stCxn id="257" idx="7"/>
              <a:endCxn id="253" idx="2"/>
            </p:cNvCxnSpPr>
            <p:nvPr/>
          </p:nvCxnSpPr>
          <p:spPr bwMode="auto">
            <a:xfrm rot="10800000" flipH="1">
              <a:off x="5807067" y="3031403"/>
              <a:ext cx="16619" cy="78224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1" name="Straight Connector 270"/>
            <p:cNvCxnSpPr>
              <a:stCxn id="257" idx="1"/>
              <a:endCxn id="245" idx="4"/>
            </p:cNvCxnSpPr>
            <p:nvPr/>
          </p:nvCxnSpPr>
          <p:spPr bwMode="auto">
            <a:xfrm rot="10800000" flipV="1">
              <a:off x="5726691" y="3139709"/>
              <a:ext cx="78145" cy="9941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72" name="Oval 271"/>
            <p:cNvSpPr/>
            <p:nvPr/>
          </p:nvSpPr>
          <p:spPr bwMode="auto">
            <a:xfrm rot="16550184">
              <a:off x="5974585" y="3308600"/>
              <a:ext cx="42764" cy="31420"/>
            </a:xfrm>
            <a:prstGeom prst="ellipse">
              <a:avLst/>
            </a:prstGeom>
            <a:solidFill>
              <a:srgbClr val="00B0F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73" name="Oval 272"/>
            <p:cNvSpPr/>
            <p:nvPr/>
          </p:nvSpPr>
          <p:spPr bwMode="auto">
            <a:xfrm rot="16550184">
              <a:off x="5702514" y="3043307"/>
              <a:ext cx="42764" cy="31420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cxnSp>
          <p:nvCxnSpPr>
            <p:cNvPr id="274" name="Straight Connector 273"/>
            <p:cNvCxnSpPr>
              <a:stCxn id="273" idx="3"/>
              <a:endCxn id="257" idx="7"/>
            </p:cNvCxnSpPr>
            <p:nvPr/>
          </p:nvCxnSpPr>
          <p:spPr bwMode="auto">
            <a:xfrm>
              <a:off x="5733831" y="3075615"/>
              <a:ext cx="73236" cy="34012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275" name="Straight Connector 274"/>
            <p:cNvCxnSpPr>
              <a:stCxn id="249" idx="3"/>
              <a:endCxn id="272" idx="7"/>
            </p:cNvCxnSpPr>
            <p:nvPr/>
          </p:nvCxnSpPr>
          <p:spPr bwMode="auto">
            <a:xfrm>
              <a:off x="5925549" y="3246477"/>
              <a:ext cx="60483" cy="61235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  <p:grpSp>
        <p:nvGrpSpPr>
          <p:cNvPr id="520" name="Group 519"/>
          <p:cNvGrpSpPr/>
          <p:nvPr/>
        </p:nvGrpSpPr>
        <p:grpSpPr>
          <a:xfrm>
            <a:off x="2541657" y="2156457"/>
            <a:ext cx="4430643" cy="3263268"/>
            <a:chOff x="2541657" y="2257425"/>
            <a:chExt cx="4430643" cy="3505200"/>
          </a:xfrm>
        </p:grpSpPr>
        <p:cxnSp>
          <p:nvCxnSpPr>
            <p:cNvPr id="329" name="Straight Connector 328"/>
            <p:cNvCxnSpPr/>
            <p:nvPr/>
          </p:nvCxnSpPr>
          <p:spPr>
            <a:xfrm>
              <a:off x="2552700" y="3524250"/>
              <a:ext cx="4354443" cy="101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0" name="Straight Connector 329"/>
            <p:cNvCxnSpPr/>
            <p:nvPr/>
          </p:nvCxnSpPr>
          <p:spPr>
            <a:xfrm>
              <a:off x="2541657" y="4643944"/>
              <a:ext cx="443064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1" name="Straight Connector 330"/>
            <p:cNvCxnSpPr/>
            <p:nvPr/>
          </p:nvCxnSpPr>
          <p:spPr>
            <a:xfrm flipV="1">
              <a:off x="3909943" y="2257425"/>
              <a:ext cx="0" cy="35052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3" name="Straight Connector 332"/>
            <p:cNvCxnSpPr/>
            <p:nvPr/>
          </p:nvCxnSpPr>
          <p:spPr>
            <a:xfrm flipV="1">
              <a:off x="5278230" y="2257425"/>
              <a:ext cx="0" cy="35052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7" name="Group 546"/>
          <p:cNvGrpSpPr/>
          <p:nvPr/>
        </p:nvGrpSpPr>
        <p:grpSpPr>
          <a:xfrm>
            <a:off x="2609268" y="2351954"/>
            <a:ext cx="1244251" cy="2882360"/>
            <a:chOff x="2609268" y="2481161"/>
            <a:chExt cx="1244251" cy="3096053"/>
          </a:xfrm>
        </p:grpSpPr>
        <p:sp>
          <p:nvSpPr>
            <p:cNvPr id="17" name="TextBox 16"/>
            <p:cNvSpPr txBox="1"/>
            <p:nvPr/>
          </p:nvSpPr>
          <p:spPr>
            <a:xfrm>
              <a:off x="2827592" y="4643944"/>
              <a:ext cx="83228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900" b="1" dirty="0" smtClean="0"/>
                <a:t>Deterministic</a:t>
              </a:r>
            </a:p>
            <a:p>
              <a:pPr algn="ctr"/>
              <a:r>
                <a:rPr lang="en-US" sz="900" b="1" dirty="0" smtClean="0"/>
                <a:t>Architecture</a:t>
              </a:r>
            </a:p>
          </p:txBody>
        </p:sp>
        <p:cxnSp>
          <p:nvCxnSpPr>
            <p:cNvPr id="22" name="Straight Connector 21"/>
            <p:cNvCxnSpPr>
              <a:endCxn id="64" idx="7"/>
            </p:cNvCxnSpPr>
            <p:nvPr/>
          </p:nvCxnSpPr>
          <p:spPr bwMode="auto">
            <a:xfrm rot="19527864">
              <a:off x="3116130" y="5081644"/>
              <a:ext cx="78415" cy="89084"/>
            </a:xfrm>
            <a:prstGeom prst="line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61" name="Straight Connector 60"/>
            <p:cNvCxnSpPr/>
            <p:nvPr/>
          </p:nvCxnSpPr>
          <p:spPr bwMode="auto">
            <a:xfrm>
              <a:off x="3043195" y="5520061"/>
              <a:ext cx="104060" cy="20999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sm" len="sm"/>
            </a:ln>
            <a:effectLst/>
          </p:spPr>
        </p:cxnSp>
        <p:sp>
          <p:nvSpPr>
            <p:cNvPr id="62" name="Oval 61"/>
            <p:cNvSpPr/>
            <p:nvPr/>
          </p:nvSpPr>
          <p:spPr bwMode="auto">
            <a:xfrm rot="14127864">
              <a:off x="3336270" y="5385716"/>
              <a:ext cx="51927" cy="35927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63" name="Oval 62"/>
            <p:cNvSpPr/>
            <p:nvPr/>
          </p:nvSpPr>
          <p:spPr bwMode="auto">
            <a:xfrm rot="14127864">
              <a:off x="3333335" y="5251028"/>
              <a:ext cx="51927" cy="35927"/>
            </a:xfrm>
            <a:prstGeom prst="ellipse">
              <a:avLst/>
            </a:prstGeom>
            <a:solidFill>
              <a:srgbClr val="FF33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64" name="Oval 63"/>
            <p:cNvSpPr/>
            <p:nvPr/>
          </p:nvSpPr>
          <p:spPr bwMode="auto">
            <a:xfrm rot="14127864">
              <a:off x="3198769" y="5120637"/>
              <a:ext cx="51927" cy="35927"/>
            </a:xfrm>
            <a:prstGeom prst="ellipse">
              <a:avLst/>
            </a:prstGeom>
            <a:solidFill>
              <a:srgbClr val="3366FF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65" name="Oval 64"/>
            <p:cNvSpPr/>
            <p:nvPr/>
          </p:nvSpPr>
          <p:spPr bwMode="auto">
            <a:xfrm rot="14127864">
              <a:off x="3210510" y="5533287"/>
              <a:ext cx="51927" cy="35927"/>
            </a:xfrm>
            <a:prstGeom prst="ellipse">
              <a:avLst/>
            </a:prstGeom>
            <a:solidFill>
              <a:srgbClr val="3366FF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66" name="Oval 65"/>
            <p:cNvSpPr/>
            <p:nvPr/>
          </p:nvSpPr>
          <p:spPr bwMode="auto">
            <a:xfrm rot="14127864">
              <a:off x="3044542" y="5163590"/>
              <a:ext cx="51927" cy="35927"/>
            </a:xfrm>
            <a:prstGeom prst="ellipse">
              <a:avLst/>
            </a:prstGeom>
            <a:solidFill>
              <a:srgbClr val="3366FF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67" name="Oval 66"/>
            <p:cNvSpPr/>
            <p:nvPr/>
          </p:nvSpPr>
          <p:spPr bwMode="auto">
            <a:xfrm rot="16550184">
              <a:off x="3109837" y="5118184"/>
              <a:ext cx="51927" cy="35927"/>
            </a:xfrm>
            <a:prstGeom prst="ellipse">
              <a:avLst/>
            </a:prstGeom>
            <a:solidFill>
              <a:srgbClr val="3366FF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68" name="Oval 67"/>
            <p:cNvSpPr/>
            <p:nvPr/>
          </p:nvSpPr>
          <p:spPr bwMode="auto">
            <a:xfrm rot="14127864">
              <a:off x="3018128" y="5490337"/>
              <a:ext cx="51927" cy="35927"/>
            </a:xfrm>
            <a:prstGeom prst="ellipse">
              <a:avLst/>
            </a:prstGeom>
            <a:solidFill>
              <a:srgbClr val="3366FF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69" name="Oval 68"/>
            <p:cNvSpPr/>
            <p:nvPr/>
          </p:nvSpPr>
          <p:spPr bwMode="auto">
            <a:xfrm rot="14127864">
              <a:off x="3304428" y="5490334"/>
              <a:ext cx="51927" cy="35927"/>
            </a:xfrm>
            <a:prstGeom prst="ellipse">
              <a:avLst/>
            </a:prstGeom>
            <a:solidFill>
              <a:srgbClr val="3366FF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70" name="Oval 69"/>
            <p:cNvSpPr/>
            <p:nvPr/>
          </p:nvSpPr>
          <p:spPr bwMode="auto">
            <a:xfrm rot="14127864">
              <a:off x="3295181" y="5169420"/>
              <a:ext cx="51927" cy="35927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cxnSp>
          <p:nvCxnSpPr>
            <p:cNvPr id="71" name="Straight Connector 70"/>
            <p:cNvCxnSpPr/>
            <p:nvPr/>
          </p:nvCxnSpPr>
          <p:spPr bwMode="auto">
            <a:xfrm>
              <a:off x="3016638" y="5413319"/>
              <a:ext cx="100593" cy="1432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sm" len="sm"/>
            </a:ln>
            <a:effectLst/>
          </p:spPr>
        </p:cxnSp>
        <p:cxnSp>
          <p:nvCxnSpPr>
            <p:cNvPr id="72" name="Straight Connector 71"/>
            <p:cNvCxnSpPr/>
            <p:nvPr/>
          </p:nvCxnSpPr>
          <p:spPr bwMode="auto">
            <a:xfrm>
              <a:off x="3139539" y="5422508"/>
              <a:ext cx="100593" cy="1432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sm" len="sm"/>
            </a:ln>
            <a:effectLst/>
          </p:spPr>
        </p:cxnSp>
        <p:sp>
          <p:nvSpPr>
            <p:cNvPr id="73" name="Oval 72"/>
            <p:cNvSpPr/>
            <p:nvPr/>
          </p:nvSpPr>
          <p:spPr bwMode="auto">
            <a:xfrm rot="14127864">
              <a:off x="3108670" y="5398601"/>
              <a:ext cx="51927" cy="35927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74" name="Oval 73"/>
            <p:cNvSpPr/>
            <p:nvPr/>
          </p:nvSpPr>
          <p:spPr bwMode="auto">
            <a:xfrm rot="14127864">
              <a:off x="3209264" y="5398601"/>
              <a:ext cx="51927" cy="35927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cxnSp>
          <p:nvCxnSpPr>
            <p:cNvPr id="75" name="Straight Connector 74"/>
            <p:cNvCxnSpPr/>
            <p:nvPr/>
          </p:nvCxnSpPr>
          <p:spPr bwMode="auto">
            <a:xfrm>
              <a:off x="3255031" y="5418973"/>
              <a:ext cx="100593" cy="1432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sm" len="sm"/>
            </a:ln>
            <a:effectLst/>
          </p:spPr>
        </p:cxnSp>
        <p:cxnSp>
          <p:nvCxnSpPr>
            <p:cNvPr id="76" name="Straight Connector 75"/>
            <p:cNvCxnSpPr/>
            <p:nvPr/>
          </p:nvCxnSpPr>
          <p:spPr bwMode="auto">
            <a:xfrm>
              <a:off x="3021578" y="5283247"/>
              <a:ext cx="100593" cy="1432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sm" len="sm"/>
            </a:ln>
            <a:effectLst/>
          </p:spPr>
        </p:cxnSp>
        <p:cxnSp>
          <p:nvCxnSpPr>
            <p:cNvPr id="77" name="Straight Connector 76"/>
            <p:cNvCxnSpPr/>
            <p:nvPr/>
          </p:nvCxnSpPr>
          <p:spPr bwMode="auto">
            <a:xfrm>
              <a:off x="3125335" y="5274764"/>
              <a:ext cx="100593" cy="1432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sm" len="sm"/>
            </a:ln>
            <a:effectLst/>
          </p:spPr>
        </p:cxnSp>
        <p:sp>
          <p:nvSpPr>
            <p:cNvPr id="78" name="Oval 77"/>
            <p:cNvSpPr/>
            <p:nvPr/>
          </p:nvSpPr>
          <p:spPr bwMode="auto">
            <a:xfrm rot="16550184">
              <a:off x="3102721" y="5257166"/>
              <a:ext cx="51927" cy="35927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79" name="Oval 78"/>
            <p:cNvSpPr/>
            <p:nvPr/>
          </p:nvSpPr>
          <p:spPr bwMode="auto">
            <a:xfrm rot="16550184">
              <a:off x="3203314" y="5257166"/>
              <a:ext cx="51927" cy="35927"/>
            </a:xfrm>
            <a:prstGeom prst="ellipse">
              <a:avLst/>
            </a:prstGeom>
            <a:solidFill>
              <a:srgbClr val="FF33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cxnSp>
          <p:nvCxnSpPr>
            <p:cNvPr id="80" name="Straight Connector 79"/>
            <p:cNvCxnSpPr>
              <a:endCxn id="65" idx="0"/>
            </p:cNvCxnSpPr>
            <p:nvPr/>
          </p:nvCxnSpPr>
          <p:spPr bwMode="auto">
            <a:xfrm>
              <a:off x="3132747" y="5541976"/>
              <a:ext cx="88929" cy="20931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sm" len="sm"/>
            </a:ln>
            <a:effectLst/>
          </p:spPr>
        </p:cxnSp>
        <p:cxnSp>
          <p:nvCxnSpPr>
            <p:cNvPr id="81" name="Straight Connector 80"/>
            <p:cNvCxnSpPr>
              <a:endCxn id="69" idx="0"/>
            </p:cNvCxnSpPr>
            <p:nvPr/>
          </p:nvCxnSpPr>
          <p:spPr bwMode="auto">
            <a:xfrm flipV="1">
              <a:off x="3255648" y="5519954"/>
              <a:ext cx="59946" cy="22729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sm" len="sm"/>
            </a:ln>
            <a:effectLst/>
          </p:spPr>
        </p:cxnSp>
        <p:sp>
          <p:nvSpPr>
            <p:cNvPr id="82" name="Oval 81"/>
            <p:cNvSpPr/>
            <p:nvPr/>
          </p:nvSpPr>
          <p:spPr bwMode="auto">
            <a:xfrm rot="14127864">
              <a:off x="3112852" y="5524699"/>
              <a:ext cx="51927" cy="35927"/>
            </a:xfrm>
            <a:prstGeom prst="ellipse">
              <a:avLst/>
            </a:prstGeom>
            <a:solidFill>
              <a:srgbClr val="3366FF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83" name="Oval 82"/>
            <p:cNvSpPr/>
            <p:nvPr/>
          </p:nvSpPr>
          <p:spPr bwMode="auto">
            <a:xfrm rot="16550184">
              <a:off x="2975782" y="5263845"/>
              <a:ext cx="51927" cy="35927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84" name="Oval 83"/>
            <p:cNvSpPr/>
            <p:nvPr/>
          </p:nvSpPr>
          <p:spPr bwMode="auto">
            <a:xfrm rot="14127864">
              <a:off x="2975792" y="5392393"/>
              <a:ext cx="51927" cy="35927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cxnSp>
          <p:nvCxnSpPr>
            <p:cNvPr id="85" name="Straight Connector 84"/>
            <p:cNvCxnSpPr>
              <a:stCxn id="79" idx="4"/>
              <a:endCxn id="63" idx="7"/>
            </p:cNvCxnSpPr>
            <p:nvPr/>
          </p:nvCxnSpPr>
          <p:spPr bwMode="auto">
            <a:xfrm flipV="1">
              <a:off x="3247148" y="5262110"/>
              <a:ext cx="92595" cy="15110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sm" len="sm"/>
            </a:ln>
            <a:effectLst/>
          </p:spPr>
        </p:cxnSp>
        <p:cxnSp>
          <p:nvCxnSpPr>
            <p:cNvPr id="86" name="Straight Connector 85"/>
            <p:cNvCxnSpPr>
              <a:endCxn id="67" idx="1"/>
            </p:cNvCxnSpPr>
            <p:nvPr/>
          </p:nvCxnSpPr>
          <p:spPr bwMode="auto">
            <a:xfrm flipV="1">
              <a:off x="3084391" y="5152933"/>
              <a:ext cx="37143" cy="15495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sm" len="sm"/>
            </a:ln>
            <a:effectLst/>
          </p:spPr>
        </p:cxnSp>
        <p:cxnSp>
          <p:nvCxnSpPr>
            <p:cNvPr id="87" name="Straight Connector 86"/>
            <p:cNvCxnSpPr/>
            <p:nvPr/>
          </p:nvCxnSpPr>
          <p:spPr bwMode="auto">
            <a:xfrm flipV="1">
              <a:off x="3161266" y="5128251"/>
              <a:ext cx="37143" cy="15495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sm" len="sm"/>
            </a:ln>
            <a:effectLst/>
          </p:spPr>
        </p:cxnSp>
        <p:cxnSp>
          <p:nvCxnSpPr>
            <p:cNvPr id="88" name="Straight Connector 87"/>
            <p:cNvCxnSpPr>
              <a:stCxn id="83" idx="6"/>
              <a:endCxn id="66" idx="0"/>
            </p:cNvCxnSpPr>
            <p:nvPr/>
          </p:nvCxnSpPr>
          <p:spPr bwMode="auto">
            <a:xfrm rot="5400000" flipH="1" flipV="1">
              <a:off x="2998495" y="5198767"/>
              <a:ext cx="62769" cy="51655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89" name="Straight Connector 88"/>
            <p:cNvCxnSpPr>
              <a:endCxn id="84" idx="2"/>
            </p:cNvCxnSpPr>
            <p:nvPr/>
          </p:nvCxnSpPr>
          <p:spPr bwMode="auto">
            <a:xfrm rot="16200000" flipV="1">
              <a:off x="3001554" y="5444805"/>
              <a:ext cx="47435" cy="21313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0" name="Straight Connector 89"/>
            <p:cNvCxnSpPr>
              <a:endCxn id="83" idx="2"/>
            </p:cNvCxnSpPr>
            <p:nvPr/>
          </p:nvCxnSpPr>
          <p:spPr bwMode="auto">
            <a:xfrm rot="5400000" flipH="1" flipV="1">
              <a:off x="2953277" y="5339663"/>
              <a:ext cx="78187" cy="14136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1" name="Straight Connector 90"/>
            <p:cNvCxnSpPr>
              <a:stCxn id="62" idx="5"/>
              <a:endCxn id="63" idx="1"/>
            </p:cNvCxnSpPr>
            <p:nvPr/>
          </p:nvCxnSpPr>
          <p:spPr bwMode="auto">
            <a:xfrm flipH="1" flipV="1">
              <a:off x="3357928" y="5292358"/>
              <a:ext cx="5676" cy="87956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2" name="Straight Connector 91"/>
            <p:cNvCxnSpPr>
              <a:stCxn id="69" idx="4"/>
              <a:endCxn id="62" idx="2"/>
            </p:cNvCxnSpPr>
            <p:nvPr/>
          </p:nvCxnSpPr>
          <p:spPr bwMode="auto">
            <a:xfrm flipV="1">
              <a:off x="3345189" y="5425068"/>
              <a:ext cx="29904" cy="71573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3" name="Straight Connector 92"/>
            <p:cNvCxnSpPr/>
            <p:nvPr/>
          </p:nvCxnSpPr>
          <p:spPr bwMode="auto">
            <a:xfrm rot="10800000">
              <a:off x="3243218" y="5147111"/>
              <a:ext cx="63996" cy="20514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94" name="Straight Connector 93"/>
            <p:cNvCxnSpPr>
              <a:stCxn id="63" idx="5"/>
            </p:cNvCxnSpPr>
            <p:nvPr/>
          </p:nvCxnSpPr>
          <p:spPr bwMode="auto">
            <a:xfrm flipH="1" flipV="1">
              <a:off x="3339178" y="5190415"/>
              <a:ext cx="21491" cy="55211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36" name="TextBox 135"/>
            <p:cNvSpPr txBox="1"/>
            <p:nvPr/>
          </p:nvSpPr>
          <p:spPr>
            <a:xfrm>
              <a:off x="2842592" y="3504595"/>
              <a:ext cx="83228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900" b="1" dirty="0" smtClean="0"/>
                <a:t>Deterministic</a:t>
              </a:r>
            </a:p>
            <a:p>
              <a:pPr algn="ctr"/>
              <a:r>
                <a:rPr lang="en-US" sz="900" b="1" dirty="0" smtClean="0"/>
                <a:t>Protocol</a:t>
              </a:r>
            </a:p>
          </p:txBody>
        </p:sp>
        <p:cxnSp>
          <p:nvCxnSpPr>
            <p:cNvPr id="199" name="Straight Connector 198"/>
            <p:cNvCxnSpPr/>
            <p:nvPr/>
          </p:nvCxnSpPr>
          <p:spPr bwMode="auto">
            <a:xfrm>
              <a:off x="3085087" y="4471296"/>
              <a:ext cx="104060" cy="21000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sm" len="sm"/>
            </a:ln>
            <a:effectLst/>
          </p:spPr>
        </p:cxnSp>
        <p:sp>
          <p:nvSpPr>
            <p:cNvPr id="200" name="Oval 199"/>
            <p:cNvSpPr/>
            <p:nvPr/>
          </p:nvSpPr>
          <p:spPr bwMode="auto">
            <a:xfrm rot="14127864">
              <a:off x="3378162" y="4336951"/>
              <a:ext cx="51927" cy="35927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01" name="Oval 200"/>
            <p:cNvSpPr/>
            <p:nvPr/>
          </p:nvSpPr>
          <p:spPr bwMode="auto">
            <a:xfrm rot="14127864">
              <a:off x="3375227" y="4202263"/>
              <a:ext cx="51927" cy="35927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02" name="Oval 201"/>
            <p:cNvSpPr/>
            <p:nvPr/>
          </p:nvSpPr>
          <p:spPr bwMode="auto">
            <a:xfrm rot="14127864">
              <a:off x="3240661" y="4071871"/>
              <a:ext cx="51927" cy="35927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03" name="Oval 202"/>
            <p:cNvSpPr/>
            <p:nvPr/>
          </p:nvSpPr>
          <p:spPr bwMode="auto">
            <a:xfrm rot="14127864">
              <a:off x="3252402" y="4484522"/>
              <a:ext cx="51927" cy="35927"/>
            </a:xfrm>
            <a:prstGeom prst="ellipse">
              <a:avLst/>
            </a:prstGeom>
            <a:solidFill>
              <a:srgbClr val="3366FF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04" name="Oval 203"/>
            <p:cNvSpPr/>
            <p:nvPr/>
          </p:nvSpPr>
          <p:spPr bwMode="auto">
            <a:xfrm rot="14127864">
              <a:off x="3086434" y="4114825"/>
              <a:ext cx="51927" cy="35927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cxnSp>
          <p:nvCxnSpPr>
            <p:cNvPr id="205" name="Straight Connector 204"/>
            <p:cNvCxnSpPr>
              <a:endCxn id="202" idx="7"/>
            </p:cNvCxnSpPr>
            <p:nvPr/>
          </p:nvCxnSpPr>
          <p:spPr bwMode="auto">
            <a:xfrm rot="19527864">
              <a:off x="3158022" y="4032879"/>
              <a:ext cx="78415" cy="89084"/>
            </a:xfrm>
            <a:prstGeom prst="line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206" name="Oval 205"/>
            <p:cNvSpPr/>
            <p:nvPr/>
          </p:nvSpPr>
          <p:spPr bwMode="auto">
            <a:xfrm rot="16550184">
              <a:off x="3151729" y="4069419"/>
              <a:ext cx="51927" cy="35927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07" name="Oval 206"/>
            <p:cNvSpPr/>
            <p:nvPr/>
          </p:nvSpPr>
          <p:spPr bwMode="auto">
            <a:xfrm rot="14127864">
              <a:off x="3060020" y="4441572"/>
              <a:ext cx="51927" cy="35927"/>
            </a:xfrm>
            <a:prstGeom prst="ellipse">
              <a:avLst/>
            </a:prstGeom>
            <a:solidFill>
              <a:srgbClr val="3366FF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08" name="Oval 207"/>
            <p:cNvSpPr/>
            <p:nvPr/>
          </p:nvSpPr>
          <p:spPr bwMode="auto">
            <a:xfrm rot="14127864">
              <a:off x="3346320" y="4441569"/>
              <a:ext cx="51927" cy="35927"/>
            </a:xfrm>
            <a:prstGeom prst="ellipse">
              <a:avLst/>
            </a:prstGeom>
            <a:solidFill>
              <a:srgbClr val="3366FF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09" name="Oval 208"/>
            <p:cNvSpPr/>
            <p:nvPr/>
          </p:nvSpPr>
          <p:spPr bwMode="auto">
            <a:xfrm rot="14127864">
              <a:off x="3337073" y="4120655"/>
              <a:ext cx="51927" cy="35927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cxnSp>
          <p:nvCxnSpPr>
            <p:cNvPr id="210" name="Straight Connector 209"/>
            <p:cNvCxnSpPr/>
            <p:nvPr/>
          </p:nvCxnSpPr>
          <p:spPr bwMode="auto">
            <a:xfrm>
              <a:off x="3058530" y="4364554"/>
              <a:ext cx="100593" cy="1432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sm" len="sm"/>
            </a:ln>
            <a:effectLst/>
          </p:spPr>
        </p:cxnSp>
        <p:cxnSp>
          <p:nvCxnSpPr>
            <p:cNvPr id="211" name="Straight Connector 210"/>
            <p:cNvCxnSpPr/>
            <p:nvPr/>
          </p:nvCxnSpPr>
          <p:spPr bwMode="auto">
            <a:xfrm>
              <a:off x="3181431" y="4373743"/>
              <a:ext cx="100593" cy="1432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sm" len="sm"/>
            </a:ln>
            <a:effectLst/>
          </p:spPr>
        </p:cxnSp>
        <p:sp>
          <p:nvSpPr>
            <p:cNvPr id="212" name="Oval 211"/>
            <p:cNvSpPr/>
            <p:nvPr/>
          </p:nvSpPr>
          <p:spPr bwMode="auto">
            <a:xfrm rot="14127864">
              <a:off x="3150562" y="4349836"/>
              <a:ext cx="51927" cy="35927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13" name="Oval 212"/>
            <p:cNvSpPr/>
            <p:nvPr/>
          </p:nvSpPr>
          <p:spPr bwMode="auto">
            <a:xfrm rot="14127864">
              <a:off x="3251156" y="4349836"/>
              <a:ext cx="51927" cy="35927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cxnSp>
          <p:nvCxnSpPr>
            <p:cNvPr id="214" name="Straight Connector 213"/>
            <p:cNvCxnSpPr/>
            <p:nvPr/>
          </p:nvCxnSpPr>
          <p:spPr bwMode="auto">
            <a:xfrm>
              <a:off x="3296923" y="4370208"/>
              <a:ext cx="100593" cy="1432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sm" len="sm"/>
            </a:ln>
            <a:effectLst/>
          </p:spPr>
        </p:cxnSp>
        <p:cxnSp>
          <p:nvCxnSpPr>
            <p:cNvPr id="215" name="Straight Connector 214"/>
            <p:cNvCxnSpPr/>
            <p:nvPr/>
          </p:nvCxnSpPr>
          <p:spPr bwMode="auto">
            <a:xfrm>
              <a:off x="3063470" y="4234481"/>
              <a:ext cx="100593" cy="1432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sm" len="sm"/>
            </a:ln>
            <a:effectLst/>
          </p:spPr>
        </p:cxnSp>
        <p:cxnSp>
          <p:nvCxnSpPr>
            <p:cNvPr id="216" name="Straight Connector 215"/>
            <p:cNvCxnSpPr/>
            <p:nvPr/>
          </p:nvCxnSpPr>
          <p:spPr bwMode="auto">
            <a:xfrm>
              <a:off x="3167227" y="4225999"/>
              <a:ext cx="100593" cy="1432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sm" len="sm"/>
            </a:ln>
            <a:effectLst/>
          </p:spPr>
        </p:cxnSp>
        <p:sp>
          <p:nvSpPr>
            <p:cNvPr id="217" name="Oval 216"/>
            <p:cNvSpPr/>
            <p:nvPr/>
          </p:nvSpPr>
          <p:spPr bwMode="auto">
            <a:xfrm rot="16550184">
              <a:off x="3144613" y="4208401"/>
              <a:ext cx="51927" cy="35927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18" name="Oval 217"/>
            <p:cNvSpPr/>
            <p:nvPr/>
          </p:nvSpPr>
          <p:spPr bwMode="auto">
            <a:xfrm rot="16550184">
              <a:off x="3245206" y="4208401"/>
              <a:ext cx="51927" cy="35927"/>
            </a:xfrm>
            <a:prstGeom prst="ellipse">
              <a:avLst/>
            </a:prstGeom>
            <a:solidFill>
              <a:srgbClr val="FF33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cxnSp>
          <p:nvCxnSpPr>
            <p:cNvPr id="219" name="Straight Connector 218"/>
            <p:cNvCxnSpPr>
              <a:endCxn id="209" idx="1"/>
            </p:cNvCxnSpPr>
            <p:nvPr/>
          </p:nvCxnSpPr>
          <p:spPr bwMode="auto">
            <a:xfrm flipV="1">
              <a:off x="3289511" y="4161984"/>
              <a:ext cx="72155" cy="55532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sm" len="sm"/>
            </a:ln>
            <a:effectLst/>
          </p:spPr>
        </p:cxnSp>
        <p:cxnSp>
          <p:nvCxnSpPr>
            <p:cNvPr id="220" name="Straight Connector 219"/>
            <p:cNvCxnSpPr>
              <a:endCxn id="203" idx="0"/>
            </p:cNvCxnSpPr>
            <p:nvPr/>
          </p:nvCxnSpPr>
          <p:spPr bwMode="auto">
            <a:xfrm>
              <a:off x="3174639" y="4493211"/>
              <a:ext cx="88929" cy="20931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sm" len="sm"/>
            </a:ln>
            <a:effectLst/>
          </p:spPr>
        </p:cxnSp>
        <p:cxnSp>
          <p:nvCxnSpPr>
            <p:cNvPr id="221" name="Straight Connector 220"/>
            <p:cNvCxnSpPr>
              <a:endCxn id="208" idx="0"/>
            </p:cNvCxnSpPr>
            <p:nvPr/>
          </p:nvCxnSpPr>
          <p:spPr bwMode="auto">
            <a:xfrm flipV="1">
              <a:off x="3297540" y="4471189"/>
              <a:ext cx="59946" cy="22729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arrow" w="sm" len="sm"/>
            </a:ln>
            <a:effectLst/>
          </p:spPr>
        </p:cxnSp>
        <p:sp>
          <p:nvSpPr>
            <p:cNvPr id="222" name="Oval 221"/>
            <p:cNvSpPr/>
            <p:nvPr/>
          </p:nvSpPr>
          <p:spPr bwMode="auto">
            <a:xfrm rot="14127864">
              <a:off x="3154744" y="4475934"/>
              <a:ext cx="51927" cy="35927"/>
            </a:xfrm>
            <a:prstGeom prst="ellipse">
              <a:avLst/>
            </a:prstGeom>
            <a:solidFill>
              <a:srgbClr val="3366FF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23" name="Oval 222"/>
            <p:cNvSpPr/>
            <p:nvPr/>
          </p:nvSpPr>
          <p:spPr bwMode="auto">
            <a:xfrm rot="16550184">
              <a:off x="3017674" y="4215079"/>
              <a:ext cx="51927" cy="35927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24" name="Oval 223"/>
            <p:cNvSpPr/>
            <p:nvPr/>
          </p:nvSpPr>
          <p:spPr bwMode="auto">
            <a:xfrm rot="14127864">
              <a:off x="3017684" y="4343628"/>
              <a:ext cx="51927" cy="35927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231" name="TextBox 230"/>
            <p:cNvSpPr txBox="1"/>
            <p:nvPr/>
          </p:nvSpPr>
          <p:spPr>
            <a:xfrm>
              <a:off x="2609268" y="2481161"/>
              <a:ext cx="1244251" cy="2308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900" b="1" dirty="0" smtClean="0"/>
                <a:t>Deterministic Content</a:t>
              </a:r>
              <a:endParaRPr lang="en-US" sz="900" b="1" dirty="0"/>
            </a:p>
          </p:txBody>
        </p:sp>
        <p:cxnSp>
          <p:nvCxnSpPr>
            <p:cNvPr id="412" name="Straight Connector 411"/>
            <p:cNvCxnSpPr>
              <a:endCxn id="312" idx="2"/>
            </p:cNvCxnSpPr>
            <p:nvPr/>
          </p:nvCxnSpPr>
          <p:spPr bwMode="auto">
            <a:xfrm flipH="1" flipV="1">
              <a:off x="3205350" y="3063904"/>
              <a:ext cx="3755" cy="84424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22" name="Straight Connector 321"/>
            <p:cNvCxnSpPr/>
            <p:nvPr/>
          </p:nvCxnSpPr>
          <p:spPr bwMode="auto">
            <a:xfrm rot="5400000" flipH="1" flipV="1">
              <a:off x="2967682" y="3102258"/>
              <a:ext cx="95456" cy="142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02" name="Straight Connector 301"/>
            <p:cNvCxnSpPr/>
            <p:nvPr/>
          </p:nvCxnSpPr>
          <p:spPr bwMode="auto">
            <a:xfrm>
              <a:off x="3034064" y="3156122"/>
              <a:ext cx="85911" cy="1140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03" name="Oval 302"/>
            <p:cNvSpPr/>
            <p:nvPr/>
          </p:nvSpPr>
          <p:spPr bwMode="auto">
            <a:xfrm rot="16550184">
              <a:off x="3002436" y="3028011"/>
              <a:ext cx="41318" cy="30683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305" name="Oval 304"/>
            <p:cNvSpPr/>
            <p:nvPr/>
          </p:nvSpPr>
          <p:spPr bwMode="auto">
            <a:xfrm rot="14127864">
              <a:off x="3300342" y="3130298"/>
              <a:ext cx="41318" cy="30683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306" name="Oval 305"/>
            <p:cNvSpPr/>
            <p:nvPr/>
          </p:nvSpPr>
          <p:spPr bwMode="auto">
            <a:xfrm rot="14127864">
              <a:off x="3297835" y="3023127"/>
              <a:ext cx="41318" cy="30683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307" name="Oval 306"/>
            <p:cNvSpPr/>
            <p:nvPr/>
          </p:nvSpPr>
          <p:spPr bwMode="auto">
            <a:xfrm rot="14127864">
              <a:off x="3182910" y="2919376"/>
              <a:ext cx="41318" cy="30683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309" name="Oval 308"/>
            <p:cNvSpPr/>
            <p:nvPr/>
          </p:nvSpPr>
          <p:spPr bwMode="auto">
            <a:xfrm rot="14127864">
              <a:off x="3105962" y="3140550"/>
              <a:ext cx="41318" cy="30683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310" name="Oval 309"/>
            <p:cNvSpPr/>
            <p:nvPr/>
          </p:nvSpPr>
          <p:spPr bwMode="auto">
            <a:xfrm rot="14127864">
              <a:off x="3051193" y="2953553"/>
              <a:ext cx="41318" cy="30683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cxnSp>
          <p:nvCxnSpPr>
            <p:cNvPr id="311" name="Straight Connector 310"/>
            <p:cNvCxnSpPr>
              <a:endCxn id="307" idx="7"/>
            </p:cNvCxnSpPr>
            <p:nvPr/>
          </p:nvCxnSpPr>
          <p:spPr bwMode="auto">
            <a:xfrm rot="19527864">
              <a:off x="3110818" y="2889398"/>
              <a:ext cx="66970" cy="70884"/>
            </a:xfrm>
            <a:prstGeom prst="line">
              <a:avLst/>
            </a:prstGeom>
            <a:no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12" name="Oval 311"/>
            <p:cNvSpPr/>
            <p:nvPr/>
          </p:nvSpPr>
          <p:spPr bwMode="auto">
            <a:xfrm rot="16550184">
              <a:off x="3186791" y="3028011"/>
              <a:ext cx="41318" cy="30683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313" name="Oval 312"/>
            <p:cNvSpPr/>
            <p:nvPr/>
          </p:nvSpPr>
          <p:spPr bwMode="auto">
            <a:xfrm rot="16550184">
              <a:off x="3106958" y="2917424"/>
              <a:ext cx="41318" cy="30683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314" name="Oval 313"/>
            <p:cNvSpPr/>
            <p:nvPr/>
          </p:nvSpPr>
          <p:spPr bwMode="auto">
            <a:xfrm rot="16550184">
              <a:off x="3100881" y="3028011"/>
              <a:ext cx="41318" cy="30683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315" name="Oval 314"/>
            <p:cNvSpPr/>
            <p:nvPr/>
          </p:nvSpPr>
          <p:spPr bwMode="auto">
            <a:xfrm rot="14127864">
              <a:off x="2992478" y="3130297"/>
              <a:ext cx="41318" cy="30683"/>
            </a:xfrm>
            <a:prstGeom prst="ellipse">
              <a:avLst/>
            </a:prstGeom>
            <a:solidFill>
              <a:srgbClr val="FF00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317" name="Oval 316"/>
            <p:cNvSpPr/>
            <p:nvPr/>
          </p:nvSpPr>
          <p:spPr bwMode="auto">
            <a:xfrm>
              <a:off x="2913546" y="2852433"/>
              <a:ext cx="518755" cy="503140"/>
            </a:xfrm>
            <a:prstGeom prst="ellips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cxnSp>
          <p:nvCxnSpPr>
            <p:cNvPr id="318" name="Straight Connector 317"/>
            <p:cNvCxnSpPr/>
            <p:nvPr/>
          </p:nvCxnSpPr>
          <p:spPr bwMode="auto">
            <a:xfrm flipV="1">
              <a:off x="3044272" y="3041225"/>
              <a:ext cx="55388" cy="4255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319" name="Straight Connector 318"/>
            <p:cNvCxnSpPr>
              <a:stCxn id="314" idx="2"/>
              <a:endCxn id="309" idx="6"/>
            </p:cNvCxnSpPr>
            <p:nvPr/>
          </p:nvCxnSpPr>
          <p:spPr bwMode="auto">
            <a:xfrm rot="5400000">
              <a:off x="3081531" y="3100405"/>
              <a:ext cx="74969" cy="1968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321" name="Oval 320"/>
            <p:cNvSpPr/>
            <p:nvPr/>
          </p:nvSpPr>
          <p:spPr bwMode="auto">
            <a:xfrm rot="14127864">
              <a:off x="3265250" y="2958192"/>
              <a:ext cx="41318" cy="30683"/>
            </a:xfrm>
            <a:prstGeom prst="ellipse">
              <a:avLst/>
            </a:prstGeom>
            <a:solidFill>
              <a:schemeClr val="bg1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323" name="Oval 322"/>
            <p:cNvSpPr/>
            <p:nvPr/>
          </p:nvSpPr>
          <p:spPr bwMode="auto">
            <a:xfrm rot="14127864">
              <a:off x="3191872" y="3140550"/>
              <a:ext cx="41318" cy="30683"/>
            </a:xfrm>
            <a:prstGeom prst="ellipse">
              <a:avLst/>
            </a:prstGeom>
            <a:solidFill>
              <a:srgbClr val="FFFF00"/>
            </a:solidFill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cxnSp>
          <p:nvCxnSpPr>
            <p:cNvPr id="409" name="Straight Connector 408"/>
            <p:cNvCxnSpPr>
              <a:stCxn id="312" idx="4"/>
              <a:endCxn id="306" idx="7"/>
            </p:cNvCxnSpPr>
            <p:nvPr/>
          </p:nvCxnSpPr>
          <p:spPr bwMode="auto">
            <a:xfrm flipV="1">
              <a:off x="3222712" y="3032585"/>
              <a:ext cx="78564" cy="12328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4" name="Straight Connector 413"/>
            <p:cNvCxnSpPr>
              <a:stCxn id="305" idx="0"/>
              <a:endCxn id="323" idx="3"/>
            </p:cNvCxnSpPr>
            <p:nvPr/>
          </p:nvCxnSpPr>
          <p:spPr bwMode="auto">
            <a:xfrm flipH="1">
              <a:off x="3229749" y="3154337"/>
              <a:ext cx="78614" cy="7438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cxnSp>
          <p:nvCxnSpPr>
            <p:cNvPr id="417" name="Straight Connector 416"/>
            <p:cNvCxnSpPr>
              <a:stCxn id="305" idx="3"/>
              <a:endCxn id="306" idx="2"/>
            </p:cNvCxnSpPr>
            <p:nvPr/>
          </p:nvCxnSpPr>
          <p:spPr bwMode="auto">
            <a:xfrm flipH="1" flipV="1">
              <a:off x="3330206" y="3055487"/>
              <a:ext cx="8013" cy="96036"/>
            </a:xfrm>
            <a:prstGeom prst="line">
              <a:avLst/>
            </a:prstGeom>
            <a:noFill/>
            <a:ln w="9525" cap="flat" cmpd="sng" algn="ctr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grpSp>
          <p:nvGrpSpPr>
            <p:cNvPr id="426" name="Group 425"/>
            <p:cNvGrpSpPr/>
            <p:nvPr/>
          </p:nvGrpSpPr>
          <p:grpSpPr>
            <a:xfrm>
              <a:off x="3033952" y="3208225"/>
              <a:ext cx="275195" cy="75495"/>
              <a:chOff x="3091102" y="3160600"/>
              <a:chExt cx="275195" cy="75495"/>
            </a:xfrm>
          </p:grpSpPr>
          <p:sp>
            <p:nvSpPr>
              <p:cNvPr id="304" name="Oval 303"/>
              <p:cNvSpPr/>
              <p:nvPr/>
            </p:nvSpPr>
            <p:spPr bwMode="auto">
              <a:xfrm rot="14127864">
                <a:off x="3166683" y="3193260"/>
                <a:ext cx="41318" cy="30683"/>
              </a:xfrm>
              <a:prstGeom prst="ellipse">
                <a:avLst/>
              </a:prstGeom>
              <a:solidFill>
                <a:srgbClr val="00B0F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308" name="Oval 307"/>
              <p:cNvSpPr/>
              <p:nvPr/>
            </p:nvSpPr>
            <p:spPr bwMode="auto">
              <a:xfrm rot="14127864">
                <a:off x="3250088" y="3200094"/>
                <a:ext cx="41318" cy="30683"/>
              </a:xfrm>
              <a:prstGeom prst="ellipse">
                <a:avLst/>
              </a:prstGeom>
              <a:solidFill>
                <a:srgbClr val="00B0F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316" name="Oval 315"/>
              <p:cNvSpPr/>
              <p:nvPr/>
            </p:nvSpPr>
            <p:spPr bwMode="auto">
              <a:xfrm rot="14127864">
                <a:off x="3085785" y="3165919"/>
                <a:ext cx="41318" cy="30683"/>
              </a:xfrm>
              <a:prstGeom prst="ellipse">
                <a:avLst/>
              </a:prstGeom>
              <a:solidFill>
                <a:srgbClr val="00B0F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sp>
            <p:nvSpPr>
              <p:cNvPr id="320" name="Oval 319"/>
              <p:cNvSpPr/>
              <p:nvPr/>
            </p:nvSpPr>
            <p:spPr bwMode="auto">
              <a:xfrm rot="14127864">
                <a:off x="3330297" y="3165917"/>
                <a:ext cx="41318" cy="30683"/>
              </a:xfrm>
              <a:prstGeom prst="ellipse">
                <a:avLst/>
              </a:prstGeom>
              <a:solidFill>
                <a:srgbClr val="00B0F0"/>
              </a:solidFill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  <a:spAutoFit/>
              </a:bodyPr>
              <a:lstStyle/>
              <a:p>
                <a:pPr marL="0" marR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US" sz="24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charset="0"/>
                </a:endParaRPr>
              </a:p>
            </p:txBody>
          </p:sp>
          <p:cxnSp>
            <p:nvCxnSpPr>
              <p:cNvPr id="420" name="Straight Connector 419"/>
              <p:cNvCxnSpPr>
                <a:endCxn id="304" idx="7"/>
              </p:cNvCxnSpPr>
              <p:nvPr/>
            </p:nvCxnSpPr>
            <p:spPr bwMode="auto">
              <a:xfrm>
                <a:off x="3117751" y="3191078"/>
                <a:ext cx="52373" cy="11640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22" name="Straight Connector 421"/>
              <p:cNvCxnSpPr>
                <a:endCxn id="308" idx="0"/>
              </p:cNvCxnSpPr>
              <p:nvPr/>
            </p:nvCxnSpPr>
            <p:spPr bwMode="auto">
              <a:xfrm>
                <a:off x="3207559" y="3215571"/>
                <a:ext cx="50550" cy="8562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424" name="Straight Connector 423"/>
              <p:cNvCxnSpPr>
                <a:endCxn id="320" idx="0"/>
              </p:cNvCxnSpPr>
              <p:nvPr/>
            </p:nvCxnSpPr>
            <p:spPr bwMode="auto">
              <a:xfrm flipV="1">
                <a:off x="3289202" y="3189956"/>
                <a:ext cx="49116" cy="25615"/>
              </a:xfrm>
              <a:prstGeom prst="line">
                <a:avLst/>
              </a:prstGeom>
              <a:noFill/>
              <a:ln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sp>
        <p:nvSpPr>
          <p:cNvPr id="491" name="TextBox 490"/>
          <p:cNvSpPr txBox="1"/>
          <p:nvPr/>
        </p:nvSpPr>
        <p:spPr>
          <a:xfrm>
            <a:off x="3352676" y="1654120"/>
            <a:ext cx="289964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b="1" dirty="0" smtClean="0"/>
              <a:t>Measured Performance Regions</a:t>
            </a:r>
            <a:endParaRPr lang="en-US" sz="1200" b="1" dirty="0"/>
          </a:p>
        </p:txBody>
      </p:sp>
      <p:sp>
        <p:nvSpPr>
          <p:cNvPr id="338" name="Text Box 79"/>
          <p:cNvSpPr txBox="1">
            <a:spLocks noChangeArrowheads="1"/>
          </p:cNvSpPr>
          <p:nvPr/>
        </p:nvSpPr>
        <p:spPr bwMode="auto">
          <a:xfrm>
            <a:off x="186737" y="1762228"/>
            <a:ext cx="1032655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sz="900" b="1" i="1" u="sng" dirty="0" smtClean="0"/>
              <a:t>Heterogeneous</a:t>
            </a:r>
          </a:p>
          <a:p>
            <a:pPr algn="ctr"/>
            <a:r>
              <a:rPr lang="en-US" sz="900" b="1" i="1" u="sng" dirty="0" smtClean="0"/>
              <a:t>Information</a:t>
            </a:r>
            <a:endParaRPr lang="en-US" sz="1200" b="1" i="1" u="sng" dirty="0"/>
          </a:p>
        </p:txBody>
      </p:sp>
      <p:grpSp>
        <p:nvGrpSpPr>
          <p:cNvPr id="506" name="Group 505"/>
          <p:cNvGrpSpPr/>
          <p:nvPr/>
        </p:nvGrpSpPr>
        <p:grpSpPr>
          <a:xfrm>
            <a:off x="0" y="2323390"/>
            <a:ext cx="1381125" cy="867485"/>
            <a:chOff x="0" y="2363851"/>
            <a:chExt cx="1444626" cy="941325"/>
          </a:xfrm>
        </p:grpSpPr>
        <p:sp>
          <p:nvSpPr>
            <p:cNvPr id="358" name="TextBox 357"/>
            <p:cNvSpPr txBox="1"/>
            <p:nvPr/>
          </p:nvSpPr>
          <p:spPr>
            <a:xfrm>
              <a:off x="0" y="2363851"/>
              <a:ext cx="1444626" cy="55399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000" b="1" dirty="0" smtClean="0"/>
                <a:t>Network States</a:t>
              </a:r>
            </a:p>
            <a:p>
              <a:pPr algn="ctr"/>
              <a:r>
                <a:rPr lang="en-US" sz="1000" b="1" dirty="0" smtClean="0"/>
                <a:t>(packets, packet blocks,</a:t>
              </a:r>
            </a:p>
            <a:p>
              <a:pPr algn="ctr"/>
              <a:r>
                <a:rPr lang="en-US" sz="1000" b="1" dirty="0" smtClean="0"/>
                <a:t>packet groups)</a:t>
              </a:r>
            </a:p>
          </p:txBody>
        </p:sp>
        <p:grpSp>
          <p:nvGrpSpPr>
            <p:cNvPr id="493" name="Group 492"/>
            <p:cNvGrpSpPr/>
            <p:nvPr/>
          </p:nvGrpSpPr>
          <p:grpSpPr>
            <a:xfrm>
              <a:off x="557932" y="2883544"/>
              <a:ext cx="594594" cy="421632"/>
              <a:chOff x="519831" y="2712093"/>
              <a:chExt cx="851769" cy="539903"/>
            </a:xfrm>
          </p:grpSpPr>
          <p:sp>
            <p:nvSpPr>
              <p:cNvPr id="361" name="Puzzle3"/>
              <p:cNvSpPr>
                <a:spLocks noEditPoints="1" noChangeArrowheads="1"/>
              </p:cNvSpPr>
              <p:nvPr/>
            </p:nvSpPr>
            <p:spPr bwMode="auto">
              <a:xfrm>
                <a:off x="665861" y="2714108"/>
                <a:ext cx="116535" cy="168140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" name="Puzzle2"/>
              <p:cNvSpPr>
                <a:spLocks noEditPoints="1" noChangeArrowheads="1"/>
              </p:cNvSpPr>
              <p:nvPr/>
            </p:nvSpPr>
            <p:spPr bwMode="auto">
              <a:xfrm>
                <a:off x="630252" y="2837089"/>
                <a:ext cx="186674" cy="153221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" name="Puzzle4"/>
              <p:cNvSpPr>
                <a:spLocks noEditPoints="1" noChangeArrowheads="1"/>
              </p:cNvSpPr>
              <p:nvPr/>
            </p:nvSpPr>
            <p:spPr bwMode="auto">
              <a:xfrm>
                <a:off x="558316" y="2835073"/>
                <a:ext cx="112220" cy="195558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" name="Puzzle1"/>
              <p:cNvSpPr>
                <a:spLocks noEditPoints="1" noChangeArrowheads="1"/>
              </p:cNvSpPr>
              <p:nvPr/>
            </p:nvSpPr>
            <p:spPr bwMode="auto">
              <a:xfrm>
                <a:off x="519831" y="2765316"/>
                <a:ext cx="188472" cy="116932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5" name="Puzzle2"/>
              <p:cNvSpPr>
                <a:spLocks noEditPoints="1" noChangeArrowheads="1"/>
              </p:cNvSpPr>
              <p:nvPr/>
            </p:nvSpPr>
            <p:spPr bwMode="auto">
              <a:xfrm>
                <a:off x="630252" y="3058050"/>
                <a:ext cx="186674" cy="153624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6" name="Puzzle4"/>
              <p:cNvSpPr>
                <a:spLocks noEditPoints="1" noChangeArrowheads="1"/>
              </p:cNvSpPr>
              <p:nvPr/>
            </p:nvSpPr>
            <p:spPr bwMode="auto">
              <a:xfrm>
                <a:off x="558316" y="3056438"/>
                <a:ext cx="112220" cy="195558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7" name="Puzzle1"/>
              <p:cNvSpPr>
                <a:spLocks noEditPoints="1" noChangeArrowheads="1"/>
              </p:cNvSpPr>
              <p:nvPr/>
            </p:nvSpPr>
            <p:spPr bwMode="auto">
              <a:xfrm>
                <a:off x="519831" y="2986682"/>
                <a:ext cx="188472" cy="116528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8" name="Puzzle3"/>
              <p:cNvSpPr>
                <a:spLocks noEditPoints="1" noChangeArrowheads="1"/>
              </p:cNvSpPr>
              <p:nvPr/>
            </p:nvSpPr>
            <p:spPr bwMode="auto">
              <a:xfrm>
                <a:off x="662264" y="2935877"/>
                <a:ext cx="116535" cy="168140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" name="Puzzle4"/>
              <p:cNvSpPr>
                <a:spLocks noEditPoints="1" noChangeArrowheads="1"/>
              </p:cNvSpPr>
              <p:nvPr/>
            </p:nvSpPr>
            <p:spPr bwMode="auto">
              <a:xfrm>
                <a:off x="776281" y="3056438"/>
                <a:ext cx="112580" cy="195558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0" name="Puzzle3"/>
              <p:cNvSpPr>
                <a:spLocks noEditPoints="1" noChangeArrowheads="1"/>
              </p:cNvSpPr>
              <p:nvPr/>
            </p:nvSpPr>
            <p:spPr bwMode="auto">
              <a:xfrm>
                <a:off x="882027" y="2935474"/>
                <a:ext cx="116535" cy="168140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1" name="Puzzle2"/>
              <p:cNvSpPr>
                <a:spLocks noEditPoints="1" noChangeArrowheads="1"/>
              </p:cNvSpPr>
              <p:nvPr/>
            </p:nvSpPr>
            <p:spPr bwMode="auto">
              <a:xfrm>
                <a:off x="846420" y="3058050"/>
                <a:ext cx="186313" cy="153624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2" name="Puzzle1"/>
              <p:cNvSpPr>
                <a:spLocks noEditPoints="1" noChangeArrowheads="1"/>
              </p:cNvSpPr>
              <p:nvPr/>
            </p:nvSpPr>
            <p:spPr bwMode="auto">
              <a:xfrm>
                <a:off x="735638" y="2986682"/>
                <a:ext cx="188472" cy="116528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3" name="Puzzle2"/>
              <p:cNvSpPr>
                <a:spLocks noEditPoints="1" noChangeArrowheads="1"/>
              </p:cNvSpPr>
              <p:nvPr/>
            </p:nvSpPr>
            <p:spPr bwMode="auto">
              <a:xfrm>
                <a:off x="846420" y="2837089"/>
                <a:ext cx="186313" cy="153221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4" name="Puzzle1"/>
              <p:cNvSpPr>
                <a:spLocks noEditPoints="1" noChangeArrowheads="1"/>
              </p:cNvSpPr>
              <p:nvPr/>
            </p:nvSpPr>
            <p:spPr bwMode="auto">
              <a:xfrm>
                <a:off x="735638" y="2765316"/>
                <a:ext cx="188472" cy="116932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5" name="Puzzle4"/>
              <p:cNvSpPr>
                <a:spLocks noEditPoints="1" noChangeArrowheads="1"/>
              </p:cNvSpPr>
              <p:nvPr/>
            </p:nvSpPr>
            <p:spPr bwMode="auto">
              <a:xfrm>
                <a:off x="774124" y="2837089"/>
                <a:ext cx="112580" cy="195560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6" name="Puzzle3"/>
              <p:cNvSpPr>
                <a:spLocks noEditPoints="1" noChangeArrowheads="1"/>
              </p:cNvSpPr>
              <p:nvPr/>
            </p:nvSpPr>
            <p:spPr bwMode="auto">
              <a:xfrm>
                <a:off x="882387" y="2712093"/>
                <a:ext cx="116176" cy="168140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399" name="Straight Arrow Connector 398"/>
              <p:cNvCxnSpPr/>
              <p:nvPr/>
            </p:nvCxnSpPr>
            <p:spPr bwMode="auto">
              <a:xfrm>
                <a:off x="1108631" y="2971534"/>
                <a:ext cx="262969" cy="133616"/>
              </a:xfrm>
              <a:prstGeom prst="straightConnector1">
                <a:avLst/>
              </a:prstGeom>
              <a:noFill/>
              <a:ln w="222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</p:grpSp>
      </p:grpSp>
      <p:grpSp>
        <p:nvGrpSpPr>
          <p:cNvPr id="508" name="Group 507"/>
          <p:cNvGrpSpPr/>
          <p:nvPr/>
        </p:nvGrpSpPr>
        <p:grpSpPr>
          <a:xfrm>
            <a:off x="161925" y="3228145"/>
            <a:ext cx="1304925" cy="839030"/>
            <a:chOff x="161925" y="3165941"/>
            <a:chExt cx="1304925" cy="901234"/>
          </a:xfrm>
        </p:grpSpPr>
        <p:sp>
          <p:nvSpPr>
            <p:cNvPr id="359" name="TextBox 358"/>
            <p:cNvSpPr txBox="1"/>
            <p:nvPr/>
          </p:nvSpPr>
          <p:spPr>
            <a:xfrm>
              <a:off x="161925" y="3165941"/>
              <a:ext cx="1304925" cy="52954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000" b="1" dirty="0" smtClean="0"/>
                <a:t>Software States</a:t>
              </a:r>
            </a:p>
            <a:p>
              <a:pPr algn="ctr"/>
              <a:r>
                <a:rPr lang="en-US" sz="1000" b="1" dirty="0" smtClean="0"/>
                <a:t>(variable, subroutine,</a:t>
              </a:r>
            </a:p>
            <a:p>
              <a:pPr algn="ctr"/>
              <a:r>
                <a:rPr lang="en-US" sz="1000" b="1" dirty="0" smtClean="0"/>
                <a:t>program)</a:t>
              </a:r>
            </a:p>
          </p:txBody>
        </p:sp>
        <p:grpSp>
          <p:nvGrpSpPr>
            <p:cNvPr id="500" name="Group 499"/>
            <p:cNvGrpSpPr/>
            <p:nvPr/>
          </p:nvGrpSpPr>
          <p:grpSpPr>
            <a:xfrm>
              <a:off x="549628" y="3710084"/>
              <a:ext cx="583447" cy="357091"/>
              <a:chOff x="528928" y="3464994"/>
              <a:chExt cx="825192" cy="539903"/>
            </a:xfrm>
          </p:grpSpPr>
          <p:sp>
            <p:nvSpPr>
              <p:cNvPr id="377" name="Puzzle3"/>
              <p:cNvSpPr>
                <a:spLocks noEditPoints="1" noChangeArrowheads="1"/>
              </p:cNvSpPr>
              <p:nvPr/>
            </p:nvSpPr>
            <p:spPr bwMode="auto">
              <a:xfrm>
                <a:off x="674958" y="3467009"/>
                <a:ext cx="116535" cy="168140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solidFill>
                <a:srgbClr val="00B0F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92" name="Puzzle3"/>
              <p:cNvSpPr>
                <a:spLocks noEditPoints="1" noChangeArrowheads="1"/>
              </p:cNvSpPr>
              <p:nvPr/>
            </p:nvSpPr>
            <p:spPr bwMode="auto">
              <a:xfrm>
                <a:off x="891484" y="3464994"/>
                <a:ext cx="116176" cy="168140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solidFill>
                <a:srgbClr val="00B0F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95" name="Group 494"/>
              <p:cNvGrpSpPr/>
              <p:nvPr/>
            </p:nvGrpSpPr>
            <p:grpSpPr>
              <a:xfrm>
                <a:off x="528928" y="3518217"/>
                <a:ext cx="825192" cy="486680"/>
                <a:chOff x="528928" y="3518217"/>
                <a:chExt cx="825192" cy="486680"/>
              </a:xfrm>
            </p:grpSpPr>
            <p:sp>
              <p:nvSpPr>
                <p:cNvPr id="378" name="Puzzle2"/>
                <p:cNvSpPr>
                  <a:spLocks noEditPoints="1" noChangeArrowheads="1"/>
                </p:cNvSpPr>
                <p:nvPr/>
              </p:nvSpPr>
              <p:spPr bwMode="auto">
                <a:xfrm>
                  <a:off x="639349" y="3589990"/>
                  <a:ext cx="186674" cy="153221"/>
                </a:xfrm>
                <a:custGeom>
                  <a:avLst/>
                  <a:gdLst>
                    <a:gd name="T0" fmla="*/ 11 w 21600"/>
                    <a:gd name="T1" fmla="*/ 13386 h 21600"/>
                    <a:gd name="T2" fmla="*/ 4202 w 21600"/>
                    <a:gd name="T3" fmla="*/ 21161 h 21600"/>
                    <a:gd name="T4" fmla="*/ 10400 w 21600"/>
                    <a:gd name="T5" fmla="*/ 13909 h 21600"/>
                    <a:gd name="T6" fmla="*/ 16821 w 21600"/>
                    <a:gd name="T7" fmla="*/ 21190 h 21600"/>
                    <a:gd name="T8" fmla="*/ 21600 w 21600"/>
                    <a:gd name="T9" fmla="*/ 15083 h 21600"/>
                    <a:gd name="T10" fmla="*/ 16889 w 21600"/>
                    <a:gd name="T11" fmla="*/ 5739 h 21600"/>
                    <a:gd name="T12" fmla="*/ 10800 w 21600"/>
                    <a:gd name="T13" fmla="*/ 28 h 21600"/>
                    <a:gd name="T14" fmla="*/ 4202 w 21600"/>
                    <a:gd name="T15" fmla="*/ 5894 h 21600"/>
                    <a:gd name="T16" fmla="*/ 5388 w 21600"/>
                    <a:gd name="T17" fmla="*/ 6742 h 21600"/>
                    <a:gd name="T18" fmla="*/ 16177 w 21600"/>
                    <a:gd name="T19" fmla="*/ 20441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4247" y="12354"/>
                      </a:moveTo>
                      <a:lnTo>
                        <a:pt x="4134" y="12468"/>
                      </a:lnTo>
                      <a:lnTo>
                        <a:pt x="4010" y="12581"/>
                      </a:lnTo>
                      <a:lnTo>
                        <a:pt x="3897" y="12637"/>
                      </a:lnTo>
                      <a:lnTo>
                        <a:pt x="3773" y="12694"/>
                      </a:lnTo>
                      <a:lnTo>
                        <a:pt x="3637" y="12694"/>
                      </a:lnTo>
                      <a:lnTo>
                        <a:pt x="3524" y="12694"/>
                      </a:lnTo>
                      <a:lnTo>
                        <a:pt x="3400" y="12665"/>
                      </a:lnTo>
                      <a:lnTo>
                        <a:pt x="3287" y="12609"/>
                      </a:lnTo>
                      <a:lnTo>
                        <a:pt x="3027" y="12496"/>
                      </a:lnTo>
                      <a:lnTo>
                        <a:pt x="2790" y="12340"/>
                      </a:lnTo>
                      <a:lnTo>
                        <a:pt x="2530" y="12142"/>
                      </a:lnTo>
                      <a:lnTo>
                        <a:pt x="2293" y="11987"/>
                      </a:lnTo>
                      <a:lnTo>
                        <a:pt x="2033" y="11817"/>
                      </a:lnTo>
                      <a:lnTo>
                        <a:pt x="1773" y="11676"/>
                      </a:lnTo>
                      <a:lnTo>
                        <a:pt x="1638" y="11662"/>
                      </a:lnTo>
                      <a:lnTo>
                        <a:pt x="1513" y="11634"/>
                      </a:lnTo>
                      <a:lnTo>
                        <a:pt x="1378" y="11634"/>
                      </a:lnTo>
                      <a:lnTo>
                        <a:pt x="1253" y="11634"/>
                      </a:lnTo>
                      <a:lnTo>
                        <a:pt x="1118" y="11662"/>
                      </a:lnTo>
                      <a:lnTo>
                        <a:pt x="971" y="11732"/>
                      </a:lnTo>
                      <a:lnTo>
                        <a:pt x="835" y="11817"/>
                      </a:lnTo>
                      <a:lnTo>
                        <a:pt x="711" y="11959"/>
                      </a:lnTo>
                      <a:lnTo>
                        <a:pt x="553" y="12086"/>
                      </a:lnTo>
                      <a:lnTo>
                        <a:pt x="429" y="12284"/>
                      </a:lnTo>
                      <a:lnTo>
                        <a:pt x="271" y="12524"/>
                      </a:lnTo>
                      <a:lnTo>
                        <a:pt x="146" y="12793"/>
                      </a:lnTo>
                      <a:lnTo>
                        <a:pt x="79" y="12962"/>
                      </a:lnTo>
                      <a:lnTo>
                        <a:pt x="33" y="13146"/>
                      </a:lnTo>
                      <a:lnTo>
                        <a:pt x="11" y="13386"/>
                      </a:lnTo>
                      <a:lnTo>
                        <a:pt x="11" y="13641"/>
                      </a:lnTo>
                      <a:lnTo>
                        <a:pt x="33" y="13881"/>
                      </a:lnTo>
                      <a:lnTo>
                        <a:pt x="101" y="14150"/>
                      </a:lnTo>
                      <a:lnTo>
                        <a:pt x="192" y="14404"/>
                      </a:lnTo>
                      <a:lnTo>
                        <a:pt x="293" y="14645"/>
                      </a:lnTo>
                      <a:lnTo>
                        <a:pt x="451" y="14857"/>
                      </a:lnTo>
                      <a:lnTo>
                        <a:pt x="621" y="15054"/>
                      </a:lnTo>
                      <a:lnTo>
                        <a:pt x="734" y="15125"/>
                      </a:lnTo>
                      <a:lnTo>
                        <a:pt x="835" y="15210"/>
                      </a:lnTo>
                      <a:lnTo>
                        <a:pt x="948" y="15267"/>
                      </a:lnTo>
                      <a:lnTo>
                        <a:pt x="1084" y="15323"/>
                      </a:lnTo>
                      <a:lnTo>
                        <a:pt x="1208" y="15351"/>
                      </a:lnTo>
                      <a:lnTo>
                        <a:pt x="1355" y="15380"/>
                      </a:lnTo>
                      <a:lnTo>
                        <a:pt x="1513" y="15380"/>
                      </a:lnTo>
                      <a:lnTo>
                        <a:pt x="1683" y="15380"/>
                      </a:lnTo>
                      <a:lnTo>
                        <a:pt x="1864" y="15351"/>
                      </a:lnTo>
                      <a:lnTo>
                        <a:pt x="2033" y="15323"/>
                      </a:lnTo>
                      <a:lnTo>
                        <a:pt x="2225" y="15238"/>
                      </a:lnTo>
                      <a:lnTo>
                        <a:pt x="2428" y="15153"/>
                      </a:lnTo>
                      <a:lnTo>
                        <a:pt x="2745" y="15026"/>
                      </a:lnTo>
                      <a:lnTo>
                        <a:pt x="3005" y="14913"/>
                      </a:lnTo>
                      <a:lnTo>
                        <a:pt x="3264" y="14828"/>
                      </a:lnTo>
                      <a:lnTo>
                        <a:pt x="3513" y="14800"/>
                      </a:lnTo>
                      <a:lnTo>
                        <a:pt x="3615" y="14828"/>
                      </a:lnTo>
                      <a:lnTo>
                        <a:pt x="3728" y="14857"/>
                      </a:lnTo>
                      <a:lnTo>
                        <a:pt x="3807" y="14913"/>
                      </a:lnTo>
                      <a:lnTo>
                        <a:pt x="3920" y="14998"/>
                      </a:lnTo>
                      <a:lnTo>
                        <a:pt x="4010" y="15097"/>
                      </a:lnTo>
                      <a:lnTo>
                        <a:pt x="4089" y="15238"/>
                      </a:lnTo>
                      <a:lnTo>
                        <a:pt x="4179" y="15408"/>
                      </a:lnTo>
                      <a:lnTo>
                        <a:pt x="4247" y="15620"/>
                      </a:lnTo>
                      <a:lnTo>
                        <a:pt x="4326" y="15860"/>
                      </a:lnTo>
                      <a:lnTo>
                        <a:pt x="4394" y="16129"/>
                      </a:lnTo>
                      <a:lnTo>
                        <a:pt x="4439" y="16440"/>
                      </a:lnTo>
                      <a:lnTo>
                        <a:pt x="4507" y="16737"/>
                      </a:lnTo>
                      <a:lnTo>
                        <a:pt x="4552" y="17090"/>
                      </a:lnTo>
                      <a:lnTo>
                        <a:pt x="4575" y="17443"/>
                      </a:lnTo>
                      <a:lnTo>
                        <a:pt x="4586" y="17825"/>
                      </a:lnTo>
                      <a:lnTo>
                        <a:pt x="4586" y="18193"/>
                      </a:lnTo>
                      <a:lnTo>
                        <a:pt x="4586" y="18574"/>
                      </a:lnTo>
                      <a:lnTo>
                        <a:pt x="4586" y="18984"/>
                      </a:lnTo>
                      <a:lnTo>
                        <a:pt x="4552" y="19366"/>
                      </a:lnTo>
                      <a:lnTo>
                        <a:pt x="4507" y="19748"/>
                      </a:lnTo>
                      <a:lnTo>
                        <a:pt x="4462" y="20129"/>
                      </a:lnTo>
                      <a:lnTo>
                        <a:pt x="4371" y="20483"/>
                      </a:lnTo>
                      <a:lnTo>
                        <a:pt x="4292" y="20836"/>
                      </a:lnTo>
                      <a:lnTo>
                        <a:pt x="4202" y="21161"/>
                      </a:lnTo>
                      <a:lnTo>
                        <a:pt x="4744" y="21161"/>
                      </a:lnTo>
                      <a:lnTo>
                        <a:pt x="5264" y="21161"/>
                      </a:lnTo>
                      <a:lnTo>
                        <a:pt x="5784" y="21161"/>
                      </a:lnTo>
                      <a:lnTo>
                        <a:pt x="6235" y="21161"/>
                      </a:lnTo>
                      <a:lnTo>
                        <a:pt x="6676" y="21161"/>
                      </a:lnTo>
                      <a:lnTo>
                        <a:pt x="7060" y="21161"/>
                      </a:lnTo>
                      <a:lnTo>
                        <a:pt x="7410" y="21161"/>
                      </a:lnTo>
                      <a:lnTo>
                        <a:pt x="7670" y="21161"/>
                      </a:lnTo>
                      <a:lnTo>
                        <a:pt x="8020" y="21020"/>
                      </a:lnTo>
                      <a:lnTo>
                        <a:pt x="8303" y="20893"/>
                      </a:lnTo>
                      <a:lnTo>
                        <a:pt x="8563" y="20695"/>
                      </a:lnTo>
                      <a:lnTo>
                        <a:pt x="8800" y="20511"/>
                      </a:lnTo>
                      <a:lnTo>
                        <a:pt x="8969" y="20285"/>
                      </a:lnTo>
                      <a:lnTo>
                        <a:pt x="9150" y="20045"/>
                      </a:lnTo>
                      <a:lnTo>
                        <a:pt x="9252" y="19804"/>
                      </a:lnTo>
                      <a:lnTo>
                        <a:pt x="9342" y="19550"/>
                      </a:lnTo>
                      <a:lnTo>
                        <a:pt x="9410" y="19281"/>
                      </a:lnTo>
                      <a:lnTo>
                        <a:pt x="9433" y="19013"/>
                      </a:lnTo>
                      <a:lnTo>
                        <a:pt x="9433" y="18744"/>
                      </a:lnTo>
                      <a:lnTo>
                        <a:pt x="9387" y="18504"/>
                      </a:lnTo>
                      <a:lnTo>
                        <a:pt x="9320" y="18221"/>
                      </a:lnTo>
                      <a:lnTo>
                        <a:pt x="9207" y="17981"/>
                      </a:lnTo>
                      <a:lnTo>
                        <a:pt x="9105" y="17740"/>
                      </a:lnTo>
                      <a:lnTo>
                        <a:pt x="8924" y="17514"/>
                      </a:lnTo>
                      <a:lnTo>
                        <a:pt x="8777" y="17274"/>
                      </a:lnTo>
                      <a:lnTo>
                        <a:pt x="8642" y="17034"/>
                      </a:lnTo>
                      <a:lnTo>
                        <a:pt x="8563" y="16765"/>
                      </a:lnTo>
                      <a:lnTo>
                        <a:pt x="8472" y="16468"/>
                      </a:lnTo>
                      <a:lnTo>
                        <a:pt x="8450" y="16157"/>
                      </a:lnTo>
                      <a:lnTo>
                        <a:pt x="8450" y="15860"/>
                      </a:lnTo>
                      <a:lnTo>
                        <a:pt x="8472" y="15563"/>
                      </a:lnTo>
                      <a:lnTo>
                        <a:pt x="8540" y="15267"/>
                      </a:lnTo>
                      <a:lnTo>
                        <a:pt x="8642" y="14998"/>
                      </a:lnTo>
                      <a:lnTo>
                        <a:pt x="8777" y="14729"/>
                      </a:lnTo>
                      <a:lnTo>
                        <a:pt x="8868" y="14616"/>
                      </a:lnTo>
                      <a:lnTo>
                        <a:pt x="8969" y="14475"/>
                      </a:lnTo>
                      <a:lnTo>
                        <a:pt x="9060" y="14376"/>
                      </a:lnTo>
                      <a:lnTo>
                        <a:pt x="9184" y="14291"/>
                      </a:lnTo>
                      <a:lnTo>
                        <a:pt x="9297" y="14206"/>
                      </a:lnTo>
                      <a:lnTo>
                        <a:pt x="9433" y="14121"/>
                      </a:lnTo>
                      <a:lnTo>
                        <a:pt x="9579" y="14051"/>
                      </a:lnTo>
                      <a:lnTo>
                        <a:pt x="9726" y="13994"/>
                      </a:lnTo>
                      <a:lnTo>
                        <a:pt x="9884" y="13938"/>
                      </a:lnTo>
                      <a:lnTo>
                        <a:pt x="10054" y="13909"/>
                      </a:lnTo>
                      <a:lnTo>
                        <a:pt x="10257" y="13881"/>
                      </a:lnTo>
                      <a:lnTo>
                        <a:pt x="10449" y="13881"/>
                      </a:lnTo>
                      <a:lnTo>
                        <a:pt x="10664" y="13881"/>
                      </a:lnTo>
                      <a:lnTo>
                        <a:pt x="10856" y="13909"/>
                      </a:lnTo>
                      <a:lnTo>
                        <a:pt x="11037" y="13966"/>
                      </a:lnTo>
                      <a:lnTo>
                        <a:pt x="11206" y="14023"/>
                      </a:lnTo>
                      <a:lnTo>
                        <a:pt x="11353" y="14093"/>
                      </a:lnTo>
                      <a:lnTo>
                        <a:pt x="11511" y="14178"/>
                      </a:lnTo>
                      <a:lnTo>
                        <a:pt x="11635" y="14263"/>
                      </a:lnTo>
                      <a:lnTo>
                        <a:pt x="11748" y="14376"/>
                      </a:lnTo>
                      <a:lnTo>
                        <a:pt x="11861" y="14475"/>
                      </a:lnTo>
                      <a:lnTo>
                        <a:pt x="11941" y="14616"/>
                      </a:lnTo>
                      <a:lnTo>
                        <a:pt x="12031" y="14758"/>
                      </a:lnTo>
                      <a:lnTo>
                        <a:pt x="12099" y="14885"/>
                      </a:lnTo>
                      <a:lnTo>
                        <a:pt x="12200" y="15210"/>
                      </a:lnTo>
                      <a:lnTo>
                        <a:pt x="12268" y="15507"/>
                      </a:lnTo>
                      <a:lnTo>
                        <a:pt x="12291" y="15832"/>
                      </a:lnTo>
                      <a:lnTo>
                        <a:pt x="12291" y="16157"/>
                      </a:lnTo>
                      <a:lnTo>
                        <a:pt x="12246" y="16482"/>
                      </a:lnTo>
                      <a:lnTo>
                        <a:pt x="12178" y="16807"/>
                      </a:lnTo>
                      <a:lnTo>
                        <a:pt x="12099" y="17090"/>
                      </a:lnTo>
                      <a:lnTo>
                        <a:pt x="12008" y="17330"/>
                      </a:lnTo>
                      <a:lnTo>
                        <a:pt x="11884" y="17542"/>
                      </a:lnTo>
                      <a:lnTo>
                        <a:pt x="11748" y="17712"/>
                      </a:lnTo>
                      <a:lnTo>
                        <a:pt x="11613" y="17839"/>
                      </a:lnTo>
                      <a:lnTo>
                        <a:pt x="11489" y="18037"/>
                      </a:lnTo>
                      <a:lnTo>
                        <a:pt x="11398" y="18221"/>
                      </a:lnTo>
                      <a:lnTo>
                        <a:pt x="11319" y="18447"/>
                      </a:lnTo>
                      <a:lnTo>
                        <a:pt x="11251" y="18659"/>
                      </a:lnTo>
                      <a:lnTo>
                        <a:pt x="11206" y="18900"/>
                      </a:lnTo>
                      <a:lnTo>
                        <a:pt x="11184" y="19154"/>
                      </a:lnTo>
                      <a:lnTo>
                        <a:pt x="11184" y="19423"/>
                      </a:lnTo>
                      <a:lnTo>
                        <a:pt x="11229" y="19663"/>
                      </a:lnTo>
                      <a:lnTo>
                        <a:pt x="11297" y="19903"/>
                      </a:lnTo>
                      <a:lnTo>
                        <a:pt x="11376" y="20158"/>
                      </a:lnTo>
                      <a:lnTo>
                        <a:pt x="11511" y="20398"/>
                      </a:lnTo>
                      <a:lnTo>
                        <a:pt x="11681" y="20610"/>
                      </a:lnTo>
                      <a:lnTo>
                        <a:pt x="11884" y="20808"/>
                      </a:lnTo>
                      <a:lnTo>
                        <a:pt x="12121" y="20992"/>
                      </a:lnTo>
                      <a:lnTo>
                        <a:pt x="12404" y="21161"/>
                      </a:lnTo>
                      <a:lnTo>
                        <a:pt x="12528" y="21190"/>
                      </a:lnTo>
                      <a:lnTo>
                        <a:pt x="12856" y="21274"/>
                      </a:lnTo>
                      <a:lnTo>
                        <a:pt x="13330" y="21373"/>
                      </a:lnTo>
                      <a:lnTo>
                        <a:pt x="13963" y="21486"/>
                      </a:lnTo>
                      <a:lnTo>
                        <a:pt x="14313" y="21543"/>
                      </a:lnTo>
                      <a:lnTo>
                        <a:pt x="14652" y="21571"/>
                      </a:lnTo>
                      <a:lnTo>
                        <a:pt x="15025" y="21600"/>
                      </a:lnTo>
                      <a:lnTo>
                        <a:pt x="15409" y="21600"/>
                      </a:lnTo>
                      <a:lnTo>
                        <a:pt x="15782" y="21600"/>
                      </a:lnTo>
                      <a:lnTo>
                        <a:pt x="16177" y="21571"/>
                      </a:lnTo>
                      <a:lnTo>
                        <a:pt x="16516" y="21486"/>
                      </a:lnTo>
                      <a:lnTo>
                        <a:pt x="16889" y="21402"/>
                      </a:lnTo>
                      <a:lnTo>
                        <a:pt x="16821" y="21190"/>
                      </a:lnTo>
                      <a:lnTo>
                        <a:pt x="16776" y="20935"/>
                      </a:lnTo>
                      <a:lnTo>
                        <a:pt x="16742" y="20667"/>
                      </a:lnTo>
                      <a:lnTo>
                        <a:pt x="16719" y="20370"/>
                      </a:lnTo>
                      <a:lnTo>
                        <a:pt x="16697" y="19719"/>
                      </a:lnTo>
                      <a:lnTo>
                        <a:pt x="16697" y="19013"/>
                      </a:lnTo>
                      <a:lnTo>
                        <a:pt x="16719" y="18306"/>
                      </a:lnTo>
                      <a:lnTo>
                        <a:pt x="16753" y="17599"/>
                      </a:lnTo>
                      <a:lnTo>
                        <a:pt x="16821" y="16949"/>
                      </a:lnTo>
                      <a:lnTo>
                        <a:pt x="16889" y="16383"/>
                      </a:lnTo>
                      <a:lnTo>
                        <a:pt x="16934" y="16129"/>
                      </a:lnTo>
                      <a:lnTo>
                        <a:pt x="17002" y="15945"/>
                      </a:lnTo>
                      <a:lnTo>
                        <a:pt x="17081" y="15790"/>
                      </a:lnTo>
                      <a:lnTo>
                        <a:pt x="17194" y="15648"/>
                      </a:lnTo>
                      <a:lnTo>
                        <a:pt x="17318" y="15563"/>
                      </a:lnTo>
                      <a:lnTo>
                        <a:pt x="17453" y="15507"/>
                      </a:lnTo>
                      <a:lnTo>
                        <a:pt x="17600" y="15450"/>
                      </a:lnTo>
                      <a:lnTo>
                        <a:pt x="17758" y="15450"/>
                      </a:lnTo>
                      <a:lnTo>
                        <a:pt x="17905" y="15479"/>
                      </a:lnTo>
                      <a:lnTo>
                        <a:pt x="18064" y="15535"/>
                      </a:lnTo>
                      <a:lnTo>
                        <a:pt x="18233" y="15620"/>
                      </a:lnTo>
                      <a:lnTo>
                        <a:pt x="18380" y="15733"/>
                      </a:lnTo>
                      <a:lnTo>
                        <a:pt x="18561" y="15832"/>
                      </a:lnTo>
                      <a:lnTo>
                        <a:pt x="18707" y="15973"/>
                      </a:lnTo>
                      <a:lnTo>
                        <a:pt x="18866" y="16129"/>
                      </a:lnTo>
                      <a:lnTo>
                        <a:pt x="18990" y="16327"/>
                      </a:lnTo>
                      <a:lnTo>
                        <a:pt x="19125" y="16482"/>
                      </a:lnTo>
                      <a:lnTo>
                        <a:pt x="19295" y="16624"/>
                      </a:lnTo>
                      <a:lnTo>
                        <a:pt x="19464" y="16737"/>
                      </a:lnTo>
                      <a:lnTo>
                        <a:pt x="19668" y="16807"/>
                      </a:lnTo>
                      <a:lnTo>
                        <a:pt x="19860" y="16836"/>
                      </a:lnTo>
                      <a:lnTo>
                        <a:pt x="20052" y="16864"/>
                      </a:lnTo>
                      <a:lnTo>
                        <a:pt x="20266" y="16836"/>
                      </a:lnTo>
                      <a:lnTo>
                        <a:pt x="20470" y="16793"/>
                      </a:lnTo>
                      <a:lnTo>
                        <a:pt x="20662" y="16708"/>
                      </a:lnTo>
                      <a:lnTo>
                        <a:pt x="20854" y="16567"/>
                      </a:lnTo>
                      <a:lnTo>
                        <a:pt x="21035" y="16412"/>
                      </a:lnTo>
                      <a:lnTo>
                        <a:pt x="21182" y="16214"/>
                      </a:lnTo>
                      <a:lnTo>
                        <a:pt x="21340" y="16002"/>
                      </a:lnTo>
                      <a:lnTo>
                        <a:pt x="21441" y="15733"/>
                      </a:lnTo>
                      <a:lnTo>
                        <a:pt x="21532" y="15436"/>
                      </a:lnTo>
                      <a:lnTo>
                        <a:pt x="21600" y="15083"/>
                      </a:lnTo>
                      <a:lnTo>
                        <a:pt x="21600" y="14885"/>
                      </a:lnTo>
                      <a:lnTo>
                        <a:pt x="21600" y="14729"/>
                      </a:lnTo>
                      <a:lnTo>
                        <a:pt x="21600" y="14531"/>
                      </a:lnTo>
                      <a:lnTo>
                        <a:pt x="21577" y="14376"/>
                      </a:lnTo>
                      <a:lnTo>
                        <a:pt x="21532" y="14206"/>
                      </a:lnTo>
                      <a:lnTo>
                        <a:pt x="21487" y="14051"/>
                      </a:lnTo>
                      <a:lnTo>
                        <a:pt x="21419" y="13909"/>
                      </a:lnTo>
                      <a:lnTo>
                        <a:pt x="21351" y="13768"/>
                      </a:lnTo>
                      <a:lnTo>
                        <a:pt x="21204" y="13500"/>
                      </a:lnTo>
                      <a:lnTo>
                        <a:pt x="21035" y="13287"/>
                      </a:lnTo>
                      <a:lnTo>
                        <a:pt x="20809" y="13090"/>
                      </a:lnTo>
                      <a:lnTo>
                        <a:pt x="20594" y="12962"/>
                      </a:lnTo>
                      <a:lnTo>
                        <a:pt x="20357" y="12821"/>
                      </a:lnTo>
                      <a:lnTo>
                        <a:pt x="20120" y="12764"/>
                      </a:lnTo>
                      <a:lnTo>
                        <a:pt x="19882" y="12708"/>
                      </a:lnTo>
                      <a:lnTo>
                        <a:pt x="19645" y="12736"/>
                      </a:lnTo>
                      <a:lnTo>
                        <a:pt x="19430" y="12793"/>
                      </a:lnTo>
                      <a:lnTo>
                        <a:pt x="19227" y="12906"/>
                      </a:lnTo>
                      <a:lnTo>
                        <a:pt x="19148" y="12962"/>
                      </a:lnTo>
                      <a:lnTo>
                        <a:pt x="19058" y="13047"/>
                      </a:lnTo>
                      <a:lnTo>
                        <a:pt x="18990" y="13146"/>
                      </a:lnTo>
                      <a:lnTo>
                        <a:pt x="18911" y="13259"/>
                      </a:lnTo>
                      <a:lnTo>
                        <a:pt x="18775" y="13471"/>
                      </a:lnTo>
                      <a:lnTo>
                        <a:pt x="18628" y="13641"/>
                      </a:lnTo>
                      <a:lnTo>
                        <a:pt x="18470" y="13740"/>
                      </a:lnTo>
                      <a:lnTo>
                        <a:pt x="18301" y="13825"/>
                      </a:lnTo>
                      <a:lnTo>
                        <a:pt x="18143" y="13853"/>
                      </a:lnTo>
                      <a:lnTo>
                        <a:pt x="17973" y="13881"/>
                      </a:lnTo>
                      <a:lnTo>
                        <a:pt x="17804" y="13853"/>
                      </a:lnTo>
                      <a:lnTo>
                        <a:pt x="17646" y="13796"/>
                      </a:lnTo>
                      <a:lnTo>
                        <a:pt x="17499" y="13726"/>
                      </a:lnTo>
                      <a:lnTo>
                        <a:pt x="17341" y="13641"/>
                      </a:lnTo>
                      <a:lnTo>
                        <a:pt x="17216" y="13528"/>
                      </a:lnTo>
                      <a:lnTo>
                        <a:pt x="17103" y="13386"/>
                      </a:lnTo>
                      <a:lnTo>
                        <a:pt x="17024" y="13259"/>
                      </a:lnTo>
                      <a:lnTo>
                        <a:pt x="16934" y="13118"/>
                      </a:lnTo>
                      <a:lnTo>
                        <a:pt x="16889" y="12991"/>
                      </a:lnTo>
                      <a:lnTo>
                        <a:pt x="16889" y="12849"/>
                      </a:lnTo>
                      <a:lnTo>
                        <a:pt x="16889" y="12383"/>
                      </a:lnTo>
                      <a:lnTo>
                        <a:pt x="16889" y="11662"/>
                      </a:lnTo>
                      <a:lnTo>
                        <a:pt x="16889" y="10701"/>
                      </a:lnTo>
                      <a:lnTo>
                        <a:pt x="16889" y="9640"/>
                      </a:lnTo>
                      <a:lnTo>
                        <a:pt x="16889" y="8566"/>
                      </a:lnTo>
                      <a:lnTo>
                        <a:pt x="16889" y="7478"/>
                      </a:lnTo>
                      <a:lnTo>
                        <a:pt x="16889" y="6502"/>
                      </a:lnTo>
                      <a:lnTo>
                        <a:pt x="16889" y="5739"/>
                      </a:lnTo>
                      <a:lnTo>
                        <a:pt x="16674" y="5894"/>
                      </a:lnTo>
                      <a:lnTo>
                        <a:pt x="16414" y="6036"/>
                      </a:lnTo>
                      <a:lnTo>
                        <a:pt x="16154" y="6177"/>
                      </a:lnTo>
                      <a:lnTo>
                        <a:pt x="15849" y="6248"/>
                      </a:lnTo>
                      <a:lnTo>
                        <a:pt x="15544" y="6304"/>
                      </a:lnTo>
                      <a:lnTo>
                        <a:pt x="15217" y="6332"/>
                      </a:lnTo>
                      <a:lnTo>
                        <a:pt x="14866" y="6361"/>
                      </a:lnTo>
                      <a:lnTo>
                        <a:pt x="14550" y="6361"/>
                      </a:lnTo>
                      <a:lnTo>
                        <a:pt x="14200" y="6332"/>
                      </a:lnTo>
                      <a:lnTo>
                        <a:pt x="13850" y="6276"/>
                      </a:lnTo>
                      <a:lnTo>
                        <a:pt x="13522" y="6219"/>
                      </a:lnTo>
                      <a:lnTo>
                        <a:pt x="13206" y="6149"/>
                      </a:lnTo>
                      <a:lnTo>
                        <a:pt x="12901" y="6064"/>
                      </a:lnTo>
                      <a:lnTo>
                        <a:pt x="12618" y="5951"/>
                      </a:lnTo>
                      <a:lnTo>
                        <a:pt x="12358" y="5838"/>
                      </a:lnTo>
                      <a:lnTo>
                        <a:pt x="12121" y="5739"/>
                      </a:lnTo>
                      <a:lnTo>
                        <a:pt x="11941" y="5626"/>
                      </a:lnTo>
                      <a:lnTo>
                        <a:pt x="11794" y="5513"/>
                      </a:lnTo>
                      <a:lnTo>
                        <a:pt x="11658" y="5414"/>
                      </a:lnTo>
                      <a:lnTo>
                        <a:pt x="11556" y="5301"/>
                      </a:lnTo>
                      <a:lnTo>
                        <a:pt x="11466" y="5187"/>
                      </a:lnTo>
                      <a:lnTo>
                        <a:pt x="11398" y="5089"/>
                      </a:lnTo>
                      <a:lnTo>
                        <a:pt x="11376" y="4947"/>
                      </a:lnTo>
                      <a:lnTo>
                        <a:pt x="11353" y="4834"/>
                      </a:lnTo>
                      <a:lnTo>
                        <a:pt x="11353" y="4707"/>
                      </a:lnTo>
                      <a:lnTo>
                        <a:pt x="11376" y="4565"/>
                      </a:lnTo>
                      <a:lnTo>
                        <a:pt x="11443" y="4410"/>
                      </a:lnTo>
                      <a:lnTo>
                        <a:pt x="11511" y="4240"/>
                      </a:lnTo>
                      <a:lnTo>
                        <a:pt x="11703" y="3887"/>
                      </a:lnTo>
                      <a:lnTo>
                        <a:pt x="11986" y="3505"/>
                      </a:lnTo>
                      <a:lnTo>
                        <a:pt x="12144" y="3265"/>
                      </a:lnTo>
                      <a:lnTo>
                        <a:pt x="12246" y="3025"/>
                      </a:lnTo>
                      <a:lnTo>
                        <a:pt x="12336" y="2756"/>
                      </a:lnTo>
                      <a:lnTo>
                        <a:pt x="12404" y="2445"/>
                      </a:lnTo>
                      <a:lnTo>
                        <a:pt x="12438" y="2176"/>
                      </a:lnTo>
                      <a:lnTo>
                        <a:pt x="12438" y="1880"/>
                      </a:lnTo>
                      <a:lnTo>
                        <a:pt x="12404" y="1583"/>
                      </a:lnTo>
                      <a:lnTo>
                        <a:pt x="12336" y="1314"/>
                      </a:lnTo>
                      <a:lnTo>
                        <a:pt x="12246" y="1046"/>
                      </a:lnTo>
                      <a:lnTo>
                        <a:pt x="12099" y="791"/>
                      </a:lnTo>
                      <a:lnTo>
                        <a:pt x="12008" y="692"/>
                      </a:lnTo>
                      <a:lnTo>
                        <a:pt x="11918" y="579"/>
                      </a:lnTo>
                      <a:lnTo>
                        <a:pt x="11816" y="466"/>
                      </a:lnTo>
                      <a:lnTo>
                        <a:pt x="11703" y="381"/>
                      </a:lnTo>
                      <a:lnTo>
                        <a:pt x="11579" y="310"/>
                      </a:lnTo>
                      <a:lnTo>
                        <a:pt x="11443" y="226"/>
                      </a:lnTo>
                      <a:lnTo>
                        <a:pt x="11297" y="169"/>
                      </a:lnTo>
                      <a:lnTo>
                        <a:pt x="11138" y="113"/>
                      </a:lnTo>
                      <a:lnTo>
                        <a:pt x="10969" y="56"/>
                      </a:lnTo>
                      <a:lnTo>
                        <a:pt x="10800" y="28"/>
                      </a:lnTo>
                      <a:lnTo>
                        <a:pt x="10619" y="28"/>
                      </a:lnTo>
                      <a:lnTo>
                        <a:pt x="10404" y="28"/>
                      </a:lnTo>
                      <a:lnTo>
                        <a:pt x="10257" y="28"/>
                      </a:lnTo>
                      <a:lnTo>
                        <a:pt x="10076" y="56"/>
                      </a:lnTo>
                      <a:lnTo>
                        <a:pt x="9952" y="84"/>
                      </a:lnTo>
                      <a:lnTo>
                        <a:pt x="9794" y="141"/>
                      </a:lnTo>
                      <a:lnTo>
                        <a:pt x="9692" y="226"/>
                      </a:lnTo>
                      <a:lnTo>
                        <a:pt x="9557" y="282"/>
                      </a:lnTo>
                      <a:lnTo>
                        <a:pt x="9455" y="381"/>
                      </a:lnTo>
                      <a:lnTo>
                        <a:pt x="9365" y="466"/>
                      </a:lnTo>
                      <a:lnTo>
                        <a:pt x="9274" y="579"/>
                      </a:lnTo>
                      <a:lnTo>
                        <a:pt x="9184" y="692"/>
                      </a:lnTo>
                      <a:lnTo>
                        <a:pt x="9128" y="791"/>
                      </a:lnTo>
                      <a:lnTo>
                        <a:pt x="9060" y="932"/>
                      </a:lnTo>
                      <a:lnTo>
                        <a:pt x="8969" y="1201"/>
                      </a:lnTo>
                      <a:lnTo>
                        <a:pt x="8913" y="1498"/>
                      </a:lnTo>
                      <a:lnTo>
                        <a:pt x="8890" y="1795"/>
                      </a:lnTo>
                      <a:lnTo>
                        <a:pt x="8890" y="2120"/>
                      </a:lnTo>
                      <a:lnTo>
                        <a:pt x="8913" y="2445"/>
                      </a:lnTo>
                      <a:lnTo>
                        <a:pt x="8969" y="2756"/>
                      </a:lnTo>
                      <a:lnTo>
                        <a:pt x="9060" y="3081"/>
                      </a:lnTo>
                      <a:lnTo>
                        <a:pt x="9173" y="3378"/>
                      </a:lnTo>
                      <a:lnTo>
                        <a:pt x="9297" y="3647"/>
                      </a:lnTo>
                      <a:lnTo>
                        <a:pt x="9466" y="3887"/>
                      </a:lnTo>
                      <a:lnTo>
                        <a:pt x="9579" y="4085"/>
                      </a:lnTo>
                      <a:lnTo>
                        <a:pt x="9670" y="4269"/>
                      </a:lnTo>
                      <a:lnTo>
                        <a:pt x="9726" y="4467"/>
                      </a:lnTo>
                      <a:lnTo>
                        <a:pt x="9771" y="4650"/>
                      </a:lnTo>
                      <a:lnTo>
                        <a:pt x="9771" y="4834"/>
                      </a:lnTo>
                      <a:lnTo>
                        <a:pt x="9749" y="5032"/>
                      </a:lnTo>
                      <a:lnTo>
                        <a:pt x="9715" y="5216"/>
                      </a:lnTo>
                      <a:lnTo>
                        <a:pt x="9625" y="5385"/>
                      </a:lnTo>
                      <a:lnTo>
                        <a:pt x="9534" y="5513"/>
                      </a:lnTo>
                      <a:lnTo>
                        <a:pt x="9410" y="5626"/>
                      </a:lnTo>
                      <a:lnTo>
                        <a:pt x="9229" y="5710"/>
                      </a:lnTo>
                      <a:lnTo>
                        <a:pt x="9060" y="5767"/>
                      </a:lnTo>
                      <a:lnTo>
                        <a:pt x="8845" y="5767"/>
                      </a:lnTo>
                      <a:lnTo>
                        <a:pt x="8585" y="5739"/>
                      </a:lnTo>
                      <a:lnTo>
                        <a:pt x="8325" y="5654"/>
                      </a:lnTo>
                      <a:lnTo>
                        <a:pt x="8020" y="5513"/>
                      </a:lnTo>
                      <a:lnTo>
                        <a:pt x="7840" y="5442"/>
                      </a:lnTo>
                      <a:lnTo>
                        <a:pt x="7648" y="5385"/>
                      </a:lnTo>
                      <a:lnTo>
                        <a:pt x="7433" y="5329"/>
                      </a:lnTo>
                      <a:lnTo>
                        <a:pt x="7241" y="5301"/>
                      </a:lnTo>
                      <a:lnTo>
                        <a:pt x="6755" y="5301"/>
                      </a:lnTo>
                      <a:lnTo>
                        <a:pt x="6281" y="5329"/>
                      </a:lnTo>
                      <a:lnTo>
                        <a:pt x="5784" y="5385"/>
                      </a:lnTo>
                      <a:lnTo>
                        <a:pt x="5264" y="5498"/>
                      </a:lnTo>
                      <a:lnTo>
                        <a:pt x="4744" y="5597"/>
                      </a:lnTo>
                      <a:lnTo>
                        <a:pt x="4247" y="5739"/>
                      </a:lnTo>
                      <a:lnTo>
                        <a:pt x="4202" y="5894"/>
                      </a:lnTo>
                      <a:lnTo>
                        <a:pt x="4202" y="6191"/>
                      </a:lnTo>
                      <a:lnTo>
                        <a:pt x="4202" y="6545"/>
                      </a:lnTo>
                      <a:lnTo>
                        <a:pt x="4225" y="6954"/>
                      </a:lnTo>
                      <a:lnTo>
                        <a:pt x="4315" y="7930"/>
                      </a:lnTo>
                      <a:lnTo>
                        <a:pt x="4394" y="9018"/>
                      </a:lnTo>
                      <a:lnTo>
                        <a:pt x="4439" y="9570"/>
                      </a:lnTo>
                      <a:lnTo>
                        <a:pt x="4462" y="10107"/>
                      </a:lnTo>
                      <a:lnTo>
                        <a:pt x="4484" y="10630"/>
                      </a:lnTo>
                      <a:lnTo>
                        <a:pt x="4507" y="11082"/>
                      </a:lnTo>
                      <a:lnTo>
                        <a:pt x="4484" y="11520"/>
                      </a:lnTo>
                      <a:lnTo>
                        <a:pt x="4439" y="11874"/>
                      </a:lnTo>
                      <a:lnTo>
                        <a:pt x="4394" y="12029"/>
                      </a:lnTo>
                      <a:lnTo>
                        <a:pt x="4349" y="12171"/>
                      </a:lnTo>
                      <a:lnTo>
                        <a:pt x="4315" y="12284"/>
                      </a:lnTo>
                      <a:lnTo>
                        <a:pt x="4247" y="12354"/>
                      </a:lnTo>
                      <a:close/>
                    </a:path>
                  </a:pathLst>
                </a:custGeom>
                <a:solidFill>
                  <a:srgbClr val="00B0F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79" name="Puzzle4"/>
                <p:cNvSpPr>
                  <a:spLocks noEditPoints="1" noChangeArrowheads="1"/>
                </p:cNvSpPr>
                <p:nvPr/>
              </p:nvSpPr>
              <p:spPr bwMode="auto">
                <a:xfrm>
                  <a:off x="567413" y="3587974"/>
                  <a:ext cx="112220" cy="195558"/>
                </a:xfrm>
                <a:custGeom>
                  <a:avLst/>
                  <a:gdLst>
                    <a:gd name="T0" fmla="*/ 8307 w 21600"/>
                    <a:gd name="T1" fmla="*/ 11593 h 21600"/>
                    <a:gd name="T2" fmla="*/ 453 w 21600"/>
                    <a:gd name="T3" fmla="*/ 16938 h 21600"/>
                    <a:gd name="T4" fmla="*/ 11500 w 21600"/>
                    <a:gd name="T5" fmla="*/ 21600 h 21600"/>
                    <a:gd name="T6" fmla="*/ 20920 w 21600"/>
                    <a:gd name="T7" fmla="*/ 16751 h 21600"/>
                    <a:gd name="T8" fmla="*/ 13972 w 21600"/>
                    <a:gd name="T9" fmla="*/ 10888 h 21600"/>
                    <a:gd name="T10" fmla="*/ 21033 w 21600"/>
                    <a:gd name="T11" fmla="*/ 4716 h 21600"/>
                    <a:gd name="T12" fmla="*/ 11102 w 21600"/>
                    <a:gd name="T13" fmla="*/ 11 h 21600"/>
                    <a:gd name="T14" fmla="*/ 453 w 21600"/>
                    <a:gd name="T15" fmla="*/ 4716 h 21600"/>
                    <a:gd name="T16" fmla="*/ 2076 w 21600"/>
                    <a:gd name="T17" fmla="*/ 5664 h 21600"/>
                    <a:gd name="T18" fmla="*/ 20203 w 21600"/>
                    <a:gd name="T19" fmla="*/ 1598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3813" y="10590"/>
                      </a:moveTo>
                      <a:lnTo>
                        <a:pt x="3927" y="10513"/>
                      </a:lnTo>
                      <a:lnTo>
                        <a:pt x="4078" y="10425"/>
                      </a:lnTo>
                      <a:lnTo>
                        <a:pt x="4210" y="10359"/>
                      </a:lnTo>
                      <a:lnTo>
                        <a:pt x="4361" y="10315"/>
                      </a:lnTo>
                      <a:lnTo>
                        <a:pt x="4682" y="10237"/>
                      </a:lnTo>
                      <a:lnTo>
                        <a:pt x="5041" y="10193"/>
                      </a:lnTo>
                      <a:lnTo>
                        <a:pt x="5456" y="10171"/>
                      </a:lnTo>
                      <a:lnTo>
                        <a:pt x="5853" y="10193"/>
                      </a:lnTo>
                      <a:lnTo>
                        <a:pt x="6249" y="10260"/>
                      </a:lnTo>
                      <a:lnTo>
                        <a:pt x="6646" y="10337"/>
                      </a:lnTo>
                      <a:lnTo>
                        <a:pt x="7004" y="10469"/>
                      </a:lnTo>
                      <a:lnTo>
                        <a:pt x="7363" y="10612"/>
                      </a:lnTo>
                      <a:lnTo>
                        <a:pt x="7665" y="10788"/>
                      </a:lnTo>
                      <a:lnTo>
                        <a:pt x="7911" y="10998"/>
                      </a:lnTo>
                      <a:lnTo>
                        <a:pt x="8024" y="11097"/>
                      </a:lnTo>
                      <a:lnTo>
                        <a:pt x="8137" y="11207"/>
                      </a:lnTo>
                      <a:lnTo>
                        <a:pt x="8194" y="11340"/>
                      </a:lnTo>
                      <a:lnTo>
                        <a:pt x="8269" y="11461"/>
                      </a:lnTo>
                      <a:lnTo>
                        <a:pt x="8307" y="11593"/>
                      </a:lnTo>
                      <a:lnTo>
                        <a:pt x="8307" y="11714"/>
                      </a:lnTo>
                      <a:lnTo>
                        <a:pt x="8307" y="11868"/>
                      </a:lnTo>
                      <a:lnTo>
                        <a:pt x="8307" y="12012"/>
                      </a:lnTo>
                      <a:lnTo>
                        <a:pt x="8194" y="12265"/>
                      </a:lnTo>
                      <a:lnTo>
                        <a:pt x="8062" y="12519"/>
                      </a:lnTo>
                      <a:lnTo>
                        <a:pt x="7873" y="12706"/>
                      </a:lnTo>
                      <a:lnTo>
                        <a:pt x="7627" y="12904"/>
                      </a:lnTo>
                      <a:lnTo>
                        <a:pt x="7363" y="13048"/>
                      </a:lnTo>
                      <a:lnTo>
                        <a:pt x="7080" y="13180"/>
                      </a:lnTo>
                      <a:lnTo>
                        <a:pt x="6759" y="13257"/>
                      </a:lnTo>
                      <a:lnTo>
                        <a:pt x="6419" y="13345"/>
                      </a:lnTo>
                      <a:lnTo>
                        <a:pt x="6098" y="13389"/>
                      </a:lnTo>
                      <a:lnTo>
                        <a:pt x="5739" y="13389"/>
                      </a:lnTo>
                      <a:lnTo>
                        <a:pt x="5418" y="13389"/>
                      </a:lnTo>
                      <a:lnTo>
                        <a:pt x="5079" y="13345"/>
                      </a:lnTo>
                      <a:lnTo>
                        <a:pt x="4758" y="13301"/>
                      </a:lnTo>
                      <a:lnTo>
                        <a:pt x="4474" y="13213"/>
                      </a:lnTo>
                      <a:lnTo>
                        <a:pt x="4172" y="13114"/>
                      </a:lnTo>
                      <a:lnTo>
                        <a:pt x="3965" y="12982"/>
                      </a:lnTo>
                      <a:lnTo>
                        <a:pt x="3738" y="12838"/>
                      </a:lnTo>
                      <a:lnTo>
                        <a:pt x="3493" y="12706"/>
                      </a:lnTo>
                      <a:lnTo>
                        <a:pt x="3228" y="12607"/>
                      </a:lnTo>
                      <a:lnTo>
                        <a:pt x="2945" y="12519"/>
                      </a:lnTo>
                      <a:lnTo>
                        <a:pt x="2700" y="12431"/>
                      </a:lnTo>
                      <a:lnTo>
                        <a:pt x="2397" y="12375"/>
                      </a:lnTo>
                      <a:lnTo>
                        <a:pt x="2152" y="12331"/>
                      </a:lnTo>
                      <a:lnTo>
                        <a:pt x="1888" y="12309"/>
                      </a:lnTo>
                      <a:lnTo>
                        <a:pt x="1642" y="12309"/>
                      </a:lnTo>
                      <a:lnTo>
                        <a:pt x="1397" y="12331"/>
                      </a:lnTo>
                      <a:lnTo>
                        <a:pt x="1170" y="12397"/>
                      </a:lnTo>
                      <a:lnTo>
                        <a:pt x="962" y="12453"/>
                      </a:lnTo>
                      <a:lnTo>
                        <a:pt x="774" y="12563"/>
                      </a:lnTo>
                      <a:lnTo>
                        <a:pt x="623" y="12684"/>
                      </a:lnTo>
                      <a:lnTo>
                        <a:pt x="528" y="12838"/>
                      </a:lnTo>
                      <a:lnTo>
                        <a:pt x="453" y="13026"/>
                      </a:lnTo>
                      <a:lnTo>
                        <a:pt x="339" y="13477"/>
                      </a:lnTo>
                      <a:lnTo>
                        <a:pt x="226" y="13984"/>
                      </a:lnTo>
                      <a:lnTo>
                        <a:pt x="151" y="14535"/>
                      </a:lnTo>
                      <a:lnTo>
                        <a:pt x="113" y="15075"/>
                      </a:lnTo>
                      <a:lnTo>
                        <a:pt x="113" y="15626"/>
                      </a:lnTo>
                      <a:lnTo>
                        <a:pt x="151" y="16133"/>
                      </a:lnTo>
                      <a:lnTo>
                        <a:pt x="188" y="16376"/>
                      </a:lnTo>
                      <a:lnTo>
                        <a:pt x="264" y="16585"/>
                      </a:lnTo>
                      <a:lnTo>
                        <a:pt x="339" y="16773"/>
                      </a:lnTo>
                      <a:lnTo>
                        <a:pt x="453" y="16938"/>
                      </a:lnTo>
                      <a:lnTo>
                        <a:pt x="1095" y="16883"/>
                      </a:lnTo>
                      <a:lnTo>
                        <a:pt x="1963" y="16795"/>
                      </a:lnTo>
                      <a:lnTo>
                        <a:pt x="2945" y="16751"/>
                      </a:lnTo>
                      <a:lnTo>
                        <a:pt x="3965" y="16706"/>
                      </a:lnTo>
                      <a:lnTo>
                        <a:pt x="5022" y="16684"/>
                      </a:lnTo>
                      <a:lnTo>
                        <a:pt x="5947" y="16684"/>
                      </a:lnTo>
                      <a:lnTo>
                        <a:pt x="6759" y="16706"/>
                      </a:lnTo>
                      <a:lnTo>
                        <a:pt x="7363" y="16751"/>
                      </a:lnTo>
                      <a:lnTo>
                        <a:pt x="7948" y="16839"/>
                      </a:lnTo>
                      <a:lnTo>
                        <a:pt x="8458" y="16916"/>
                      </a:lnTo>
                      <a:lnTo>
                        <a:pt x="8893" y="17026"/>
                      </a:lnTo>
                      <a:lnTo>
                        <a:pt x="9289" y="17158"/>
                      </a:lnTo>
                      <a:lnTo>
                        <a:pt x="9572" y="17280"/>
                      </a:lnTo>
                      <a:lnTo>
                        <a:pt x="9799" y="17412"/>
                      </a:lnTo>
                      <a:lnTo>
                        <a:pt x="9969" y="17555"/>
                      </a:lnTo>
                      <a:lnTo>
                        <a:pt x="10120" y="17687"/>
                      </a:lnTo>
                      <a:lnTo>
                        <a:pt x="10158" y="17831"/>
                      </a:lnTo>
                      <a:lnTo>
                        <a:pt x="10195" y="17974"/>
                      </a:lnTo>
                      <a:lnTo>
                        <a:pt x="10158" y="18128"/>
                      </a:lnTo>
                      <a:lnTo>
                        <a:pt x="10082" y="18271"/>
                      </a:lnTo>
                      <a:lnTo>
                        <a:pt x="9969" y="18426"/>
                      </a:lnTo>
                      <a:lnTo>
                        <a:pt x="9837" y="18569"/>
                      </a:lnTo>
                      <a:lnTo>
                        <a:pt x="9648" y="18701"/>
                      </a:lnTo>
                      <a:lnTo>
                        <a:pt x="9440" y="18822"/>
                      </a:lnTo>
                      <a:lnTo>
                        <a:pt x="9213" y="18999"/>
                      </a:lnTo>
                      <a:lnTo>
                        <a:pt x="9044" y="19186"/>
                      </a:lnTo>
                      <a:lnTo>
                        <a:pt x="8893" y="19395"/>
                      </a:lnTo>
                      <a:lnTo>
                        <a:pt x="8817" y="19627"/>
                      </a:lnTo>
                      <a:lnTo>
                        <a:pt x="8779" y="19858"/>
                      </a:lnTo>
                      <a:lnTo>
                        <a:pt x="8779" y="20112"/>
                      </a:lnTo>
                      <a:lnTo>
                        <a:pt x="8855" y="20354"/>
                      </a:lnTo>
                      <a:lnTo>
                        <a:pt x="8968" y="20586"/>
                      </a:lnTo>
                      <a:lnTo>
                        <a:pt x="9138" y="20817"/>
                      </a:lnTo>
                      <a:lnTo>
                        <a:pt x="9365" y="21026"/>
                      </a:lnTo>
                      <a:lnTo>
                        <a:pt x="9610" y="21192"/>
                      </a:lnTo>
                      <a:lnTo>
                        <a:pt x="9950" y="21368"/>
                      </a:lnTo>
                      <a:lnTo>
                        <a:pt x="10120" y="21445"/>
                      </a:lnTo>
                      <a:lnTo>
                        <a:pt x="10346" y="21511"/>
                      </a:lnTo>
                      <a:lnTo>
                        <a:pt x="10516" y="21555"/>
                      </a:lnTo>
                      <a:lnTo>
                        <a:pt x="10743" y="21600"/>
                      </a:lnTo>
                      <a:lnTo>
                        <a:pt x="10988" y="21644"/>
                      </a:lnTo>
                      <a:lnTo>
                        <a:pt x="11215" y="21666"/>
                      </a:lnTo>
                      <a:lnTo>
                        <a:pt x="11498" y="21666"/>
                      </a:lnTo>
                      <a:lnTo>
                        <a:pt x="11762" y="21666"/>
                      </a:lnTo>
                      <a:lnTo>
                        <a:pt x="12253" y="21644"/>
                      </a:lnTo>
                      <a:lnTo>
                        <a:pt x="12763" y="21577"/>
                      </a:lnTo>
                      <a:lnTo>
                        <a:pt x="13197" y="21467"/>
                      </a:lnTo>
                      <a:lnTo>
                        <a:pt x="13556" y="21346"/>
                      </a:lnTo>
                      <a:lnTo>
                        <a:pt x="13896" y="21192"/>
                      </a:lnTo>
                      <a:lnTo>
                        <a:pt x="14179" y="21026"/>
                      </a:lnTo>
                      <a:lnTo>
                        <a:pt x="14444" y="20839"/>
                      </a:lnTo>
                      <a:lnTo>
                        <a:pt x="14576" y="20641"/>
                      </a:lnTo>
                      <a:lnTo>
                        <a:pt x="14727" y="20431"/>
                      </a:lnTo>
                      <a:lnTo>
                        <a:pt x="14765" y="20200"/>
                      </a:lnTo>
                      <a:lnTo>
                        <a:pt x="14802" y="19991"/>
                      </a:lnTo>
                      <a:lnTo>
                        <a:pt x="14727" y="19759"/>
                      </a:lnTo>
                      <a:lnTo>
                        <a:pt x="14613" y="19550"/>
                      </a:lnTo>
                      <a:lnTo>
                        <a:pt x="14444" y="19307"/>
                      </a:lnTo>
                      <a:lnTo>
                        <a:pt x="14217" y="19098"/>
                      </a:lnTo>
                      <a:lnTo>
                        <a:pt x="13934" y="18911"/>
                      </a:lnTo>
                      <a:lnTo>
                        <a:pt x="13669" y="18745"/>
                      </a:lnTo>
                      <a:lnTo>
                        <a:pt x="13462" y="18547"/>
                      </a:lnTo>
                      <a:lnTo>
                        <a:pt x="13311" y="18337"/>
                      </a:lnTo>
                      <a:lnTo>
                        <a:pt x="13197" y="18150"/>
                      </a:lnTo>
                      <a:lnTo>
                        <a:pt x="13122" y="17941"/>
                      </a:lnTo>
                      <a:lnTo>
                        <a:pt x="13122" y="17720"/>
                      </a:lnTo>
                      <a:lnTo>
                        <a:pt x="13122" y="17533"/>
                      </a:lnTo>
                      <a:lnTo>
                        <a:pt x="13197" y="17346"/>
                      </a:lnTo>
                      <a:lnTo>
                        <a:pt x="13273" y="17158"/>
                      </a:lnTo>
                      <a:lnTo>
                        <a:pt x="13386" y="16982"/>
                      </a:lnTo>
                      <a:lnTo>
                        <a:pt x="13537" y="16839"/>
                      </a:lnTo>
                      <a:lnTo>
                        <a:pt x="13707" y="16706"/>
                      </a:lnTo>
                      <a:lnTo>
                        <a:pt x="13896" y="16607"/>
                      </a:lnTo>
                      <a:lnTo>
                        <a:pt x="14104" y="16519"/>
                      </a:lnTo>
                      <a:lnTo>
                        <a:pt x="14330" y="16453"/>
                      </a:lnTo>
                      <a:lnTo>
                        <a:pt x="14538" y="16431"/>
                      </a:lnTo>
                      <a:lnTo>
                        <a:pt x="14897" y="16453"/>
                      </a:lnTo>
                      <a:lnTo>
                        <a:pt x="15406" y="16497"/>
                      </a:lnTo>
                      <a:lnTo>
                        <a:pt x="16105" y="16541"/>
                      </a:lnTo>
                      <a:lnTo>
                        <a:pt x="16898" y="16607"/>
                      </a:lnTo>
                      <a:lnTo>
                        <a:pt x="17804" y="16651"/>
                      </a:lnTo>
                      <a:lnTo>
                        <a:pt x="18786" y="16684"/>
                      </a:lnTo>
                      <a:lnTo>
                        <a:pt x="19844" y="16728"/>
                      </a:lnTo>
                      <a:lnTo>
                        <a:pt x="20920" y="16751"/>
                      </a:lnTo>
                      <a:lnTo>
                        <a:pt x="21109" y="16497"/>
                      </a:lnTo>
                      <a:lnTo>
                        <a:pt x="21241" y="16222"/>
                      </a:lnTo>
                      <a:lnTo>
                        <a:pt x="21392" y="15946"/>
                      </a:lnTo>
                      <a:lnTo>
                        <a:pt x="21467" y="15648"/>
                      </a:lnTo>
                      <a:lnTo>
                        <a:pt x="21543" y="15351"/>
                      </a:lnTo>
                      <a:lnTo>
                        <a:pt x="21618" y="15042"/>
                      </a:lnTo>
                      <a:lnTo>
                        <a:pt x="21618" y="14745"/>
                      </a:lnTo>
                      <a:lnTo>
                        <a:pt x="21618" y="14447"/>
                      </a:lnTo>
                      <a:lnTo>
                        <a:pt x="21618" y="14150"/>
                      </a:lnTo>
                      <a:lnTo>
                        <a:pt x="21581" y="13852"/>
                      </a:lnTo>
                      <a:lnTo>
                        <a:pt x="21505" y="13577"/>
                      </a:lnTo>
                      <a:lnTo>
                        <a:pt x="21430" y="13301"/>
                      </a:lnTo>
                      <a:lnTo>
                        <a:pt x="21354" y="13048"/>
                      </a:lnTo>
                      <a:lnTo>
                        <a:pt x="21241" y="12816"/>
                      </a:lnTo>
                      <a:lnTo>
                        <a:pt x="21146" y="12607"/>
                      </a:lnTo>
                      <a:lnTo>
                        <a:pt x="21033" y="12431"/>
                      </a:lnTo>
                      <a:lnTo>
                        <a:pt x="20920" y="12265"/>
                      </a:lnTo>
                      <a:lnTo>
                        <a:pt x="20769" y="12144"/>
                      </a:lnTo>
                      <a:lnTo>
                        <a:pt x="20637" y="12034"/>
                      </a:lnTo>
                      <a:lnTo>
                        <a:pt x="20486" y="11946"/>
                      </a:lnTo>
                      <a:lnTo>
                        <a:pt x="20297" y="11891"/>
                      </a:lnTo>
                      <a:lnTo>
                        <a:pt x="20165" y="11846"/>
                      </a:lnTo>
                      <a:lnTo>
                        <a:pt x="19976" y="11824"/>
                      </a:lnTo>
                      <a:lnTo>
                        <a:pt x="19806" y="11802"/>
                      </a:lnTo>
                      <a:lnTo>
                        <a:pt x="19390" y="11824"/>
                      </a:lnTo>
                      <a:lnTo>
                        <a:pt x="18956" y="11891"/>
                      </a:lnTo>
                      <a:lnTo>
                        <a:pt x="18503" y="11968"/>
                      </a:lnTo>
                      <a:lnTo>
                        <a:pt x="17993" y="12078"/>
                      </a:lnTo>
                      <a:lnTo>
                        <a:pt x="17653" y="12144"/>
                      </a:lnTo>
                      <a:lnTo>
                        <a:pt x="17332" y="12199"/>
                      </a:lnTo>
                      <a:lnTo>
                        <a:pt x="17049" y="12221"/>
                      </a:lnTo>
                      <a:lnTo>
                        <a:pt x="16747" y="12243"/>
                      </a:lnTo>
                      <a:lnTo>
                        <a:pt x="16464" y="12243"/>
                      </a:lnTo>
                      <a:lnTo>
                        <a:pt x="16218" y="12243"/>
                      </a:lnTo>
                      <a:lnTo>
                        <a:pt x="15992" y="12221"/>
                      </a:lnTo>
                      <a:lnTo>
                        <a:pt x="15746" y="12199"/>
                      </a:lnTo>
                      <a:lnTo>
                        <a:pt x="15520" y="12155"/>
                      </a:lnTo>
                      <a:lnTo>
                        <a:pt x="15350" y="12122"/>
                      </a:lnTo>
                      <a:lnTo>
                        <a:pt x="15161" y="12056"/>
                      </a:lnTo>
                      <a:lnTo>
                        <a:pt x="14972" y="11990"/>
                      </a:lnTo>
                      <a:lnTo>
                        <a:pt x="14689" y="11846"/>
                      </a:lnTo>
                      <a:lnTo>
                        <a:pt x="14444" y="11670"/>
                      </a:lnTo>
                      <a:lnTo>
                        <a:pt x="14255" y="11483"/>
                      </a:lnTo>
                      <a:lnTo>
                        <a:pt x="14104" y="11295"/>
                      </a:lnTo>
                      <a:lnTo>
                        <a:pt x="14028" y="11086"/>
                      </a:lnTo>
                      <a:lnTo>
                        <a:pt x="13972" y="10888"/>
                      </a:lnTo>
                      <a:lnTo>
                        <a:pt x="13972" y="10700"/>
                      </a:lnTo>
                      <a:lnTo>
                        <a:pt x="14009" y="10513"/>
                      </a:lnTo>
                      <a:lnTo>
                        <a:pt x="14066" y="10359"/>
                      </a:lnTo>
                      <a:lnTo>
                        <a:pt x="14179" y="10215"/>
                      </a:lnTo>
                      <a:lnTo>
                        <a:pt x="14406" y="10006"/>
                      </a:lnTo>
                      <a:lnTo>
                        <a:pt x="14651" y="9830"/>
                      </a:lnTo>
                      <a:lnTo>
                        <a:pt x="14878" y="9686"/>
                      </a:lnTo>
                      <a:lnTo>
                        <a:pt x="15123" y="9554"/>
                      </a:lnTo>
                      <a:lnTo>
                        <a:pt x="15350" y="9477"/>
                      </a:lnTo>
                      <a:lnTo>
                        <a:pt x="15558" y="9411"/>
                      </a:lnTo>
                      <a:lnTo>
                        <a:pt x="15803" y="9345"/>
                      </a:lnTo>
                      <a:lnTo>
                        <a:pt x="16030" y="9323"/>
                      </a:lnTo>
                      <a:lnTo>
                        <a:pt x="16256" y="9301"/>
                      </a:lnTo>
                      <a:lnTo>
                        <a:pt x="16464" y="9323"/>
                      </a:lnTo>
                      <a:lnTo>
                        <a:pt x="16690" y="9345"/>
                      </a:lnTo>
                      <a:lnTo>
                        <a:pt x="16898" y="9367"/>
                      </a:lnTo>
                      <a:lnTo>
                        <a:pt x="17332" y="9477"/>
                      </a:lnTo>
                      <a:lnTo>
                        <a:pt x="17767" y="9598"/>
                      </a:lnTo>
                      <a:lnTo>
                        <a:pt x="18163" y="9731"/>
                      </a:lnTo>
                      <a:lnTo>
                        <a:pt x="18597" y="9874"/>
                      </a:lnTo>
                      <a:lnTo>
                        <a:pt x="18994" y="10006"/>
                      </a:lnTo>
                      <a:lnTo>
                        <a:pt x="19428" y="10083"/>
                      </a:lnTo>
                      <a:lnTo>
                        <a:pt x="19617" y="10127"/>
                      </a:lnTo>
                      <a:lnTo>
                        <a:pt x="19844" y="10149"/>
                      </a:lnTo>
                      <a:lnTo>
                        <a:pt x="20013" y="10149"/>
                      </a:lnTo>
                      <a:lnTo>
                        <a:pt x="20240" y="10127"/>
                      </a:lnTo>
                      <a:lnTo>
                        <a:pt x="20410" y="10105"/>
                      </a:lnTo>
                      <a:lnTo>
                        <a:pt x="20637" y="10061"/>
                      </a:lnTo>
                      <a:lnTo>
                        <a:pt x="20844" y="9984"/>
                      </a:lnTo>
                      <a:lnTo>
                        <a:pt x="21033" y="9896"/>
                      </a:lnTo>
                      <a:lnTo>
                        <a:pt x="21146" y="9830"/>
                      </a:lnTo>
                      <a:lnTo>
                        <a:pt x="21203" y="9753"/>
                      </a:lnTo>
                      <a:lnTo>
                        <a:pt x="21279" y="9642"/>
                      </a:lnTo>
                      <a:lnTo>
                        <a:pt x="21354" y="9521"/>
                      </a:lnTo>
                      <a:lnTo>
                        <a:pt x="21430" y="9246"/>
                      </a:lnTo>
                      <a:lnTo>
                        <a:pt x="21430" y="8904"/>
                      </a:lnTo>
                      <a:lnTo>
                        <a:pt x="21430" y="8540"/>
                      </a:lnTo>
                      <a:lnTo>
                        <a:pt x="21392" y="8144"/>
                      </a:lnTo>
                      <a:lnTo>
                        <a:pt x="21354" y="7714"/>
                      </a:lnTo>
                      <a:lnTo>
                        <a:pt x="21279" y="7295"/>
                      </a:lnTo>
                      <a:lnTo>
                        <a:pt x="21146" y="6446"/>
                      </a:lnTo>
                      <a:lnTo>
                        <a:pt x="20995" y="5686"/>
                      </a:lnTo>
                      <a:lnTo>
                        <a:pt x="20958" y="5366"/>
                      </a:lnTo>
                      <a:lnTo>
                        <a:pt x="20958" y="5091"/>
                      </a:lnTo>
                      <a:lnTo>
                        <a:pt x="20958" y="4860"/>
                      </a:lnTo>
                      <a:lnTo>
                        <a:pt x="21033" y="4716"/>
                      </a:lnTo>
                      <a:lnTo>
                        <a:pt x="20637" y="4860"/>
                      </a:lnTo>
                      <a:lnTo>
                        <a:pt x="20127" y="4992"/>
                      </a:lnTo>
                      <a:lnTo>
                        <a:pt x="19617" y="5069"/>
                      </a:lnTo>
                      <a:lnTo>
                        <a:pt x="19032" y="5157"/>
                      </a:lnTo>
                      <a:lnTo>
                        <a:pt x="18465" y="5201"/>
                      </a:lnTo>
                      <a:lnTo>
                        <a:pt x="17842" y="5245"/>
                      </a:lnTo>
                      <a:lnTo>
                        <a:pt x="17219" y="5267"/>
                      </a:lnTo>
                      <a:lnTo>
                        <a:pt x="16615" y="5267"/>
                      </a:lnTo>
                      <a:lnTo>
                        <a:pt x="15992" y="5245"/>
                      </a:lnTo>
                      <a:lnTo>
                        <a:pt x="15369" y="5201"/>
                      </a:lnTo>
                      <a:lnTo>
                        <a:pt x="14840" y="5157"/>
                      </a:lnTo>
                      <a:lnTo>
                        <a:pt x="14293" y="5091"/>
                      </a:lnTo>
                      <a:lnTo>
                        <a:pt x="13783" y="5014"/>
                      </a:lnTo>
                      <a:lnTo>
                        <a:pt x="13386" y="4926"/>
                      </a:lnTo>
                      <a:lnTo>
                        <a:pt x="13027" y="4815"/>
                      </a:lnTo>
                      <a:lnTo>
                        <a:pt x="12725" y="4716"/>
                      </a:lnTo>
                      <a:lnTo>
                        <a:pt x="12480" y="4606"/>
                      </a:lnTo>
                      <a:lnTo>
                        <a:pt x="12291" y="4496"/>
                      </a:lnTo>
                      <a:lnTo>
                        <a:pt x="12197" y="4397"/>
                      </a:lnTo>
                      <a:lnTo>
                        <a:pt x="12083" y="4286"/>
                      </a:lnTo>
                      <a:lnTo>
                        <a:pt x="12046" y="4187"/>
                      </a:lnTo>
                      <a:lnTo>
                        <a:pt x="12008" y="4077"/>
                      </a:lnTo>
                      <a:lnTo>
                        <a:pt x="12046" y="3967"/>
                      </a:lnTo>
                      <a:lnTo>
                        <a:pt x="12121" y="3868"/>
                      </a:lnTo>
                      <a:lnTo>
                        <a:pt x="12197" y="3735"/>
                      </a:lnTo>
                      <a:lnTo>
                        <a:pt x="12291" y="3614"/>
                      </a:lnTo>
                      <a:lnTo>
                        <a:pt x="12442" y="3482"/>
                      </a:lnTo>
                      <a:lnTo>
                        <a:pt x="12631" y="3361"/>
                      </a:lnTo>
                      <a:lnTo>
                        <a:pt x="13065" y="3085"/>
                      </a:lnTo>
                      <a:lnTo>
                        <a:pt x="13537" y="2766"/>
                      </a:lnTo>
                      <a:lnTo>
                        <a:pt x="13783" y="2578"/>
                      </a:lnTo>
                      <a:lnTo>
                        <a:pt x="13934" y="2380"/>
                      </a:lnTo>
                      <a:lnTo>
                        <a:pt x="14028" y="2171"/>
                      </a:lnTo>
                      <a:lnTo>
                        <a:pt x="14104" y="1961"/>
                      </a:lnTo>
                      <a:lnTo>
                        <a:pt x="14104" y="1730"/>
                      </a:lnTo>
                      <a:lnTo>
                        <a:pt x="14066" y="1498"/>
                      </a:lnTo>
                      <a:lnTo>
                        <a:pt x="13972" y="1267"/>
                      </a:lnTo>
                      <a:lnTo>
                        <a:pt x="13820" y="1057"/>
                      </a:lnTo>
                      <a:lnTo>
                        <a:pt x="13594" y="837"/>
                      </a:lnTo>
                      <a:lnTo>
                        <a:pt x="13386" y="628"/>
                      </a:lnTo>
                      <a:lnTo>
                        <a:pt x="13103" y="462"/>
                      </a:lnTo>
                      <a:lnTo>
                        <a:pt x="12763" y="308"/>
                      </a:lnTo>
                      <a:lnTo>
                        <a:pt x="12404" y="187"/>
                      </a:lnTo>
                      <a:lnTo>
                        <a:pt x="12008" y="77"/>
                      </a:lnTo>
                      <a:lnTo>
                        <a:pt x="11574" y="33"/>
                      </a:lnTo>
                      <a:lnTo>
                        <a:pt x="11102" y="11"/>
                      </a:lnTo>
                      <a:lnTo>
                        <a:pt x="10667" y="11"/>
                      </a:lnTo>
                      <a:lnTo>
                        <a:pt x="10233" y="77"/>
                      </a:lnTo>
                      <a:lnTo>
                        <a:pt x="9837" y="187"/>
                      </a:lnTo>
                      <a:lnTo>
                        <a:pt x="9440" y="286"/>
                      </a:lnTo>
                      <a:lnTo>
                        <a:pt x="9062" y="462"/>
                      </a:lnTo>
                      <a:lnTo>
                        <a:pt x="8741" y="628"/>
                      </a:lnTo>
                      <a:lnTo>
                        <a:pt x="8458" y="815"/>
                      </a:lnTo>
                      <a:lnTo>
                        <a:pt x="8232" y="1035"/>
                      </a:lnTo>
                      <a:lnTo>
                        <a:pt x="8062" y="1245"/>
                      </a:lnTo>
                      <a:lnTo>
                        <a:pt x="7911" y="1476"/>
                      </a:lnTo>
                      <a:lnTo>
                        <a:pt x="7835" y="1708"/>
                      </a:lnTo>
                      <a:lnTo>
                        <a:pt x="7797" y="1961"/>
                      </a:lnTo>
                      <a:lnTo>
                        <a:pt x="7835" y="2193"/>
                      </a:lnTo>
                      <a:lnTo>
                        <a:pt x="7948" y="2402"/>
                      </a:lnTo>
                      <a:lnTo>
                        <a:pt x="8062" y="2534"/>
                      </a:lnTo>
                      <a:lnTo>
                        <a:pt x="8175" y="2644"/>
                      </a:lnTo>
                      <a:lnTo>
                        <a:pt x="8269" y="2744"/>
                      </a:lnTo>
                      <a:lnTo>
                        <a:pt x="8420" y="2832"/>
                      </a:lnTo>
                      <a:lnTo>
                        <a:pt x="8704" y="3019"/>
                      </a:lnTo>
                      <a:lnTo>
                        <a:pt x="8968" y="3206"/>
                      </a:lnTo>
                      <a:lnTo>
                        <a:pt x="9138" y="3405"/>
                      </a:lnTo>
                      <a:lnTo>
                        <a:pt x="9327" y="3570"/>
                      </a:lnTo>
                      <a:lnTo>
                        <a:pt x="9440" y="3735"/>
                      </a:lnTo>
                      <a:lnTo>
                        <a:pt x="9516" y="3890"/>
                      </a:lnTo>
                      <a:lnTo>
                        <a:pt x="9534" y="4033"/>
                      </a:lnTo>
                      <a:lnTo>
                        <a:pt x="9534" y="4165"/>
                      </a:lnTo>
                      <a:lnTo>
                        <a:pt x="9516" y="4286"/>
                      </a:lnTo>
                      <a:lnTo>
                        <a:pt x="9440" y="4397"/>
                      </a:lnTo>
                      <a:lnTo>
                        <a:pt x="9327" y="4496"/>
                      </a:lnTo>
                      <a:lnTo>
                        <a:pt x="9176" y="4562"/>
                      </a:lnTo>
                      <a:lnTo>
                        <a:pt x="9006" y="4628"/>
                      </a:lnTo>
                      <a:lnTo>
                        <a:pt x="8779" y="4694"/>
                      </a:lnTo>
                      <a:lnTo>
                        <a:pt x="8534" y="4716"/>
                      </a:lnTo>
                      <a:lnTo>
                        <a:pt x="8232" y="4716"/>
                      </a:lnTo>
                      <a:lnTo>
                        <a:pt x="7118" y="4738"/>
                      </a:lnTo>
                      <a:lnTo>
                        <a:pt x="5947" y="4771"/>
                      </a:lnTo>
                      <a:lnTo>
                        <a:pt x="4795" y="4815"/>
                      </a:lnTo>
                      <a:lnTo>
                        <a:pt x="3681" y="4860"/>
                      </a:lnTo>
                      <a:lnTo>
                        <a:pt x="2662" y="4882"/>
                      </a:lnTo>
                      <a:lnTo>
                        <a:pt x="1755" y="4882"/>
                      </a:lnTo>
                      <a:lnTo>
                        <a:pt x="1359" y="4860"/>
                      </a:lnTo>
                      <a:lnTo>
                        <a:pt x="981" y="4837"/>
                      </a:lnTo>
                      <a:lnTo>
                        <a:pt x="698" y="4771"/>
                      </a:lnTo>
                      <a:lnTo>
                        <a:pt x="453" y="4716"/>
                      </a:lnTo>
                      <a:lnTo>
                        <a:pt x="453" y="5322"/>
                      </a:lnTo>
                      <a:lnTo>
                        <a:pt x="453" y="6083"/>
                      </a:lnTo>
                      <a:lnTo>
                        <a:pt x="453" y="6909"/>
                      </a:lnTo>
                      <a:lnTo>
                        <a:pt x="453" y="7780"/>
                      </a:lnTo>
                      <a:lnTo>
                        <a:pt x="453" y="8606"/>
                      </a:lnTo>
                      <a:lnTo>
                        <a:pt x="453" y="9345"/>
                      </a:lnTo>
                      <a:lnTo>
                        <a:pt x="453" y="9918"/>
                      </a:lnTo>
                      <a:lnTo>
                        <a:pt x="453" y="10282"/>
                      </a:lnTo>
                      <a:lnTo>
                        <a:pt x="490" y="10381"/>
                      </a:lnTo>
                      <a:lnTo>
                        <a:pt x="547" y="10491"/>
                      </a:lnTo>
                      <a:lnTo>
                        <a:pt x="660" y="10590"/>
                      </a:lnTo>
                      <a:lnTo>
                        <a:pt x="811" y="10700"/>
                      </a:lnTo>
                      <a:lnTo>
                        <a:pt x="981" y="10811"/>
                      </a:lnTo>
                      <a:lnTo>
                        <a:pt x="1208" y="10888"/>
                      </a:lnTo>
                      <a:lnTo>
                        <a:pt x="1453" y="10954"/>
                      </a:lnTo>
                      <a:lnTo>
                        <a:pt x="1718" y="11020"/>
                      </a:lnTo>
                      <a:lnTo>
                        <a:pt x="1963" y="11064"/>
                      </a:lnTo>
                      <a:lnTo>
                        <a:pt x="2265" y="11086"/>
                      </a:lnTo>
                      <a:lnTo>
                        <a:pt x="2548" y="11064"/>
                      </a:lnTo>
                      <a:lnTo>
                        <a:pt x="2794" y="11042"/>
                      </a:lnTo>
                      <a:lnTo>
                        <a:pt x="3096" y="10976"/>
                      </a:lnTo>
                      <a:lnTo>
                        <a:pt x="3341" y="10888"/>
                      </a:lnTo>
                      <a:lnTo>
                        <a:pt x="3606" y="10766"/>
                      </a:lnTo>
                      <a:lnTo>
                        <a:pt x="3813" y="10590"/>
                      </a:lnTo>
                      <a:close/>
                    </a:path>
                  </a:pathLst>
                </a:custGeom>
                <a:solidFill>
                  <a:srgbClr val="00B0F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0" name="Puzzle1"/>
                <p:cNvSpPr>
                  <a:spLocks noEditPoints="1" noChangeArrowheads="1"/>
                </p:cNvSpPr>
                <p:nvPr/>
              </p:nvSpPr>
              <p:spPr bwMode="auto">
                <a:xfrm>
                  <a:off x="528928" y="3518217"/>
                  <a:ext cx="188472" cy="116932"/>
                </a:xfrm>
                <a:custGeom>
                  <a:avLst/>
                  <a:gdLst>
                    <a:gd name="T0" fmla="*/ 16740 w 21600"/>
                    <a:gd name="T1" fmla="*/ 21078 h 21600"/>
                    <a:gd name="T2" fmla="*/ 16976 w 21600"/>
                    <a:gd name="T3" fmla="*/ 521 h 21600"/>
                    <a:gd name="T4" fmla="*/ 4725 w 21600"/>
                    <a:gd name="T5" fmla="*/ 856 h 21600"/>
                    <a:gd name="T6" fmla="*/ 5040 w 21600"/>
                    <a:gd name="T7" fmla="*/ 21004 h 21600"/>
                    <a:gd name="T8" fmla="*/ 10811 w 21600"/>
                    <a:gd name="T9" fmla="*/ 12885 h 21600"/>
                    <a:gd name="T10" fmla="*/ 10845 w 21600"/>
                    <a:gd name="T11" fmla="*/ 8714 h 21600"/>
                    <a:gd name="T12" fmla="*/ 21600 w 21600"/>
                    <a:gd name="T13" fmla="*/ 10000 h 21600"/>
                    <a:gd name="T14" fmla="*/ 56 w 21600"/>
                    <a:gd name="T15" fmla="*/ 10000 h 21600"/>
                    <a:gd name="T16" fmla="*/ 6086 w 21600"/>
                    <a:gd name="T17" fmla="*/ 2569 h 21600"/>
                    <a:gd name="T18" fmla="*/ 16132 w 21600"/>
                    <a:gd name="T19" fmla="*/ 19552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9360" y="20836"/>
                      </a:moveTo>
                      <a:lnTo>
                        <a:pt x="9528" y="20836"/>
                      </a:lnTo>
                      <a:lnTo>
                        <a:pt x="9686" y="20762"/>
                      </a:lnTo>
                      <a:lnTo>
                        <a:pt x="9810" y="20687"/>
                      </a:lnTo>
                      <a:lnTo>
                        <a:pt x="9922" y="20575"/>
                      </a:lnTo>
                      <a:lnTo>
                        <a:pt x="10012" y="20426"/>
                      </a:lnTo>
                      <a:lnTo>
                        <a:pt x="10068" y="20296"/>
                      </a:lnTo>
                      <a:lnTo>
                        <a:pt x="10113" y="20110"/>
                      </a:lnTo>
                      <a:lnTo>
                        <a:pt x="10136" y="19905"/>
                      </a:lnTo>
                      <a:lnTo>
                        <a:pt x="10136" y="19682"/>
                      </a:lnTo>
                      <a:lnTo>
                        <a:pt x="10113" y="19440"/>
                      </a:lnTo>
                      <a:lnTo>
                        <a:pt x="10068" y="19142"/>
                      </a:lnTo>
                      <a:lnTo>
                        <a:pt x="10012" y="18900"/>
                      </a:lnTo>
                      <a:lnTo>
                        <a:pt x="9900" y="18620"/>
                      </a:lnTo>
                      <a:lnTo>
                        <a:pt x="9787" y="18285"/>
                      </a:lnTo>
                      <a:lnTo>
                        <a:pt x="9641" y="17968"/>
                      </a:lnTo>
                      <a:lnTo>
                        <a:pt x="9472" y="17652"/>
                      </a:lnTo>
                      <a:lnTo>
                        <a:pt x="9382" y="17466"/>
                      </a:lnTo>
                      <a:lnTo>
                        <a:pt x="9315" y="17298"/>
                      </a:lnTo>
                      <a:lnTo>
                        <a:pt x="9258" y="17112"/>
                      </a:lnTo>
                      <a:lnTo>
                        <a:pt x="9191" y="16926"/>
                      </a:lnTo>
                      <a:lnTo>
                        <a:pt x="9123" y="16535"/>
                      </a:lnTo>
                      <a:lnTo>
                        <a:pt x="9101" y="16144"/>
                      </a:lnTo>
                      <a:lnTo>
                        <a:pt x="9101" y="15753"/>
                      </a:lnTo>
                      <a:lnTo>
                        <a:pt x="9168" y="15362"/>
                      </a:lnTo>
                      <a:lnTo>
                        <a:pt x="9236" y="14971"/>
                      </a:lnTo>
                      <a:lnTo>
                        <a:pt x="9360" y="14580"/>
                      </a:lnTo>
                      <a:lnTo>
                        <a:pt x="9495" y="14244"/>
                      </a:lnTo>
                      <a:lnTo>
                        <a:pt x="9663" y="13891"/>
                      </a:lnTo>
                      <a:lnTo>
                        <a:pt x="9855" y="13611"/>
                      </a:lnTo>
                      <a:lnTo>
                        <a:pt x="10068" y="13351"/>
                      </a:lnTo>
                      <a:lnTo>
                        <a:pt x="10293" y="13146"/>
                      </a:lnTo>
                      <a:lnTo>
                        <a:pt x="10552" y="12997"/>
                      </a:lnTo>
                      <a:lnTo>
                        <a:pt x="10811" y="12885"/>
                      </a:lnTo>
                      <a:lnTo>
                        <a:pt x="11069" y="12866"/>
                      </a:lnTo>
                      <a:lnTo>
                        <a:pt x="11351" y="12885"/>
                      </a:lnTo>
                      <a:lnTo>
                        <a:pt x="11610" y="12997"/>
                      </a:lnTo>
                      <a:lnTo>
                        <a:pt x="11846" y="13183"/>
                      </a:lnTo>
                      <a:lnTo>
                        <a:pt x="12060" y="13388"/>
                      </a:lnTo>
                      <a:lnTo>
                        <a:pt x="12251" y="13648"/>
                      </a:lnTo>
                      <a:lnTo>
                        <a:pt x="12419" y="13928"/>
                      </a:lnTo>
                      <a:lnTo>
                        <a:pt x="12555" y="14244"/>
                      </a:lnTo>
                      <a:lnTo>
                        <a:pt x="12690" y="14617"/>
                      </a:lnTo>
                      <a:lnTo>
                        <a:pt x="12768" y="15008"/>
                      </a:lnTo>
                      <a:lnTo>
                        <a:pt x="12836" y="15399"/>
                      </a:lnTo>
                      <a:lnTo>
                        <a:pt x="12858" y="15753"/>
                      </a:lnTo>
                      <a:lnTo>
                        <a:pt x="12858" y="16144"/>
                      </a:lnTo>
                      <a:lnTo>
                        <a:pt x="12813" y="16535"/>
                      </a:lnTo>
                      <a:lnTo>
                        <a:pt x="12746" y="16888"/>
                      </a:lnTo>
                      <a:lnTo>
                        <a:pt x="12667" y="17224"/>
                      </a:lnTo>
                      <a:lnTo>
                        <a:pt x="12510" y="17503"/>
                      </a:lnTo>
                      <a:lnTo>
                        <a:pt x="12228" y="18043"/>
                      </a:lnTo>
                      <a:lnTo>
                        <a:pt x="11970" y="18546"/>
                      </a:lnTo>
                      <a:lnTo>
                        <a:pt x="11868" y="18751"/>
                      </a:lnTo>
                      <a:lnTo>
                        <a:pt x="11778" y="18974"/>
                      </a:lnTo>
                      <a:lnTo>
                        <a:pt x="11711" y="19179"/>
                      </a:lnTo>
                      <a:lnTo>
                        <a:pt x="11666" y="19365"/>
                      </a:lnTo>
                      <a:lnTo>
                        <a:pt x="11632" y="19570"/>
                      </a:lnTo>
                      <a:lnTo>
                        <a:pt x="11632" y="19756"/>
                      </a:lnTo>
                      <a:lnTo>
                        <a:pt x="11632" y="19942"/>
                      </a:lnTo>
                      <a:lnTo>
                        <a:pt x="11643" y="20110"/>
                      </a:lnTo>
                      <a:lnTo>
                        <a:pt x="11711" y="20296"/>
                      </a:lnTo>
                      <a:lnTo>
                        <a:pt x="11801" y="20464"/>
                      </a:lnTo>
                      <a:lnTo>
                        <a:pt x="11891" y="20650"/>
                      </a:lnTo>
                      <a:lnTo>
                        <a:pt x="12037" y="20836"/>
                      </a:lnTo>
                      <a:lnTo>
                        <a:pt x="12206" y="21004"/>
                      </a:lnTo>
                      <a:lnTo>
                        <a:pt x="12419" y="21190"/>
                      </a:lnTo>
                      <a:lnTo>
                        <a:pt x="12667" y="21320"/>
                      </a:lnTo>
                      <a:lnTo>
                        <a:pt x="12960" y="21432"/>
                      </a:lnTo>
                      <a:lnTo>
                        <a:pt x="13286" y="21544"/>
                      </a:lnTo>
                      <a:lnTo>
                        <a:pt x="13612" y="21655"/>
                      </a:lnTo>
                      <a:lnTo>
                        <a:pt x="13983" y="21693"/>
                      </a:lnTo>
                      <a:lnTo>
                        <a:pt x="14343" y="21730"/>
                      </a:lnTo>
                      <a:lnTo>
                        <a:pt x="14715" y="21730"/>
                      </a:lnTo>
                      <a:lnTo>
                        <a:pt x="15075" y="21730"/>
                      </a:lnTo>
                      <a:lnTo>
                        <a:pt x="15446" y="21655"/>
                      </a:lnTo>
                      <a:lnTo>
                        <a:pt x="15794" y="21581"/>
                      </a:lnTo>
                      <a:lnTo>
                        <a:pt x="16132" y="21432"/>
                      </a:lnTo>
                      <a:lnTo>
                        <a:pt x="16458" y="21302"/>
                      </a:lnTo>
                      <a:lnTo>
                        <a:pt x="16740" y="21078"/>
                      </a:lnTo>
                      <a:lnTo>
                        <a:pt x="16976" y="20836"/>
                      </a:lnTo>
                      <a:lnTo>
                        <a:pt x="17043" y="20650"/>
                      </a:lnTo>
                      <a:lnTo>
                        <a:pt x="17088" y="20426"/>
                      </a:lnTo>
                      <a:lnTo>
                        <a:pt x="17133" y="20222"/>
                      </a:lnTo>
                      <a:lnTo>
                        <a:pt x="17156" y="19980"/>
                      </a:lnTo>
                      <a:lnTo>
                        <a:pt x="17167" y="19477"/>
                      </a:lnTo>
                      <a:lnTo>
                        <a:pt x="17167" y="18974"/>
                      </a:lnTo>
                      <a:lnTo>
                        <a:pt x="17156" y="18397"/>
                      </a:lnTo>
                      <a:lnTo>
                        <a:pt x="17111" y="17820"/>
                      </a:lnTo>
                      <a:lnTo>
                        <a:pt x="17066" y="17261"/>
                      </a:lnTo>
                      <a:lnTo>
                        <a:pt x="16998" y="16646"/>
                      </a:lnTo>
                      <a:lnTo>
                        <a:pt x="16852" y="15511"/>
                      </a:lnTo>
                      <a:lnTo>
                        <a:pt x="16740" y="14393"/>
                      </a:lnTo>
                      <a:lnTo>
                        <a:pt x="16717" y="13928"/>
                      </a:lnTo>
                      <a:lnTo>
                        <a:pt x="16695" y="13462"/>
                      </a:lnTo>
                      <a:lnTo>
                        <a:pt x="16717" y="13071"/>
                      </a:lnTo>
                      <a:lnTo>
                        <a:pt x="16785" y="12755"/>
                      </a:lnTo>
                      <a:lnTo>
                        <a:pt x="16852" y="12419"/>
                      </a:lnTo>
                      <a:lnTo>
                        <a:pt x="16953" y="12140"/>
                      </a:lnTo>
                      <a:lnTo>
                        <a:pt x="17088" y="11898"/>
                      </a:lnTo>
                      <a:lnTo>
                        <a:pt x="17212" y="11675"/>
                      </a:lnTo>
                      <a:lnTo>
                        <a:pt x="17370" y="11470"/>
                      </a:lnTo>
                      <a:lnTo>
                        <a:pt x="17516" y="11284"/>
                      </a:lnTo>
                      <a:lnTo>
                        <a:pt x="17696" y="11135"/>
                      </a:lnTo>
                      <a:lnTo>
                        <a:pt x="17865" y="11042"/>
                      </a:lnTo>
                      <a:lnTo>
                        <a:pt x="18033" y="10930"/>
                      </a:lnTo>
                      <a:lnTo>
                        <a:pt x="18213" y="10893"/>
                      </a:lnTo>
                      <a:lnTo>
                        <a:pt x="18382" y="10893"/>
                      </a:lnTo>
                      <a:lnTo>
                        <a:pt x="18551" y="10967"/>
                      </a:lnTo>
                      <a:lnTo>
                        <a:pt x="18708" y="11042"/>
                      </a:lnTo>
                      <a:lnTo>
                        <a:pt x="18855" y="11172"/>
                      </a:lnTo>
                      <a:lnTo>
                        <a:pt x="19012" y="11358"/>
                      </a:lnTo>
                      <a:lnTo>
                        <a:pt x="19136" y="11600"/>
                      </a:lnTo>
                      <a:lnTo>
                        <a:pt x="19271" y="11861"/>
                      </a:lnTo>
                      <a:lnTo>
                        <a:pt x="19440" y="12028"/>
                      </a:lnTo>
                      <a:lnTo>
                        <a:pt x="19608" y="12177"/>
                      </a:lnTo>
                      <a:lnTo>
                        <a:pt x="19822" y="12289"/>
                      </a:lnTo>
                      <a:lnTo>
                        <a:pt x="20025" y="12289"/>
                      </a:lnTo>
                      <a:lnTo>
                        <a:pt x="20238" y="12289"/>
                      </a:lnTo>
                      <a:lnTo>
                        <a:pt x="20452" y="12215"/>
                      </a:lnTo>
                      <a:lnTo>
                        <a:pt x="20643" y="12103"/>
                      </a:lnTo>
                      <a:lnTo>
                        <a:pt x="20846" y="11973"/>
                      </a:lnTo>
                      <a:lnTo>
                        <a:pt x="21037" y="11786"/>
                      </a:lnTo>
                      <a:lnTo>
                        <a:pt x="21206" y="11563"/>
                      </a:lnTo>
                      <a:lnTo>
                        <a:pt x="21363" y="11321"/>
                      </a:lnTo>
                      <a:lnTo>
                        <a:pt x="21465" y="11079"/>
                      </a:lnTo>
                      <a:lnTo>
                        <a:pt x="21577" y="10744"/>
                      </a:lnTo>
                      <a:lnTo>
                        <a:pt x="21622" y="10427"/>
                      </a:lnTo>
                      <a:lnTo>
                        <a:pt x="21645" y="10111"/>
                      </a:lnTo>
                      <a:lnTo>
                        <a:pt x="21622" y="9608"/>
                      </a:lnTo>
                      <a:lnTo>
                        <a:pt x="21577" y="9142"/>
                      </a:lnTo>
                      <a:lnTo>
                        <a:pt x="21465" y="8751"/>
                      </a:lnTo>
                      <a:lnTo>
                        <a:pt x="21363" y="8397"/>
                      </a:lnTo>
                      <a:lnTo>
                        <a:pt x="21206" y="8062"/>
                      </a:lnTo>
                      <a:lnTo>
                        <a:pt x="21037" y="7820"/>
                      </a:lnTo>
                      <a:lnTo>
                        <a:pt x="20846" y="7597"/>
                      </a:lnTo>
                      <a:lnTo>
                        <a:pt x="20643" y="7429"/>
                      </a:lnTo>
                      <a:lnTo>
                        <a:pt x="20452" y="7317"/>
                      </a:lnTo>
                      <a:lnTo>
                        <a:pt x="20238" y="7206"/>
                      </a:lnTo>
                      <a:lnTo>
                        <a:pt x="20025" y="7168"/>
                      </a:lnTo>
                      <a:lnTo>
                        <a:pt x="19822" y="7206"/>
                      </a:lnTo>
                      <a:lnTo>
                        <a:pt x="19608" y="7243"/>
                      </a:lnTo>
                      <a:lnTo>
                        <a:pt x="19440" y="7355"/>
                      </a:lnTo>
                      <a:lnTo>
                        <a:pt x="19271" y="7504"/>
                      </a:lnTo>
                      <a:lnTo>
                        <a:pt x="19136" y="7708"/>
                      </a:lnTo>
                      <a:lnTo>
                        <a:pt x="19012" y="7895"/>
                      </a:lnTo>
                      <a:lnTo>
                        <a:pt x="18832" y="8025"/>
                      </a:lnTo>
                      <a:lnTo>
                        <a:pt x="18663" y="8174"/>
                      </a:lnTo>
                      <a:lnTo>
                        <a:pt x="18472" y="8248"/>
                      </a:lnTo>
                      <a:lnTo>
                        <a:pt x="18270" y="8286"/>
                      </a:lnTo>
                      <a:lnTo>
                        <a:pt x="18078" y="8323"/>
                      </a:lnTo>
                      <a:lnTo>
                        <a:pt x="17887" y="8323"/>
                      </a:lnTo>
                      <a:lnTo>
                        <a:pt x="17696" y="8248"/>
                      </a:lnTo>
                      <a:lnTo>
                        <a:pt x="17493" y="8174"/>
                      </a:lnTo>
                      <a:lnTo>
                        <a:pt x="17302" y="8062"/>
                      </a:lnTo>
                      <a:lnTo>
                        <a:pt x="17133" y="7969"/>
                      </a:lnTo>
                      <a:lnTo>
                        <a:pt x="16976" y="7783"/>
                      </a:lnTo>
                      <a:lnTo>
                        <a:pt x="16852" y="7597"/>
                      </a:lnTo>
                      <a:lnTo>
                        <a:pt x="16740" y="7429"/>
                      </a:lnTo>
                      <a:lnTo>
                        <a:pt x="16672" y="7168"/>
                      </a:lnTo>
                      <a:lnTo>
                        <a:pt x="16638" y="6926"/>
                      </a:lnTo>
                      <a:lnTo>
                        <a:pt x="16616" y="6498"/>
                      </a:lnTo>
                      <a:lnTo>
                        <a:pt x="16616" y="5772"/>
                      </a:lnTo>
                      <a:lnTo>
                        <a:pt x="16650" y="4915"/>
                      </a:lnTo>
                      <a:lnTo>
                        <a:pt x="16695" y="3928"/>
                      </a:lnTo>
                      <a:lnTo>
                        <a:pt x="16762" y="2960"/>
                      </a:lnTo>
                      <a:lnTo>
                        <a:pt x="16830" y="1992"/>
                      </a:lnTo>
                      <a:lnTo>
                        <a:pt x="16908" y="1173"/>
                      </a:lnTo>
                      <a:lnTo>
                        <a:pt x="16976" y="521"/>
                      </a:lnTo>
                      <a:lnTo>
                        <a:pt x="16953" y="521"/>
                      </a:lnTo>
                      <a:lnTo>
                        <a:pt x="16931" y="521"/>
                      </a:lnTo>
                      <a:lnTo>
                        <a:pt x="16267" y="484"/>
                      </a:lnTo>
                      <a:lnTo>
                        <a:pt x="15637" y="428"/>
                      </a:lnTo>
                      <a:lnTo>
                        <a:pt x="15063" y="353"/>
                      </a:lnTo>
                      <a:lnTo>
                        <a:pt x="14523" y="279"/>
                      </a:lnTo>
                      <a:lnTo>
                        <a:pt x="14040" y="167"/>
                      </a:lnTo>
                      <a:lnTo>
                        <a:pt x="13635" y="93"/>
                      </a:lnTo>
                      <a:lnTo>
                        <a:pt x="13331" y="18"/>
                      </a:lnTo>
                      <a:lnTo>
                        <a:pt x="13117" y="18"/>
                      </a:lnTo>
                      <a:lnTo>
                        <a:pt x="12982" y="18"/>
                      </a:lnTo>
                      <a:lnTo>
                        <a:pt x="12858" y="130"/>
                      </a:lnTo>
                      <a:lnTo>
                        <a:pt x="12723" y="279"/>
                      </a:lnTo>
                      <a:lnTo>
                        <a:pt x="12622" y="446"/>
                      </a:lnTo>
                      <a:lnTo>
                        <a:pt x="12510" y="670"/>
                      </a:lnTo>
                      <a:lnTo>
                        <a:pt x="12419" y="912"/>
                      </a:lnTo>
                      <a:lnTo>
                        <a:pt x="12363" y="1210"/>
                      </a:lnTo>
                      <a:lnTo>
                        <a:pt x="12318" y="1526"/>
                      </a:lnTo>
                      <a:lnTo>
                        <a:pt x="12273" y="1843"/>
                      </a:lnTo>
                      <a:lnTo>
                        <a:pt x="12251" y="2215"/>
                      </a:lnTo>
                      <a:lnTo>
                        <a:pt x="12273" y="2532"/>
                      </a:lnTo>
                      <a:lnTo>
                        <a:pt x="12318" y="2886"/>
                      </a:lnTo>
                      <a:lnTo>
                        <a:pt x="12386" y="3240"/>
                      </a:lnTo>
                      <a:lnTo>
                        <a:pt x="12464" y="3556"/>
                      </a:lnTo>
                      <a:lnTo>
                        <a:pt x="12577" y="3891"/>
                      </a:lnTo>
                      <a:lnTo>
                        <a:pt x="12746" y="4171"/>
                      </a:lnTo>
                      <a:lnTo>
                        <a:pt x="12926" y="4487"/>
                      </a:lnTo>
                      <a:lnTo>
                        <a:pt x="13050" y="4860"/>
                      </a:lnTo>
                      <a:lnTo>
                        <a:pt x="13162" y="5251"/>
                      </a:lnTo>
                      <a:lnTo>
                        <a:pt x="13218" y="5604"/>
                      </a:lnTo>
                      <a:lnTo>
                        <a:pt x="13263" y="5995"/>
                      </a:lnTo>
                      <a:lnTo>
                        <a:pt x="13241" y="6386"/>
                      </a:lnTo>
                      <a:lnTo>
                        <a:pt x="13218" y="6740"/>
                      </a:lnTo>
                      <a:lnTo>
                        <a:pt x="13139" y="7094"/>
                      </a:lnTo>
                      <a:lnTo>
                        <a:pt x="13050" y="7429"/>
                      </a:lnTo>
                      <a:lnTo>
                        <a:pt x="12903" y="7746"/>
                      </a:lnTo>
                      <a:lnTo>
                        <a:pt x="12723" y="8025"/>
                      </a:lnTo>
                      <a:lnTo>
                        <a:pt x="12532" y="8286"/>
                      </a:lnTo>
                      <a:lnTo>
                        <a:pt x="12318" y="8491"/>
                      </a:lnTo>
                      <a:lnTo>
                        <a:pt x="12060" y="8677"/>
                      </a:lnTo>
                      <a:lnTo>
                        <a:pt x="11756" y="8788"/>
                      </a:lnTo>
                      <a:lnTo>
                        <a:pt x="11452" y="8826"/>
                      </a:lnTo>
                      <a:lnTo>
                        <a:pt x="11283" y="8826"/>
                      </a:lnTo>
                      <a:lnTo>
                        <a:pt x="11126" y="8826"/>
                      </a:lnTo>
                      <a:lnTo>
                        <a:pt x="11002" y="8788"/>
                      </a:lnTo>
                      <a:lnTo>
                        <a:pt x="10845" y="8714"/>
                      </a:lnTo>
                      <a:lnTo>
                        <a:pt x="10721" y="8640"/>
                      </a:lnTo>
                      <a:lnTo>
                        <a:pt x="10608" y="8565"/>
                      </a:lnTo>
                      <a:lnTo>
                        <a:pt x="10485" y="8453"/>
                      </a:lnTo>
                      <a:lnTo>
                        <a:pt x="10372" y="8323"/>
                      </a:lnTo>
                      <a:lnTo>
                        <a:pt x="10181" y="8062"/>
                      </a:lnTo>
                      <a:lnTo>
                        <a:pt x="10035" y="7746"/>
                      </a:lnTo>
                      <a:lnTo>
                        <a:pt x="9900" y="7392"/>
                      </a:lnTo>
                      <a:lnTo>
                        <a:pt x="9787" y="7001"/>
                      </a:lnTo>
                      <a:lnTo>
                        <a:pt x="9731" y="6610"/>
                      </a:lnTo>
                      <a:lnTo>
                        <a:pt x="9686" y="6219"/>
                      </a:lnTo>
                      <a:lnTo>
                        <a:pt x="9663" y="5772"/>
                      </a:lnTo>
                      <a:lnTo>
                        <a:pt x="9686" y="5381"/>
                      </a:lnTo>
                      <a:lnTo>
                        <a:pt x="9753" y="4990"/>
                      </a:lnTo>
                      <a:lnTo>
                        <a:pt x="9832" y="4636"/>
                      </a:lnTo>
                      <a:lnTo>
                        <a:pt x="9945" y="4320"/>
                      </a:lnTo>
                      <a:lnTo>
                        <a:pt x="10068" y="4022"/>
                      </a:lnTo>
                      <a:lnTo>
                        <a:pt x="10203" y="3817"/>
                      </a:lnTo>
                      <a:lnTo>
                        <a:pt x="10316" y="3593"/>
                      </a:lnTo>
                      <a:lnTo>
                        <a:pt x="10395" y="3351"/>
                      </a:lnTo>
                      <a:lnTo>
                        <a:pt x="10462" y="3109"/>
                      </a:lnTo>
                      <a:lnTo>
                        <a:pt x="10507" y="2848"/>
                      </a:lnTo>
                      <a:lnTo>
                        <a:pt x="10530" y="2606"/>
                      </a:lnTo>
                      <a:lnTo>
                        <a:pt x="10507" y="2346"/>
                      </a:lnTo>
                      <a:lnTo>
                        <a:pt x="10462" y="2141"/>
                      </a:lnTo>
                      <a:lnTo>
                        <a:pt x="10395" y="1880"/>
                      </a:lnTo>
                      <a:lnTo>
                        <a:pt x="10293" y="1638"/>
                      </a:lnTo>
                      <a:lnTo>
                        <a:pt x="10158" y="1415"/>
                      </a:lnTo>
                      <a:lnTo>
                        <a:pt x="9967" y="1210"/>
                      </a:lnTo>
                      <a:lnTo>
                        <a:pt x="9753" y="986"/>
                      </a:lnTo>
                      <a:lnTo>
                        <a:pt x="9495" y="819"/>
                      </a:lnTo>
                      <a:lnTo>
                        <a:pt x="9191" y="670"/>
                      </a:lnTo>
                      <a:lnTo>
                        <a:pt x="8842" y="521"/>
                      </a:lnTo>
                      <a:lnTo>
                        <a:pt x="8471" y="446"/>
                      </a:lnTo>
                      <a:lnTo>
                        <a:pt x="7998" y="428"/>
                      </a:lnTo>
                      <a:lnTo>
                        <a:pt x="7413" y="428"/>
                      </a:lnTo>
                      <a:lnTo>
                        <a:pt x="6817" y="446"/>
                      </a:lnTo>
                      <a:lnTo>
                        <a:pt x="6187" y="521"/>
                      </a:lnTo>
                      <a:lnTo>
                        <a:pt x="5602" y="633"/>
                      </a:lnTo>
                      <a:lnTo>
                        <a:pt x="5107" y="744"/>
                      </a:lnTo>
                      <a:lnTo>
                        <a:pt x="4725" y="856"/>
                      </a:lnTo>
                      <a:lnTo>
                        <a:pt x="4848" y="1564"/>
                      </a:lnTo>
                      <a:lnTo>
                        <a:pt x="5028" y="2495"/>
                      </a:lnTo>
                      <a:lnTo>
                        <a:pt x="5175" y="3556"/>
                      </a:lnTo>
                      <a:lnTo>
                        <a:pt x="5298" y="4673"/>
                      </a:lnTo>
                      <a:lnTo>
                        <a:pt x="5343" y="5213"/>
                      </a:lnTo>
                      <a:lnTo>
                        <a:pt x="5388" y="5753"/>
                      </a:lnTo>
                      <a:lnTo>
                        <a:pt x="5411" y="6275"/>
                      </a:lnTo>
                      <a:lnTo>
                        <a:pt x="5411" y="6740"/>
                      </a:lnTo>
                      <a:lnTo>
                        <a:pt x="5366" y="7168"/>
                      </a:lnTo>
                      <a:lnTo>
                        <a:pt x="5321" y="7541"/>
                      </a:lnTo>
                      <a:lnTo>
                        <a:pt x="5287" y="7708"/>
                      </a:lnTo>
                      <a:lnTo>
                        <a:pt x="5242" y="7857"/>
                      </a:lnTo>
                      <a:lnTo>
                        <a:pt x="5197" y="7969"/>
                      </a:lnTo>
                      <a:lnTo>
                        <a:pt x="5130" y="8062"/>
                      </a:lnTo>
                      <a:lnTo>
                        <a:pt x="5006" y="8248"/>
                      </a:lnTo>
                      <a:lnTo>
                        <a:pt x="4848" y="8397"/>
                      </a:lnTo>
                      <a:lnTo>
                        <a:pt x="4725" y="8528"/>
                      </a:lnTo>
                      <a:lnTo>
                        <a:pt x="4567" y="8640"/>
                      </a:lnTo>
                      <a:lnTo>
                        <a:pt x="4421" y="8714"/>
                      </a:lnTo>
                      <a:lnTo>
                        <a:pt x="4263" y="8751"/>
                      </a:lnTo>
                      <a:lnTo>
                        <a:pt x="4095" y="8788"/>
                      </a:lnTo>
                      <a:lnTo>
                        <a:pt x="3948" y="8788"/>
                      </a:lnTo>
                      <a:lnTo>
                        <a:pt x="3791" y="8751"/>
                      </a:lnTo>
                      <a:lnTo>
                        <a:pt x="3667" y="8714"/>
                      </a:lnTo>
                      <a:lnTo>
                        <a:pt x="3510" y="8677"/>
                      </a:lnTo>
                      <a:lnTo>
                        <a:pt x="3386" y="8602"/>
                      </a:lnTo>
                      <a:lnTo>
                        <a:pt x="3251" y="8491"/>
                      </a:lnTo>
                      <a:lnTo>
                        <a:pt x="3127" y="8360"/>
                      </a:lnTo>
                      <a:lnTo>
                        <a:pt x="3015" y="8248"/>
                      </a:lnTo>
                      <a:lnTo>
                        <a:pt x="2925" y="8062"/>
                      </a:lnTo>
                      <a:lnTo>
                        <a:pt x="2778" y="7857"/>
                      </a:lnTo>
                      <a:lnTo>
                        <a:pt x="2610" y="7671"/>
                      </a:lnTo>
                      <a:lnTo>
                        <a:pt x="2407" y="7541"/>
                      </a:lnTo>
                      <a:lnTo>
                        <a:pt x="2171" y="7466"/>
                      </a:lnTo>
                      <a:lnTo>
                        <a:pt x="1957" y="7429"/>
                      </a:lnTo>
                      <a:lnTo>
                        <a:pt x="1698" y="7429"/>
                      </a:lnTo>
                      <a:lnTo>
                        <a:pt x="1462" y="7466"/>
                      </a:lnTo>
                      <a:lnTo>
                        <a:pt x="1226" y="7559"/>
                      </a:lnTo>
                      <a:lnTo>
                        <a:pt x="989" y="7708"/>
                      </a:lnTo>
                      <a:lnTo>
                        <a:pt x="776" y="7932"/>
                      </a:lnTo>
                      <a:lnTo>
                        <a:pt x="551" y="8211"/>
                      </a:lnTo>
                      <a:lnTo>
                        <a:pt x="382" y="8528"/>
                      </a:lnTo>
                      <a:lnTo>
                        <a:pt x="315" y="8714"/>
                      </a:lnTo>
                      <a:lnTo>
                        <a:pt x="236" y="8919"/>
                      </a:lnTo>
                      <a:lnTo>
                        <a:pt x="191" y="9142"/>
                      </a:lnTo>
                      <a:lnTo>
                        <a:pt x="123" y="9347"/>
                      </a:lnTo>
                      <a:lnTo>
                        <a:pt x="78" y="9608"/>
                      </a:lnTo>
                      <a:lnTo>
                        <a:pt x="56" y="9887"/>
                      </a:lnTo>
                      <a:lnTo>
                        <a:pt x="33" y="10185"/>
                      </a:lnTo>
                      <a:lnTo>
                        <a:pt x="33" y="10464"/>
                      </a:lnTo>
                      <a:lnTo>
                        <a:pt x="33" y="10706"/>
                      </a:lnTo>
                      <a:lnTo>
                        <a:pt x="56" y="10967"/>
                      </a:lnTo>
                      <a:lnTo>
                        <a:pt x="78" y="11172"/>
                      </a:lnTo>
                      <a:lnTo>
                        <a:pt x="123" y="11395"/>
                      </a:lnTo>
                      <a:lnTo>
                        <a:pt x="168" y="11600"/>
                      </a:lnTo>
                      <a:lnTo>
                        <a:pt x="236" y="11786"/>
                      </a:lnTo>
                      <a:lnTo>
                        <a:pt x="292" y="11973"/>
                      </a:lnTo>
                      <a:lnTo>
                        <a:pt x="382" y="12140"/>
                      </a:lnTo>
                      <a:lnTo>
                        <a:pt x="540" y="12419"/>
                      </a:lnTo>
                      <a:lnTo>
                        <a:pt x="731" y="12680"/>
                      </a:lnTo>
                      <a:lnTo>
                        <a:pt x="944" y="12866"/>
                      </a:lnTo>
                      <a:lnTo>
                        <a:pt x="1158" y="12997"/>
                      </a:lnTo>
                      <a:lnTo>
                        <a:pt x="1395" y="13108"/>
                      </a:lnTo>
                      <a:lnTo>
                        <a:pt x="1608" y="13183"/>
                      </a:lnTo>
                      <a:lnTo>
                        <a:pt x="1856" y="13183"/>
                      </a:lnTo>
                      <a:lnTo>
                        <a:pt x="2070" y="13146"/>
                      </a:lnTo>
                      <a:lnTo>
                        <a:pt x="2261" y="13071"/>
                      </a:lnTo>
                      <a:lnTo>
                        <a:pt x="2430" y="12960"/>
                      </a:lnTo>
                      <a:lnTo>
                        <a:pt x="2587" y="12792"/>
                      </a:lnTo>
                      <a:lnTo>
                        <a:pt x="2688" y="12606"/>
                      </a:lnTo>
                      <a:lnTo>
                        <a:pt x="2801" y="12419"/>
                      </a:lnTo>
                      <a:lnTo>
                        <a:pt x="2925" y="12289"/>
                      </a:lnTo>
                      <a:lnTo>
                        <a:pt x="3082" y="12177"/>
                      </a:lnTo>
                      <a:lnTo>
                        <a:pt x="3228" y="12103"/>
                      </a:lnTo>
                      <a:lnTo>
                        <a:pt x="3408" y="12103"/>
                      </a:lnTo>
                      <a:lnTo>
                        <a:pt x="3577" y="12103"/>
                      </a:lnTo>
                      <a:lnTo>
                        <a:pt x="3723" y="12177"/>
                      </a:lnTo>
                      <a:lnTo>
                        <a:pt x="3903" y="12252"/>
                      </a:lnTo>
                      <a:lnTo>
                        <a:pt x="4072" y="12364"/>
                      </a:lnTo>
                      <a:lnTo>
                        <a:pt x="4230" y="12494"/>
                      </a:lnTo>
                      <a:lnTo>
                        <a:pt x="4353" y="12643"/>
                      </a:lnTo>
                      <a:lnTo>
                        <a:pt x="4488" y="12829"/>
                      </a:lnTo>
                      <a:lnTo>
                        <a:pt x="4567" y="13034"/>
                      </a:lnTo>
                      <a:lnTo>
                        <a:pt x="4657" y="13257"/>
                      </a:lnTo>
                      <a:lnTo>
                        <a:pt x="4702" y="13462"/>
                      </a:lnTo>
                      <a:lnTo>
                        <a:pt x="4725" y="13686"/>
                      </a:lnTo>
                      <a:lnTo>
                        <a:pt x="4702" y="14282"/>
                      </a:lnTo>
                      <a:lnTo>
                        <a:pt x="4657" y="15045"/>
                      </a:lnTo>
                      <a:lnTo>
                        <a:pt x="4612" y="15976"/>
                      </a:lnTo>
                      <a:lnTo>
                        <a:pt x="4590" y="16926"/>
                      </a:lnTo>
                      <a:lnTo>
                        <a:pt x="4567" y="17968"/>
                      </a:lnTo>
                      <a:lnTo>
                        <a:pt x="4567" y="19011"/>
                      </a:lnTo>
                      <a:lnTo>
                        <a:pt x="4590" y="19514"/>
                      </a:lnTo>
                      <a:lnTo>
                        <a:pt x="4612" y="19980"/>
                      </a:lnTo>
                      <a:lnTo>
                        <a:pt x="4657" y="20426"/>
                      </a:lnTo>
                      <a:lnTo>
                        <a:pt x="4725" y="20836"/>
                      </a:lnTo>
                      <a:lnTo>
                        <a:pt x="4848" y="20929"/>
                      </a:lnTo>
                      <a:lnTo>
                        <a:pt x="5040" y="21004"/>
                      </a:lnTo>
                      <a:lnTo>
                        <a:pt x="5265" y="21078"/>
                      </a:lnTo>
                      <a:lnTo>
                        <a:pt x="5478" y="21115"/>
                      </a:lnTo>
                      <a:lnTo>
                        <a:pt x="6041" y="21115"/>
                      </a:lnTo>
                      <a:lnTo>
                        <a:pt x="6637" y="21078"/>
                      </a:lnTo>
                      <a:lnTo>
                        <a:pt x="7312" y="21004"/>
                      </a:lnTo>
                      <a:lnTo>
                        <a:pt x="7998" y="20929"/>
                      </a:lnTo>
                      <a:lnTo>
                        <a:pt x="8696" y="20855"/>
                      </a:lnTo>
                      <a:lnTo>
                        <a:pt x="9360" y="20836"/>
                      </a:lnTo>
                      <a:close/>
                    </a:path>
                  </a:pathLst>
                </a:custGeom>
                <a:solidFill>
                  <a:srgbClr val="00B0F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" name="Puzzle2"/>
                <p:cNvSpPr>
                  <a:spLocks noEditPoints="1" noChangeArrowheads="1"/>
                </p:cNvSpPr>
                <p:nvPr/>
              </p:nvSpPr>
              <p:spPr bwMode="auto">
                <a:xfrm>
                  <a:off x="639349" y="3810951"/>
                  <a:ext cx="186674" cy="153624"/>
                </a:xfrm>
                <a:custGeom>
                  <a:avLst/>
                  <a:gdLst>
                    <a:gd name="T0" fmla="*/ 11 w 21600"/>
                    <a:gd name="T1" fmla="*/ 13386 h 21600"/>
                    <a:gd name="T2" fmla="*/ 4202 w 21600"/>
                    <a:gd name="T3" fmla="*/ 21161 h 21600"/>
                    <a:gd name="T4" fmla="*/ 10400 w 21600"/>
                    <a:gd name="T5" fmla="*/ 13909 h 21600"/>
                    <a:gd name="T6" fmla="*/ 16821 w 21600"/>
                    <a:gd name="T7" fmla="*/ 21190 h 21600"/>
                    <a:gd name="T8" fmla="*/ 21600 w 21600"/>
                    <a:gd name="T9" fmla="*/ 15083 h 21600"/>
                    <a:gd name="T10" fmla="*/ 16889 w 21600"/>
                    <a:gd name="T11" fmla="*/ 5739 h 21600"/>
                    <a:gd name="T12" fmla="*/ 10800 w 21600"/>
                    <a:gd name="T13" fmla="*/ 28 h 21600"/>
                    <a:gd name="T14" fmla="*/ 4202 w 21600"/>
                    <a:gd name="T15" fmla="*/ 5894 h 21600"/>
                    <a:gd name="T16" fmla="*/ 5388 w 21600"/>
                    <a:gd name="T17" fmla="*/ 6742 h 21600"/>
                    <a:gd name="T18" fmla="*/ 16177 w 21600"/>
                    <a:gd name="T19" fmla="*/ 20441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4247" y="12354"/>
                      </a:moveTo>
                      <a:lnTo>
                        <a:pt x="4134" y="12468"/>
                      </a:lnTo>
                      <a:lnTo>
                        <a:pt x="4010" y="12581"/>
                      </a:lnTo>
                      <a:lnTo>
                        <a:pt x="3897" y="12637"/>
                      </a:lnTo>
                      <a:lnTo>
                        <a:pt x="3773" y="12694"/>
                      </a:lnTo>
                      <a:lnTo>
                        <a:pt x="3637" y="12694"/>
                      </a:lnTo>
                      <a:lnTo>
                        <a:pt x="3524" y="12694"/>
                      </a:lnTo>
                      <a:lnTo>
                        <a:pt x="3400" y="12665"/>
                      </a:lnTo>
                      <a:lnTo>
                        <a:pt x="3287" y="12609"/>
                      </a:lnTo>
                      <a:lnTo>
                        <a:pt x="3027" y="12496"/>
                      </a:lnTo>
                      <a:lnTo>
                        <a:pt x="2790" y="12340"/>
                      </a:lnTo>
                      <a:lnTo>
                        <a:pt x="2530" y="12142"/>
                      </a:lnTo>
                      <a:lnTo>
                        <a:pt x="2293" y="11987"/>
                      </a:lnTo>
                      <a:lnTo>
                        <a:pt x="2033" y="11817"/>
                      </a:lnTo>
                      <a:lnTo>
                        <a:pt x="1773" y="11676"/>
                      </a:lnTo>
                      <a:lnTo>
                        <a:pt x="1638" y="11662"/>
                      </a:lnTo>
                      <a:lnTo>
                        <a:pt x="1513" y="11634"/>
                      </a:lnTo>
                      <a:lnTo>
                        <a:pt x="1378" y="11634"/>
                      </a:lnTo>
                      <a:lnTo>
                        <a:pt x="1253" y="11634"/>
                      </a:lnTo>
                      <a:lnTo>
                        <a:pt x="1118" y="11662"/>
                      </a:lnTo>
                      <a:lnTo>
                        <a:pt x="971" y="11732"/>
                      </a:lnTo>
                      <a:lnTo>
                        <a:pt x="835" y="11817"/>
                      </a:lnTo>
                      <a:lnTo>
                        <a:pt x="711" y="11959"/>
                      </a:lnTo>
                      <a:lnTo>
                        <a:pt x="553" y="12086"/>
                      </a:lnTo>
                      <a:lnTo>
                        <a:pt x="429" y="12284"/>
                      </a:lnTo>
                      <a:lnTo>
                        <a:pt x="271" y="12524"/>
                      </a:lnTo>
                      <a:lnTo>
                        <a:pt x="146" y="12793"/>
                      </a:lnTo>
                      <a:lnTo>
                        <a:pt x="79" y="12962"/>
                      </a:lnTo>
                      <a:lnTo>
                        <a:pt x="33" y="13146"/>
                      </a:lnTo>
                      <a:lnTo>
                        <a:pt x="11" y="13386"/>
                      </a:lnTo>
                      <a:lnTo>
                        <a:pt x="11" y="13641"/>
                      </a:lnTo>
                      <a:lnTo>
                        <a:pt x="33" y="13881"/>
                      </a:lnTo>
                      <a:lnTo>
                        <a:pt x="101" y="14150"/>
                      </a:lnTo>
                      <a:lnTo>
                        <a:pt x="192" y="14404"/>
                      </a:lnTo>
                      <a:lnTo>
                        <a:pt x="293" y="14645"/>
                      </a:lnTo>
                      <a:lnTo>
                        <a:pt x="451" y="14857"/>
                      </a:lnTo>
                      <a:lnTo>
                        <a:pt x="621" y="15054"/>
                      </a:lnTo>
                      <a:lnTo>
                        <a:pt x="734" y="15125"/>
                      </a:lnTo>
                      <a:lnTo>
                        <a:pt x="835" y="15210"/>
                      </a:lnTo>
                      <a:lnTo>
                        <a:pt x="948" y="15267"/>
                      </a:lnTo>
                      <a:lnTo>
                        <a:pt x="1084" y="15323"/>
                      </a:lnTo>
                      <a:lnTo>
                        <a:pt x="1208" y="15351"/>
                      </a:lnTo>
                      <a:lnTo>
                        <a:pt x="1355" y="15380"/>
                      </a:lnTo>
                      <a:lnTo>
                        <a:pt x="1513" y="15380"/>
                      </a:lnTo>
                      <a:lnTo>
                        <a:pt x="1683" y="15380"/>
                      </a:lnTo>
                      <a:lnTo>
                        <a:pt x="1864" y="15351"/>
                      </a:lnTo>
                      <a:lnTo>
                        <a:pt x="2033" y="15323"/>
                      </a:lnTo>
                      <a:lnTo>
                        <a:pt x="2225" y="15238"/>
                      </a:lnTo>
                      <a:lnTo>
                        <a:pt x="2428" y="15153"/>
                      </a:lnTo>
                      <a:lnTo>
                        <a:pt x="2745" y="15026"/>
                      </a:lnTo>
                      <a:lnTo>
                        <a:pt x="3005" y="14913"/>
                      </a:lnTo>
                      <a:lnTo>
                        <a:pt x="3264" y="14828"/>
                      </a:lnTo>
                      <a:lnTo>
                        <a:pt x="3513" y="14800"/>
                      </a:lnTo>
                      <a:lnTo>
                        <a:pt x="3615" y="14828"/>
                      </a:lnTo>
                      <a:lnTo>
                        <a:pt x="3728" y="14857"/>
                      </a:lnTo>
                      <a:lnTo>
                        <a:pt x="3807" y="14913"/>
                      </a:lnTo>
                      <a:lnTo>
                        <a:pt x="3920" y="14998"/>
                      </a:lnTo>
                      <a:lnTo>
                        <a:pt x="4010" y="15097"/>
                      </a:lnTo>
                      <a:lnTo>
                        <a:pt x="4089" y="15238"/>
                      </a:lnTo>
                      <a:lnTo>
                        <a:pt x="4179" y="15408"/>
                      </a:lnTo>
                      <a:lnTo>
                        <a:pt x="4247" y="15620"/>
                      </a:lnTo>
                      <a:lnTo>
                        <a:pt x="4326" y="15860"/>
                      </a:lnTo>
                      <a:lnTo>
                        <a:pt x="4394" y="16129"/>
                      </a:lnTo>
                      <a:lnTo>
                        <a:pt x="4439" y="16440"/>
                      </a:lnTo>
                      <a:lnTo>
                        <a:pt x="4507" y="16737"/>
                      </a:lnTo>
                      <a:lnTo>
                        <a:pt x="4552" y="17090"/>
                      </a:lnTo>
                      <a:lnTo>
                        <a:pt x="4575" y="17443"/>
                      </a:lnTo>
                      <a:lnTo>
                        <a:pt x="4586" y="17825"/>
                      </a:lnTo>
                      <a:lnTo>
                        <a:pt x="4586" y="18193"/>
                      </a:lnTo>
                      <a:lnTo>
                        <a:pt x="4586" y="18574"/>
                      </a:lnTo>
                      <a:lnTo>
                        <a:pt x="4586" y="18984"/>
                      </a:lnTo>
                      <a:lnTo>
                        <a:pt x="4552" y="19366"/>
                      </a:lnTo>
                      <a:lnTo>
                        <a:pt x="4507" y="19748"/>
                      </a:lnTo>
                      <a:lnTo>
                        <a:pt x="4462" y="20129"/>
                      </a:lnTo>
                      <a:lnTo>
                        <a:pt x="4371" y="20483"/>
                      </a:lnTo>
                      <a:lnTo>
                        <a:pt x="4292" y="20836"/>
                      </a:lnTo>
                      <a:lnTo>
                        <a:pt x="4202" y="21161"/>
                      </a:lnTo>
                      <a:lnTo>
                        <a:pt x="4744" y="21161"/>
                      </a:lnTo>
                      <a:lnTo>
                        <a:pt x="5264" y="21161"/>
                      </a:lnTo>
                      <a:lnTo>
                        <a:pt x="5784" y="21161"/>
                      </a:lnTo>
                      <a:lnTo>
                        <a:pt x="6235" y="21161"/>
                      </a:lnTo>
                      <a:lnTo>
                        <a:pt x="6676" y="21161"/>
                      </a:lnTo>
                      <a:lnTo>
                        <a:pt x="7060" y="21161"/>
                      </a:lnTo>
                      <a:lnTo>
                        <a:pt x="7410" y="21161"/>
                      </a:lnTo>
                      <a:lnTo>
                        <a:pt x="7670" y="21161"/>
                      </a:lnTo>
                      <a:lnTo>
                        <a:pt x="8020" y="21020"/>
                      </a:lnTo>
                      <a:lnTo>
                        <a:pt x="8303" y="20893"/>
                      </a:lnTo>
                      <a:lnTo>
                        <a:pt x="8563" y="20695"/>
                      </a:lnTo>
                      <a:lnTo>
                        <a:pt x="8800" y="20511"/>
                      </a:lnTo>
                      <a:lnTo>
                        <a:pt x="8969" y="20285"/>
                      </a:lnTo>
                      <a:lnTo>
                        <a:pt x="9150" y="20045"/>
                      </a:lnTo>
                      <a:lnTo>
                        <a:pt x="9252" y="19804"/>
                      </a:lnTo>
                      <a:lnTo>
                        <a:pt x="9342" y="19550"/>
                      </a:lnTo>
                      <a:lnTo>
                        <a:pt x="9410" y="19281"/>
                      </a:lnTo>
                      <a:lnTo>
                        <a:pt x="9433" y="19013"/>
                      </a:lnTo>
                      <a:lnTo>
                        <a:pt x="9433" y="18744"/>
                      </a:lnTo>
                      <a:lnTo>
                        <a:pt x="9387" y="18504"/>
                      </a:lnTo>
                      <a:lnTo>
                        <a:pt x="9320" y="18221"/>
                      </a:lnTo>
                      <a:lnTo>
                        <a:pt x="9207" y="17981"/>
                      </a:lnTo>
                      <a:lnTo>
                        <a:pt x="9105" y="17740"/>
                      </a:lnTo>
                      <a:lnTo>
                        <a:pt x="8924" y="17514"/>
                      </a:lnTo>
                      <a:lnTo>
                        <a:pt x="8777" y="17274"/>
                      </a:lnTo>
                      <a:lnTo>
                        <a:pt x="8642" y="17034"/>
                      </a:lnTo>
                      <a:lnTo>
                        <a:pt x="8563" y="16765"/>
                      </a:lnTo>
                      <a:lnTo>
                        <a:pt x="8472" y="16468"/>
                      </a:lnTo>
                      <a:lnTo>
                        <a:pt x="8450" y="16157"/>
                      </a:lnTo>
                      <a:lnTo>
                        <a:pt x="8450" y="15860"/>
                      </a:lnTo>
                      <a:lnTo>
                        <a:pt x="8472" y="15563"/>
                      </a:lnTo>
                      <a:lnTo>
                        <a:pt x="8540" y="15267"/>
                      </a:lnTo>
                      <a:lnTo>
                        <a:pt x="8642" y="14998"/>
                      </a:lnTo>
                      <a:lnTo>
                        <a:pt x="8777" y="14729"/>
                      </a:lnTo>
                      <a:lnTo>
                        <a:pt x="8868" y="14616"/>
                      </a:lnTo>
                      <a:lnTo>
                        <a:pt x="8969" y="14475"/>
                      </a:lnTo>
                      <a:lnTo>
                        <a:pt x="9060" y="14376"/>
                      </a:lnTo>
                      <a:lnTo>
                        <a:pt x="9184" y="14291"/>
                      </a:lnTo>
                      <a:lnTo>
                        <a:pt x="9297" y="14206"/>
                      </a:lnTo>
                      <a:lnTo>
                        <a:pt x="9433" y="14121"/>
                      </a:lnTo>
                      <a:lnTo>
                        <a:pt x="9579" y="14051"/>
                      </a:lnTo>
                      <a:lnTo>
                        <a:pt x="9726" y="13994"/>
                      </a:lnTo>
                      <a:lnTo>
                        <a:pt x="9884" y="13938"/>
                      </a:lnTo>
                      <a:lnTo>
                        <a:pt x="10054" y="13909"/>
                      </a:lnTo>
                      <a:lnTo>
                        <a:pt x="10257" y="13881"/>
                      </a:lnTo>
                      <a:lnTo>
                        <a:pt x="10449" y="13881"/>
                      </a:lnTo>
                      <a:lnTo>
                        <a:pt x="10664" y="13881"/>
                      </a:lnTo>
                      <a:lnTo>
                        <a:pt x="10856" y="13909"/>
                      </a:lnTo>
                      <a:lnTo>
                        <a:pt x="11037" y="13966"/>
                      </a:lnTo>
                      <a:lnTo>
                        <a:pt x="11206" y="14023"/>
                      </a:lnTo>
                      <a:lnTo>
                        <a:pt x="11353" y="14093"/>
                      </a:lnTo>
                      <a:lnTo>
                        <a:pt x="11511" y="14178"/>
                      </a:lnTo>
                      <a:lnTo>
                        <a:pt x="11635" y="14263"/>
                      </a:lnTo>
                      <a:lnTo>
                        <a:pt x="11748" y="14376"/>
                      </a:lnTo>
                      <a:lnTo>
                        <a:pt x="11861" y="14475"/>
                      </a:lnTo>
                      <a:lnTo>
                        <a:pt x="11941" y="14616"/>
                      </a:lnTo>
                      <a:lnTo>
                        <a:pt x="12031" y="14758"/>
                      </a:lnTo>
                      <a:lnTo>
                        <a:pt x="12099" y="14885"/>
                      </a:lnTo>
                      <a:lnTo>
                        <a:pt x="12200" y="15210"/>
                      </a:lnTo>
                      <a:lnTo>
                        <a:pt x="12268" y="15507"/>
                      </a:lnTo>
                      <a:lnTo>
                        <a:pt x="12291" y="15832"/>
                      </a:lnTo>
                      <a:lnTo>
                        <a:pt x="12291" y="16157"/>
                      </a:lnTo>
                      <a:lnTo>
                        <a:pt x="12246" y="16482"/>
                      </a:lnTo>
                      <a:lnTo>
                        <a:pt x="12178" y="16807"/>
                      </a:lnTo>
                      <a:lnTo>
                        <a:pt x="12099" y="17090"/>
                      </a:lnTo>
                      <a:lnTo>
                        <a:pt x="12008" y="17330"/>
                      </a:lnTo>
                      <a:lnTo>
                        <a:pt x="11884" y="17542"/>
                      </a:lnTo>
                      <a:lnTo>
                        <a:pt x="11748" y="17712"/>
                      </a:lnTo>
                      <a:lnTo>
                        <a:pt x="11613" y="17839"/>
                      </a:lnTo>
                      <a:lnTo>
                        <a:pt x="11489" y="18037"/>
                      </a:lnTo>
                      <a:lnTo>
                        <a:pt x="11398" y="18221"/>
                      </a:lnTo>
                      <a:lnTo>
                        <a:pt x="11319" y="18447"/>
                      </a:lnTo>
                      <a:lnTo>
                        <a:pt x="11251" y="18659"/>
                      </a:lnTo>
                      <a:lnTo>
                        <a:pt x="11206" y="18900"/>
                      </a:lnTo>
                      <a:lnTo>
                        <a:pt x="11184" y="19154"/>
                      </a:lnTo>
                      <a:lnTo>
                        <a:pt x="11184" y="19423"/>
                      </a:lnTo>
                      <a:lnTo>
                        <a:pt x="11229" y="19663"/>
                      </a:lnTo>
                      <a:lnTo>
                        <a:pt x="11297" y="19903"/>
                      </a:lnTo>
                      <a:lnTo>
                        <a:pt x="11376" y="20158"/>
                      </a:lnTo>
                      <a:lnTo>
                        <a:pt x="11511" y="20398"/>
                      </a:lnTo>
                      <a:lnTo>
                        <a:pt x="11681" y="20610"/>
                      </a:lnTo>
                      <a:lnTo>
                        <a:pt x="11884" y="20808"/>
                      </a:lnTo>
                      <a:lnTo>
                        <a:pt x="12121" y="20992"/>
                      </a:lnTo>
                      <a:lnTo>
                        <a:pt x="12404" y="21161"/>
                      </a:lnTo>
                      <a:lnTo>
                        <a:pt x="12528" y="21190"/>
                      </a:lnTo>
                      <a:lnTo>
                        <a:pt x="12856" y="21274"/>
                      </a:lnTo>
                      <a:lnTo>
                        <a:pt x="13330" y="21373"/>
                      </a:lnTo>
                      <a:lnTo>
                        <a:pt x="13963" y="21486"/>
                      </a:lnTo>
                      <a:lnTo>
                        <a:pt x="14313" y="21543"/>
                      </a:lnTo>
                      <a:lnTo>
                        <a:pt x="14652" y="21571"/>
                      </a:lnTo>
                      <a:lnTo>
                        <a:pt x="15025" y="21600"/>
                      </a:lnTo>
                      <a:lnTo>
                        <a:pt x="15409" y="21600"/>
                      </a:lnTo>
                      <a:lnTo>
                        <a:pt x="15782" y="21600"/>
                      </a:lnTo>
                      <a:lnTo>
                        <a:pt x="16177" y="21571"/>
                      </a:lnTo>
                      <a:lnTo>
                        <a:pt x="16516" y="21486"/>
                      </a:lnTo>
                      <a:lnTo>
                        <a:pt x="16889" y="21402"/>
                      </a:lnTo>
                      <a:lnTo>
                        <a:pt x="16821" y="21190"/>
                      </a:lnTo>
                      <a:lnTo>
                        <a:pt x="16776" y="20935"/>
                      </a:lnTo>
                      <a:lnTo>
                        <a:pt x="16742" y="20667"/>
                      </a:lnTo>
                      <a:lnTo>
                        <a:pt x="16719" y="20370"/>
                      </a:lnTo>
                      <a:lnTo>
                        <a:pt x="16697" y="19719"/>
                      </a:lnTo>
                      <a:lnTo>
                        <a:pt x="16697" y="19013"/>
                      </a:lnTo>
                      <a:lnTo>
                        <a:pt x="16719" y="18306"/>
                      </a:lnTo>
                      <a:lnTo>
                        <a:pt x="16753" y="17599"/>
                      </a:lnTo>
                      <a:lnTo>
                        <a:pt x="16821" y="16949"/>
                      </a:lnTo>
                      <a:lnTo>
                        <a:pt x="16889" y="16383"/>
                      </a:lnTo>
                      <a:lnTo>
                        <a:pt x="16934" y="16129"/>
                      </a:lnTo>
                      <a:lnTo>
                        <a:pt x="17002" y="15945"/>
                      </a:lnTo>
                      <a:lnTo>
                        <a:pt x="17081" y="15790"/>
                      </a:lnTo>
                      <a:lnTo>
                        <a:pt x="17194" y="15648"/>
                      </a:lnTo>
                      <a:lnTo>
                        <a:pt x="17318" y="15563"/>
                      </a:lnTo>
                      <a:lnTo>
                        <a:pt x="17453" y="15507"/>
                      </a:lnTo>
                      <a:lnTo>
                        <a:pt x="17600" y="15450"/>
                      </a:lnTo>
                      <a:lnTo>
                        <a:pt x="17758" y="15450"/>
                      </a:lnTo>
                      <a:lnTo>
                        <a:pt x="17905" y="15479"/>
                      </a:lnTo>
                      <a:lnTo>
                        <a:pt x="18064" y="15535"/>
                      </a:lnTo>
                      <a:lnTo>
                        <a:pt x="18233" y="15620"/>
                      </a:lnTo>
                      <a:lnTo>
                        <a:pt x="18380" y="15733"/>
                      </a:lnTo>
                      <a:lnTo>
                        <a:pt x="18561" y="15832"/>
                      </a:lnTo>
                      <a:lnTo>
                        <a:pt x="18707" y="15973"/>
                      </a:lnTo>
                      <a:lnTo>
                        <a:pt x="18866" y="16129"/>
                      </a:lnTo>
                      <a:lnTo>
                        <a:pt x="18990" y="16327"/>
                      </a:lnTo>
                      <a:lnTo>
                        <a:pt x="19125" y="16482"/>
                      </a:lnTo>
                      <a:lnTo>
                        <a:pt x="19295" y="16624"/>
                      </a:lnTo>
                      <a:lnTo>
                        <a:pt x="19464" y="16737"/>
                      </a:lnTo>
                      <a:lnTo>
                        <a:pt x="19668" y="16807"/>
                      </a:lnTo>
                      <a:lnTo>
                        <a:pt x="19860" y="16836"/>
                      </a:lnTo>
                      <a:lnTo>
                        <a:pt x="20052" y="16864"/>
                      </a:lnTo>
                      <a:lnTo>
                        <a:pt x="20266" y="16836"/>
                      </a:lnTo>
                      <a:lnTo>
                        <a:pt x="20470" y="16793"/>
                      </a:lnTo>
                      <a:lnTo>
                        <a:pt x="20662" y="16708"/>
                      </a:lnTo>
                      <a:lnTo>
                        <a:pt x="20854" y="16567"/>
                      </a:lnTo>
                      <a:lnTo>
                        <a:pt x="21035" y="16412"/>
                      </a:lnTo>
                      <a:lnTo>
                        <a:pt x="21182" y="16214"/>
                      </a:lnTo>
                      <a:lnTo>
                        <a:pt x="21340" y="16002"/>
                      </a:lnTo>
                      <a:lnTo>
                        <a:pt x="21441" y="15733"/>
                      </a:lnTo>
                      <a:lnTo>
                        <a:pt x="21532" y="15436"/>
                      </a:lnTo>
                      <a:lnTo>
                        <a:pt x="21600" y="15083"/>
                      </a:lnTo>
                      <a:lnTo>
                        <a:pt x="21600" y="14885"/>
                      </a:lnTo>
                      <a:lnTo>
                        <a:pt x="21600" y="14729"/>
                      </a:lnTo>
                      <a:lnTo>
                        <a:pt x="21600" y="14531"/>
                      </a:lnTo>
                      <a:lnTo>
                        <a:pt x="21577" y="14376"/>
                      </a:lnTo>
                      <a:lnTo>
                        <a:pt x="21532" y="14206"/>
                      </a:lnTo>
                      <a:lnTo>
                        <a:pt x="21487" y="14051"/>
                      </a:lnTo>
                      <a:lnTo>
                        <a:pt x="21419" y="13909"/>
                      </a:lnTo>
                      <a:lnTo>
                        <a:pt x="21351" y="13768"/>
                      </a:lnTo>
                      <a:lnTo>
                        <a:pt x="21204" y="13500"/>
                      </a:lnTo>
                      <a:lnTo>
                        <a:pt x="21035" y="13287"/>
                      </a:lnTo>
                      <a:lnTo>
                        <a:pt x="20809" y="13090"/>
                      </a:lnTo>
                      <a:lnTo>
                        <a:pt x="20594" y="12962"/>
                      </a:lnTo>
                      <a:lnTo>
                        <a:pt x="20357" y="12821"/>
                      </a:lnTo>
                      <a:lnTo>
                        <a:pt x="20120" y="12764"/>
                      </a:lnTo>
                      <a:lnTo>
                        <a:pt x="19882" y="12708"/>
                      </a:lnTo>
                      <a:lnTo>
                        <a:pt x="19645" y="12736"/>
                      </a:lnTo>
                      <a:lnTo>
                        <a:pt x="19430" y="12793"/>
                      </a:lnTo>
                      <a:lnTo>
                        <a:pt x="19227" y="12906"/>
                      </a:lnTo>
                      <a:lnTo>
                        <a:pt x="19148" y="12962"/>
                      </a:lnTo>
                      <a:lnTo>
                        <a:pt x="19058" y="13047"/>
                      </a:lnTo>
                      <a:lnTo>
                        <a:pt x="18990" y="13146"/>
                      </a:lnTo>
                      <a:lnTo>
                        <a:pt x="18911" y="13259"/>
                      </a:lnTo>
                      <a:lnTo>
                        <a:pt x="18775" y="13471"/>
                      </a:lnTo>
                      <a:lnTo>
                        <a:pt x="18628" y="13641"/>
                      </a:lnTo>
                      <a:lnTo>
                        <a:pt x="18470" y="13740"/>
                      </a:lnTo>
                      <a:lnTo>
                        <a:pt x="18301" y="13825"/>
                      </a:lnTo>
                      <a:lnTo>
                        <a:pt x="18143" y="13853"/>
                      </a:lnTo>
                      <a:lnTo>
                        <a:pt x="17973" y="13881"/>
                      </a:lnTo>
                      <a:lnTo>
                        <a:pt x="17804" y="13853"/>
                      </a:lnTo>
                      <a:lnTo>
                        <a:pt x="17646" y="13796"/>
                      </a:lnTo>
                      <a:lnTo>
                        <a:pt x="17499" y="13726"/>
                      </a:lnTo>
                      <a:lnTo>
                        <a:pt x="17341" y="13641"/>
                      </a:lnTo>
                      <a:lnTo>
                        <a:pt x="17216" y="13528"/>
                      </a:lnTo>
                      <a:lnTo>
                        <a:pt x="17103" y="13386"/>
                      </a:lnTo>
                      <a:lnTo>
                        <a:pt x="17024" y="13259"/>
                      </a:lnTo>
                      <a:lnTo>
                        <a:pt x="16934" y="13118"/>
                      </a:lnTo>
                      <a:lnTo>
                        <a:pt x="16889" y="12991"/>
                      </a:lnTo>
                      <a:lnTo>
                        <a:pt x="16889" y="12849"/>
                      </a:lnTo>
                      <a:lnTo>
                        <a:pt x="16889" y="12383"/>
                      </a:lnTo>
                      <a:lnTo>
                        <a:pt x="16889" y="11662"/>
                      </a:lnTo>
                      <a:lnTo>
                        <a:pt x="16889" y="10701"/>
                      </a:lnTo>
                      <a:lnTo>
                        <a:pt x="16889" y="9640"/>
                      </a:lnTo>
                      <a:lnTo>
                        <a:pt x="16889" y="8566"/>
                      </a:lnTo>
                      <a:lnTo>
                        <a:pt x="16889" y="7478"/>
                      </a:lnTo>
                      <a:lnTo>
                        <a:pt x="16889" y="6502"/>
                      </a:lnTo>
                      <a:lnTo>
                        <a:pt x="16889" y="5739"/>
                      </a:lnTo>
                      <a:lnTo>
                        <a:pt x="16674" y="5894"/>
                      </a:lnTo>
                      <a:lnTo>
                        <a:pt x="16414" y="6036"/>
                      </a:lnTo>
                      <a:lnTo>
                        <a:pt x="16154" y="6177"/>
                      </a:lnTo>
                      <a:lnTo>
                        <a:pt x="15849" y="6248"/>
                      </a:lnTo>
                      <a:lnTo>
                        <a:pt x="15544" y="6304"/>
                      </a:lnTo>
                      <a:lnTo>
                        <a:pt x="15217" y="6332"/>
                      </a:lnTo>
                      <a:lnTo>
                        <a:pt x="14866" y="6361"/>
                      </a:lnTo>
                      <a:lnTo>
                        <a:pt x="14550" y="6361"/>
                      </a:lnTo>
                      <a:lnTo>
                        <a:pt x="14200" y="6332"/>
                      </a:lnTo>
                      <a:lnTo>
                        <a:pt x="13850" y="6276"/>
                      </a:lnTo>
                      <a:lnTo>
                        <a:pt x="13522" y="6219"/>
                      </a:lnTo>
                      <a:lnTo>
                        <a:pt x="13206" y="6149"/>
                      </a:lnTo>
                      <a:lnTo>
                        <a:pt x="12901" y="6064"/>
                      </a:lnTo>
                      <a:lnTo>
                        <a:pt x="12618" y="5951"/>
                      </a:lnTo>
                      <a:lnTo>
                        <a:pt x="12358" y="5838"/>
                      </a:lnTo>
                      <a:lnTo>
                        <a:pt x="12121" y="5739"/>
                      </a:lnTo>
                      <a:lnTo>
                        <a:pt x="11941" y="5626"/>
                      </a:lnTo>
                      <a:lnTo>
                        <a:pt x="11794" y="5513"/>
                      </a:lnTo>
                      <a:lnTo>
                        <a:pt x="11658" y="5414"/>
                      </a:lnTo>
                      <a:lnTo>
                        <a:pt x="11556" y="5301"/>
                      </a:lnTo>
                      <a:lnTo>
                        <a:pt x="11466" y="5187"/>
                      </a:lnTo>
                      <a:lnTo>
                        <a:pt x="11398" y="5089"/>
                      </a:lnTo>
                      <a:lnTo>
                        <a:pt x="11376" y="4947"/>
                      </a:lnTo>
                      <a:lnTo>
                        <a:pt x="11353" y="4834"/>
                      </a:lnTo>
                      <a:lnTo>
                        <a:pt x="11353" y="4707"/>
                      </a:lnTo>
                      <a:lnTo>
                        <a:pt x="11376" y="4565"/>
                      </a:lnTo>
                      <a:lnTo>
                        <a:pt x="11443" y="4410"/>
                      </a:lnTo>
                      <a:lnTo>
                        <a:pt x="11511" y="4240"/>
                      </a:lnTo>
                      <a:lnTo>
                        <a:pt x="11703" y="3887"/>
                      </a:lnTo>
                      <a:lnTo>
                        <a:pt x="11986" y="3505"/>
                      </a:lnTo>
                      <a:lnTo>
                        <a:pt x="12144" y="3265"/>
                      </a:lnTo>
                      <a:lnTo>
                        <a:pt x="12246" y="3025"/>
                      </a:lnTo>
                      <a:lnTo>
                        <a:pt x="12336" y="2756"/>
                      </a:lnTo>
                      <a:lnTo>
                        <a:pt x="12404" y="2445"/>
                      </a:lnTo>
                      <a:lnTo>
                        <a:pt x="12438" y="2176"/>
                      </a:lnTo>
                      <a:lnTo>
                        <a:pt x="12438" y="1880"/>
                      </a:lnTo>
                      <a:lnTo>
                        <a:pt x="12404" y="1583"/>
                      </a:lnTo>
                      <a:lnTo>
                        <a:pt x="12336" y="1314"/>
                      </a:lnTo>
                      <a:lnTo>
                        <a:pt x="12246" y="1046"/>
                      </a:lnTo>
                      <a:lnTo>
                        <a:pt x="12099" y="791"/>
                      </a:lnTo>
                      <a:lnTo>
                        <a:pt x="12008" y="692"/>
                      </a:lnTo>
                      <a:lnTo>
                        <a:pt x="11918" y="579"/>
                      </a:lnTo>
                      <a:lnTo>
                        <a:pt x="11816" y="466"/>
                      </a:lnTo>
                      <a:lnTo>
                        <a:pt x="11703" y="381"/>
                      </a:lnTo>
                      <a:lnTo>
                        <a:pt x="11579" y="310"/>
                      </a:lnTo>
                      <a:lnTo>
                        <a:pt x="11443" y="226"/>
                      </a:lnTo>
                      <a:lnTo>
                        <a:pt x="11297" y="169"/>
                      </a:lnTo>
                      <a:lnTo>
                        <a:pt x="11138" y="113"/>
                      </a:lnTo>
                      <a:lnTo>
                        <a:pt x="10969" y="56"/>
                      </a:lnTo>
                      <a:lnTo>
                        <a:pt x="10800" y="28"/>
                      </a:lnTo>
                      <a:lnTo>
                        <a:pt x="10619" y="28"/>
                      </a:lnTo>
                      <a:lnTo>
                        <a:pt x="10404" y="28"/>
                      </a:lnTo>
                      <a:lnTo>
                        <a:pt x="10257" y="28"/>
                      </a:lnTo>
                      <a:lnTo>
                        <a:pt x="10076" y="56"/>
                      </a:lnTo>
                      <a:lnTo>
                        <a:pt x="9952" y="84"/>
                      </a:lnTo>
                      <a:lnTo>
                        <a:pt x="9794" y="141"/>
                      </a:lnTo>
                      <a:lnTo>
                        <a:pt x="9692" y="226"/>
                      </a:lnTo>
                      <a:lnTo>
                        <a:pt x="9557" y="282"/>
                      </a:lnTo>
                      <a:lnTo>
                        <a:pt x="9455" y="381"/>
                      </a:lnTo>
                      <a:lnTo>
                        <a:pt x="9365" y="466"/>
                      </a:lnTo>
                      <a:lnTo>
                        <a:pt x="9274" y="579"/>
                      </a:lnTo>
                      <a:lnTo>
                        <a:pt x="9184" y="692"/>
                      </a:lnTo>
                      <a:lnTo>
                        <a:pt x="9128" y="791"/>
                      </a:lnTo>
                      <a:lnTo>
                        <a:pt x="9060" y="932"/>
                      </a:lnTo>
                      <a:lnTo>
                        <a:pt x="8969" y="1201"/>
                      </a:lnTo>
                      <a:lnTo>
                        <a:pt x="8913" y="1498"/>
                      </a:lnTo>
                      <a:lnTo>
                        <a:pt x="8890" y="1795"/>
                      </a:lnTo>
                      <a:lnTo>
                        <a:pt x="8890" y="2120"/>
                      </a:lnTo>
                      <a:lnTo>
                        <a:pt x="8913" y="2445"/>
                      </a:lnTo>
                      <a:lnTo>
                        <a:pt x="8969" y="2756"/>
                      </a:lnTo>
                      <a:lnTo>
                        <a:pt x="9060" y="3081"/>
                      </a:lnTo>
                      <a:lnTo>
                        <a:pt x="9173" y="3378"/>
                      </a:lnTo>
                      <a:lnTo>
                        <a:pt x="9297" y="3647"/>
                      </a:lnTo>
                      <a:lnTo>
                        <a:pt x="9466" y="3887"/>
                      </a:lnTo>
                      <a:lnTo>
                        <a:pt x="9579" y="4085"/>
                      </a:lnTo>
                      <a:lnTo>
                        <a:pt x="9670" y="4269"/>
                      </a:lnTo>
                      <a:lnTo>
                        <a:pt x="9726" y="4467"/>
                      </a:lnTo>
                      <a:lnTo>
                        <a:pt x="9771" y="4650"/>
                      </a:lnTo>
                      <a:lnTo>
                        <a:pt x="9771" y="4834"/>
                      </a:lnTo>
                      <a:lnTo>
                        <a:pt x="9749" y="5032"/>
                      </a:lnTo>
                      <a:lnTo>
                        <a:pt x="9715" y="5216"/>
                      </a:lnTo>
                      <a:lnTo>
                        <a:pt x="9625" y="5385"/>
                      </a:lnTo>
                      <a:lnTo>
                        <a:pt x="9534" y="5513"/>
                      </a:lnTo>
                      <a:lnTo>
                        <a:pt x="9410" y="5626"/>
                      </a:lnTo>
                      <a:lnTo>
                        <a:pt x="9229" y="5710"/>
                      </a:lnTo>
                      <a:lnTo>
                        <a:pt x="9060" y="5767"/>
                      </a:lnTo>
                      <a:lnTo>
                        <a:pt x="8845" y="5767"/>
                      </a:lnTo>
                      <a:lnTo>
                        <a:pt x="8585" y="5739"/>
                      </a:lnTo>
                      <a:lnTo>
                        <a:pt x="8325" y="5654"/>
                      </a:lnTo>
                      <a:lnTo>
                        <a:pt x="8020" y="5513"/>
                      </a:lnTo>
                      <a:lnTo>
                        <a:pt x="7840" y="5442"/>
                      </a:lnTo>
                      <a:lnTo>
                        <a:pt x="7648" y="5385"/>
                      </a:lnTo>
                      <a:lnTo>
                        <a:pt x="7433" y="5329"/>
                      </a:lnTo>
                      <a:lnTo>
                        <a:pt x="7241" y="5301"/>
                      </a:lnTo>
                      <a:lnTo>
                        <a:pt x="6755" y="5301"/>
                      </a:lnTo>
                      <a:lnTo>
                        <a:pt x="6281" y="5329"/>
                      </a:lnTo>
                      <a:lnTo>
                        <a:pt x="5784" y="5385"/>
                      </a:lnTo>
                      <a:lnTo>
                        <a:pt x="5264" y="5498"/>
                      </a:lnTo>
                      <a:lnTo>
                        <a:pt x="4744" y="5597"/>
                      </a:lnTo>
                      <a:lnTo>
                        <a:pt x="4247" y="5739"/>
                      </a:lnTo>
                      <a:lnTo>
                        <a:pt x="4202" y="5894"/>
                      </a:lnTo>
                      <a:lnTo>
                        <a:pt x="4202" y="6191"/>
                      </a:lnTo>
                      <a:lnTo>
                        <a:pt x="4202" y="6545"/>
                      </a:lnTo>
                      <a:lnTo>
                        <a:pt x="4225" y="6954"/>
                      </a:lnTo>
                      <a:lnTo>
                        <a:pt x="4315" y="7930"/>
                      </a:lnTo>
                      <a:lnTo>
                        <a:pt x="4394" y="9018"/>
                      </a:lnTo>
                      <a:lnTo>
                        <a:pt x="4439" y="9570"/>
                      </a:lnTo>
                      <a:lnTo>
                        <a:pt x="4462" y="10107"/>
                      </a:lnTo>
                      <a:lnTo>
                        <a:pt x="4484" y="10630"/>
                      </a:lnTo>
                      <a:lnTo>
                        <a:pt x="4507" y="11082"/>
                      </a:lnTo>
                      <a:lnTo>
                        <a:pt x="4484" y="11520"/>
                      </a:lnTo>
                      <a:lnTo>
                        <a:pt x="4439" y="11874"/>
                      </a:lnTo>
                      <a:lnTo>
                        <a:pt x="4394" y="12029"/>
                      </a:lnTo>
                      <a:lnTo>
                        <a:pt x="4349" y="12171"/>
                      </a:lnTo>
                      <a:lnTo>
                        <a:pt x="4315" y="12284"/>
                      </a:lnTo>
                      <a:lnTo>
                        <a:pt x="4247" y="12354"/>
                      </a:lnTo>
                      <a:close/>
                    </a:path>
                  </a:pathLst>
                </a:custGeom>
                <a:solidFill>
                  <a:srgbClr val="00B0F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" name="Puzzle4"/>
                <p:cNvSpPr>
                  <a:spLocks noEditPoints="1" noChangeArrowheads="1"/>
                </p:cNvSpPr>
                <p:nvPr/>
              </p:nvSpPr>
              <p:spPr bwMode="auto">
                <a:xfrm>
                  <a:off x="567413" y="3809339"/>
                  <a:ext cx="112220" cy="195558"/>
                </a:xfrm>
                <a:custGeom>
                  <a:avLst/>
                  <a:gdLst>
                    <a:gd name="T0" fmla="*/ 8307 w 21600"/>
                    <a:gd name="T1" fmla="*/ 11593 h 21600"/>
                    <a:gd name="T2" fmla="*/ 453 w 21600"/>
                    <a:gd name="T3" fmla="*/ 16938 h 21600"/>
                    <a:gd name="T4" fmla="*/ 11500 w 21600"/>
                    <a:gd name="T5" fmla="*/ 21600 h 21600"/>
                    <a:gd name="T6" fmla="*/ 20920 w 21600"/>
                    <a:gd name="T7" fmla="*/ 16751 h 21600"/>
                    <a:gd name="T8" fmla="*/ 13972 w 21600"/>
                    <a:gd name="T9" fmla="*/ 10888 h 21600"/>
                    <a:gd name="T10" fmla="*/ 21033 w 21600"/>
                    <a:gd name="T11" fmla="*/ 4716 h 21600"/>
                    <a:gd name="T12" fmla="*/ 11102 w 21600"/>
                    <a:gd name="T13" fmla="*/ 11 h 21600"/>
                    <a:gd name="T14" fmla="*/ 453 w 21600"/>
                    <a:gd name="T15" fmla="*/ 4716 h 21600"/>
                    <a:gd name="T16" fmla="*/ 2076 w 21600"/>
                    <a:gd name="T17" fmla="*/ 5664 h 21600"/>
                    <a:gd name="T18" fmla="*/ 20203 w 21600"/>
                    <a:gd name="T19" fmla="*/ 1598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3813" y="10590"/>
                      </a:moveTo>
                      <a:lnTo>
                        <a:pt x="3927" y="10513"/>
                      </a:lnTo>
                      <a:lnTo>
                        <a:pt x="4078" y="10425"/>
                      </a:lnTo>
                      <a:lnTo>
                        <a:pt x="4210" y="10359"/>
                      </a:lnTo>
                      <a:lnTo>
                        <a:pt x="4361" y="10315"/>
                      </a:lnTo>
                      <a:lnTo>
                        <a:pt x="4682" y="10237"/>
                      </a:lnTo>
                      <a:lnTo>
                        <a:pt x="5041" y="10193"/>
                      </a:lnTo>
                      <a:lnTo>
                        <a:pt x="5456" y="10171"/>
                      </a:lnTo>
                      <a:lnTo>
                        <a:pt x="5853" y="10193"/>
                      </a:lnTo>
                      <a:lnTo>
                        <a:pt x="6249" y="10260"/>
                      </a:lnTo>
                      <a:lnTo>
                        <a:pt x="6646" y="10337"/>
                      </a:lnTo>
                      <a:lnTo>
                        <a:pt x="7004" y="10469"/>
                      </a:lnTo>
                      <a:lnTo>
                        <a:pt x="7363" y="10612"/>
                      </a:lnTo>
                      <a:lnTo>
                        <a:pt x="7665" y="10788"/>
                      </a:lnTo>
                      <a:lnTo>
                        <a:pt x="7911" y="10998"/>
                      </a:lnTo>
                      <a:lnTo>
                        <a:pt x="8024" y="11097"/>
                      </a:lnTo>
                      <a:lnTo>
                        <a:pt x="8137" y="11207"/>
                      </a:lnTo>
                      <a:lnTo>
                        <a:pt x="8194" y="11340"/>
                      </a:lnTo>
                      <a:lnTo>
                        <a:pt x="8269" y="11461"/>
                      </a:lnTo>
                      <a:lnTo>
                        <a:pt x="8307" y="11593"/>
                      </a:lnTo>
                      <a:lnTo>
                        <a:pt x="8307" y="11714"/>
                      </a:lnTo>
                      <a:lnTo>
                        <a:pt x="8307" y="11868"/>
                      </a:lnTo>
                      <a:lnTo>
                        <a:pt x="8307" y="12012"/>
                      </a:lnTo>
                      <a:lnTo>
                        <a:pt x="8194" y="12265"/>
                      </a:lnTo>
                      <a:lnTo>
                        <a:pt x="8062" y="12519"/>
                      </a:lnTo>
                      <a:lnTo>
                        <a:pt x="7873" y="12706"/>
                      </a:lnTo>
                      <a:lnTo>
                        <a:pt x="7627" y="12904"/>
                      </a:lnTo>
                      <a:lnTo>
                        <a:pt x="7363" y="13048"/>
                      </a:lnTo>
                      <a:lnTo>
                        <a:pt x="7080" y="13180"/>
                      </a:lnTo>
                      <a:lnTo>
                        <a:pt x="6759" y="13257"/>
                      </a:lnTo>
                      <a:lnTo>
                        <a:pt x="6419" y="13345"/>
                      </a:lnTo>
                      <a:lnTo>
                        <a:pt x="6098" y="13389"/>
                      </a:lnTo>
                      <a:lnTo>
                        <a:pt x="5739" y="13389"/>
                      </a:lnTo>
                      <a:lnTo>
                        <a:pt x="5418" y="13389"/>
                      </a:lnTo>
                      <a:lnTo>
                        <a:pt x="5079" y="13345"/>
                      </a:lnTo>
                      <a:lnTo>
                        <a:pt x="4758" y="13301"/>
                      </a:lnTo>
                      <a:lnTo>
                        <a:pt x="4474" y="13213"/>
                      </a:lnTo>
                      <a:lnTo>
                        <a:pt x="4172" y="13114"/>
                      </a:lnTo>
                      <a:lnTo>
                        <a:pt x="3965" y="12982"/>
                      </a:lnTo>
                      <a:lnTo>
                        <a:pt x="3738" y="12838"/>
                      </a:lnTo>
                      <a:lnTo>
                        <a:pt x="3493" y="12706"/>
                      </a:lnTo>
                      <a:lnTo>
                        <a:pt x="3228" y="12607"/>
                      </a:lnTo>
                      <a:lnTo>
                        <a:pt x="2945" y="12519"/>
                      </a:lnTo>
                      <a:lnTo>
                        <a:pt x="2700" y="12431"/>
                      </a:lnTo>
                      <a:lnTo>
                        <a:pt x="2397" y="12375"/>
                      </a:lnTo>
                      <a:lnTo>
                        <a:pt x="2152" y="12331"/>
                      </a:lnTo>
                      <a:lnTo>
                        <a:pt x="1888" y="12309"/>
                      </a:lnTo>
                      <a:lnTo>
                        <a:pt x="1642" y="12309"/>
                      </a:lnTo>
                      <a:lnTo>
                        <a:pt x="1397" y="12331"/>
                      </a:lnTo>
                      <a:lnTo>
                        <a:pt x="1170" y="12397"/>
                      </a:lnTo>
                      <a:lnTo>
                        <a:pt x="962" y="12453"/>
                      </a:lnTo>
                      <a:lnTo>
                        <a:pt x="774" y="12563"/>
                      </a:lnTo>
                      <a:lnTo>
                        <a:pt x="623" y="12684"/>
                      </a:lnTo>
                      <a:lnTo>
                        <a:pt x="528" y="12838"/>
                      </a:lnTo>
                      <a:lnTo>
                        <a:pt x="453" y="13026"/>
                      </a:lnTo>
                      <a:lnTo>
                        <a:pt x="339" y="13477"/>
                      </a:lnTo>
                      <a:lnTo>
                        <a:pt x="226" y="13984"/>
                      </a:lnTo>
                      <a:lnTo>
                        <a:pt x="151" y="14535"/>
                      </a:lnTo>
                      <a:lnTo>
                        <a:pt x="113" y="15075"/>
                      </a:lnTo>
                      <a:lnTo>
                        <a:pt x="113" y="15626"/>
                      </a:lnTo>
                      <a:lnTo>
                        <a:pt x="151" y="16133"/>
                      </a:lnTo>
                      <a:lnTo>
                        <a:pt x="188" y="16376"/>
                      </a:lnTo>
                      <a:lnTo>
                        <a:pt x="264" y="16585"/>
                      </a:lnTo>
                      <a:lnTo>
                        <a:pt x="339" y="16773"/>
                      </a:lnTo>
                      <a:lnTo>
                        <a:pt x="453" y="16938"/>
                      </a:lnTo>
                      <a:lnTo>
                        <a:pt x="1095" y="16883"/>
                      </a:lnTo>
                      <a:lnTo>
                        <a:pt x="1963" y="16795"/>
                      </a:lnTo>
                      <a:lnTo>
                        <a:pt x="2945" y="16751"/>
                      </a:lnTo>
                      <a:lnTo>
                        <a:pt x="3965" y="16706"/>
                      </a:lnTo>
                      <a:lnTo>
                        <a:pt x="5022" y="16684"/>
                      </a:lnTo>
                      <a:lnTo>
                        <a:pt x="5947" y="16684"/>
                      </a:lnTo>
                      <a:lnTo>
                        <a:pt x="6759" y="16706"/>
                      </a:lnTo>
                      <a:lnTo>
                        <a:pt x="7363" y="16751"/>
                      </a:lnTo>
                      <a:lnTo>
                        <a:pt x="7948" y="16839"/>
                      </a:lnTo>
                      <a:lnTo>
                        <a:pt x="8458" y="16916"/>
                      </a:lnTo>
                      <a:lnTo>
                        <a:pt x="8893" y="17026"/>
                      </a:lnTo>
                      <a:lnTo>
                        <a:pt x="9289" y="17158"/>
                      </a:lnTo>
                      <a:lnTo>
                        <a:pt x="9572" y="17280"/>
                      </a:lnTo>
                      <a:lnTo>
                        <a:pt x="9799" y="17412"/>
                      </a:lnTo>
                      <a:lnTo>
                        <a:pt x="9969" y="17555"/>
                      </a:lnTo>
                      <a:lnTo>
                        <a:pt x="10120" y="17687"/>
                      </a:lnTo>
                      <a:lnTo>
                        <a:pt x="10158" y="17831"/>
                      </a:lnTo>
                      <a:lnTo>
                        <a:pt x="10195" y="17974"/>
                      </a:lnTo>
                      <a:lnTo>
                        <a:pt x="10158" y="18128"/>
                      </a:lnTo>
                      <a:lnTo>
                        <a:pt x="10082" y="18271"/>
                      </a:lnTo>
                      <a:lnTo>
                        <a:pt x="9969" y="18426"/>
                      </a:lnTo>
                      <a:lnTo>
                        <a:pt x="9837" y="18569"/>
                      </a:lnTo>
                      <a:lnTo>
                        <a:pt x="9648" y="18701"/>
                      </a:lnTo>
                      <a:lnTo>
                        <a:pt x="9440" y="18822"/>
                      </a:lnTo>
                      <a:lnTo>
                        <a:pt x="9213" y="18999"/>
                      </a:lnTo>
                      <a:lnTo>
                        <a:pt x="9044" y="19186"/>
                      </a:lnTo>
                      <a:lnTo>
                        <a:pt x="8893" y="19395"/>
                      </a:lnTo>
                      <a:lnTo>
                        <a:pt x="8817" y="19627"/>
                      </a:lnTo>
                      <a:lnTo>
                        <a:pt x="8779" y="19858"/>
                      </a:lnTo>
                      <a:lnTo>
                        <a:pt x="8779" y="20112"/>
                      </a:lnTo>
                      <a:lnTo>
                        <a:pt x="8855" y="20354"/>
                      </a:lnTo>
                      <a:lnTo>
                        <a:pt x="8968" y="20586"/>
                      </a:lnTo>
                      <a:lnTo>
                        <a:pt x="9138" y="20817"/>
                      </a:lnTo>
                      <a:lnTo>
                        <a:pt x="9365" y="21026"/>
                      </a:lnTo>
                      <a:lnTo>
                        <a:pt x="9610" y="21192"/>
                      </a:lnTo>
                      <a:lnTo>
                        <a:pt x="9950" y="21368"/>
                      </a:lnTo>
                      <a:lnTo>
                        <a:pt x="10120" y="21445"/>
                      </a:lnTo>
                      <a:lnTo>
                        <a:pt x="10346" y="21511"/>
                      </a:lnTo>
                      <a:lnTo>
                        <a:pt x="10516" y="21555"/>
                      </a:lnTo>
                      <a:lnTo>
                        <a:pt x="10743" y="21600"/>
                      </a:lnTo>
                      <a:lnTo>
                        <a:pt x="10988" y="21644"/>
                      </a:lnTo>
                      <a:lnTo>
                        <a:pt x="11215" y="21666"/>
                      </a:lnTo>
                      <a:lnTo>
                        <a:pt x="11498" y="21666"/>
                      </a:lnTo>
                      <a:lnTo>
                        <a:pt x="11762" y="21666"/>
                      </a:lnTo>
                      <a:lnTo>
                        <a:pt x="12253" y="21644"/>
                      </a:lnTo>
                      <a:lnTo>
                        <a:pt x="12763" y="21577"/>
                      </a:lnTo>
                      <a:lnTo>
                        <a:pt x="13197" y="21467"/>
                      </a:lnTo>
                      <a:lnTo>
                        <a:pt x="13556" y="21346"/>
                      </a:lnTo>
                      <a:lnTo>
                        <a:pt x="13896" y="21192"/>
                      </a:lnTo>
                      <a:lnTo>
                        <a:pt x="14179" y="21026"/>
                      </a:lnTo>
                      <a:lnTo>
                        <a:pt x="14444" y="20839"/>
                      </a:lnTo>
                      <a:lnTo>
                        <a:pt x="14576" y="20641"/>
                      </a:lnTo>
                      <a:lnTo>
                        <a:pt x="14727" y="20431"/>
                      </a:lnTo>
                      <a:lnTo>
                        <a:pt x="14765" y="20200"/>
                      </a:lnTo>
                      <a:lnTo>
                        <a:pt x="14802" y="19991"/>
                      </a:lnTo>
                      <a:lnTo>
                        <a:pt x="14727" y="19759"/>
                      </a:lnTo>
                      <a:lnTo>
                        <a:pt x="14613" y="19550"/>
                      </a:lnTo>
                      <a:lnTo>
                        <a:pt x="14444" y="19307"/>
                      </a:lnTo>
                      <a:lnTo>
                        <a:pt x="14217" y="19098"/>
                      </a:lnTo>
                      <a:lnTo>
                        <a:pt x="13934" y="18911"/>
                      </a:lnTo>
                      <a:lnTo>
                        <a:pt x="13669" y="18745"/>
                      </a:lnTo>
                      <a:lnTo>
                        <a:pt x="13462" y="18547"/>
                      </a:lnTo>
                      <a:lnTo>
                        <a:pt x="13311" y="18337"/>
                      </a:lnTo>
                      <a:lnTo>
                        <a:pt x="13197" y="18150"/>
                      </a:lnTo>
                      <a:lnTo>
                        <a:pt x="13122" y="17941"/>
                      </a:lnTo>
                      <a:lnTo>
                        <a:pt x="13122" y="17720"/>
                      </a:lnTo>
                      <a:lnTo>
                        <a:pt x="13122" y="17533"/>
                      </a:lnTo>
                      <a:lnTo>
                        <a:pt x="13197" y="17346"/>
                      </a:lnTo>
                      <a:lnTo>
                        <a:pt x="13273" y="17158"/>
                      </a:lnTo>
                      <a:lnTo>
                        <a:pt x="13386" y="16982"/>
                      </a:lnTo>
                      <a:lnTo>
                        <a:pt x="13537" y="16839"/>
                      </a:lnTo>
                      <a:lnTo>
                        <a:pt x="13707" y="16706"/>
                      </a:lnTo>
                      <a:lnTo>
                        <a:pt x="13896" y="16607"/>
                      </a:lnTo>
                      <a:lnTo>
                        <a:pt x="14104" y="16519"/>
                      </a:lnTo>
                      <a:lnTo>
                        <a:pt x="14330" y="16453"/>
                      </a:lnTo>
                      <a:lnTo>
                        <a:pt x="14538" y="16431"/>
                      </a:lnTo>
                      <a:lnTo>
                        <a:pt x="14897" y="16453"/>
                      </a:lnTo>
                      <a:lnTo>
                        <a:pt x="15406" y="16497"/>
                      </a:lnTo>
                      <a:lnTo>
                        <a:pt x="16105" y="16541"/>
                      </a:lnTo>
                      <a:lnTo>
                        <a:pt x="16898" y="16607"/>
                      </a:lnTo>
                      <a:lnTo>
                        <a:pt x="17804" y="16651"/>
                      </a:lnTo>
                      <a:lnTo>
                        <a:pt x="18786" y="16684"/>
                      </a:lnTo>
                      <a:lnTo>
                        <a:pt x="19844" y="16728"/>
                      </a:lnTo>
                      <a:lnTo>
                        <a:pt x="20920" y="16751"/>
                      </a:lnTo>
                      <a:lnTo>
                        <a:pt x="21109" y="16497"/>
                      </a:lnTo>
                      <a:lnTo>
                        <a:pt x="21241" y="16222"/>
                      </a:lnTo>
                      <a:lnTo>
                        <a:pt x="21392" y="15946"/>
                      </a:lnTo>
                      <a:lnTo>
                        <a:pt x="21467" y="15648"/>
                      </a:lnTo>
                      <a:lnTo>
                        <a:pt x="21543" y="15351"/>
                      </a:lnTo>
                      <a:lnTo>
                        <a:pt x="21618" y="15042"/>
                      </a:lnTo>
                      <a:lnTo>
                        <a:pt x="21618" y="14745"/>
                      </a:lnTo>
                      <a:lnTo>
                        <a:pt x="21618" y="14447"/>
                      </a:lnTo>
                      <a:lnTo>
                        <a:pt x="21618" y="14150"/>
                      </a:lnTo>
                      <a:lnTo>
                        <a:pt x="21581" y="13852"/>
                      </a:lnTo>
                      <a:lnTo>
                        <a:pt x="21505" y="13577"/>
                      </a:lnTo>
                      <a:lnTo>
                        <a:pt x="21430" y="13301"/>
                      </a:lnTo>
                      <a:lnTo>
                        <a:pt x="21354" y="13048"/>
                      </a:lnTo>
                      <a:lnTo>
                        <a:pt x="21241" y="12816"/>
                      </a:lnTo>
                      <a:lnTo>
                        <a:pt x="21146" y="12607"/>
                      </a:lnTo>
                      <a:lnTo>
                        <a:pt x="21033" y="12431"/>
                      </a:lnTo>
                      <a:lnTo>
                        <a:pt x="20920" y="12265"/>
                      </a:lnTo>
                      <a:lnTo>
                        <a:pt x="20769" y="12144"/>
                      </a:lnTo>
                      <a:lnTo>
                        <a:pt x="20637" y="12034"/>
                      </a:lnTo>
                      <a:lnTo>
                        <a:pt x="20486" y="11946"/>
                      </a:lnTo>
                      <a:lnTo>
                        <a:pt x="20297" y="11891"/>
                      </a:lnTo>
                      <a:lnTo>
                        <a:pt x="20165" y="11846"/>
                      </a:lnTo>
                      <a:lnTo>
                        <a:pt x="19976" y="11824"/>
                      </a:lnTo>
                      <a:lnTo>
                        <a:pt x="19806" y="11802"/>
                      </a:lnTo>
                      <a:lnTo>
                        <a:pt x="19390" y="11824"/>
                      </a:lnTo>
                      <a:lnTo>
                        <a:pt x="18956" y="11891"/>
                      </a:lnTo>
                      <a:lnTo>
                        <a:pt x="18503" y="11968"/>
                      </a:lnTo>
                      <a:lnTo>
                        <a:pt x="17993" y="12078"/>
                      </a:lnTo>
                      <a:lnTo>
                        <a:pt x="17653" y="12144"/>
                      </a:lnTo>
                      <a:lnTo>
                        <a:pt x="17332" y="12199"/>
                      </a:lnTo>
                      <a:lnTo>
                        <a:pt x="17049" y="12221"/>
                      </a:lnTo>
                      <a:lnTo>
                        <a:pt x="16747" y="12243"/>
                      </a:lnTo>
                      <a:lnTo>
                        <a:pt x="16464" y="12243"/>
                      </a:lnTo>
                      <a:lnTo>
                        <a:pt x="16218" y="12243"/>
                      </a:lnTo>
                      <a:lnTo>
                        <a:pt x="15992" y="12221"/>
                      </a:lnTo>
                      <a:lnTo>
                        <a:pt x="15746" y="12199"/>
                      </a:lnTo>
                      <a:lnTo>
                        <a:pt x="15520" y="12155"/>
                      </a:lnTo>
                      <a:lnTo>
                        <a:pt x="15350" y="12122"/>
                      </a:lnTo>
                      <a:lnTo>
                        <a:pt x="15161" y="12056"/>
                      </a:lnTo>
                      <a:lnTo>
                        <a:pt x="14972" y="11990"/>
                      </a:lnTo>
                      <a:lnTo>
                        <a:pt x="14689" y="11846"/>
                      </a:lnTo>
                      <a:lnTo>
                        <a:pt x="14444" y="11670"/>
                      </a:lnTo>
                      <a:lnTo>
                        <a:pt x="14255" y="11483"/>
                      </a:lnTo>
                      <a:lnTo>
                        <a:pt x="14104" y="11295"/>
                      </a:lnTo>
                      <a:lnTo>
                        <a:pt x="14028" y="11086"/>
                      </a:lnTo>
                      <a:lnTo>
                        <a:pt x="13972" y="10888"/>
                      </a:lnTo>
                      <a:lnTo>
                        <a:pt x="13972" y="10700"/>
                      </a:lnTo>
                      <a:lnTo>
                        <a:pt x="14009" y="10513"/>
                      </a:lnTo>
                      <a:lnTo>
                        <a:pt x="14066" y="10359"/>
                      </a:lnTo>
                      <a:lnTo>
                        <a:pt x="14179" y="10215"/>
                      </a:lnTo>
                      <a:lnTo>
                        <a:pt x="14406" y="10006"/>
                      </a:lnTo>
                      <a:lnTo>
                        <a:pt x="14651" y="9830"/>
                      </a:lnTo>
                      <a:lnTo>
                        <a:pt x="14878" y="9686"/>
                      </a:lnTo>
                      <a:lnTo>
                        <a:pt x="15123" y="9554"/>
                      </a:lnTo>
                      <a:lnTo>
                        <a:pt x="15350" y="9477"/>
                      </a:lnTo>
                      <a:lnTo>
                        <a:pt x="15558" y="9411"/>
                      </a:lnTo>
                      <a:lnTo>
                        <a:pt x="15803" y="9345"/>
                      </a:lnTo>
                      <a:lnTo>
                        <a:pt x="16030" y="9323"/>
                      </a:lnTo>
                      <a:lnTo>
                        <a:pt x="16256" y="9301"/>
                      </a:lnTo>
                      <a:lnTo>
                        <a:pt x="16464" y="9323"/>
                      </a:lnTo>
                      <a:lnTo>
                        <a:pt x="16690" y="9345"/>
                      </a:lnTo>
                      <a:lnTo>
                        <a:pt x="16898" y="9367"/>
                      </a:lnTo>
                      <a:lnTo>
                        <a:pt x="17332" y="9477"/>
                      </a:lnTo>
                      <a:lnTo>
                        <a:pt x="17767" y="9598"/>
                      </a:lnTo>
                      <a:lnTo>
                        <a:pt x="18163" y="9731"/>
                      </a:lnTo>
                      <a:lnTo>
                        <a:pt x="18597" y="9874"/>
                      </a:lnTo>
                      <a:lnTo>
                        <a:pt x="18994" y="10006"/>
                      </a:lnTo>
                      <a:lnTo>
                        <a:pt x="19428" y="10083"/>
                      </a:lnTo>
                      <a:lnTo>
                        <a:pt x="19617" y="10127"/>
                      </a:lnTo>
                      <a:lnTo>
                        <a:pt x="19844" y="10149"/>
                      </a:lnTo>
                      <a:lnTo>
                        <a:pt x="20013" y="10149"/>
                      </a:lnTo>
                      <a:lnTo>
                        <a:pt x="20240" y="10127"/>
                      </a:lnTo>
                      <a:lnTo>
                        <a:pt x="20410" y="10105"/>
                      </a:lnTo>
                      <a:lnTo>
                        <a:pt x="20637" y="10061"/>
                      </a:lnTo>
                      <a:lnTo>
                        <a:pt x="20844" y="9984"/>
                      </a:lnTo>
                      <a:lnTo>
                        <a:pt x="21033" y="9896"/>
                      </a:lnTo>
                      <a:lnTo>
                        <a:pt x="21146" y="9830"/>
                      </a:lnTo>
                      <a:lnTo>
                        <a:pt x="21203" y="9753"/>
                      </a:lnTo>
                      <a:lnTo>
                        <a:pt x="21279" y="9642"/>
                      </a:lnTo>
                      <a:lnTo>
                        <a:pt x="21354" y="9521"/>
                      </a:lnTo>
                      <a:lnTo>
                        <a:pt x="21430" y="9246"/>
                      </a:lnTo>
                      <a:lnTo>
                        <a:pt x="21430" y="8904"/>
                      </a:lnTo>
                      <a:lnTo>
                        <a:pt x="21430" y="8540"/>
                      </a:lnTo>
                      <a:lnTo>
                        <a:pt x="21392" y="8144"/>
                      </a:lnTo>
                      <a:lnTo>
                        <a:pt x="21354" y="7714"/>
                      </a:lnTo>
                      <a:lnTo>
                        <a:pt x="21279" y="7295"/>
                      </a:lnTo>
                      <a:lnTo>
                        <a:pt x="21146" y="6446"/>
                      </a:lnTo>
                      <a:lnTo>
                        <a:pt x="20995" y="5686"/>
                      </a:lnTo>
                      <a:lnTo>
                        <a:pt x="20958" y="5366"/>
                      </a:lnTo>
                      <a:lnTo>
                        <a:pt x="20958" y="5091"/>
                      </a:lnTo>
                      <a:lnTo>
                        <a:pt x="20958" y="4860"/>
                      </a:lnTo>
                      <a:lnTo>
                        <a:pt x="21033" y="4716"/>
                      </a:lnTo>
                      <a:lnTo>
                        <a:pt x="20637" y="4860"/>
                      </a:lnTo>
                      <a:lnTo>
                        <a:pt x="20127" y="4992"/>
                      </a:lnTo>
                      <a:lnTo>
                        <a:pt x="19617" y="5069"/>
                      </a:lnTo>
                      <a:lnTo>
                        <a:pt x="19032" y="5157"/>
                      </a:lnTo>
                      <a:lnTo>
                        <a:pt x="18465" y="5201"/>
                      </a:lnTo>
                      <a:lnTo>
                        <a:pt x="17842" y="5245"/>
                      </a:lnTo>
                      <a:lnTo>
                        <a:pt x="17219" y="5267"/>
                      </a:lnTo>
                      <a:lnTo>
                        <a:pt x="16615" y="5267"/>
                      </a:lnTo>
                      <a:lnTo>
                        <a:pt x="15992" y="5245"/>
                      </a:lnTo>
                      <a:lnTo>
                        <a:pt x="15369" y="5201"/>
                      </a:lnTo>
                      <a:lnTo>
                        <a:pt x="14840" y="5157"/>
                      </a:lnTo>
                      <a:lnTo>
                        <a:pt x="14293" y="5091"/>
                      </a:lnTo>
                      <a:lnTo>
                        <a:pt x="13783" y="5014"/>
                      </a:lnTo>
                      <a:lnTo>
                        <a:pt x="13386" y="4926"/>
                      </a:lnTo>
                      <a:lnTo>
                        <a:pt x="13027" y="4815"/>
                      </a:lnTo>
                      <a:lnTo>
                        <a:pt x="12725" y="4716"/>
                      </a:lnTo>
                      <a:lnTo>
                        <a:pt x="12480" y="4606"/>
                      </a:lnTo>
                      <a:lnTo>
                        <a:pt x="12291" y="4496"/>
                      </a:lnTo>
                      <a:lnTo>
                        <a:pt x="12197" y="4397"/>
                      </a:lnTo>
                      <a:lnTo>
                        <a:pt x="12083" y="4286"/>
                      </a:lnTo>
                      <a:lnTo>
                        <a:pt x="12046" y="4187"/>
                      </a:lnTo>
                      <a:lnTo>
                        <a:pt x="12008" y="4077"/>
                      </a:lnTo>
                      <a:lnTo>
                        <a:pt x="12046" y="3967"/>
                      </a:lnTo>
                      <a:lnTo>
                        <a:pt x="12121" y="3868"/>
                      </a:lnTo>
                      <a:lnTo>
                        <a:pt x="12197" y="3735"/>
                      </a:lnTo>
                      <a:lnTo>
                        <a:pt x="12291" y="3614"/>
                      </a:lnTo>
                      <a:lnTo>
                        <a:pt x="12442" y="3482"/>
                      </a:lnTo>
                      <a:lnTo>
                        <a:pt x="12631" y="3361"/>
                      </a:lnTo>
                      <a:lnTo>
                        <a:pt x="13065" y="3085"/>
                      </a:lnTo>
                      <a:lnTo>
                        <a:pt x="13537" y="2766"/>
                      </a:lnTo>
                      <a:lnTo>
                        <a:pt x="13783" y="2578"/>
                      </a:lnTo>
                      <a:lnTo>
                        <a:pt x="13934" y="2380"/>
                      </a:lnTo>
                      <a:lnTo>
                        <a:pt x="14028" y="2171"/>
                      </a:lnTo>
                      <a:lnTo>
                        <a:pt x="14104" y="1961"/>
                      </a:lnTo>
                      <a:lnTo>
                        <a:pt x="14104" y="1730"/>
                      </a:lnTo>
                      <a:lnTo>
                        <a:pt x="14066" y="1498"/>
                      </a:lnTo>
                      <a:lnTo>
                        <a:pt x="13972" y="1267"/>
                      </a:lnTo>
                      <a:lnTo>
                        <a:pt x="13820" y="1057"/>
                      </a:lnTo>
                      <a:lnTo>
                        <a:pt x="13594" y="837"/>
                      </a:lnTo>
                      <a:lnTo>
                        <a:pt x="13386" y="628"/>
                      </a:lnTo>
                      <a:lnTo>
                        <a:pt x="13103" y="462"/>
                      </a:lnTo>
                      <a:lnTo>
                        <a:pt x="12763" y="308"/>
                      </a:lnTo>
                      <a:lnTo>
                        <a:pt x="12404" y="187"/>
                      </a:lnTo>
                      <a:lnTo>
                        <a:pt x="12008" y="77"/>
                      </a:lnTo>
                      <a:lnTo>
                        <a:pt x="11574" y="33"/>
                      </a:lnTo>
                      <a:lnTo>
                        <a:pt x="11102" y="11"/>
                      </a:lnTo>
                      <a:lnTo>
                        <a:pt x="10667" y="11"/>
                      </a:lnTo>
                      <a:lnTo>
                        <a:pt x="10233" y="77"/>
                      </a:lnTo>
                      <a:lnTo>
                        <a:pt x="9837" y="187"/>
                      </a:lnTo>
                      <a:lnTo>
                        <a:pt x="9440" y="286"/>
                      </a:lnTo>
                      <a:lnTo>
                        <a:pt x="9062" y="462"/>
                      </a:lnTo>
                      <a:lnTo>
                        <a:pt x="8741" y="628"/>
                      </a:lnTo>
                      <a:lnTo>
                        <a:pt x="8458" y="815"/>
                      </a:lnTo>
                      <a:lnTo>
                        <a:pt x="8232" y="1035"/>
                      </a:lnTo>
                      <a:lnTo>
                        <a:pt x="8062" y="1245"/>
                      </a:lnTo>
                      <a:lnTo>
                        <a:pt x="7911" y="1476"/>
                      </a:lnTo>
                      <a:lnTo>
                        <a:pt x="7835" y="1708"/>
                      </a:lnTo>
                      <a:lnTo>
                        <a:pt x="7797" y="1961"/>
                      </a:lnTo>
                      <a:lnTo>
                        <a:pt x="7835" y="2193"/>
                      </a:lnTo>
                      <a:lnTo>
                        <a:pt x="7948" y="2402"/>
                      </a:lnTo>
                      <a:lnTo>
                        <a:pt x="8062" y="2534"/>
                      </a:lnTo>
                      <a:lnTo>
                        <a:pt x="8175" y="2644"/>
                      </a:lnTo>
                      <a:lnTo>
                        <a:pt x="8269" y="2744"/>
                      </a:lnTo>
                      <a:lnTo>
                        <a:pt x="8420" y="2832"/>
                      </a:lnTo>
                      <a:lnTo>
                        <a:pt x="8704" y="3019"/>
                      </a:lnTo>
                      <a:lnTo>
                        <a:pt x="8968" y="3206"/>
                      </a:lnTo>
                      <a:lnTo>
                        <a:pt x="9138" y="3405"/>
                      </a:lnTo>
                      <a:lnTo>
                        <a:pt x="9327" y="3570"/>
                      </a:lnTo>
                      <a:lnTo>
                        <a:pt x="9440" y="3735"/>
                      </a:lnTo>
                      <a:lnTo>
                        <a:pt x="9516" y="3890"/>
                      </a:lnTo>
                      <a:lnTo>
                        <a:pt x="9534" y="4033"/>
                      </a:lnTo>
                      <a:lnTo>
                        <a:pt x="9534" y="4165"/>
                      </a:lnTo>
                      <a:lnTo>
                        <a:pt x="9516" y="4286"/>
                      </a:lnTo>
                      <a:lnTo>
                        <a:pt x="9440" y="4397"/>
                      </a:lnTo>
                      <a:lnTo>
                        <a:pt x="9327" y="4496"/>
                      </a:lnTo>
                      <a:lnTo>
                        <a:pt x="9176" y="4562"/>
                      </a:lnTo>
                      <a:lnTo>
                        <a:pt x="9006" y="4628"/>
                      </a:lnTo>
                      <a:lnTo>
                        <a:pt x="8779" y="4694"/>
                      </a:lnTo>
                      <a:lnTo>
                        <a:pt x="8534" y="4716"/>
                      </a:lnTo>
                      <a:lnTo>
                        <a:pt x="8232" y="4716"/>
                      </a:lnTo>
                      <a:lnTo>
                        <a:pt x="7118" y="4738"/>
                      </a:lnTo>
                      <a:lnTo>
                        <a:pt x="5947" y="4771"/>
                      </a:lnTo>
                      <a:lnTo>
                        <a:pt x="4795" y="4815"/>
                      </a:lnTo>
                      <a:lnTo>
                        <a:pt x="3681" y="4860"/>
                      </a:lnTo>
                      <a:lnTo>
                        <a:pt x="2662" y="4882"/>
                      </a:lnTo>
                      <a:lnTo>
                        <a:pt x="1755" y="4882"/>
                      </a:lnTo>
                      <a:lnTo>
                        <a:pt x="1359" y="4860"/>
                      </a:lnTo>
                      <a:lnTo>
                        <a:pt x="981" y="4837"/>
                      </a:lnTo>
                      <a:lnTo>
                        <a:pt x="698" y="4771"/>
                      </a:lnTo>
                      <a:lnTo>
                        <a:pt x="453" y="4716"/>
                      </a:lnTo>
                      <a:lnTo>
                        <a:pt x="453" y="5322"/>
                      </a:lnTo>
                      <a:lnTo>
                        <a:pt x="453" y="6083"/>
                      </a:lnTo>
                      <a:lnTo>
                        <a:pt x="453" y="6909"/>
                      </a:lnTo>
                      <a:lnTo>
                        <a:pt x="453" y="7780"/>
                      </a:lnTo>
                      <a:lnTo>
                        <a:pt x="453" y="8606"/>
                      </a:lnTo>
                      <a:lnTo>
                        <a:pt x="453" y="9345"/>
                      </a:lnTo>
                      <a:lnTo>
                        <a:pt x="453" y="9918"/>
                      </a:lnTo>
                      <a:lnTo>
                        <a:pt x="453" y="10282"/>
                      </a:lnTo>
                      <a:lnTo>
                        <a:pt x="490" y="10381"/>
                      </a:lnTo>
                      <a:lnTo>
                        <a:pt x="547" y="10491"/>
                      </a:lnTo>
                      <a:lnTo>
                        <a:pt x="660" y="10590"/>
                      </a:lnTo>
                      <a:lnTo>
                        <a:pt x="811" y="10700"/>
                      </a:lnTo>
                      <a:lnTo>
                        <a:pt x="981" y="10811"/>
                      </a:lnTo>
                      <a:lnTo>
                        <a:pt x="1208" y="10888"/>
                      </a:lnTo>
                      <a:lnTo>
                        <a:pt x="1453" y="10954"/>
                      </a:lnTo>
                      <a:lnTo>
                        <a:pt x="1718" y="11020"/>
                      </a:lnTo>
                      <a:lnTo>
                        <a:pt x="1963" y="11064"/>
                      </a:lnTo>
                      <a:lnTo>
                        <a:pt x="2265" y="11086"/>
                      </a:lnTo>
                      <a:lnTo>
                        <a:pt x="2548" y="11064"/>
                      </a:lnTo>
                      <a:lnTo>
                        <a:pt x="2794" y="11042"/>
                      </a:lnTo>
                      <a:lnTo>
                        <a:pt x="3096" y="10976"/>
                      </a:lnTo>
                      <a:lnTo>
                        <a:pt x="3341" y="10888"/>
                      </a:lnTo>
                      <a:lnTo>
                        <a:pt x="3606" y="10766"/>
                      </a:lnTo>
                      <a:lnTo>
                        <a:pt x="3813" y="10590"/>
                      </a:lnTo>
                      <a:close/>
                    </a:path>
                  </a:pathLst>
                </a:custGeom>
                <a:solidFill>
                  <a:srgbClr val="00B0F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3" name="Puzzle1"/>
                <p:cNvSpPr>
                  <a:spLocks noEditPoints="1" noChangeArrowheads="1"/>
                </p:cNvSpPr>
                <p:nvPr/>
              </p:nvSpPr>
              <p:spPr bwMode="auto">
                <a:xfrm>
                  <a:off x="528928" y="3739583"/>
                  <a:ext cx="188472" cy="116528"/>
                </a:xfrm>
                <a:custGeom>
                  <a:avLst/>
                  <a:gdLst>
                    <a:gd name="T0" fmla="*/ 16740 w 21600"/>
                    <a:gd name="T1" fmla="*/ 21078 h 21600"/>
                    <a:gd name="T2" fmla="*/ 16976 w 21600"/>
                    <a:gd name="T3" fmla="*/ 521 h 21600"/>
                    <a:gd name="T4" fmla="*/ 4725 w 21600"/>
                    <a:gd name="T5" fmla="*/ 856 h 21600"/>
                    <a:gd name="T6" fmla="*/ 5040 w 21600"/>
                    <a:gd name="T7" fmla="*/ 21004 h 21600"/>
                    <a:gd name="T8" fmla="*/ 10811 w 21600"/>
                    <a:gd name="T9" fmla="*/ 12885 h 21600"/>
                    <a:gd name="T10" fmla="*/ 10845 w 21600"/>
                    <a:gd name="T11" fmla="*/ 8714 h 21600"/>
                    <a:gd name="T12" fmla="*/ 21600 w 21600"/>
                    <a:gd name="T13" fmla="*/ 10000 h 21600"/>
                    <a:gd name="T14" fmla="*/ 56 w 21600"/>
                    <a:gd name="T15" fmla="*/ 10000 h 21600"/>
                    <a:gd name="T16" fmla="*/ 6086 w 21600"/>
                    <a:gd name="T17" fmla="*/ 2569 h 21600"/>
                    <a:gd name="T18" fmla="*/ 16132 w 21600"/>
                    <a:gd name="T19" fmla="*/ 19552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9360" y="20836"/>
                      </a:moveTo>
                      <a:lnTo>
                        <a:pt x="9528" y="20836"/>
                      </a:lnTo>
                      <a:lnTo>
                        <a:pt x="9686" y="20762"/>
                      </a:lnTo>
                      <a:lnTo>
                        <a:pt x="9810" y="20687"/>
                      </a:lnTo>
                      <a:lnTo>
                        <a:pt x="9922" y="20575"/>
                      </a:lnTo>
                      <a:lnTo>
                        <a:pt x="10012" y="20426"/>
                      </a:lnTo>
                      <a:lnTo>
                        <a:pt x="10068" y="20296"/>
                      </a:lnTo>
                      <a:lnTo>
                        <a:pt x="10113" y="20110"/>
                      </a:lnTo>
                      <a:lnTo>
                        <a:pt x="10136" y="19905"/>
                      </a:lnTo>
                      <a:lnTo>
                        <a:pt x="10136" y="19682"/>
                      </a:lnTo>
                      <a:lnTo>
                        <a:pt x="10113" y="19440"/>
                      </a:lnTo>
                      <a:lnTo>
                        <a:pt x="10068" y="19142"/>
                      </a:lnTo>
                      <a:lnTo>
                        <a:pt x="10012" y="18900"/>
                      </a:lnTo>
                      <a:lnTo>
                        <a:pt x="9900" y="18620"/>
                      </a:lnTo>
                      <a:lnTo>
                        <a:pt x="9787" y="18285"/>
                      </a:lnTo>
                      <a:lnTo>
                        <a:pt x="9641" y="17968"/>
                      </a:lnTo>
                      <a:lnTo>
                        <a:pt x="9472" y="17652"/>
                      </a:lnTo>
                      <a:lnTo>
                        <a:pt x="9382" y="17466"/>
                      </a:lnTo>
                      <a:lnTo>
                        <a:pt x="9315" y="17298"/>
                      </a:lnTo>
                      <a:lnTo>
                        <a:pt x="9258" y="17112"/>
                      </a:lnTo>
                      <a:lnTo>
                        <a:pt x="9191" y="16926"/>
                      </a:lnTo>
                      <a:lnTo>
                        <a:pt x="9123" y="16535"/>
                      </a:lnTo>
                      <a:lnTo>
                        <a:pt x="9101" y="16144"/>
                      </a:lnTo>
                      <a:lnTo>
                        <a:pt x="9101" y="15753"/>
                      </a:lnTo>
                      <a:lnTo>
                        <a:pt x="9168" y="15362"/>
                      </a:lnTo>
                      <a:lnTo>
                        <a:pt x="9236" y="14971"/>
                      </a:lnTo>
                      <a:lnTo>
                        <a:pt x="9360" y="14580"/>
                      </a:lnTo>
                      <a:lnTo>
                        <a:pt x="9495" y="14244"/>
                      </a:lnTo>
                      <a:lnTo>
                        <a:pt x="9663" y="13891"/>
                      </a:lnTo>
                      <a:lnTo>
                        <a:pt x="9855" y="13611"/>
                      </a:lnTo>
                      <a:lnTo>
                        <a:pt x="10068" y="13351"/>
                      </a:lnTo>
                      <a:lnTo>
                        <a:pt x="10293" y="13146"/>
                      </a:lnTo>
                      <a:lnTo>
                        <a:pt x="10552" y="12997"/>
                      </a:lnTo>
                      <a:lnTo>
                        <a:pt x="10811" y="12885"/>
                      </a:lnTo>
                      <a:lnTo>
                        <a:pt x="11069" y="12866"/>
                      </a:lnTo>
                      <a:lnTo>
                        <a:pt x="11351" y="12885"/>
                      </a:lnTo>
                      <a:lnTo>
                        <a:pt x="11610" y="12997"/>
                      </a:lnTo>
                      <a:lnTo>
                        <a:pt x="11846" y="13183"/>
                      </a:lnTo>
                      <a:lnTo>
                        <a:pt x="12060" y="13388"/>
                      </a:lnTo>
                      <a:lnTo>
                        <a:pt x="12251" y="13648"/>
                      </a:lnTo>
                      <a:lnTo>
                        <a:pt x="12419" y="13928"/>
                      </a:lnTo>
                      <a:lnTo>
                        <a:pt x="12555" y="14244"/>
                      </a:lnTo>
                      <a:lnTo>
                        <a:pt x="12690" y="14617"/>
                      </a:lnTo>
                      <a:lnTo>
                        <a:pt x="12768" y="15008"/>
                      </a:lnTo>
                      <a:lnTo>
                        <a:pt x="12836" y="15399"/>
                      </a:lnTo>
                      <a:lnTo>
                        <a:pt x="12858" y="15753"/>
                      </a:lnTo>
                      <a:lnTo>
                        <a:pt x="12858" y="16144"/>
                      </a:lnTo>
                      <a:lnTo>
                        <a:pt x="12813" y="16535"/>
                      </a:lnTo>
                      <a:lnTo>
                        <a:pt x="12746" y="16888"/>
                      </a:lnTo>
                      <a:lnTo>
                        <a:pt x="12667" y="17224"/>
                      </a:lnTo>
                      <a:lnTo>
                        <a:pt x="12510" y="17503"/>
                      </a:lnTo>
                      <a:lnTo>
                        <a:pt x="12228" y="18043"/>
                      </a:lnTo>
                      <a:lnTo>
                        <a:pt x="11970" y="18546"/>
                      </a:lnTo>
                      <a:lnTo>
                        <a:pt x="11868" y="18751"/>
                      </a:lnTo>
                      <a:lnTo>
                        <a:pt x="11778" y="18974"/>
                      </a:lnTo>
                      <a:lnTo>
                        <a:pt x="11711" y="19179"/>
                      </a:lnTo>
                      <a:lnTo>
                        <a:pt x="11666" y="19365"/>
                      </a:lnTo>
                      <a:lnTo>
                        <a:pt x="11632" y="19570"/>
                      </a:lnTo>
                      <a:lnTo>
                        <a:pt x="11632" y="19756"/>
                      </a:lnTo>
                      <a:lnTo>
                        <a:pt x="11632" y="19942"/>
                      </a:lnTo>
                      <a:lnTo>
                        <a:pt x="11643" y="20110"/>
                      </a:lnTo>
                      <a:lnTo>
                        <a:pt x="11711" y="20296"/>
                      </a:lnTo>
                      <a:lnTo>
                        <a:pt x="11801" y="20464"/>
                      </a:lnTo>
                      <a:lnTo>
                        <a:pt x="11891" y="20650"/>
                      </a:lnTo>
                      <a:lnTo>
                        <a:pt x="12037" y="20836"/>
                      </a:lnTo>
                      <a:lnTo>
                        <a:pt x="12206" y="21004"/>
                      </a:lnTo>
                      <a:lnTo>
                        <a:pt x="12419" y="21190"/>
                      </a:lnTo>
                      <a:lnTo>
                        <a:pt x="12667" y="21320"/>
                      </a:lnTo>
                      <a:lnTo>
                        <a:pt x="12960" y="21432"/>
                      </a:lnTo>
                      <a:lnTo>
                        <a:pt x="13286" y="21544"/>
                      </a:lnTo>
                      <a:lnTo>
                        <a:pt x="13612" y="21655"/>
                      </a:lnTo>
                      <a:lnTo>
                        <a:pt x="13983" y="21693"/>
                      </a:lnTo>
                      <a:lnTo>
                        <a:pt x="14343" y="21730"/>
                      </a:lnTo>
                      <a:lnTo>
                        <a:pt x="14715" y="21730"/>
                      </a:lnTo>
                      <a:lnTo>
                        <a:pt x="15075" y="21730"/>
                      </a:lnTo>
                      <a:lnTo>
                        <a:pt x="15446" y="21655"/>
                      </a:lnTo>
                      <a:lnTo>
                        <a:pt x="15794" y="21581"/>
                      </a:lnTo>
                      <a:lnTo>
                        <a:pt x="16132" y="21432"/>
                      </a:lnTo>
                      <a:lnTo>
                        <a:pt x="16458" y="21302"/>
                      </a:lnTo>
                      <a:lnTo>
                        <a:pt x="16740" y="21078"/>
                      </a:lnTo>
                      <a:lnTo>
                        <a:pt x="16976" y="20836"/>
                      </a:lnTo>
                      <a:lnTo>
                        <a:pt x="17043" y="20650"/>
                      </a:lnTo>
                      <a:lnTo>
                        <a:pt x="17088" y="20426"/>
                      </a:lnTo>
                      <a:lnTo>
                        <a:pt x="17133" y="20222"/>
                      </a:lnTo>
                      <a:lnTo>
                        <a:pt x="17156" y="19980"/>
                      </a:lnTo>
                      <a:lnTo>
                        <a:pt x="17167" y="19477"/>
                      </a:lnTo>
                      <a:lnTo>
                        <a:pt x="17167" y="18974"/>
                      </a:lnTo>
                      <a:lnTo>
                        <a:pt x="17156" y="18397"/>
                      </a:lnTo>
                      <a:lnTo>
                        <a:pt x="17111" y="17820"/>
                      </a:lnTo>
                      <a:lnTo>
                        <a:pt x="17066" y="17261"/>
                      </a:lnTo>
                      <a:lnTo>
                        <a:pt x="16998" y="16646"/>
                      </a:lnTo>
                      <a:lnTo>
                        <a:pt x="16852" y="15511"/>
                      </a:lnTo>
                      <a:lnTo>
                        <a:pt x="16740" y="14393"/>
                      </a:lnTo>
                      <a:lnTo>
                        <a:pt x="16717" y="13928"/>
                      </a:lnTo>
                      <a:lnTo>
                        <a:pt x="16695" y="13462"/>
                      </a:lnTo>
                      <a:lnTo>
                        <a:pt x="16717" y="13071"/>
                      </a:lnTo>
                      <a:lnTo>
                        <a:pt x="16785" y="12755"/>
                      </a:lnTo>
                      <a:lnTo>
                        <a:pt x="16852" y="12419"/>
                      </a:lnTo>
                      <a:lnTo>
                        <a:pt x="16953" y="12140"/>
                      </a:lnTo>
                      <a:lnTo>
                        <a:pt x="17088" y="11898"/>
                      </a:lnTo>
                      <a:lnTo>
                        <a:pt x="17212" y="11675"/>
                      </a:lnTo>
                      <a:lnTo>
                        <a:pt x="17370" y="11470"/>
                      </a:lnTo>
                      <a:lnTo>
                        <a:pt x="17516" y="11284"/>
                      </a:lnTo>
                      <a:lnTo>
                        <a:pt x="17696" y="11135"/>
                      </a:lnTo>
                      <a:lnTo>
                        <a:pt x="17865" y="11042"/>
                      </a:lnTo>
                      <a:lnTo>
                        <a:pt x="18033" y="10930"/>
                      </a:lnTo>
                      <a:lnTo>
                        <a:pt x="18213" y="10893"/>
                      </a:lnTo>
                      <a:lnTo>
                        <a:pt x="18382" y="10893"/>
                      </a:lnTo>
                      <a:lnTo>
                        <a:pt x="18551" y="10967"/>
                      </a:lnTo>
                      <a:lnTo>
                        <a:pt x="18708" y="11042"/>
                      </a:lnTo>
                      <a:lnTo>
                        <a:pt x="18855" y="11172"/>
                      </a:lnTo>
                      <a:lnTo>
                        <a:pt x="19012" y="11358"/>
                      </a:lnTo>
                      <a:lnTo>
                        <a:pt x="19136" y="11600"/>
                      </a:lnTo>
                      <a:lnTo>
                        <a:pt x="19271" y="11861"/>
                      </a:lnTo>
                      <a:lnTo>
                        <a:pt x="19440" y="12028"/>
                      </a:lnTo>
                      <a:lnTo>
                        <a:pt x="19608" y="12177"/>
                      </a:lnTo>
                      <a:lnTo>
                        <a:pt x="19822" y="12289"/>
                      </a:lnTo>
                      <a:lnTo>
                        <a:pt x="20025" y="12289"/>
                      </a:lnTo>
                      <a:lnTo>
                        <a:pt x="20238" y="12289"/>
                      </a:lnTo>
                      <a:lnTo>
                        <a:pt x="20452" y="12215"/>
                      </a:lnTo>
                      <a:lnTo>
                        <a:pt x="20643" y="12103"/>
                      </a:lnTo>
                      <a:lnTo>
                        <a:pt x="20846" y="11973"/>
                      </a:lnTo>
                      <a:lnTo>
                        <a:pt x="21037" y="11786"/>
                      </a:lnTo>
                      <a:lnTo>
                        <a:pt x="21206" y="11563"/>
                      </a:lnTo>
                      <a:lnTo>
                        <a:pt x="21363" y="11321"/>
                      </a:lnTo>
                      <a:lnTo>
                        <a:pt x="21465" y="11079"/>
                      </a:lnTo>
                      <a:lnTo>
                        <a:pt x="21577" y="10744"/>
                      </a:lnTo>
                      <a:lnTo>
                        <a:pt x="21622" y="10427"/>
                      </a:lnTo>
                      <a:lnTo>
                        <a:pt x="21645" y="10111"/>
                      </a:lnTo>
                      <a:lnTo>
                        <a:pt x="21622" y="9608"/>
                      </a:lnTo>
                      <a:lnTo>
                        <a:pt x="21577" y="9142"/>
                      </a:lnTo>
                      <a:lnTo>
                        <a:pt x="21465" y="8751"/>
                      </a:lnTo>
                      <a:lnTo>
                        <a:pt x="21363" y="8397"/>
                      </a:lnTo>
                      <a:lnTo>
                        <a:pt x="21206" y="8062"/>
                      </a:lnTo>
                      <a:lnTo>
                        <a:pt x="21037" y="7820"/>
                      </a:lnTo>
                      <a:lnTo>
                        <a:pt x="20846" y="7597"/>
                      </a:lnTo>
                      <a:lnTo>
                        <a:pt x="20643" y="7429"/>
                      </a:lnTo>
                      <a:lnTo>
                        <a:pt x="20452" y="7317"/>
                      </a:lnTo>
                      <a:lnTo>
                        <a:pt x="20238" y="7206"/>
                      </a:lnTo>
                      <a:lnTo>
                        <a:pt x="20025" y="7168"/>
                      </a:lnTo>
                      <a:lnTo>
                        <a:pt x="19822" y="7206"/>
                      </a:lnTo>
                      <a:lnTo>
                        <a:pt x="19608" y="7243"/>
                      </a:lnTo>
                      <a:lnTo>
                        <a:pt x="19440" y="7355"/>
                      </a:lnTo>
                      <a:lnTo>
                        <a:pt x="19271" y="7504"/>
                      </a:lnTo>
                      <a:lnTo>
                        <a:pt x="19136" y="7708"/>
                      </a:lnTo>
                      <a:lnTo>
                        <a:pt x="19012" y="7895"/>
                      </a:lnTo>
                      <a:lnTo>
                        <a:pt x="18832" y="8025"/>
                      </a:lnTo>
                      <a:lnTo>
                        <a:pt x="18663" y="8174"/>
                      </a:lnTo>
                      <a:lnTo>
                        <a:pt x="18472" y="8248"/>
                      </a:lnTo>
                      <a:lnTo>
                        <a:pt x="18270" y="8286"/>
                      </a:lnTo>
                      <a:lnTo>
                        <a:pt x="18078" y="8323"/>
                      </a:lnTo>
                      <a:lnTo>
                        <a:pt x="17887" y="8323"/>
                      </a:lnTo>
                      <a:lnTo>
                        <a:pt x="17696" y="8248"/>
                      </a:lnTo>
                      <a:lnTo>
                        <a:pt x="17493" y="8174"/>
                      </a:lnTo>
                      <a:lnTo>
                        <a:pt x="17302" y="8062"/>
                      </a:lnTo>
                      <a:lnTo>
                        <a:pt x="17133" y="7969"/>
                      </a:lnTo>
                      <a:lnTo>
                        <a:pt x="16976" y="7783"/>
                      </a:lnTo>
                      <a:lnTo>
                        <a:pt x="16852" y="7597"/>
                      </a:lnTo>
                      <a:lnTo>
                        <a:pt x="16740" y="7429"/>
                      </a:lnTo>
                      <a:lnTo>
                        <a:pt x="16672" y="7168"/>
                      </a:lnTo>
                      <a:lnTo>
                        <a:pt x="16638" y="6926"/>
                      </a:lnTo>
                      <a:lnTo>
                        <a:pt x="16616" y="6498"/>
                      </a:lnTo>
                      <a:lnTo>
                        <a:pt x="16616" y="5772"/>
                      </a:lnTo>
                      <a:lnTo>
                        <a:pt x="16650" y="4915"/>
                      </a:lnTo>
                      <a:lnTo>
                        <a:pt x="16695" y="3928"/>
                      </a:lnTo>
                      <a:lnTo>
                        <a:pt x="16762" y="2960"/>
                      </a:lnTo>
                      <a:lnTo>
                        <a:pt x="16830" y="1992"/>
                      </a:lnTo>
                      <a:lnTo>
                        <a:pt x="16908" y="1173"/>
                      </a:lnTo>
                      <a:lnTo>
                        <a:pt x="16976" y="521"/>
                      </a:lnTo>
                      <a:lnTo>
                        <a:pt x="16953" y="521"/>
                      </a:lnTo>
                      <a:lnTo>
                        <a:pt x="16931" y="521"/>
                      </a:lnTo>
                      <a:lnTo>
                        <a:pt x="16267" y="484"/>
                      </a:lnTo>
                      <a:lnTo>
                        <a:pt x="15637" y="428"/>
                      </a:lnTo>
                      <a:lnTo>
                        <a:pt x="15063" y="353"/>
                      </a:lnTo>
                      <a:lnTo>
                        <a:pt x="14523" y="279"/>
                      </a:lnTo>
                      <a:lnTo>
                        <a:pt x="14040" y="167"/>
                      </a:lnTo>
                      <a:lnTo>
                        <a:pt x="13635" y="93"/>
                      </a:lnTo>
                      <a:lnTo>
                        <a:pt x="13331" y="18"/>
                      </a:lnTo>
                      <a:lnTo>
                        <a:pt x="13117" y="18"/>
                      </a:lnTo>
                      <a:lnTo>
                        <a:pt x="12982" y="18"/>
                      </a:lnTo>
                      <a:lnTo>
                        <a:pt x="12858" y="130"/>
                      </a:lnTo>
                      <a:lnTo>
                        <a:pt x="12723" y="279"/>
                      </a:lnTo>
                      <a:lnTo>
                        <a:pt x="12622" y="446"/>
                      </a:lnTo>
                      <a:lnTo>
                        <a:pt x="12510" y="670"/>
                      </a:lnTo>
                      <a:lnTo>
                        <a:pt x="12419" y="912"/>
                      </a:lnTo>
                      <a:lnTo>
                        <a:pt x="12363" y="1210"/>
                      </a:lnTo>
                      <a:lnTo>
                        <a:pt x="12318" y="1526"/>
                      </a:lnTo>
                      <a:lnTo>
                        <a:pt x="12273" y="1843"/>
                      </a:lnTo>
                      <a:lnTo>
                        <a:pt x="12251" y="2215"/>
                      </a:lnTo>
                      <a:lnTo>
                        <a:pt x="12273" y="2532"/>
                      </a:lnTo>
                      <a:lnTo>
                        <a:pt x="12318" y="2886"/>
                      </a:lnTo>
                      <a:lnTo>
                        <a:pt x="12386" y="3240"/>
                      </a:lnTo>
                      <a:lnTo>
                        <a:pt x="12464" y="3556"/>
                      </a:lnTo>
                      <a:lnTo>
                        <a:pt x="12577" y="3891"/>
                      </a:lnTo>
                      <a:lnTo>
                        <a:pt x="12746" y="4171"/>
                      </a:lnTo>
                      <a:lnTo>
                        <a:pt x="12926" y="4487"/>
                      </a:lnTo>
                      <a:lnTo>
                        <a:pt x="13050" y="4860"/>
                      </a:lnTo>
                      <a:lnTo>
                        <a:pt x="13162" y="5251"/>
                      </a:lnTo>
                      <a:lnTo>
                        <a:pt x="13218" y="5604"/>
                      </a:lnTo>
                      <a:lnTo>
                        <a:pt x="13263" y="5995"/>
                      </a:lnTo>
                      <a:lnTo>
                        <a:pt x="13241" y="6386"/>
                      </a:lnTo>
                      <a:lnTo>
                        <a:pt x="13218" y="6740"/>
                      </a:lnTo>
                      <a:lnTo>
                        <a:pt x="13139" y="7094"/>
                      </a:lnTo>
                      <a:lnTo>
                        <a:pt x="13050" y="7429"/>
                      </a:lnTo>
                      <a:lnTo>
                        <a:pt x="12903" y="7746"/>
                      </a:lnTo>
                      <a:lnTo>
                        <a:pt x="12723" y="8025"/>
                      </a:lnTo>
                      <a:lnTo>
                        <a:pt x="12532" y="8286"/>
                      </a:lnTo>
                      <a:lnTo>
                        <a:pt x="12318" y="8491"/>
                      </a:lnTo>
                      <a:lnTo>
                        <a:pt x="12060" y="8677"/>
                      </a:lnTo>
                      <a:lnTo>
                        <a:pt x="11756" y="8788"/>
                      </a:lnTo>
                      <a:lnTo>
                        <a:pt x="11452" y="8826"/>
                      </a:lnTo>
                      <a:lnTo>
                        <a:pt x="11283" y="8826"/>
                      </a:lnTo>
                      <a:lnTo>
                        <a:pt x="11126" y="8826"/>
                      </a:lnTo>
                      <a:lnTo>
                        <a:pt x="11002" y="8788"/>
                      </a:lnTo>
                      <a:lnTo>
                        <a:pt x="10845" y="8714"/>
                      </a:lnTo>
                      <a:lnTo>
                        <a:pt x="10721" y="8640"/>
                      </a:lnTo>
                      <a:lnTo>
                        <a:pt x="10608" y="8565"/>
                      </a:lnTo>
                      <a:lnTo>
                        <a:pt x="10485" y="8453"/>
                      </a:lnTo>
                      <a:lnTo>
                        <a:pt x="10372" y="8323"/>
                      </a:lnTo>
                      <a:lnTo>
                        <a:pt x="10181" y="8062"/>
                      </a:lnTo>
                      <a:lnTo>
                        <a:pt x="10035" y="7746"/>
                      </a:lnTo>
                      <a:lnTo>
                        <a:pt x="9900" y="7392"/>
                      </a:lnTo>
                      <a:lnTo>
                        <a:pt x="9787" y="7001"/>
                      </a:lnTo>
                      <a:lnTo>
                        <a:pt x="9731" y="6610"/>
                      </a:lnTo>
                      <a:lnTo>
                        <a:pt x="9686" y="6219"/>
                      </a:lnTo>
                      <a:lnTo>
                        <a:pt x="9663" y="5772"/>
                      </a:lnTo>
                      <a:lnTo>
                        <a:pt x="9686" y="5381"/>
                      </a:lnTo>
                      <a:lnTo>
                        <a:pt x="9753" y="4990"/>
                      </a:lnTo>
                      <a:lnTo>
                        <a:pt x="9832" y="4636"/>
                      </a:lnTo>
                      <a:lnTo>
                        <a:pt x="9945" y="4320"/>
                      </a:lnTo>
                      <a:lnTo>
                        <a:pt x="10068" y="4022"/>
                      </a:lnTo>
                      <a:lnTo>
                        <a:pt x="10203" y="3817"/>
                      </a:lnTo>
                      <a:lnTo>
                        <a:pt x="10316" y="3593"/>
                      </a:lnTo>
                      <a:lnTo>
                        <a:pt x="10395" y="3351"/>
                      </a:lnTo>
                      <a:lnTo>
                        <a:pt x="10462" y="3109"/>
                      </a:lnTo>
                      <a:lnTo>
                        <a:pt x="10507" y="2848"/>
                      </a:lnTo>
                      <a:lnTo>
                        <a:pt x="10530" y="2606"/>
                      </a:lnTo>
                      <a:lnTo>
                        <a:pt x="10507" y="2346"/>
                      </a:lnTo>
                      <a:lnTo>
                        <a:pt x="10462" y="2141"/>
                      </a:lnTo>
                      <a:lnTo>
                        <a:pt x="10395" y="1880"/>
                      </a:lnTo>
                      <a:lnTo>
                        <a:pt x="10293" y="1638"/>
                      </a:lnTo>
                      <a:lnTo>
                        <a:pt x="10158" y="1415"/>
                      </a:lnTo>
                      <a:lnTo>
                        <a:pt x="9967" y="1210"/>
                      </a:lnTo>
                      <a:lnTo>
                        <a:pt x="9753" y="986"/>
                      </a:lnTo>
                      <a:lnTo>
                        <a:pt x="9495" y="819"/>
                      </a:lnTo>
                      <a:lnTo>
                        <a:pt x="9191" y="670"/>
                      </a:lnTo>
                      <a:lnTo>
                        <a:pt x="8842" y="521"/>
                      </a:lnTo>
                      <a:lnTo>
                        <a:pt x="8471" y="446"/>
                      </a:lnTo>
                      <a:lnTo>
                        <a:pt x="7998" y="428"/>
                      </a:lnTo>
                      <a:lnTo>
                        <a:pt x="7413" y="428"/>
                      </a:lnTo>
                      <a:lnTo>
                        <a:pt x="6817" y="446"/>
                      </a:lnTo>
                      <a:lnTo>
                        <a:pt x="6187" y="521"/>
                      </a:lnTo>
                      <a:lnTo>
                        <a:pt x="5602" y="633"/>
                      </a:lnTo>
                      <a:lnTo>
                        <a:pt x="5107" y="744"/>
                      </a:lnTo>
                      <a:lnTo>
                        <a:pt x="4725" y="856"/>
                      </a:lnTo>
                      <a:lnTo>
                        <a:pt x="4848" y="1564"/>
                      </a:lnTo>
                      <a:lnTo>
                        <a:pt x="5028" y="2495"/>
                      </a:lnTo>
                      <a:lnTo>
                        <a:pt x="5175" y="3556"/>
                      </a:lnTo>
                      <a:lnTo>
                        <a:pt x="5298" y="4673"/>
                      </a:lnTo>
                      <a:lnTo>
                        <a:pt x="5343" y="5213"/>
                      </a:lnTo>
                      <a:lnTo>
                        <a:pt x="5388" y="5753"/>
                      </a:lnTo>
                      <a:lnTo>
                        <a:pt x="5411" y="6275"/>
                      </a:lnTo>
                      <a:lnTo>
                        <a:pt x="5411" y="6740"/>
                      </a:lnTo>
                      <a:lnTo>
                        <a:pt x="5366" y="7168"/>
                      </a:lnTo>
                      <a:lnTo>
                        <a:pt x="5321" y="7541"/>
                      </a:lnTo>
                      <a:lnTo>
                        <a:pt x="5287" y="7708"/>
                      </a:lnTo>
                      <a:lnTo>
                        <a:pt x="5242" y="7857"/>
                      </a:lnTo>
                      <a:lnTo>
                        <a:pt x="5197" y="7969"/>
                      </a:lnTo>
                      <a:lnTo>
                        <a:pt x="5130" y="8062"/>
                      </a:lnTo>
                      <a:lnTo>
                        <a:pt x="5006" y="8248"/>
                      </a:lnTo>
                      <a:lnTo>
                        <a:pt x="4848" y="8397"/>
                      </a:lnTo>
                      <a:lnTo>
                        <a:pt x="4725" y="8528"/>
                      </a:lnTo>
                      <a:lnTo>
                        <a:pt x="4567" y="8640"/>
                      </a:lnTo>
                      <a:lnTo>
                        <a:pt x="4421" y="8714"/>
                      </a:lnTo>
                      <a:lnTo>
                        <a:pt x="4263" y="8751"/>
                      </a:lnTo>
                      <a:lnTo>
                        <a:pt x="4095" y="8788"/>
                      </a:lnTo>
                      <a:lnTo>
                        <a:pt x="3948" y="8788"/>
                      </a:lnTo>
                      <a:lnTo>
                        <a:pt x="3791" y="8751"/>
                      </a:lnTo>
                      <a:lnTo>
                        <a:pt x="3667" y="8714"/>
                      </a:lnTo>
                      <a:lnTo>
                        <a:pt x="3510" y="8677"/>
                      </a:lnTo>
                      <a:lnTo>
                        <a:pt x="3386" y="8602"/>
                      </a:lnTo>
                      <a:lnTo>
                        <a:pt x="3251" y="8491"/>
                      </a:lnTo>
                      <a:lnTo>
                        <a:pt x="3127" y="8360"/>
                      </a:lnTo>
                      <a:lnTo>
                        <a:pt x="3015" y="8248"/>
                      </a:lnTo>
                      <a:lnTo>
                        <a:pt x="2925" y="8062"/>
                      </a:lnTo>
                      <a:lnTo>
                        <a:pt x="2778" y="7857"/>
                      </a:lnTo>
                      <a:lnTo>
                        <a:pt x="2610" y="7671"/>
                      </a:lnTo>
                      <a:lnTo>
                        <a:pt x="2407" y="7541"/>
                      </a:lnTo>
                      <a:lnTo>
                        <a:pt x="2171" y="7466"/>
                      </a:lnTo>
                      <a:lnTo>
                        <a:pt x="1957" y="7429"/>
                      </a:lnTo>
                      <a:lnTo>
                        <a:pt x="1698" y="7429"/>
                      </a:lnTo>
                      <a:lnTo>
                        <a:pt x="1462" y="7466"/>
                      </a:lnTo>
                      <a:lnTo>
                        <a:pt x="1226" y="7559"/>
                      </a:lnTo>
                      <a:lnTo>
                        <a:pt x="989" y="7708"/>
                      </a:lnTo>
                      <a:lnTo>
                        <a:pt x="776" y="7932"/>
                      </a:lnTo>
                      <a:lnTo>
                        <a:pt x="551" y="8211"/>
                      </a:lnTo>
                      <a:lnTo>
                        <a:pt x="382" y="8528"/>
                      </a:lnTo>
                      <a:lnTo>
                        <a:pt x="315" y="8714"/>
                      </a:lnTo>
                      <a:lnTo>
                        <a:pt x="236" y="8919"/>
                      </a:lnTo>
                      <a:lnTo>
                        <a:pt x="191" y="9142"/>
                      </a:lnTo>
                      <a:lnTo>
                        <a:pt x="123" y="9347"/>
                      </a:lnTo>
                      <a:lnTo>
                        <a:pt x="78" y="9608"/>
                      </a:lnTo>
                      <a:lnTo>
                        <a:pt x="56" y="9887"/>
                      </a:lnTo>
                      <a:lnTo>
                        <a:pt x="33" y="10185"/>
                      </a:lnTo>
                      <a:lnTo>
                        <a:pt x="33" y="10464"/>
                      </a:lnTo>
                      <a:lnTo>
                        <a:pt x="33" y="10706"/>
                      </a:lnTo>
                      <a:lnTo>
                        <a:pt x="56" y="10967"/>
                      </a:lnTo>
                      <a:lnTo>
                        <a:pt x="78" y="11172"/>
                      </a:lnTo>
                      <a:lnTo>
                        <a:pt x="123" y="11395"/>
                      </a:lnTo>
                      <a:lnTo>
                        <a:pt x="168" y="11600"/>
                      </a:lnTo>
                      <a:lnTo>
                        <a:pt x="236" y="11786"/>
                      </a:lnTo>
                      <a:lnTo>
                        <a:pt x="292" y="11973"/>
                      </a:lnTo>
                      <a:lnTo>
                        <a:pt x="382" y="12140"/>
                      </a:lnTo>
                      <a:lnTo>
                        <a:pt x="540" y="12419"/>
                      </a:lnTo>
                      <a:lnTo>
                        <a:pt x="731" y="12680"/>
                      </a:lnTo>
                      <a:lnTo>
                        <a:pt x="944" y="12866"/>
                      </a:lnTo>
                      <a:lnTo>
                        <a:pt x="1158" y="12997"/>
                      </a:lnTo>
                      <a:lnTo>
                        <a:pt x="1395" y="13108"/>
                      </a:lnTo>
                      <a:lnTo>
                        <a:pt x="1608" y="13183"/>
                      </a:lnTo>
                      <a:lnTo>
                        <a:pt x="1856" y="13183"/>
                      </a:lnTo>
                      <a:lnTo>
                        <a:pt x="2070" y="13146"/>
                      </a:lnTo>
                      <a:lnTo>
                        <a:pt x="2261" y="13071"/>
                      </a:lnTo>
                      <a:lnTo>
                        <a:pt x="2430" y="12960"/>
                      </a:lnTo>
                      <a:lnTo>
                        <a:pt x="2587" y="12792"/>
                      </a:lnTo>
                      <a:lnTo>
                        <a:pt x="2688" y="12606"/>
                      </a:lnTo>
                      <a:lnTo>
                        <a:pt x="2801" y="12419"/>
                      </a:lnTo>
                      <a:lnTo>
                        <a:pt x="2925" y="12289"/>
                      </a:lnTo>
                      <a:lnTo>
                        <a:pt x="3082" y="12177"/>
                      </a:lnTo>
                      <a:lnTo>
                        <a:pt x="3228" y="12103"/>
                      </a:lnTo>
                      <a:lnTo>
                        <a:pt x="3408" y="12103"/>
                      </a:lnTo>
                      <a:lnTo>
                        <a:pt x="3577" y="12103"/>
                      </a:lnTo>
                      <a:lnTo>
                        <a:pt x="3723" y="12177"/>
                      </a:lnTo>
                      <a:lnTo>
                        <a:pt x="3903" y="12252"/>
                      </a:lnTo>
                      <a:lnTo>
                        <a:pt x="4072" y="12364"/>
                      </a:lnTo>
                      <a:lnTo>
                        <a:pt x="4230" y="12494"/>
                      </a:lnTo>
                      <a:lnTo>
                        <a:pt x="4353" y="12643"/>
                      </a:lnTo>
                      <a:lnTo>
                        <a:pt x="4488" y="12829"/>
                      </a:lnTo>
                      <a:lnTo>
                        <a:pt x="4567" y="13034"/>
                      </a:lnTo>
                      <a:lnTo>
                        <a:pt x="4657" y="13257"/>
                      </a:lnTo>
                      <a:lnTo>
                        <a:pt x="4702" y="13462"/>
                      </a:lnTo>
                      <a:lnTo>
                        <a:pt x="4725" y="13686"/>
                      </a:lnTo>
                      <a:lnTo>
                        <a:pt x="4702" y="14282"/>
                      </a:lnTo>
                      <a:lnTo>
                        <a:pt x="4657" y="15045"/>
                      </a:lnTo>
                      <a:lnTo>
                        <a:pt x="4612" y="15976"/>
                      </a:lnTo>
                      <a:lnTo>
                        <a:pt x="4590" y="16926"/>
                      </a:lnTo>
                      <a:lnTo>
                        <a:pt x="4567" y="17968"/>
                      </a:lnTo>
                      <a:lnTo>
                        <a:pt x="4567" y="19011"/>
                      </a:lnTo>
                      <a:lnTo>
                        <a:pt x="4590" y="19514"/>
                      </a:lnTo>
                      <a:lnTo>
                        <a:pt x="4612" y="19980"/>
                      </a:lnTo>
                      <a:lnTo>
                        <a:pt x="4657" y="20426"/>
                      </a:lnTo>
                      <a:lnTo>
                        <a:pt x="4725" y="20836"/>
                      </a:lnTo>
                      <a:lnTo>
                        <a:pt x="4848" y="20929"/>
                      </a:lnTo>
                      <a:lnTo>
                        <a:pt x="5040" y="21004"/>
                      </a:lnTo>
                      <a:lnTo>
                        <a:pt x="5265" y="21078"/>
                      </a:lnTo>
                      <a:lnTo>
                        <a:pt x="5478" y="21115"/>
                      </a:lnTo>
                      <a:lnTo>
                        <a:pt x="6041" y="21115"/>
                      </a:lnTo>
                      <a:lnTo>
                        <a:pt x="6637" y="21078"/>
                      </a:lnTo>
                      <a:lnTo>
                        <a:pt x="7312" y="21004"/>
                      </a:lnTo>
                      <a:lnTo>
                        <a:pt x="7998" y="20929"/>
                      </a:lnTo>
                      <a:lnTo>
                        <a:pt x="8696" y="20855"/>
                      </a:lnTo>
                      <a:lnTo>
                        <a:pt x="9360" y="20836"/>
                      </a:lnTo>
                      <a:close/>
                    </a:path>
                  </a:pathLst>
                </a:custGeom>
                <a:solidFill>
                  <a:srgbClr val="00B0F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" name="Puzzle3"/>
                <p:cNvSpPr>
                  <a:spLocks noEditPoints="1" noChangeArrowheads="1"/>
                </p:cNvSpPr>
                <p:nvPr/>
              </p:nvSpPr>
              <p:spPr bwMode="auto">
                <a:xfrm>
                  <a:off x="671361" y="3688778"/>
                  <a:ext cx="116535" cy="168140"/>
                </a:xfrm>
                <a:custGeom>
                  <a:avLst/>
                  <a:gdLst>
                    <a:gd name="T0" fmla="*/ 10391 w 21600"/>
                    <a:gd name="T1" fmla="*/ 15806 h 21600"/>
                    <a:gd name="T2" fmla="*/ 20551 w 21600"/>
                    <a:gd name="T3" fmla="*/ 21088 h 21600"/>
                    <a:gd name="T4" fmla="*/ 13180 w 21600"/>
                    <a:gd name="T5" fmla="*/ 13801 h 21600"/>
                    <a:gd name="T6" fmla="*/ 20551 w 21600"/>
                    <a:gd name="T7" fmla="*/ 7025 h 21600"/>
                    <a:gd name="T8" fmla="*/ 10500 w 21600"/>
                    <a:gd name="T9" fmla="*/ 52 h 21600"/>
                    <a:gd name="T10" fmla="*/ 692 w 21600"/>
                    <a:gd name="T11" fmla="*/ 6802 h 21600"/>
                    <a:gd name="T12" fmla="*/ 8064 w 21600"/>
                    <a:gd name="T13" fmla="*/ 13526 h 21600"/>
                    <a:gd name="T14" fmla="*/ 692 w 21600"/>
                    <a:gd name="T15" fmla="*/ 21088 h 21600"/>
                    <a:gd name="T16" fmla="*/ 2273 w 21600"/>
                    <a:gd name="T17" fmla="*/ 7719 h 21600"/>
                    <a:gd name="T18" fmla="*/ 19149 w 21600"/>
                    <a:gd name="T19" fmla="*/ 20237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6625" y="20892"/>
                      </a:moveTo>
                      <a:lnTo>
                        <a:pt x="7105" y="21023"/>
                      </a:lnTo>
                      <a:lnTo>
                        <a:pt x="7513" y="21088"/>
                      </a:lnTo>
                      <a:lnTo>
                        <a:pt x="7922" y="21115"/>
                      </a:lnTo>
                      <a:lnTo>
                        <a:pt x="8242" y="21115"/>
                      </a:lnTo>
                      <a:lnTo>
                        <a:pt x="8544" y="21062"/>
                      </a:lnTo>
                      <a:lnTo>
                        <a:pt x="8810" y="20997"/>
                      </a:lnTo>
                      <a:lnTo>
                        <a:pt x="9023" y="20892"/>
                      </a:lnTo>
                      <a:lnTo>
                        <a:pt x="9148" y="20761"/>
                      </a:lnTo>
                      <a:lnTo>
                        <a:pt x="9290" y="20616"/>
                      </a:lnTo>
                      <a:lnTo>
                        <a:pt x="9361" y="20459"/>
                      </a:lnTo>
                      <a:lnTo>
                        <a:pt x="9396" y="20289"/>
                      </a:lnTo>
                      <a:lnTo>
                        <a:pt x="9396" y="20092"/>
                      </a:lnTo>
                      <a:lnTo>
                        <a:pt x="9325" y="19909"/>
                      </a:lnTo>
                      <a:lnTo>
                        <a:pt x="9219" y="19738"/>
                      </a:lnTo>
                      <a:lnTo>
                        <a:pt x="9094" y="19555"/>
                      </a:lnTo>
                      <a:lnTo>
                        <a:pt x="8917" y="19384"/>
                      </a:lnTo>
                      <a:lnTo>
                        <a:pt x="8650" y="19162"/>
                      </a:lnTo>
                      <a:lnTo>
                        <a:pt x="8437" y="18900"/>
                      </a:lnTo>
                      <a:lnTo>
                        <a:pt x="8277" y="18624"/>
                      </a:lnTo>
                      <a:lnTo>
                        <a:pt x="8135" y="18349"/>
                      </a:lnTo>
                      <a:lnTo>
                        <a:pt x="8028" y="18048"/>
                      </a:lnTo>
                      <a:lnTo>
                        <a:pt x="7993" y="17746"/>
                      </a:lnTo>
                      <a:lnTo>
                        <a:pt x="7993" y="17471"/>
                      </a:lnTo>
                      <a:lnTo>
                        <a:pt x="8028" y="17169"/>
                      </a:lnTo>
                      <a:lnTo>
                        <a:pt x="8135" y="16920"/>
                      </a:lnTo>
                      <a:lnTo>
                        <a:pt x="8277" y="16671"/>
                      </a:lnTo>
                      <a:lnTo>
                        <a:pt x="8366" y="16540"/>
                      </a:lnTo>
                      <a:lnTo>
                        <a:pt x="8473" y="16409"/>
                      </a:lnTo>
                      <a:lnTo>
                        <a:pt x="8615" y="16317"/>
                      </a:lnTo>
                      <a:lnTo>
                        <a:pt x="8739" y="16213"/>
                      </a:lnTo>
                      <a:lnTo>
                        <a:pt x="8881" y="16134"/>
                      </a:lnTo>
                      <a:lnTo>
                        <a:pt x="9059" y="16055"/>
                      </a:lnTo>
                      <a:lnTo>
                        <a:pt x="9254" y="15990"/>
                      </a:lnTo>
                      <a:lnTo>
                        <a:pt x="9432" y="15911"/>
                      </a:lnTo>
                      <a:lnTo>
                        <a:pt x="9663" y="15885"/>
                      </a:lnTo>
                      <a:lnTo>
                        <a:pt x="9876" y="15833"/>
                      </a:lnTo>
                      <a:lnTo>
                        <a:pt x="10142" y="15806"/>
                      </a:lnTo>
                      <a:lnTo>
                        <a:pt x="10391" y="15806"/>
                      </a:lnTo>
                      <a:lnTo>
                        <a:pt x="10728" y="15806"/>
                      </a:lnTo>
                      <a:lnTo>
                        <a:pt x="10995" y="15806"/>
                      </a:lnTo>
                      <a:lnTo>
                        <a:pt x="11279" y="15833"/>
                      </a:lnTo>
                      <a:lnTo>
                        <a:pt x="11546" y="15885"/>
                      </a:lnTo>
                      <a:lnTo>
                        <a:pt x="11776" y="15937"/>
                      </a:lnTo>
                      <a:lnTo>
                        <a:pt x="12025" y="15990"/>
                      </a:lnTo>
                      <a:lnTo>
                        <a:pt x="12221" y="16055"/>
                      </a:lnTo>
                      <a:lnTo>
                        <a:pt x="12434" y="16134"/>
                      </a:lnTo>
                      <a:lnTo>
                        <a:pt x="12611" y="16213"/>
                      </a:lnTo>
                      <a:lnTo>
                        <a:pt x="12771" y="16317"/>
                      </a:lnTo>
                      <a:lnTo>
                        <a:pt x="12913" y="16409"/>
                      </a:lnTo>
                      <a:lnTo>
                        <a:pt x="13038" y="16514"/>
                      </a:lnTo>
                      <a:lnTo>
                        <a:pt x="13251" y="16737"/>
                      </a:lnTo>
                      <a:lnTo>
                        <a:pt x="13428" y="16986"/>
                      </a:lnTo>
                      <a:lnTo>
                        <a:pt x="13517" y="17248"/>
                      </a:lnTo>
                      <a:lnTo>
                        <a:pt x="13588" y="17523"/>
                      </a:lnTo>
                      <a:lnTo>
                        <a:pt x="13588" y="17799"/>
                      </a:lnTo>
                      <a:lnTo>
                        <a:pt x="13517" y="18074"/>
                      </a:lnTo>
                      <a:lnTo>
                        <a:pt x="13428" y="18323"/>
                      </a:lnTo>
                      <a:lnTo>
                        <a:pt x="13286" y="18572"/>
                      </a:lnTo>
                      <a:lnTo>
                        <a:pt x="13109" y="18808"/>
                      </a:lnTo>
                      <a:lnTo>
                        <a:pt x="12878" y="19031"/>
                      </a:lnTo>
                      <a:lnTo>
                        <a:pt x="12434" y="19411"/>
                      </a:lnTo>
                      <a:lnTo>
                        <a:pt x="12132" y="19738"/>
                      </a:lnTo>
                      <a:lnTo>
                        <a:pt x="12025" y="19856"/>
                      </a:lnTo>
                      <a:lnTo>
                        <a:pt x="11919" y="20014"/>
                      </a:lnTo>
                      <a:lnTo>
                        <a:pt x="11883" y="20132"/>
                      </a:lnTo>
                      <a:lnTo>
                        <a:pt x="11883" y="20263"/>
                      </a:lnTo>
                      <a:lnTo>
                        <a:pt x="11883" y="20394"/>
                      </a:lnTo>
                      <a:lnTo>
                        <a:pt x="11954" y="20485"/>
                      </a:lnTo>
                      <a:lnTo>
                        <a:pt x="12061" y="20590"/>
                      </a:lnTo>
                      <a:lnTo>
                        <a:pt x="12185" y="20695"/>
                      </a:lnTo>
                      <a:lnTo>
                        <a:pt x="12327" y="20787"/>
                      </a:lnTo>
                      <a:lnTo>
                        <a:pt x="12540" y="20892"/>
                      </a:lnTo>
                      <a:lnTo>
                        <a:pt x="12771" y="20997"/>
                      </a:lnTo>
                      <a:lnTo>
                        <a:pt x="13073" y="21088"/>
                      </a:lnTo>
                      <a:lnTo>
                        <a:pt x="13428" y="21193"/>
                      </a:lnTo>
                      <a:lnTo>
                        <a:pt x="13873" y="21298"/>
                      </a:lnTo>
                      <a:lnTo>
                        <a:pt x="14317" y="21390"/>
                      </a:lnTo>
                      <a:lnTo>
                        <a:pt x="14778" y="21468"/>
                      </a:lnTo>
                      <a:lnTo>
                        <a:pt x="15294" y="21547"/>
                      </a:lnTo>
                      <a:lnTo>
                        <a:pt x="15809" y="21600"/>
                      </a:lnTo>
                      <a:lnTo>
                        <a:pt x="16359" y="21652"/>
                      </a:lnTo>
                      <a:lnTo>
                        <a:pt x="16875" y="21678"/>
                      </a:lnTo>
                      <a:lnTo>
                        <a:pt x="17407" y="21678"/>
                      </a:lnTo>
                      <a:lnTo>
                        <a:pt x="17958" y="21678"/>
                      </a:lnTo>
                      <a:lnTo>
                        <a:pt x="18473" y="21652"/>
                      </a:lnTo>
                      <a:lnTo>
                        <a:pt x="18953" y="21573"/>
                      </a:lnTo>
                      <a:lnTo>
                        <a:pt x="19397" y="21495"/>
                      </a:lnTo>
                      <a:lnTo>
                        <a:pt x="19841" y="21390"/>
                      </a:lnTo>
                      <a:lnTo>
                        <a:pt x="20214" y="21272"/>
                      </a:lnTo>
                      <a:lnTo>
                        <a:pt x="20551" y="21088"/>
                      </a:lnTo>
                      <a:lnTo>
                        <a:pt x="20480" y="20787"/>
                      </a:lnTo>
                      <a:lnTo>
                        <a:pt x="20409" y="20485"/>
                      </a:lnTo>
                      <a:lnTo>
                        <a:pt x="20356" y="20158"/>
                      </a:lnTo>
                      <a:lnTo>
                        <a:pt x="20356" y="19804"/>
                      </a:lnTo>
                      <a:lnTo>
                        <a:pt x="20321" y="19083"/>
                      </a:lnTo>
                      <a:lnTo>
                        <a:pt x="20356" y="18349"/>
                      </a:lnTo>
                      <a:lnTo>
                        <a:pt x="20409" y="17641"/>
                      </a:lnTo>
                      <a:lnTo>
                        <a:pt x="20480" y="17012"/>
                      </a:lnTo>
                      <a:lnTo>
                        <a:pt x="20551" y="16488"/>
                      </a:lnTo>
                      <a:lnTo>
                        <a:pt x="20551" y="16055"/>
                      </a:lnTo>
                      <a:lnTo>
                        <a:pt x="20551" y="15911"/>
                      </a:lnTo>
                      <a:lnTo>
                        <a:pt x="20445" y="15754"/>
                      </a:lnTo>
                      <a:lnTo>
                        <a:pt x="20356" y="15610"/>
                      </a:lnTo>
                      <a:lnTo>
                        <a:pt x="20178" y="15452"/>
                      </a:lnTo>
                      <a:lnTo>
                        <a:pt x="20001" y="15334"/>
                      </a:lnTo>
                      <a:lnTo>
                        <a:pt x="19770" y="15230"/>
                      </a:lnTo>
                      <a:lnTo>
                        <a:pt x="19521" y="15125"/>
                      </a:lnTo>
                      <a:lnTo>
                        <a:pt x="19290" y="15059"/>
                      </a:lnTo>
                      <a:lnTo>
                        <a:pt x="19024" y="15007"/>
                      </a:lnTo>
                      <a:lnTo>
                        <a:pt x="18740" y="14954"/>
                      </a:lnTo>
                      <a:lnTo>
                        <a:pt x="18509" y="14954"/>
                      </a:lnTo>
                      <a:lnTo>
                        <a:pt x="18225" y="14954"/>
                      </a:lnTo>
                      <a:lnTo>
                        <a:pt x="17994" y="15007"/>
                      </a:lnTo>
                      <a:lnTo>
                        <a:pt x="17763" y="15085"/>
                      </a:lnTo>
                      <a:lnTo>
                        <a:pt x="17550" y="15177"/>
                      </a:lnTo>
                      <a:lnTo>
                        <a:pt x="17372" y="15308"/>
                      </a:lnTo>
                      <a:lnTo>
                        <a:pt x="17176" y="15426"/>
                      </a:lnTo>
                      <a:lnTo>
                        <a:pt x="16928" y="15557"/>
                      </a:lnTo>
                      <a:lnTo>
                        <a:pt x="16661" y="15636"/>
                      </a:lnTo>
                      <a:lnTo>
                        <a:pt x="16359" y="15688"/>
                      </a:lnTo>
                      <a:lnTo>
                        <a:pt x="16022" y="15715"/>
                      </a:lnTo>
                      <a:lnTo>
                        <a:pt x="15667" y="15688"/>
                      </a:lnTo>
                      <a:lnTo>
                        <a:pt x="15294" y="15662"/>
                      </a:lnTo>
                      <a:lnTo>
                        <a:pt x="14956" y="15583"/>
                      </a:lnTo>
                      <a:lnTo>
                        <a:pt x="14619" y="15479"/>
                      </a:lnTo>
                      <a:lnTo>
                        <a:pt x="14281" y="15334"/>
                      </a:lnTo>
                      <a:lnTo>
                        <a:pt x="13961" y="15177"/>
                      </a:lnTo>
                      <a:lnTo>
                        <a:pt x="13695" y="14981"/>
                      </a:lnTo>
                      <a:lnTo>
                        <a:pt x="13588" y="14850"/>
                      </a:lnTo>
                      <a:lnTo>
                        <a:pt x="13482" y="14732"/>
                      </a:lnTo>
                      <a:lnTo>
                        <a:pt x="13393" y="14600"/>
                      </a:lnTo>
                      <a:lnTo>
                        <a:pt x="13322" y="14456"/>
                      </a:lnTo>
                      <a:lnTo>
                        <a:pt x="13251" y="14299"/>
                      </a:lnTo>
                      <a:lnTo>
                        <a:pt x="13215" y="14155"/>
                      </a:lnTo>
                      <a:lnTo>
                        <a:pt x="13180" y="13971"/>
                      </a:lnTo>
                      <a:lnTo>
                        <a:pt x="13180" y="13801"/>
                      </a:lnTo>
                      <a:lnTo>
                        <a:pt x="13180" y="13591"/>
                      </a:lnTo>
                      <a:lnTo>
                        <a:pt x="13215" y="13395"/>
                      </a:lnTo>
                      <a:lnTo>
                        <a:pt x="13251" y="13198"/>
                      </a:lnTo>
                      <a:lnTo>
                        <a:pt x="13322" y="13015"/>
                      </a:lnTo>
                      <a:lnTo>
                        <a:pt x="13393" y="12870"/>
                      </a:lnTo>
                      <a:lnTo>
                        <a:pt x="13482" y="12713"/>
                      </a:lnTo>
                      <a:lnTo>
                        <a:pt x="13588" y="12569"/>
                      </a:lnTo>
                      <a:lnTo>
                        <a:pt x="13730" y="12438"/>
                      </a:lnTo>
                      <a:lnTo>
                        <a:pt x="13997" y="12215"/>
                      </a:lnTo>
                      <a:lnTo>
                        <a:pt x="14334" y="12005"/>
                      </a:lnTo>
                      <a:lnTo>
                        <a:pt x="14690" y="11861"/>
                      </a:lnTo>
                      <a:lnTo>
                        <a:pt x="15063" y="11756"/>
                      </a:lnTo>
                      <a:lnTo>
                        <a:pt x="15436" y="11678"/>
                      </a:lnTo>
                      <a:lnTo>
                        <a:pt x="15809" y="11638"/>
                      </a:lnTo>
                      <a:lnTo>
                        <a:pt x="16182" y="11638"/>
                      </a:lnTo>
                      <a:lnTo>
                        <a:pt x="16555" y="11678"/>
                      </a:lnTo>
                      <a:lnTo>
                        <a:pt x="16910" y="11730"/>
                      </a:lnTo>
                      <a:lnTo>
                        <a:pt x="17248" y="11835"/>
                      </a:lnTo>
                      <a:lnTo>
                        <a:pt x="17514" y="11966"/>
                      </a:lnTo>
                      <a:lnTo>
                        <a:pt x="17763" y="12110"/>
                      </a:lnTo>
                      <a:lnTo>
                        <a:pt x="17887" y="12215"/>
                      </a:lnTo>
                      <a:lnTo>
                        <a:pt x="18065" y="12307"/>
                      </a:lnTo>
                      <a:lnTo>
                        <a:pt x="18260" y="12412"/>
                      </a:lnTo>
                      <a:lnTo>
                        <a:pt x="18438" y="12464"/>
                      </a:lnTo>
                      <a:lnTo>
                        <a:pt x="18669" y="12543"/>
                      </a:lnTo>
                      <a:lnTo>
                        <a:pt x="18882" y="12569"/>
                      </a:lnTo>
                      <a:lnTo>
                        <a:pt x="19113" y="12595"/>
                      </a:lnTo>
                      <a:lnTo>
                        <a:pt x="19361" y="12608"/>
                      </a:lnTo>
                      <a:lnTo>
                        <a:pt x="19592" y="12608"/>
                      </a:lnTo>
                      <a:lnTo>
                        <a:pt x="19841" y="12595"/>
                      </a:lnTo>
                      <a:lnTo>
                        <a:pt x="20072" y="12543"/>
                      </a:lnTo>
                      <a:lnTo>
                        <a:pt x="20321" y="12490"/>
                      </a:lnTo>
                      <a:lnTo>
                        <a:pt x="20551" y="12438"/>
                      </a:lnTo>
                      <a:lnTo>
                        <a:pt x="20800" y="12333"/>
                      </a:lnTo>
                      <a:lnTo>
                        <a:pt x="20996" y="12241"/>
                      </a:lnTo>
                      <a:lnTo>
                        <a:pt x="21244" y="12110"/>
                      </a:lnTo>
                      <a:lnTo>
                        <a:pt x="21298" y="12032"/>
                      </a:lnTo>
                      <a:lnTo>
                        <a:pt x="21404" y="11966"/>
                      </a:lnTo>
                      <a:lnTo>
                        <a:pt x="21475" y="11861"/>
                      </a:lnTo>
                      <a:lnTo>
                        <a:pt x="21511" y="11730"/>
                      </a:lnTo>
                      <a:lnTo>
                        <a:pt x="21617" y="11481"/>
                      </a:lnTo>
                      <a:lnTo>
                        <a:pt x="21653" y="11180"/>
                      </a:lnTo>
                      <a:lnTo>
                        <a:pt x="21653" y="10826"/>
                      </a:lnTo>
                      <a:lnTo>
                        <a:pt x="21653" y="10472"/>
                      </a:lnTo>
                      <a:lnTo>
                        <a:pt x="21582" y="10092"/>
                      </a:lnTo>
                      <a:lnTo>
                        <a:pt x="21511" y="9725"/>
                      </a:lnTo>
                      <a:lnTo>
                        <a:pt x="21298" y="8912"/>
                      </a:lnTo>
                      <a:lnTo>
                        <a:pt x="21067" y="8191"/>
                      </a:lnTo>
                      <a:lnTo>
                        <a:pt x="20800" y="7536"/>
                      </a:lnTo>
                      <a:lnTo>
                        <a:pt x="20551" y="7025"/>
                      </a:lnTo>
                      <a:lnTo>
                        <a:pt x="20001" y="7103"/>
                      </a:lnTo>
                      <a:lnTo>
                        <a:pt x="19432" y="7156"/>
                      </a:lnTo>
                      <a:lnTo>
                        <a:pt x="18846" y="7208"/>
                      </a:lnTo>
                      <a:lnTo>
                        <a:pt x="18225" y="7208"/>
                      </a:lnTo>
                      <a:lnTo>
                        <a:pt x="17656" y="7208"/>
                      </a:lnTo>
                      <a:lnTo>
                        <a:pt x="17070" y="7182"/>
                      </a:lnTo>
                      <a:lnTo>
                        <a:pt x="16484" y="7156"/>
                      </a:lnTo>
                      <a:lnTo>
                        <a:pt x="15986" y="7103"/>
                      </a:lnTo>
                      <a:lnTo>
                        <a:pt x="14992" y="6999"/>
                      </a:lnTo>
                      <a:lnTo>
                        <a:pt x="14210" y="6907"/>
                      </a:lnTo>
                      <a:lnTo>
                        <a:pt x="13695" y="6828"/>
                      </a:lnTo>
                      <a:lnTo>
                        <a:pt x="13517" y="6802"/>
                      </a:lnTo>
                      <a:lnTo>
                        <a:pt x="13073" y="6645"/>
                      </a:lnTo>
                      <a:lnTo>
                        <a:pt x="12700" y="6474"/>
                      </a:lnTo>
                      <a:lnTo>
                        <a:pt x="12363" y="6304"/>
                      </a:lnTo>
                      <a:lnTo>
                        <a:pt x="12132" y="6094"/>
                      </a:lnTo>
                      <a:lnTo>
                        <a:pt x="11919" y="5871"/>
                      </a:lnTo>
                      <a:lnTo>
                        <a:pt x="11776" y="5649"/>
                      </a:lnTo>
                      <a:lnTo>
                        <a:pt x="11688" y="5413"/>
                      </a:lnTo>
                      <a:lnTo>
                        <a:pt x="11617" y="5190"/>
                      </a:lnTo>
                      <a:lnTo>
                        <a:pt x="11617" y="4941"/>
                      </a:lnTo>
                      <a:lnTo>
                        <a:pt x="11652" y="4718"/>
                      </a:lnTo>
                      <a:lnTo>
                        <a:pt x="11723" y="4482"/>
                      </a:lnTo>
                      <a:lnTo>
                        <a:pt x="11812" y="4285"/>
                      </a:lnTo>
                      <a:lnTo>
                        <a:pt x="11919" y="4089"/>
                      </a:lnTo>
                      <a:lnTo>
                        <a:pt x="12096" y="3905"/>
                      </a:lnTo>
                      <a:lnTo>
                        <a:pt x="12292" y="3735"/>
                      </a:lnTo>
                      <a:lnTo>
                        <a:pt x="12505" y="3604"/>
                      </a:lnTo>
                      <a:lnTo>
                        <a:pt x="12700" y="3460"/>
                      </a:lnTo>
                      <a:lnTo>
                        <a:pt x="12878" y="3250"/>
                      </a:lnTo>
                      <a:lnTo>
                        <a:pt x="13038" y="3027"/>
                      </a:lnTo>
                      <a:lnTo>
                        <a:pt x="13180" y="2752"/>
                      </a:lnTo>
                      <a:lnTo>
                        <a:pt x="13286" y="2477"/>
                      </a:lnTo>
                      <a:lnTo>
                        <a:pt x="13322" y="2175"/>
                      </a:lnTo>
                      <a:lnTo>
                        <a:pt x="13357" y="1874"/>
                      </a:lnTo>
                      <a:lnTo>
                        <a:pt x="13286" y="1572"/>
                      </a:lnTo>
                      <a:lnTo>
                        <a:pt x="13180" y="1271"/>
                      </a:lnTo>
                      <a:lnTo>
                        <a:pt x="13038" y="983"/>
                      </a:lnTo>
                      <a:lnTo>
                        <a:pt x="12949" y="865"/>
                      </a:lnTo>
                      <a:lnTo>
                        <a:pt x="12807" y="733"/>
                      </a:lnTo>
                      <a:lnTo>
                        <a:pt x="12665" y="616"/>
                      </a:lnTo>
                      <a:lnTo>
                        <a:pt x="12505" y="511"/>
                      </a:lnTo>
                      <a:lnTo>
                        <a:pt x="12327" y="406"/>
                      </a:lnTo>
                      <a:lnTo>
                        <a:pt x="12132" y="314"/>
                      </a:lnTo>
                      <a:lnTo>
                        <a:pt x="11883" y="235"/>
                      </a:lnTo>
                      <a:lnTo>
                        <a:pt x="11652" y="183"/>
                      </a:lnTo>
                      <a:lnTo>
                        <a:pt x="11368" y="104"/>
                      </a:lnTo>
                      <a:lnTo>
                        <a:pt x="11101" y="78"/>
                      </a:lnTo>
                      <a:lnTo>
                        <a:pt x="10800" y="52"/>
                      </a:lnTo>
                      <a:lnTo>
                        <a:pt x="10444" y="52"/>
                      </a:lnTo>
                      <a:lnTo>
                        <a:pt x="10142" y="52"/>
                      </a:lnTo>
                      <a:lnTo>
                        <a:pt x="9840" y="78"/>
                      </a:lnTo>
                      <a:lnTo>
                        <a:pt x="9574" y="104"/>
                      </a:lnTo>
                      <a:lnTo>
                        <a:pt x="9325" y="157"/>
                      </a:lnTo>
                      <a:lnTo>
                        <a:pt x="9094" y="209"/>
                      </a:lnTo>
                      <a:lnTo>
                        <a:pt x="8846" y="262"/>
                      </a:lnTo>
                      <a:lnTo>
                        <a:pt x="8650" y="340"/>
                      </a:lnTo>
                      <a:lnTo>
                        <a:pt x="8437" y="432"/>
                      </a:lnTo>
                      <a:lnTo>
                        <a:pt x="8277" y="511"/>
                      </a:lnTo>
                      <a:lnTo>
                        <a:pt x="8100" y="616"/>
                      </a:lnTo>
                      <a:lnTo>
                        <a:pt x="7957" y="707"/>
                      </a:lnTo>
                      <a:lnTo>
                        <a:pt x="7833" y="838"/>
                      </a:lnTo>
                      <a:lnTo>
                        <a:pt x="7620" y="1061"/>
                      </a:lnTo>
                      <a:lnTo>
                        <a:pt x="7442" y="1336"/>
                      </a:lnTo>
                      <a:lnTo>
                        <a:pt x="7353" y="1599"/>
                      </a:lnTo>
                      <a:lnTo>
                        <a:pt x="7318" y="1900"/>
                      </a:lnTo>
                      <a:lnTo>
                        <a:pt x="7318" y="2175"/>
                      </a:lnTo>
                      <a:lnTo>
                        <a:pt x="7353" y="2450"/>
                      </a:lnTo>
                      <a:lnTo>
                        <a:pt x="7442" y="2726"/>
                      </a:lnTo>
                      <a:lnTo>
                        <a:pt x="7620" y="2975"/>
                      </a:lnTo>
                      <a:lnTo>
                        <a:pt x="7833" y="3198"/>
                      </a:lnTo>
                      <a:lnTo>
                        <a:pt x="8064" y="3433"/>
                      </a:lnTo>
                      <a:lnTo>
                        <a:pt x="8295" y="3630"/>
                      </a:lnTo>
                      <a:lnTo>
                        <a:pt x="8508" y="3853"/>
                      </a:lnTo>
                      <a:lnTo>
                        <a:pt x="8686" y="4089"/>
                      </a:lnTo>
                      <a:lnTo>
                        <a:pt x="8775" y="4312"/>
                      </a:lnTo>
                      <a:lnTo>
                        <a:pt x="8846" y="4561"/>
                      </a:lnTo>
                      <a:lnTo>
                        <a:pt x="8846" y="4810"/>
                      </a:lnTo>
                      <a:lnTo>
                        <a:pt x="8810" y="5059"/>
                      </a:lnTo>
                      <a:lnTo>
                        <a:pt x="8721" y="5295"/>
                      </a:lnTo>
                      <a:lnTo>
                        <a:pt x="8579" y="5544"/>
                      </a:lnTo>
                      <a:lnTo>
                        <a:pt x="8366" y="5766"/>
                      </a:lnTo>
                      <a:lnTo>
                        <a:pt x="8135" y="5976"/>
                      </a:lnTo>
                      <a:lnTo>
                        <a:pt x="7833" y="6199"/>
                      </a:lnTo>
                      <a:lnTo>
                        <a:pt x="7478" y="6369"/>
                      </a:lnTo>
                      <a:lnTo>
                        <a:pt x="7069" y="6527"/>
                      </a:lnTo>
                      <a:lnTo>
                        <a:pt x="6590" y="6671"/>
                      </a:lnTo>
                      <a:lnTo>
                        <a:pt x="6092" y="6802"/>
                      </a:lnTo>
                      <a:lnTo>
                        <a:pt x="5684" y="6802"/>
                      </a:lnTo>
                      <a:lnTo>
                        <a:pt x="5133" y="6802"/>
                      </a:lnTo>
                      <a:lnTo>
                        <a:pt x="4547" y="6802"/>
                      </a:lnTo>
                      <a:lnTo>
                        <a:pt x="3872" y="6802"/>
                      </a:lnTo>
                      <a:lnTo>
                        <a:pt x="3144" y="6802"/>
                      </a:lnTo>
                      <a:lnTo>
                        <a:pt x="2362" y="6802"/>
                      </a:lnTo>
                      <a:lnTo>
                        <a:pt x="1545" y="6802"/>
                      </a:lnTo>
                      <a:lnTo>
                        <a:pt x="692" y="6802"/>
                      </a:lnTo>
                      <a:lnTo>
                        <a:pt x="586" y="7234"/>
                      </a:lnTo>
                      <a:lnTo>
                        <a:pt x="461" y="7837"/>
                      </a:lnTo>
                      <a:lnTo>
                        <a:pt x="355" y="8493"/>
                      </a:lnTo>
                      <a:lnTo>
                        <a:pt x="248" y="9187"/>
                      </a:lnTo>
                      <a:lnTo>
                        <a:pt x="142" y="9869"/>
                      </a:lnTo>
                      <a:lnTo>
                        <a:pt x="106" y="10498"/>
                      </a:lnTo>
                      <a:lnTo>
                        <a:pt x="106" y="10983"/>
                      </a:lnTo>
                      <a:lnTo>
                        <a:pt x="106" y="11311"/>
                      </a:lnTo>
                      <a:lnTo>
                        <a:pt x="213" y="11481"/>
                      </a:lnTo>
                      <a:lnTo>
                        <a:pt x="319" y="11651"/>
                      </a:lnTo>
                      <a:lnTo>
                        <a:pt x="497" y="11783"/>
                      </a:lnTo>
                      <a:lnTo>
                        <a:pt x="692" y="11914"/>
                      </a:lnTo>
                      <a:lnTo>
                        <a:pt x="941" y="12032"/>
                      </a:lnTo>
                      <a:lnTo>
                        <a:pt x="1207" y="12110"/>
                      </a:lnTo>
                      <a:lnTo>
                        <a:pt x="1509" y="12189"/>
                      </a:lnTo>
                      <a:lnTo>
                        <a:pt x="1794" y="12241"/>
                      </a:lnTo>
                      <a:lnTo>
                        <a:pt x="2131" y="12267"/>
                      </a:lnTo>
                      <a:lnTo>
                        <a:pt x="2433" y="12281"/>
                      </a:lnTo>
                      <a:lnTo>
                        <a:pt x="2735" y="12267"/>
                      </a:lnTo>
                      <a:lnTo>
                        <a:pt x="3055" y="12241"/>
                      </a:lnTo>
                      <a:lnTo>
                        <a:pt x="3357" y="12189"/>
                      </a:lnTo>
                      <a:lnTo>
                        <a:pt x="3623" y="12084"/>
                      </a:lnTo>
                      <a:lnTo>
                        <a:pt x="3872" y="11979"/>
                      </a:lnTo>
                      <a:lnTo>
                        <a:pt x="4103" y="11861"/>
                      </a:lnTo>
                      <a:lnTo>
                        <a:pt x="4316" y="11704"/>
                      </a:lnTo>
                      <a:lnTo>
                        <a:pt x="4582" y="11612"/>
                      </a:lnTo>
                      <a:lnTo>
                        <a:pt x="4849" y="11533"/>
                      </a:lnTo>
                      <a:lnTo>
                        <a:pt x="5169" y="11507"/>
                      </a:lnTo>
                      <a:lnTo>
                        <a:pt x="5506" y="11481"/>
                      </a:lnTo>
                      <a:lnTo>
                        <a:pt x="5808" y="11507"/>
                      </a:lnTo>
                      <a:lnTo>
                        <a:pt x="6146" y="11560"/>
                      </a:lnTo>
                      <a:lnTo>
                        <a:pt x="6501" y="11651"/>
                      </a:lnTo>
                      <a:lnTo>
                        <a:pt x="6803" y="11783"/>
                      </a:lnTo>
                      <a:lnTo>
                        <a:pt x="7105" y="11940"/>
                      </a:lnTo>
                      <a:lnTo>
                        <a:pt x="7353" y="12110"/>
                      </a:lnTo>
                      <a:lnTo>
                        <a:pt x="7584" y="12333"/>
                      </a:lnTo>
                      <a:lnTo>
                        <a:pt x="7798" y="12595"/>
                      </a:lnTo>
                      <a:lnTo>
                        <a:pt x="7922" y="12870"/>
                      </a:lnTo>
                      <a:lnTo>
                        <a:pt x="8028" y="13198"/>
                      </a:lnTo>
                      <a:lnTo>
                        <a:pt x="8064" y="13526"/>
                      </a:lnTo>
                      <a:lnTo>
                        <a:pt x="8028" y="13775"/>
                      </a:lnTo>
                      <a:lnTo>
                        <a:pt x="7922" y="13998"/>
                      </a:lnTo>
                      <a:lnTo>
                        <a:pt x="7798" y="14220"/>
                      </a:lnTo>
                      <a:lnTo>
                        <a:pt x="7584" y="14404"/>
                      </a:lnTo>
                      <a:lnTo>
                        <a:pt x="7353" y="14574"/>
                      </a:lnTo>
                      <a:lnTo>
                        <a:pt x="7105" y="14732"/>
                      </a:lnTo>
                      <a:lnTo>
                        <a:pt x="6803" y="14850"/>
                      </a:lnTo>
                      <a:lnTo>
                        <a:pt x="6501" y="14954"/>
                      </a:lnTo>
                      <a:lnTo>
                        <a:pt x="6146" y="15033"/>
                      </a:lnTo>
                      <a:lnTo>
                        <a:pt x="5808" y="15085"/>
                      </a:lnTo>
                      <a:lnTo>
                        <a:pt x="5506" y="15085"/>
                      </a:lnTo>
                      <a:lnTo>
                        <a:pt x="5169" y="15059"/>
                      </a:lnTo>
                      <a:lnTo>
                        <a:pt x="4849" y="15007"/>
                      </a:lnTo>
                      <a:lnTo>
                        <a:pt x="4582" y="14902"/>
                      </a:lnTo>
                      <a:lnTo>
                        <a:pt x="4316" y="14784"/>
                      </a:lnTo>
                      <a:lnTo>
                        <a:pt x="4103" y="14600"/>
                      </a:lnTo>
                      <a:lnTo>
                        <a:pt x="3907" y="14430"/>
                      </a:lnTo>
                      <a:lnTo>
                        <a:pt x="3659" y="14299"/>
                      </a:lnTo>
                      <a:lnTo>
                        <a:pt x="3428" y="14194"/>
                      </a:lnTo>
                      <a:lnTo>
                        <a:pt x="3179" y="14129"/>
                      </a:lnTo>
                      <a:lnTo>
                        <a:pt x="2913" y="14102"/>
                      </a:lnTo>
                      <a:lnTo>
                        <a:pt x="2646" y="14102"/>
                      </a:lnTo>
                      <a:lnTo>
                        <a:pt x="2362" y="14129"/>
                      </a:lnTo>
                      <a:lnTo>
                        <a:pt x="2096" y="14168"/>
                      </a:lnTo>
                      <a:lnTo>
                        <a:pt x="1811" y="14273"/>
                      </a:lnTo>
                      <a:lnTo>
                        <a:pt x="1545" y="14378"/>
                      </a:lnTo>
                      <a:lnTo>
                        <a:pt x="1314" y="14496"/>
                      </a:lnTo>
                      <a:lnTo>
                        <a:pt x="1065" y="14653"/>
                      </a:lnTo>
                      <a:lnTo>
                        <a:pt x="870" y="14797"/>
                      </a:lnTo>
                      <a:lnTo>
                        <a:pt x="657" y="14981"/>
                      </a:lnTo>
                      <a:lnTo>
                        <a:pt x="497" y="15177"/>
                      </a:lnTo>
                      <a:lnTo>
                        <a:pt x="390" y="15413"/>
                      </a:lnTo>
                      <a:lnTo>
                        <a:pt x="284" y="15636"/>
                      </a:lnTo>
                      <a:lnTo>
                        <a:pt x="248" y="15911"/>
                      </a:lnTo>
                      <a:lnTo>
                        <a:pt x="284" y="16239"/>
                      </a:lnTo>
                      <a:lnTo>
                        <a:pt x="319" y="16566"/>
                      </a:lnTo>
                      <a:lnTo>
                        <a:pt x="497" y="17340"/>
                      </a:lnTo>
                      <a:lnTo>
                        <a:pt x="692" y="18152"/>
                      </a:lnTo>
                      <a:lnTo>
                        <a:pt x="799" y="18559"/>
                      </a:lnTo>
                      <a:lnTo>
                        <a:pt x="905" y="18978"/>
                      </a:lnTo>
                      <a:lnTo>
                        <a:pt x="959" y="19384"/>
                      </a:lnTo>
                      <a:lnTo>
                        <a:pt x="994" y="19791"/>
                      </a:lnTo>
                      <a:lnTo>
                        <a:pt x="994" y="20132"/>
                      </a:lnTo>
                      <a:lnTo>
                        <a:pt x="959" y="20485"/>
                      </a:lnTo>
                      <a:lnTo>
                        <a:pt x="941" y="20669"/>
                      </a:lnTo>
                      <a:lnTo>
                        <a:pt x="870" y="20813"/>
                      </a:lnTo>
                      <a:lnTo>
                        <a:pt x="799" y="20970"/>
                      </a:lnTo>
                      <a:lnTo>
                        <a:pt x="692" y="21088"/>
                      </a:lnTo>
                      <a:lnTo>
                        <a:pt x="1474" y="20997"/>
                      </a:lnTo>
                      <a:lnTo>
                        <a:pt x="2291" y="20866"/>
                      </a:lnTo>
                      <a:lnTo>
                        <a:pt x="3108" y="20787"/>
                      </a:lnTo>
                      <a:lnTo>
                        <a:pt x="3907" y="20721"/>
                      </a:lnTo>
                      <a:lnTo>
                        <a:pt x="4653" y="20695"/>
                      </a:lnTo>
                      <a:lnTo>
                        <a:pt x="5364" y="20695"/>
                      </a:lnTo>
                      <a:lnTo>
                        <a:pt x="5701" y="20721"/>
                      </a:lnTo>
                      <a:lnTo>
                        <a:pt x="6057" y="20761"/>
                      </a:lnTo>
                      <a:lnTo>
                        <a:pt x="6323" y="20813"/>
                      </a:lnTo>
                      <a:lnTo>
                        <a:pt x="6625" y="20892"/>
                      </a:lnTo>
                      <a:close/>
                    </a:path>
                  </a:pathLst>
                </a:custGeom>
                <a:solidFill>
                  <a:srgbClr val="00B0F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5" name="Puzzle4"/>
                <p:cNvSpPr>
                  <a:spLocks noEditPoints="1" noChangeArrowheads="1"/>
                </p:cNvSpPr>
                <p:nvPr/>
              </p:nvSpPr>
              <p:spPr bwMode="auto">
                <a:xfrm>
                  <a:off x="785378" y="3809339"/>
                  <a:ext cx="112580" cy="195558"/>
                </a:xfrm>
                <a:custGeom>
                  <a:avLst/>
                  <a:gdLst>
                    <a:gd name="T0" fmla="*/ 8307 w 21600"/>
                    <a:gd name="T1" fmla="*/ 11593 h 21600"/>
                    <a:gd name="T2" fmla="*/ 453 w 21600"/>
                    <a:gd name="T3" fmla="*/ 16938 h 21600"/>
                    <a:gd name="T4" fmla="*/ 11500 w 21600"/>
                    <a:gd name="T5" fmla="*/ 21600 h 21600"/>
                    <a:gd name="T6" fmla="*/ 20920 w 21600"/>
                    <a:gd name="T7" fmla="*/ 16751 h 21600"/>
                    <a:gd name="T8" fmla="*/ 13972 w 21600"/>
                    <a:gd name="T9" fmla="*/ 10888 h 21600"/>
                    <a:gd name="T10" fmla="*/ 21033 w 21600"/>
                    <a:gd name="T11" fmla="*/ 4716 h 21600"/>
                    <a:gd name="T12" fmla="*/ 11102 w 21600"/>
                    <a:gd name="T13" fmla="*/ 11 h 21600"/>
                    <a:gd name="T14" fmla="*/ 453 w 21600"/>
                    <a:gd name="T15" fmla="*/ 4716 h 21600"/>
                    <a:gd name="T16" fmla="*/ 2076 w 21600"/>
                    <a:gd name="T17" fmla="*/ 5664 h 21600"/>
                    <a:gd name="T18" fmla="*/ 20203 w 21600"/>
                    <a:gd name="T19" fmla="*/ 1598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3813" y="10590"/>
                      </a:moveTo>
                      <a:lnTo>
                        <a:pt x="3927" y="10513"/>
                      </a:lnTo>
                      <a:lnTo>
                        <a:pt x="4078" y="10425"/>
                      </a:lnTo>
                      <a:lnTo>
                        <a:pt x="4210" y="10359"/>
                      </a:lnTo>
                      <a:lnTo>
                        <a:pt x="4361" y="10315"/>
                      </a:lnTo>
                      <a:lnTo>
                        <a:pt x="4682" y="10237"/>
                      </a:lnTo>
                      <a:lnTo>
                        <a:pt x="5041" y="10193"/>
                      </a:lnTo>
                      <a:lnTo>
                        <a:pt x="5456" y="10171"/>
                      </a:lnTo>
                      <a:lnTo>
                        <a:pt x="5853" y="10193"/>
                      </a:lnTo>
                      <a:lnTo>
                        <a:pt x="6249" y="10260"/>
                      </a:lnTo>
                      <a:lnTo>
                        <a:pt x="6646" y="10337"/>
                      </a:lnTo>
                      <a:lnTo>
                        <a:pt x="7004" y="10469"/>
                      </a:lnTo>
                      <a:lnTo>
                        <a:pt x="7363" y="10612"/>
                      </a:lnTo>
                      <a:lnTo>
                        <a:pt x="7665" y="10788"/>
                      </a:lnTo>
                      <a:lnTo>
                        <a:pt x="7911" y="10998"/>
                      </a:lnTo>
                      <a:lnTo>
                        <a:pt x="8024" y="11097"/>
                      </a:lnTo>
                      <a:lnTo>
                        <a:pt x="8137" y="11207"/>
                      </a:lnTo>
                      <a:lnTo>
                        <a:pt x="8194" y="11340"/>
                      </a:lnTo>
                      <a:lnTo>
                        <a:pt x="8269" y="11461"/>
                      </a:lnTo>
                      <a:lnTo>
                        <a:pt x="8307" y="11593"/>
                      </a:lnTo>
                      <a:lnTo>
                        <a:pt x="8307" y="11714"/>
                      </a:lnTo>
                      <a:lnTo>
                        <a:pt x="8307" y="11868"/>
                      </a:lnTo>
                      <a:lnTo>
                        <a:pt x="8307" y="12012"/>
                      </a:lnTo>
                      <a:lnTo>
                        <a:pt x="8194" y="12265"/>
                      </a:lnTo>
                      <a:lnTo>
                        <a:pt x="8062" y="12519"/>
                      </a:lnTo>
                      <a:lnTo>
                        <a:pt x="7873" y="12706"/>
                      </a:lnTo>
                      <a:lnTo>
                        <a:pt x="7627" y="12904"/>
                      </a:lnTo>
                      <a:lnTo>
                        <a:pt x="7363" y="13048"/>
                      </a:lnTo>
                      <a:lnTo>
                        <a:pt x="7080" y="13180"/>
                      </a:lnTo>
                      <a:lnTo>
                        <a:pt x="6759" y="13257"/>
                      </a:lnTo>
                      <a:lnTo>
                        <a:pt x="6419" y="13345"/>
                      </a:lnTo>
                      <a:lnTo>
                        <a:pt x="6098" y="13389"/>
                      </a:lnTo>
                      <a:lnTo>
                        <a:pt x="5739" y="13389"/>
                      </a:lnTo>
                      <a:lnTo>
                        <a:pt x="5418" y="13389"/>
                      </a:lnTo>
                      <a:lnTo>
                        <a:pt x="5079" y="13345"/>
                      </a:lnTo>
                      <a:lnTo>
                        <a:pt x="4758" y="13301"/>
                      </a:lnTo>
                      <a:lnTo>
                        <a:pt x="4474" y="13213"/>
                      </a:lnTo>
                      <a:lnTo>
                        <a:pt x="4172" y="13114"/>
                      </a:lnTo>
                      <a:lnTo>
                        <a:pt x="3965" y="12982"/>
                      </a:lnTo>
                      <a:lnTo>
                        <a:pt x="3738" y="12838"/>
                      </a:lnTo>
                      <a:lnTo>
                        <a:pt x="3493" y="12706"/>
                      </a:lnTo>
                      <a:lnTo>
                        <a:pt x="3228" y="12607"/>
                      </a:lnTo>
                      <a:lnTo>
                        <a:pt x="2945" y="12519"/>
                      </a:lnTo>
                      <a:lnTo>
                        <a:pt x="2700" y="12431"/>
                      </a:lnTo>
                      <a:lnTo>
                        <a:pt x="2397" y="12375"/>
                      </a:lnTo>
                      <a:lnTo>
                        <a:pt x="2152" y="12331"/>
                      </a:lnTo>
                      <a:lnTo>
                        <a:pt x="1888" y="12309"/>
                      </a:lnTo>
                      <a:lnTo>
                        <a:pt x="1642" y="12309"/>
                      </a:lnTo>
                      <a:lnTo>
                        <a:pt x="1397" y="12331"/>
                      </a:lnTo>
                      <a:lnTo>
                        <a:pt x="1170" y="12397"/>
                      </a:lnTo>
                      <a:lnTo>
                        <a:pt x="962" y="12453"/>
                      </a:lnTo>
                      <a:lnTo>
                        <a:pt x="774" y="12563"/>
                      </a:lnTo>
                      <a:lnTo>
                        <a:pt x="623" y="12684"/>
                      </a:lnTo>
                      <a:lnTo>
                        <a:pt x="528" y="12838"/>
                      </a:lnTo>
                      <a:lnTo>
                        <a:pt x="453" y="13026"/>
                      </a:lnTo>
                      <a:lnTo>
                        <a:pt x="339" y="13477"/>
                      </a:lnTo>
                      <a:lnTo>
                        <a:pt x="226" y="13984"/>
                      </a:lnTo>
                      <a:lnTo>
                        <a:pt x="151" y="14535"/>
                      </a:lnTo>
                      <a:lnTo>
                        <a:pt x="113" y="15075"/>
                      </a:lnTo>
                      <a:lnTo>
                        <a:pt x="113" y="15626"/>
                      </a:lnTo>
                      <a:lnTo>
                        <a:pt x="151" y="16133"/>
                      </a:lnTo>
                      <a:lnTo>
                        <a:pt x="188" y="16376"/>
                      </a:lnTo>
                      <a:lnTo>
                        <a:pt x="264" y="16585"/>
                      </a:lnTo>
                      <a:lnTo>
                        <a:pt x="339" y="16773"/>
                      </a:lnTo>
                      <a:lnTo>
                        <a:pt x="453" y="16938"/>
                      </a:lnTo>
                      <a:lnTo>
                        <a:pt x="1095" y="16883"/>
                      </a:lnTo>
                      <a:lnTo>
                        <a:pt x="1963" y="16795"/>
                      </a:lnTo>
                      <a:lnTo>
                        <a:pt x="2945" y="16751"/>
                      </a:lnTo>
                      <a:lnTo>
                        <a:pt x="3965" y="16706"/>
                      </a:lnTo>
                      <a:lnTo>
                        <a:pt x="5022" y="16684"/>
                      </a:lnTo>
                      <a:lnTo>
                        <a:pt x="5947" y="16684"/>
                      </a:lnTo>
                      <a:lnTo>
                        <a:pt x="6759" y="16706"/>
                      </a:lnTo>
                      <a:lnTo>
                        <a:pt x="7363" y="16751"/>
                      </a:lnTo>
                      <a:lnTo>
                        <a:pt x="7948" y="16839"/>
                      </a:lnTo>
                      <a:lnTo>
                        <a:pt x="8458" y="16916"/>
                      </a:lnTo>
                      <a:lnTo>
                        <a:pt x="8893" y="17026"/>
                      </a:lnTo>
                      <a:lnTo>
                        <a:pt x="9289" y="17158"/>
                      </a:lnTo>
                      <a:lnTo>
                        <a:pt x="9572" y="17280"/>
                      </a:lnTo>
                      <a:lnTo>
                        <a:pt x="9799" y="17412"/>
                      </a:lnTo>
                      <a:lnTo>
                        <a:pt x="9969" y="17555"/>
                      </a:lnTo>
                      <a:lnTo>
                        <a:pt x="10120" y="17687"/>
                      </a:lnTo>
                      <a:lnTo>
                        <a:pt x="10158" y="17831"/>
                      </a:lnTo>
                      <a:lnTo>
                        <a:pt x="10195" y="17974"/>
                      </a:lnTo>
                      <a:lnTo>
                        <a:pt x="10158" y="18128"/>
                      </a:lnTo>
                      <a:lnTo>
                        <a:pt x="10082" y="18271"/>
                      </a:lnTo>
                      <a:lnTo>
                        <a:pt x="9969" y="18426"/>
                      </a:lnTo>
                      <a:lnTo>
                        <a:pt x="9837" y="18569"/>
                      </a:lnTo>
                      <a:lnTo>
                        <a:pt x="9648" y="18701"/>
                      </a:lnTo>
                      <a:lnTo>
                        <a:pt x="9440" y="18822"/>
                      </a:lnTo>
                      <a:lnTo>
                        <a:pt x="9213" y="18999"/>
                      </a:lnTo>
                      <a:lnTo>
                        <a:pt x="9044" y="19186"/>
                      </a:lnTo>
                      <a:lnTo>
                        <a:pt x="8893" y="19395"/>
                      </a:lnTo>
                      <a:lnTo>
                        <a:pt x="8817" y="19627"/>
                      </a:lnTo>
                      <a:lnTo>
                        <a:pt x="8779" y="19858"/>
                      </a:lnTo>
                      <a:lnTo>
                        <a:pt x="8779" y="20112"/>
                      </a:lnTo>
                      <a:lnTo>
                        <a:pt x="8855" y="20354"/>
                      </a:lnTo>
                      <a:lnTo>
                        <a:pt x="8968" y="20586"/>
                      </a:lnTo>
                      <a:lnTo>
                        <a:pt x="9138" y="20817"/>
                      </a:lnTo>
                      <a:lnTo>
                        <a:pt x="9365" y="21026"/>
                      </a:lnTo>
                      <a:lnTo>
                        <a:pt x="9610" y="21192"/>
                      </a:lnTo>
                      <a:lnTo>
                        <a:pt x="9950" y="21368"/>
                      </a:lnTo>
                      <a:lnTo>
                        <a:pt x="10120" y="21445"/>
                      </a:lnTo>
                      <a:lnTo>
                        <a:pt x="10346" y="21511"/>
                      </a:lnTo>
                      <a:lnTo>
                        <a:pt x="10516" y="21555"/>
                      </a:lnTo>
                      <a:lnTo>
                        <a:pt x="10743" y="21600"/>
                      </a:lnTo>
                      <a:lnTo>
                        <a:pt x="10988" y="21644"/>
                      </a:lnTo>
                      <a:lnTo>
                        <a:pt x="11215" y="21666"/>
                      </a:lnTo>
                      <a:lnTo>
                        <a:pt x="11498" y="21666"/>
                      </a:lnTo>
                      <a:lnTo>
                        <a:pt x="11762" y="21666"/>
                      </a:lnTo>
                      <a:lnTo>
                        <a:pt x="12253" y="21644"/>
                      </a:lnTo>
                      <a:lnTo>
                        <a:pt x="12763" y="21577"/>
                      </a:lnTo>
                      <a:lnTo>
                        <a:pt x="13197" y="21467"/>
                      </a:lnTo>
                      <a:lnTo>
                        <a:pt x="13556" y="21346"/>
                      </a:lnTo>
                      <a:lnTo>
                        <a:pt x="13896" y="21192"/>
                      </a:lnTo>
                      <a:lnTo>
                        <a:pt x="14179" y="21026"/>
                      </a:lnTo>
                      <a:lnTo>
                        <a:pt x="14444" y="20839"/>
                      </a:lnTo>
                      <a:lnTo>
                        <a:pt x="14576" y="20641"/>
                      </a:lnTo>
                      <a:lnTo>
                        <a:pt x="14727" y="20431"/>
                      </a:lnTo>
                      <a:lnTo>
                        <a:pt x="14765" y="20200"/>
                      </a:lnTo>
                      <a:lnTo>
                        <a:pt x="14802" y="19991"/>
                      </a:lnTo>
                      <a:lnTo>
                        <a:pt x="14727" y="19759"/>
                      </a:lnTo>
                      <a:lnTo>
                        <a:pt x="14613" y="19550"/>
                      </a:lnTo>
                      <a:lnTo>
                        <a:pt x="14444" y="19307"/>
                      </a:lnTo>
                      <a:lnTo>
                        <a:pt x="14217" y="19098"/>
                      </a:lnTo>
                      <a:lnTo>
                        <a:pt x="13934" y="18911"/>
                      </a:lnTo>
                      <a:lnTo>
                        <a:pt x="13669" y="18745"/>
                      </a:lnTo>
                      <a:lnTo>
                        <a:pt x="13462" y="18547"/>
                      </a:lnTo>
                      <a:lnTo>
                        <a:pt x="13311" y="18337"/>
                      </a:lnTo>
                      <a:lnTo>
                        <a:pt x="13197" y="18150"/>
                      </a:lnTo>
                      <a:lnTo>
                        <a:pt x="13122" y="17941"/>
                      </a:lnTo>
                      <a:lnTo>
                        <a:pt x="13122" y="17720"/>
                      </a:lnTo>
                      <a:lnTo>
                        <a:pt x="13122" y="17533"/>
                      </a:lnTo>
                      <a:lnTo>
                        <a:pt x="13197" y="17346"/>
                      </a:lnTo>
                      <a:lnTo>
                        <a:pt x="13273" y="17158"/>
                      </a:lnTo>
                      <a:lnTo>
                        <a:pt x="13386" y="16982"/>
                      </a:lnTo>
                      <a:lnTo>
                        <a:pt x="13537" y="16839"/>
                      </a:lnTo>
                      <a:lnTo>
                        <a:pt x="13707" y="16706"/>
                      </a:lnTo>
                      <a:lnTo>
                        <a:pt x="13896" y="16607"/>
                      </a:lnTo>
                      <a:lnTo>
                        <a:pt x="14104" y="16519"/>
                      </a:lnTo>
                      <a:lnTo>
                        <a:pt x="14330" y="16453"/>
                      </a:lnTo>
                      <a:lnTo>
                        <a:pt x="14538" y="16431"/>
                      </a:lnTo>
                      <a:lnTo>
                        <a:pt x="14897" y="16453"/>
                      </a:lnTo>
                      <a:lnTo>
                        <a:pt x="15406" y="16497"/>
                      </a:lnTo>
                      <a:lnTo>
                        <a:pt x="16105" y="16541"/>
                      </a:lnTo>
                      <a:lnTo>
                        <a:pt x="16898" y="16607"/>
                      </a:lnTo>
                      <a:lnTo>
                        <a:pt x="17804" y="16651"/>
                      </a:lnTo>
                      <a:lnTo>
                        <a:pt x="18786" y="16684"/>
                      </a:lnTo>
                      <a:lnTo>
                        <a:pt x="19844" y="16728"/>
                      </a:lnTo>
                      <a:lnTo>
                        <a:pt x="20920" y="16751"/>
                      </a:lnTo>
                      <a:lnTo>
                        <a:pt x="21109" y="16497"/>
                      </a:lnTo>
                      <a:lnTo>
                        <a:pt x="21241" y="16222"/>
                      </a:lnTo>
                      <a:lnTo>
                        <a:pt x="21392" y="15946"/>
                      </a:lnTo>
                      <a:lnTo>
                        <a:pt x="21467" y="15648"/>
                      </a:lnTo>
                      <a:lnTo>
                        <a:pt x="21543" y="15351"/>
                      </a:lnTo>
                      <a:lnTo>
                        <a:pt x="21618" y="15042"/>
                      </a:lnTo>
                      <a:lnTo>
                        <a:pt x="21618" y="14745"/>
                      </a:lnTo>
                      <a:lnTo>
                        <a:pt x="21618" y="14447"/>
                      </a:lnTo>
                      <a:lnTo>
                        <a:pt x="21618" y="14150"/>
                      </a:lnTo>
                      <a:lnTo>
                        <a:pt x="21581" y="13852"/>
                      </a:lnTo>
                      <a:lnTo>
                        <a:pt x="21505" y="13577"/>
                      </a:lnTo>
                      <a:lnTo>
                        <a:pt x="21430" y="13301"/>
                      </a:lnTo>
                      <a:lnTo>
                        <a:pt x="21354" y="13048"/>
                      </a:lnTo>
                      <a:lnTo>
                        <a:pt x="21241" y="12816"/>
                      </a:lnTo>
                      <a:lnTo>
                        <a:pt x="21146" y="12607"/>
                      </a:lnTo>
                      <a:lnTo>
                        <a:pt x="21033" y="12431"/>
                      </a:lnTo>
                      <a:lnTo>
                        <a:pt x="20920" y="12265"/>
                      </a:lnTo>
                      <a:lnTo>
                        <a:pt x="20769" y="12144"/>
                      </a:lnTo>
                      <a:lnTo>
                        <a:pt x="20637" y="12034"/>
                      </a:lnTo>
                      <a:lnTo>
                        <a:pt x="20486" y="11946"/>
                      </a:lnTo>
                      <a:lnTo>
                        <a:pt x="20297" y="11891"/>
                      </a:lnTo>
                      <a:lnTo>
                        <a:pt x="20165" y="11846"/>
                      </a:lnTo>
                      <a:lnTo>
                        <a:pt x="19976" y="11824"/>
                      </a:lnTo>
                      <a:lnTo>
                        <a:pt x="19806" y="11802"/>
                      </a:lnTo>
                      <a:lnTo>
                        <a:pt x="19390" y="11824"/>
                      </a:lnTo>
                      <a:lnTo>
                        <a:pt x="18956" y="11891"/>
                      </a:lnTo>
                      <a:lnTo>
                        <a:pt x="18503" y="11968"/>
                      </a:lnTo>
                      <a:lnTo>
                        <a:pt x="17993" y="12078"/>
                      </a:lnTo>
                      <a:lnTo>
                        <a:pt x="17653" y="12144"/>
                      </a:lnTo>
                      <a:lnTo>
                        <a:pt x="17332" y="12199"/>
                      </a:lnTo>
                      <a:lnTo>
                        <a:pt x="17049" y="12221"/>
                      </a:lnTo>
                      <a:lnTo>
                        <a:pt x="16747" y="12243"/>
                      </a:lnTo>
                      <a:lnTo>
                        <a:pt x="16464" y="12243"/>
                      </a:lnTo>
                      <a:lnTo>
                        <a:pt x="16218" y="12243"/>
                      </a:lnTo>
                      <a:lnTo>
                        <a:pt x="15992" y="12221"/>
                      </a:lnTo>
                      <a:lnTo>
                        <a:pt x="15746" y="12199"/>
                      </a:lnTo>
                      <a:lnTo>
                        <a:pt x="15520" y="12155"/>
                      </a:lnTo>
                      <a:lnTo>
                        <a:pt x="15350" y="12122"/>
                      </a:lnTo>
                      <a:lnTo>
                        <a:pt x="15161" y="12056"/>
                      </a:lnTo>
                      <a:lnTo>
                        <a:pt x="14972" y="11990"/>
                      </a:lnTo>
                      <a:lnTo>
                        <a:pt x="14689" y="11846"/>
                      </a:lnTo>
                      <a:lnTo>
                        <a:pt x="14444" y="11670"/>
                      </a:lnTo>
                      <a:lnTo>
                        <a:pt x="14255" y="11483"/>
                      </a:lnTo>
                      <a:lnTo>
                        <a:pt x="14104" y="11295"/>
                      </a:lnTo>
                      <a:lnTo>
                        <a:pt x="14028" y="11086"/>
                      </a:lnTo>
                      <a:lnTo>
                        <a:pt x="13972" y="10888"/>
                      </a:lnTo>
                      <a:lnTo>
                        <a:pt x="13972" y="10700"/>
                      </a:lnTo>
                      <a:lnTo>
                        <a:pt x="14009" y="10513"/>
                      </a:lnTo>
                      <a:lnTo>
                        <a:pt x="14066" y="10359"/>
                      </a:lnTo>
                      <a:lnTo>
                        <a:pt x="14179" y="10215"/>
                      </a:lnTo>
                      <a:lnTo>
                        <a:pt x="14406" y="10006"/>
                      </a:lnTo>
                      <a:lnTo>
                        <a:pt x="14651" y="9830"/>
                      </a:lnTo>
                      <a:lnTo>
                        <a:pt x="14878" y="9686"/>
                      </a:lnTo>
                      <a:lnTo>
                        <a:pt x="15123" y="9554"/>
                      </a:lnTo>
                      <a:lnTo>
                        <a:pt x="15350" y="9477"/>
                      </a:lnTo>
                      <a:lnTo>
                        <a:pt x="15558" y="9411"/>
                      </a:lnTo>
                      <a:lnTo>
                        <a:pt x="15803" y="9345"/>
                      </a:lnTo>
                      <a:lnTo>
                        <a:pt x="16030" y="9323"/>
                      </a:lnTo>
                      <a:lnTo>
                        <a:pt x="16256" y="9301"/>
                      </a:lnTo>
                      <a:lnTo>
                        <a:pt x="16464" y="9323"/>
                      </a:lnTo>
                      <a:lnTo>
                        <a:pt x="16690" y="9345"/>
                      </a:lnTo>
                      <a:lnTo>
                        <a:pt x="16898" y="9367"/>
                      </a:lnTo>
                      <a:lnTo>
                        <a:pt x="17332" y="9477"/>
                      </a:lnTo>
                      <a:lnTo>
                        <a:pt x="17767" y="9598"/>
                      </a:lnTo>
                      <a:lnTo>
                        <a:pt x="18163" y="9731"/>
                      </a:lnTo>
                      <a:lnTo>
                        <a:pt x="18597" y="9874"/>
                      </a:lnTo>
                      <a:lnTo>
                        <a:pt x="18994" y="10006"/>
                      </a:lnTo>
                      <a:lnTo>
                        <a:pt x="19428" y="10083"/>
                      </a:lnTo>
                      <a:lnTo>
                        <a:pt x="19617" y="10127"/>
                      </a:lnTo>
                      <a:lnTo>
                        <a:pt x="19844" y="10149"/>
                      </a:lnTo>
                      <a:lnTo>
                        <a:pt x="20013" y="10149"/>
                      </a:lnTo>
                      <a:lnTo>
                        <a:pt x="20240" y="10127"/>
                      </a:lnTo>
                      <a:lnTo>
                        <a:pt x="20410" y="10105"/>
                      </a:lnTo>
                      <a:lnTo>
                        <a:pt x="20637" y="10061"/>
                      </a:lnTo>
                      <a:lnTo>
                        <a:pt x="20844" y="9984"/>
                      </a:lnTo>
                      <a:lnTo>
                        <a:pt x="21033" y="9896"/>
                      </a:lnTo>
                      <a:lnTo>
                        <a:pt x="21146" y="9830"/>
                      </a:lnTo>
                      <a:lnTo>
                        <a:pt x="21203" y="9753"/>
                      </a:lnTo>
                      <a:lnTo>
                        <a:pt x="21279" y="9642"/>
                      </a:lnTo>
                      <a:lnTo>
                        <a:pt x="21354" y="9521"/>
                      </a:lnTo>
                      <a:lnTo>
                        <a:pt x="21430" y="9246"/>
                      </a:lnTo>
                      <a:lnTo>
                        <a:pt x="21430" y="8904"/>
                      </a:lnTo>
                      <a:lnTo>
                        <a:pt x="21430" y="8540"/>
                      </a:lnTo>
                      <a:lnTo>
                        <a:pt x="21392" y="8144"/>
                      </a:lnTo>
                      <a:lnTo>
                        <a:pt x="21354" y="7714"/>
                      </a:lnTo>
                      <a:lnTo>
                        <a:pt x="21279" y="7295"/>
                      </a:lnTo>
                      <a:lnTo>
                        <a:pt x="21146" y="6446"/>
                      </a:lnTo>
                      <a:lnTo>
                        <a:pt x="20995" y="5686"/>
                      </a:lnTo>
                      <a:lnTo>
                        <a:pt x="20958" y="5366"/>
                      </a:lnTo>
                      <a:lnTo>
                        <a:pt x="20958" y="5091"/>
                      </a:lnTo>
                      <a:lnTo>
                        <a:pt x="20958" y="4860"/>
                      </a:lnTo>
                      <a:lnTo>
                        <a:pt x="21033" y="4716"/>
                      </a:lnTo>
                      <a:lnTo>
                        <a:pt x="20637" y="4860"/>
                      </a:lnTo>
                      <a:lnTo>
                        <a:pt x="20127" y="4992"/>
                      </a:lnTo>
                      <a:lnTo>
                        <a:pt x="19617" y="5069"/>
                      </a:lnTo>
                      <a:lnTo>
                        <a:pt x="19032" y="5157"/>
                      </a:lnTo>
                      <a:lnTo>
                        <a:pt x="18465" y="5201"/>
                      </a:lnTo>
                      <a:lnTo>
                        <a:pt x="17842" y="5245"/>
                      </a:lnTo>
                      <a:lnTo>
                        <a:pt x="17219" y="5267"/>
                      </a:lnTo>
                      <a:lnTo>
                        <a:pt x="16615" y="5267"/>
                      </a:lnTo>
                      <a:lnTo>
                        <a:pt x="15992" y="5245"/>
                      </a:lnTo>
                      <a:lnTo>
                        <a:pt x="15369" y="5201"/>
                      </a:lnTo>
                      <a:lnTo>
                        <a:pt x="14840" y="5157"/>
                      </a:lnTo>
                      <a:lnTo>
                        <a:pt x="14293" y="5091"/>
                      </a:lnTo>
                      <a:lnTo>
                        <a:pt x="13783" y="5014"/>
                      </a:lnTo>
                      <a:lnTo>
                        <a:pt x="13386" y="4926"/>
                      </a:lnTo>
                      <a:lnTo>
                        <a:pt x="13027" y="4815"/>
                      </a:lnTo>
                      <a:lnTo>
                        <a:pt x="12725" y="4716"/>
                      </a:lnTo>
                      <a:lnTo>
                        <a:pt x="12480" y="4606"/>
                      </a:lnTo>
                      <a:lnTo>
                        <a:pt x="12291" y="4496"/>
                      </a:lnTo>
                      <a:lnTo>
                        <a:pt x="12197" y="4397"/>
                      </a:lnTo>
                      <a:lnTo>
                        <a:pt x="12083" y="4286"/>
                      </a:lnTo>
                      <a:lnTo>
                        <a:pt x="12046" y="4187"/>
                      </a:lnTo>
                      <a:lnTo>
                        <a:pt x="12008" y="4077"/>
                      </a:lnTo>
                      <a:lnTo>
                        <a:pt x="12046" y="3967"/>
                      </a:lnTo>
                      <a:lnTo>
                        <a:pt x="12121" y="3868"/>
                      </a:lnTo>
                      <a:lnTo>
                        <a:pt x="12197" y="3735"/>
                      </a:lnTo>
                      <a:lnTo>
                        <a:pt x="12291" y="3614"/>
                      </a:lnTo>
                      <a:lnTo>
                        <a:pt x="12442" y="3482"/>
                      </a:lnTo>
                      <a:lnTo>
                        <a:pt x="12631" y="3361"/>
                      </a:lnTo>
                      <a:lnTo>
                        <a:pt x="13065" y="3085"/>
                      </a:lnTo>
                      <a:lnTo>
                        <a:pt x="13537" y="2766"/>
                      </a:lnTo>
                      <a:lnTo>
                        <a:pt x="13783" y="2578"/>
                      </a:lnTo>
                      <a:lnTo>
                        <a:pt x="13934" y="2380"/>
                      </a:lnTo>
                      <a:lnTo>
                        <a:pt x="14028" y="2171"/>
                      </a:lnTo>
                      <a:lnTo>
                        <a:pt x="14104" y="1961"/>
                      </a:lnTo>
                      <a:lnTo>
                        <a:pt x="14104" y="1730"/>
                      </a:lnTo>
                      <a:lnTo>
                        <a:pt x="14066" y="1498"/>
                      </a:lnTo>
                      <a:lnTo>
                        <a:pt x="13972" y="1267"/>
                      </a:lnTo>
                      <a:lnTo>
                        <a:pt x="13820" y="1057"/>
                      </a:lnTo>
                      <a:lnTo>
                        <a:pt x="13594" y="837"/>
                      </a:lnTo>
                      <a:lnTo>
                        <a:pt x="13386" y="628"/>
                      </a:lnTo>
                      <a:lnTo>
                        <a:pt x="13103" y="462"/>
                      </a:lnTo>
                      <a:lnTo>
                        <a:pt x="12763" y="308"/>
                      </a:lnTo>
                      <a:lnTo>
                        <a:pt x="12404" y="187"/>
                      </a:lnTo>
                      <a:lnTo>
                        <a:pt x="12008" y="77"/>
                      </a:lnTo>
                      <a:lnTo>
                        <a:pt x="11574" y="33"/>
                      </a:lnTo>
                      <a:lnTo>
                        <a:pt x="11102" y="11"/>
                      </a:lnTo>
                      <a:lnTo>
                        <a:pt x="10667" y="11"/>
                      </a:lnTo>
                      <a:lnTo>
                        <a:pt x="10233" y="77"/>
                      </a:lnTo>
                      <a:lnTo>
                        <a:pt x="9837" y="187"/>
                      </a:lnTo>
                      <a:lnTo>
                        <a:pt x="9440" y="286"/>
                      </a:lnTo>
                      <a:lnTo>
                        <a:pt x="9062" y="462"/>
                      </a:lnTo>
                      <a:lnTo>
                        <a:pt x="8741" y="628"/>
                      </a:lnTo>
                      <a:lnTo>
                        <a:pt x="8458" y="815"/>
                      </a:lnTo>
                      <a:lnTo>
                        <a:pt x="8232" y="1035"/>
                      </a:lnTo>
                      <a:lnTo>
                        <a:pt x="8062" y="1245"/>
                      </a:lnTo>
                      <a:lnTo>
                        <a:pt x="7911" y="1476"/>
                      </a:lnTo>
                      <a:lnTo>
                        <a:pt x="7835" y="1708"/>
                      </a:lnTo>
                      <a:lnTo>
                        <a:pt x="7797" y="1961"/>
                      </a:lnTo>
                      <a:lnTo>
                        <a:pt x="7835" y="2193"/>
                      </a:lnTo>
                      <a:lnTo>
                        <a:pt x="7948" y="2402"/>
                      </a:lnTo>
                      <a:lnTo>
                        <a:pt x="8062" y="2534"/>
                      </a:lnTo>
                      <a:lnTo>
                        <a:pt x="8175" y="2644"/>
                      </a:lnTo>
                      <a:lnTo>
                        <a:pt x="8269" y="2744"/>
                      </a:lnTo>
                      <a:lnTo>
                        <a:pt x="8420" y="2832"/>
                      </a:lnTo>
                      <a:lnTo>
                        <a:pt x="8704" y="3019"/>
                      </a:lnTo>
                      <a:lnTo>
                        <a:pt x="8968" y="3206"/>
                      </a:lnTo>
                      <a:lnTo>
                        <a:pt x="9138" y="3405"/>
                      </a:lnTo>
                      <a:lnTo>
                        <a:pt x="9327" y="3570"/>
                      </a:lnTo>
                      <a:lnTo>
                        <a:pt x="9440" y="3735"/>
                      </a:lnTo>
                      <a:lnTo>
                        <a:pt x="9516" y="3890"/>
                      </a:lnTo>
                      <a:lnTo>
                        <a:pt x="9534" y="4033"/>
                      </a:lnTo>
                      <a:lnTo>
                        <a:pt x="9534" y="4165"/>
                      </a:lnTo>
                      <a:lnTo>
                        <a:pt x="9516" y="4286"/>
                      </a:lnTo>
                      <a:lnTo>
                        <a:pt x="9440" y="4397"/>
                      </a:lnTo>
                      <a:lnTo>
                        <a:pt x="9327" y="4496"/>
                      </a:lnTo>
                      <a:lnTo>
                        <a:pt x="9176" y="4562"/>
                      </a:lnTo>
                      <a:lnTo>
                        <a:pt x="9006" y="4628"/>
                      </a:lnTo>
                      <a:lnTo>
                        <a:pt x="8779" y="4694"/>
                      </a:lnTo>
                      <a:lnTo>
                        <a:pt x="8534" y="4716"/>
                      </a:lnTo>
                      <a:lnTo>
                        <a:pt x="8232" y="4716"/>
                      </a:lnTo>
                      <a:lnTo>
                        <a:pt x="7118" y="4738"/>
                      </a:lnTo>
                      <a:lnTo>
                        <a:pt x="5947" y="4771"/>
                      </a:lnTo>
                      <a:lnTo>
                        <a:pt x="4795" y="4815"/>
                      </a:lnTo>
                      <a:lnTo>
                        <a:pt x="3681" y="4860"/>
                      </a:lnTo>
                      <a:lnTo>
                        <a:pt x="2662" y="4882"/>
                      </a:lnTo>
                      <a:lnTo>
                        <a:pt x="1755" y="4882"/>
                      </a:lnTo>
                      <a:lnTo>
                        <a:pt x="1359" y="4860"/>
                      </a:lnTo>
                      <a:lnTo>
                        <a:pt x="981" y="4837"/>
                      </a:lnTo>
                      <a:lnTo>
                        <a:pt x="698" y="4771"/>
                      </a:lnTo>
                      <a:lnTo>
                        <a:pt x="453" y="4716"/>
                      </a:lnTo>
                      <a:lnTo>
                        <a:pt x="453" y="5322"/>
                      </a:lnTo>
                      <a:lnTo>
                        <a:pt x="453" y="6083"/>
                      </a:lnTo>
                      <a:lnTo>
                        <a:pt x="453" y="6909"/>
                      </a:lnTo>
                      <a:lnTo>
                        <a:pt x="453" y="7780"/>
                      </a:lnTo>
                      <a:lnTo>
                        <a:pt x="453" y="8606"/>
                      </a:lnTo>
                      <a:lnTo>
                        <a:pt x="453" y="9345"/>
                      </a:lnTo>
                      <a:lnTo>
                        <a:pt x="453" y="9918"/>
                      </a:lnTo>
                      <a:lnTo>
                        <a:pt x="453" y="10282"/>
                      </a:lnTo>
                      <a:lnTo>
                        <a:pt x="490" y="10381"/>
                      </a:lnTo>
                      <a:lnTo>
                        <a:pt x="547" y="10491"/>
                      </a:lnTo>
                      <a:lnTo>
                        <a:pt x="660" y="10590"/>
                      </a:lnTo>
                      <a:lnTo>
                        <a:pt x="811" y="10700"/>
                      </a:lnTo>
                      <a:lnTo>
                        <a:pt x="981" y="10811"/>
                      </a:lnTo>
                      <a:lnTo>
                        <a:pt x="1208" y="10888"/>
                      </a:lnTo>
                      <a:lnTo>
                        <a:pt x="1453" y="10954"/>
                      </a:lnTo>
                      <a:lnTo>
                        <a:pt x="1718" y="11020"/>
                      </a:lnTo>
                      <a:lnTo>
                        <a:pt x="1963" y="11064"/>
                      </a:lnTo>
                      <a:lnTo>
                        <a:pt x="2265" y="11086"/>
                      </a:lnTo>
                      <a:lnTo>
                        <a:pt x="2548" y="11064"/>
                      </a:lnTo>
                      <a:lnTo>
                        <a:pt x="2794" y="11042"/>
                      </a:lnTo>
                      <a:lnTo>
                        <a:pt x="3096" y="10976"/>
                      </a:lnTo>
                      <a:lnTo>
                        <a:pt x="3341" y="10888"/>
                      </a:lnTo>
                      <a:lnTo>
                        <a:pt x="3606" y="10766"/>
                      </a:lnTo>
                      <a:lnTo>
                        <a:pt x="3813" y="10590"/>
                      </a:lnTo>
                      <a:close/>
                    </a:path>
                  </a:pathLst>
                </a:custGeom>
                <a:solidFill>
                  <a:srgbClr val="00B0F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6" name="Puzzle3"/>
                <p:cNvSpPr>
                  <a:spLocks noEditPoints="1" noChangeArrowheads="1"/>
                </p:cNvSpPr>
                <p:nvPr/>
              </p:nvSpPr>
              <p:spPr bwMode="auto">
                <a:xfrm>
                  <a:off x="891124" y="3688375"/>
                  <a:ext cx="116535" cy="168140"/>
                </a:xfrm>
                <a:custGeom>
                  <a:avLst/>
                  <a:gdLst>
                    <a:gd name="T0" fmla="*/ 10391 w 21600"/>
                    <a:gd name="T1" fmla="*/ 15806 h 21600"/>
                    <a:gd name="T2" fmla="*/ 20551 w 21600"/>
                    <a:gd name="T3" fmla="*/ 21088 h 21600"/>
                    <a:gd name="T4" fmla="*/ 13180 w 21600"/>
                    <a:gd name="T5" fmla="*/ 13801 h 21600"/>
                    <a:gd name="T6" fmla="*/ 20551 w 21600"/>
                    <a:gd name="T7" fmla="*/ 7025 h 21600"/>
                    <a:gd name="T8" fmla="*/ 10500 w 21600"/>
                    <a:gd name="T9" fmla="*/ 52 h 21600"/>
                    <a:gd name="T10" fmla="*/ 692 w 21600"/>
                    <a:gd name="T11" fmla="*/ 6802 h 21600"/>
                    <a:gd name="T12" fmla="*/ 8064 w 21600"/>
                    <a:gd name="T13" fmla="*/ 13526 h 21600"/>
                    <a:gd name="T14" fmla="*/ 692 w 21600"/>
                    <a:gd name="T15" fmla="*/ 21088 h 21600"/>
                    <a:gd name="T16" fmla="*/ 2273 w 21600"/>
                    <a:gd name="T17" fmla="*/ 7719 h 21600"/>
                    <a:gd name="T18" fmla="*/ 19149 w 21600"/>
                    <a:gd name="T19" fmla="*/ 20237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6625" y="20892"/>
                      </a:moveTo>
                      <a:lnTo>
                        <a:pt x="7105" y="21023"/>
                      </a:lnTo>
                      <a:lnTo>
                        <a:pt x="7513" y="21088"/>
                      </a:lnTo>
                      <a:lnTo>
                        <a:pt x="7922" y="21115"/>
                      </a:lnTo>
                      <a:lnTo>
                        <a:pt x="8242" y="21115"/>
                      </a:lnTo>
                      <a:lnTo>
                        <a:pt x="8544" y="21062"/>
                      </a:lnTo>
                      <a:lnTo>
                        <a:pt x="8810" y="20997"/>
                      </a:lnTo>
                      <a:lnTo>
                        <a:pt x="9023" y="20892"/>
                      </a:lnTo>
                      <a:lnTo>
                        <a:pt x="9148" y="20761"/>
                      </a:lnTo>
                      <a:lnTo>
                        <a:pt x="9290" y="20616"/>
                      </a:lnTo>
                      <a:lnTo>
                        <a:pt x="9361" y="20459"/>
                      </a:lnTo>
                      <a:lnTo>
                        <a:pt x="9396" y="20289"/>
                      </a:lnTo>
                      <a:lnTo>
                        <a:pt x="9396" y="20092"/>
                      </a:lnTo>
                      <a:lnTo>
                        <a:pt x="9325" y="19909"/>
                      </a:lnTo>
                      <a:lnTo>
                        <a:pt x="9219" y="19738"/>
                      </a:lnTo>
                      <a:lnTo>
                        <a:pt x="9094" y="19555"/>
                      </a:lnTo>
                      <a:lnTo>
                        <a:pt x="8917" y="19384"/>
                      </a:lnTo>
                      <a:lnTo>
                        <a:pt x="8650" y="19162"/>
                      </a:lnTo>
                      <a:lnTo>
                        <a:pt x="8437" y="18900"/>
                      </a:lnTo>
                      <a:lnTo>
                        <a:pt x="8277" y="18624"/>
                      </a:lnTo>
                      <a:lnTo>
                        <a:pt x="8135" y="18349"/>
                      </a:lnTo>
                      <a:lnTo>
                        <a:pt x="8028" y="18048"/>
                      </a:lnTo>
                      <a:lnTo>
                        <a:pt x="7993" y="17746"/>
                      </a:lnTo>
                      <a:lnTo>
                        <a:pt x="7993" y="17471"/>
                      </a:lnTo>
                      <a:lnTo>
                        <a:pt x="8028" y="17169"/>
                      </a:lnTo>
                      <a:lnTo>
                        <a:pt x="8135" y="16920"/>
                      </a:lnTo>
                      <a:lnTo>
                        <a:pt x="8277" y="16671"/>
                      </a:lnTo>
                      <a:lnTo>
                        <a:pt x="8366" y="16540"/>
                      </a:lnTo>
                      <a:lnTo>
                        <a:pt x="8473" y="16409"/>
                      </a:lnTo>
                      <a:lnTo>
                        <a:pt x="8615" y="16317"/>
                      </a:lnTo>
                      <a:lnTo>
                        <a:pt x="8739" y="16213"/>
                      </a:lnTo>
                      <a:lnTo>
                        <a:pt x="8881" y="16134"/>
                      </a:lnTo>
                      <a:lnTo>
                        <a:pt x="9059" y="16055"/>
                      </a:lnTo>
                      <a:lnTo>
                        <a:pt x="9254" y="15990"/>
                      </a:lnTo>
                      <a:lnTo>
                        <a:pt x="9432" y="15911"/>
                      </a:lnTo>
                      <a:lnTo>
                        <a:pt x="9663" y="15885"/>
                      </a:lnTo>
                      <a:lnTo>
                        <a:pt x="9876" y="15833"/>
                      </a:lnTo>
                      <a:lnTo>
                        <a:pt x="10142" y="15806"/>
                      </a:lnTo>
                      <a:lnTo>
                        <a:pt x="10391" y="15806"/>
                      </a:lnTo>
                      <a:lnTo>
                        <a:pt x="10728" y="15806"/>
                      </a:lnTo>
                      <a:lnTo>
                        <a:pt x="10995" y="15806"/>
                      </a:lnTo>
                      <a:lnTo>
                        <a:pt x="11279" y="15833"/>
                      </a:lnTo>
                      <a:lnTo>
                        <a:pt x="11546" y="15885"/>
                      </a:lnTo>
                      <a:lnTo>
                        <a:pt x="11776" y="15937"/>
                      </a:lnTo>
                      <a:lnTo>
                        <a:pt x="12025" y="15990"/>
                      </a:lnTo>
                      <a:lnTo>
                        <a:pt x="12221" y="16055"/>
                      </a:lnTo>
                      <a:lnTo>
                        <a:pt x="12434" y="16134"/>
                      </a:lnTo>
                      <a:lnTo>
                        <a:pt x="12611" y="16213"/>
                      </a:lnTo>
                      <a:lnTo>
                        <a:pt x="12771" y="16317"/>
                      </a:lnTo>
                      <a:lnTo>
                        <a:pt x="12913" y="16409"/>
                      </a:lnTo>
                      <a:lnTo>
                        <a:pt x="13038" y="16514"/>
                      </a:lnTo>
                      <a:lnTo>
                        <a:pt x="13251" y="16737"/>
                      </a:lnTo>
                      <a:lnTo>
                        <a:pt x="13428" y="16986"/>
                      </a:lnTo>
                      <a:lnTo>
                        <a:pt x="13517" y="17248"/>
                      </a:lnTo>
                      <a:lnTo>
                        <a:pt x="13588" y="17523"/>
                      </a:lnTo>
                      <a:lnTo>
                        <a:pt x="13588" y="17799"/>
                      </a:lnTo>
                      <a:lnTo>
                        <a:pt x="13517" y="18074"/>
                      </a:lnTo>
                      <a:lnTo>
                        <a:pt x="13428" y="18323"/>
                      </a:lnTo>
                      <a:lnTo>
                        <a:pt x="13286" y="18572"/>
                      </a:lnTo>
                      <a:lnTo>
                        <a:pt x="13109" y="18808"/>
                      </a:lnTo>
                      <a:lnTo>
                        <a:pt x="12878" y="19031"/>
                      </a:lnTo>
                      <a:lnTo>
                        <a:pt x="12434" y="19411"/>
                      </a:lnTo>
                      <a:lnTo>
                        <a:pt x="12132" y="19738"/>
                      </a:lnTo>
                      <a:lnTo>
                        <a:pt x="12025" y="19856"/>
                      </a:lnTo>
                      <a:lnTo>
                        <a:pt x="11919" y="20014"/>
                      </a:lnTo>
                      <a:lnTo>
                        <a:pt x="11883" y="20132"/>
                      </a:lnTo>
                      <a:lnTo>
                        <a:pt x="11883" y="20263"/>
                      </a:lnTo>
                      <a:lnTo>
                        <a:pt x="11883" y="20394"/>
                      </a:lnTo>
                      <a:lnTo>
                        <a:pt x="11954" y="20485"/>
                      </a:lnTo>
                      <a:lnTo>
                        <a:pt x="12061" y="20590"/>
                      </a:lnTo>
                      <a:lnTo>
                        <a:pt x="12185" y="20695"/>
                      </a:lnTo>
                      <a:lnTo>
                        <a:pt x="12327" y="20787"/>
                      </a:lnTo>
                      <a:lnTo>
                        <a:pt x="12540" y="20892"/>
                      </a:lnTo>
                      <a:lnTo>
                        <a:pt x="12771" y="20997"/>
                      </a:lnTo>
                      <a:lnTo>
                        <a:pt x="13073" y="21088"/>
                      </a:lnTo>
                      <a:lnTo>
                        <a:pt x="13428" y="21193"/>
                      </a:lnTo>
                      <a:lnTo>
                        <a:pt x="13873" y="21298"/>
                      </a:lnTo>
                      <a:lnTo>
                        <a:pt x="14317" y="21390"/>
                      </a:lnTo>
                      <a:lnTo>
                        <a:pt x="14778" y="21468"/>
                      </a:lnTo>
                      <a:lnTo>
                        <a:pt x="15294" y="21547"/>
                      </a:lnTo>
                      <a:lnTo>
                        <a:pt x="15809" y="21600"/>
                      </a:lnTo>
                      <a:lnTo>
                        <a:pt x="16359" y="21652"/>
                      </a:lnTo>
                      <a:lnTo>
                        <a:pt x="16875" y="21678"/>
                      </a:lnTo>
                      <a:lnTo>
                        <a:pt x="17407" y="21678"/>
                      </a:lnTo>
                      <a:lnTo>
                        <a:pt x="17958" y="21678"/>
                      </a:lnTo>
                      <a:lnTo>
                        <a:pt x="18473" y="21652"/>
                      </a:lnTo>
                      <a:lnTo>
                        <a:pt x="18953" y="21573"/>
                      </a:lnTo>
                      <a:lnTo>
                        <a:pt x="19397" y="21495"/>
                      </a:lnTo>
                      <a:lnTo>
                        <a:pt x="19841" y="21390"/>
                      </a:lnTo>
                      <a:lnTo>
                        <a:pt x="20214" y="21272"/>
                      </a:lnTo>
                      <a:lnTo>
                        <a:pt x="20551" y="21088"/>
                      </a:lnTo>
                      <a:lnTo>
                        <a:pt x="20480" y="20787"/>
                      </a:lnTo>
                      <a:lnTo>
                        <a:pt x="20409" y="20485"/>
                      </a:lnTo>
                      <a:lnTo>
                        <a:pt x="20356" y="20158"/>
                      </a:lnTo>
                      <a:lnTo>
                        <a:pt x="20356" y="19804"/>
                      </a:lnTo>
                      <a:lnTo>
                        <a:pt x="20321" y="19083"/>
                      </a:lnTo>
                      <a:lnTo>
                        <a:pt x="20356" y="18349"/>
                      </a:lnTo>
                      <a:lnTo>
                        <a:pt x="20409" y="17641"/>
                      </a:lnTo>
                      <a:lnTo>
                        <a:pt x="20480" y="17012"/>
                      </a:lnTo>
                      <a:lnTo>
                        <a:pt x="20551" y="16488"/>
                      </a:lnTo>
                      <a:lnTo>
                        <a:pt x="20551" y="16055"/>
                      </a:lnTo>
                      <a:lnTo>
                        <a:pt x="20551" y="15911"/>
                      </a:lnTo>
                      <a:lnTo>
                        <a:pt x="20445" y="15754"/>
                      </a:lnTo>
                      <a:lnTo>
                        <a:pt x="20356" y="15610"/>
                      </a:lnTo>
                      <a:lnTo>
                        <a:pt x="20178" y="15452"/>
                      </a:lnTo>
                      <a:lnTo>
                        <a:pt x="20001" y="15334"/>
                      </a:lnTo>
                      <a:lnTo>
                        <a:pt x="19770" y="15230"/>
                      </a:lnTo>
                      <a:lnTo>
                        <a:pt x="19521" y="15125"/>
                      </a:lnTo>
                      <a:lnTo>
                        <a:pt x="19290" y="15059"/>
                      </a:lnTo>
                      <a:lnTo>
                        <a:pt x="19024" y="15007"/>
                      </a:lnTo>
                      <a:lnTo>
                        <a:pt x="18740" y="14954"/>
                      </a:lnTo>
                      <a:lnTo>
                        <a:pt x="18509" y="14954"/>
                      </a:lnTo>
                      <a:lnTo>
                        <a:pt x="18225" y="14954"/>
                      </a:lnTo>
                      <a:lnTo>
                        <a:pt x="17994" y="15007"/>
                      </a:lnTo>
                      <a:lnTo>
                        <a:pt x="17763" y="15085"/>
                      </a:lnTo>
                      <a:lnTo>
                        <a:pt x="17550" y="15177"/>
                      </a:lnTo>
                      <a:lnTo>
                        <a:pt x="17372" y="15308"/>
                      </a:lnTo>
                      <a:lnTo>
                        <a:pt x="17176" y="15426"/>
                      </a:lnTo>
                      <a:lnTo>
                        <a:pt x="16928" y="15557"/>
                      </a:lnTo>
                      <a:lnTo>
                        <a:pt x="16661" y="15636"/>
                      </a:lnTo>
                      <a:lnTo>
                        <a:pt x="16359" y="15688"/>
                      </a:lnTo>
                      <a:lnTo>
                        <a:pt x="16022" y="15715"/>
                      </a:lnTo>
                      <a:lnTo>
                        <a:pt x="15667" y="15688"/>
                      </a:lnTo>
                      <a:lnTo>
                        <a:pt x="15294" y="15662"/>
                      </a:lnTo>
                      <a:lnTo>
                        <a:pt x="14956" y="15583"/>
                      </a:lnTo>
                      <a:lnTo>
                        <a:pt x="14619" y="15479"/>
                      </a:lnTo>
                      <a:lnTo>
                        <a:pt x="14281" y="15334"/>
                      </a:lnTo>
                      <a:lnTo>
                        <a:pt x="13961" y="15177"/>
                      </a:lnTo>
                      <a:lnTo>
                        <a:pt x="13695" y="14981"/>
                      </a:lnTo>
                      <a:lnTo>
                        <a:pt x="13588" y="14850"/>
                      </a:lnTo>
                      <a:lnTo>
                        <a:pt x="13482" y="14732"/>
                      </a:lnTo>
                      <a:lnTo>
                        <a:pt x="13393" y="14600"/>
                      </a:lnTo>
                      <a:lnTo>
                        <a:pt x="13322" y="14456"/>
                      </a:lnTo>
                      <a:lnTo>
                        <a:pt x="13251" y="14299"/>
                      </a:lnTo>
                      <a:lnTo>
                        <a:pt x="13215" y="14155"/>
                      </a:lnTo>
                      <a:lnTo>
                        <a:pt x="13180" y="13971"/>
                      </a:lnTo>
                      <a:lnTo>
                        <a:pt x="13180" y="13801"/>
                      </a:lnTo>
                      <a:lnTo>
                        <a:pt x="13180" y="13591"/>
                      </a:lnTo>
                      <a:lnTo>
                        <a:pt x="13215" y="13395"/>
                      </a:lnTo>
                      <a:lnTo>
                        <a:pt x="13251" y="13198"/>
                      </a:lnTo>
                      <a:lnTo>
                        <a:pt x="13322" y="13015"/>
                      </a:lnTo>
                      <a:lnTo>
                        <a:pt x="13393" y="12870"/>
                      </a:lnTo>
                      <a:lnTo>
                        <a:pt x="13482" y="12713"/>
                      </a:lnTo>
                      <a:lnTo>
                        <a:pt x="13588" y="12569"/>
                      </a:lnTo>
                      <a:lnTo>
                        <a:pt x="13730" y="12438"/>
                      </a:lnTo>
                      <a:lnTo>
                        <a:pt x="13997" y="12215"/>
                      </a:lnTo>
                      <a:lnTo>
                        <a:pt x="14334" y="12005"/>
                      </a:lnTo>
                      <a:lnTo>
                        <a:pt x="14690" y="11861"/>
                      </a:lnTo>
                      <a:lnTo>
                        <a:pt x="15063" y="11756"/>
                      </a:lnTo>
                      <a:lnTo>
                        <a:pt x="15436" y="11678"/>
                      </a:lnTo>
                      <a:lnTo>
                        <a:pt x="15809" y="11638"/>
                      </a:lnTo>
                      <a:lnTo>
                        <a:pt x="16182" y="11638"/>
                      </a:lnTo>
                      <a:lnTo>
                        <a:pt x="16555" y="11678"/>
                      </a:lnTo>
                      <a:lnTo>
                        <a:pt x="16910" y="11730"/>
                      </a:lnTo>
                      <a:lnTo>
                        <a:pt x="17248" y="11835"/>
                      </a:lnTo>
                      <a:lnTo>
                        <a:pt x="17514" y="11966"/>
                      </a:lnTo>
                      <a:lnTo>
                        <a:pt x="17763" y="12110"/>
                      </a:lnTo>
                      <a:lnTo>
                        <a:pt x="17887" y="12215"/>
                      </a:lnTo>
                      <a:lnTo>
                        <a:pt x="18065" y="12307"/>
                      </a:lnTo>
                      <a:lnTo>
                        <a:pt x="18260" y="12412"/>
                      </a:lnTo>
                      <a:lnTo>
                        <a:pt x="18438" y="12464"/>
                      </a:lnTo>
                      <a:lnTo>
                        <a:pt x="18669" y="12543"/>
                      </a:lnTo>
                      <a:lnTo>
                        <a:pt x="18882" y="12569"/>
                      </a:lnTo>
                      <a:lnTo>
                        <a:pt x="19113" y="12595"/>
                      </a:lnTo>
                      <a:lnTo>
                        <a:pt x="19361" y="12608"/>
                      </a:lnTo>
                      <a:lnTo>
                        <a:pt x="19592" y="12608"/>
                      </a:lnTo>
                      <a:lnTo>
                        <a:pt x="19841" y="12595"/>
                      </a:lnTo>
                      <a:lnTo>
                        <a:pt x="20072" y="12543"/>
                      </a:lnTo>
                      <a:lnTo>
                        <a:pt x="20321" y="12490"/>
                      </a:lnTo>
                      <a:lnTo>
                        <a:pt x="20551" y="12438"/>
                      </a:lnTo>
                      <a:lnTo>
                        <a:pt x="20800" y="12333"/>
                      </a:lnTo>
                      <a:lnTo>
                        <a:pt x="20996" y="12241"/>
                      </a:lnTo>
                      <a:lnTo>
                        <a:pt x="21244" y="12110"/>
                      </a:lnTo>
                      <a:lnTo>
                        <a:pt x="21298" y="12032"/>
                      </a:lnTo>
                      <a:lnTo>
                        <a:pt x="21404" y="11966"/>
                      </a:lnTo>
                      <a:lnTo>
                        <a:pt x="21475" y="11861"/>
                      </a:lnTo>
                      <a:lnTo>
                        <a:pt x="21511" y="11730"/>
                      </a:lnTo>
                      <a:lnTo>
                        <a:pt x="21617" y="11481"/>
                      </a:lnTo>
                      <a:lnTo>
                        <a:pt x="21653" y="11180"/>
                      </a:lnTo>
                      <a:lnTo>
                        <a:pt x="21653" y="10826"/>
                      </a:lnTo>
                      <a:lnTo>
                        <a:pt x="21653" y="10472"/>
                      </a:lnTo>
                      <a:lnTo>
                        <a:pt x="21582" y="10092"/>
                      </a:lnTo>
                      <a:lnTo>
                        <a:pt x="21511" y="9725"/>
                      </a:lnTo>
                      <a:lnTo>
                        <a:pt x="21298" y="8912"/>
                      </a:lnTo>
                      <a:lnTo>
                        <a:pt x="21067" y="8191"/>
                      </a:lnTo>
                      <a:lnTo>
                        <a:pt x="20800" y="7536"/>
                      </a:lnTo>
                      <a:lnTo>
                        <a:pt x="20551" y="7025"/>
                      </a:lnTo>
                      <a:lnTo>
                        <a:pt x="20001" y="7103"/>
                      </a:lnTo>
                      <a:lnTo>
                        <a:pt x="19432" y="7156"/>
                      </a:lnTo>
                      <a:lnTo>
                        <a:pt x="18846" y="7208"/>
                      </a:lnTo>
                      <a:lnTo>
                        <a:pt x="18225" y="7208"/>
                      </a:lnTo>
                      <a:lnTo>
                        <a:pt x="17656" y="7208"/>
                      </a:lnTo>
                      <a:lnTo>
                        <a:pt x="17070" y="7182"/>
                      </a:lnTo>
                      <a:lnTo>
                        <a:pt x="16484" y="7156"/>
                      </a:lnTo>
                      <a:lnTo>
                        <a:pt x="15986" y="7103"/>
                      </a:lnTo>
                      <a:lnTo>
                        <a:pt x="14992" y="6999"/>
                      </a:lnTo>
                      <a:lnTo>
                        <a:pt x="14210" y="6907"/>
                      </a:lnTo>
                      <a:lnTo>
                        <a:pt x="13695" y="6828"/>
                      </a:lnTo>
                      <a:lnTo>
                        <a:pt x="13517" y="6802"/>
                      </a:lnTo>
                      <a:lnTo>
                        <a:pt x="13073" y="6645"/>
                      </a:lnTo>
                      <a:lnTo>
                        <a:pt x="12700" y="6474"/>
                      </a:lnTo>
                      <a:lnTo>
                        <a:pt x="12363" y="6304"/>
                      </a:lnTo>
                      <a:lnTo>
                        <a:pt x="12132" y="6094"/>
                      </a:lnTo>
                      <a:lnTo>
                        <a:pt x="11919" y="5871"/>
                      </a:lnTo>
                      <a:lnTo>
                        <a:pt x="11776" y="5649"/>
                      </a:lnTo>
                      <a:lnTo>
                        <a:pt x="11688" y="5413"/>
                      </a:lnTo>
                      <a:lnTo>
                        <a:pt x="11617" y="5190"/>
                      </a:lnTo>
                      <a:lnTo>
                        <a:pt x="11617" y="4941"/>
                      </a:lnTo>
                      <a:lnTo>
                        <a:pt x="11652" y="4718"/>
                      </a:lnTo>
                      <a:lnTo>
                        <a:pt x="11723" y="4482"/>
                      </a:lnTo>
                      <a:lnTo>
                        <a:pt x="11812" y="4285"/>
                      </a:lnTo>
                      <a:lnTo>
                        <a:pt x="11919" y="4089"/>
                      </a:lnTo>
                      <a:lnTo>
                        <a:pt x="12096" y="3905"/>
                      </a:lnTo>
                      <a:lnTo>
                        <a:pt x="12292" y="3735"/>
                      </a:lnTo>
                      <a:lnTo>
                        <a:pt x="12505" y="3604"/>
                      </a:lnTo>
                      <a:lnTo>
                        <a:pt x="12700" y="3460"/>
                      </a:lnTo>
                      <a:lnTo>
                        <a:pt x="12878" y="3250"/>
                      </a:lnTo>
                      <a:lnTo>
                        <a:pt x="13038" y="3027"/>
                      </a:lnTo>
                      <a:lnTo>
                        <a:pt x="13180" y="2752"/>
                      </a:lnTo>
                      <a:lnTo>
                        <a:pt x="13286" y="2477"/>
                      </a:lnTo>
                      <a:lnTo>
                        <a:pt x="13322" y="2175"/>
                      </a:lnTo>
                      <a:lnTo>
                        <a:pt x="13357" y="1874"/>
                      </a:lnTo>
                      <a:lnTo>
                        <a:pt x="13286" y="1572"/>
                      </a:lnTo>
                      <a:lnTo>
                        <a:pt x="13180" y="1271"/>
                      </a:lnTo>
                      <a:lnTo>
                        <a:pt x="13038" y="983"/>
                      </a:lnTo>
                      <a:lnTo>
                        <a:pt x="12949" y="865"/>
                      </a:lnTo>
                      <a:lnTo>
                        <a:pt x="12807" y="733"/>
                      </a:lnTo>
                      <a:lnTo>
                        <a:pt x="12665" y="616"/>
                      </a:lnTo>
                      <a:lnTo>
                        <a:pt x="12505" y="511"/>
                      </a:lnTo>
                      <a:lnTo>
                        <a:pt x="12327" y="406"/>
                      </a:lnTo>
                      <a:lnTo>
                        <a:pt x="12132" y="314"/>
                      </a:lnTo>
                      <a:lnTo>
                        <a:pt x="11883" y="235"/>
                      </a:lnTo>
                      <a:lnTo>
                        <a:pt x="11652" y="183"/>
                      </a:lnTo>
                      <a:lnTo>
                        <a:pt x="11368" y="104"/>
                      </a:lnTo>
                      <a:lnTo>
                        <a:pt x="11101" y="78"/>
                      </a:lnTo>
                      <a:lnTo>
                        <a:pt x="10800" y="52"/>
                      </a:lnTo>
                      <a:lnTo>
                        <a:pt x="10444" y="52"/>
                      </a:lnTo>
                      <a:lnTo>
                        <a:pt x="10142" y="52"/>
                      </a:lnTo>
                      <a:lnTo>
                        <a:pt x="9840" y="78"/>
                      </a:lnTo>
                      <a:lnTo>
                        <a:pt x="9574" y="104"/>
                      </a:lnTo>
                      <a:lnTo>
                        <a:pt x="9325" y="157"/>
                      </a:lnTo>
                      <a:lnTo>
                        <a:pt x="9094" y="209"/>
                      </a:lnTo>
                      <a:lnTo>
                        <a:pt x="8846" y="262"/>
                      </a:lnTo>
                      <a:lnTo>
                        <a:pt x="8650" y="340"/>
                      </a:lnTo>
                      <a:lnTo>
                        <a:pt x="8437" y="432"/>
                      </a:lnTo>
                      <a:lnTo>
                        <a:pt x="8277" y="511"/>
                      </a:lnTo>
                      <a:lnTo>
                        <a:pt x="8100" y="616"/>
                      </a:lnTo>
                      <a:lnTo>
                        <a:pt x="7957" y="707"/>
                      </a:lnTo>
                      <a:lnTo>
                        <a:pt x="7833" y="838"/>
                      </a:lnTo>
                      <a:lnTo>
                        <a:pt x="7620" y="1061"/>
                      </a:lnTo>
                      <a:lnTo>
                        <a:pt x="7442" y="1336"/>
                      </a:lnTo>
                      <a:lnTo>
                        <a:pt x="7353" y="1599"/>
                      </a:lnTo>
                      <a:lnTo>
                        <a:pt x="7318" y="1900"/>
                      </a:lnTo>
                      <a:lnTo>
                        <a:pt x="7318" y="2175"/>
                      </a:lnTo>
                      <a:lnTo>
                        <a:pt x="7353" y="2450"/>
                      </a:lnTo>
                      <a:lnTo>
                        <a:pt x="7442" y="2726"/>
                      </a:lnTo>
                      <a:lnTo>
                        <a:pt x="7620" y="2975"/>
                      </a:lnTo>
                      <a:lnTo>
                        <a:pt x="7833" y="3198"/>
                      </a:lnTo>
                      <a:lnTo>
                        <a:pt x="8064" y="3433"/>
                      </a:lnTo>
                      <a:lnTo>
                        <a:pt x="8295" y="3630"/>
                      </a:lnTo>
                      <a:lnTo>
                        <a:pt x="8508" y="3853"/>
                      </a:lnTo>
                      <a:lnTo>
                        <a:pt x="8686" y="4089"/>
                      </a:lnTo>
                      <a:lnTo>
                        <a:pt x="8775" y="4312"/>
                      </a:lnTo>
                      <a:lnTo>
                        <a:pt x="8846" y="4561"/>
                      </a:lnTo>
                      <a:lnTo>
                        <a:pt x="8846" y="4810"/>
                      </a:lnTo>
                      <a:lnTo>
                        <a:pt x="8810" y="5059"/>
                      </a:lnTo>
                      <a:lnTo>
                        <a:pt x="8721" y="5295"/>
                      </a:lnTo>
                      <a:lnTo>
                        <a:pt x="8579" y="5544"/>
                      </a:lnTo>
                      <a:lnTo>
                        <a:pt x="8366" y="5766"/>
                      </a:lnTo>
                      <a:lnTo>
                        <a:pt x="8135" y="5976"/>
                      </a:lnTo>
                      <a:lnTo>
                        <a:pt x="7833" y="6199"/>
                      </a:lnTo>
                      <a:lnTo>
                        <a:pt x="7478" y="6369"/>
                      </a:lnTo>
                      <a:lnTo>
                        <a:pt x="7069" y="6527"/>
                      </a:lnTo>
                      <a:lnTo>
                        <a:pt x="6590" y="6671"/>
                      </a:lnTo>
                      <a:lnTo>
                        <a:pt x="6092" y="6802"/>
                      </a:lnTo>
                      <a:lnTo>
                        <a:pt x="5684" y="6802"/>
                      </a:lnTo>
                      <a:lnTo>
                        <a:pt x="5133" y="6802"/>
                      </a:lnTo>
                      <a:lnTo>
                        <a:pt x="4547" y="6802"/>
                      </a:lnTo>
                      <a:lnTo>
                        <a:pt x="3872" y="6802"/>
                      </a:lnTo>
                      <a:lnTo>
                        <a:pt x="3144" y="6802"/>
                      </a:lnTo>
                      <a:lnTo>
                        <a:pt x="2362" y="6802"/>
                      </a:lnTo>
                      <a:lnTo>
                        <a:pt x="1545" y="6802"/>
                      </a:lnTo>
                      <a:lnTo>
                        <a:pt x="692" y="6802"/>
                      </a:lnTo>
                      <a:lnTo>
                        <a:pt x="586" y="7234"/>
                      </a:lnTo>
                      <a:lnTo>
                        <a:pt x="461" y="7837"/>
                      </a:lnTo>
                      <a:lnTo>
                        <a:pt x="355" y="8493"/>
                      </a:lnTo>
                      <a:lnTo>
                        <a:pt x="248" y="9187"/>
                      </a:lnTo>
                      <a:lnTo>
                        <a:pt x="142" y="9869"/>
                      </a:lnTo>
                      <a:lnTo>
                        <a:pt x="106" y="10498"/>
                      </a:lnTo>
                      <a:lnTo>
                        <a:pt x="106" y="10983"/>
                      </a:lnTo>
                      <a:lnTo>
                        <a:pt x="106" y="11311"/>
                      </a:lnTo>
                      <a:lnTo>
                        <a:pt x="213" y="11481"/>
                      </a:lnTo>
                      <a:lnTo>
                        <a:pt x="319" y="11651"/>
                      </a:lnTo>
                      <a:lnTo>
                        <a:pt x="497" y="11783"/>
                      </a:lnTo>
                      <a:lnTo>
                        <a:pt x="692" y="11914"/>
                      </a:lnTo>
                      <a:lnTo>
                        <a:pt x="941" y="12032"/>
                      </a:lnTo>
                      <a:lnTo>
                        <a:pt x="1207" y="12110"/>
                      </a:lnTo>
                      <a:lnTo>
                        <a:pt x="1509" y="12189"/>
                      </a:lnTo>
                      <a:lnTo>
                        <a:pt x="1794" y="12241"/>
                      </a:lnTo>
                      <a:lnTo>
                        <a:pt x="2131" y="12267"/>
                      </a:lnTo>
                      <a:lnTo>
                        <a:pt x="2433" y="12281"/>
                      </a:lnTo>
                      <a:lnTo>
                        <a:pt x="2735" y="12267"/>
                      </a:lnTo>
                      <a:lnTo>
                        <a:pt x="3055" y="12241"/>
                      </a:lnTo>
                      <a:lnTo>
                        <a:pt x="3357" y="12189"/>
                      </a:lnTo>
                      <a:lnTo>
                        <a:pt x="3623" y="12084"/>
                      </a:lnTo>
                      <a:lnTo>
                        <a:pt x="3872" y="11979"/>
                      </a:lnTo>
                      <a:lnTo>
                        <a:pt x="4103" y="11861"/>
                      </a:lnTo>
                      <a:lnTo>
                        <a:pt x="4316" y="11704"/>
                      </a:lnTo>
                      <a:lnTo>
                        <a:pt x="4582" y="11612"/>
                      </a:lnTo>
                      <a:lnTo>
                        <a:pt x="4849" y="11533"/>
                      </a:lnTo>
                      <a:lnTo>
                        <a:pt x="5169" y="11507"/>
                      </a:lnTo>
                      <a:lnTo>
                        <a:pt x="5506" y="11481"/>
                      </a:lnTo>
                      <a:lnTo>
                        <a:pt x="5808" y="11507"/>
                      </a:lnTo>
                      <a:lnTo>
                        <a:pt x="6146" y="11560"/>
                      </a:lnTo>
                      <a:lnTo>
                        <a:pt x="6501" y="11651"/>
                      </a:lnTo>
                      <a:lnTo>
                        <a:pt x="6803" y="11783"/>
                      </a:lnTo>
                      <a:lnTo>
                        <a:pt x="7105" y="11940"/>
                      </a:lnTo>
                      <a:lnTo>
                        <a:pt x="7353" y="12110"/>
                      </a:lnTo>
                      <a:lnTo>
                        <a:pt x="7584" y="12333"/>
                      </a:lnTo>
                      <a:lnTo>
                        <a:pt x="7798" y="12595"/>
                      </a:lnTo>
                      <a:lnTo>
                        <a:pt x="7922" y="12870"/>
                      </a:lnTo>
                      <a:lnTo>
                        <a:pt x="8028" y="13198"/>
                      </a:lnTo>
                      <a:lnTo>
                        <a:pt x="8064" y="13526"/>
                      </a:lnTo>
                      <a:lnTo>
                        <a:pt x="8028" y="13775"/>
                      </a:lnTo>
                      <a:lnTo>
                        <a:pt x="7922" y="13998"/>
                      </a:lnTo>
                      <a:lnTo>
                        <a:pt x="7798" y="14220"/>
                      </a:lnTo>
                      <a:lnTo>
                        <a:pt x="7584" y="14404"/>
                      </a:lnTo>
                      <a:lnTo>
                        <a:pt x="7353" y="14574"/>
                      </a:lnTo>
                      <a:lnTo>
                        <a:pt x="7105" y="14732"/>
                      </a:lnTo>
                      <a:lnTo>
                        <a:pt x="6803" y="14850"/>
                      </a:lnTo>
                      <a:lnTo>
                        <a:pt x="6501" y="14954"/>
                      </a:lnTo>
                      <a:lnTo>
                        <a:pt x="6146" y="15033"/>
                      </a:lnTo>
                      <a:lnTo>
                        <a:pt x="5808" y="15085"/>
                      </a:lnTo>
                      <a:lnTo>
                        <a:pt x="5506" y="15085"/>
                      </a:lnTo>
                      <a:lnTo>
                        <a:pt x="5169" y="15059"/>
                      </a:lnTo>
                      <a:lnTo>
                        <a:pt x="4849" y="15007"/>
                      </a:lnTo>
                      <a:lnTo>
                        <a:pt x="4582" y="14902"/>
                      </a:lnTo>
                      <a:lnTo>
                        <a:pt x="4316" y="14784"/>
                      </a:lnTo>
                      <a:lnTo>
                        <a:pt x="4103" y="14600"/>
                      </a:lnTo>
                      <a:lnTo>
                        <a:pt x="3907" y="14430"/>
                      </a:lnTo>
                      <a:lnTo>
                        <a:pt x="3659" y="14299"/>
                      </a:lnTo>
                      <a:lnTo>
                        <a:pt x="3428" y="14194"/>
                      </a:lnTo>
                      <a:lnTo>
                        <a:pt x="3179" y="14129"/>
                      </a:lnTo>
                      <a:lnTo>
                        <a:pt x="2913" y="14102"/>
                      </a:lnTo>
                      <a:lnTo>
                        <a:pt x="2646" y="14102"/>
                      </a:lnTo>
                      <a:lnTo>
                        <a:pt x="2362" y="14129"/>
                      </a:lnTo>
                      <a:lnTo>
                        <a:pt x="2096" y="14168"/>
                      </a:lnTo>
                      <a:lnTo>
                        <a:pt x="1811" y="14273"/>
                      </a:lnTo>
                      <a:lnTo>
                        <a:pt x="1545" y="14378"/>
                      </a:lnTo>
                      <a:lnTo>
                        <a:pt x="1314" y="14496"/>
                      </a:lnTo>
                      <a:lnTo>
                        <a:pt x="1065" y="14653"/>
                      </a:lnTo>
                      <a:lnTo>
                        <a:pt x="870" y="14797"/>
                      </a:lnTo>
                      <a:lnTo>
                        <a:pt x="657" y="14981"/>
                      </a:lnTo>
                      <a:lnTo>
                        <a:pt x="497" y="15177"/>
                      </a:lnTo>
                      <a:lnTo>
                        <a:pt x="390" y="15413"/>
                      </a:lnTo>
                      <a:lnTo>
                        <a:pt x="284" y="15636"/>
                      </a:lnTo>
                      <a:lnTo>
                        <a:pt x="248" y="15911"/>
                      </a:lnTo>
                      <a:lnTo>
                        <a:pt x="284" y="16239"/>
                      </a:lnTo>
                      <a:lnTo>
                        <a:pt x="319" y="16566"/>
                      </a:lnTo>
                      <a:lnTo>
                        <a:pt x="497" y="17340"/>
                      </a:lnTo>
                      <a:lnTo>
                        <a:pt x="692" y="18152"/>
                      </a:lnTo>
                      <a:lnTo>
                        <a:pt x="799" y="18559"/>
                      </a:lnTo>
                      <a:lnTo>
                        <a:pt x="905" y="18978"/>
                      </a:lnTo>
                      <a:lnTo>
                        <a:pt x="959" y="19384"/>
                      </a:lnTo>
                      <a:lnTo>
                        <a:pt x="994" y="19791"/>
                      </a:lnTo>
                      <a:lnTo>
                        <a:pt x="994" y="20132"/>
                      </a:lnTo>
                      <a:lnTo>
                        <a:pt x="959" y="20485"/>
                      </a:lnTo>
                      <a:lnTo>
                        <a:pt x="941" y="20669"/>
                      </a:lnTo>
                      <a:lnTo>
                        <a:pt x="870" y="20813"/>
                      </a:lnTo>
                      <a:lnTo>
                        <a:pt x="799" y="20970"/>
                      </a:lnTo>
                      <a:lnTo>
                        <a:pt x="692" y="21088"/>
                      </a:lnTo>
                      <a:lnTo>
                        <a:pt x="1474" y="20997"/>
                      </a:lnTo>
                      <a:lnTo>
                        <a:pt x="2291" y="20866"/>
                      </a:lnTo>
                      <a:lnTo>
                        <a:pt x="3108" y="20787"/>
                      </a:lnTo>
                      <a:lnTo>
                        <a:pt x="3907" y="20721"/>
                      </a:lnTo>
                      <a:lnTo>
                        <a:pt x="4653" y="20695"/>
                      </a:lnTo>
                      <a:lnTo>
                        <a:pt x="5364" y="20695"/>
                      </a:lnTo>
                      <a:lnTo>
                        <a:pt x="5701" y="20721"/>
                      </a:lnTo>
                      <a:lnTo>
                        <a:pt x="6057" y="20761"/>
                      </a:lnTo>
                      <a:lnTo>
                        <a:pt x="6323" y="20813"/>
                      </a:lnTo>
                      <a:lnTo>
                        <a:pt x="6625" y="20892"/>
                      </a:lnTo>
                      <a:close/>
                    </a:path>
                  </a:pathLst>
                </a:custGeom>
                <a:solidFill>
                  <a:srgbClr val="00B0F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7" name="Puzzle2"/>
                <p:cNvSpPr>
                  <a:spLocks noEditPoints="1" noChangeArrowheads="1"/>
                </p:cNvSpPr>
                <p:nvPr/>
              </p:nvSpPr>
              <p:spPr bwMode="auto">
                <a:xfrm>
                  <a:off x="855517" y="3810951"/>
                  <a:ext cx="186313" cy="153624"/>
                </a:xfrm>
                <a:custGeom>
                  <a:avLst/>
                  <a:gdLst>
                    <a:gd name="T0" fmla="*/ 11 w 21600"/>
                    <a:gd name="T1" fmla="*/ 13386 h 21600"/>
                    <a:gd name="T2" fmla="*/ 4202 w 21600"/>
                    <a:gd name="T3" fmla="*/ 21161 h 21600"/>
                    <a:gd name="T4" fmla="*/ 10400 w 21600"/>
                    <a:gd name="T5" fmla="*/ 13909 h 21600"/>
                    <a:gd name="T6" fmla="*/ 16821 w 21600"/>
                    <a:gd name="T7" fmla="*/ 21190 h 21600"/>
                    <a:gd name="T8" fmla="*/ 21600 w 21600"/>
                    <a:gd name="T9" fmla="*/ 15083 h 21600"/>
                    <a:gd name="T10" fmla="*/ 16889 w 21600"/>
                    <a:gd name="T11" fmla="*/ 5739 h 21600"/>
                    <a:gd name="T12" fmla="*/ 10800 w 21600"/>
                    <a:gd name="T13" fmla="*/ 28 h 21600"/>
                    <a:gd name="T14" fmla="*/ 4202 w 21600"/>
                    <a:gd name="T15" fmla="*/ 5894 h 21600"/>
                    <a:gd name="T16" fmla="*/ 5388 w 21600"/>
                    <a:gd name="T17" fmla="*/ 6742 h 21600"/>
                    <a:gd name="T18" fmla="*/ 16177 w 21600"/>
                    <a:gd name="T19" fmla="*/ 20441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4247" y="12354"/>
                      </a:moveTo>
                      <a:lnTo>
                        <a:pt x="4134" y="12468"/>
                      </a:lnTo>
                      <a:lnTo>
                        <a:pt x="4010" y="12581"/>
                      </a:lnTo>
                      <a:lnTo>
                        <a:pt x="3897" y="12637"/>
                      </a:lnTo>
                      <a:lnTo>
                        <a:pt x="3773" y="12694"/>
                      </a:lnTo>
                      <a:lnTo>
                        <a:pt x="3637" y="12694"/>
                      </a:lnTo>
                      <a:lnTo>
                        <a:pt x="3524" y="12694"/>
                      </a:lnTo>
                      <a:lnTo>
                        <a:pt x="3400" y="12665"/>
                      </a:lnTo>
                      <a:lnTo>
                        <a:pt x="3287" y="12609"/>
                      </a:lnTo>
                      <a:lnTo>
                        <a:pt x="3027" y="12496"/>
                      </a:lnTo>
                      <a:lnTo>
                        <a:pt x="2790" y="12340"/>
                      </a:lnTo>
                      <a:lnTo>
                        <a:pt x="2530" y="12142"/>
                      </a:lnTo>
                      <a:lnTo>
                        <a:pt x="2293" y="11987"/>
                      </a:lnTo>
                      <a:lnTo>
                        <a:pt x="2033" y="11817"/>
                      </a:lnTo>
                      <a:lnTo>
                        <a:pt x="1773" y="11676"/>
                      </a:lnTo>
                      <a:lnTo>
                        <a:pt x="1638" y="11662"/>
                      </a:lnTo>
                      <a:lnTo>
                        <a:pt x="1513" y="11634"/>
                      </a:lnTo>
                      <a:lnTo>
                        <a:pt x="1378" y="11634"/>
                      </a:lnTo>
                      <a:lnTo>
                        <a:pt x="1253" y="11634"/>
                      </a:lnTo>
                      <a:lnTo>
                        <a:pt x="1118" y="11662"/>
                      </a:lnTo>
                      <a:lnTo>
                        <a:pt x="971" y="11732"/>
                      </a:lnTo>
                      <a:lnTo>
                        <a:pt x="835" y="11817"/>
                      </a:lnTo>
                      <a:lnTo>
                        <a:pt x="711" y="11959"/>
                      </a:lnTo>
                      <a:lnTo>
                        <a:pt x="553" y="12086"/>
                      </a:lnTo>
                      <a:lnTo>
                        <a:pt x="429" y="12284"/>
                      </a:lnTo>
                      <a:lnTo>
                        <a:pt x="271" y="12524"/>
                      </a:lnTo>
                      <a:lnTo>
                        <a:pt x="146" y="12793"/>
                      </a:lnTo>
                      <a:lnTo>
                        <a:pt x="79" y="12962"/>
                      </a:lnTo>
                      <a:lnTo>
                        <a:pt x="33" y="13146"/>
                      </a:lnTo>
                      <a:lnTo>
                        <a:pt x="11" y="13386"/>
                      </a:lnTo>
                      <a:lnTo>
                        <a:pt x="11" y="13641"/>
                      </a:lnTo>
                      <a:lnTo>
                        <a:pt x="33" y="13881"/>
                      </a:lnTo>
                      <a:lnTo>
                        <a:pt x="101" y="14150"/>
                      </a:lnTo>
                      <a:lnTo>
                        <a:pt x="192" y="14404"/>
                      </a:lnTo>
                      <a:lnTo>
                        <a:pt x="293" y="14645"/>
                      </a:lnTo>
                      <a:lnTo>
                        <a:pt x="451" y="14857"/>
                      </a:lnTo>
                      <a:lnTo>
                        <a:pt x="621" y="15054"/>
                      </a:lnTo>
                      <a:lnTo>
                        <a:pt x="734" y="15125"/>
                      </a:lnTo>
                      <a:lnTo>
                        <a:pt x="835" y="15210"/>
                      </a:lnTo>
                      <a:lnTo>
                        <a:pt x="948" y="15267"/>
                      </a:lnTo>
                      <a:lnTo>
                        <a:pt x="1084" y="15323"/>
                      </a:lnTo>
                      <a:lnTo>
                        <a:pt x="1208" y="15351"/>
                      </a:lnTo>
                      <a:lnTo>
                        <a:pt x="1355" y="15380"/>
                      </a:lnTo>
                      <a:lnTo>
                        <a:pt x="1513" y="15380"/>
                      </a:lnTo>
                      <a:lnTo>
                        <a:pt x="1683" y="15380"/>
                      </a:lnTo>
                      <a:lnTo>
                        <a:pt x="1864" y="15351"/>
                      </a:lnTo>
                      <a:lnTo>
                        <a:pt x="2033" y="15323"/>
                      </a:lnTo>
                      <a:lnTo>
                        <a:pt x="2225" y="15238"/>
                      </a:lnTo>
                      <a:lnTo>
                        <a:pt x="2428" y="15153"/>
                      </a:lnTo>
                      <a:lnTo>
                        <a:pt x="2745" y="15026"/>
                      </a:lnTo>
                      <a:lnTo>
                        <a:pt x="3005" y="14913"/>
                      </a:lnTo>
                      <a:lnTo>
                        <a:pt x="3264" y="14828"/>
                      </a:lnTo>
                      <a:lnTo>
                        <a:pt x="3513" y="14800"/>
                      </a:lnTo>
                      <a:lnTo>
                        <a:pt x="3615" y="14828"/>
                      </a:lnTo>
                      <a:lnTo>
                        <a:pt x="3728" y="14857"/>
                      </a:lnTo>
                      <a:lnTo>
                        <a:pt x="3807" y="14913"/>
                      </a:lnTo>
                      <a:lnTo>
                        <a:pt x="3920" y="14998"/>
                      </a:lnTo>
                      <a:lnTo>
                        <a:pt x="4010" y="15097"/>
                      </a:lnTo>
                      <a:lnTo>
                        <a:pt x="4089" y="15238"/>
                      </a:lnTo>
                      <a:lnTo>
                        <a:pt x="4179" y="15408"/>
                      </a:lnTo>
                      <a:lnTo>
                        <a:pt x="4247" y="15620"/>
                      </a:lnTo>
                      <a:lnTo>
                        <a:pt x="4326" y="15860"/>
                      </a:lnTo>
                      <a:lnTo>
                        <a:pt x="4394" y="16129"/>
                      </a:lnTo>
                      <a:lnTo>
                        <a:pt x="4439" y="16440"/>
                      </a:lnTo>
                      <a:lnTo>
                        <a:pt x="4507" y="16737"/>
                      </a:lnTo>
                      <a:lnTo>
                        <a:pt x="4552" y="17090"/>
                      </a:lnTo>
                      <a:lnTo>
                        <a:pt x="4575" y="17443"/>
                      </a:lnTo>
                      <a:lnTo>
                        <a:pt x="4586" y="17825"/>
                      </a:lnTo>
                      <a:lnTo>
                        <a:pt x="4586" y="18193"/>
                      </a:lnTo>
                      <a:lnTo>
                        <a:pt x="4586" y="18574"/>
                      </a:lnTo>
                      <a:lnTo>
                        <a:pt x="4586" y="18984"/>
                      </a:lnTo>
                      <a:lnTo>
                        <a:pt x="4552" y="19366"/>
                      </a:lnTo>
                      <a:lnTo>
                        <a:pt x="4507" y="19748"/>
                      </a:lnTo>
                      <a:lnTo>
                        <a:pt x="4462" y="20129"/>
                      </a:lnTo>
                      <a:lnTo>
                        <a:pt x="4371" y="20483"/>
                      </a:lnTo>
                      <a:lnTo>
                        <a:pt x="4292" y="20836"/>
                      </a:lnTo>
                      <a:lnTo>
                        <a:pt x="4202" y="21161"/>
                      </a:lnTo>
                      <a:lnTo>
                        <a:pt x="4744" y="21161"/>
                      </a:lnTo>
                      <a:lnTo>
                        <a:pt x="5264" y="21161"/>
                      </a:lnTo>
                      <a:lnTo>
                        <a:pt x="5784" y="21161"/>
                      </a:lnTo>
                      <a:lnTo>
                        <a:pt x="6235" y="21161"/>
                      </a:lnTo>
                      <a:lnTo>
                        <a:pt x="6676" y="21161"/>
                      </a:lnTo>
                      <a:lnTo>
                        <a:pt x="7060" y="21161"/>
                      </a:lnTo>
                      <a:lnTo>
                        <a:pt x="7410" y="21161"/>
                      </a:lnTo>
                      <a:lnTo>
                        <a:pt x="7670" y="21161"/>
                      </a:lnTo>
                      <a:lnTo>
                        <a:pt x="8020" y="21020"/>
                      </a:lnTo>
                      <a:lnTo>
                        <a:pt x="8303" y="20893"/>
                      </a:lnTo>
                      <a:lnTo>
                        <a:pt x="8563" y="20695"/>
                      </a:lnTo>
                      <a:lnTo>
                        <a:pt x="8800" y="20511"/>
                      </a:lnTo>
                      <a:lnTo>
                        <a:pt x="8969" y="20285"/>
                      </a:lnTo>
                      <a:lnTo>
                        <a:pt x="9150" y="20045"/>
                      </a:lnTo>
                      <a:lnTo>
                        <a:pt x="9252" y="19804"/>
                      </a:lnTo>
                      <a:lnTo>
                        <a:pt x="9342" y="19550"/>
                      </a:lnTo>
                      <a:lnTo>
                        <a:pt x="9410" y="19281"/>
                      </a:lnTo>
                      <a:lnTo>
                        <a:pt x="9433" y="19013"/>
                      </a:lnTo>
                      <a:lnTo>
                        <a:pt x="9433" y="18744"/>
                      </a:lnTo>
                      <a:lnTo>
                        <a:pt x="9387" y="18504"/>
                      </a:lnTo>
                      <a:lnTo>
                        <a:pt x="9320" y="18221"/>
                      </a:lnTo>
                      <a:lnTo>
                        <a:pt x="9207" y="17981"/>
                      </a:lnTo>
                      <a:lnTo>
                        <a:pt x="9105" y="17740"/>
                      </a:lnTo>
                      <a:lnTo>
                        <a:pt x="8924" y="17514"/>
                      </a:lnTo>
                      <a:lnTo>
                        <a:pt x="8777" y="17274"/>
                      </a:lnTo>
                      <a:lnTo>
                        <a:pt x="8642" y="17034"/>
                      </a:lnTo>
                      <a:lnTo>
                        <a:pt x="8563" y="16765"/>
                      </a:lnTo>
                      <a:lnTo>
                        <a:pt x="8472" y="16468"/>
                      </a:lnTo>
                      <a:lnTo>
                        <a:pt x="8450" y="16157"/>
                      </a:lnTo>
                      <a:lnTo>
                        <a:pt x="8450" y="15860"/>
                      </a:lnTo>
                      <a:lnTo>
                        <a:pt x="8472" y="15563"/>
                      </a:lnTo>
                      <a:lnTo>
                        <a:pt x="8540" y="15267"/>
                      </a:lnTo>
                      <a:lnTo>
                        <a:pt x="8642" y="14998"/>
                      </a:lnTo>
                      <a:lnTo>
                        <a:pt x="8777" y="14729"/>
                      </a:lnTo>
                      <a:lnTo>
                        <a:pt x="8868" y="14616"/>
                      </a:lnTo>
                      <a:lnTo>
                        <a:pt x="8969" y="14475"/>
                      </a:lnTo>
                      <a:lnTo>
                        <a:pt x="9060" y="14376"/>
                      </a:lnTo>
                      <a:lnTo>
                        <a:pt x="9184" y="14291"/>
                      </a:lnTo>
                      <a:lnTo>
                        <a:pt x="9297" y="14206"/>
                      </a:lnTo>
                      <a:lnTo>
                        <a:pt x="9433" y="14121"/>
                      </a:lnTo>
                      <a:lnTo>
                        <a:pt x="9579" y="14051"/>
                      </a:lnTo>
                      <a:lnTo>
                        <a:pt x="9726" y="13994"/>
                      </a:lnTo>
                      <a:lnTo>
                        <a:pt x="9884" y="13938"/>
                      </a:lnTo>
                      <a:lnTo>
                        <a:pt x="10054" y="13909"/>
                      </a:lnTo>
                      <a:lnTo>
                        <a:pt x="10257" y="13881"/>
                      </a:lnTo>
                      <a:lnTo>
                        <a:pt x="10449" y="13881"/>
                      </a:lnTo>
                      <a:lnTo>
                        <a:pt x="10664" y="13881"/>
                      </a:lnTo>
                      <a:lnTo>
                        <a:pt x="10856" y="13909"/>
                      </a:lnTo>
                      <a:lnTo>
                        <a:pt x="11037" y="13966"/>
                      </a:lnTo>
                      <a:lnTo>
                        <a:pt x="11206" y="14023"/>
                      </a:lnTo>
                      <a:lnTo>
                        <a:pt x="11353" y="14093"/>
                      </a:lnTo>
                      <a:lnTo>
                        <a:pt x="11511" y="14178"/>
                      </a:lnTo>
                      <a:lnTo>
                        <a:pt x="11635" y="14263"/>
                      </a:lnTo>
                      <a:lnTo>
                        <a:pt x="11748" y="14376"/>
                      </a:lnTo>
                      <a:lnTo>
                        <a:pt x="11861" y="14475"/>
                      </a:lnTo>
                      <a:lnTo>
                        <a:pt x="11941" y="14616"/>
                      </a:lnTo>
                      <a:lnTo>
                        <a:pt x="12031" y="14758"/>
                      </a:lnTo>
                      <a:lnTo>
                        <a:pt x="12099" y="14885"/>
                      </a:lnTo>
                      <a:lnTo>
                        <a:pt x="12200" y="15210"/>
                      </a:lnTo>
                      <a:lnTo>
                        <a:pt x="12268" y="15507"/>
                      </a:lnTo>
                      <a:lnTo>
                        <a:pt x="12291" y="15832"/>
                      </a:lnTo>
                      <a:lnTo>
                        <a:pt x="12291" y="16157"/>
                      </a:lnTo>
                      <a:lnTo>
                        <a:pt x="12246" y="16482"/>
                      </a:lnTo>
                      <a:lnTo>
                        <a:pt x="12178" y="16807"/>
                      </a:lnTo>
                      <a:lnTo>
                        <a:pt x="12099" y="17090"/>
                      </a:lnTo>
                      <a:lnTo>
                        <a:pt x="12008" y="17330"/>
                      </a:lnTo>
                      <a:lnTo>
                        <a:pt x="11884" y="17542"/>
                      </a:lnTo>
                      <a:lnTo>
                        <a:pt x="11748" y="17712"/>
                      </a:lnTo>
                      <a:lnTo>
                        <a:pt x="11613" y="17839"/>
                      </a:lnTo>
                      <a:lnTo>
                        <a:pt x="11489" y="18037"/>
                      </a:lnTo>
                      <a:lnTo>
                        <a:pt x="11398" y="18221"/>
                      </a:lnTo>
                      <a:lnTo>
                        <a:pt x="11319" y="18447"/>
                      </a:lnTo>
                      <a:lnTo>
                        <a:pt x="11251" y="18659"/>
                      </a:lnTo>
                      <a:lnTo>
                        <a:pt x="11206" y="18900"/>
                      </a:lnTo>
                      <a:lnTo>
                        <a:pt x="11184" y="19154"/>
                      </a:lnTo>
                      <a:lnTo>
                        <a:pt x="11184" y="19423"/>
                      </a:lnTo>
                      <a:lnTo>
                        <a:pt x="11229" y="19663"/>
                      </a:lnTo>
                      <a:lnTo>
                        <a:pt x="11297" y="19903"/>
                      </a:lnTo>
                      <a:lnTo>
                        <a:pt x="11376" y="20158"/>
                      </a:lnTo>
                      <a:lnTo>
                        <a:pt x="11511" y="20398"/>
                      </a:lnTo>
                      <a:lnTo>
                        <a:pt x="11681" y="20610"/>
                      </a:lnTo>
                      <a:lnTo>
                        <a:pt x="11884" y="20808"/>
                      </a:lnTo>
                      <a:lnTo>
                        <a:pt x="12121" y="20992"/>
                      </a:lnTo>
                      <a:lnTo>
                        <a:pt x="12404" y="21161"/>
                      </a:lnTo>
                      <a:lnTo>
                        <a:pt x="12528" y="21190"/>
                      </a:lnTo>
                      <a:lnTo>
                        <a:pt x="12856" y="21274"/>
                      </a:lnTo>
                      <a:lnTo>
                        <a:pt x="13330" y="21373"/>
                      </a:lnTo>
                      <a:lnTo>
                        <a:pt x="13963" y="21486"/>
                      </a:lnTo>
                      <a:lnTo>
                        <a:pt x="14313" y="21543"/>
                      </a:lnTo>
                      <a:lnTo>
                        <a:pt x="14652" y="21571"/>
                      </a:lnTo>
                      <a:lnTo>
                        <a:pt x="15025" y="21600"/>
                      </a:lnTo>
                      <a:lnTo>
                        <a:pt x="15409" y="21600"/>
                      </a:lnTo>
                      <a:lnTo>
                        <a:pt x="15782" y="21600"/>
                      </a:lnTo>
                      <a:lnTo>
                        <a:pt x="16177" y="21571"/>
                      </a:lnTo>
                      <a:lnTo>
                        <a:pt x="16516" y="21486"/>
                      </a:lnTo>
                      <a:lnTo>
                        <a:pt x="16889" y="21402"/>
                      </a:lnTo>
                      <a:lnTo>
                        <a:pt x="16821" y="21190"/>
                      </a:lnTo>
                      <a:lnTo>
                        <a:pt x="16776" y="20935"/>
                      </a:lnTo>
                      <a:lnTo>
                        <a:pt x="16742" y="20667"/>
                      </a:lnTo>
                      <a:lnTo>
                        <a:pt x="16719" y="20370"/>
                      </a:lnTo>
                      <a:lnTo>
                        <a:pt x="16697" y="19719"/>
                      </a:lnTo>
                      <a:lnTo>
                        <a:pt x="16697" y="19013"/>
                      </a:lnTo>
                      <a:lnTo>
                        <a:pt x="16719" y="18306"/>
                      </a:lnTo>
                      <a:lnTo>
                        <a:pt x="16753" y="17599"/>
                      </a:lnTo>
                      <a:lnTo>
                        <a:pt x="16821" y="16949"/>
                      </a:lnTo>
                      <a:lnTo>
                        <a:pt x="16889" y="16383"/>
                      </a:lnTo>
                      <a:lnTo>
                        <a:pt x="16934" y="16129"/>
                      </a:lnTo>
                      <a:lnTo>
                        <a:pt x="17002" y="15945"/>
                      </a:lnTo>
                      <a:lnTo>
                        <a:pt x="17081" y="15790"/>
                      </a:lnTo>
                      <a:lnTo>
                        <a:pt x="17194" y="15648"/>
                      </a:lnTo>
                      <a:lnTo>
                        <a:pt x="17318" y="15563"/>
                      </a:lnTo>
                      <a:lnTo>
                        <a:pt x="17453" y="15507"/>
                      </a:lnTo>
                      <a:lnTo>
                        <a:pt x="17600" y="15450"/>
                      </a:lnTo>
                      <a:lnTo>
                        <a:pt x="17758" y="15450"/>
                      </a:lnTo>
                      <a:lnTo>
                        <a:pt x="17905" y="15479"/>
                      </a:lnTo>
                      <a:lnTo>
                        <a:pt x="18064" y="15535"/>
                      </a:lnTo>
                      <a:lnTo>
                        <a:pt x="18233" y="15620"/>
                      </a:lnTo>
                      <a:lnTo>
                        <a:pt x="18380" y="15733"/>
                      </a:lnTo>
                      <a:lnTo>
                        <a:pt x="18561" y="15832"/>
                      </a:lnTo>
                      <a:lnTo>
                        <a:pt x="18707" y="15973"/>
                      </a:lnTo>
                      <a:lnTo>
                        <a:pt x="18866" y="16129"/>
                      </a:lnTo>
                      <a:lnTo>
                        <a:pt x="18990" y="16327"/>
                      </a:lnTo>
                      <a:lnTo>
                        <a:pt x="19125" y="16482"/>
                      </a:lnTo>
                      <a:lnTo>
                        <a:pt x="19295" y="16624"/>
                      </a:lnTo>
                      <a:lnTo>
                        <a:pt x="19464" y="16737"/>
                      </a:lnTo>
                      <a:lnTo>
                        <a:pt x="19668" y="16807"/>
                      </a:lnTo>
                      <a:lnTo>
                        <a:pt x="19860" y="16836"/>
                      </a:lnTo>
                      <a:lnTo>
                        <a:pt x="20052" y="16864"/>
                      </a:lnTo>
                      <a:lnTo>
                        <a:pt x="20266" y="16836"/>
                      </a:lnTo>
                      <a:lnTo>
                        <a:pt x="20470" y="16793"/>
                      </a:lnTo>
                      <a:lnTo>
                        <a:pt x="20662" y="16708"/>
                      </a:lnTo>
                      <a:lnTo>
                        <a:pt x="20854" y="16567"/>
                      </a:lnTo>
                      <a:lnTo>
                        <a:pt x="21035" y="16412"/>
                      </a:lnTo>
                      <a:lnTo>
                        <a:pt x="21182" y="16214"/>
                      </a:lnTo>
                      <a:lnTo>
                        <a:pt x="21340" y="16002"/>
                      </a:lnTo>
                      <a:lnTo>
                        <a:pt x="21441" y="15733"/>
                      </a:lnTo>
                      <a:lnTo>
                        <a:pt x="21532" y="15436"/>
                      </a:lnTo>
                      <a:lnTo>
                        <a:pt x="21600" y="15083"/>
                      </a:lnTo>
                      <a:lnTo>
                        <a:pt x="21600" y="14885"/>
                      </a:lnTo>
                      <a:lnTo>
                        <a:pt x="21600" y="14729"/>
                      </a:lnTo>
                      <a:lnTo>
                        <a:pt x="21600" y="14531"/>
                      </a:lnTo>
                      <a:lnTo>
                        <a:pt x="21577" y="14376"/>
                      </a:lnTo>
                      <a:lnTo>
                        <a:pt x="21532" y="14206"/>
                      </a:lnTo>
                      <a:lnTo>
                        <a:pt x="21487" y="14051"/>
                      </a:lnTo>
                      <a:lnTo>
                        <a:pt x="21419" y="13909"/>
                      </a:lnTo>
                      <a:lnTo>
                        <a:pt x="21351" y="13768"/>
                      </a:lnTo>
                      <a:lnTo>
                        <a:pt x="21204" y="13500"/>
                      </a:lnTo>
                      <a:lnTo>
                        <a:pt x="21035" y="13287"/>
                      </a:lnTo>
                      <a:lnTo>
                        <a:pt x="20809" y="13090"/>
                      </a:lnTo>
                      <a:lnTo>
                        <a:pt x="20594" y="12962"/>
                      </a:lnTo>
                      <a:lnTo>
                        <a:pt x="20357" y="12821"/>
                      </a:lnTo>
                      <a:lnTo>
                        <a:pt x="20120" y="12764"/>
                      </a:lnTo>
                      <a:lnTo>
                        <a:pt x="19882" y="12708"/>
                      </a:lnTo>
                      <a:lnTo>
                        <a:pt x="19645" y="12736"/>
                      </a:lnTo>
                      <a:lnTo>
                        <a:pt x="19430" y="12793"/>
                      </a:lnTo>
                      <a:lnTo>
                        <a:pt x="19227" y="12906"/>
                      </a:lnTo>
                      <a:lnTo>
                        <a:pt x="19148" y="12962"/>
                      </a:lnTo>
                      <a:lnTo>
                        <a:pt x="19058" y="13047"/>
                      </a:lnTo>
                      <a:lnTo>
                        <a:pt x="18990" y="13146"/>
                      </a:lnTo>
                      <a:lnTo>
                        <a:pt x="18911" y="13259"/>
                      </a:lnTo>
                      <a:lnTo>
                        <a:pt x="18775" y="13471"/>
                      </a:lnTo>
                      <a:lnTo>
                        <a:pt x="18628" y="13641"/>
                      </a:lnTo>
                      <a:lnTo>
                        <a:pt x="18470" y="13740"/>
                      </a:lnTo>
                      <a:lnTo>
                        <a:pt x="18301" y="13825"/>
                      </a:lnTo>
                      <a:lnTo>
                        <a:pt x="18143" y="13853"/>
                      </a:lnTo>
                      <a:lnTo>
                        <a:pt x="17973" y="13881"/>
                      </a:lnTo>
                      <a:lnTo>
                        <a:pt x="17804" y="13853"/>
                      </a:lnTo>
                      <a:lnTo>
                        <a:pt x="17646" y="13796"/>
                      </a:lnTo>
                      <a:lnTo>
                        <a:pt x="17499" y="13726"/>
                      </a:lnTo>
                      <a:lnTo>
                        <a:pt x="17341" y="13641"/>
                      </a:lnTo>
                      <a:lnTo>
                        <a:pt x="17216" y="13528"/>
                      </a:lnTo>
                      <a:lnTo>
                        <a:pt x="17103" y="13386"/>
                      </a:lnTo>
                      <a:lnTo>
                        <a:pt x="17024" y="13259"/>
                      </a:lnTo>
                      <a:lnTo>
                        <a:pt x="16934" y="13118"/>
                      </a:lnTo>
                      <a:lnTo>
                        <a:pt x="16889" y="12991"/>
                      </a:lnTo>
                      <a:lnTo>
                        <a:pt x="16889" y="12849"/>
                      </a:lnTo>
                      <a:lnTo>
                        <a:pt x="16889" y="12383"/>
                      </a:lnTo>
                      <a:lnTo>
                        <a:pt x="16889" y="11662"/>
                      </a:lnTo>
                      <a:lnTo>
                        <a:pt x="16889" y="10701"/>
                      </a:lnTo>
                      <a:lnTo>
                        <a:pt x="16889" y="9640"/>
                      </a:lnTo>
                      <a:lnTo>
                        <a:pt x="16889" y="8566"/>
                      </a:lnTo>
                      <a:lnTo>
                        <a:pt x="16889" y="7478"/>
                      </a:lnTo>
                      <a:lnTo>
                        <a:pt x="16889" y="6502"/>
                      </a:lnTo>
                      <a:lnTo>
                        <a:pt x="16889" y="5739"/>
                      </a:lnTo>
                      <a:lnTo>
                        <a:pt x="16674" y="5894"/>
                      </a:lnTo>
                      <a:lnTo>
                        <a:pt x="16414" y="6036"/>
                      </a:lnTo>
                      <a:lnTo>
                        <a:pt x="16154" y="6177"/>
                      </a:lnTo>
                      <a:lnTo>
                        <a:pt x="15849" y="6248"/>
                      </a:lnTo>
                      <a:lnTo>
                        <a:pt x="15544" y="6304"/>
                      </a:lnTo>
                      <a:lnTo>
                        <a:pt x="15217" y="6332"/>
                      </a:lnTo>
                      <a:lnTo>
                        <a:pt x="14866" y="6361"/>
                      </a:lnTo>
                      <a:lnTo>
                        <a:pt x="14550" y="6361"/>
                      </a:lnTo>
                      <a:lnTo>
                        <a:pt x="14200" y="6332"/>
                      </a:lnTo>
                      <a:lnTo>
                        <a:pt x="13850" y="6276"/>
                      </a:lnTo>
                      <a:lnTo>
                        <a:pt x="13522" y="6219"/>
                      </a:lnTo>
                      <a:lnTo>
                        <a:pt x="13206" y="6149"/>
                      </a:lnTo>
                      <a:lnTo>
                        <a:pt x="12901" y="6064"/>
                      </a:lnTo>
                      <a:lnTo>
                        <a:pt x="12618" y="5951"/>
                      </a:lnTo>
                      <a:lnTo>
                        <a:pt x="12358" y="5838"/>
                      </a:lnTo>
                      <a:lnTo>
                        <a:pt x="12121" y="5739"/>
                      </a:lnTo>
                      <a:lnTo>
                        <a:pt x="11941" y="5626"/>
                      </a:lnTo>
                      <a:lnTo>
                        <a:pt x="11794" y="5513"/>
                      </a:lnTo>
                      <a:lnTo>
                        <a:pt x="11658" y="5414"/>
                      </a:lnTo>
                      <a:lnTo>
                        <a:pt x="11556" y="5301"/>
                      </a:lnTo>
                      <a:lnTo>
                        <a:pt x="11466" y="5187"/>
                      </a:lnTo>
                      <a:lnTo>
                        <a:pt x="11398" y="5089"/>
                      </a:lnTo>
                      <a:lnTo>
                        <a:pt x="11376" y="4947"/>
                      </a:lnTo>
                      <a:lnTo>
                        <a:pt x="11353" y="4834"/>
                      </a:lnTo>
                      <a:lnTo>
                        <a:pt x="11353" y="4707"/>
                      </a:lnTo>
                      <a:lnTo>
                        <a:pt x="11376" y="4565"/>
                      </a:lnTo>
                      <a:lnTo>
                        <a:pt x="11443" y="4410"/>
                      </a:lnTo>
                      <a:lnTo>
                        <a:pt x="11511" y="4240"/>
                      </a:lnTo>
                      <a:lnTo>
                        <a:pt x="11703" y="3887"/>
                      </a:lnTo>
                      <a:lnTo>
                        <a:pt x="11986" y="3505"/>
                      </a:lnTo>
                      <a:lnTo>
                        <a:pt x="12144" y="3265"/>
                      </a:lnTo>
                      <a:lnTo>
                        <a:pt x="12246" y="3025"/>
                      </a:lnTo>
                      <a:lnTo>
                        <a:pt x="12336" y="2756"/>
                      </a:lnTo>
                      <a:lnTo>
                        <a:pt x="12404" y="2445"/>
                      </a:lnTo>
                      <a:lnTo>
                        <a:pt x="12438" y="2176"/>
                      </a:lnTo>
                      <a:lnTo>
                        <a:pt x="12438" y="1880"/>
                      </a:lnTo>
                      <a:lnTo>
                        <a:pt x="12404" y="1583"/>
                      </a:lnTo>
                      <a:lnTo>
                        <a:pt x="12336" y="1314"/>
                      </a:lnTo>
                      <a:lnTo>
                        <a:pt x="12246" y="1046"/>
                      </a:lnTo>
                      <a:lnTo>
                        <a:pt x="12099" y="791"/>
                      </a:lnTo>
                      <a:lnTo>
                        <a:pt x="12008" y="692"/>
                      </a:lnTo>
                      <a:lnTo>
                        <a:pt x="11918" y="579"/>
                      </a:lnTo>
                      <a:lnTo>
                        <a:pt x="11816" y="466"/>
                      </a:lnTo>
                      <a:lnTo>
                        <a:pt x="11703" y="381"/>
                      </a:lnTo>
                      <a:lnTo>
                        <a:pt x="11579" y="310"/>
                      </a:lnTo>
                      <a:lnTo>
                        <a:pt x="11443" y="226"/>
                      </a:lnTo>
                      <a:lnTo>
                        <a:pt x="11297" y="169"/>
                      </a:lnTo>
                      <a:lnTo>
                        <a:pt x="11138" y="113"/>
                      </a:lnTo>
                      <a:lnTo>
                        <a:pt x="10969" y="56"/>
                      </a:lnTo>
                      <a:lnTo>
                        <a:pt x="10800" y="28"/>
                      </a:lnTo>
                      <a:lnTo>
                        <a:pt x="10619" y="28"/>
                      </a:lnTo>
                      <a:lnTo>
                        <a:pt x="10404" y="28"/>
                      </a:lnTo>
                      <a:lnTo>
                        <a:pt x="10257" y="28"/>
                      </a:lnTo>
                      <a:lnTo>
                        <a:pt x="10076" y="56"/>
                      </a:lnTo>
                      <a:lnTo>
                        <a:pt x="9952" y="84"/>
                      </a:lnTo>
                      <a:lnTo>
                        <a:pt x="9794" y="141"/>
                      </a:lnTo>
                      <a:lnTo>
                        <a:pt x="9692" y="226"/>
                      </a:lnTo>
                      <a:lnTo>
                        <a:pt x="9557" y="282"/>
                      </a:lnTo>
                      <a:lnTo>
                        <a:pt x="9455" y="381"/>
                      </a:lnTo>
                      <a:lnTo>
                        <a:pt x="9365" y="466"/>
                      </a:lnTo>
                      <a:lnTo>
                        <a:pt x="9274" y="579"/>
                      </a:lnTo>
                      <a:lnTo>
                        <a:pt x="9184" y="692"/>
                      </a:lnTo>
                      <a:lnTo>
                        <a:pt x="9128" y="791"/>
                      </a:lnTo>
                      <a:lnTo>
                        <a:pt x="9060" y="932"/>
                      </a:lnTo>
                      <a:lnTo>
                        <a:pt x="8969" y="1201"/>
                      </a:lnTo>
                      <a:lnTo>
                        <a:pt x="8913" y="1498"/>
                      </a:lnTo>
                      <a:lnTo>
                        <a:pt x="8890" y="1795"/>
                      </a:lnTo>
                      <a:lnTo>
                        <a:pt x="8890" y="2120"/>
                      </a:lnTo>
                      <a:lnTo>
                        <a:pt x="8913" y="2445"/>
                      </a:lnTo>
                      <a:lnTo>
                        <a:pt x="8969" y="2756"/>
                      </a:lnTo>
                      <a:lnTo>
                        <a:pt x="9060" y="3081"/>
                      </a:lnTo>
                      <a:lnTo>
                        <a:pt x="9173" y="3378"/>
                      </a:lnTo>
                      <a:lnTo>
                        <a:pt x="9297" y="3647"/>
                      </a:lnTo>
                      <a:lnTo>
                        <a:pt x="9466" y="3887"/>
                      </a:lnTo>
                      <a:lnTo>
                        <a:pt x="9579" y="4085"/>
                      </a:lnTo>
                      <a:lnTo>
                        <a:pt x="9670" y="4269"/>
                      </a:lnTo>
                      <a:lnTo>
                        <a:pt x="9726" y="4467"/>
                      </a:lnTo>
                      <a:lnTo>
                        <a:pt x="9771" y="4650"/>
                      </a:lnTo>
                      <a:lnTo>
                        <a:pt x="9771" y="4834"/>
                      </a:lnTo>
                      <a:lnTo>
                        <a:pt x="9749" y="5032"/>
                      </a:lnTo>
                      <a:lnTo>
                        <a:pt x="9715" y="5216"/>
                      </a:lnTo>
                      <a:lnTo>
                        <a:pt x="9625" y="5385"/>
                      </a:lnTo>
                      <a:lnTo>
                        <a:pt x="9534" y="5513"/>
                      </a:lnTo>
                      <a:lnTo>
                        <a:pt x="9410" y="5626"/>
                      </a:lnTo>
                      <a:lnTo>
                        <a:pt x="9229" y="5710"/>
                      </a:lnTo>
                      <a:lnTo>
                        <a:pt x="9060" y="5767"/>
                      </a:lnTo>
                      <a:lnTo>
                        <a:pt x="8845" y="5767"/>
                      </a:lnTo>
                      <a:lnTo>
                        <a:pt x="8585" y="5739"/>
                      </a:lnTo>
                      <a:lnTo>
                        <a:pt x="8325" y="5654"/>
                      </a:lnTo>
                      <a:lnTo>
                        <a:pt x="8020" y="5513"/>
                      </a:lnTo>
                      <a:lnTo>
                        <a:pt x="7840" y="5442"/>
                      </a:lnTo>
                      <a:lnTo>
                        <a:pt x="7648" y="5385"/>
                      </a:lnTo>
                      <a:lnTo>
                        <a:pt x="7433" y="5329"/>
                      </a:lnTo>
                      <a:lnTo>
                        <a:pt x="7241" y="5301"/>
                      </a:lnTo>
                      <a:lnTo>
                        <a:pt x="6755" y="5301"/>
                      </a:lnTo>
                      <a:lnTo>
                        <a:pt x="6281" y="5329"/>
                      </a:lnTo>
                      <a:lnTo>
                        <a:pt x="5784" y="5385"/>
                      </a:lnTo>
                      <a:lnTo>
                        <a:pt x="5264" y="5498"/>
                      </a:lnTo>
                      <a:lnTo>
                        <a:pt x="4744" y="5597"/>
                      </a:lnTo>
                      <a:lnTo>
                        <a:pt x="4247" y="5739"/>
                      </a:lnTo>
                      <a:lnTo>
                        <a:pt x="4202" y="5894"/>
                      </a:lnTo>
                      <a:lnTo>
                        <a:pt x="4202" y="6191"/>
                      </a:lnTo>
                      <a:lnTo>
                        <a:pt x="4202" y="6545"/>
                      </a:lnTo>
                      <a:lnTo>
                        <a:pt x="4225" y="6954"/>
                      </a:lnTo>
                      <a:lnTo>
                        <a:pt x="4315" y="7930"/>
                      </a:lnTo>
                      <a:lnTo>
                        <a:pt x="4394" y="9018"/>
                      </a:lnTo>
                      <a:lnTo>
                        <a:pt x="4439" y="9570"/>
                      </a:lnTo>
                      <a:lnTo>
                        <a:pt x="4462" y="10107"/>
                      </a:lnTo>
                      <a:lnTo>
                        <a:pt x="4484" y="10630"/>
                      </a:lnTo>
                      <a:lnTo>
                        <a:pt x="4507" y="11082"/>
                      </a:lnTo>
                      <a:lnTo>
                        <a:pt x="4484" y="11520"/>
                      </a:lnTo>
                      <a:lnTo>
                        <a:pt x="4439" y="11874"/>
                      </a:lnTo>
                      <a:lnTo>
                        <a:pt x="4394" y="12029"/>
                      </a:lnTo>
                      <a:lnTo>
                        <a:pt x="4349" y="12171"/>
                      </a:lnTo>
                      <a:lnTo>
                        <a:pt x="4315" y="12284"/>
                      </a:lnTo>
                      <a:lnTo>
                        <a:pt x="4247" y="12354"/>
                      </a:lnTo>
                      <a:close/>
                    </a:path>
                  </a:pathLst>
                </a:custGeom>
                <a:solidFill>
                  <a:srgbClr val="00B0F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8" name="Puzzle1"/>
                <p:cNvSpPr>
                  <a:spLocks noEditPoints="1" noChangeArrowheads="1"/>
                </p:cNvSpPr>
                <p:nvPr/>
              </p:nvSpPr>
              <p:spPr bwMode="auto">
                <a:xfrm>
                  <a:off x="744735" y="3739583"/>
                  <a:ext cx="188472" cy="116528"/>
                </a:xfrm>
                <a:custGeom>
                  <a:avLst/>
                  <a:gdLst>
                    <a:gd name="T0" fmla="*/ 16740 w 21600"/>
                    <a:gd name="T1" fmla="*/ 21078 h 21600"/>
                    <a:gd name="T2" fmla="*/ 16976 w 21600"/>
                    <a:gd name="T3" fmla="*/ 521 h 21600"/>
                    <a:gd name="T4" fmla="*/ 4725 w 21600"/>
                    <a:gd name="T5" fmla="*/ 856 h 21600"/>
                    <a:gd name="T6" fmla="*/ 5040 w 21600"/>
                    <a:gd name="T7" fmla="*/ 21004 h 21600"/>
                    <a:gd name="T8" fmla="*/ 10811 w 21600"/>
                    <a:gd name="T9" fmla="*/ 12885 h 21600"/>
                    <a:gd name="T10" fmla="*/ 10845 w 21600"/>
                    <a:gd name="T11" fmla="*/ 8714 h 21600"/>
                    <a:gd name="T12" fmla="*/ 21600 w 21600"/>
                    <a:gd name="T13" fmla="*/ 10000 h 21600"/>
                    <a:gd name="T14" fmla="*/ 56 w 21600"/>
                    <a:gd name="T15" fmla="*/ 10000 h 21600"/>
                    <a:gd name="T16" fmla="*/ 6086 w 21600"/>
                    <a:gd name="T17" fmla="*/ 2569 h 21600"/>
                    <a:gd name="T18" fmla="*/ 16132 w 21600"/>
                    <a:gd name="T19" fmla="*/ 19552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9360" y="20836"/>
                      </a:moveTo>
                      <a:lnTo>
                        <a:pt x="9528" y="20836"/>
                      </a:lnTo>
                      <a:lnTo>
                        <a:pt x="9686" y="20762"/>
                      </a:lnTo>
                      <a:lnTo>
                        <a:pt x="9810" y="20687"/>
                      </a:lnTo>
                      <a:lnTo>
                        <a:pt x="9922" y="20575"/>
                      </a:lnTo>
                      <a:lnTo>
                        <a:pt x="10012" y="20426"/>
                      </a:lnTo>
                      <a:lnTo>
                        <a:pt x="10068" y="20296"/>
                      </a:lnTo>
                      <a:lnTo>
                        <a:pt x="10113" y="20110"/>
                      </a:lnTo>
                      <a:lnTo>
                        <a:pt x="10136" y="19905"/>
                      </a:lnTo>
                      <a:lnTo>
                        <a:pt x="10136" y="19682"/>
                      </a:lnTo>
                      <a:lnTo>
                        <a:pt x="10113" y="19440"/>
                      </a:lnTo>
                      <a:lnTo>
                        <a:pt x="10068" y="19142"/>
                      </a:lnTo>
                      <a:lnTo>
                        <a:pt x="10012" y="18900"/>
                      </a:lnTo>
                      <a:lnTo>
                        <a:pt x="9900" y="18620"/>
                      </a:lnTo>
                      <a:lnTo>
                        <a:pt x="9787" y="18285"/>
                      </a:lnTo>
                      <a:lnTo>
                        <a:pt x="9641" y="17968"/>
                      </a:lnTo>
                      <a:lnTo>
                        <a:pt x="9472" y="17652"/>
                      </a:lnTo>
                      <a:lnTo>
                        <a:pt x="9382" y="17466"/>
                      </a:lnTo>
                      <a:lnTo>
                        <a:pt x="9315" y="17298"/>
                      </a:lnTo>
                      <a:lnTo>
                        <a:pt x="9258" y="17112"/>
                      </a:lnTo>
                      <a:lnTo>
                        <a:pt x="9191" y="16926"/>
                      </a:lnTo>
                      <a:lnTo>
                        <a:pt x="9123" y="16535"/>
                      </a:lnTo>
                      <a:lnTo>
                        <a:pt x="9101" y="16144"/>
                      </a:lnTo>
                      <a:lnTo>
                        <a:pt x="9101" y="15753"/>
                      </a:lnTo>
                      <a:lnTo>
                        <a:pt x="9168" y="15362"/>
                      </a:lnTo>
                      <a:lnTo>
                        <a:pt x="9236" y="14971"/>
                      </a:lnTo>
                      <a:lnTo>
                        <a:pt x="9360" y="14580"/>
                      </a:lnTo>
                      <a:lnTo>
                        <a:pt x="9495" y="14244"/>
                      </a:lnTo>
                      <a:lnTo>
                        <a:pt x="9663" y="13891"/>
                      </a:lnTo>
                      <a:lnTo>
                        <a:pt x="9855" y="13611"/>
                      </a:lnTo>
                      <a:lnTo>
                        <a:pt x="10068" y="13351"/>
                      </a:lnTo>
                      <a:lnTo>
                        <a:pt x="10293" y="13146"/>
                      </a:lnTo>
                      <a:lnTo>
                        <a:pt x="10552" y="12997"/>
                      </a:lnTo>
                      <a:lnTo>
                        <a:pt x="10811" y="12885"/>
                      </a:lnTo>
                      <a:lnTo>
                        <a:pt x="11069" y="12866"/>
                      </a:lnTo>
                      <a:lnTo>
                        <a:pt x="11351" y="12885"/>
                      </a:lnTo>
                      <a:lnTo>
                        <a:pt x="11610" y="12997"/>
                      </a:lnTo>
                      <a:lnTo>
                        <a:pt x="11846" y="13183"/>
                      </a:lnTo>
                      <a:lnTo>
                        <a:pt x="12060" y="13388"/>
                      </a:lnTo>
                      <a:lnTo>
                        <a:pt x="12251" y="13648"/>
                      </a:lnTo>
                      <a:lnTo>
                        <a:pt x="12419" y="13928"/>
                      </a:lnTo>
                      <a:lnTo>
                        <a:pt x="12555" y="14244"/>
                      </a:lnTo>
                      <a:lnTo>
                        <a:pt x="12690" y="14617"/>
                      </a:lnTo>
                      <a:lnTo>
                        <a:pt x="12768" y="15008"/>
                      </a:lnTo>
                      <a:lnTo>
                        <a:pt x="12836" y="15399"/>
                      </a:lnTo>
                      <a:lnTo>
                        <a:pt x="12858" y="15753"/>
                      </a:lnTo>
                      <a:lnTo>
                        <a:pt x="12858" y="16144"/>
                      </a:lnTo>
                      <a:lnTo>
                        <a:pt x="12813" y="16535"/>
                      </a:lnTo>
                      <a:lnTo>
                        <a:pt x="12746" y="16888"/>
                      </a:lnTo>
                      <a:lnTo>
                        <a:pt x="12667" y="17224"/>
                      </a:lnTo>
                      <a:lnTo>
                        <a:pt x="12510" y="17503"/>
                      </a:lnTo>
                      <a:lnTo>
                        <a:pt x="12228" y="18043"/>
                      </a:lnTo>
                      <a:lnTo>
                        <a:pt x="11970" y="18546"/>
                      </a:lnTo>
                      <a:lnTo>
                        <a:pt x="11868" y="18751"/>
                      </a:lnTo>
                      <a:lnTo>
                        <a:pt x="11778" y="18974"/>
                      </a:lnTo>
                      <a:lnTo>
                        <a:pt x="11711" y="19179"/>
                      </a:lnTo>
                      <a:lnTo>
                        <a:pt x="11666" y="19365"/>
                      </a:lnTo>
                      <a:lnTo>
                        <a:pt x="11632" y="19570"/>
                      </a:lnTo>
                      <a:lnTo>
                        <a:pt x="11632" y="19756"/>
                      </a:lnTo>
                      <a:lnTo>
                        <a:pt x="11632" y="19942"/>
                      </a:lnTo>
                      <a:lnTo>
                        <a:pt x="11643" y="20110"/>
                      </a:lnTo>
                      <a:lnTo>
                        <a:pt x="11711" y="20296"/>
                      </a:lnTo>
                      <a:lnTo>
                        <a:pt x="11801" y="20464"/>
                      </a:lnTo>
                      <a:lnTo>
                        <a:pt x="11891" y="20650"/>
                      </a:lnTo>
                      <a:lnTo>
                        <a:pt x="12037" y="20836"/>
                      </a:lnTo>
                      <a:lnTo>
                        <a:pt x="12206" y="21004"/>
                      </a:lnTo>
                      <a:lnTo>
                        <a:pt x="12419" y="21190"/>
                      </a:lnTo>
                      <a:lnTo>
                        <a:pt x="12667" y="21320"/>
                      </a:lnTo>
                      <a:lnTo>
                        <a:pt x="12960" y="21432"/>
                      </a:lnTo>
                      <a:lnTo>
                        <a:pt x="13286" y="21544"/>
                      </a:lnTo>
                      <a:lnTo>
                        <a:pt x="13612" y="21655"/>
                      </a:lnTo>
                      <a:lnTo>
                        <a:pt x="13983" y="21693"/>
                      </a:lnTo>
                      <a:lnTo>
                        <a:pt x="14343" y="21730"/>
                      </a:lnTo>
                      <a:lnTo>
                        <a:pt x="14715" y="21730"/>
                      </a:lnTo>
                      <a:lnTo>
                        <a:pt x="15075" y="21730"/>
                      </a:lnTo>
                      <a:lnTo>
                        <a:pt x="15446" y="21655"/>
                      </a:lnTo>
                      <a:lnTo>
                        <a:pt x="15794" y="21581"/>
                      </a:lnTo>
                      <a:lnTo>
                        <a:pt x="16132" y="21432"/>
                      </a:lnTo>
                      <a:lnTo>
                        <a:pt x="16458" y="21302"/>
                      </a:lnTo>
                      <a:lnTo>
                        <a:pt x="16740" y="21078"/>
                      </a:lnTo>
                      <a:lnTo>
                        <a:pt x="16976" y="20836"/>
                      </a:lnTo>
                      <a:lnTo>
                        <a:pt x="17043" y="20650"/>
                      </a:lnTo>
                      <a:lnTo>
                        <a:pt x="17088" y="20426"/>
                      </a:lnTo>
                      <a:lnTo>
                        <a:pt x="17133" y="20222"/>
                      </a:lnTo>
                      <a:lnTo>
                        <a:pt x="17156" y="19980"/>
                      </a:lnTo>
                      <a:lnTo>
                        <a:pt x="17167" y="19477"/>
                      </a:lnTo>
                      <a:lnTo>
                        <a:pt x="17167" y="18974"/>
                      </a:lnTo>
                      <a:lnTo>
                        <a:pt x="17156" y="18397"/>
                      </a:lnTo>
                      <a:lnTo>
                        <a:pt x="17111" y="17820"/>
                      </a:lnTo>
                      <a:lnTo>
                        <a:pt x="17066" y="17261"/>
                      </a:lnTo>
                      <a:lnTo>
                        <a:pt x="16998" y="16646"/>
                      </a:lnTo>
                      <a:lnTo>
                        <a:pt x="16852" y="15511"/>
                      </a:lnTo>
                      <a:lnTo>
                        <a:pt x="16740" y="14393"/>
                      </a:lnTo>
                      <a:lnTo>
                        <a:pt x="16717" y="13928"/>
                      </a:lnTo>
                      <a:lnTo>
                        <a:pt x="16695" y="13462"/>
                      </a:lnTo>
                      <a:lnTo>
                        <a:pt x="16717" y="13071"/>
                      </a:lnTo>
                      <a:lnTo>
                        <a:pt x="16785" y="12755"/>
                      </a:lnTo>
                      <a:lnTo>
                        <a:pt x="16852" y="12419"/>
                      </a:lnTo>
                      <a:lnTo>
                        <a:pt x="16953" y="12140"/>
                      </a:lnTo>
                      <a:lnTo>
                        <a:pt x="17088" y="11898"/>
                      </a:lnTo>
                      <a:lnTo>
                        <a:pt x="17212" y="11675"/>
                      </a:lnTo>
                      <a:lnTo>
                        <a:pt x="17370" y="11470"/>
                      </a:lnTo>
                      <a:lnTo>
                        <a:pt x="17516" y="11284"/>
                      </a:lnTo>
                      <a:lnTo>
                        <a:pt x="17696" y="11135"/>
                      </a:lnTo>
                      <a:lnTo>
                        <a:pt x="17865" y="11042"/>
                      </a:lnTo>
                      <a:lnTo>
                        <a:pt x="18033" y="10930"/>
                      </a:lnTo>
                      <a:lnTo>
                        <a:pt x="18213" y="10893"/>
                      </a:lnTo>
                      <a:lnTo>
                        <a:pt x="18382" y="10893"/>
                      </a:lnTo>
                      <a:lnTo>
                        <a:pt x="18551" y="10967"/>
                      </a:lnTo>
                      <a:lnTo>
                        <a:pt x="18708" y="11042"/>
                      </a:lnTo>
                      <a:lnTo>
                        <a:pt x="18855" y="11172"/>
                      </a:lnTo>
                      <a:lnTo>
                        <a:pt x="19012" y="11358"/>
                      </a:lnTo>
                      <a:lnTo>
                        <a:pt x="19136" y="11600"/>
                      </a:lnTo>
                      <a:lnTo>
                        <a:pt x="19271" y="11861"/>
                      </a:lnTo>
                      <a:lnTo>
                        <a:pt x="19440" y="12028"/>
                      </a:lnTo>
                      <a:lnTo>
                        <a:pt x="19608" y="12177"/>
                      </a:lnTo>
                      <a:lnTo>
                        <a:pt x="19822" y="12289"/>
                      </a:lnTo>
                      <a:lnTo>
                        <a:pt x="20025" y="12289"/>
                      </a:lnTo>
                      <a:lnTo>
                        <a:pt x="20238" y="12289"/>
                      </a:lnTo>
                      <a:lnTo>
                        <a:pt x="20452" y="12215"/>
                      </a:lnTo>
                      <a:lnTo>
                        <a:pt x="20643" y="12103"/>
                      </a:lnTo>
                      <a:lnTo>
                        <a:pt x="20846" y="11973"/>
                      </a:lnTo>
                      <a:lnTo>
                        <a:pt x="21037" y="11786"/>
                      </a:lnTo>
                      <a:lnTo>
                        <a:pt x="21206" y="11563"/>
                      </a:lnTo>
                      <a:lnTo>
                        <a:pt x="21363" y="11321"/>
                      </a:lnTo>
                      <a:lnTo>
                        <a:pt x="21465" y="11079"/>
                      </a:lnTo>
                      <a:lnTo>
                        <a:pt x="21577" y="10744"/>
                      </a:lnTo>
                      <a:lnTo>
                        <a:pt x="21622" y="10427"/>
                      </a:lnTo>
                      <a:lnTo>
                        <a:pt x="21645" y="10111"/>
                      </a:lnTo>
                      <a:lnTo>
                        <a:pt x="21622" y="9608"/>
                      </a:lnTo>
                      <a:lnTo>
                        <a:pt x="21577" y="9142"/>
                      </a:lnTo>
                      <a:lnTo>
                        <a:pt x="21465" y="8751"/>
                      </a:lnTo>
                      <a:lnTo>
                        <a:pt x="21363" y="8397"/>
                      </a:lnTo>
                      <a:lnTo>
                        <a:pt x="21206" y="8062"/>
                      </a:lnTo>
                      <a:lnTo>
                        <a:pt x="21037" y="7820"/>
                      </a:lnTo>
                      <a:lnTo>
                        <a:pt x="20846" y="7597"/>
                      </a:lnTo>
                      <a:lnTo>
                        <a:pt x="20643" y="7429"/>
                      </a:lnTo>
                      <a:lnTo>
                        <a:pt x="20452" y="7317"/>
                      </a:lnTo>
                      <a:lnTo>
                        <a:pt x="20238" y="7206"/>
                      </a:lnTo>
                      <a:lnTo>
                        <a:pt x="20025" y="7168"/>
                      </a:lnTo>
                      <a:lnTo>
                        <a:pt x="19822" y="7206"/>
                      </a:lnTo>
                      <a:lnTo>
                        <a:pt x="19608" y="7243"/>
                      </a:lnTo>
                      <a:lnTo>
                        <a:pt x="19440" y="7355"/>
                      </a:lnTo>
                      <a:lnTo>
                        <a:pt x="19271" y="7504"/>
                      </a:lnTo>
                      <a:lnTo>
                        <a:pt x="19136" y="7708"/>
                      </a:lnTo>
                      <a:lnTo>
                        <a:pt x="19012" y="7895"/>
                      </a:lnTo>
                      <a:lnTo>
                        <a:pt x="18832" y="8025"/>
                      </a:lnTo>
                      <a:lnTo>
                        <a:pt x="18663" y="8174"/>
                      </a:lnTo>
                      <a:lnTo>
                        <a:pt x="18472" y="8248"/>
                      </a:lnTo>
                      <a:lnTo>
                        <a:pt x="18270" y="8286"/>
                      </a:lnTo>
                      <a:lnTo>
                        <a:pt x="18078" y="8323"/>
                      </a:lnTo>
                      <a:lnTo>
                        <a:pt x="17887" y="8323"/>
                      </a:lnTo>
                      <a:lnTo>
                        <a:pt x="17696" y="8248"/>
                      </a:lnTo>
                      <a:lnTo>
                        <a:pt x="17493" y="8174"/>
                      </a:lnTo>
                      <a:lnTo>
                        <a:pt x="17302" y="8062"/>
                      </a:lnTo>
                      <a:lnTo>
                        <a:pt x="17133" y="7969"/>
                      </a:lnTo>
                      <a:lnTo>
                        <a:pt x="16976" y="7783"/>
                      </a:lnTo>
                      <a:lnTo>
                        <a:pt x="16852" y="7597"/>
                      </a:lnTo>
                      <a:lnTo>
                        <a:pt x="16740" y="7429"/>
                      </a:lnTo>
                      <a:lnTo>
                        <a:pt x="16672" y="7168"/>
                      </a:lnTo>
                      <a:lnTo>
                        <a:pt x="16638" y="6926"/>
                      </a:lnTo>
                      <a:lnTo>
                        <a:pt x="16616" y="6498"/>
                      </a:lnTo>
                      <a:lnTo>
                        <a:pt x="16616" y="5772"/>
                      </a:lnTo>
                      <a:lnTo>
                        <a:pt x="16650" y="4915"/>
                      </a:lnTo>
                      <a:lnTo>
                        <a:pt x="16695" y="3928"/>
                      </a:lnTo>
                      <a:lnTo>
                        <a:pt x="16762" y="2960"/>
                      </a:lnTo>
                      <a:lnTo>
                        <a:pt x="16830" y="1992"/>
                      </a:lnTo>
                      <a:lnTo>
                        <a:pt x="16908" y="1173"/>
                      </a:lnTo>
                      <a:lnTo>
                        <a:pt x="16976" y="521"/>
                      </a:lnTo>
                      <a:lnTo>
                        <a:pt x="16953" y="521"/>
                      </a:lnTo>
                      <a:lnTo>
                        <a:pt x="16931" y="521"/>
                      </a:lnTo>
                      <a:lnTo>
                        <a:pt x="16267" y="484"/>
                      </a:lnTo>
                      <a:lnTo>
                        <a:pt x="15637" y="428"/>
                      </a:lnTo>
                      <a:lnTo>
                        <a:pt x="15063" y="353"/>
                      </a:lnTo>
                      <a:lnTo>
                        <a:pt x="14523" y="279"/>
                      </a:lnTo>
                      <a:lnTo>
                        <a:pt x="14040" y="167"/>
                      </a:lnTo>
                      <a:lnTo>
                        <a:pt x="13635" y="93"/>
                      </a:lnTo>
                      <a:lnTo>
                        <a:pt x="13331" y="18"/>
                      </a:lnTo>
                      <a:lnTo>
                        <a:pt x="13117" y="18"/>
                      </a:lnTo>
                      <a:lnTo>
                        <a:pt x="12982" y="18"/>
                      </a:lnTo>
                      <a:lnTo>
                        <a:pt x="12858" y="130"/>
                      </a:lnTo>
                      <a:lnTo>
                        <a:pt x="12723" y="279"/>
                      </a:lnTo>
                      <a:lnTo>
                        <a:pt x="12622" y="446"/>
                      </a:lnTo>
                      <a:lnTo>
                        <a:pt x="12510" y="670"/>
                      </a:lnTo>
                      <a:lnTo>
                        <a:pt x="12419" y="912"/>
                      </a:lnTo>
                      <a:lnTo>
                        <a:pt x="12363" y="1210"/>
                      </a:lnTo>
                      <a:lnTo>
                        <a:pt x="12318" y="1526"/>
                      </a:lnTo>
                      <a:lnTo>
                        <a:pt x="12273" y="1843"/>
                      </a:lnTo>
                      <a:lnTo>
                        <a:pt x="12251" y="2215"/>
                      </a:lnTo>
                      <a:lnTo>
                        <a:pt x="12273" y="2532"/>
                      </a:lnTo>
                      <a:lnTo>
                        <a:pt x="12318" y="2886"/>
                      </a:lnTo>
                      <a:lnTo>
                        <a:pt x="12386" y="3240"/>
                      </a:lnTo>
                      <a:lnTo>
                        <a:pt x="12464" y="3556"/>
                      </a:lnTo>
                      <a:lnTo>
                        <a:pt x="12577" y="3891"/>
                      </a:lnTo>
                      <a:lnTo>
                        <a:pt x="12746" y="4171"/>
                      </a:lnTo>
                      <a:lnTo>
                        <a:pt x="12926" y="4487"/>
                      </a:lnTo>
                      <a:lnTo>
                        <a:pt x="13050" y="4860"/>
                      </a:lnTo>
                      <a:lnTo>
                        <a:pt x="13162" y="5251"/>
                      </a:lnTo>
                      <a:lnTo>
                        <a:pt x="13218" y="5604"/>
                      </a:lnTo>
                      <a:lnTo>
                        <a:pt x="13263" y="5995"/>
                      </a:lnTo>
                      <a:lnTo>
                        <a:pt x="13241" y="6386"/>
                      </a:lnTo>
                      <a:lnTo>
                        <a:pt x="13218" y="6740"/>
                      </a:lnTo>
                      <a:lnTo>
                        <a:pt x="13139" y="7094"/>
                      </a:lnTo>
                      <a:lnTo>
                        <a:pt x="13050" y="7429"/>
                      </a:lnTo>
                      <a:lnTo>
                        <a:pt x="12903" y="7746"/>
                      </a:lnTo>
                      <a:lnTo>
                        <a:pt x="12723" y="8025"/>
                      </a:lnTo>
                      <a:lnTo>
                        <a:pt x="12532" y="8286"/>
                      </a:lnTo>
                      <a:lnTo>
                        <a:pt x="12318" y="8491"/>
                      </a:lnTo>
                      <a:lnTo>
                        <a:pt x="12060" y="8677"/>
                      </a:lnTo>
                      <a:lnTo>
                        <a:pt x="11756" y="8788"/>
                      </a:lnTo>
                      <a:lnTo>
                        <a:pt x="11452" y="8826"/>
                      </a:lnTo>
                      <a:lnTo>
                        <a:pt x="11283" y="8826"/>
                      </a:lnTo>
                      <a:lnTo>
                        <a:pt x="11126" y="8826"/>
                      </a:lnTo>
                      <a:lnTo>
                        <a:pt x="11002" y="8788"/>
                      </a:lnTo>
                      <a:lnTo>
                        <a:pt x="10845" y="8714"/>
                      </a:lnTo>
                      <a:lnTo>
                        <a:pt x="10721" y="8640"/>
                      </a:lnTo>
                      <a:lnTo>
                        <a:pt x="10608" y="8565"/>
                      </a:lnTo>
                      <a:lnTo>
                        <a:pt x="10485" y="8453"/>
                      </a:lnTo>
                      <a:lnTo>
                        <a:pt x="10372" y="8323"/>
                      </a:lnTo>
                      <a:lnTo>
                        <a:pt x="10181" y="8062"/>
                      </a:lnTo>
                      <a:lnTo>
                        <a:pt x="10035" y="7746"/>
                      </a:lnTo>
                      <a:lnTo>
                        <a:pt x="9900" y="7392"/>
                      </a:lnTo>
                      <a:lnTo>
                        <a:pt x="9787" y="7001"/>
                      </a:lnTo>
                      <a:lnTo>
                        <a:pt x="9731" y="6610"/>
                      </a:lnTo>
                      <a:lnTo>
                        <a:pt x="9686" y="6219"/>
                      </a:lnTo>
                      <a:lnTo>
                        <a:pt x="9663" y="5772"/>
                      </a:lnTo>
                      <a:lnTo>
                        <a:pt x="9686" y="5381"/>
                      </a:lnTo>
                      <a:lnTo>
                        <a:pt x="9753" y="4990"/>
                      </a:lnTo>
                      <a:lnTo>
                        <a:pt x="9832" y="4636"/>
                      </a:lnTo>
                      <a:lnTo>
                        <a:pt x="9945" y="4320"/>
                      </a:lnTo>
                      <a:lnTo>
                        <a:pt x="10068" y="4022"/>
                      </a:lnTo>
                      <a:lnTo>
                        <a:pt x="10203" y="3817"/>
                      </a:lnTo>
                      <a:lnTo>
                        <a:pt x="10316" y="3593"/>
                      </a:lnTo>
                      <a:lnTo>
                        <a:pt x="10395" y="3351"/>
                      </a:lnTo>
                      <a:lnTo>
                        <a:pt x="10462" y="3109"/>
                      </a:lnTo>
                      <a:lnTo>
                        <a:pt x="10507" y="2848"/>
                      </a:lnTo>
                      <a:lnTo>
                        <a:pt x="10530" y="2606"/>
                      </a:lnTo>
                      <a:lnTo>
                        <a:pt x="10507" y="2346"/>
                      </a:lnTo>
                      <a:lnTo>
                        <a:pt x="10462" y="2141"/>
                      </a:lnTo>
                      <a:lnTo>
                        <a:pt x="10395" y="1880"/>
                      </a:lnTo>
                      <a:lnTo>
                        <a:pt x="10293" y="1638"/>
                      </a:lnTo>
                      <a:lnTo>
                        <a:pt x="10158" y="1415"/>
                      </a:lnTo>
                      <a:lnTo>
                        <a:pt x="9967" y="1210"/>
                      </a:lnTo>
                      <a:lnTo>
                        <a:pt x="9753" y="986"/>
                      </a:lnTo>
                      <a:lnTo>
                        <a:pt x="9495" y="819"/>
                      </a:lnTo>
                      <a:lnTo>
                        <a:pt x="9191" y="670"/>
                      </a:lnTo>
                      <a:lnTo>
                        <a:pt x="8842" y="521"/>
                      </a:lnTo>
                      <a:lnTo>
                        <a:pt x="8471" y="446"/>
                      </a:lnTo>
                      <a:lnTo>
                        <a:pt x="7998" y="428"/>
                      </a:lnTo>
                      <a:lnTo>
                        <a:pt x="7413" y="428"/>
                      </a:lnTo>
                      <a:lnTo>
                        <a:pt x="6817" y="446"/>
                      </a:lnTo>
                      <a:lnTo>
                        <a:pt x="6187" y="521"/>
                      </a:lnTo>
                      <a:lnTo>
                        <a:pt x="5602" y="633"/>
                      </a:lnTo>
                      <a:lnTo>
                        <a:pt x="5107" y="744"/>
                      </a:lnTo>
                      <a:lnTo>
                        <a:pt x="4725" y="856"/>
                      </a:lnTo>
                      <a:lnTo>
                        <a:pt x="4848" y="1564"/>
                      </a:lnTo>
                      <a:lnTo>
                        <a:pt x="5028" y="2495"/>
                      </a:lnTo>
                      <a:lnTo>
                        <a:pt x="5175" y="3556"/>
                      </a:lnTo>
                      <a:lnTo>
                        <a:pt x="5298" y="4673"/>
                      </a:lnTo>
                      <a:lnTo>
                        <a:pt x="5343" y="5213"/>
                      </a:lnTo>
                      <a:lnTo>
                        <a:pt x="5388" y="5753"/>
                      </a:lnTo>
                      <a:lnTo>
                        <a:pt x="5411" y="6275"/>
                      </a:lnTo>
                      <a:lnTo>
                        <a:pt x="5411" y="6740"/>
                      </a:lnTo>
                      <a:lnTo>
                        <a:pt x="5366" y="7168"/>
                      </a:lnTo>
                      <a:lnTo>
                        <a:pt x="5321" y="7541"/>
                      </a:lnTo>
                      <a:lnTo>
                        <a:pt x="5287" y="7708"/>
                      </a:lnTo>
                      <a:lnTo>
                        <a:pt x="5242" y="7857"/>
                      </a:lnTo>
                      <a:lnTo>
                        <a:pt x="5197" y="7969"/>
                      </a:lnTo>
                      <a:lnTo>
                        <a:pt x="5130" y="8062"/>
                      </a:lnTo>
                      <a:lnTo>
                        <a:pt x="5006" y="8248"/>
                      </a:lnTo>
                      <a:lnTo>
                        <a:pt x="4848" y="8397"/>
                      </a:lnTo>
                      <a:lnTo>
                        <a:pt x="4725" y="8528"/>
                      </a:lnTo>
                      <a:lnTo>
                        <a:pt x="4567" y="8640"/>
                      </a:lnTo>
                      <a:lnTo>
                        <a:pt x="4421" y="8714"/>
                      </a:lnTo>
                      <a:lnTo>
                        <a:pt x="4263" y="8751"/>
                      </a:lnTo>
                      <a:lnTo>
                        <a:pt x="4095" y="8788"/>
                      </a:lnTo>
                      <a:lnTo>
                        <a:pt x="3948" y="8788"/>
                      </a:lnTo>
                      <a:lnTo>
                        <a:pt x="3791" y="8751"/>
                      </a:lnTo>
                      <a:lnTo>
                        <a:pt x="3667" y="8714"/>
                      </a:lnTo>
                      <a:lnTo>
                        <a:pt x="3510" y="8677"/>
                      </a:lnTo>
                      <a:lnTo>
                        <a:pt x="3386" y="8602"/>
                      </a:lnTo>
                      <a:lnTo>
                        <a:pt x="3251" y="8491"/>
                      </a:lnTo>
                      <a:lnTo>
                        <a:pt x="3127" y="8360"/>
                      </a:lnTo>
                      <a:lnTo>
                        <a:pt x="3015" y="8248"/>
                      </a:lnTo>
                      <a:lnTo>
                        <a:pt x="2925" y="8062"/>
                      </a:lnTo>
                      <a:lnTo>
                        <a:pt x="2778" y="7857"/>
                      </a:lnTo>
                      <a:lnTo>
                        <a:pt x="2610" y="7671"/>
                      </a:lnTo>
                      <a:lnTo>
                        <a:pt x="2407" y="7541"/>
                      </a:lnTo>
                      <a:lnTo>
                        <a:pt x="2171" y="7466"/>
                      </a:lnTo>
                      <a:lnTo>
                        <a:pt x="1957" y="7429"/>
                      </a:lnTo>
                      <a:lnTo>
                        <a:pt x="1698" y="7429"/>
                      </a:lnTo>
                      <a:lnTo>
                        <a:pt x="1462" y="7466"/>
                      </a:lnTo>
                      <a:lnTo>
                        <a:pt x="1226" y="7559"/>
                      </a:lnTo>
                      <a:lnTo>
                        <a:pt x="989" y="7708"/>
                      </a:lnTo>
                      <a:lnTo>
                        <a:pt x="776" y="7932"/>
                      </a:lnTo>
                      <a:lnTo>
                        <a:pt x="551" y="8211"/>
                      </a:lnTo>
                      <a:lnTo>
                        <a:pt x="382" y="8528"/>
                      </a:lnTo>
                      <a:lnTo>
                        <a:pt x="315" y="8714"/>
                      </a:lnTo>
                      <a:lnTo>
                        <a:pt x="236" y="8919"/>
                      </a:lnTo>
                      <a:lnTo>
                        <a:pt x="191" y="9142"/>
                      </a:lnTo>
                      <a:lnTo>
                        <a:pt x="123" y="9347"/>
                      </a:lnTo>
                      <a:lnTo>
                        <a:pt x="78" y="9608"/>
                      </a:lnTo>
                      <a:lnTo>
                        <a:pt x="56" y="9887"/>
                      </a:lnTo>
                      <a:lnTo>
                        <a:pt x="33" y="10185"/>
                      </a:lnTo>
                      <a:lnTo>
                        <a:pt x="33" y="10464"/>
                      </a:lnTo>
                      <a:lnTo>
                        <a:pt x="33" y="10706"/>
                      </a:lnTo>
                      <a:lnTo>
                        <a:pt x="56" y="10967"/>
                      </a:lnTo>
                      <a:lnTo>
                        <a:pt x="78" y="11172"/>
                      </a:lnTo>
                      <a:lnTo>
                        <a:pt x="123" y="11395"/>
                      </a:lnTo>
                      <a:lnTo>
                        <a:pt x="168" y="11600"/>
                      </a:lnTo>
                      <a:lnTo>
                        <a:pt x="236" y="11786"/>
                      </a:lnTo>
                      <a:lnTo>
                        <a:pt x="292" y="11973"/>
                      </a:lnTo>
                      <a:lnTo>
                        <a:pt x="382" y="12140"/>
                      </a:lnTo>
                      <a:lnTo>
                        <a:pt x="540" y="12419"/>
                      </a:lnTo>
                      <a:lnTo>
                        <a:pt x="731" y="12680"/>
                      </a:lnTo>
                      <a:lnTo>
                        <a:pt x="944" y="12866"/>
                      </a:lnTo>
                      <a:lnTo>
                        <a:pt x="1158" y="12997"/>
                      </a:lnTo>
                      <a:lnTo>
                        <a:pt x="1395" y="13108"/>
                      </a:lnTo>
                      <a:lnTo>
                        <a:pt x="1608" y="13183"/>
                      </a:lnTo>
                      <a:lnTo>
                        <a:pt x="1856" y="13183"/>
                      </a:lnTo>
                      <a:lnTo>
                        <a:pt x="2070" y="13146"/>
                      </a:lnTo>
                      <a:lnTo>
                        <a:pt x="2261" y="13071"/>
                      </a:lnTo>
                      <a:lnTo>
                        <a:pt x="2430" y="12960"/>
                      </a:lnTo>
                      <a:lnTo>
                        <a:pt x="2587" y="12792"/>
                      </a:lnTo>
                      <a:lnTo>
                        <a:pt x="2688" y="12606"/>
                      </a:lnTo>
                      <a:lnTo>
                        <a:pt x="2801" y="12419"/>
                      </a:lnTo>
                      <a:lnTo>
                        <a:pt x="2925" y="12289"/>
                      </a:lnTo>
                      <a:lnTo>
                        <a:pt x="3082" y="12177"/>
                      </a:lnTo>
                      <a:lnTo>
                        <a:pt x="3228" y="12103"/>
                      </a:lnTo>
                      <a:lnTo>
                        <a:pt x="3408" y="12103"/>
                      </a:lnTo>
                      <a:lnTo>
                        <a:pt x="3577" y="12103"/>
                      </a:lnTo>
                      <a:lnTo>
                        <a:pt x="3723" y="12177"/>
                      </a:lnTo>
                      <a:lnTo>
                        <a:pt x="3903" y="12252"/>
                      </a:lnTo>
                      <a:lnTo>
                        <a:pt x="4072" y="12364"/>
                      </a:lnTo>
                      <a:lnTo>
                        <a:pt x="4230" y="12494"/>
                      </a:lnTo>
                      <a:lnTo>
                        <a:pt x="4353" y="12643"/>
                      </a:lnTo>
                      <a:lnTo>
                        <a:pt x="4488" y="12829"/>
                      </a:lnTo>
                      <a:lnTo>
                        <a:pt x="4567" y="13034"/>
                      </a:lnTo>
                      <a:lnTo>
                        <a:pt x="4657" y="13257"/>
                      </a:lnTo>
                      <a:lnTo>
                        <a:pt x="4702" y="13462"/>
                      </a:lnTo>
                      <a:lnTo>
                        <a:pt x="4725" y="13686"/>
                      </a:lnTo>
                      <a:lnTo>
                        <a:pt x="4702" y="14282"/>
                      </a:lnTo>
                      <a:lnTo>
                        <a:pt x="4657" y="15045"/>
                      </a:lnTo>
                      <a:lnTo>
                        <a:pt x="4612" y="15976"/>
                      </a:lnTo>
                      <a:lnTo>
                        <a:pt x="4590" y="16926"/>
                      </a:lnTo>
                      <a:lnTo>
                        <a:pt x="4567" y="17968"/>
                      </a:lnTo>
                      <a:lnTo>
                        <a:pt x="4567" y="19011"/>
                      </a:lnTo>
                      <a:lnTo>
                        <a:pt x="4590" y="19514"/>
                      </a:lnTo>
                      <a:lnTo>
                        <a:pt x="4612" y="19980"/>
                      </a:lnTo>
                      <a:lnTo>
                        <a:pt x="4657" y="20426"/>
                      </a:lnTo>
                      <a:lnTo>
                        <a:pt x="4725" y="20836"/>
                      </a:lnTo>
                      <a:lnTo>
                        <a:pt x="4848" y="20929"/>
                      </a:lnTo>
                      <a:lnTo>
                        <a:pt x="5040" y="21004"/>
                      </a:lnTo>
                      <a:lnTo>
                        <a:pt x="5265" y="21078"/>
                      </a:lnTo>
                      <a:lnTo>
                        <a:pt x="5478" y="21115"/>
                      </a:lnTo>
                      <a:lnTo>
                        <a:pt x="6041" y="21115"/>
                      </a:lnTo>
                      <a:lnTo>
                        <a:pt x="6637" y="21078"/>
                      </a:lnTo>
                      <a:lnTo>
                        <a:pt x="7312" y="21004"/>
                      </a:lnTo>
                      <a:lnTo>
                        <a:pt x="7998" y="20929"/>
                      </a:lnTo>
                      <a:lnTo>
                        <a:pt x="8696" y="20855"/>
                      </a:lnTo>
                      <a:lnTo>
                        <a:pt x="9360" y="20836"/>
                      </a:lnTo>
                      <a:close/>
                    </a:path>
                  </a:pathLst>
                </a:custGeom>
                <a:solidFill>
                  <a:srgbClr val="00B0F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9" name="Puzzle2"/>
                <p:cNvSpPr>
                  <a:spLocks noEditPoints="1" noChangeArrowheads="1"/>
                </p:cNvSpPr>
                <p:nvPr/>
              </p:nvSpPr>
              <p:spPr bwMode="auto">
                <a:xfrm>
                  <a:off x="855517" y="3589990"/>
                  <a:ext cx="186313" cy="153221"/>
                </a:xfrm>
                <a:custGeom>
                  <a:avLst/>
                  <a:gdLst>
                    <a:gd name="T0" fmla="*/ 11 w 21600"/>
                    <a:gd name="T1" fmla="*/ 13386 h 21600"/>
                    <a:gd name="T2" fmla="*/ 4202 w 21600"/>
                    <a:gd name="T3" fmla="*/ 21161 h 21600"/>
                    <a:gd name="T4" fmla="*/ 10400 w 21600"/>
                    <a:gd name="T5" fmla="*/ 13909 h 21600"/>
                    <a:gd name="T6" fmla="*/ 16821 w 21600"/>
                    <a:gd name="T7" fmla="*/ 21190 h 21600"/>
                    <a:gd name="T8" fmla="*/ 21600 w 21600"/>
                    <a:gd name="T9" fmla="*/ 15083 h 21600"/>
                    <a:gd name="T10" fmla="*/ 16889 w 21600"/>
                    <a:gd name="T11" fmla="*/ 5739 h 21600"/>
                    <a:gd name="T12" fmla="*/ 10800 w 21600"/>
                    <a:gd name="T13" fmla="*/ 28 h 21600"/>
                    <a:gd name="T14" fmla="*/ 4202 w 21600"/>
                    <a:gd name="T15" fmla="*/ 5894 h 21600"/>
                    <a:gd name="T16" fmla="*/ 5388 w 21600"/>
                    <a:gd name="T17" fmla="*/ 6742 h 21600"/>
                    <a:gd name="T18" fmla="*/ 16177 w 21600"/>
                    <a:gd name="T19" fmla="*/ 20441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4247" y="12354"/>
                      </a:moveTo>
                      <a:lnTo>
                        <a:pt x="4134" y="12468"/>
                      </a:lnTo>
                      <a:lnTo>
                        <a:pt x="4010" y="12581"/>
                      </a:lnTo>
                      <a:lnTo>
                        <a:pt x="3897" y="12637"/>
                      </a:lnTo>
                      <a:lnTo>
                        <a:pt x="3773" y="12694"/>
                      </a:lnTo>
                      <a:lnTo>
                        <a:pt x="3637" y="12694"/>
                      </a:lnTo>
                      <a:lnTo>
                        <a:pt x="3524" y="12694"/>
                      </a:lnTo>
                      <a:lnTo>
                        <a:pt x="3400" y="12665"/>
                      </a:lnTo>
                      <a:lnTo>
                        <a:pt x="3287" y="12609"/>
                      </a:lnTo>
                      <a:lnTo>
                        <a:pt x="3027" y="12496"/>
                      </a:lnTo>
                      <a:lnTo>
                        <a:pt x="2790" y="12340"/>
                      </a:lnTo>
                      <a:lnTo>
                        <a:pt x="2530" y="12142"/>
                      </a:lnTo>
                      <a:lnTo>
                        <a:pt x="2293" y="11987"/>
                      </a:lnTo>
                      <a:lnTo>
                        <a:pt x="2033" y="11817"/>
                      </a:lnTo>
                      <a:lnTo>
                        <a:pt x="1773" y="11676"/>
                      </a:lnTo>
                      <a:lnTo>
                        <a:pt x="1638" y="11662"/>
                      </a:lnTo>
                      <a:lnTo>
                        <a:pt x="1513" y="11634"/>
                      </a:lnTo>
                      <a:lnTo>
                        <a:pt x="1378" y="11634"/>
                      </a:lnTo>
                      <a:lnTo>
                        <a:pt x="1253" y="11634"/>
                      </a:lnTo>
                      <a:lnTo>
                        <a:pt x="1118" y="11662"/>
                      </a:lnTo>
                      <a:lnTo>
                        <a:pt x="971" y="11732"/>
                      </a:lnTo>
                      <a:lnTo>
                        <a:pt x="835" y="11817"/>
                      </a:lnTo>
                      <a:lnTo>
                        <a:pt x="711" y="11959"/>
                      </a:lnTo>
                      <a:lnTo>
                        <a:pt x="553" y="12086"/>
                      </a:lnTo>
                      <a:lnTo>
                        <a:pt x="429" y="12284"/>
                      </a:lnTo>
                      <a:lnTo>
                        <a:pt x="271" y="12524"/>
                      </a:lnTo>
                      <a:lnTo>
                        <a:pt x="146" y="12793"/>
                      </a:lnTo>
                      <a:lnTo>
                        <a:pt x="79" y="12962"/>
                      </a:lnTo>
                      <a:lnTo>
                        <a:pt x="33" y="13146"/>
                      </a:lnTo>
                      <a:lnTo>
                        <a:pt x="11" y="13386"/>
                      </a:lnTo>
                      <a:lnTo>
                        <a:pt x="11" y="13641"/>
                      </a:lnTo>
                      <a:lnTo>
                        <a:pt x="33" y="13881"/>
                      </a:lnTo>
                      <a:lnTo>
                        <a:pt x="101" y="14150"/>
                      </a:lnTo>
                      <a:lnTo>
                        <a:pt x="192" y="14404"/>
                      </a:lnTo>
                      <a:lnTo>
                        <a:pt x="293" y="14645"/>
                      </a:lnTo>
                      <a:lnTo>
                        <a:pt x="451" y="14857"/>
                      </a:lnTo>
                      <a:lnTo>
                        <a:pt x="621" y="15054"/>
                      </a:lnTo>
                      <a:lnTo>
                        <a:pt x="734" y="15125"/>
                      </a:lnTo>
                      <a:lnTo>
                        <a:pt x="835" y="15210"/>
                      </a:lnTo>
                      <a:lnTo>
                        <a:pt x="948" y="15267"/>
                      </a:lnTo>
                      <a:lnTo>
                        <a:pt x="1084" y="15323"/>
                      </a:lnTo>
                      <a:lnTo>
                        <a:pt x="1208" y="15351"/>
                      </a:lnTo>
                      <a:lnTo>
                        <a:pt x="1355" y="15380"/>
                      </a:lnTo>
                      <a:lnTo>
                        <a:pt x="1513" y="15380"/>
                      </a:lnTo>
                      <a:lnTo>
                        <a:pt x="1683" y="15380"/>
                      </a:lnTo>
                      <a:lnTo>
                        <a:pt x="1864" y="15351"/>
                      </a:lnTo>
                      <a:lnTo>
                        <a:pt x="2033" y="15323"/>
                      </a:lnTo>
                      <a:lnTo>
                        <a:pt x="2225" y="15238"/>
                      </a:lnTo>
                      <a:lnTo>
                        <a:pt x="2428" y="15153"/>
                      </a:lnTo>
                      <a:lnTo>
                        <a:pt x="2745" y="15026"/>
                      </a:lnTo>
                      <a:lnTo>
                        <a:pt x="3005" y="14913"/>
                      </a:lnTo>
                      <a:lnTo>
                        <a:pt x="3264" y="14828"/>
                      </a:lnTo>
                      <a:lnTo>
                        <a:pt x="3513" y="14800"/>
                      </a:lnTo>
                      <a:lnTo>
                        <a:pt x="3615" y="14828"/>
                      </a:lnTo>
                      <a:lnTo>
                        <a:pt x="3728" y="14857"/>
                      </a:lnTo>
                      <a:lnTo>
                        <a:pt x="3807" y="14913"/>
                      </a:lnTo>
                      <a:lnTo>
                        <a:pt x="3920" y="14998"/>
                      </a:lnTo>
                      <a:lnTo>
                        <a:pt x="4010" y="15097"/>
                      </a:lnTo>
                      <a:lnTo>
                        <a:pt x="4089" y="15238"/>
                      </a:lnTo>
                      <a:lnTo>
                        <a:pt x="4179" y="15408"/>
                      </a:lnTo>
                      <a:lnTo>
                        <a:pt x="4247" y="15620"/>
                      </a:lnTo>
                      <a:lnTo>
                        <a:pt x="4326" y="15860"/>
                      </a:lnTo>
                      <a:lnTo>
                        <a:pt x="4394" y="16129"/>
                      </a:lnTo>
                      <a:lnTo>
                        <a:pt x="4439" y="16440"/>
                      </a:lnTo>
                      <a:lnTo>
                        <a:pt x="4507" y="16737"/>
                      </a:lnTo>
                      <a:lnTo>
                        <a:pt x="4552" y="17090"/>
                      </a:lnTo>
                      <a:lnTo>
                        <a:pt x="4575" y="17443"/>
                      </a:lnTo>
                      <a:lnTo>
                        <a:pt x="4586" y="17825"/>
                      </a:lnTo>
                      <a:lnTo>
                        <a:pt x="4586" y="18193"/>
                      </a:lnTo>
                      <a:lnTo>
                        <a:pt x="4586" y="18574"/>
                      </a:lnTo>
                      <a:lnTo>
                        <a:pt x="4586" y="18984"/>
                      </a:lnTo>
                      <a:lnTo>
                        <a:pt x="4552" y="19366"/>
                      </a:lnTo>
                      <a:lnTo>
                        <a:pt x="4507" y="19748"/>
                      </a:lnTo>
                      <a:lnTo>
                        <a:pt x="4462" y="20129"/>
                      </a:lnTo>
                      <a:lnTo>
                        <a:pt x="4371" y="20483"/>
                      </a:lnTo>
                      <a:lnTo>
                        <a:pt x="4292" y="20836"/>
                      </a:lnTo>
                      <a:lnTo>
                        <a:pt x="4202" y="21161"/>
                      </a:lnTo>
                      <a:lnTo>
                        <a:pt x="4744" y="21161"/>
                      </a:lnTo>
                      <a:lnTo>
                        <a:pt x="5264" y="21161"/>
                      </a:lnTo>
                      <a:lnTo>
                        <a:pt x="5784" y="21161"/>
                      </a:lnTo>
                      <a:lnTo>
                        <a:pt x="6235" y="21161"/>
                      </a:lnTo>
                      <a:lnTo>
                        <a:pt x="6676" y="21161"/>
                      </a:lnTo>
                      <a:lnTo>
                        <a:pt x="7060" y="21161"/>
                      </a:lnTo>
                      <a:lnTo>
                        <a:pt x="7410" y="21161"/>
                      </a:lnTo>
                      <a:lnTo>
                        <a:pt x="7670" y="21161"/>
                      </a:lnTo>
                      <a:lnTo>
                        <a:pt x="8020" y="21020"/>
                      </a:lnTo>
                      <a:lnTo>
                        <a:pt x="8303" y="20893"/>
                      </a:lnTo>
                      <a:lnTo>
                        <a:pt x="8563" y="20695"/>
                      </a:lnTo>
                      <a:lnTo>
                        <a:pt x="8800" y="20511"/>
                      </a:lnTo>
                      <a:lnTo>
                        <a:pt x="8969" y="20285"/>
                      </a:lnTo>
                      <a:lnTo>
                        <a:pt x="9150" y="20045"/>
                      </a:lnTo>
                      <a:lnTo>
                        <a:pt x="9252" y="19804"/>
                      </a:lnTo>
                      <a:lnTo>
                        <a:pt x="9342" y="19550"/>
                      </a:lnTo>
                      <a:lnTo>
                        <a:pt x="9410" y="19281"/>
                      </a:lnTo>
                      <a:lnTo>
                        <a:pt x="9433" y="19013"/>
                      </a:lnTo>
                      <a:lnTo>
                        <a:pt x="9433" y="18744"/>
                      </a:lnTo>
                      <a:lnTo>
                        <a:pt x="9387" y="18504"/>
                      </a:lnTo>
                      <a:lnTo>
                        <a:pt x="9320" y="18221"/>
                      </a:lnTo>
                      <a:lnTo>
                        <a:pt x="9207" y="17981"/>
                      </a:lnTo>
                      <a:lnTo>
                        <a:pt x="9105" y="17740"/>
                      </a:lnTo>
                      <a:lnTo>
                        <a:pt x="8924" y="17514"/>
                      </a:lnTo>
                      <a:lnTo>
                        <a:pt x="8777" y="17274"/>
                      </a:lnTo>
                      <a:lnTo>
                        <a:pt x="8642" y="17034"/>
                      </a:lnTo>
                      <a:lnTo>
                        <a:pt x="8563" y="16765"/>
                      </a:lnTo>
                      <a:lnTo>
                        <a:pt x="8472" y="16468"/>
                      </a:lnTo>
                      <a:lnTo>
                        <a:pt x="8450" y="16157"/>
                      </a:lnTo>
                      <a:lnTo>
                        <a:pt x="8450" y="15860"/>
                      </a:lnTo>
                      <a:lnTo>
                        <a:pt x="8472" y="15563"/>
                      </a:lnTo>
                      <a:lnTo>
                        <a:pt x="8540" y="15267"/>
                      </a:lnTo>
                      <a:lnTo>
                        <a:pt x="8642" y="14998"/>
                      </a:lnTo>
                      <a:lnTo>
                        <a:pt x="8777" y="14729"/>
                      </a:lnTo>
                      <a:lnTo>
                        <a:pt x="8868" y="14616"/>
                      </a:lnTo>
                      <a:lnTo>
                        <a:pt x="8969" y="14475"/>
                      </a:lnTo>
                      <a:lnTo>
                        <a:pt x="9060" y="14376"/>
                      </a:lnTo>
                      <a:lnTo>
                        <a:pt x="9184" y="14291"/>
                      </a:lnTo>
                      <a:lnTo>
                        <a:pt x="9297" y="14206"/>
                      </a:lnTo>
                      <a:lnTo>
                        <a:pt x="9433" y="14121"/>
                      </a:lnTo>
                      <a:lnTo>
                        <a:pt x="9579" y="14051"/>
                      </a:lnTo>
                      <a:lnTo>
                        <a:pt x="9726" y="13994"/>
                      </a:lnTo>
                      <a:lnTo>
                        <a:pt x="9884" y="13938"/>
                      </a:lnTo>
                      <a:lnTo>
                        <a:pt x="10054" y="13909"/>
                      </a:lnTo>
                      <a:lnTo>
                        <a:pt x="10257" y="13881"/>
                      </a:lnTo>
                      <a:lnTo>
                        <a:pt x="10449" y="13881"/>
                      </a:lnTo>
                      <a:lnTo>
                        <a:pt x="10664" y="13881"/>
                      </a:lnTo>
                      <a:lnTo>
                        <a:pt x="10856" y="13909"/>
                      </a:lnTo>
                      <a:lnTo>
                        <a:pt x="11037" y="13966"/>
                      </a:lnTo>
                      <a:lnTo>
                        <a:pt x="11206" y="14023"/>
                      </a:lnTo>
                      <a:lnTo>
                        <a:pt x="11353" y="14093"/>
                      </a:lnTo>
                      <a:lnTo>
                        <a:pt x="11511" y="14178"/>
                      </a:lnTo>
                      <a:lnTo>
                        <a:pt x="11635" y="14263"/>
                      </a:lnTo>
                      <a:lnTo>
                        <a:pt x="11748" y="14376"/>
                      </a:lnTo>
                      <a:lnTo>
                        <a:pt x="11861" y="14475"/>
                      </a:lnTo>
                      <a:lnTo>
                        <a:pt x="11941" y="14616"/>
                      </a:lnTo>
                      <a:lnTo>
                        <a:pt x="12031" y="14758"/>
                      </a:lnTo>
                      <a:lnTo>
                        <a:pt x="12099" y="14885"/>
                      </a:lnTo>
                      <a:lnTo>
                        <a:pt x="12200" y="15210"/>
                      </a:lnTo>
                      <a:lnTo>
                        <a:pt x="12268" y="15507"/>
                      </a:lnTo>
                      <a:lnTo>
                        <a:pt x="12291" y="15832"/>
                      </a:lnTo>
                      <a:lnTo>
                        <a:pt x="12291" y="16157"/>
                      </a:lnTo>
                      <a:lnTo>
                        <a:pt x="12246" y="16482"/>
                      </a:lnTo>
                      <a:lnTo>
                        <a:pt x="12178" y="16807"/>
                      </a:lnTo>
                      <a:lnTo>
                        <a:pt x="12099" y="17090"/>
                      </a:lnTo>
                      <a:lnTo>
                        <a:pt x="12008" y="17330"/>
                      </a:lnTo>
                      <a:lnTo>
                        <a:pt x="11884" y="17542"/>
                      </a:lnTo>
                      <a:lnTo>
                        <a:pt x="11748" y="17712"/>
                      </a:lnTo>
                      <a:lnTo>
                        <a:pt x="11613" y="17839"/>
                      </a:lnTo>
                      <a:lnTo>
                        <a:pt x="11489" y="18037"/>
                      </a:lnTo>
                      <a:lnTo>
                        <a:pt x="11398" y="18221"/>
                      </a:lnTo>
                      <a:lnTo>
                        <a:pt x="11319" y="18447"/>
                      </a:lnTo>
                      <a:lnTo>
                        <a:pt x="11251" y="18659"/>
                      </a:lnTo>
                      <a:lnTo>
                        <a:pt x="11206" y="18900"/>
                      </a:lnTo>
                      <a:lnTo>
                        <a:pt x="11184" y="19154"/>
                      </a:lnTo>
                      <a:lnTo>
                        <a:pt x="11184" y="19423"/>
                      </a:lnTo>
                      <a:lnTo>
                        <a:pt x="11229" y="19663"/>
                      </a:lnTo>
                      <a:lnTo>
                        <a:pt x="11297" y="19903"/>
                      </a:lnTo>
                      <a:lnTo>
                        <a:pt x="11376" y="20158"/>
                      </a:lnTo>
                      <a:lnTo>
                        <a:pt x="11511" y="20398"/>
                      </a:lnTo>
                      <a:lnTo>
                        <a:pt x="11681" y="20610"/>
                      </a:lnTo>
                      <a:lnTo>
                        <a:pt x="11884" y="20808"/>
                      </a:lnTo>
                      <a:lnTo>
                        <a:pt x="12121" y="20992"/>
                      </a:lnTo>
                      <a:lnTo>
                        <a:pt x="12404" y="21161"/>
                      </a:lnTo>
                      <a:lnTo>
                        <a:pt x="12528" y="21190"/>
                      </a:lnTo>
                      <a:lnTo>
                        <a:pt x="12856" y="21274"/>
                      </a:lnTo>
                      <a:lnTo>
                        <a:pt x="13330" y="21373"/>
                      </a:lnTo>
                      <a:lnTo>
                        <a:pt x="13963" y="21486"/>
                      </a:lnTo>
                      <a:lnTo>
                        <a:pt x="14313" y="21543"/>
                      </a:lnTo>
                      <a:lnTo>
                        <a:pt x="14652" y="21571"/>
                      </a:lnTo>
                      <a:lnTo>
                        <a:pt x="15025" y="21600"/>
                      </a:lnTo>
                      <a:lnTo>
                        <a:pt x="15409" y="21600"/>
                      </a:lnTo>
                      <a:lnTo>
                        <a:pt x="15782" y="21600"/>
                      </a:lnTo>
                      <a:lnTo>
                        <a:pt x="16177" y="21571"/>
                      </a:lnTo>
                      <a:lnTo>
                        <a:pt x="16516" y="21486"/>
                      </a:lnTo>
                      <a:lnTo>
                        <a:pt x="16889" y="21402"/>
                      </a:lnTo>
                      <a:lnTo>
                        <a:pt x="16821" y="21190"/>
                      </a:lnTo>
                      <a:lnTo>
                        <a:pt x="16776" y="20935"/>
                      </a:lnTo>
                      <a:lnTo>
                        <a:pt x="16742" y="20667"/>
                      </a:lnTo>
                      <a:lnTo>
                        <a:pt x="16719" y="20370"/>
                      </a:lnTo>
                      <a:lnTo>
                        <a:pt x="16697" y="19719"/>
                      </a:lnTo>
                      <a:lnTo>
                        <a:pt x="16697" y="19013"/>
                      </a:lnTo>
                      <a:lnTo>
                        <a:pt x="16719" y="18306"/>
                      </a:lnTo>
                      <a:lnTo>
                        <a:pt x="16753" y="17599"/>
                      </a:lnTo>
                      <a:lnTo>
                        <a:pt x="16821" y="16949"/>
                      </a:lnTo>
                      <a:lnTo>
                        <a:pt x="16889" y="16383"/>
                      </a:lnTo>
                      <a:lnTo>
                        <a:pt x="16934" y="16129"/>
                      </a:lnTo>
                      <a:lnTo>
                        <a:pt x="17002" y="15945"/>
                      </a:lnTo>
                      <a:lnTo>
                        <a:pt x="17081" y="15790"/>
                      </a:lnTo>
                      <a:lnTo>
                        <a:pt x="17194" y="15648"/>
                      </a:lnTo>
                      <a:lnTo>
                        <a:pt x="17318" y="15563"/>
                      </a:lnTo>
                      <a:lnTo>
                        <a:pt x="17453" y="15507"/>
                      </a:lnTo>
                      <a:lnTo>
                        <a:pt x="17600" y="15450"/>
                      </a:lnTo>
                      <a:lnTo>
                        <a:pt x="17758" y="15450"/>
                      </a:lnTo>
                      <a:lnTo>
                        <a:pt x="17905" y="15479"/>
                      </a:lnTo>
                      <a:lnTo>
                        <a:pt x="18064" y="15535"/>
                      </a:lnTo>
                      <a:lnTo>
                        <a:pt x="18233" y="15620"/>
                      </a:lnTo>
                      <a:lnTo>
                        <a:pt x="18380" y="15733"/>
                      </a:lnTo>
                      <a:lnTo>
                        <a:pt x="18561" y="15832"/>
                      </a:lnTo>
                      <a:lnTo>
                        <a:pt x="18707" y="15973"/>
                      </a:lnTo>
                      <a:lnTo>
                        <a:pt x="18866" y="16129"/>
                      </a:lnTo>
                      <a:lnTo>
                        <a:pt x="18990" y="16327"/>
                      </a:lnTo>
                      <a:lnTo>
                        <a:pt x="19125" y="16482"/>
                      </a:lnTo>
                      <a:lnTo>
                        <a:pt x="19295" y="16624"/>
                      </a:lnTo>
                      <a:lnTo>
                        <a:pt x="19464" y="16737"/>
                      </a:lnTo>
                      <a:lnTo>
                        <a:pt x="19668" y="16807"/>
                      </a:lnTo>
                      <a:lnTo>
                        <a:pt x="19860" y="16836"/>
                      </a:lnTo>
                      <a:lnTo>
                        <a:pt x="20052" y="16864"/>
                      </a:lnTo>
                      <a:lnTo>
                        <a:pt x="20266" y="16836"/>
                      </a:lnTo>
                      <a:lnTo>
                        <a:pt x="20470" y="16793"/>
                      </a:lnTo>
                      <a:lnTo>
                        <a:pt x="20662" y="16708"/>
                      </a:lnTo>
                      <a:lnTo>
                        <a:pt x="20854" y="16567"/>
                      </a:lnTo>
                      <a:lnTo>
                        <a:pt x="21035" y="16412"/>
                      </a:lnTo>
                      <a:lnTo>
                        <a:pt x="21182" y="16214"/>
                      </a:lnTo>
                      <a:lnTo>
                        <a:pt x="21340" y="16002"/>
                      </a:lnTo>
                      <a:lnTo>
                        <a:pt x="21441" y="15733"/>
                      </a:lnTo>
                      <a:lnTo>
                        <a:pt x="21532" y="15436"/>
                      </a:lnTo>
                      <a:lnTo>
                        <a:pt x="21600" y="15083"/>
                      </a:lnTo>
                      <a:lnTo>
                        <a:pt x="21600" y="14885"/>
                      </a:lnTo>
                      <a:lnTo>
                        <a:pt x="21600" y="14729"/>
                      </a:lnTo>
                      <a:lnTo>
                        <a:pt x="21600" y="14531"/>
                      </a:lnTo>
                      <a:lnTo>
                        <a:pt x="21577" y="14376"/>
                      </a:lnTo>
                      <a:lnTo>
                        <a:pt x="21532" y="14206"/>
                      </a:lnTo>
                      <a:lnTo>
                        <a:pt x="21487" y="14051"/>
                      </a:lnTo>
                      <a:lnTo>
                        <a:pt x="21419" y="13909"/>
                      </a:lnTo>
                      <a:lnTo>
                        <a:pt x="21351" y="13768"/>
                      </a:lnTo>
                      <a:lnTo>
                        <a:pt x="21204" y="13500"/>
                      </a:lnTo>
                      <a:lnTo>
                        <a:pt x="21035" y="13287"/>
                      </a:lnTo>
                      <a:lnTo>
                        <a:pt x="20809" y="13090"/>
                      </a:lnTo>
                      <a:lnTo>
                        <a:pt x="20594" y="12962"/>
                      </a:lnTo>
                      <a:lnTo>
                        <a:pt x="20357" y="12821"/>
                      </a:lnTo>
                      <a:lnTo>
                        <a:pt x="20120" y="12764"/>
                      </a:lnTo>
                      <a:lnTo>
                        <a:pt x="19882" y="12708"/>
                      </a:lnTo>
                      <a:lnTo>
                        <a:pt x="19645" y="12736"/>
                      </a:lnTo>
                      <a:lnTo>
                        <a:pt x="19430" y="12793"/>
                      </a:lnTo>
                      <a:lnTo>
                        <a:pt x="19227" y="12906"/>
                      </a:lnTo>
                      <a:lnTo>
                        <a:pt x="19148" y="12962"/>
                      </a:lnTo>
                      <a:lnTo>
                        <a:pt x="19058" y="13047"/>
                      </a:lnTo>
                      <a:lnTo>
                        <a:pt x="18990" y="13146"/>
                      </a:lnTo>
                      <a:lnTo>
                        <a:pt x="18911" y="13259"/>
                      </a:lnTo>
                      <a:lnTo>
                        <a:pt x="18775" y="13471"/>
                      </a:lnTo>
                      <a:lnTo>
                        <a:pt x="18628" y="13641"/>
                      </a:lnTo>
                      <a:lnTo>
                        <a:pt x="18470" y="13740"/>
                      </a:lnTo>
                      <a:lnTo>
                        <a:pt x="18301" y="13825"/>
                      </a:lnTo>
                      <a:lnTo>
                        <a:pt x="18143" y="13853"/>
                      </a:lnTo>
                      <a:lnTo>
                        <a:pt x="17973" y="13881"/>
                      </a:lnTo>
                      <a:lnTo>
                        <a:pt x="17804" y="13853"/>
                      </a:lnTo>
                      <a:lnTo>
                        <a:pt x="17646" y="13796"/>
                      </a:lnTo>
                      <a:lnTo>
                        <a:pt x="17499" y="13726"/>
                      </a:lnTo>
                      <a:lnTo>
                        <a:pt x="17341" y="13641"/>
                      </a:lnTo>
                      <a:lnTo>
                        <a:pt x="17216" y="13528"/>
                      </a:lnTo>
                      <a:lnTo>
                        <a:pt x="17103" y="13386"/>
                      </a:lnTo>
                      <a:lnTo>
                        <a:pt x="17024" y="13259"/>
                      </a:lnTo>
                      <a:lnTo>
                        <a:pt x="16934" y="13118"/>
                      </a:lnTo>
                      <a:lnTo>
                        <a:pt x="16889" y="12991"/>
                      </a:lnTo>
                      <a:lnTo>
                        <a:pt x="16889" y="12849"/>
                      </a:lnTo>
                      <a:lnTo>
                        <a:pt x="16889" y="12383"/>
                      </a:lnTo>
                      <a:lnTo>
                        <a:pt x="16889" y="11662"/>
                      </a:lnTo>
                      <a:lnTo>
                        <a:pt x="16889" y="10701"/>
                      </a:lnTo>
                      <a:lnTo>
                        <a:pt x="16889" y="9640"/>
                      </a:lnTo>
                      <a:lnTo>
                        <a:pt x="16889" y="8566"/>
                      </a:lnTo>
                      <a:lnTo>
                        <a:pt x="16889" y="7478"/>
                      </a:lnTo>
                      <a:lnTo>
                        <a:pt x="16889" y="6502"/>
                      </a:lnTo>
                      <a:lnTo>
                        <a:pt x="16889" y="5739"/>
                      </a:lnTo>
                      <a:lnTo>
                        <a:pt x="16674" y="5894"/>
                      </a:lnTo>
                      <a:lnTo>
                        <a:pt x="16414" y="6036"/>
                      </a:lnTo>
                      <a:lnTo>
                        <a:pt x="16154" y="6177"/>
                      </a:lnTo>
                      <a:lnTo>
                        <a:pt x="15849" y="6248"/>
                      </a:lnTo>
                      <a:lnTo>
                        <a:pt x="15544" y="6304"/>
                      </a:lnTo>
                      <a:lnTo>
                        <a:pt x="15217" y="6332"/>
                      </a:lnTo>
                      <a:lnTo>
                        <a:pt x="14866" y="6361"/>
                      </a:lnTo>
                      <a:lnTo>
                        <a:pt x="14550" y="6361"/>
                      </a:lnTo>
                      <a:lnTo>
                        <a:pt x="14200" y="6332"/>
                      </a:lnTo>
                      <a:lnTo>
                        <a:pt x="13850" y="6276"/>
                      </a:lnTo>
                      <a:lnTo>
                        <a:pt x="13522" y="6219"/>
                      </a:lnTo>
                      <a:lnTo>
                        <a:pt x="13206" y="6149"/>
                      </a:lnTo>
                      <a:lnTo>
                        <a:pt x="12901" y="6064"/>
                      </a:lnTo>
                      <a:lnTo>
                        <a:pt x="12618" y="5951"/>
                      </a:lnTo>
                      <a:lnTo>
                        <a:pt x="12358" y="5838"/>
                      </a:lnTo>
                      <a:lnTo>
                        <a:pt x="12121" y="5739"/>
                      </a:lnTo>
                      <a:lnTo>
                        <a:pt x="11941" y="5626"/>
                      </a:lnTo>
                      <a:lnTo>
                        <a:pt x="11794" y="5513"/>
                      </a:lnTo>
                      <a:lnTo>
                        <a:pt x="11658" y="5414"/>
                      </a:lnTo>
                      <a:lnTo>
                        <a:pt x="11556" y="5301"/>
                      </a:lnTo>
                      <a:lnTo>
                        <a:pt x="11466" y="5187"/>
                      </a:lnTo>
                      <a:lnTo>
                        <a:pt x="11398" y="5089"/>
                      </a:lnTo>
                      <a:lnTo>
                        <a:pt x="11376" y="4947"/>
                      </a:lnTo>
                      <a:lnTo>
                        <a:pt x="11353" y="4834"/>
                      </a:lnTo>
                      <a:lnTo>
                        <a:pt x="11353" y="4707"/>
                      </a:lnTo>
                      <a:lnTo>
                        <a:pt x="11376" y="4565"/>
                      </a:lnTo>
                      <a:lnTo>
                        <a:pt x="11443" y="4410"/>
                      </a:lnTo>
                      <a:lnTo>
                        <a:pt x="11511" y="4240"/>
                      </a:lnTo>
                      <a:lnTo>
                        <a:pt x="11703" y="3887"/>
                      </a:lnTo>
                      <a:lnTo>
                        <a:pt x="11986" y="3505"/>
                      </a:lnTo>
                      <a:lnTo>
                        <a:pt x="12144" y="3265"/>
                      </a:lnTo>
                      <a:lnTo>
                        <a:pt x="12246" y="3025"/>
                      </a:lnTo>
                      <a:lnTo>
                        <a:pt x="12336" y="2756"/>
                      </a:lnTo>
                      <a:lnTo>
                        <a:pt x="12404" y="2445"/>
                      </a:lnTo>
                      <a:lnTo>
                        <a:pt x="12438" y="2176"/>
                      </a:lnTo>
                      <a:lnTo>
                        <a:pt x="12438" y="1880"/>
                      </a:lnTo>
                      <a:lnTo>
                        <a:pt x="12404" y="1583"/>
                      </a:lnTo>
                      <a:lnTo>
                        <a:pt x="12336" y="1314"/>
                      </a:lnTo>
                      <a:lnTo>
                        <a:pt x="12246" y="1046"/>
                      </a:lnTo>
                      <a:lnTo>
                        <a:pt x="12099" y="791"/>
                      </a:lnTo>
                      <a:lnTo>
                        <a:pt x="12008" y="692"/>
                      </a:lnTo>
                      <a:lnTo>
                        <a:pt x="11918" y="579"/>
                      </a:lnTo>
                      <a:lnTo>
                        <a:pt x="11816" y="466"/>
                      </a:lnTo>
                      <a:lnTo>
                        <a:pt x="11703" y="381"/>
                      </a:lnTo>
                      <a:lnTo>
                        <a:pt x="11579" y="310"/>
                      </a:lnTo>
                      <a:lnTo>
                        <a:pt x="11443" y="226"/>
                      </a:lnTo>
                      <a:lnTo>
                        <a:pt x="11297" y="169"/>
                      </a:lnTo>
                      <a:lnTo>
                        <a:pt x="11138" y="113"/>
                      </a:lnTo>
                      <a:lnTo>
                        <a:pt x="10969" y="56"/>
                      </a:lnTo>
                      <a:lnTo>
                        <a:pt x="10800" y="28"/>
                      </a:lnTo>
                      <a:lnTo>
                        <a:pt x="10619" y="28"/>
                      </a:lnTo>
                      <a:lnTo>
                        <a:pt x="10404" y="28"/>
                      </a:lnTo>
                      <a:lnTo>
                        <a:pt x="10257" y="28"/>
                      </a:lnTo>
                      <a:lnTo>
                        <a:pt x="10076" y="56"/>
                      </a:lnTo>
                      <a:lnTo>
                        <a:pt x="9952" y="84"/>
                      </a:lnTo>
                      <a:lnTo>
                        <a:pt x="9794" y="141"/>
                      </a:lnTo>
                      <a:lnTo>
                        <a:pt x="9692" y="226"/>
                      </a:lnTo>
                      <a:lnTo>
                        <a:pt x="9557" y="282"/>
                      </a:lnTo>
                      <a:lnTo>
                        <a:pt x="9455" y="381"/>
                      </a:lnTo>
                      <a:lnTo>
                        <a:pt x="9365" y="466"/>
                      </a:lnTo>
                      <a:lnTo>
                        <a:pt x="9274" y="579"/>
                      </a:lnTo>
                      <a:lnTo>
                        <a:pt x="9184" y="692"/>
                      </a:lnTo>
                      <a:lnTo>
                        <a:pt x="9128" y="791"/>
                      </a:lnTo>
                      <a:lnTo>
                        <a:pt x="9060" y="932"/>
                      </a:lnTo>
                      <a:lnTo>
                        <a:pt x="8969" y="1201"/>
                      </a:lnTo>
                      <a:lnTo>
                        <a:pt x="8913" y="1498"/>
                      </a:lnTo>
                      <a:lnTo>
                        <a:pt x="8890" y="1795"/>
                      </a:lnTo>
                      <a:lnTo>
                        <a:pt x="8890" y="2120"/>
                      </a:lnTo>
                      <a:lnTo>
                        <a:pt x="8913" y="2445"/>
                      </a:lnTo>
                      <a:lnTo>
                        <a:pt x="8969" y="2756"/>
                      </a:lnTo>
                      <a:lnTo>
                        <a:pt x="9060" y="3081"/>
                      </a:lnTo>
                      <a:lnTo>
                        <a:pt x="9173" y="3378"/>
                      </a:lnTo>
                      <a:lnTo>
                        <a:pt x="9297" y="3647"/>
                      </a:lnTo>
                      <a:lnTo>
                        <a:pt x="9466" y="3887"/>
                      </a:lnTo>
                      <a:lnTo>
                        <a:pt x="9579" y="4085"/>
                      </a:lnTo>
                      <a:lnTo>
                        <a:pt x="9670" y="4269"/>
                      </a:lnTo>
                      <a:lnTo>
                        <a:pt x="9726" y="4467"/>
                      </a:lnTo>
                      <a:lnTo>
                        <a:pt x="9771" y="4650"/>
                      </a:lnTo>
                      <a:lnTo>
                        <a:pt x="9771" y="4834"/>
                      </a:lnTo>
                      <a:lnTo>
                        <a:pt x="9749" y="5032"/>
                      </a:lnTo>
                      <a:lnTo>
                        <a:pt x="9715" y="5216"/>
                      </a:lnTo>
                      <a:lnTo>
                        <a:pt x="9625" y="5385"/>
                      </a:lnTo>
                      <a:lnTo>
                        <a:pt x="9534" y="5513"/>
                      </a:lnTo>
                      <a:lnTo>
                        <a:pt x="9410" y="5626"/>
                      </a:lnTo>
                      <a:lnTo>
                        <a:pt x="9229" y="5710"/>
                      </a:lnTo>
                      <a:lnTo>
                        <a:pt x="9060" y="5767"/>
                      </a:lnTo>
                      <a:lnTo>
                        <a:pt x="8845" y="5767"/>
                      </a:lnTo>
                      <a:lnTo>
                        <a:pt x="8585" y="5739"/>
                      </a:lnTo>
                      <a:lnTo>
                        <a:pt x="8325" y="5654"/>
                      </a:lnTo>
                      <a:lnTo>
                        <a:pt x="8020" y="5513"/>
                      </a:lnTo>
                      <a:lnTo>
                        <a:pt x="7840" y="5442"/>
                      </a:lnTo>
                      <a:lnTo>
                        <a:pt x="7648" y="5385"/>
                      </a:lnTo>
                      <a:lnTo>
                        <a:pt x="7433" y="5329"/>
                      </a:lnTo>
                      <a:lnTo>
                        <a:pt x="7241" y="5301"/>
                      </a:lnTo>
                      <a:lnTo>
                        <a:pt x="6755" y="5301"/>
                      </a:lnTo>
                      <a:lnTo>
                        <a:pt x="6281" y="5329"/>
                      </a:lnTo>
                      <a:lnTo>
                        <a:pt x="5784" y="5385"/>
                      </a:lnTo>
                      <a:lnTo>
                        <a:pt x="5264" y="5498"/>
                      </a:lnTo>
                      <a:lnTo>
                        <a:pt x="4744" y="5597"/>
                      </a:lnTo>
                      <a:lnTo>
                        <a:pt x="4247" y="5739"/>
                      </a:lnTo>
                      <a:lnTo>
                        <a:pt x="4202" y="5894"/>
                      </a:lnTo>
                      <a:lnTo>
                        <a:pt x="4202" y="6191"/>
                      </a:lnTo>
                      <a:lnTo>
                        <a:pt x="4202" y="6545"/>
                      </a:lnTo>
                      <a:lnTo>
                        <a:pt x="4225" y="6954"/>
                      </a:lnTo>
                      <a:lnTo>
                        <a:pt x="4315" y="7930"/>
                      </a:lnTo>
                      <a:lnTo>
                        <a:pt x="4394" y="9018"/>
                      </a:lnTo>
                      <a:lnTo>
                        <a:pt x="4439" y="9570"/>
                      </a:lnTo>
                      <a:lnTo>
                        <a:pt x="4462" y="10107"/>
                      </a:lnTo>
                      <a:lnTo>
                        <a:pt x="4484" y="10630"/>
                      </a:lnTo>
                      <a:lnTo>
                        <a:pt x="4507" y="11082"/>
                      </a:lnTo>
                      <a:lnTo>
                        <a:pt x="4484" y="11520"/>
                      </a:lnTo>
                      <a:lnTo>
                        <a:pt x="4439" y="11874"/>
                      </a:lnTo>
                      <a:lnTo>
                        <a:pt x="4394" y="12029"/>
                      </a:lnTo>
                      <a:lnTo>
                        <a:pt x="4349" y="12171"/>
                      </a:lnTo>
                      <a:lnTo>
                        <a:pt x="4315" y="12284"/>
                      </a:lnTo>
                      <a:lnTo>
                        <a:pt x="4247" y="12354"/>
                      </a:lnTo>
                      <a:close/>
                    </a:path>
                  </a:pathLst>
                </a:custGeom>
                <a:solidFill>
                  <a:srgbClr val="00B0F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0" name="Puzzle1"/>
                <p:cNvSpPr>
                  <a:spLocks noEditPoints="1" noChangeArrowheads="1"/>
                </p:cNvSpPr>
                <p:nvPr/>
              </p:nvSpPr>
              <p:spPr bwMode="auto">
                <a:xfrm>
                  <a:off x="744735" y="3518217"/>
                  <a:ext cx="188472" cy="116932"/>
                </a:xfrm>
                <a:custGeom>
                  <a:avLst/>
                  <a:gdLst>
                    <a:gd name="T0" fmla="*/ 16740 w 21600"/>
                    <a:gd name="T1" fmla="*/ 21078 h 21600"/>
                    <a:gd name="T2" fmla="*/ 16976 w 21600"/>
                    <a:gd name="T3" fmla="*/ 521 h 21600"/>
                    <a:gd name="T4" fmla="*/ 4725 w 21600"/>
                    <a:gd name="T5" fmla="*/ 856 h 21600"/>
                    <a:gd name="T6" fmla="*/ 5040 w 21600"/>
                    <a:gd name="T7" fmla="*/ 21004 h 21600"/>
                    <a:gd name="T8" fmla="*/ 10811 w 21600"/>
                    <a:gd name="T9" fmla="*/ 12885 h 21600"/>
                    <a:gd name="T10" fmla="*/ 10845 w 21600"/>
                    <a:gd name="T11" fmla="*/ 8714 h 21600"/>
                    <a:gd name="T12" fmla="*/ 21600 w 21600"/>
                    <a:gd name="T13" fmla="*/ 10000 h 21600"/>
                    <a:gd name="T14" fmla="*/ 56 w 21600"/>
                    <a:gd name="T15" fmla="*/ 10000 h 21600"/>
                    <a:gd name="T16" fmla="*/ 6086 w 21600"/>
                    <a:gd name="T17" fmla="*/ 2569 h 21600"/>
                    <a:gd name="T18" fmla="*/ 16132 w 21600"/>
                    <a:gd name="T19" fmla="*/ 19552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9360" y="20836"/>
                      </a:moveTo>
                      <a:lnTo>
                        <a:pt x="9528" y="20836"/>
                      </a:lnTo>
                      <a:lnTo>
                        <a:pt x="9686" y="20762"/>
                      </a:lnTo>
                      <a:lnTo>
                        <a:pt x="9810" y="20687"/>
                      </a:lnTo>
                      <a:lnTo>
                        <a:pt x="9922" y="20575"/>
                      </a:lnTo>
                      <a:lnTo>
                        <a:pt x="10012" y="20426"/>
                      </a:lnTo>
                      <a:lnTo>
                        <a:pt x="10068" y="20296"/>
                      </a:lnTo>
                      <a:lnTo>
                        <a:pt x="10113" y="20110"/>
                      </a:lnTo>
                      <a:lnTo>
                        <a:pt x="10136" y="19905"/>
                      </a:lnTo>
                      <a:lnTo>
                        <a:pt x="10136" y="19682"/>
                      </a:lnTo>
                      <a:lnTo>
                        <a:pt x="10113" y="19440"/>
                      </a:lnTo>
                      <a:lnTo>
                        <a:pt x="10068" y="19142"/>
                      </a:lnTo>
                      <a:lnTo>
                        <a:pt x="10012" y="18900"/>
                      </a:lnTo>
                      <a:lnTo>
                        <a:pt x="9900" y="18620"/>
                      </a:lnTo>
                      <a:lnTo>
                        <a:pt x="9787" y="18285"/>
                      </a:lnTo>
                      <a:lnTo>
                        <a:pt x="9641" y="17968"/>
                      </a:lnTo>
                      <a:lnTo>
                        <a:pt x="9472" y="17652"/>
                      </a:lnTo>
                      <a:lnTo>
                        <a:pt x="9382" y="17466"/>
                      </a:lnTo>
                      <a:lnTo>
                        <a:pt x="9315" y="17298"/>
                      </a:lnTo>
                      <a:lnTo>
                        <a:pt x="9258" y="17112"/>
                      </a:lnTo>
                      <a:lnTo>
                        <a:pt x="9191" y="16926"/>
                      </a:lnTo>
                      <a:lnTo>
                        <a:pt x="9123" y="16535"/>
                      </a:lnTo>
                      <a:lnTo>
                        <a:pt x="9101" y="16144"/>
                      </a:lnTo>
                      <a:lnTo>
                        <a:pt x="9101" y="15753"/>
                      </a:lnTo>
                      <a:lnTo>
                        <a:pt x="9168" y="15362"/>
                      </a:lnTo>
                      <a:lnTo>
                        <a:pt x="9236" y="14971"/>
                      </a:lnTo>
                      <a:lnTo>
                        <a:pt x="9360" y="14580"/>
                      </a:lnTo>
                      <a:lnTo>
                        <a:pt x="9495" y="14244"/>
                      </a:lnTo>
                      <a:lnTo>
                        <a:pt x="9663" y="13891"/>
                      </a:lnTo>
                      <a:lnTo>
                        <a:pt x="9855" y="13611"/>
                      </a:lnTo>
                      <a:lnTo>
                        <a:pt x="10068" y="13351"/>
                      </a:lnTo>
                      <a:lnTo>
                        <a:pt x="10293" y="13146"/>
                      </a:lnTo>
                      <a:lnTo>
                        <a:pt x="10552" y="12997"/>
                      </a:lnTo>
                      <a:lnTo>
                        <a:pt x="10811" y="12885"/>
                      </a:lnTo>
                      <a:lnTo>
                        <a:pt x="11069" y="12866"/>
                      </a:lnTo>
                      <a:lnTo>
                        <a:pt x="11351" y="12885"/>
                      </a:lnTo>
                      <a:lnTo>
                        <a:pt x="11610" y="12997"/>
                      </a:lnTo>
                      <a:lnTo>
                        <a:pt x="11846" y="13183"/>
                      </a:lnTo>
                      <a:lnTo>
                        <a:pt x="12060" y="13388"/>
                      </a:lnTo>
                      <a:lnTo>
                        <a:pt x="12251" y="13648"/>
                      </a:lnTo>
                      <a:lnTo>
                        <a:pt x="12419" y="13928"/>
                      </a:lnTo>
                      <a:lnTo>
                        <a:pt x="12555" y="14244"/>
                      </a:lnTo>
                      <a:lnTo>
                        <a:pt x="12690" y="14617"/>
                      </a:lnTo>
                      <a:lnTo>
                        <a:pt x="12768" y="15008"/>
                      </a:lnTo>
                      <a:lnTo>
                        <a:pt x="12836" y="15399"/>
                      </a:lnTo>
                      <a:lnTo>
                        <a:pt x="12858" y="15753"/>
                      </a:lnTo>
                      <a:lnTo>
                        <a:pt x="12858" y="16144"/>
                      </a:lnTo>
                      <a:lnTo>
                        <a:pt x="12813" y="16535"/>
                      </a:lnTo>
                      <a:lnTo>
                        <a:pt x="12746" y="16888"/>
                      </a:lnTo>
                      <a:lnTo>
                        <a:pt x="12667" y="17224"/>
                      </a:lnTo>
                      <a:lnTo>
                        <a:pt x="12510" y="17503"/>
                      </a:lnTo>
                      <a:lnTo>
                        <a:pt x="12228" y="18043"/>
                      </a:lnTo>
                      <a:lnTo>
                        <a:pt x="11970" y="18546"/>
                      </a:lnTo>
                      <a:lnTo>
                        <a:pt x="11868" y="18751"/>
                      </a:lnTo>
                      <a:lnTo>
                        <a:pt x="11778" y="18974"/>
                      </a:lnTo>
                      <a:lnTo>
                        <a:pt x="11711" y="19179"/>
                      </a:lnTo>
                      <a:lnTo>
                        <a:pt x="11666" y="19365"/>
                      </a:lnTo>
                      <a:lnTo>
                        <a:pt x="11632" y="19570"/>
                      </a:lnTo>
                      <a:lnTo>
                        <a:pt x="11632" y="19756"/>
                      </a:lnTo>
                      <a:lnTo>
                        <a:pt x="11632" y="19942"/>
                      </a:lnTo>
                      <a:lnTo>
                        <a:pt x="11643" y="20110"/>
                      </a:lnTo>
                      <a:lnTo>
                        <a:pt x="11711" y="20296"/>
                      </a:lnTo>
                      <a:lnTo>
                        <a:pt x="11801" y="20464"/>
                      </a:lnTo>
                      <a:lnTo>
                        <a:pt x="11891" y="20650"/>
                      </a:lnTo>
                      <a:lnTo>
                        <a:pt x="12037" y="20836"/>
                      </a:lnTo>
                      <a:lnTo>
                        <a:pt x="12206" y="21004"/>
                      </a:lnTo>
                      <a:lnTo>
                        <a:pt x="12419" y="21190"/>
                      </a:lnTo>
                      <a:lnTo>
                        <a:pt x="12667" y="21320"/>
                      </a:lnTo>
                      <a:lnTo>
                        <a:pt x="12960" y="21432"/>
                      </a:lnTo>
                      <a:lnTo>
                        <a:pt x="13286" y="21544"/>
                      </a:lnTo>
                      <a:lnTo>
                        <a:pt x="13612" y="21655"/>
                      </a:lnTo>
                      <a:lnTo>
                        <a:pt x="13983" y="21693"/>
                      </a:lnTo>
                      <a:lnTo>
                        <a:pt x="14343" y="21730"/>
                      </a:lnTo>
                      <a:lnTo>
                        <a:pt x="14715" y="21730"/>
                      </a:lnTo>
                      <a:lnTo>
                        <a:pt x="15075" y="21730"/>
                      </a:lnTo>
                      <a:lnTo>
                        <a:pt x="15446" y="21655"/>
                      </a:lnTo>
                      <a:lnTo>
                        <a:pt x="15794" y="21581"/>
                      </a:lnTo>
                      <a:lnTo>
                        <a:pt x="16132" y="21432"/>
                      </a:lnTo>
                      <a:lnTo>
                        <a:pt x="16458" y="21302"/>
                      </a:lnTo>
                      <a:lnTo>
                        <a:pt x="16740" y="21078"/>
                      </a:lnTo>
                      <a:lnTo>
                        <a:pt x="16976" y="20836"/>
                      </a:lnTo>
                      <a:lnTo>
                        <a:pt x="17043" y="20650"/>
                      </a:lnTo>
                      <a:lnTo>
                        <a:pt x="17088" y="20426"/>
                      </a:lnTo>
                      <a:lnTo>
                        <a:pt x="17133" y="20222"/>
                      </a:lnTo>
                      <a:lnTo>
                        <a:pt x="17156" y="19980"/>
                      </a:lnTo>
                      <a:lnTo>
                        <a:pt x="17167" y="19477"/>
                      </a:lnTo>
                      <a:lnTo>
                        <a:pt x="17167" y="18974"/>
                      </a:lnTo>
                      <a:lnTo>
                        <a:pt x="17156" y="18397"/>
                      </a:lnTo>
                      <a:lnTo>
                        <a:pt x="17111" y="17820"/>
                      </a:lnTo>
                      <a:lnTo>
                        <a:pt x="17066" y="17261"/>
                      </a:lnTo>
                      <a:lnTo>
                        <a:pt x="16998" y="16646"/>
                      </a:lnTo>
                      <a:lnTo>
                        <a:pt x="16852" y="15511"/>
                      </a:lnTo>
                      <a:lnTo>
                        <a:pt x="16740" y="14393"/>
                      </a:lnTo>
                      <a:lnTo>
                        <a:pt x="16717" y="13928"/>
                      </a:lnTo>
                      <a:lnTo>
                        <a:pt x="16695" y="13462"/>
                      </a:lnTo>
                      <a:lnTo>
                        <a:pt x="16717" y="13071"/>
                      </a:lnTo>
                      <a:lnTo>
                        <a:pt x="16785" y="12755"/>
                      </a:lnTo>
                      <a:lnTo>
                        <a:pt x="16852" y="12419"/>
                      </a:lnTo>
                      <a:lnTo>
                        <a:pt x="16953" y="12140"/>
                      </a:lnTo>
                      <a:lnTo>
                        <a:pt x="17088" y="11898"/>
                      </a:lnTo>
                      <a:lnTo>
                        <a:pt x="17212" y="11675"/>
                      </a:lnTo>
                      <a:lnTo>
                        <a:pt x="17370" y="11470"/>
                      </a:lnTo>
                      <a:lnTo>
                        <a:pt x="17516" y="11284"/>
                      </a:lnTo>
                      <a:lnTo>
                        <a:pt x="17696" y="11135"/>
                      </a:lnTo>
                      <a:lnTo>
                        <a:pt x="17865" y="11042"/>
                      </a:lnTo>
                      <a:lnTo>
                        <a:pt x="18033" y="10930"/>
                      </a:lnTo>
                      <a:lnTo>
                        <a:pt x="18213" y="10893"/>
                      </a:lnTo>
                      <a:lnTo>
                        <a:pt x="18382" y="10893"/>
                      </a:lnTo>
                      <a:lnTo>
                        <a:pt x="18551" y="10967"/>
                      </a:lnTo>
                      <a:lnTo>
                        <a:pt x="18708" y="11042"/>
                      </a:lnTo>
                      <a:lnTo>
                        <a:pt x="18855" y="11172"/>
                      </a:lnTo>
                      <a:lnTo>
                        <a:pt x="19012" y="11358"/>
                      </a:lnTo>
                      <a:lnTo>
                        <a:pt x="19136" y="11600"/>
                      </a:lnTo>
                      <a:lnTo>
                        <a:pt x="19271" y="11861"/>
                      </a:lnTo>
                      <a:lnTo>
                        <a:pt x="19440" y="12028"/>
                      </a:lnTo>
                      <a:lnTo>
                        <a:pt x="19608" y="12177"/>
                      </a:lnTo>
                      <a:lnTo>
                        <a:pt x="19822" y="12289"/>
                      </a:lnTo>
                      <a:lnTo>
                        <a:pt x="20025" y="12289"/>
                      </a:lnTo>
                      <a:lnTo>
                        <a:pt x="20238" y="12289"/>
                      </a:lnTo>
                      <a:lnTo>
                        <a:pt x="20452" y="12215"/>
                      </a:lnTo>
                      <a:lnTo>
                        <a:pt x="20643" y="12103"/>
                      </a:lnTo>
                      <a:lnTo>
                        <a:pt x="20846" y="11973"/>
                      </a:lnTo>
                      <a:lnTo>
                        <a:pt x="21037" y="11786"/>
                      </a:lnTo>
                      <a:lnTo>
                        <a:pt x="21206" y="11563"/>
                      </a:lnTo>
                      <a:lnTo>
                        <a:pt x="21363" y="11321"/>
                      </a:lnTo>
                      <a:lnTo>
                        <a:pt x="21465" y="11079"/>
                      </a:lnTo>
                      <a:lnTo>
                        <a:pt x="21577" y="10744"/>
                      </a:lnTo>
                      <a:lnTo>
                        <a:pt x="21622" y="10427"/>
                      </a:lnTo>
                      <a:lnTo>
                        <a:pt x="21645" y="10111"/>
                      </a:lnTo>
                      <a:lnTo>
                        <a:pt x="21622" y="9608"/>
                      </a:lnTo>
                      <a:lnTo>
                        <a:pt x="21577" y="9142"/>
                      </a:lnTo>
                      <a:lnTo>
                        <a:pt x="21465" y="8751"/>
                      </a:lnTo>
                      <a:lnTo>
                        <a:pt x="21363" y="8397"/>
                      </a:lnTo>
                      <a:lnTo>
                        <a:pt x="21206" y="8062"/>
                      </a:lnTo>
                      <a:lnTo>
                        <a:pt x="21037" y="7820"/>
                      </a:lnTo>
                      <a:lnTo>
                        <a:pt x="20846" y="7597"/>
                      </a:lnTo>
                      <a:lnTo>
                        <a:pt x="20643" y="7429"/>
                      </a:lnTo>
                      <a:lnTo>
                        <a:pt x="20452" y="7317"/>
                      </a:lnTo>
                      <a:lnTo>
                        <a:pt x="20238" y="7206"/>
                      </a:lnTo>
                      <a:lnTo>
                        <a:pt x="20025" y="7168"/>
                      </a:lnTo>
                      <a:lnTo>
                        <a:pt x="19822" y="7206"/>
                      </a:lnTo>
                      <a:lnTo>
                        <a:pt x="19608" y="7243"/>
                      </a:lnTo>
                      <a:lnTo>
                        <a:pt x="19440" y="7355"/>
                      </a:lnTo>
                      <a:lnTo>
                        <a:pt x="19271" y="7504"/>
                      </a:lnTo>
                      <a:lnTo>
                        <a:pt x="19136" y="7708"/>
                      </a:lnTo>
                      <a:lnTo>
                        <a:pt x="19012" y="7895"/>
                      </a:lnTo>
                      <a:lnTo>
                        <a:pt x="18832" y="8025"/>
                      </a:lnTo>
                      <a:lnTo>
                        <a:pt x="18663" y="8174"/>
                      </a:lnTo>
                      <a:lnTo>
                        <a:pt x="18472" y="8248"/>
                      </a:lnTo>
                      <a:lnTo>
                        <a:pt x="18270" y="8286"/>
                      </a:lnTo>
                      <a:lnTo>
                        <a:pt x="18078" y="8323"/>
                      </a:lnTo>
                      <a:lnTo>
                        <a:pt x="17887" y="8323"/>
                      </a:lnTo>
                      <a:lnTo>
                        <a:pt x="17696" y="8248"/>
                      </a:lnTo>
                      <a:lnTo>
                        <a:pt x="17493" y="8174"/>
                      </a:lnTo>
                      <a:lnTo>
                        <a:pt x="17302" y="8062"/>
                      </a:lnTo>
                      <a:lnTo>
                        <a:pt x="17133" y="7969"/>
                      </a:lnTo>
                      <a:lnTo>
                        <a:pt x="16976" y="7783"/>
                      </a:lnTo>
                      <a:lnTo>
                        <a:pt x="16852" y="7597"/>
                      </a:lnTo>
                      <a:lnTo>
                        <a:pt x="16740" y="7429"/>
                      </a:lnTo>
                      <a:lnTo>
                        <a:pt x="16672" y="7168"/>
                      </a:lnTo>
                      <a:lnTo>
                        <a:pt x="16638" y="6926"/>
                      </a:lnTo>
                      <a:lnTo>
                        <a:pt x="16616" y="6498"/>
                      </a:lnTo>
                      <a:lnTo>
                        <a:pt x="16616" y="5772"/>
                      </a:lnTo>
                      <a:lnTo>
                        <a:pt x="16650" y="4915"/>
                      </a:lnTo>
                      <a:lnTo>
                        <a:pt x="16695" y="3928"/>
                      </a:lnTo>
                      <a:lnTo>
                        <a:pt x="16762" y="2960"/>
                      </a:lnTo>
                      <a:lnTo>
                        <a:pt x="16830" y="1992"/>
                      </a:lnTo>
                      <a:lnTo>
                        <a:pt x="16908" y="1173"/>
                      </a:lnTo>
                      <a:lnTo>
                        <a:pt x="16976" y="521"/>
                      </a:lnTo>
                      <a:lnTo>
                        <a:pt x="16953" y="521"/>
                      </a:lnTo>
                      <a:lnTo>
                        <a:pt x="16931" y="521"/>
                      </a:lnTo>
                      <a:lnTo>
                        <a:pt x="16267" y="484"/>
                      </a:lnTo>
                      <a:lnTo>
                        <a:pt x="15637" y="428"/>
                      </a:lnTo>
                      <a:lnTo>
                        <a:pt x="15063" y="353"/>
                      </a:lnTo>
                      <a:lnTo>
                        <a:pt x="14523" y="279"/>
                      </a:lnTo>
                      <a:lnTo>
                        <a:pt x="14040" y="167"/>
                      </a:lnTo>
                      <a:lnTo>
                        <a:pt x="13635" y="93"/>
                      </a:lnTo>
                      <a:lnTo>
                        <a:pt x="13331" y="18"/>
                      </a:lnTo>
                      <a:lnTo>
                        <a:pt x="13117" y="18"/>
                      </a:lnTo>
                      <a:lnTo>
                        <a:pt x="12982" y="18"/>
                      </a:lnTo>
                      <a:lnTo>
                        <a:pt x="12858" y="130"/>
                      </a:lnTo>
                      <a:lnTo>
                        <a:pt x="12723" y="279"/>
                      </a:lnTo>
                      <a:lnTo>
                        <a:pt x="12622" y="446"/>
                      </a:lnTo>
                      <a:lnTo>
                        <a:pt x="12510" y="670"/>
                      </a:lnTo>
                      <a:lnTo>
                        <a:pt x="12419" y="912"/>
                      </a:lnTo>
                      <a:lnTo>
                        <a:pt x="12363" y="1210"/>
                      </a:lnTo>
                      <a:lnTo>
                        <a:pt x="12318" y="1526"/>
                      </a:lnTo>
                      <a:lnTo>
                        <a:pt x="12273" y="1843"/>
                      </a:lnTo>
                      <a:lnTo>
                        <a:pt x="12251" y="2215"/>
                      </a:lnTo>
                      <a:lnTo>
                        <a:pt x="12273" y="2532"/>
                      </a:lnTo>
                      <a:lnTo>
                        <a:pt x="12318" y="2886"/>
                      </a:lnTo>
                      <a:lnTo>
                        <a:pt x="12386" y="3240"/>
                      </a:lnTo>
                      <a:lnTo>
                        <a:pt x="12464" y="3556"/>
                      </a:lnTo>
                      <a:lnTo>
                        <a:pt x="12577" y="3891"/>
                      </a:lnTo>
                      <a:lnTo>
                        <a:pt x="12746" y="4171"/>
                      </a:lnTo>
                      <a:lnTo>
                        <a:pt x="12926" y="4487"/>
                      </a:lnTo>
                      <a:lnTo>
                        <a:pt x="13050" y="4860"/>
                      </a:lnTo>
                      <a:lnTo>
                        <a:pt x="13162" y="5251"/>
                      </a:lnTo>
                      <a:lnTo>
                        <a:pt x="13218" y="5604"/>
                      </a:lnTo>
                      <a:lnTo>
                        <a:pt x="13263" y="5995"/>
                      </a:lnTo>
                      <a:lnTo>
                        <a:pt x="13241" y="6386"/>
                      </a:lnTo>
                      <a:lnTo>
                        <a:pt x="13218" y="6740"/>
                      </a:lnTo>
                      <a:lnTo>
                        <a:pt x="13139" y="7094"/>
                      </a:lnTo>
                      <a:lnTo>
                        <a:pt x="13050" y="7429"/>
                      </a:lnTo>
                      <a:lnTo>
                        <a:pt x="12903" y="7746"/>
                      </a:lnTo>
                      <a:lnTo>
                        <a:pt x="12723" y="8025"/>
                      </a:lnTo>
                      <a:lnTo>
                        <a:pt x="12532" y="8286"/>
                      </a:lnTo>
                      <a:lnTo>
                        <a:pt x="12318" y="8491"/>
                      </a:lnTo>
                      <a:lnTo>
                        <a:pt x="12060" y="8677"/>
                      </a:lnTo>
                      <a:lnTo>
                        <a:pt x="11756" y="8788"/>
                      </a:lnTo>
                      <a:lnTo>
                        <a:pt x="11452" y="8826"/>
                      </a:lnTo>
                      <a:lnTo>
                        <a:pt x="11283" y="8826"/>
                      </a:lnTo>
                      <a:lnTo>
                        <a:pt x="11126" y="8826"/>
                      </a:lnTo>
                      <a:lnTo>
                        <a:pt x="11002" y="8788"/>
                      </a:lnTo>
                      <a:lnTo>
                        <a:pt x="10845" y="8714"/>
                      </a:lnTo>
                      <a:lnTo>
                        <a:pt x="10721" y="8640"/>
                      </a:lnTo>
                      <a:lnTo>
                        <a:pt x="10608" y="8565"/>
                      </a:lnTo>
                      <a:lnTo>
                        <a:pt x="10485" y="8453"/>
                      </a:lnTo>
                      <a:lnTo>
                        <a:pt x="10372" y="8323"/>
                      </a:lnTo>
                      <a:lnTo>
                        <a:pt x="10181" y="8062"/>
                      </a:lnTo>
                      <a:lnTo>
                        <a:pt x="10035" y="7746"/>
                      </a:lnTo>
                      <a:lnTo>
                        <a:pt x="9900" y="7392"/>
                      </a:lnTo>
                      <a:lnTo>
                        <a:pt x="9787" y="7001"/>
                      </a:lnTo>
                      <a:lnTo>
                        <a:pt x="9731" y="6610"/>
                      </a:lnTo>
                      <a:lnTo>
                        <a:pt x="9686" y="6219"/>
                      </a:lnTo>
                      <a:lnTo>
                        <a:pt x="9663" y="5772"/>
                      </a:lnTo>
                      <a:lnTo>
                        <a:pt x="9686" y="5381"/>
                      </a:lnTo>
                      <a:lnTo>
                        <a:pt x="9753" y="4990"/>
                      </a:lnTo>
                      <a:lnTo>
                        <a:pt x="9832" y="4636"/>
                      </a:lnTo>
                      <a:lnTo>
                        <a:pt x="9945" y="4320"/>
                      </a:lnTo>
                      <a:lnTo>
                        <a:pt x="10068" y="4022"/>
                      </a:lnTo>
                      <a:lnTo>
                        <a:pt x="10203" y="3817"/>
                      </a:lnTo>
                      <a:lnTo>
                        <a:pt x="10316" y="3593"/>
                      </a:lnTo>
                      <a:lnTo>
                        <a:pt x="10395" y="3351"/>
                      </a:lnTo>
                      <a:lnTo>
                        <a:pt x="10462" y="3109"/>
                      </a:lnTo>
                      <a:lnTo>
                        <a:pt x="10507" y="2848"/>
                      </a:lnTo>
                      <a:lnTo>
                        <a:pt x="10530" y="2606"/>
                      </a:lnTo>
                      <a:lnTo>
                        <a:pt x="10507" y="2346"/>
                      </a:lnTo>
                      <a:lnTo>
                        <a:pt x="10462" y="2141"/>
                      </a:lnTo>
                      <a:lnTo>
                        <a:pt x="10395" y="1880"/>
                      </a:lnTo>
                      <a:lnTo>
                        <a:pt x="10293" y="1638"/>
                      </a:lnTo>
                      <a:lnTo>
                        <a:pt x="10158" y="1415"/>
                      </a:lnTo>
                      <a:lnTo>
                        <a:pt x="9967" y="1210"/>
                      </a:lnTo>
                      <a:lnTo>
                        <a:pt x="9753" y="986"/>
                      </a:lnTo>
                      <a:lnTo>
                        <a:pt x="9495" y="819"/>
                      </a:lnTo>
                      <a:lnTo>
                        <a:pt x="9191" y="670"/>
                      </a:lnTo>
                      <a:lnTo>
                        <a:pt x="8842" y="521"/>
                      </a:lnTo>
                      <a:lnTo>
                        <a:pt x="8471" y="446"/>
                      </a:lnTo>
                      <a:lnTo>
                        <a:pt x="7998" y="428"/>
                      </a:lnTo>
                      <a:lnTo>
                        <a:pt x="7413" y="428"/>
                      </a:lnTo>
                      <a:lnTo>
                        <a:pt x="6817" y="446"/>
                      </a:lnTo>
                      <a:lnTo>
                        <a:pt x="6187" y="521"/>
                      </a:lnTo>
                      <a:lnTo>
                        <a:pt x="5602" y="633"/>
                      </a:lnTo>
                      <a:lnTo>
                        <a:pt x="5107" y="744"/>
                      </a:lnTo>
                      <a:lnTo>
                        <a:pt x="4725" y="856"/>
                      </a:lnTo>
                      <a:lnTo>
                        <a:pt x="4848" y="1564"/>
                      </a:lnTo>
                      <a:lnTo>
                        <a:pt x="5028" y="2495"/>
                      </a:lnTo>
                      <a:lnTo>
                        <a:pt x="5175" y="3556"/>
                      </a:lnTo>
                      <a:lnTo>
                        <a:pt x="5298" y="4673"/>
                      </a:lnTo>
                      <a:lnTo>
                        <a:pt x="5343" y="5213"/>
                      </a:lnTo>
                      <a:lnTo>
                        <a:pt x="5388" y="5753"/>
                      </a:lnTo>
                      <a:lnTo>
                        <a:pt x="5411" y="6275"/>
                      </a:lnTo>
                      <a:lnTo>
                        <a:pt x="5411" y="6740"/>
                      </a:lnTo>
                      <a:lnTo>
                        <a:pt x="5366" y="7168"/>
                      </a:lnTo>
                      <a:lnTo>
                        <a:pt x="5321" y="7541"/>
                      </a:lnTo>
                      <a:lnTo>
                        <a:pt x="5287" y="7708"/>
                      </a:lnTo>
                      <a:lnTo>
                        <a:pt x="5242" y="7857"/>
                      </a:lnTo>
                      <a:lnTo>
                        <a:pt x="5197" y="7969"/>
                      </a:lnTo>
                      <a:lnTo>
                        <a:pt x="5130" y="8062"/>
                      </a:lnTo>
                      <a:lnTo>
                        <a:pt x="5006" y="8248"/>
                      </a:lnTo>
                      <a:lnTo>
                        <a:pt x="4848" y="8397"/>
                      </a:lnTo>
                      <a:lnTo>
                        <a:pt x="4725" y="8528"/>
                      </a:lnTo>
                      <a:lnTo>
                        <a:pt x="4567" y="8640"/>
                      </a:lnTo>
                      <a:lnTo>
                        <a:pt x="4421" y="8714"/>
                      </a:lnTo>
                      <a:lnTo>
                        <a:pt x="4263" y="8751"/>
                      </a:lnTo>
                      <a:lnTo>
                        <a:pt x="4095" y="8788"/>
                      </a:lnTo>
                      <a:lnTo>
                        <a:pt x="3948" y="8788"/>
                      </a:lnTo>
                      <a:lnTo>
                        <a:pt x="3791" y="8751"/>
                      </a:lnTo>
                      <a:lnTo>
                        <a:pt x="3667" y="8714"/>
                      </a:lnTo>
                      <a:lnTo>
                        <a:pt x="3510" y="8677"/>
                      </a:lnTo>
                      <a:lnTo>
                        <a:pt x="3386" y="8602"/>
                      </a:lnTo>
                      <a:lnTo>
                        <a:pt x="3251" y="8491"/>
                      </a:lnTo>
                      <a:lnTo>
                        <a:pt x="3127" y="8360"/>
                      </a:lnTo>
                      <a:lnTo>
                        <a:pt x="3015" y="8248"/>
                      </a:lnTo>
                      <a:lnTo>
                        <a:pt x="2925" y="8062"/>
                      </a:lnTo>
                      <a:lnTo>
                        <a:pt x="2778" y="7857"/>
                      </a:lnTo>
                      <a:lnTo>
                        <a:pt x="2610" y="7671"/>
                      </a:lnTo>
                      <a:lnTo>
                        <a:pt x="2407" y="7541"/>
                      </a:lnTo>
                      <a:lnTo>
                        <a:pt x="2171" y="7466"/>
                      </a:lnTo>
                      <a:lnTo>
                        <a:pt x="1957" y="7429"/>
                      </a:lnTo>
                      <a:lnTo>
                        <a:pt x="1698" y="7429"/>
                      </a:lnTo>
                      <a:lnTo>
                        <a:pt x="1462" y="7466"/>
                      </a:lnTo>
                      <a:lnTo>
                        <a:pt x="1226" y="7559"/>
                      </a:lnTo>
                      <a:lnTo>
                        <a:pt x="989" y="7708"/>
                      </a:lnTo>
                      <a:lnTo>
                        <a:pt x="776" y="7932"/>
                      </a:lnTo>
                      <a:lnTo>
                        <a:pt x="551" y="8211"/>
                      </a:lnTo>
                      <a:lnTo>
                        <a:pt x="382" y="8528"/>
                      </a:lnTo>
                      <a:lnTo>
                        <a:pt x="315" y="8714"/>
                      </a:lnTo>
                      <a:lnTo>
                        <a:pt x="236" y="8919"/>
                      </a:lnTo>
                      <a:lnTo>
                        <a:pt x="191" y="9142"/>
                      </a:lnTo>
                      <a:lnTo>
                        <a:pt x="123" y="9347"/>
                      </a:lnTo>
                      <a:lnTo>
                        <a:pt x="78" y="9608"/>
                      </a:lnTo>
                      <a:lnTo>
                        <a:pt x="56" y="9887"/>
                      </a:lnTo>
                      <a:lnTo>
                        <a:pt x="33" y="10185"/>
                      </a:lnTo>
                      <a:lnTo>
                        <a:pt x="33" y="10464"/>
                      </a:lnTo>
                      <a:lnTo>
                        <a:pt x="33" y="10706"/>
                      </a:lnTo>
                      <a:lnTo>
                        <a:pt x="56" y="10967"/>
                      </a:lnTo>
                      <a:lnTo>
                        <a:pt x="78" y="11172"/>
                      </a:lnTo>
                      <a:lnTo>
                        <a:pt x="123" y="11395"/>
                      </a:lnTo>
                      <a:lnTo>
                        <a:pt x="168" y="11600"/>
                      </a:lnTo>
                      <a:lnTo>
                        <a:pt x="236" y="11786"/>
                      </a:lnTo>
                      <a:lnTo>
                        <a:pt x="292" y="11973"/>
                      </a:lnTo>
                      <a:lnTo>
                        <a:pt x="382" y="12140"/>
                      </a:lnTo>
                      <a:lnTo>
                        <a:pt x="540" y="12419"/>
                      </a:lnTo>
                      <a:lnTo>
                        <a:pt x="731" y="12680"/>
                      </a:lnTo>
                      <a:lnTo>
                        <a:pt x="944" y="12866"/>
                      </a:lnTo>
                      <a:lnTo>
                        <a:pt x="1158" y="12997"/>
                      </a:lnTo>
                      <a:lnTo>
                        <a:pt x="1395" y="13108"/>
                      </a:lnTo>
                      <a:lnTo>
                        <a:pt x="1608" y="13183"/>
                      </a:lnTo>
                      <a:lnTo>
                        <a:pt x="1856" y="13183"/>
                      </a:lnTo>
                      <a:lnTo>
                        <a:pt x="2070" y="13146"/>
                      </a:lnTo>
                      <a:lnTo>
                        <a:pt x="2261" y="13071"/>
                      </a:lnTo>
                      <a:lnTo>
                        <a:pt x="2430" y="12960"/>
                      </a:lnTo>
                      <a:lnTo>
                        <a:pt x="2587" y="12792"/>
                      </a:lnTo>
                      <a:lnTo>
                        <a:pt x="2688" y="12606"/>
                      </a:lnTo>
                      <a:lnTo>
                        <a:pt x="2801" y="12419"/>
                      </a:lnTo>
                      <a:lnTo>
                        <a:pt x="2925" y="12289"/>
                      </a:lnTo>
                      <a:lnTo>
                        <a:pt x="3082" y="12177"/>
                      </a:lnTo>
                      <a:lnTo>
                        <a:pt x="3228" y="12103"/>
                      </a:lnTo>
                      <a:lnTo>
                        <a:pt x="3408" y="12103"/>
                      </a:lnTo>
                      <a:lnTo>
                        <a:pt x="3577" y="12103"/>
                      </a:lnTo>
                      <a:lnTo>
                        <a:pt x="3723" y="12177"/>
                      </a:lnTo>
                      <a:lnTo>
                        <a:pt x="3903" y="12252"/>
                      </a:lnTo>
                      <a:lnTo>
                        <a:pt x="4072" y="12364"/>
                      </a:lnTo>
                      <a:lnTo>
                        <a:pt x="4230" y="12494"/>
                      </a:lnTo>
                      <a:lnTo>
                        <a:pt x="4353" y="12643"/>
                      </a:lnTo>
                      <a:lnTo>
                        <a:pt x="4488" y="12829"/>
                      </a:lnTo>
                      <a:lnTo>
                        <a:pt x="4567" y="13034"/>
                      </a:lnTo>
                      <a:lnTo>
                        <a:pt x="4657" y="13257"/>
                      </a:lnTo>
                      <a:lnTo>
                        <a:pt x="4702" y="13462"/>
                      </a:lnTo>
                      <a:lnTo>
                        <a:pt x="4725" y="13686"/>
                      </a:lnTo>
                      <a:lnTo>
                        <a:pt x="4702" y="14282"/>
                      </a:lnTo>
                      <a:lnTo>
                        <a:pt x="4657" y="15045"/>
                      </a:lnTo>
                      <a:lnTo>
                        <a:pt x="4612" y="15976"/>
                      </a:lnTo>
                      <a:lnTo>
                        <a:pt x="4590" y="16926"/>
                      </a:lnTo>
                      <a:lnTo>
                        <a:pt x="4567" y="17968"/>
                      </a:lnTo>
                      <a:lnTo>
                        <a:pt x="4567" y="19011"/>
                      </a:lnTo>
                      <a:lnTo>
                        <a:pt x="4590" y="19514"/>
                      </a:lnTo>
                      <a:lnTo>
                        <a:pt x="4612" y="19980"/>
                      </a:lnTo>
                      <a:lnTo>
                        <a:pt x="4657" y="20426"/>
                      </a:lnTo>
                      <a:lnTo>
                        <a:pt x="4725" y="20836"/>
                      </a:lnTo>
                      <a:lnTo>
                        <a:pt x="4848" y="20929"/>
                      </a:lnTo>
                      <a:lnTo>
                        <a:pt x="5040" y="21004"/>
                      </a:lnTo>
                      <a:lnTo>
                        <a:pt x="5265" y="21078"/>
                      </a:lnTo>
                      <a:lnTo>
                        <a:pt x="5478" y="21115"/>
                      </a:lnTo>
                      <a:lnTo>
                        <a:pt x="6041" y="21115"/>
                      </a:lnTo>
                      <a:lnTo>
                        <a:pt x="6637" y="21078"/>
                      </a:lnTo>
                      <a:lnTo>
                        <a:pt x="7312" y="21004"/>
                      </a:lnTo>
                      <a:lnTo>
                        <a:pt x="7998" y="20929"/>
                      </a:lnTo>
                      <a:lnTo>
                        <a:pt x="8696" y="20855"/>
                      </a:lnTo>
                      <a:lnTo>
                        <a:pt x="9360" y="20836"/>
                      </a:lnTo>
                      <a:close/>
                    </a:path>
                  </a:pathLst>
                </a:custGeom>
                <a:solidFill>
                  <a:srgbClr val="00B0F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91" name="Puzzle4"/>
                <p:cNvSpPr>
                  <a:spLocks noEditPoints="1" noChangeArrowheads="1"/>
                </p:cNvSpPr>
                <p:nvPr/>
              </p:nvSpPr>
              <p:spPr bwMode="auto">
                <a:xfrm>
                  <a:off x="783221" y="3589990"/>
                  <a:ext cx="112580" cy="195560"/>
                </a:xfrm>
                <a:custGeom>
                  <a:avLst/>
                  <a:gdLst>
                    <a:gd name="T0" fmla="*/ 8307 w 21600"/>
                    <a:gd name="T1" fmla="*/ 11593 h 21600"/>
                    <a:gd name="T2" fmla="*/ 453 w 21600"/>
                    <a:gd name="T3" fmla="*/ 16938 h 21600"/>
                    <a:gd name="T4" fmla="*/ 11500 w 21600"/>
                    <a:gd name="T5" fmla="*/ 21600 h 21600"/>
                    <a:gd name="T6" fmla="*/ 20920 w 21600"/>
                    <a:gd name="T7" fmla="*/ 16751 h 21600"/>
                    <a:gd name="T8" fmla="*/ 13972 w 21600"/>
                    <a:gd name="T9" fmla="*/ 10888 h 21600"/>
                    <a:gd name="T10" fmla="*/ 21033 w 21600"/>
                    <a:gd name="T11" fmla="*/ 4716 h 21600"/>
                    <a:gd name="T12" fmla="*/ 11102 w 21600"/>
                    <a:gd name="T13" fmla="*/ 11 h 21600"/>
                    <a:gd name="T14" fmla="*/ 453 w 21600"/>
                    <a:gd name="T15" fmla="*/ 4716 h 21600"/>
                    <a:gd name="T16" fmla="*/ 2076 w 21600"/>
                    <a:gd name="T17" fmla="*/ 5664 h 21600"/>
                    <a:gd name="T18" fmla="*/ 20203 w 21600"/>
                    <a:gd name="T19" fmla="*/ 1598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3813" y="10590"/>
                      </a:moveTo>
                      <a:lnTo>
                        <a:pt x="3927" y="10513"/>
                      </a:lnTo>
                      <a:lnTo>
                        <a:pt x="4078" y="10425"/>
                      </a:lnTo>
                      <a:lnTo>
                        <a:pt x="4210" y="10359"/>
                      </a:lnTo>
                      <a:lnTo>
                        <a:pt x="4361" y="10315"/>
                      </a:lnTo>
                      <a:lnTo>
                        <a:pt x="4682" y="10237"/>
                      </a:lnTo>
                      <a:lnTo>
                        <a:pt x="5041" y="10193"/>
                      </a:lnTo>
                      <a:lnTo>
                        <a:pt x="5456" y="10171"/>
                      </a:lnTo>
                      <a:lnTo>
                        <a:pt x="5853" y="10193"/>
                      </a:lnTo>
                      <a:lnTo>
                        <a:pt x="6249" y="10260"/>
                      </a:lnTo>
                      <a:lnTo>
                        <a:pt x="6646" y="10337"/>
                      </a:lnTo>
                      <a:lnTo>
                        <a:pt x="7004" y="10469"/>
                      </a:lnTo>
                      <a:lnTo>
                        <a:pt x="7363" y="10612"/>
                      </a:lnTo>
                      <a:lnTo>
                        <a:pt x="7665" y="10788"/>
                      </a:lnTo>
                      <a:lnTo>
                        <a:pt x="7911" y="10998"/>
                      </a:lnTo>
                      <a:lnTo>
                        <a:pt x="8024" y="11097"/>
                      </a:lnTo>
                      <a:lnTo>
                        <a:pt x="8137" y="11207"/>
                      </a:lnTo>
                      <a:lnTo>
                        <a:pt x="8194" y="11340"/>
                      </a:lnTo>
                      <a:lnTo>
                        <a:pt x="8269" y="11461"/>
                      </a:lnTo>
                      <a:lnTo>
                        <a:pt x="8307" y="11593"/>
                      </a:lnTo>
                      <a:lnTo>
                        <a:pt x="8307" y="11714"/>
                      </a:lnTo>
                      <a:lnTo>
                        <a:pt x="8307" y="11868"/>
                      </a:lnTo>
                      <a:lnTo>
                        <a:pt x="8307" y="12012"/>
                      </a:lnTo>
                      <a:lnTo>
                        <a:pt x="8194" y="12265"/>
                      </a:lnTo>
                      <a:lnTo>
                        <a:pt x="8062" y="12519"/>
                      </a:lnTo>
                      <a:lnTo>
                        <a:pt x="7873" y="12706"/>
                      </a:lnTo>
                      <a:lnTo>
                        <a:pt x="7627" y="12904"/>
                      </a:lnTo>
                      <a:lnTo>
                        <a:pt x="7363" y="13048"/>
                      </a:lnTo>
                      <a:lnTo>
                        <a:pt x="7080" y="13180"/>
                      </a:lnTo>
                      <a:lnTo>
                        <a:pt x="6759" y="13257"/>
                      </a:lnTo>
                      <a:lnTo>
                        <a:pt x="6419" y="13345"/>
                      </a:lnTo>
                      <a:lnTo>
                        <a:pt x="6098" y="13389"/>
                      </a:lnTo>
                      <a:lnTo>
                        <a:pt x="5739" y="13389"/>
                      </a:lnTo>
                      <a:lnTo>
                        <a:pt x="5418" y="13389"/>
                      </a:lnTo>
                      <a:lnTo>
                        <a:pt x="5079" y="13345"/>
                      </a:lnTo>
                      <a:lnTo>
                        <a:pt x="4758" y="13301"/>
                      </a:lnTo>
                      <a:lnTo>
                        <a:pt x="4474" y="13213"/>
                      </a:lnTo>
                      <a:lnTo>
                        <a:pt x="4172" y="13114"/>
                      </a:lnTo>
                      <a:lnTo>
                        <a:pt x="3965" y="12982"/>
                      </a:lnTo>
                      <a:lnTo>
                        <a:pt x="3738" y="12838"/>
                      </a:lnTo>
                      <a:lnTo>
                        <a:pt x="3493" y="12706"/>
                      </a:lnTo>
                      <a:lnTo>
                        <a:pt x="3228" y="12607"/>
                      </a:lnTo>
                      <a:lnTo>
                        <a:pt x="2945" y="12519"/>
                      </a:lnTo>
                      <a:lnTo>
                        <a:pt x="2700" y="12431"/>
                      </a:lnTo>
                      <a:lnTo>
                        <a:pt x="2397" y="12375"/>
                      </a:lnTo>
                      <a:lnTo>
                        <a:pt x="2152" y="12331"/>
                      </a:lnTo>
                      <a:lnTo>
                        <a:pt x="1888" y="12309"/>
                      </a:lnTo>
                      <a:lnTo>
                        <a:pt x="1642" y="12309"/>
                      </a:lnTo>
                      <a:lnTo>
                        <a:pt x="1397" y="12331"/>
                      </a:lnTo>
                      <a:lnTo>
                        <a:pt x="1170" y="12397"/>
                      </a:lnTo>
                      <a:lnTo>
                        <a:pt x="962" y="12453"/>
                      </a:lnTo>
                      <a:lnTo>
                        <a:pt x="774" y="12563"/>
                      </a:lnTo>
                      <a:lnTo>
                        <a:pt x="623" y="12684"/>
                      </a:lnTo>
                      <a:lnTo>
                        <a:pt x="528" y="12838"/>
                      </a:lnTo>
                      <a:lnTo>
                        <a:pt x="453" y="13026"/>
                      </a:lnTo>
                      <a:lnTo>
                        <a:pt x="339" y="13477"/>
                      </a:lnTo>
                      <a:lnTo>
                        <a:pt x="226" y="13984"/>
                      </a:lnTo>
                      <a:lnTo>
                        <a:pt x="151" y="14535"/>
                      </a:lnTo>
                      <a:lnTo>
                        <a:pt x="113" y="15075"/>
                      </a:lnTo>
                      <a:lnTo>
                        <a:pt x="113" y="15626"/>
                      </a:lnTo>
                      <a:lnTo>
                        <a:pt x="151" y="16133"/>
                      </a:lnTo>
                      <a:lnTo>
                        <a:pt x="188" y="16376"/>
                      </a:lnTo>
                      <a:lnTo>
                        <a:pt x="264" y="16585"/>
                      </a:lnTo>
                      <a:lnTo>
                        <a:pt x="339" y="16773"/>
                      </a:lnTo>
                      <a:lnTo>
                        <a:pt x="453" y="16938"/>
                      </a:lnTo>
                      <a:lnTo>
                        <a:pt x="1095" y="16883"/>
                      </a:lnTo>
                      <a:lnTo>
                        <a:pt x="1963" y="16795"/>
                      </a:lnTo>
                      <a:lnTo>
                        <a:pt x="2945" y="16751"/>
                      </a:lnTo>
                      <a:lnTo>
                        <a:pt x="3965" y="16706"/>
                      </a:lnTo>
                      <a:lnTo>
                        <a:pt x="5022" y="16684"/>
                      </a:lnTo>
                      <a:lnTo>
                        <a:pt x="5947" y="16684"/>
                      </a:lnTo>
                      <a:lnTo>
                        <a:pt x="6759" y="16706"/>
                      </a:lnTo>
                      <a:lnTo>
                        <a:pt x="7363" y="16751"/>
                      </a:lnTo>
                      <a:lnTo>
                        <a:pt x="7948" y="16839"/>
                      </a:lnTo>
                      <a:lnTo>
                        <a:pt x="8458" y="16916"/>
                      </a:lnTo>
                      <a:lnTo>
                        <a:pt x="8893" y="17026"/>
                      </a:lnTo>
                      <a:lnTo>
                        <a:pt x="9289" y="17158"/>
                      </a:lnTo>
                      <a:lnTo>
                        <a:pt x="9572" y="17280"/>
                      </a:lnTo>
                      <a:lnTo>
                        <a:pt x="9799" y="17412"/>
                      </a:lnTo>
                      <a:lnTo>
                        <a:pt x="9969" y="17555"/>
                      </a:lnTo>
                      <a:lnTo>
                        <a:pt x="10120" y="17687"/>
                      </a:lnTo>
                      <a:lnTo>
                        <a:pt x="10158" y="17831"/>
                      </a:lnTo>
                      <a:lnTo>
                        <a:pt x="10195" y="17974"/>
                      </a:lnTo>
                      <a:lnTo>
                        <a:pt x="10158" y="18128"/>
                      </a:lnTo>
                      <a:lnTo>
                        <a:pt x="10082" y="18271"/>
                      </a:lnTo>
                      <a:lnTo>
                        <a:pt x="9969" y="18426"/>
                      </a:lnTo>
                      <a:lnTo>
                        <a:pt x="9837" y="18569"/>
                      </a:lnTo>
                      <a:lnTo>
                        <a:pt x="9648" y="18701"/>
                      </a:lnTo>
                      <a:lnTo>
                        <a:pt x="9440" y="18822"/>
                      </a:lnTo>
                      <a:lnTo>
                        <a:pt x="9213" y="18999"/>
                      </a:lnTo>
                      <a:lnTo>
                        <a:pt x="9044" y="19186"/>
                      </a:lnTo>
                      <a:lnTo>
                        <a:pt x="8893" y="19395"/>
                      </a:lnTo>
                      <a:lnTo>
                        <a:pt x="8817" y="19627"/>
                      </a:lnTo>
                      <a:lnTo>
                        <a:pt x="8779" y="19858"/>
                      </a:lnTo>
                      <a:lnTo>
                        <a:pt x="8779" y="20112"/>
                      </a:lnTo>
                      <a:lnTo>
                        <a:pt x="8855" y="20354"/>
                      </a:lnTo>
                      <a:lnTo>
                        <a:pt x="8968" y="20586"/>
                      </a:lnTo>
                      <a:lnTo>
                        <a:pt x="9138" y="20817"/>
                      </a:lnTo>
                      <a:lnTo>
                        <a:pt x="9365" y="21026"/>
                      </a:lnTo>
                      <a:lnTo>
                        <a:pt x="9610" y="21192"/>
                      </a:lnTo>
                      <a:lnTo>
                        <a:pt x="9950" y="21368"/>
                      </a:lnTo>
                      <a:lnTo>
                        <a:pt x="10120" y="21445"/>
                      </a:lnTo>
                      <a:lnTo>
                        <a:pt x="10346" y="21511"/>
                      </a:lnTo>
                      <a:lnTo>
                        <a:pt x="10516" y="21555"/>
                      </a:lnTo>
                      <a:lnTo>
                        <a:pt x="10743" y="21600"/>
                      </a:lnTo>
                      <a:lnTo>
                        <a:pt x="10988" y="21644"/>
                      </a:lnTo>
                      <a:lnTo>
                        <a:pt x="11215" y="21666"/>
                      </a:lnTo>
                      <a:lnTo>
                        <a:pt x="11498" y="21666"/>
                      </a:lnTo>
                      <a:lnTo>
                        <a:pt x="11762" y="21666"/>
                      </a:lnTo>
                      <a:lnTo>
                        <a:pt x="12253" y="21644"/>
                      </a:lnTo>
                      <a:lnTo>
                        <a:pt x="12763" y="21577"/>
                      </a:lnTo>
                      <a:lnTo>
                        <a:pt x="13197" y="21467"/>
                      </a:lnTo>
                      <a:lnTo>
                        <a:pt x="13556" y="21346"/>
                      </a:lnTo>
                      <a:lnTo>
                        <a:pt x="13896" y="21192"/>
                      </a:lnTo>
                      <a:lnTo>
                        <a:pt x="14179" y="21026"/>
                      </a:lnTo>
                      <a:lnTo>
                        <a:pt x="14444" y="20839"/>
                      </a:lnTo>
                      <a:lnTo>
                        <a:pt x="14576" y="20641"/>
                      </a:lnTo>
                      <a:lnTo>
                        <a:pt x="14727" y="20431"/>
                      </a:lnTo>
                      <a:lnTo>
                        <a:pt x="14765" y="20200"/>
                      </a:lnTo>
                      <a:lnTo>
                        <a:pt x="14802" y="19991"/>
                      </a:lnTo>
                      <a:lnTo>
                        <a:pt x="14727" y="19759"/>
                      </a:lnTo>
                      <a:lnTo>
                        <a:pt x="14613" y="19550"/>
                      </a:lnTo>
                      <a:lnTo>
                        <a:pt x="14444" y="19307"/>
                      </a:lnTo>
                      <a:lnTo>
                        <a:pt x="14217" y="19098"/>
                      </a:lnTo>
                      <a:lnTo>
                        <a:pt x="13934" y="18911"/>
                      </a:lnTo>
                      <a:lnTo>
                        <a:pt x="13669" y="18745"/>
                      </a:lnTo>
                      <a:lnTo>
                        <a:pt x="13462" y="18547"/>
                      </a:lnTo>
                      <a:lnTo>
                        <a:pt x="13311" y="18337"/>
                      </a:lnTo>
                      <a:lnTo>
                        <a:pt x="13197" y="18150"/>
                      </a:lnTo>
                      <a:lnTo>
                        <a:pt x="13122" y="17941"/>
                      </a:lnTo>
                      <a:lnTo>
                        <a:pt x="13122" y="17720"/>
                      </a:lnTo>
                      <a:lnTo>
                        <a:pt x="13122" y="17533"/>
                      </a:lnTo>
                      <a:lnTo>
                        <a:pt x="13197" y="17346"/>
                      </a:lnTo>
                      <a:lnTo>
                        <a:pt x="13273" y="17158"/>
                      </a:lnTo>
                      <a:lnTo>
                        <a:pt x="13386" y="16982"/>
                      </a:lnTo>
                      <a:lnTo>
                        <a:pt x="13537" y="16839"/>
                      </a:lnTo>
                      <a:lnTo>
                        <a:pt x="13707" y="16706"/>
                      </a:lnTo>
                      <a:lnTo>
                        <a:pt x="13896" y="16607"/>
                      </a:lnTo>
                      <a:lnTo>
                        <a:pt x="14104" y="16519"/>
                      </a:lnTo>
                      <a:lnTo>
                        <a:pt x="14330" y="16453"/>
                      </a:lnTo>
                      <a:lnTo>
                        <a:pt x="14538" y="16431"/>
                      </a:lnTo>
                      <a:lnTo>
                        <a:pt x="14897" y="16453"/>
                      </a:lnTo>
                      <a:lnTo>
                        <a:pt x="15406" y="16497"/>
                      </a:lnTo>
                      <a:lnTo>
                        <a:pt x="16105" y="16541"/>
                      </a:lnTo>
                      <a:lnTo>
                        <a:pt x="16898" y="16607"/>
                      </a:lnTo>
                      <a:lnTo>
                        <a:pt x="17804" y="16651"/>
                      </a:lnTo>
                      <a:lnTo>
                        <a:pt x="18786" y="16684"/>
                      </a:lnTo>
                      <a:lnTo>
                        <a:pt x="19844" y="16728"/>
                      </a:lnTo>
                      <a:lnTo>
                        <a:pt x="20920" y="16751"/>
                      </a:lnTo>
                      <a:lnTo>
                        <a:pt x="21109" y="16497"/>
                      </a:lnTo>
                      <a:lnTo>
                        <a:pt x="21241" y="16222"/>
                      </a:lnTo>
                      <a:lnTo>
                        <a:pt x="21392" y="15946"/>
                      </a:lnTo>
                      <a:lnTo>
                        <a:pt x="21467" y="15648"/>
                      </a:lnTo>
                      <a:lnTo>
                        <a:pt x="21543" y="15351"/>
                      </a:lnTo>
                      <a:lnTo>
                        <a:pt x="21618" y="15042"/>
                      </a:lnTo>
                      <a:lnTo>
                        <a:pt x="21618" y="14745"/>
                      </a:lnTo>
                      <a:lnTo>
                        <a:pt x="21618" y="14447"/>
                      </a:lnTo>
                      <a:lnTo>
                        <a:pt x="21618" y="14150"/>
                      </a:lnTo>
                      <a:lnTo>
                        <a:pt x="21581" y="13852"/>
                      </a:lnTo>
                      <a:lnTo>
                        <a:pt x="21505" y="13577"/>
                      </a:lnTo>
                      <a:lnTo>
                        <a:pt x="21430" y="13301"/>
                      </a:lnTo>
                      <a:lnTo>
                        <a:pt x="21354" y="13048"/>
                      </a:lnTo>
                      <a:lnTo>
                        <a:pt x="21241" y="12816"/>
                      </a:lnTo>
                      <a:lnTo>
                        <a:pt x="21146" y="12607"/>
                      </a:lnTo>
                      <a:lnTo>
                        <a:pt x="21033" y="12431"/>
                      </a:lnTo>
                      <a:lnTo>
                        <a:pt x="20920" y="12265"/>
                      </a:lnTo>
                      <a:lnTo>
                        <a:pt x="20769" y="12144"/>
                      </a:lnTo>
                      <a:lnTo>
                        <a:pt x="20637" y="12034"/>
                      </a:lnTo>
                      <a:lnTo>
                        <a:pt x="20486" y="11946"/>
                      </a:lnTo>
                      <a:lnTo>
                        <a:pt x="20297" y="11891"/>
                      </a:lnTo>
                      <a:lnTo>
                        <a:pt x="20165" y="11846"/>
                      </a:lnTo>
                      <a:lnTo>
                        <a:pt x="19976" y="11824"/>
                      </a:lnTo>
                      <a:lnTo>
                        <a:pt x="19806" y="11802"/>
                      </a:lnTo>
                      <a:lnTo>
                        <a:pt x="19390" y="11824"/>
                      </a:lnTo>
                      <a:lnTo>
                        <a:pt x="18956" y="11891"/>
                      </a:lnTo>
                      <a:lnTo>
                        <a:pt x="18503" y="11968"/>
                      </a:lnTo>
                      <a:lnTo>
                        <a:pt x="17993" y="12078"/>
                      </a:lnTo>
                      <a:lnTo>
                        <a:pt x="17653" y="12144"/>
                      </a:lnTo>
                      <a:lnTo>
                        <a:pt x="17332" y="12199"/>
                      </a:lnTo>
                      <a:lnTo>
                        <a:pt x="17049" y="12221"/>
                      </a:lnTo>
                      <a:lnTo>
                        <a:pt x="16747" y="12243"/>
                      </a:lnTo>
                      <a:lnTo>
                        <a:pt x="16464" y="12243"/>
                      </a:lnTo>
                      <a:lnTo>
                        <a:pt x="16218" y="12243"/>
                      </a:lnTo>
                      <a:lnTo>
                        <a:pt x="15992" y="12221"/>
                      </a:lnTo>
                      <a:lnTo>
                        <a:pt x="15746" y="12199"/>
                      </a:lnTo>
                      <a:lnTo>
                        <a:pt x="15520" y="12155"/>
                      </a:lnTo>
                      <a:lnTo>
                        <a:pt x="15350" y="12122"/>
                      </a:lnTo>
                      <a:lnTo>
                        <a:pt x="15161" y="12056"/>
                      </a:lnTo>
                      <a:lnTo>
                        <a:pt x="14972" y="11990"/>
                      </a:lnTo>
                      <a:lnTo>
                        <a:pt x="14689" y="11846"/>
                      </a:lnTo>
                      <a:lnTo>
                        <a:pt x="14444" y="11670"/>
                      </a:lnTo>
                      <a:lnTo>
                        <a:pt x="14255" y="11483"/>
                      </a:lnTo>
                      <a:lnTo>
                        <a:pt x="14104" y="11295"/>
                      </a:lnTo>
                      <a:lnTo>
                        <a:pt x="14028" y="11086"/>
                      </a:lnTo>
                      <a:lnTo>
                        <a:pt x="13972" y="10888"/>
                      </a:lnTo>
                      <a:lnTo>
                        <a:pt x="13972" y="10700"/>
                      </a:lnTo>
                      <a:lnTo>
                        <a:pt x="14009" y="10513"/>
                      </a:lnTo>
                      <a:lnTo>
                        <a:pt x="14066" y="10359"/>
                      </a:lnTo>
                      <a:lnTo>
                        <a:pt x="14179" y="10215"/>
                      </a:lnTo>
                      <a:lnTo>
                        <a:pt x="14406" y="10006"/>
                      </a:lnTo>
                      <a:lnTo>
                        <a:pt x="14651" y="9830"/>
                      </a:lnTo>
                      <a:lnTo>
                        <a:pt x="14878" y="9686"/>
                      </a:lnTo>
                      <a:lnTo>
                        <a:pt x="15123" y="9554"/>
                      </a:lnTo>
                      <a:lnTo>
                        <a:pt x="15350" y="9477"/>
                      </a:lnTo>
                      <a:lnTo>
                        <a:pt x="15558" y="9411"/>
                      </a:lnTo>
                      <a:lnTo>
                        <a:pt x="15803" y="9345"/>
                      </a:lnTo>
                      <a:lnTo>
                        <a:pt x="16030" y="9323"/>
                      </a:lnTo>
                      <a:lnTo>
                        <a:pt x="16256" y="9301"/>
                      </a:lnTo>
                      <a:lnTo>
                        <a:pt x="16464" y="9323"/>
                      </a:lnTo>
                      <a:lnTo>
                        <a:pt x="16690" y="9345"/>
                      </a:lnTo>
                      <a:lnTo>
                        <a:pt x="16898" y="9367"/>
                      </a:lnTo>
                      <a:lnTo>
                        <a:pt x="17332" y="9477"/>
                      </a:lnTo>
                      <a:lnTo>
                        <a:pt x="17767" y="9598"/>
                      </a:lnTo>
                      <a:lnTo>
                        <a:pt x="18163" y="9731"/>
                      </a:lnTo>
                      <a:lnTo>
                        <a:pt x="18597" y="9874"/>
                      </a:lnTo>
                      <a:lnTo>
                        <a:pt x="18994" y="10006"/>
                      </a:lnTo>
                      <a:lnTo>
                        <a:pt x="19428" y="10083"/>
                      </a:lnTo>
                      <a:lnTo>
                        <a:pt x="19617" y="10127"/>
                      </a:lnTo>
                      <a:lnTo>
                        <a:pt x="19844" y="10149"/>
                      </a:lnTo>
                      <a:lnTo>
                        <a:pt x="20013" y="10149"/>
                      </a:lnTo>
                      <a:lnTo>
                        <a:pt x="20240" y="10127"/>
                      </a:lnTo>
                      <a:lnTo>
                        <a:pt x="20410" y="10105"/>
                      </a:lnTo>
                      <a:lnTo>
                        <a:pt x="20637" y="10061"/>
                      </a:lnTo>
                      <a:lnTo>
                        <a:pt x="20844" y="9984"/>
                      </a:lnTo>
                      <a:lnTo>
                        <a:pt x="21033" y="9896"/>
                      </a:lnTo>
                      <a:lnTo>
                        <a:pt x="21146" y="9830"/>
                      </a:lnTo>
                      <a:lnTo>
                        <a:pt x="21203" y="9753"/>
                      </a:lnTo>
                      <a:lnTo>
                        <a:pt x="21279" y="9642"/>
                      </a:lnTo>
                      <a:lnTo>
                        <a:pt x="21354" y="9521"/>
                      </a:lnTo>
                      <a:lnTo>
                        <a:pt x="21430" y="9246"/>
                      </a:lnTo>
                      <a:lnTo>
                        <a:pt x="21430" y="8904"/>
                      </a:lnTo>
                      <a:lnTo>
                        <a:pt x="21430" y="8540"/>
                      </a:lnTo>
                      <a:lnTo>
                        <a:pt x="21392" y="8144"/>
                      </a:lnTo>
                      <a:lnTo>
                        <a:pt x="21354" y="7714"/>
                      </a:lnTo>
                      <a:lnTo>
                        <a:pt x="21279" y="7295"/>
                      </a:lnTo>
                      <a:lnTo>
                        <a:pt x="21146" y="6446"/>
                      </a:lnTo>
                      <a:lnTo>
                        <a:pt x="20995" y="5686"/>
                      </a:lnTo>
                      <a:lnTo>
                        <a:pt x="20958" y="5366"/>
                      </a:lnTo>
                      <a:lnTo>
                        <a:pt x="20958" y="5091"/>
                      </a:lnTo>
                      <a:lnTo>
                        <a:pt x="20958" y="4860"/>
                      </a:lnTo>
                      <a:lnTo>
                        <a:pt x="21033" y="4716"/>
                      </a:lnTo>
                      <a:lnTo>
                        <a:pt x="20637" y="4860"/>
                      </a:lnTo>
                      <a:lnTo>
                        <a:pt x="20127" y="4992"/>
                      </a:lnTo>
                      <a:lnTo>
                        <a:pt x="19617" y="5069"/>
                      </a:lnTo>
                      <a:lnTo>
                        <a:pt x="19032" y="5157"/>
                      </a:lnTo>
                      <a:lnTo>
                        <a:pt x="18465" y="5201"/>
                      </a:lnTo>
                      <a:lnTo>
                        <a:pt x="17842" y="5245"/>
                      </a:lnTo>
                      <a:lnTo>
                        <a:pt x="17219" y="5267"/>
                      </a:lnTo>
                      <a:lnTo>
                        <a:pt x="16615" y="5267"/>
                      </a:lnTo>
                      <a:lnTo>
                        <a:pt x="15992" y="5245"/>
                      </a:lnTo>
                      <a:lnTo>
                        <a:pt x="15369" y="5201"/>
                      </a:lnTo>
                      <a:lnTo>
                        <a:pt x="14840" y="5157"/>
                      </a:lnTo>
                      <a:lnTo>
                        <a:pt x="14293" y="5091"/>
                      </a:lnTo>
                      <a:lnTo>
                        <a:pt x="13783" y="5014"/>
                      </a:lnTo>
                      <a:lnTo>
                        <a:pt x="13386" y="4926"/>
                      </a:lnTo>
                      <a:lnTo>
                        <a:pt x="13027" y="4815"/>
                      </a:lnTo>
                      <a:lnTo>
                        <a:pt x="12725" y="4716"/>
                      </a:lnTo>
                      <a:lnTo>
                        <a:pt x="12480" y="4606"/>
                      </a:lnTo>
                      <a:lnTo>
                        <a:pt x="12291" y="4496"/>
                      </a:lnTo>
                      <a:lnTo>
                        <a:pt x="12197" y="4397"/>
                      </a:lnTo>
                      <a:lnTo>
                        <a:pt x="12083" y="4286"/>
                      </a:lnTo>
                      <a:lnTo>
                        <a:pt x="12046" y="4187"/>
                      </a:lnTo>
                      <a:lnTo>
                        <a:pt x="12008" y="4077"/>
                      </a:lnTo>
                      <a:lnTo>
                        <a:pt x="12046" y="3967"/>
                      </a:lnTo>
                      <a:lnTo>
                        <a:pt x="12121" y="3868"/>
                      </a:lnTo>
                      <a:lnTo>
                        <a:pt x="12197" y="3735"/>
                      </a:lnTo>
                      <a:lnTo>
                        <a:pt x="12291" y="3614"/>
                      </a:lnTo>
                      <a:lnTo>
                        <a:pt x="12442" y="3482"/>
                      </a:lnTo>
                      <a:lnTo>
                        <a:pt x="12631" y="3361"/>
                      </a:lnTo>
                      <a:lnTo>
                        <a:pt x="13065" y="3085"/>
                      </a:lnTo>
                      <a:lnTo>
                        <a:pt x="13537" y="2766"/>
                      </a:lnTo>
                      <a:lnTo>
                        <a:pt x="13783" y="2578"/>
                      </a:lnTo>
                      <a:lnTo>
                        <a:pt x="13934" y="2380"/>
                      </a:lnTo>
                      <a:lnTo>
                        <a:pt x="14028" y="2171"/>
                      </a:lnTo>
                      <a:lnTo>
                        <a:pt x="14104" y="1961"/>
                      </a:lnTo>
                      <a:lnTo>
                        <a:pt x="14104" y="1730"/>
                      </a:lnTo>
                      <a:lnTo>
                        <a:pt x="14066" y="1498"/>
                      </a:lnTo>
                      <a:lnTo>
                        <a:pt x="13972" y="1267"/>
                      </a:lnTo>
                      <a:lnTo>
                        <a:pt x="13820" y="1057"/>
                      </a:lnTo>
                      <a:lnTo>
                        <a:pt x="13594" y="837"/>
                      </a:lnTo>
                      <a:lnTo>
                        <a:pt x="13386" y="628"/>
                      </a:lnTo>
                      <a:lnTo>
                        <a:pt x="13103" y="462"/>
                      </a:lnTo>
                      <a:lnTo>
                        <a:pt x="12763" y="308"/>
                      </a:lnTo>
                      <a:lnTo>
                        <a:pt x="12404" y="187"/>
                      </a:lnTo>
                      <a:lnTo>
                        <a:pt x="12008" y="77"/>
                      </a:lnTo>
                      <a:lnTo>
                        <a:pt x="11574" y="33"/>
                      </a:lnTo>
                      <a:lnTo>
                        <a:pt x="11102" y="11"/>
                      </a:lnTo>
                      <a:lnTo>
                        <a:pt x="10667" y="11"/>
                      </a:lnTo>
                      <a:lnTo>
                        <a:pt x="10233" y="77"/>
                      </a:lnTo>
                      <a:lnTo>
                        <a:pt x="9837" y="187"/>
                      </a:lnTo>
                      <a:lnTo>
                        <a:pt x="9440" y="286"/>
                      </a:lnTo>
                      <a:lnTo>
                        <a:pt x="9062" y="462"/>
                      </a:lnTo>
                      <a:lnTo>
                        <a:pt x="8741" y="628"/>
                      </a:lnTo>
                      <a:lnTo>
                        <a:pt x="8458" y="815"/>
                      </a:lnTo>
                      <a:lnTo>
                        <a:pt x="8232" y="1035"/>
                      </a:lnTo>
                      <a:lnTo>
                        <a:pt x="8062" y="1245"/>
                      </a:lnTo>
                      <a:lnTo>
                        <a:pt x="7911" y="1476"/>
                      </a:lnTo>
                      <a:lnTo>
                        <a:pt x="7835" y="1708"/>
                      </a:lnTo>
                      <a:lnTo>
                        <a:pt x="7797" y="1961"/>
                      </a:lnTo>
                      <a:lnTo>
                        <a:pt x="7835" y="2193"/>
                      </a:lnTo>
                      <a:lnTo>
                        <a:pt x="7948" y="2402"/>
                      </a:lnTo>
                      <a:lnTo>
                        <a:pt x="8062" y="2534"/>
                      </a:lnTo>
                      <a:lnTo>
                        <a:pt x="8175" y="2644"/>
                      </a:lnTo>
                      <a:lnTo>
                        <a:pt x="8269" y="2744"/>
                      </a:lnTo>
                      <a:lnTo>
                        <a:pt x="8420" y="2832"/>
                      </a:lnTo>
                      <a:lnTo>
                        <a:pt x="8704" y="3019"/>
                      </a:lnTo>
                      <a:lnTo>
                        <a:pt x="8968" y="3206"/>
                      </a:lnTo>
                      <a:lnTo>
                        <a:pt x="9138" y="3405"/>
                      </a:lnTo>
                      <a:lnTo>
                        <a:pt x="9327" y="3570"/>
                      </a:lnTo>
                      <a:lnTo>
                        <a:pt x="9440" y="3735"/>
                      </a:lnTo>
                      <a:lnTo>
                        <a:pt x="9516" y="3890"/>
                      </a:lnTo>
                      <a:lnTo>
                        <a:pt x="9534" y="4033"/>
                      </a:lnTo>
                      <a:lnTo>
                        <a:pt x="9534" y="4165"/>
                      </a:lnTo>
                      <a:lnTo>
                        <a:pt x="9516" y="4286"/>
                      </a:lnTo>
                      <a:lnTo>
                        <a:pt x="9440" y="4397"/>
                      </a:lnTo>
                      <a:lnTo>
                        <a:pt x="9327" y="4496"/>
                      </a:lnTo>
                      <a:lnTo>
                        <a:pt x="9176" y="4562"/>
                      </a:lnTo>
                      <a:lnTo>
                        <a:pt x="9006" y="4628"/>
                      </a:lnTo>
                      <a:lnTo>
                        <a:pt x="8779" y="4694"/>
                      </a:lnTo>
                      <a:lnTo>
                        <a:pt x="8534" y="4716"/>
                      </a:lnTo>
                      <a:lnTo>
                        <a:pt x="8232" y="4716"/>
                      </a:lnTo>
                      <a:lnTo>
                        <a:pt x="7118" y="4738"/>
                      </a:lnTo>
                      <a:lnTo>
                        <a:pt x="5947" y="4771"/>
                      </a:lnTo>
                      <a:lnTo>
                        <a:pt x="4795" y="4815"/>
                      </a:lnTo>
                      <a:lnTo>
                        <a:pt x="3681" y="4860"/>
                      </a:lnTo>
                      <a:lnTo>
                        <a:pt x="2662" y="4882"/>
                      </a:lnTo>
                      <a:lnTo>
                        <a:pt x="1755" y="4882"/>
                      </a:lnTo>
                      <a:lnTo>
                        <a:pt x="1359" y="4860"/>
                      </a:lnTo>
                      <a:lnTo>
                        <a:pt x="981" y="4837"/>
                      </a:lnTo>
                      <a:lnTo>
                        <a:pt x="698" y="4771"/>
                      </a:lnTo>
                      <a:lnTo>
                        <a:pt x="453" y="4716"/>
                      </a:lnTo>
                      <a:lnTo>
                        <a:pt x="453" y="5322"/>
                      </a:lnTo>
                      <a:lnTo>
                        <a:pt x="453" y="6083"/>
                      </a:lnTo>
                      <a:lnTo>
                        <a:pt x="453" y="6909"/>
                      </a:lnTo>
                      <a:lnTo>
                        <a:pt x="453" y="7780"/>
                      </a:lnTo>
                      <a:lnTo>
                        <a:pt x="453" y="8606"/>
                      </a:lnTo>
                      <a:lnTo>
                        <a:pt x="453" y="9345"/>
                      </a:lnTo>
                      <a:lnTo>
                        <a:pt x="453" y="9918"/>
                      </a:lnTo>
                      <a:lnTo>
                        <a:pt x="453" y="10282"/>
                      </a:lnTo>
                      <a:lnTo>
                        <a:pt x="490" y="10381"/>
                      </a:lnTo>
                      <a:lnTo>
                        <a:pt x="547" y="10491"/>
                      </a:lnTo>
                      <a:lnTo>
                        <a:pt x="660" y="10590"/>
                      </a:lnTo>
                      <a:lnTo>
                        <a:pt x="811" y="10700"/>
                      </a:lnTo>
                      <a:lnTo>
                        <a:pt x="981" y="10811"/>
                      </a:lnTo>
                      <a:lnTo>
                        <a:pt x="1208" y="10888"/>
                      </a:lnTo>
                      <a:lnTo>
                        <a:pt x="1453" y="10954"/>
                      </a:lnTo>
                      <a:lnTo>
                        <a:pt x="1718" y="11020"/>
                      </a:lnTo>
                      <a:lnTo>
                        <a:pt x="1963" y="11064"/>
                      </a:lnTo>
                      <a:lnTo>
                        <a:pt x="2265" y="11086"/>
                      </a:lnTo>
                      <a:lnTo>
                        <a:pt x="2548" y="11064"/>
                      </a:lnTo>
                      <a:lnTo>
                        <a:pt x="2794" y="11042"/>
                      </a:lnTo>
                      <a:lnTo>
                        <a:pt x="3096" y="10976"/>
                      </a:lnTo>
                      <a:lnTo>
                        <a:pt x="3341" y="10888"/>
                      </a:lnTo>
                      <a:lnTo>
                        <a:pt x="3606" y="10766"/>
                      </a:lnTo>
                      <a:lnTo>
                        <a:pt x="3813" y="10590"/>
                      </a:lnTo>
                      <a:close/>
                    </a:path>
                  </a:pathLst>
                </a:custGeom>
                <a:solidFill>
                  <a:srgbClr val="00B0F0"/>
                </a:solidFill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cxnSp>
              <p:nvCxnSpPr>
                <p:cNvPr id="400" name="Straight Arrow Connector 399"/>
                <p:cNvCxnSpPr/>
                <p:nvPr/>
              </p:nvCxnSpPr>
              <p:spPr bwMode="auto">
                <a:xfrm>
                  <a:off x="1084550" y="3770718"/>
                  <a:ext cx="269570" cy="5187"/>
                </a:xfrm>
                <a:prstGeom prst="straightConnector1">
                  <a:avLst/>
                </a:prstGeom>
                <a:noFill/>
                <a:ln w="22225" cap="flat" cmpd="sng" algn="ctr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arrow"/>
                </a:ln>
                <a:effectLst/>
              </p:spPr>
            </p:cxnSp>
          </p:grpSp>
        </p:grpSp>
      </p:grpSp>
      <p:grpSp>
        <p:nvGrpSpPr>
          <p:cNvPr id="503" name="Group 502"/>
          <p:cNvGrpSpPr/>
          <p:nvPr/>
        </p:nvGrpSpPr>
        <p:grpSpPr>
          <a:xfrm>
            <a:off x="0" y="4146911"/>
            <a:ext cx="1666875" cy="834663"/>
            <a:chOff x="0" y="4085032"/>
            <a:chExt cx="1526380" cy="753668"/>
          </a:xfrm>
        </p:grpSpPr>
        <p:sp>
          <p:nvSpPr>
            <p:cNvPr id="360" name="TextBox 359"/>
            <p:cNvSpPr txBox="1"/>
            <p:nvPr/>
          </p:nvSpPr>
          <p:spPr>
            <a:xfrm>
              <a:off x="0" y="4085032"/>
              <a:ext cx="1526380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000" b="1" dirty="0" smtClean="0"/>
                <a:t>Hardware States</a:t>
              </a:r>
            </a:p>
            <a:p>
              <a:pPr algn="ctr"/>
              <a:r>
                <a:rPr lang="en-US" sz="1000" b="1" dirty="0" smtClean="0"/>
                <a:t>(register, ram, </a:t>
              </a:r>
              <a:r>
                <a:rPr lang="en-US" sz="1000" b="1" dirty="0" err="1" smtClean="0"/>
                <a:t>virt</a:t>
              </a:r>
              <a:r>
                <a:rPr lang="en-US" sz="1000" b="1" dirty="0" smtClean="0"/>
                <a:t>. </a:t>
              </a:r>
              <a:r>
                <a:rPr lang="en-US" sz="1000" b="1" dirty="0" err="1" smtClean="0"/>
                <a:t>mem</a:t>
              </a:r>
              <a:r>
                <a:rPr lang="en-US" sz="1000" b="1" dirty="0" smtClean="0"/>
                <a:t>)</a:t>
              </a:r>
            </a:p>
          </p:txBody>
        </p:sp>
        <p:grpSp>
          <p:nvGrpSpPr>
            <p:cNvPr id="501" name="Group 500"/>
            <p:cNvGrpSpPr/>
            <p:nvPr/>
          </p:nvGrpSpPr>
          <p:grpSpPr>
            <a:xfrm>
              <a:off x="561200" y="4521699"/>
              <a:ext cx="477025" cy="317001"/>
              <a:chOff x="551675" y="4340724"/>
              <a:chExt cx="781825" cy="539903"/>
            </a:xfrm>
          </p:grpSpPr>
          <p:sp>
            <p:nvSpPr>
              <p:cNvPr id="340" name="Puzzle3"/>
              <p:cNvSpPr>
                <a:spLocks noEditPoints="1" noChangeArrowheads="1"/>
              </p:cNvSpPr>
              <p:nvPr/>
            </p:nvSpPr>
            <p:spPr bwMode="auto">
              <a:xfrm>
                <a:off x="697705" y="4342739"/>
                <a:ext cx="116535" cy="168140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solidFill>
                <a:srgbClr val="FFFF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1" name="Puzzle2"/>
              <p:cNvSpPr>
                <a:spLocks noEditPoints="1" noChangeArrowheads="1"/>
              </p:cNvSpPr>
              <p:nvPr/>
            </p:nvSpPr>
            <p:spPr bwMode="auto">
              <a:xfrm>
                <a:off x="662096" y="4465720"/>
                <a:ext cx="186674" cy="153221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solidFill>
                <a:srgbClr val="FFFF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2" name="Puzzle4"/>
              <p:cNvSpPr>
                <a:spLocks noEditPoints="1" noChangeArrowheads="1"/>
              </p:cNvSpPr>
              <p:nvPr/>
            </p:nvSpPr>
            <p:spPr bwMode="auto">
              <a:xfrm>
                <a:off x="590160" y="4463704"/>
                <a:ext cx="112220" cy="195558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solidFill>
                <a:srgbClr val="FFFF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3" name="Puzzle1"/>
              <p:cNvSpPr>
                <a:spLocks noEditPoints="1" noChangeArrowheads="1"/>
              </p:cNvSpPr>
              <p:nvPr/>
            </p:nvSpPr>
            <p:spPr bwMode="auto">
              <a:xfrm>
                <a:off x="551675" y="4393947"/>
                <a:ext cx="188472" cy="116932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solidFill>
                <a:srgbClr val="FFFF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4" name="Puzzle2"/>
              <p:cNvSpPr>
                <a:spLocks noEditPoints="1" noChangeArrowheads="1"/>
              </p:cNvSpPr>
              <p:nvPr/>
            </p:nvSpPr>
            <p:spPr bwMode="auto">
              <a:xfrm>
                <a:off x="662096" y="4686681"/>
                <a:ext cx="186674" cy="153624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solidFill>
                <a:srgbClr val="FFFF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5" name="Puzzle4"/>
              <p:cNvSpPr>
                <a:spLocks noEditPoints="1" noChangeArrowheads="1"/>
              </p:cNvSpPr>
              <p:nvPr/>
            </p:nvSpPr>
            <p:spPr bwMode="auto">
              <a:xfrm>
                <a:off x="590160" y="4685069"/>
                <a:ext cx="112220" cy="195558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solidFill>
                <a:srgbClr val="FFFF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6" name="Puzzle1"/>
              <p:cNvSpPr>
                <a:spLocks noEditPoints="1" noChangeArrowheads="1"/>
              </p:cNvSpPr>
              <p:nvPr/>
            </p:nvSpPr>
            <p:spPr bwMode="auto">
              <a:xfrm>
                <a:off x="551675" y="4615313"/>
                <a:ext cx="188472" cy="116528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solidFill>
                <a:srgbClr val="FFFF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7" name="Puzzle3"/>
              <p:cNvSpPr>
                <a:spLocks noEditPoints="1" noChangeArrowheads="1"/>
              </p:cNvSpPr>
              <p:nvPr/>
            </p:nvSpPr>
            <p:spPr bwMode="auto">
              <a:xfrm>
                <a:off x="694108" y="4564508"/>
                <a:ext cx="116535" cy="168140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solidFill>
                <a:srgbClr val="FFFF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" name="Puzzle4"/>
              <p:cNvSpPr>
                <a:spLocks noEditPoints="1" noChangeArrowheads="1"/>
              </p:cNvSpPr>
              <p:nvPr/>
            </p:nvSpPr>
            <p:spPr bwMode="auto">
              <a:xfrm>
                <a:off x="808125" y="4685069"/>
                <a:ext cx="112580" cy="195558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solidFill>
                <a:srgbClr val="FFFF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" name="Puzzle3"/>
              <p:cNvSpPr>
                <a:spLocks noEditPoints="1" noChangeArrowheads="1"/>
              </p:cNvSpPr>
              <p:nvPr/>
            </p:nvSpPr>
            <p:spPr bwMode="auto">
              <a:xfrm>
                <a:off x="913871" y="4564105"/>
                <a:ext cx="116535" cy="168140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solidFill>
                <a:srgbClr val="FFFF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0" name="Puzzle2"/>
              <p:cNvSpPr>
                <a:spLocks noEditPoints="1" noChangeArrowheads="1"/>
              </p:cNvSpPr>
              <p:nvPr/>
            </p:nvSpPr>
            <p:spPr bwMode="auto">
              <a:xfrm>
                <a:off x="878264" y="4686681"/>
                <a:ext cx="186313" cy="153624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solidFill>
                <a:srgbClr val="FFFF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1" name="Puzzle1"/>
              <p:cNvSpPr>
                <a:spLocks noEditPoints="1" noChangeArrowheads="1"/>
              </p:cNvSpPr>
              <p:nvPr/>
            </p:nvSpPr>
            <p:spPr bwMode="auto">
              <a:xfrm>
                <a:off x="767482" y="4615313"/>
                <a:ext cx="188472" cy="116528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solidFill>
                <a:srgbClr val="FFFF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2" name="Puzzle2"/>
              <p:cNvSpPr>
                <a:spLocks noEditPoints="1" noChangeArrowheads="1"/>
              </p:cNvSpPr>
              <p:nvPr/>
            </p:nvSpPr>
            <p:spPr bwMode="auto">
              <a:xfrm>
                <a:off x="878264" y="4465720"/>
                <a:ext cx="186313" cy="153221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solidFill>
                <a:srgbClr val="FFFF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3" name="Puzzle1"/>
              <p:cNvSpPr>
                <a:spLocks noEditPoints="1" noChangeArrowheads="1"/>
              </p:cNvSpPr>
              <p:nvPr/>
            </p:nvSpPr>
            <p:spPr bwMode="auto">
              <a:xfrm>
                <a:off x="767482" y="4393947"/>
                <a:ext cx="188472" cy="116932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solidFill>
                <a:srgbClr val="FFFF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4" name="Puzzle4"/>
              <p:cNvSpPr>
                <a:spLocks noEditPoints="1" noChangeArrowheads="1"/>
              </p:cNvSpPr>
              <p:nvPr/>
            </p:nvSpPr>
            <p:spPr bwMode="auto">
              <a:xfrm>
                <a:off x="805968" y="4465720"/>
                <a:ext cx="112580" cy="195560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solidFill>
                <a:srgbClr val="FFFF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5" name="Puzzle3"/>
              <p:cNvSpPr>
                <a:spLocks noEditPoints="1" noChangeArrowheads="1"/>
              </p:cNvSpPr>
              <p:nvPr/>
            </p:nvSpPr>
            <p:spPr bwMode="auto">
              <a:xfrm>
                <a:off x="914231" y="4340724"/>
                <a:ext cx="116176" cy="168140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solidFill>
                <a:srgbClr val="FFFF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401" name="Straight Arrow Connector 400"/>
              <p:cNvCxnSpPr/>
              <p:nvPr/>
            </p:nvCxnSpPr>
            <p:spPr bwMode="auto">
              <a:xfrm flipV="1">
                <a:off x="1120747" y="4381500"/>
                <a:ext cx="212753" cy="213397"/>
              </a:xfrm>
              <a:prstGeom prst="straightConnector1">
                <a:avLst/>
              </a:prstGeom>
              <a:noFill/>
              <a:ln w="222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arrow"/>
              </a:ln>
              <a:effectLst/>
            </p:spPr>
          </p:cxnSp>
        </p:grpSp>
      </p:grpSp>
      <p:grpSp>
        <p:nvGrpSpPr>
          <p:cNvPr id="518" name="Group 517"/>
          <p:cNvGrpSpPr/>
          <p:nvPr/>
        </p:nvGrpSpPr>
        <p:grpSpPr>
          <a:xfrm>
            <a:off x="1504825" y="2436097"/>
            <a:ext cx="5829549" cy="2450227"/>
            <a:chOff x="1533525" y="2549718"/>
            <a:chExt cx="5829549" cy="2631882"/>
          </a:xfrm>
        </p:grpSpPr>
        <p:sp>
          <p:nvSpPr>
            <p:cNvPr id="439" name="Freeform 438"/>
            <p:cNvSpPr/>
            <p:nvPr/>
          </p:nvSpPr>
          <p:spPr bwMode="auto">
            <a:xfrm>
              <a:off x="2289248" y="2549718"/>
              <a:ext cx="5073826" cy="2631882"/>
            </a:xfrm>
            <a:custGeom>
              <a:avLst/>
              <a:gdLst>
                <a:gd name="connsiteX0" fmla="*/ 236008 w 2987675"/>
                <a:gd name="connsiteY0" fmla="*/ 2727325 h 2753783"/>
                <a:gd name="connsiteX1" fmla="*/ 58208 w 2987675"/>
                <a:gd name="connsiteY1" fmla="*/ 2149475 h 2753783"/>
                <a:gd name="connsiteX2" fmla="*/ 204258 w 2987675"/>
                <a:gd name="connsiteY2" fmla="*/ 1412875 h 2753783"/>
                <a:gd name="connsiteX3" fmla="*/ 1283758 w 2987675"/>
                <a:gd name="connsiteY3" fmla="*/ 1139825 h 2753783"/>
                <a:gd name="connsiteX4" fmla="*/ 1575858 w 2987675"/>
                <a:gd name="connsiteY4" fmla="*/ 403225 h 2753783"/>
                <a:gd name="connsiteX5" fmla="*/ 2522008 w 2987675"/>
                <a:gd name="connsiteY5" fmla="*/ 136525 h 2753783"/>
                <a:gd name="connsiteX6" fmla="*/ 2807758 w 2987675"/>
                <a:gd name="connsiteY6" fmla="*/ 1222375 h 2753783"/>
                <a:gd name="connsiteX7" fmla="*/ 1442508 w 2987675"/>
                <a:gd name="connsiteY7" fmla="*/ 1495425 h 2753783"/>
                <a:gd name="connsiteX8" fmla="*/ 1334558 w 2987675"/>
                <a:gd name="connsiteY8" fmla="*/ 2555875 h 2753783"/>
                <a:gd name="connsiteX9" fmla="*/ 210608 w 2987675"/>
                <a:gd name="connsiteY9" fmla="*/ 2682875 h 2753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87675" h="2753783">
                  <a:moveTo>
                    <a:pt x="236008" y="2727325"/>
                  </a:moveTo>
                  <a:cubicBezTo>
                    <a:pt x="149754" y="2547937"/>
                    <a:pt x="63500" y="2368550"/>
                    <a:pt x="58208" y="2149475"/>
                  </a:cubicBezTo>
                  <a:cubicBezTo>
                    <a:pt x="52916" y="1930400"/>
                    <a:pt x="0" y="1581150"/>
                    <a:pt x="204258" y="1412875"/>
                  </a:cubicBezTo>
                  <a:cubicBezTo>
                    <a:pt x="408516" y="1244600"/>
                    <a:pt x="1055158" y="1308100"/>
                    <a:pt x="1283758" y="1139825"/>
                  </a:cubicBezTo>
                  <a:cubicBezTo>
                    <a:pt x="1512358" y="971550"/>
                    <a:pt x="1369483" y="570442"/>
                    <a:pt x="1575858" y="403225"/>
                  </a:cubicBezTo>
                  <a:cubicBezTo>
                    <a:pt x="1782233" y="236008"/>
                    <a:pt x="2316691" y="0"/>
                    <a:pt x="2522008" y="136525"/>
                  </a:cubicBezTo>
                  <a:cubicBezTo>
                    <a:pt x="2727325" y="273050"/>
                    <a:pt x="2987675" y="995892"/>
                    <a:pt x="2807758" y="1222375"/>
                  </a:cubicBezTo>
                  <a:cubicBezTo>
                    <a:pt x="2627841" y="1448858"/>
                    <a:pt x="1688041" y="1273175"/>
                    <a:pt x="1442508" y="1495425"/>
                  </a:cubicBezTo>
                  <a:cubicBezTo>
                    <a:pt x="1196975" y="1717675"/>
                    <a:pt x="1539875" y="2357967"/>
                    <a:pt x="1334558" y="2555875"/>
                  </a:cubicBezTo>
                  <a:cubicBezTo>
                    <a:pt x="1129241" y="2753783"/>
                    <a:pt x="669924" y="2718329"/>
                    <a:pt x="210608" y="2682875"/>
                  </a:cubicBezTo>
                </a:path>
              </a:pathLst>
            </a:custGeom>
            <a:solidFill>
              <a:schemeClr val="accent1">
                <a:alpha val="30000"/>
              </a:schemeClr>
            </a:solidFill>
            <a:ln w="9525" cap="flat" cmpd="sng" algn="ctr">
              <a:solidFill>
                <a:schemeClr val="tx2">
                  <a:lumMod val="60000"/>
                  <a:lumOff val="40000"/>
                </a:schemeClr>
              </a:solidFill>
              <a:prstDash val="dash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6" name="Oval 495"/>
            <p:cNvSpPr/>
            <p:nvPr/>
          </p:nvSpPr>
          <p:spPr>
            <a:xfrm>
              <a:off x="1533525" y="3790950"/>
              <a:ext cx="590550" cy="542925"/>
            </a:xfrm>
            <a:prstGeom prst="ellipse">
              <a:avLst/>
            </a:prstGeom>
            <a:solidFill>
              <a:schemeClr val="tx2">
                <a:lumMod val="40000"/>
                <a:lumOff val="60000"/>
                <a:alpha val="21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7" name="Group 516"/>
          <p:cNvGrpSpPr/>
          <p:nvPr/>
        </p:nvGrpSpPr>
        <p:grpSpPr>
          <a:xfrm>
            <a:off x="1562100" y="1721921"/>
            <a:ext cx="5353049" cy="3297753"/>
            <a:chOff x="1524000" y="1763183"/>
            <a:chExt cx="5353049" cy="3542242"/>
          </a:xfrm>
        </p:grpSpPr>
        <p:sp>
          <p:nvSpPr>
            <p:cNvPr id="438" name="Freeform 437"/>
            <p:cNvSpPr/>
            <p:nvPr/>
          </p:nvSpPr>
          <p:spPr>
            <a:xfrm>
              <a:off x="2226732" y="1763183"/>
              <a:ext cx="4650317" cy="3542242"/>
            </a:xfrm>
            <a:custGeom>
              <a:avLst/>
              <a:gdLst>
                <a:gd name="connsiteX0" fmla="*/ 30692 w 2771775"/>
                <a:gd name="connsiteY0" fmla="*/ 2478617 h 2778125"/>
                <a:gd name="connsiteX1" fmla="*/ 475192 w 2771775"/>
                <a:gd name="connsiteY1" fmla="*/ 2154767 h 2778125"/>
                <a:gd name="connsiteX2" fmla="*/ 1262592 w 2771775"/>
                <a:gd name="connsiteY2" fmla="*/ 2167467 h 2778125"/>
                <a:gd name="connsiteX3" fmla="*/ 1503892 w 2771775"/>
                <a:gd name="connsiteY3" fmla="*/ 1291167 h 2778125"/>
                <a:gd name="connsiteX4" fmla="*/ 2475442 w 2771775"/>
                <a:gd name="connsiteY4" fmla="*/ 1037167 h 2778125"/>
                <a:gd name="connsiteX5" fmla="*/ 2545292 w 2771775"/>
                <a:gd name="connsiteY5" fmla="*/ 376767 h 2778125"/>
                <a:gd name="connsiteX6" fmla="*/ 1116542 w 2771775"/>
                <a:gd name="connsiteY6" fmla="*/ 332317 h 2778125"/>
                <a:gd name="connsiteX7" fmla="*/ 291042 w 2771775"/>
                <a:gd name="connsiteY7" fmla="*/ 357717 h 2778125"/>
                <a:gd name="connsiteX8" fmla="*/ 30692 w 2771775"/>
                <a:gd name="connsiteY8" fmla="*/ 2478617 h 277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71775" h="2778125">
                  <a:moveTo>
                    <a:pt x="30692" y="2478617"/>
                  </a:moveTo>
                  <a:cubicBezTo>
                    <a:pt x="61384" y="2778125"/>
                    <a:pt x="269875" y="2206625"/>
                    <a:pt x="475192" y="2154767"/>
                  </a:cubicBezTo>
                  <a:cubicBezTo>
                    <a:pt x="680509" y="2102909"/>
                    <a:pt x="1091142" y="2311400"/>
                    <a:pt x="1262592" y="2167467"/>
                  </a:cubicBezTo>
                  <a:cubicBezTo>
                    <a:pt x="1434042" y="2023534"/>
                    <a:pt x="1301750" y="1479550"/>
                    <a:pt x="1503892" y="1291167"/>
                  </a:cubicBezTo>
                  <a:cubicBezTo>
                    <a:pt x="1706034" y="1102784"/>
                    <a:pt x="2301875" y="1189567"/>
                    <a:pt x="2475442" y="1037167"/>
                  </a:cubicBezTo>
                  <a:cubicBezTo>
                    <a:pt x="2649009" y="884767"/>
                    <a:pt x="2771775" y="494242"/>
                    <a:pt x="2545292" y="376767"/>
                  </a:cubicBezTo>
                  <a:cubicBezTo>
                    <a:pt x="2318809" y="259292"/>
                    <a:pt x="1492250" y="335492"/>
                    <a:pt x="1116542" y="332317"/>
                  </a:cubicBezTo>
                  <a:cubicBezTo>
                    <a:pt x="740834" y="329142"/>
                    <a:pt x="470959" y="0"/>
                    <a:pt x="291042" y="357717"/>
                  </a:cubicBezTo>
                  <a:cubicBezTo>
                    <a:pt x="111125" y="715434"/>
                    <a:pt x="0" y="2179109"/>
                    <a:pt x="30692" y="2478617"/>
                  </a:cubicBezTo>
                  <a:close/>
                </a:path>
              </a:pathLst>
            </a:custGeom>
            <a:solidFill>
              <a:srgbClr val="FF0000">
                <a:alpha val="21000"/>
              </a:srgbClr>
            </a:solidFill>
            <a:ln w="12700">
              <a:solidFill>
                <a:srgbClr val="FF0000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7" name="Oval 496"/>
            <p:cNvSpPr/>
            <p:nvPr/>
          </p:nvSpPr>
          <p:spPr>
            <a:xfrm>
              <a:off x="1524000" y="3133725"/>
              <a:ext cx="590550" cy="542925"/>
            </a:xfrm>
            <a:prstGeom prst="ellipse">
              <a:avLst/>
            </a:prstGeom>
            <a:solidFill>
              <a:srgbClr val="FF0000">
                <a:alpha val="21000"/>
              </a:srgb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07" name="Group 506"/>
          <p:cNvGrpSpPr/>
          <p:nvPr/>
        </p:nvGrpSpPr>
        <p:grpSpPr>
          <a:xfrm>
            <a:off x="1250519" y="3284801"/>
            <a:ext cx="1066318" cy="1975261"/>
            <a:chOff x="1250519" y="3138359"/>
            <a:chExt cx="1066318" cy="2121703"/>
          </a:xfrm>
        </p:grpSpPr>
        <p:sp>
          <p:nvSpPr>
            <p:cNvPr id="394" name="TextBox 393"/>
            <p:cNvSpPr txBox="1"/>
            <p:nvPr/>
          </p:nvSpPr>
          <p:spPr>
            <a:xfrm>
              <a:off x="1250519" y="4829175"/>
              <a:ext cx="1066318" cy="43088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100" b="1" dirty="0" smtClean="0">
                  <a:sym typeface="Symbol"/>
                </a:rPr>
                <a:t>System</a:t>
              </a:r>
            </a:p>
            <a:p>
              <a:pPr algn="ctr"/>
              <a:r>
                <a:rPr lang="en-US" sz="1100" b="1" dirty="0" smtClean="0">
                  <a:sym typeface="Symbol"/>
                </a:rPr>
                <a:t>Measurements</a:t>
              </a:r>
              <a:endParaRPr lang="en-US" sz="1100" b="1" dirty="0"/>
            </a:p>
          </p:txBody>
        </p:sp>
        <p:grpSp>
          <p:nvGrpSpPr>
            <p:cNvPr id="546" name="Group 545"/>
            <p:cNvGrpSpPr/>
            <p:nvPr/>
          </p:nvGrpSpPr>
          <p:grpSpPr>
            <a:xfrm>
              <a:off x="1555041" y="3138359"/>
              <a:ext cx="373266" cy="1241074"/>
              <a:chOff x="1431216" y="3471734"/>
              <a:chExt cx="373266" cy="1241074"/>
            </a:xfrm>
          </p:grpSpPr>
          <p:grpSp>
            <p:nvGrpSpPr>
              <p:cNvPr id="395" name="Group 668"/>
              <p:cNvGrpSpPr/>
              <p:nvPr/>
            </p:nvGrpSpPr>
            <p:grpSpPr>
              <a:xfrm>
                <a:off x="1613459" y="4024213"/>
                <a:ext cx="174903" cy="132623"/>
                <a:chOff x="1893383" y="4401627"/>
                <a:chExt cx="222929" cy="165610"/>
              </a:xfrm>
              <a:solidFill>
                <a:srgbClr val="00B0F0"/>
              </a:solidFill>
            </p:grpSpPr>
            <p:sp>
              <p:nvSpPr>
                <p:cNvPr id="406" name="Puzzle2"/>
                <p:cNvSpPr>
                  <a:spLocks noEditPoints="1" noChangeArrowheads="1"/>
                </p:cNvSpPr>
                <p:nvPr/>
              </p:nvSpPr>
              <p:spPr bwMode="auto">
                <a:xfrm>
                  <a:off x="1955704" y="4401627"/>
                  <a:ext cx="160608" cy="129756"/>
                </a:xfrm>
                <a:custGeom>
                  <a:avLst/>
                  <a:gdLst>
                    <a:gd name="T0" fmla="*/ 11 w 21600"/>
                    <a:gd name="T1" fmla="*/ 13386 h 21600"/>
                    <a:gd name="T2" fmla="*/ 4202 w 21600"/>
                    <a:gd name="T3" fmla="*/ 21161 h 21600"/>
                    <a:gd name="T4" fmla="*/ 10400 w 21600"/>
                    <a:gd name="T5" fmla="*/ 13909 h 21600"/>
                    <a:gd name="T6" fmla="*/ 16821 w 21600"/>
                    <a:gd name="T7" fmla="*/ 21190 h 21600"/>
                    <a:gd name="T8" fmla="*/ 21600 w 21600"/>
                    <a:gd name="T9" fmla="*/ 15083 h 21600"/>
                    <a:gd name="T10" fmla="*/ 16889 w 21600"/>
                    <a:gd name="T11" fmla="*/ 5739 h 21600"/>
                    <a:gd name="T12" fmla="*/ 10800 w 21600"/>
                    <a:gd name="T13" fmla="*/ 28 h 21600"/>
                    <a:gd name="T14" fmla="*/ 4202 w 21600"/>
                    <a:gd name="T15" fmla="*/ 5894 h 21600"/>
                    <a:gd name="T16" fmla="*/ 5388 w 21600"/>
                    <a:gd name="T17" fmla="*/ 6742 h 21600"/>
                    <a:gd name="T18" fmla="*/ 16177 w 21600"/>
                    <a:gd name="T19" fmla="*/ 20441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4247" y="12354"/>
                      </a:moveTo>
                      <a:lnTo>
                        <a:pt x="4134" y="12468"/>
                      </a:lnTo>
                      <a:lnTo>
                        <a:pt x="4010" y="12581"/>
                      </a:lnTo>
                      <a:lnTo>
                        <a:pt x="3897" y="12637"/>
                      </a:lnTo>
                      <a:lnTo>
                        <a:pt x="3773" y="12694"/>
                      </a:lnTo>
                      <a:lnTo>
                        <a:pt x="3637" y="12694"/>
                      </a:lnTo>
                      <a:lnTo>
                        <a:pt x="3524" y="12694"/>
                      </a:lnTo>
                      <a:lnTo>
                        <a:pt x="3400" y="12665"/>
                      </a:lnTo>
                      <a:lnTo>
                        <a:pt x="3287" y="12609"/>
                      </a:lnTo>
                      <a:lnTo>
                        <a:pt x="3027" y="12496"/>
                      </a:lnTo>
                      <a:lnTo>
                        <a:pt x="2790" y="12340"/>
                      </a:lnTo>
                      <a:lnTo>
                        <a:pt x="2530" y="12142"/>
                      </a:lnTo>
                      <a:lnTo>
                        <a:pt x="2293" y="11987"/>
                      </a:lnTo>
                      <a:lnTo>
                        <a:pt x="2033" y="11817"/>
                      </a:lnTo>
                      <a:lnTo>
                        <a:pt x="1773" y="11676"/>
                      </a:lnTo>
                      <a:lnTo>
                        <a:pt x="1638" y="11662"/>
                      </a:lnTo>
                      <a:lnTo>
                        <a:pt x="1513" y="11634"/>
                      </a:lnTo>
                      <a:lnTo>
                        <a:pt x="1378" y="11634"/>
                      </a:lnTo>
                      <a:lnTo>
                        <a:pt x="1253" y="11634"/>
                      </a:lnTo>
                      <a:lnTo>
                        <a:pt x="1118" y="11662"/>
                      </a:lnTo>
                      <a:lnTo>
                        <a:pt x="971" y="11732"/>
                      </a:lnTo>
                      <a:lnTo>
                        <a:pt x="835" y="11817"/>
                      </a:lnTo>
                      <a:lnTo>
                        <a:pt x="711" y="11959"/>
                      </a:lnTo>
                      <a:lnTo>
                        <a:pt x="553" y="12086"/>
                      </a:lnTo>
                      <a:lnTo>
                        <a:pt x="429" y="12284"/>
                      </a:lnTo>
                      <a:lnTo>
                        <a:pt x="271" y="12524"/>
                      </a:lnTo>
                      <a:lnTo>
                        <a:pt x="146" y="12793"/>
                      </a:lnTo>
                      <a:lnTo>
                        <a:pt x="79" y="12962"/>
                      </a:lnTo>
                      <a:lnTo>
                        <a:pt x="33" y="13146"/>
                      </a:lnTo>
                      <a:lnTo>
                        <a:pt x="11" y="13386"/>
                      </a:lnTo>
                      <a:lnTo>
                        <a:pt x="11" y="13641"/>
                      </a:lnTo>
                      <a:lnTo>
                        <a:pt x="33" y="13881"/>
                      </a:lnTo>
                      <a:lnTo>
                        <a:pt x="101" y="14150"/>
                      </a:lnTo>
                      <a:lnTo>
                        <a:pt x="192" y="14404"/>
                      </a:lnTo>
                      <a:lnTo>
                        <a:pt x="293" y="14645"/>
                      </a:lnTo>
                      <a:lnTo>
                        <a:pt x="451" y="14857"/>
                      </a:lnTo>
                      <a:lnTo>
                        <a:pt x="621" y="15054"/>
                      </a:lnTo>
                      <a:lnTo>
                        <a:pt x="734" y="15125"/>
                      </a:lnTo>
                      <a:lnTo>
                        <a:pt x="835" y="15210"/>
                      </a:lnTo>
                      <a:lnTo>
                        <a:pt x="948" y="15267"/>
                      </a:lnTo>
                      <a:lnTo>
                        <a:pt x="1084" y="15323"/>
                      </a:lnTo>
                      <a:lnTo>
                        <a:pt x="1208" y="15351"/>
                      </a:lnTo>
                      <a:lnTo>
                        <a:pt x="1355" y="15380"/>
                      </a:lnTo>
                      <a:lnTo>
                        <a:pt x="1513" y="15380"/>
                      </a:lnTo>
                      <a:lnTo>
                        <a:pt x="1683" y="15380"/>
                      </a:lnTo>
                      <a:lnTo>
                        <a:pt x="1864" y="15351"/>
                      </a:lnTo>
                      <a:lnTo>
                        <a:pt x="2033" y="15323"/>
                      </a:lnTo>
                      <a:lnTo>
                        <a:pt x="2225" y="15238"/>
                      </a:lnTo>
                      <a:lnTo>
                        <a:pt x="2428" y="15153"/>
                      </a:lnTo>
                      <a:lnTo>
                        <a:pt x="2745" y="15026"/>
                      </a:lnTo>
                      <a:lnTo>
                        <a:pt x="3005" y="14913"/>
                      </a:lnTo>
                      <a:lnTo>
                        <a:pt x="3264" y="14828"/>
                      </a:lnTo>
                      <a:lnTo>
                        <a:pt x="3513" y="14800"/>
                      </a:lnTo>
                      <a:lnTo>
                        <a:pt x="3615" y="14828"/>
                      </a:lnTo>
                      <a:lnTo>
                        <a:pt x="3728" y="14857"/>
                      </a:lnTo>
                      <a:lnTo>
                        <a:pt x="3807" y="14913"/>
                      </a:lnTo>
                      <a:lnTo>
                        <a:pt x="3920" y="14998"/>
                      </a:lnTo>
                      <a:lnTo>
                        <a:pt x="4010" y="15097"/>
                      </a:lnTo>
                      <a:lnTo>
                        <a:pt x="4089" y="15238"/>
                      </a:lnTo>
                      <a:lnTo>
                        <a:pt x="4179" y="15408"/>
                      </a:lnTo>
                      <a:lnTo>
                        <a:pt x="4247" y="15620"/>
                      </a:lnTo>
                      <a:lnTo>
                        <a:pt x="4326" y="15860"/>
                      </a:lnTo>
                      <a:lnTo>
                        <a:pt x="4394" y="16129"/>
                      </a:lnTo>
                      <a:lnTo>
                        <a:pt x="4439" y="16440"/>
                      </a:lnTo>
                      <a:lnTo>
                        <a:pt x="4507" y="16737"/>
                      </a:lnTo>
                      <a:lnTo>
                        <a:pt x="4552" y="17090"/>
                      </a:lnTo>
                      <a:lnTo>
                        <a:pt x="4575" y="17443"/>
                      </a:lnTo>
                      <a:lnTo>
                        <a:pt x="4586" y="17825"/>
                      </a:lnTo>
                      <a:lnTo>
                        <a:pt x="4586" y="18193"/>
                      </a:lnTo>
                      <a:lnTo>
                        <a:pt x="4586" y="18574"/>
                      </a:lnTo>
                      <a:lnTo>
                        <a:pt x="4586" y="18984"/>
                      </a:lnTo>
                      <a:lnTo>
                        <a:pt x="4552" y="19366"/>
                      </a:lnTo>
                      <a:lnTo>
                        <a:pt x="4507" y="19748"/>
                      </a:lnTo>
                      <a:lnTo>
                        <a:pt x="4462" y="20129"/>
                      </a:lnTo>
                      <a:lnTo>
                        <a:pt x="4371" y="20483"/>
                      </a:lnTo>
                      <a:lnTo>
                        <a:pt x="4292" y="20836"/>
                      </a:lnTo>
                      <a:lnTo>
                        <a:pt x="4202" y="21161"/>
                      </a:lnTo>
                      <a:lnTo>
                        <a:pt x="4744" y="21161"/>
                      </a:lnTo>
                      <a:lnTo>
                        <a:pt x="5264" y="21161"/>
                      </a:lnTo>
                      <a:lnTo>
                        <a:pt x="5784" y="21161"/>
                      </a:lnTo>
                      <a:lnTo>
                        <a:pt x="6235" y="21161"/>
                      </a:lnTo>
                      <a:lnTo>
                        <a:pt x="6676" y="21161"/>
                      </a:lnTo>
                      <a:lnTo>
                        <a:pt x="7060" y="21161"/>
                      </a:lnTo>
                      <a:lnTo>
                        <a:pt x="7410" y="21161"/>
                      </a:lnTo>
                      <a:lnTo>
                        <a:pt x="7670" y="21161"/>
                      </a:lnTo>
                      <a:lnTo>
                        <a:pt x="8020" y="21020"/>
                      </a:lnTo>
                      <a:lnTo>
                        <a:pt x="8303" y="20893"/>
                      </a:lnTo>
                      <a:lnTo>
                        <a:pt x="8563" y="20695"/>
                      </a:lnTo>
                      <a:lnTo>
                        <a:pt x="8800" y="20511"/>
                      </a:lnTo>
                      <a:lnTo>
                        <a:pt x="8969" y="20285"/>
                      </a:lnTo>
                      <a:lnTo>
                        <a:pt x="9150" y="20045"/>
                      </a:lnTo>
                      <a:lnTo>
                        <a:pt x="9252" y="19804"/>
                      </a:lnTo>
                      <a:lnTo>
                        <a:pt x="9342" y="19550"/>
                      </a:lnTo>
                      <a:lnTo>
                        <a:pt x="9410" y="19281"/>
                      </a:lnTo>
                      <a:lnTo>
                        <a:pt x="9433" y="19013"/>
                      </a:lnTo>
                      <a:lnTo>
                        <a:pt x="9433" y="18744"/>
                      </a:lnTo>
                      <a:lnTo>
                        <a:pt x="9387" y="18504"/>
                      </a:lnTo>
                      <a:lnTo>
                        <a:pt x="9320" y="18221"/>
                      </a:lnTo>
                      <a:lnTo>
                        <a:pt x="9207" y="17981"/>
                      </a:lnTo>
                      <a:lnTo>
                        <a:pt x="9105" y="17740"/>
                      </a:lnTo>
                      <a:lnTo>
                        <a:pt x="8924" y="17514"/>
                      </a:lnTo>
                      <a:lnTo>
                        <a:pt x="8777" y="17274"/>
                      </a:lnTo>
                      <a:lnTo>
                        <a:pt x="8642" y="17034"/>
                      </a:lnTo>
                      <a:lnTo>
                        <a:pt x="8563" y="16765"/>
                      </a:lnTo>
                      <a:lnTo>
                        <a:pt x="8472" y="16468"/>
                      </a:lnTo>
                      <a:lnTo>
                        <a:pt x="8450" y="16157"/>
                      </a:lnTo>
                      <a:lnTo>
                        <a:pt x="8450" y="15860"/>
                      </a:lnTo>
                      <a:lnTo>
                        <a:pt x="8472" y="15563"/>
                      </a:lnTo>
                      <a:lnTo>
                        <a:pt x="8540" y="15267"/>
                      </a:lnTo>
                      <a:lnTo>
                        <a:pt x="8642" y="14998"/>
                      </a:lnTo>
                      <a:lnTo>
                        <a:pt x="8777" y="14729"/>
                      </a:lnTo>
                      <a:lnTo>
                        <a:pt x="8868" y="14616"/>
                      </a:lnTo>
                      <a:lnTo>
                        <a:pt x="8969" y="14475"/>
                      </a:lnTo>
                      <a:lnTo>
                        <a:pt x="9060" y="14376"/>
                      </a:lnTo>
                      <a:lnTo>
                        <a:pt x="9184" y="14291"/>
                      </a:lnTo>
                      <a:lnTo>
                        <a:pt x="9297" y="14206"/>
                      </a:lnTo>
                      <a:lnTo>
                        <a:pt x="9433" y="14121"/>
                      </a:lnTo>
                      <a:lnTo>
                        <a:pt x="9579" y="14051"/>
                      </a:lnTo>
                      <a:lnTo>
                        <a:pt x="9726" y="13994"/>
                      </a:lnTo>
                      <a:lnTo>
                        <a:pt x="9884" y="13938"/>
                      </a:lnTo>
                      <a:lnTo>
                        <a:pt x="10054" y="13909"/>
                      </a:lnTo>
                      <a:lnTo>
                        <a:pt x="10257" y="13881"/>
                      </a:lnTo>
                      <a:lnTo>
                        <a:pt x="10449" y="13881"/>
                      </a:lnTo>
                      <a:lnTo>
                        <a:pt x="10664" y="13881"/>
                      </a:lnTo>
                      <a:lnTo>
                        <a:pt x="10856" y="13909"/>
                      </a:lnTo>
                      <a:lnTo>
                        <a:pt x="11037" y="13966"/>
                      </a:lnTo>
                      <a:lnTo>
                        <a:pt x="11206" y="14023"/>
                      </a:lnTo>
                      <a:lnTo>
                        <a:pt x="11353" y="14093"/>
                      </a:lnTo>
                      <a:lnTo>
                        <a:pt x="11511" y="14178"/>
                      </a:lnTo>
                      <a:lnTo>
                        <a:pt x="11635" y="14263"/>
                      </a:lnTo>
                      <a:lnTo>
                        <a:pt x="11748" y="14376"/>
                      </a:lnTo>
                      <a:lnTo>
                        <a:pt x="11861" y="14475"/>
                      </a:lnTo>
                      <a:lnTo>
                        <a:pt x="11941" y="14616"/>
                      </a:lnTo>
                      <a:lnTo>
                        <a:pt x="12031" y="14758"/>
                      </a:lnTo>
                      <a:lnTo>
                        <a:pt x="12099" y="14885"/>
                      </a:lnTo>
                      <a:lnTo>
                        <a:pt x="12200" y="15210"/>
                      </a:lnTo>
                      <a:lnTo>
                        <a:pt x="12268" y="15507"/>
                      </a:lnTo>
                      <a:lnTo>
                        <a:pt x="12291" y="15832"/>
                      </a:lnTo>
                      <a:lnTo>
                        <a:pt x="12291" y="16157"/>
                      </a:lnTo>
                      <a:lnTo>
                        <a:pt x="12246" y="16482"/>
                      </a:lnTo>
                      <a:lnTo>
                        <a:pt x="12178" y="16807"/>
                      </a:lnTo>
                      <a:lnTo>
                        <a:pt x="12099" y="17090"/>
                      </a:lnTo>
                      <a:lnTo>
                        <a:pt x="12008" y="17330"/>
                      </a:lnTo>
                      <a:lnTo>
                        <a:pt x="11884" y="17542"/>
                      </a:lnTo>
                      <a:lnTo>
                        <a:pt x="11748" y="17712"/>
                      </a:lnTo>
                      <a:lnTo>
                        <a:pt x="11613" y="17839"/>
                      </a:lnTo>
                      <a:lnTo>
                        <a:pt x="11489" y="18037"/>
                      </a:lnTo>
                      <a:lnTo>
                        <a:pt x="11398" y="18221"/>
                      </a:lnTo>
                      <a:lnTo>
                        <a:pt x="11319" y="18447"/>
                      </a:lnTo>
                      <a:lnTo>
                        <a:pt x="11251" y="18659"/>
                      </a:lnTo>
                      <a:lnTo>
                        <a:pt x="11206" y="18900"/>
                      </a:lnTo>
                      <a:lnTo>
                        <a:pt x="11184" y="19154"/>
                      </a:lnTo>
                      <a:lnTo>
                        <a:pt x="11184" y="19423"/>
                      </a:lnTo>
                      <a:lnTo>
                        <a:pt x="11229" y="19663"/>
                      </a:lnTo>
                      <a:lnTo>
                        <a:pt x="11297" y="19903"/>
                      </a:lnTo>
                      <a:lnTo>
                        <a:pt x="11376" y="20158"/>
                      </a:lnTo>
                      <a:lnTo>
                        <a:pt x="11511" y="20398"/>
                      </a:lnTo>
                      <a:lnTo>
                        <a:pt x="11681" y="20610"/>
                      </a:lnTo>
                      <a:lnTo>
                        <a:pt x="11884" y="20808"/>
                      </a:lnTo>
                      <a:lnTo>
                        <a:pt x="12121" y="20992"/>
                      </a:lnTo>
                      <a:lnTo>
                        <a:pt x="12404" y="21161"/>
                      </a:lnTo>
                      <a:lnTo>
                        <a:pt x="12528" y="21190"/>
                      </a:lnTo>
                      <a:lnTo>
                        <a:pt x="12856" y="21274"/>
                      </a:lnTo>
                      <a:lnTo>
                        <a:pt x="13330" y="21373"/>
                      </a:lnTo>
                      <a:lnTo>
                        <a:pt x="13963" y="21486"/>
                      </a:lnTo>
                      <a:lnTo>
                        <a:pt x="14313" y="21543"/>
                      </a:lnTo>
                      <a:lnTo>
                        <a:pt x="14652" y="21571"/>
                      </a:lnTo>
                      <a:lnTo>
                        <a:pt x="15025" y="21600"/>
                      </a:lnTo>
                      <a:lnTo>
                        <a:pt x="15409" y="21600"/>
                      </a:lnTo>
                      <a:lnTo>
                        <a:pt x="15782" y="21600"/>
                      </a:lnTo>
                      <a:lnTo>
                        <a:pt x="16177" y="21571"/>
                      </a:lnTo>
                      <a:lnTo>
                        <a:pt x="16516" y="21486"/>
                      </a:lnTo>
                      <a:lnTo>
                        <a:pt x="16889" y="21402"/>
                      </a:lnTo>
                      <a:lnTo>
                        <a:pt x="16821" y="21190"/>
                      </a:lnTo>
                      <a:lnTo>
                        <a:pt x="16776" y="20935"/>
                      </a:lnTo>
                      <a:lnTo>
                        <a:pt x="16742" y="20667"/>
                      </a:lnTo>
                      <a:lnTo>
                        <a:pt x="16719" y="20370"/>
                      </a:lnTo>
                      <a:lnTo>
                        <a:pt x="16697" y="19719"/>
                      </a:lnTo>
                      <a:lnTo>
                        <a:pt x="16697" y="19013"/>
                      </a:lnTo>
                      <a:lnTo>
                        <a:pt x="16719" y="18306"/>
                      </a:lnTo>
                      <a:lnTo>
                        <a:pt x="16753" y="17599"/>
                      </a:lnTo>
                      <a:lnTo>
                        <a:pt x="16821" y="16949"/>
                      </a:lnTo>
                      <a:lnTo>
                        <a:pt x="16889" y="16383"/>
                      </a:lnTo>
                      <a:lnTo>
                        <a:pt x="16934" y="16129"/>
                      </a:lnTo>
                      <a:lnTo>
                        <a:pt x="17002" y="15945"/>
                      </a:lnTo>
                      <a:lnTo>
                        <a:pt x="17081" y="15790"/>
                      </a:lnTo>
                      <a:lnTo>
                        <a:pt x="17194" y="15648"/>
                      </a:lnTo>
                      <a:lnTo>
                        <a:pt x="17318" y="15563"/>
                      </a:lnTo>
                      <a:lnTo>
                        <a:pt x="17453" y="15507"/>
                      </a:lnTo>
                      <a:lnTo>
                        <a:pt x="17600" y="15450"/>
                      </a:lnTo>
                      <a:lnTo>
                        <a:pt x="17758" y="15450"/>
                      </a:lnTo>
                      <a:lnTo>
                        <a:pt x="17905" y="15479"/>
                      </a:lnTo>
                      <a:lnTo>
                        <a:pt x="18064" y="15535"/>
                      </a:lnTo>
                      <a:lnTo>
                        <a:pt x="18233" y="15620"/>
                      </a:lnTo>
                      <a:lnTo>
                        <a:pt x="18380" y="15733"/>
                      </a:lnTo>
                      <a:lnTo>
                        <a:pt x="18561" y="15832"/>
                      </a:lnTo>
                      <a:lnTo>
                        <a:pt x="18707" y="15973"/>
                      </a:lnTo>
                      <a:lnTo>
                        <a:pt x="18866" y="16129"/>
                      </a:lnTo>
                      <a:lnTo>
                        <a:pt x="18990" y="16327"/>
                      </a:lnTo>
                      <a:lnTo>
                        <a:pt x="19125" y="16482"/>
                      </a:lnTo>
                      <a:lnTo>
                        <a:pt x="19295" y="16624"/>
                      </a:lnTo>
                      <a:lnTo>
                        <a:pt x="19464" y="16737"/>
                      </a:lnTo>
                      <a:lnTo>
                        <a:pt x="19668" y="16807"/>
                      </a:lnTo>
                      <a:lnTo>
                        <a:pt x="19860" y="16836"/>
                      </a:lnTo>
                      <a:lnTo>
                        <a:pt x="20052" y="16864"/>
                      </a:lnTo>
                      <a:lnTo>
                        <a:pt x="20266" y="16836"/>
                      </a:lnTo>
                      <a:lnTo>
                        <a:pt x="20470" y="16793"/>
                      </a:lnTo>
                      <a:lnTo>
                        <a:pt x="20662" y="16708"/>
                      </a:lnTo>
                      <a:lnTo>
                        <a:pt x="20854" y="16567"/>
                      </a:lnTo>
                      <a:lnTo>
                        <a:pt x="21035" y="16412"/>
                      </a:lnTo>
                      <a:lnTo>
                        <a:pt x="21182" y="16214"/>
                      </a:lnTo>
                      <a:lnTo>
                        <a:pt x="21340" y="16002"/>
                      </a:lnTo>
                      <a:lnTo>
                        <a:pt x="21441" y="15733"/>
                      </a:lnTo>
                      <a:lnTo>
                        <a:pt x="21532" y="15436"/>
                      </a:lnTo>
                      <a:lnTo>
                        <a:pt x="21600" y="15083"/>
                      </a:lnTo>
                      <a:lnTo>
                        <a:pt x="21600" y="14885"/>
                      </a:lnTo>
                      <a:lnTo>
                        <a:pt x="21600" y="14729"/>
                      </a:lnTo>
                      <a:lnTo>
                        <a:pt x="21600" y="14531"/>
                      </a:lnTo>
                      <a:lnTo>
                        <a:pt x="21577" y="14376"/>
                      </a:lnTo>
                      <a:lnTo>
                        <a:pt x="21532" y="14206"/>
                      </a:lnTo>
                      <a:lnTo>
                        <a:pt x="21487" y="14051"/>
                      </a:lnTo>
                      <a:lnTo>
                        <a:pt x="21419" y="13909"/>
                      </a:lnTo>
                      <a:lnTo>
                        <a:pt x="21351" y="13768"/>
                      </a:lnTo>
                      <a:lnTo>
                        <a:pt x="21204" y="13500"/>
                      </a:lnTo>
                      <a:lnTo>
                        <a:pt x="21035" y="13287"/>
                      </a:lnTo>
                      <a:lnTo>
                        <a:pt x="20809" y="13090"/>
                      </a:lnTo>
                      <a:lnTo>
                        <a:pt x="20594" y="12962"/>
                      </a:lnTo>
                      <a:lnTo>
                        <a:pt x="20357" y="12821"/>
                      </a:lnTo>
                      <a:lnTo>
                        <a:pt x="20120" y="12764"/>
                      </a:lnTo>
                      <a:lnTo>
                        <a:pt x="19882" y="12708"/>
                      </a:lnTo>
                      <a:lnTo>
                        <a:pt x="19645" y="12736"/>
                      </a:lnTo>
                      <a:lnTo>
                        <a:pt x="19430" y="12793"/>
                      </a:lnTo>
                      <a:lnTo>
                        <a:pt x="19227" y="12906"/>
                      </a:lnTo>
                      <a:lnTo>
                        <a:pt x="19148" y="12962"/>
                      </a:lnTo>
                      <a:lnTo>
                        <a:pt x="19058" y="13047"/>
                      </a:lnTo>
                      <a:lnTo>
                        <a:pt x="18990" y="13146"/>
                      </a:lnTo>
                      <a:lnTo>
                        <a:pt x="18911" y="13259"/>
                      </a:lnTo>
                      <a:lnTo>
                        <a:pt x="18775" y="13471"/>
                      </a:lnTo>
                      <a:lnTo>
                        <a:pt x="18628" y="13641"/>
                      </a:lnTo>
                      <a:lnTo>
                        <a:pt x="18470" y="13740"/>
                      </a:lnTo>
                      <a:lnTo>
                        <a:pt x="18301" y="13825"/>
                      </a:lnTo>
                      <a:lnTo>
                        <a:pt x="18143" y="13853"/>
                      </a:lnTo>
                      <a:lnTo>
                        <a:pt x="17973" y="13881"/>
                      </a:lnTo>
                      <a:lnTo>
                        <a:pt x="17804" y="13853"/>
                      </a:lnTo>
                      <a:lnTo>
                        <a:pt x="17646" y="13796"/>
                      </a:lnTo>
                      <a:lnTo>
                        <a:pt x="17499" y="13726"/>
                      </a:lnTo>
                      <a:lnTo>
                        <a:pt x="17341" y="13641"/>
                      </a:lnTo>
                      <a:lnTo>
                        <a:pt x="17216" y="13528"/>
                      </a:lnTo>
                      <a:lnTo>
                        <a:pt x="17103" y="13386"/>
                      </a:lnTo>
                      <a:lnTo>
                        <a:pt x="17024" y="13259"/>
                      </a:lnTo>
                      <a:lnTo>
                        <a:pt x="16934" y="13118"/>
                      </a:lnTo>
                      <a:lnTo>
                        <a:pt x="16889" y="12991"/>
                      </a:lnTo>
                      <a:lnTo>
                        <a:pt x="16889" y="12849"/>
                      </a:lnTo>
                      <a:lnTo>
                        <a:pt x="16889" y="12383"/>
                      </a:lnTo>
                      <a:lnTo>
                        <a:pt x="16889" y="11662"/>
                      </a:lnTo>
                      <a:lnTo>
                        <a:pt x="16889" y="10701"/>
                      </a:lnTo>
                      <a:lnTo>
                        <a:pt x="16889" y="9640"/>
                      </a:lnTo>
                      <a:lnTo>
                        <a:pt x="16889" y="8566"/>
                      </a:lnTo>
                      <a:lnTo>
                        <a:pt x="16889" y="7478"/>
                      </a:lnTo>
                      <a:lnTo>
                        <a:pt x="16889" y="6502"/>
                      </a:lnTo>
                      <a:lnTo>
                        <a:pt x="16889" y="5739"/>
                      </a:lnTo>
                      <a:lnTo>
                        <a:pt x="16674" y="5894"/>
                      </a:lnTo>
                      <a:lnTo>
                        <a:pt x="16414" y="6036"/>
                      </a:lnTo>
                      <a:lnTo>
                        <a:pt x="16154" y="6177"/>
                      </a:lnTo>
                      <a:lnTo>
                        <a:pt x="15849" y="6248"/>
                      </a:lnTo>
                      <a:lnTo>
                        <a:pt x="15544" y="6304"/>
                      </a:lnTo>
                      <a:lnTo>
                        <a:pt x="15217" y="6332"/>
                      </a:lnTo>
                      <a:lnTo>
                        <a:pt x="14866" y="6361"/>
                      </a:lnTo>
                      <a:lnTo>
                        <a:pt x="14550" y="6361"/>
                      </a:lnTo>
                      <a:lnTo>
                        <a:pt x="14200" y="6332"/>
                      </a:lnTo>
                      <a:lnTo>
                        <a:pt x="13850" y="6276"/>
                      </a:lnTo>
                      <a:lnTo>
                        <a:pt x="13522" y="6219"/>
                      </a:lnTo>
                      <a:lnTo>
                        <a:pt x="13206" y="6149"/>
                      </a:lnTo>
                      <a:lnTo>
                        <a:pt x="12901" y="6064"/>
                      </a:lnTo>
                      <a:lnTo>
                        <a:pt x="12618" y="5951"/>
                      </a:lnTo>
                      <a:lnTo>
                        <a:pt x="12358" y="5838"/>
                      </a:lnTo>
                      <a:lnTo>
                        <a:pt x="12121" y="5739"/>
                      </a:lnTo>
                      <a:lnTo>
                        <a:pt x="11941" y="5626"/>
                      </a:lnTo>
                      <a:lnTo>
                        <a:pt x="11794" y="5513"/>
                      </a:lnTo>
                      <a:lnTo>
                        <a:pt x="11658" y="5414"/>
                      </a:lnTo>
                      <a:lnTo>
                        <a:pt x="11556" y="5301"/>
                      </a:lnTo>
                      <a:lnTo>
                        <a:pt x="11466" y="5187"/>
                      </a:lnTo>
                      <a:lnTo>
                        <a:pt x="11398" y="5089"/>
                      </a:lnTo>
                      <a:lnTo>
                        <a:pt x="11376" y="4947"/>
                      </a:lnTo>
                      <a:lnTo>
                        <a:pt x="11353" y="4834"/>
                      </a:lnTo>
                      <a:lnTo>
                        <a:pt x="11353" y="4707"/>
                      </a:lnTo>
                      <a:lnTo>
                        <a:pt x="11376" y="4565"/>
                      </a:lnTo>
                      <a:lnTo>
                        <a:pt x="11443" y="4410"/>
                      </a:lnTo>
                      <a:lnTo>
                        <a:pt x="11511" y="4240"/>
                      </a:lnTo>
                      <a:lnTo>
                        <a:pt x="11703" y="3887"/>
                      </a:lnTo>
                      <a:lnTo>
                        <a:pt x="11986" y="3505"/>
                      </a:lnTo>
                      <a:lnTo>
                        <a:pt x="12144" y="3265"/>
                      </a:lnTo>
                      <a:lnTo>
                        <a:pt x="12246" y="3025"/>
                      </a:lnTo>
                      <a:lnTo>
                        <a:pt x="12336" y="2756"/>
                      </a:lnTo>
                      <a:lnTo>
                        <a:pt x="12404" y="2445"/>
                      </a:lnTo>
                      <a:lnTo>
                        <a:pt x="12438" y="2176"/>
                      </a:lnTo>
                      <a:lnTo>
                        <a:pt x="12438" y="1880"/>
                      </a:lnTo>
                      <a:lnTo>
                        <a:pt x="12404" y="1583"/>
                      </a:lnTo>
                      <a:lnTo>
                        <a:pt x="12336" y="1314"/>
                      </a:lnTo>
                      <a:lnTo>
                        <a:pt x="12246" y="1046"/>
                      </a:lnTo>
                      <a:lnTo>
                        <a:pt x="12099" y="791"/>
                      </a:lnTo>
                      <a:lnTo>
                        <a:pt x="12008" y="692"/>
                      </a:lnTo>
                      <a:lnTo>
                        <a:pt x="11918" y="579"/>
                      </a:lnTo>
                      <a:lnTo>
                        <a:pt x="11816" y="466"/>
                      </a:lnTo>
                      <a:lnTo>
                        <a:pt x="11703" y="381"/>
                      </a:lnTo>
                      <a:lnTo>
                        <a:pt x="11579" y="310"/>
                      </a:lnTo>
                      <a:lnTo>
                        <a:pt x="11443" y="226"/>
                      </a:lnTo>
                      <a:lnTo>
                        <a:pt x="11297" y="169"/>
                      </a:lnTo>
                      <a:lnTo>
                        <a:pt x="11138" y="113"/>
                      </a:lnTo>
                      <a:lnTo>
                        <a:pt x="10969" y="56"/>
                      </a:lnTo>
                      <a:lnTo>
                        <a:pt x="10800" y="28"/>
                      </a:lnTo>
                      <a:lnTo>
                        <a:pt x="10619" y="28"/>
                      </a:lnTo>
                      <a:lnTo>
                        <a:pt x="10404" y="28"/>
                      </a:lnTo>
                      <a:lnTo>
                        <a:pt x="10257" y="28"/>
                      </a:lnTo>
                      <a:lnTo>
                        <a:pt x="10076" y="56"/>
                      </a:lnTo>
                      <a:lnTo>
                        <a:pt x="9952" y="84"/>
                      </a:lnTo>
                      <a:lnTo>
                        <a:pt x="9794" y="141"/>
                      </a:lnTo>
                      <a:lnTo>
                        <a:pt x="9692" y="226"/>
                      </a:lnTo>
                      <a:lnTo>
                        <a:pt x="9557" y="282"/>
                      </a:lnTo>
                      <a:lnTo>
                        <a:pt x="9455" y="381"/>
                      </a:lnTo>
                      <a:lnTo>
                        <a:pt x="9365" y="466"/>
                      </a:lnTo>
                      <a:lnTo>
                        <a:pt x="9274" y="579"/>
                      </a:lnTo>
                      <a:lnTo>
                        <a:pt x="9184" y="692"/>
                      </a:lnTo>
                      <a:lnTo>
                        <a:pt x="9128" y="791"/>
                      </a:lnTo>
                      <a:lnTo>
                        <a:pt x="9060" y="932"/>
                      </a:lnTo>
                      <a:lnTo>
                        <a:pt x="8969" y="1201"/>
                      </a:lnTo>
                      <a:lnTo>
                        <a:pt x="8913" y="1498"/>
                      </a:lnTo>
                      <a:lnTo>
                        <a:pt x="8890" y="1795"/>
                      </a:lnTo>
                      <a:lnTo>
                        <a:pt x="8890" y="2120"/>
                      </a:lnTo>
                      <a:lnTo>
                        <a:pt x="8913" y="2445"/>
                      </a:lnTo>
                      <a:lnTo>
                        <a:pt x="8969" y="2756"/>
                      </a:lnTo>
                      <a:lnTo>
                        <a:pt x="9060" y="3081"/>
                      </a:lnTo>
                      <a:lnTo>
                        <a:pt x="9173" y="3378"/>
                      </a:lnTo>
                      <a:lnTo>
                        <a:pt x="9297" y="3647"/>
                      </a:lnTo>
                      <a:lnTo>
                        <a:pt x="9466" y="3887"/>
                      </a:lnTo>
                      <a:lnTo>
                        <a:pt x="9579" y="4085"/>
                      </a:lnTo>
                      <a:lnTo>
                        <a:pt x="9670" y="4269"/>
                      </a:lnTo>
                      <a:lnTo>
                        <a:pt x="9726" y="4467"/>
                      </a:lnTo>
                      <a:lnTo>
                        <a:pt x="9771" y="4650"/>
                      </a:lnTo>
                      <a:lnTo>
                        <a:pt x="9771" y="4834"/>
                      </a:lnTo>
                      <a:lnTo>
                        <a:pt x="9749" y="5032"/>
                      </a:lnTo>
                      <a:lnTo>
                        <a:pt x="9715" y="5216"/>
                      </a:lnTo>
                      <a:lnTo>
                        <a:pt x="9625" y="5385"/>
                      </a:lnTo>
                      <a:lnTo>
                        <a:pt x="9534" y="5513"/>
                      </a:lnTo>
                      <a:lnTo>
                        <a:pt x="9410" y="5626"/>
                      </a:lnTo>
                      <a:lnTo>
                        <a:pt x="9229" y="5710"/>
                      </a:lnTo>
                      <a:lnTo>
                        <a:pt x="9060" y="5767"/>
                      </a:lnTo>
                      <a:lnTo>
                        <a:pt x="8845" y="5767"/>
                      </a:lnTo>
                      <a:lnTo>
                        <a:pt x="8585" y="5739"/>
                      </a:lnTo>
                      <a:lnTo>
                        <a:pt x="8325" y="5654"/>
                      </a:lnTo>
                      <a:lnTo>
                        <a:pt x="8020" y="5513"/>
                      </a:lnTo>
                      <a:lnTo>
                        <a:pt x="7840" y="5442"/>
                      </a:lnTo>
                      <a:lnTo>
                        <a:pt x="7648" y="5385"/>
                      </a:lnTo>
                      <a:lnTo>
                        <a:pt x="7433" y="5329"/>
                      </a:lnTo>
                      <a:lnTo>
                        <a:pt x="7241" y="5301"/>
                      </a:lnTo>
                      <a:lnTo>
                        <a:pt x="6755" y="5301"/>
                      </a:lnTo>
                      <a:lnTo>
                        <a:pt x="6281" y="5329"/>
                      </a:lnTo>
                      <a:lnTo>
                        <a:pt x="5784" y="5385"/>
                      </a:lnTo>
                      <a:lnTo>
                        <a:pt x="5264" y="5498"/>
                      </a:lnTo>
                      <a:lnTo>
                        <a:pt x="4744" y="5597"/>
                      </a:lnTo>
                      <a:lnTo>
                        <a:pt x="4247" y="5739"/>
                      </a:lnTo>
                      <a:lnTo>
                        <a:pt x="4202" y="5894"/>
                      </a:lnTo>
                      <a:lnTo>
                        <a:pt x="4202" y="6191"/>
                      </a:lnTo>
                      <a:lnTo>
                        <a:pt x="4202" y="6545"/>
                      </a:lnTo>
                      <a:lnTo>
                        <a:pt x="4225" y="6954"/>
                      </a:lnTo>
                      <a:lnTo>
                        <a:pt x="4315" y="7930"/>
                      </a:lnTo>
                      <a:lnTo>
                        <a:pt x="4394" y="9018"/>
                      </a:lnTo>
                      <a:lnTo>
                        <a:pt x="4439" y="9570"/>
                      </a:lnTo>
                      <a:lnTo>
                        <a:pt x="4462" y="10107"/>
                      </a:lnTo>
                      <a:lnTo>
                        <a:pt x="4484" y="10630"/>
                      </a:lnTo>
                      <a:lnTo>
                        <a:pt x="4507" y="11082"/>
                      </a:lnTo>
                      <a:lnTo>
                        <a:pt x="4484" y="11520"/>
                      </a:lnTo>
                      <a:lnTo>
                        <a:pt x="4439" y="11874"/>
                      </a:lnTo>
                      <a:lnTo>
                        <a:pt x="4394" y="12029"/>
                      </a:lnTo>
                      <a:lnTo>
                        <a:pt x="4349" y="12171"/>
                      </a:lnTo>
                      <a:lnTo>
                        <a:pt x="4315" y="12284"/>
                      </a:lnTo>
                      <a:lnTo>
                        <a:pt x="4247" y="12354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7" name="Puzzle4"/>
                <p:cNvSpPr>
                  <a:spLocks noEditPoints="1" noChangeArrowheads="1"/>
                </p:cNvSpPr>
                <p:nvPr/>
              </p:nvSpPr>
              <p:spPr bwMode="auto">
                <a:xfrm>
                  <a:off x="1893383" y="4401627"/>
                  <a:ext cx="97047" cy="165610"/>
                </a:xfrm>
                <a:custGeom>
                  <a:avLst/>
                  <a:gdLst>
                    <a:gd name="T0" fmla="*/ 8307 w 21600"/>
                    <a:gd name="T1" fmla="*/ 11593 h 21600"/>
                    <a:gd name="T2" fmla="*/ 453 w 21600"/>
                    <a:gd name="T3" fmla="*/ 16938 h 21600"/>
                    <a:gd name="T4" fmla="*/ 11500 w 21600"/>
                    <a:gd name="T5" fmla="*/ 21600 h 21600"/>
                    <a:gd name="T6" fmla="*/ 20920 w 21600"/>
                    <a:gd name="T7" fmla="*/ 16751 h 21600"/>
                    <a:gd name="T8" fmla="*/ 13972 w 21600"/>
                    <a:gd name="T9" fmla="*/ 10888 h 21600"/>
                    <a:gd name="T10" fmla="*/ 21033 w 21600"/>
                    <a:gd name="T11" fmla="*/ 4716 h 21600"/>
                    <a:gd name="T12" fmla="*/ 11102 w 21600"/>
                    <a:gd name="T13" fmla="*/ 11 h 21600"/>
                    <a:gd name="T14" fmla="*/ 453 w 21600"/>
                    <a:gd name="T15" fmla="*/ 4716 h 21600"/>
                    <a:gd name="T16" fmla="*/ 2076 w 21600"/>
                    <a:gd name="T17" fmla="*/ 5664 h 21600"/>
                    <a:gd name="T18" fmla="*/ 20203 w 21600"/>
                    <a:gd name="T19" fmla="*/ 1598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3813" y="10590"/>
                      </a:moveTo>
                      <a:lnTo>
                        <a:pt x="3927" y="10513"/>
                      </a:lnTo>
                      <a:lnTo>
                        <a:pt x="4078" y="10425"/>
                      </a:lnTo>
                      <a:lnTo>
                        <a:pt x="4210" y="10359"/>
                      </a:lnTo>
                      <a:lnTo>
                        <a:pt x="4361" y="10315"/>
                      </a:lnTo>
                      <a:lnTo>
                        <a:pt x="4682" y="10237"/>
                      </a:lnTo>
                      <a:lnTo>
                        <a:pt x="5041" y="10193"/>
                      </a:lnTo>
                      <a:lnTo>
                        <a:pt x="5456" y="10171"/>
                      </a:lnTo>
                      <a:lnTo>
                        <a:pt x="5853" y="10193"/>
                      </a:lnTo>
                      <a:lnTo>
                        <a:pt x="6249" y="10260"/>
                      </a:lnTo>
                      <a:lnTo>
                        <a:pt x="6646" y="10337"/>
                      </a:lnTo>
                      <a:lnTo>
                        <a:pt x="7004" y="10469"/>
                      </a:lnTo>
                      <a:lnTo>
                        <a:pt x="7363" y="10612"/>
                      </a:lnTo>
                      <a:lnTo>
                        <a:pt x="7665" y="10788"/>
                      </a:lnTo>
                      <a:lnTo>
                        <a:pt x="7911" y="10998"/>
                      </a:lnTo>
                      <a:lnTo>
                        <a:pt x="8024" y="11097"/>
                      </a:lnTo>
                      <a:lnTo>
                        <a:pt x="8137" y="11207"/>
                      </a:lnTo>
                      <a:lnTo>
                        <a:pt x="8194" y="11340"/>
                      </a:lnTo>
                      <a:lnTo>
                        <a:pt x="8269" y="11461"/>
                      </a:lnTo>
                      <a:lnTo>
                        <a:pt x="8307" y="11593"/>
                      </a:lnTo>
                      <a:lnTo>
                        <a:pt x="8307" y="11714"/>
                      </a:lnTo>
                      <a:lnTo>
                        <a:pt x="8307" y="11868"/>
                      </a:lnTo>
                      <a:lnTo>
                        <a:pt x="8307" y="12012"/>
                      </a:lnTo>
                      <a:lnTo>
                        <a:pt x="8194" y="12265"/>
                      </a:lnTo>
                      <a:lnTo>
                        <a:pt x="8062" y="12519"/>
                      </a:lnTo>
                      <a:lnTo>
                        <a:pt x="7873" y="12706"/>
                      </a:lnTo>
                      <a:lnTo>
                        <a:pt x="7627" y="12904"/>
                      </a:lnTo>
                      <a:lnTo>
                        <a:pt x="7363" y="13048"/>
                      </a:lnTo>
                      <a:lnTo>
                        <a:pt x="7080" y="13180"/>
                      </a:lnTo>
                      <a:lnTo>
                        <a:pt x="6759" y="13257"/>
                      </a:lnTo>
                      <a:lnTo>
                        <a:pt x="6419" y="13345"/>
                      </a:lnTo>
                      <a:lnTo>
                        <a:pt x="6098" y="13389"/>
                      </a:lnTo>
                      <a:lnTo>
                        <a:pt x="5739" y="13389"/>
                      </a:lnTo>
                      <a:lnTo>
                        <a:pt x="5418" y="13389"/>
                      </a:lnTo>
                      <a:lnTo>
                        <a:pt x="5079" y="13345"/>
                      </a:lnTo>
                      <a:lnTo>
                        <a:pt x="4758" y="13301"/>
                      </a:lnTo>
                      <a:lnTo>
                        <a:pt x="4474" y="13213"/>
                      </a:lnTo>
                      <a:lnTo>
                        <a:pt x="4172" y="13114"/>
                      </a:lnTo>
                      <a:lnTo>
                        <a:pt x="3965" y="12982"/>
                      </a:lnTo>
                      <a:lnTo>
                        <a:pt x="3738" y="12838"/>
                      </a:lnTo>
                      <a:lnTo>
                        <a:pt x="3493" y="12706"/>
                      </a:lnTo>
                      <a:lnTo>
                        <a:pt x="3228" y="12607"/>
                      </a:lnTo>
                      <a:lnTo>
                        <a:pt x="2945" y="12519"/>
                      </a:lnTo>
                      <a:lnTo>
                        <a:pt x="2700" y="12431"/>
                      </a:lnTo>
                      <a:lnTo>
                        <a:pt x="2397" y="12375"/>
                      </a:lnTo>
                      <a:lnTo>
                        <a:pt x="2152" y="12331"/>
                      </a:lnTo>
                      <a:lnTo>
                        <a:pt x="1888" y="12309"/>
                      </a:lnTo>
                      <a:lnTo>
                        <a:pt x="1642" y="12309"/>
                      </a:lnTo>
                      <a:lnTo>
                        <a:pt x="1397" y="12331"/>
                      </a:lnTo>
                      <a:lnTo>
                        <a:pt x="1170" y="12397"/>
                      </a:lnTo>
                      <a:lnTo>
                        <a:pt x="962" y="12453"/>
                      </a:lnTo>
                      <a:lnTo>
                        <a:pt x="774" y="12563"/>
                      </a:lnTo>
                      <a:lnTo>
                        <a:pt x="623" y="12684"/>
                      </a:lnTo>
                      <a:lnTo>
                        <a:pt x="528" y="12838"/>
                      </a:lnTo>
                      <a:lnTo>
                        <a:pt x="453" y="13026"/>
                      </a:lnTo>
                      <a:lnTo>
                        <a:pt x="339" y="13477"/>
                      </a:lnTo>
                      <a:lnTo>
                        <a:pt x="226" y="13984"/>
                      </a:lnTo>
                      <a:lnTo>
                        <a:pt x="151" y="14535"/>
                      </a:lnTo>
                      <a:lnTo>
                        <a:pt x="113" y="15075"/>
                      </a:lnTo>
                      <a:lnTo>
                        <a:pt x="113" y="15626"/>
                      </a:lnTo>
                      <a:lnTo>
                        <a:pt x="151" y="16133"/>
                      </a:lnTo>
                      <a:lnTo>
                        <a:pt x="188" y="16376"/>
                      </a:lnTo>
                      <a:lnTo>
                        <a:pt x="264" y="16585"/>
                      </a:lnTo>
                      <a:lnTo>
                        <a:pt x="339" y="16773"/>
                      </a:lnTo>
                      <a:lnTo>
                        <a:pt x="453" y="16938"/>
                      </a:lnTo>
                      <a:lnTo>
                        <a:pt x="1095" y="16883"/>
                      </a:lnTo>
                      <a:lnTo>
                        <a:pt x="1963" y="16795"/>
                      </a:lnTo>
                      <a:lnTo>
                        <a:pt x="2945" y="16751"/>
                      </a:lnTo>
                      <a:lnTo>
                        <a:pt x="3965" y="16706"/>
                      </a:lnTo>
                      <a:lnTo>
                        <a:pt x="5022" y="16684"/>
                      </a:lnTo>
                      <a:lnTo>
                        <a:pt x="5947" y="16684"/>
                      </a:lnTo>
                      <a:lnTo>
                        <a:pt x="6759" y="16706"/>
                      </a:lnTo>
                      <a:lnTo>
                        <a:pt x="7363" y="16751"/>
                      </a:lnTo>
                      <a:lnTo>
                        <a:pt x="7948" y="16839"/>
                      </a:lnTo>
                      <a:lnTo>
                        <a:pt x="8458" y="16916"/>
                      </a:lnTo>
                      <a:lnTo>
                        <a:pt x="8893" y="17026"/>
                      </a:lnTo>
                      <a:lnTo>
                        <a:pt x="9289" y="17158"/>
                      </a:lnTo>
                      <a:lnTo>
                        <a:pt x="9572" y="17280"/>
                      </a:lnTo>
                      <a:lnTo>
                        <a:pt x="9799" y="17412"/>
                      </a:lnTo>
                      <a:lnTo>
                        <a:pt x="9969" y="17555"/>
                      </a:lnTo>
                      <a:lnTo>
                        <a:pt x="10120" y="17687"/>
                      </a:lnTo>
                      <a:lnTo>
                        <a:pt x="10158" y="17831"/>
                      </a:lnTo>
                      <a:lnTo>
                        <a:pt x="10195" y="17974"/>
                      </a:lnTo>
                      <a:lnTo>
                        <a:pt x="10158" y="18128"/>
                      </a:lnTo>
                      <a:lnTo>
                        <a:pt x="10082" y="18271"/>
                      </a:lnTo>
                      <a:lnTo>
                        <a:pt x="9969" y="18426"/>
                      </a:lnTo>
                      <a:lnTo>
                        <a:pt x="9837" y="18569"/>
                      </a:lnTo>
                      <a:lnTo>
                        <a:pt x="9648" y="18701"/>
                      </a:lnTo>
                      <a:lnTo>
                        <a:pt x="9440" y="18822"/>
                      </a:lnTo>
                      <a:lnTo>
                        <a:pt x="9213" y="18999"/>
                      </a:lnTo>
                      <a:lnTo>
                        <a:pt x="9044" y="19186"/>
                      </a:lnTo>
                      <a:lnTo>
                        <a:pt x="8893" y="19395"/>
                      </a:lnTo>
                      <a:lnTo>
                        <a:pt x="8817" y="19627"/>
                      </a:lnTo>
                      <a:lnTo>
                        <a:pt x="8779" y="19858"/>
                      </a:lnTo>
                      <a:lnTo>
                        <a:pt x="8779" y="20112"/>
                      </a:lnTo>
                      <a:lnTo>
                        <a:pt x="8855" y="20354"/>
                      </a:lnTo>
                      <a:lnTo>
                        <a:pt x="8968" y="20586"/>
                      </a:lnTo>
                      <a:lnTo>
                        <a:pt x="9138" y="20817"/>
                      </a:lnTo>
                      <a:lnTo>
                        <a:pt x="9365" y="21026"/>
                      </a:lnTo>
                      <a:lnTo>
                        <a:pt x="9610" y="21192"/>
                      </a:lnTo>
                      <a:lnTo>
                        <a:pt x="9950" y="21368"/>
                      </a:lnTo>
                      <a:lnTo>
                        <a:pt x="10120" y="21445"/>
                      </a:lnTo>
                      <a:lnTo>
                        <a:pt x="10346" y="21511"/>
                      </a:lnTo>
                      <a:lnTo>
                        <a:pt x="10516" y="21555"/>
                      </a:lnTo>
                      <a:lnTo>
                        <a:pt x="10743" y="21600"/>
                      </a:lnTo>
                      <a:lnTo>
                        <a:pt x="10988" y="21644"/>
                      </a:lnTo>
                      <a:lnTo>
                        <a:pt x="11215" y="21666"/>
                      </a:lnTo>
                      <a:lnTo>
                        <a:pt x="11498" y="21666"/>
                      </a:lnTo>
                      <a:lnTo>
                        <a:pt x="11762" y="21666"/>
                      </a:lnTo>
                      <a:lnTo>
                        <a:pt x="12253" y="21644"/>
                      </a:lnTo>
                      <a:lnTo>
                        <a:pt x="12763" y="21577"/>
                      </a:lnTo>
                      <a:lnTo>
                        <a:pt x="13197" y="21467"/>
                      </a:lnTo>
                      <a:lnTo>
                        <a:pt x="13556" y="21346"/>
                      </a:lnTo>
                      <a:lnTo>
                        <a:pt x="13896" y="21192"/>
                      </a:lnTo>
                      <a:lnTo>
                        <a:pt x="14179" y="21026"/>
                      </a:lnTo>
                      <a:lnTo>
                        <a:pt x="14444" y="20839"/>
                      </a:lnTo>
                      <a:lnTo>
                        <a:pt x="14576" y="20641"/>
                      </a:lnTo>
                      <a:lnTo>
                        <a:pt x="14727" y="20431"/>
                      </a:lnTo>
                      <a:lnTo>
                        <a:pt x="14765" y="20200"/>
                      </a:lnTo>
                      <a:lnTo>
                        <a:pt x="14802" y="19991"/>
                      </a:lnTo>
                      <a:lnTo>
                        <a:pt x="14727" y="19759"/>
                      </a:lnTo>
                      <a:lnTo>
                        <a:pt x="14613" y="19550"/>
                      </a:lnTo>
                      <a:lnTo>
                        <a:pt x="14444" y="19307"/>
                      </a:lnTo>
                      <a:lnTo>
                        <a:pt x="14217" y="19098"/>
                      </a:lnTo>
                      <a:lnTo>
                        <a:pt x="13934" y="18911"/>
                      </a:lnTo>
                      <a:lnTo>
                        <a:pt x="13669" y="18745"/>
                      </a:lnTo>
                      <a:lnTo>
                        <a:pt x="13462" y="18547"/>
                      </a:lnTo>
                      <a:lnTo>
                        <a:pt x="13311" y="18337"/>
                      </a:lnTo>
                      <a:lnTo>
                        <a:pt x="13197" y="18150"/>
                      </a:lnTo>
                      <a:lnTo>
                        <a:pt x="13122" y="17941"/>
                      </a:lnTo>
                      <a:lnTo>
                        <a:pt x="13122" y="17720"/>
                      </a:lnTo>
                      <a:lnTo>
                        <a:pt x="13122" y="17533"/>
                      </a:lnTo>
                      <a:lnTo>
                        <a:pt x="13197" y="17346"/>
                      </a:lnTo>
                      <a:lnTo>
                        <a:pt x="13273" y="17158"/>
                      </a:lnTo>
                      <a:lnTo>
                        <a:pt x="13386" y="16982"/>
                      </a:lnTo>
                      <a:lnTo>
                        <a:pt x="13537" y="16839"/>
                      </a:lnTo>
                      <a:lnTo>
                        <a:pt x="13707" y="16706"/>
                      </a:lnTo>
                      <a:lnTo>
                        <a:pt x="13896" y="16607"/>
                      </a:lnTo>
                      <a:lnTo>
                        <a:pt x="14104" y="16519"/>
                      </a:lnTo>
                      <a:lnTo>
                        <a:pt x="14330" y="16453"/>
                      </a:lnTo>
                      <a:lnTo>
                        <a:pt x="14538" y="16431"/>
                      </a:lnTo>
                      <a:lnTo>
                        <a:pt x="14897" y="16453"/>
                      </a:lnTo>
                      <a:lnTo>
                        <a:pt x="15406" y="16497"/>
                      </a:lnTo>
                      <a:lnTo>
                        <a:pt x="16105" y="16541"/>
                      </a:lnTo>
                      <a:lnTo>
                        <a:pt x="16898" y="16607"/>
                      </a:lnTo>
                      <a:lnTo>
                        <a:pt x="17804" y="16651"/>
                      </a:lnTo>
                      <a:lnTo>
                        <a:pt x="18786" y="16684"/>
                      </a:lnTo>
                      <a:lnTo>
                        <a:pt x="19844" y="16728"/>
                      </a:lnTo>
                      <a:lnTo>
                        <a:pt x="20920" y="16751"/>
                      </a:lnTo>
                      <a:lnTo>
                        <a:pt x="21109" y="16497"/>
                      </a:lnTo>
                      <a:lnTo>
                        <a:pt x="21241" y="16222"/>
                      </a:lnTo>
                      <a:lnTo>
                        <a:pt x="21392" y="15946"/>
                      </a:lnTo>
                      <a:lnTo>
                        <a:pt x="21467" y="15648"/>
                      </a:lnTo>
                      <a:lnTo>
                        <a:pt x="21543" y="15351"/>
                      </a:lnTo>
                      <a:lnTo>
                        <a:pt x="21618" y="15042"/>
                      </a:lnTo>
                      <a:lnTo>
                        <a:pt x="21618" y="14745"/>
                      </a:lnTo>
                      <a:lnTo>
                        <a:pt x="21618" y="14447"/>
                      </a:lnTo>
                      <a:lnTo>
                        <a:pt x="21618" y="14150"/>
                      </a:lnTo>
                      <a:lnTo>
                        <a:pt x="21581" y="13852"/>
                      </a:lnTo>
                      <a:lnTo>
                        <a:pt x="21505" y="13577"/>
                      </a:lnTo>
                      <a:lnTo>
                        <a:pt x="21430" y="13301"/>
                      </a:lnTo>
                      <a:lnTo>
                        <a:pt x="21354" y="13048"/>
                      </a:lnTo>
                      <a:lnTo>
                        <a:pt x="21241" y="12816"/>
                      </a:lnTo>
                      <a:lnTo>
                        <a:pt x="21146" y="12607"/>
                      </a:lnTo>
                      <a:lnTo>
                        <a:pt x="21033" y="12431"/>
                      </a:lnTo>
                      <a:lnTo>
                        <a:pt x="20920" y="12265"/>
                      </a:lnTo>
                      <a:lnTo>
                        <a:pt x="20769" y="12144"/>
                      </a:lnTo>
                      <a:lnTo>
                        <a:pt x="20637" y="12034"/>
                      </a:lnTo>
                      <a:lnTo>
                        <a:pt x="20486" y="11946"/>
                      </a:lnTo>
                      <a:lnTo>
                        <a:pt x="20297" y="11891"/>
                      </a:lnTo>
                      <a:lnTo>
                        <a:pt x="20165" y="11846"/>
                      </a:lnTo>
                      <a:lnTo>
                        <a:pt x="19976" y="11824"/>
                      </a:lnTo>
                      <a:lnTo>
                        <a:pt x="19806" y="11802"/>
                      </a:lnTo>
                      <a:lnTo>
                        <a:pt x="19390" y="11824"/>
                      </a:lnTo>
                      <a:lnTo>
                        <a:pt x="18956" y="11891"/>
                      </a:lnTo>
                      <a:lnTo>
                        <a:pt x="18503" y="11968"/>
                      </a:lnTo>
                      <a:lnTo>
                        <a:pt x="17993" y="12078"/>
                      </a:lnTo>
                      <a:lnTo>
                        <a:pt x="17653" y="12144"/>
                      </a:lnTo>
                      <a:lnTo>
                        <a:pt x="17332" y="12199"/>
                      </a:lnTo>
                      <a:lnTo>
                        <a:pt x="17049" y="12221"/>
                      </a:lnTo>
                      <a:lnTo>
                        <a:pt x="16747" y="12243"/>
                      </a:lnTo>
                      <a:lnTo>
                        <a:pt x="16464" y="12243"/>
                      </a:lnTo>
                      <a:lnTo>
                        <a:pt x="16218" y="12243"/>
                      </a:lnTo>
                      <a:lnTo>
                        <a:pt x="15992" y="12221"/>
                      </a:lnTo>
                      <a:lnTo>
                        <a:pt x="15746" y="12199"/>
                      </a:lnTo>
                      <a:lnTo>
                        <a:pt x="15520" y="12155"/>
                      </a:lnTo>
                      <a:lnTo>
                        <a:pt x="15350" y="12122"/>
                      </a:lnTo>
                      <a:lnTo>
                        <a:pt x="15161" y="12056"/>
                      </a:lnTo>
                      <a:lnTo>
                        <a:pt x="14972" y="11990"/>
                      </a:lnTo>
                      <a:lnTo>
                        <a:pt x="14689" y="11846"/>
                      </a:lnTo>
                      <a:lnTo>
                        <a:pt x="14444" y="11670"/>
                      </a:lnTo>
                      <a:lnTo>
                        <a:pt x="14255" y="11483"/>
                      </a:lnTo>
                      <a:lnTo>
                        <a:pt x="14104" y="11295"/>
                      </a:lnTo>
                      <a:lnTo>
                        <a:pt x="14028" y="11086"/>
                      </a:lnTo>
                      <a:lnTo>
                        <a:pt x="13972" y="10888"/>
                      </a:lnTo>
                      <a:lnTo>
                        <a:pt x="13972" y="10700"/>
                      </a:lnTo>
                      <a:lnTo>
                        <a:pt x="14009" y="10513"/>
                      </a:lnTo>
                      <a:lnTo>
                        <a:pt x="14066" y="10359"/>
                      </a:lnTo>
                      <a:lnTo>
                        <a:pt x="14179" y="10215"/>
                      </a:lnTo>
                      <a:lnTo>
                        <a:pt x="14406" y="10006"/>
                      </a:lnTo>
                      <a:lnTo>
                        <a:pt x="14651" y="9830"/>
                      </a:lnTo>
                      <a:lnTo>
                        <a:pt x="14878" y="9686"/>
                      </a:lnTo>
                      <a:lnTo>
                        <a:pt x="15123" y="9554"/>
                      </a:lnTo>
                      <a:lnTo>
                        <a:pt x="15350" y="9477"/>
                      </a:lnTo>
                      <a:lnTo>
                        <a:pt x="15558" y="9411"/>
                      </a:lnTo>
                      <a:lnTo>
                        <a:pt x="15803" y="9345"/>
                      </a:lnTo>
                      <a:lnTo>
                        <a:pt x="16030" y="9323"/>
                      </a:lnTo>
                      <a:lnTo>
                        <a:pt x="16256" y="9301"/>
                      </a:lnTo>
                      <a:lnTo>
                        <a:pt x="16464" y="9323"/>
                      </a:lnTo>
                      <a:lnTo>
                        <a:pt x="16690" y="9345"/>
                      </a:lnTo>
                      <a:lnTo>
                        <a:pt x="16898" y="9367"/>
                      </a:lnTo>
                      <a:lnTo>
                        <a:pt x="17332" y="9477"/>
                      </a:lnTo>
                      <a:lnTo>
                        <a:pt x="17767" y="9598"/>
                      </a:lnTo>
                      <a:lnTo>
                        <a:pt x="18163" y="9731"/>
                      </a:lnTo>
                      <a:lnTo>
                        <a:pt x="18597" y="9874"/>
                      </a:lnTo>
                      <a:lnTo>
                        <a:pt x="18994" y="10006"/>
                      </a:lnTo>
                      <a:lnTo>
                        <a:pt x="19428" y="10083"/>
                      </a:lnTo>
                      <a:lnTo>
                        <a:pt x="19617" y="10127"/>
                      </a:lnTo>
                      <a:lnTo>
                        <a:pt x="19844" y="10149"/>
                      </a:lnTo>
                      <a:lnTo>
                        <a:pt x="20013" y="10149"/>
                      </a:lnTo>
                      <a:lnTo>
                        <a:pt x="20240" y="10127"/>
                      </a:lnTo>
                      <a:lnTo>
                        <a:pt x="20410" y="10105"/>
                      </a:lnTo>
                      <a:lnTo>
                        <a:pt x="20637" y="10061"/>
                      </a:lnTo>
                      <a:lnTo>
                        <a:pt x="20844" y="9984"/>
                      </a:lnTo>
                      <a:lnTo>
                        <a:pt x="21033" y="9896"/>
                      </a:lnTo>
                      <a:lnTo>
                        <a:pt x="21146" y="9830"/>
                      </a:lnTo>
                      <a:lnTo>
                        <a:pt x="21203" y="9753"/>
                      </a:lnTo>
                      <a:lnTo>
                        <a:pt x="21279" y="9642"/>
                      </a:lnTo>
                      <a:lnTo>
                        <a:pt x="21354" y="9521"/>
                      </a:lnTo>
                      <a:lnTo>
                        <a:pt x="21430" y="9246"/>
                      </a:lnTo>
                      <a:lnTo>
                        <a:pt x="21430" y="8904"/>
                      </a:lnTo>
                      <a:lnTo>
                        <a:pt x="21430" y="8540"/>
                      </a:lnTo>
                      <a:lnTo>
                        <a:pt x="21392" y="8144"/>
                      </a:lnTo>
                      <a:lnTo>
                        <a:pt x="21354" y="7714"/>
                      </a:lnTo>
                      <a:lnTo>
                        <a:pt x="21279" y="7295"/>
                      </a:lnTo>
                      <a:lnTo>
                        <a:pt x="21146" y="6446"/>
                      </a:lnTo>
                      <a:lnTo>
                        <a:pt x="20995" y="5686"/>
                      </a:lnTo>
                      <a:lnTo>
                        <a:pt x="20958" y="5366"/>
                      </a:lnTo>
                      <a:lnTo>
                        <a:pt x="20958" y="5091"/>
                      </a:lnTo>
                      <a:lnTo>
                        <a:pt x="20958" y="4860"/>
                      </a:lnTo>
                      <a:lnTo>
                        <a:pt x="21033" y="4716"/>
                      </a:lnTo>
                      <a:lnTo>
                        <a:pt x="20637" y="4860"/>
                      </a:lnTo>
                      <a:lnTo>
                        <a:pt x="20127" y="4992"/>
                      </a:lnTo>
                      <a:lnTo>
                        <a:pt x="19617" y="5069"/>
                      </a:lnTo>
                      <a:lnTo>
                        <a:pt x="19032" y="5157"/>
                      </a:lnTo>
                      <a:lnTo>
                        <a:pt x="18465" y="5201"/>
                      </a:lnTo>
                      <a:lnTo>
                        <a:pt x="17842" y="5245"/>
                      </a:lnTo>
                      <a:lnTo>
                        <a:pt x="17219" y="5267"/>
                      </a:lnTo>
                      <a:lnTo>
                        <a:pt x="16615" y="5267"/>
                      </a:lnTo>
                      <a:lnTo>
                        <a:pt x="15992" y="5245"/>
                      </a:lnTo>
                      <a:lnTo>
                        <a:pt x="15369" y="5201"/>
                      </a:lnTo>
                      <a:lnTo>
                        <a:pt x="14840" y="5157"/>
                      </a:lnTo>
                      <a:lnTo>
                        <a:pt x="14293" y="5091"/>
                      </a:lnTo>
                      <a:lnTo>
                        <a:pt x="13783" y="5014"/>
                      </a:lnTo>
                      <a:lnTo>
                        <a:pt x="13386" y="4926"/>
                      </a:lnTo>
                      <a:lnTo>
                        <a:pt x="13027" y="4815"/>
                      </a:lnTo>
                      <a:lnTo>
                        <a:pt x="12725" y="4716"/>
                      </a:lnTo>
                      <a:lnTo>
                        <a:pt x="12480" y="4606"/>
                      </a:lnTo>
                      <a:lnTo>
                        <a:pt x="12291" y="4496"/>
                      </a:lnTo>
                      <a:lnTo>
                        <a:pt x="12197" y="4397"/>
                      </a:lnTo>
                      <a:lnTo>
                        <a:pt x="12083" y="4286"/>
                      </a:lnTo>
                      <a:lnTo>
                        <a:pt x="12046" y="4187"/>
                      </a:lnTo>
                      <a:lnTo>
                        <a:pt x="12008" y="4077"/>
                      </a:lnTo>
                      <a:lnTo>
                        <a:pt x="12046" y="3967"/>
                      </a:lnTo>
                      <a:lnTo>
                        <a:pt x="12121" y="3868"/>
                      </a:lnTo>
                      <a:lnTo>
                        <a:pt x="12197" y="3735"/>
                      </a:lnTo>
                      <a:lnTo>
                        <a:pt x="12291" y="3614"/>
                      </a:lnTo>
                      <a:lnTo>
                        <a:pt x="12442" y="3482"/>
                      </a:lnTo>
                      <a:lnTo>
                        <a:pt x="12631" y="3361"/>
                      </a:lnTo>
                      <a:lnTo>
                        <a:pt x="13065" y="3085"/>
                      </a:lnTo>
                      <a:lnTo>
                        <a:pt x="13537" y="2766"/>
                      </a:lnTo>
                      <a:lnTo>
                        <a:pt x="13783" y="2578"/>
                      </a:lnTo>
                      <a:lnTo>
                        <a:pt x="13934" y="2380"/>
                      </a:lnTo>
                      <a:lnTo>
                        <a:pt x="14028" y="2171"/>
                      </a:lnTo>
                      <a:lnTo>
                        <a:pt x="14104" y="1961"/>
                      </a:lnTo>
                      <a:lnTo>
                        <a:pt x="14104" y="1730"/>
                      </a:lnTo>
                      <a:lnTo>
                        <a:pt x="14066" y="1498"/>
                      </a:lnTo>
                      <a:lnTo>
                        <a:pt x="13972" y="1267"/>
                      </a:lnTo>
                      <a:lnTo>
                        <a:pt x="13820" y="1057"/>
                      </a:lnTo>
                      <a:lnTo>
                        <a:pt x="13594" y="837"/>
                      </a:lnTo>
                      <a:lnTo>
                        <a:pt x="13386" y="628"/>
                      </a:lnTo>
                      <a:lnTo>
                        <a:pt x="13103" y="462"/>
                      </a:lnTo>
                      <a:lnTo>
                        <a:pt x="12763" y="308"/>
                      </a:lnTo>
                      <a:lnTo>
                        <a:pt x="12404" y="187"/>
                      </a:lnTo>
                      <a:lnTo>
                        <a:pt x="12008" y="77"/>
                      </a:lnTo>
                      <a:lnTo>
                        <a:pt x="11574" y="33"/>
                      </a:lnTo>
                      <a:lnTo>
                        <a:pt x="11102" y="11"/>
                      </a:lnTo>
                      <a:lnTo>
                        <a:pt x="10667" y="11"/>
                      </a:lnTo>
                      <a:lnTo>
                        <a:pt x="10233" y="77"/>
                      </a:lnTo>
                      <a:lnTo>
                        <a:pt x="9837" y="187"/>
                      </a:lnTo>
                      <a:lnTo>
                        <a:pt x="9440" y="286"/>
                      </a:lnTo>
                      <a:lnTo>
                        <a:pt x="9062" y="462"/>
                      </a:lnTo>
                      <a:lnTo>
                        <a:pt x="8741" y="628"/>
                      </a:lnTo>
                      <a:lnTo>
                        <a:pt x="8458" y="815"/>
                      </a:lnTo>
                      <a:lnTo>
                        <a:pt x="8232" y="1035"/>
                      </a:lnTo>
                      <a:lnTo>
                        <a:pt x="8062" y="1245"/>
                      </a:lnTo>
                      <a:lnTo>
                        <a:pt x="7911" y="1476"/>
                      </a:lnTo>
                      <a:lnTo>
                        <a:pt x="7835" y="1708"/>
                      </a:lnTo>
                      <a:lnTo>
                        <a:pt x="7797" y="1961"/>
                      </a:lnTo>
                      <a:lnTo>
                        <a:pt x="7835" y="2193"/>
                      </a:lnTo>
                      <a:lnTo>
                        <a:pt x="7948" y="2402"/>
                      </a:lnTo>
                      <a:lnTo>
                        <a:pt x="8062" y="2534"/>
                      </a:lnTo>
                      <a:lnTo>
                        <a:pt x="8175" y="2644"/>
                      </a:lnTo>
                      <a:lnTo>
                        <a:pt x="8269" y="2744"/>
                      </a:lnTo>
                      <a:lnTo>
                        <a:pt x="8420" y="2832"/>
                      </a:lnTo>
                      <a:lnTo>
                        <a:pt x="8704" y="3019"/>
                      </a:lnTo>
                      <a:lnTo>
                        <a:pt x="8968" y="3206"/>
                      </a:lnTo>
                      <a:lnTo>
                        <a:pt x="9138" y="3405"/>
                      </a:lnTo>
                      <a:lnTo>
                        <a:pt x="9327" y="3570"/>
                      </a:lnTo>
                      <a:lnTo>
                        <a:pt x="9440" y="3735"/>
                      </a:lnTo>
                      <a:lnTo>
                        <a:pt x="9516" y="3890"/>
                      </a:lnTo>
                      <a:lnTo>
                        <a:pt x="9534" y="4033"/>
                      </a:lnTo>
                      <a:lnTo>
                        <a:pt x="9534" y="4165"/>
                      </a:lnTo>
                      <a:lnTo>
                        <a:pt x="9516" y="4286"/>
                      </a:lnTo>
                      <a:lnTo>
                        <a:pt x="9440" y="4397"/>
                      </a:lnTo>
                      <a:lnTo>
                        <a:pt x="9327" y="4496"/>
                      </a:lnTo>
                      <a:lnTo>
                        <a:pt x="9176" y="4562"/>
                      </a:lnTo>
                      <a:lnTo>
                        <a:pt x="9006" y="4628"/>
                      </a:lnTo>
                      <a:lnTo>
                        <a:pt x="8779" y="4694"/>
                      </a:lnTo>
                      <a:lnTo>
                        <a:pt x="8534" y="4716"/>
                      </a:lnTo>
                      <a:lnTo>
                        <a:pt x="8232" y="4716"/>
                      </a:lnTo>
                      <a:lnTo>
                        <a:pt x="7118" y="4738"/>
                      </a:lnTo>
                      <a:lnTo>
                        <a:pt x="5947" y="4771"/>
                      </a:lnTo>
                      <a:lnTo>
                        <a:pt x="4795" y="4815"/>
                      </a:lnTo>
                      <a:lnTo>
                        <a:pt x="3681" y="4860"/>
                      </a:lnTo>
                      <a:lnTo>
                        <a:pt x="2662" y="4882"/>
                      </a:lnTo>
                      <a:lnTo>
                        <a:pt x="1755" y="4882"/>
                      </a:lnTo>
                      <a:lnTo>
                        <a:pt x="1359" y="4860"/>
                      </a:lnTo>
                      <a:lnTo>
                        <a:pt x="981" y="4837"/>
                      </a:lnTo>
                      <a:lnTo>
                        <a:pt x="698" y="4771"/>
                      </a:lnTo>
                      <a:lnTo>
                        <a:pt x="453" y="4716"/>
                      </a:lnTo>
                      <a:lnTo>
                        <a:pt x="453" y="5322"/>
                      </a:lnTo>
                      <a:lnTo>
                        <a:pt x="453" y="6083"/>
                      </a:lnTo>
                      <a:lnTo>
                        <a:pt x="453" y="6909"/>
                      </a:lnTo>
                      <a:lnTo>
                        <a:pt x="453" y="7780"/>
                      </a:lnTo>
                      <a:lnTo>
                        <a:pt x="453" y="8606"/>
                      </a:lnTo>
                      <a:lnTo>
                        <a:pt x="453" y="9345"/>
                      </a:lnTo>
                      <a:lnTo>
                        <a:pt x="453" y="9918"/>
                      </a:lnTo>
                      <a:lnTo>
                        <a:pt x="453" y="10282"/>
                      </a:lnTo>
                      <a:lnTo>
                        <a:pt x="490" y="10381"/>
                      </a:lnTo>
                      <a:lnTo>
                        <a:pt x="547" y="10491"/>
                      </a:lnTo>
                      <a:lnTo>
                        <a:pt x="660" y="10590"/>
                      </a:lnTo>
                      <a:lnTo>
                        <a:pt x="811" y="10700"/>
                      </a:lnTo>
                      <a:lnTo>
                        <a:pt x="981" y="10811"/>
                      </a:lnTo>
                      <a:lnTo>
                        <a:pt x="1208" y="10888"/>
                      </a:lnTo>
                      <a:lnTo>
                        <a:pt x="1453" y="10954"/>
                      </a:lnTo>
                      <a:lnTo>
                        <a:pt x="1718" y="11020"/>
                      </a:lnTo>
                      <a:lnTo>
                        <a:pt x="1963" y="11064"/>
                      </a:lnTo>
                      <a:lnTo>
                        <a:pt x="2265" y="11086"/>
                      </a:lnTo>
                      <a:lnTo>
                        <a:pt x="2548" y="11064"/>
                      </a:lnTo>
                      <a:lnTo>
                        <a:pt x="2794" y="11042"/>
                      </a:lnTo>
                      <a:lnTo>
                        <a:pt x="3096" y="10976"/>
                      </a:lnTo>
                      <a:lnTo>
                        <a:pt x="3341" y="10888"/>
                      </a:lnTo>
                      <a:lnTo>
                        <a:pt x="3606" y="10766"/>
                      </a:lnTo>
                      <a:lnTo>
                        <a:pt x="3813" y="10590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97" name="Group 551"/>
              <p:cNvGrpSpPr/>
              <p:nvPr/>
            </p:nvGrpSpPr>
            <p:grpSpPr>
              <a:xfrm>
                <a:off x="1431216" y="4601189"/>
                <a:ext cx="362041" cy="111619"/>
                <a:chOff x="1091634" y="5203423"/>
                <a:chExt cx="478732" cy="170155"/>
              </a:xfrm>
              <a:solidFill>
                <a:srgbClr val="FFFF00"/>
              </a:solidFill>
            </p:grpSpPr>
            <p:sp>
              <p:nvSpPr>
                <p:cNvPr id="402" name="Puzzle3"/>
                <p:cNvSpPr>
                  <a:spLocks noEditPoints="1" noChangeArrowheads="1"/>
                </p:cNvSpPr>
                <p:nvPr/>
              </p:nvSpPr>
              <p:spPr bwMode="auto">
                <a:xfrm>
                  <a:off x="1237664" y="5205438"/>
                  <a:ext cx="116535" cy="168140"/>
                </a:xfrm>
                <a:custGeom>
                  <a:avLst/>
                  <a:gdLst>
                    <a:gd name="T0" fmla="*/ 10391 w 21600"/>
                    <a:gd name="T1" fmla="*/ 15806 h 21600"/>
                    <a:gd name="T2" fmla="*/ 20551 w 21600"/>
                    <a:gd name="T3" fmla="*/ 21088 h 21600"/>
                    <a:gd name="T4" fmla="*/ 13180 w 21600"/>
                    <a:gd name="T5" fmla="*/ 13801 h 21600"/>
                    <a:gd name="T6" fmla="*/ 20551 w 21600"/>
                    <a:gd name="T7" fmla="*/ 7025 h 21600"/>
                    <a:gd name="T8" fmla="*/ 10500 w 21600"/>
                    <a:gd name="T9" fmla="*/ 52 h 21600"/>
                    <a:gd name="T10" fmla="*/ 692 w 21600"/>
                    <a:gd name="T11" fmla="*/ 6802 h 21600"/>
                    <a:gd name="T12" fmla="*/ 8064 w 21600"/>
                    <a:gd name="T13" fmla="*/ 13526 h 21600"/>
                    <a:gd name="T14" fmla="*/ 692 w 21600"/>
                    <a:gd name="T15" fmla="*/ 21088 h 21600"/>
                    <a:gd name="T16" fmla="*/ 2273 w 21600"/>
                    <a:gd name="T17" fmla="*/ 7719 h 21600"/>
                    <a:gd name="T18" fmla="*/ 19149 w 21600"/>
                    <a:gd name="T19" fmla="*/ 20237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6625" y="20892"/>
                      </a:moveTo>
                      <a:lnTo>
                        <a:pt x="7105" y="21023"/>
                      </a:lnTo>
                      <a:lnTo>
                        <a:pt x="7513" y="21088"/>
                      </a:lnTo>
                      <a:lnTo>
                        <a:pt x="7922" y="21115"/>
                      </a:lnTo>
                      <a:lnTo>
                        <a:pt x="8242" y="21115"/>
                      </a:lnTo>
                      <a:lnTo>
                        <a:pt x="8544" y="21062"/>
                      </a:lnTo>
                      <a:lnTo>
                        <a:pt x="8810" y="20997"/>
                      </a:lnTo>
                      <a:lnTo>
                        <a:pt x="9023" y="20892"/>
                      </a:lnTo>
                      <a:lnTo>
                        <a:pt x="9148" y="20761"/>
                      </a:lnTo>
                      <a:lnTo>
                        <a:pt x="9290" y="20616"/>
                      </a:lnTo>
                      <a:lnTo>
                        <a:pt x="9361" y="20459"/>
                      </a:lnTo>
                      <a:lnTo>
                        <a:pt x="9396" y="20289"/>
                      </a:lnTo>
                      <a:lnTo>
                        <a:pt x="9396" y="20092"/>
                      </a:lnTo>
                      <a:lnTo>
                        <a:pt x="9325" y="19909"/>
                      </a:lnTo>
                      <a:lnTo>
                        <a:pt x="9219" y="19738"/>
                      </a:lnTo>
                      <a:lnTo>
                        <a:pt x="9094" y="19555"/>
                      </a:lnTo>
                      <a:lnTo>
                        <a:pt x="8917" y="19384"/>
                      </a:lnTo>
                      <a:lnTo>
                        <a:pt x="8650" y="19162"/>
                      </a:lnTo>
                      <a:lnTo>
                        <a:pt x="8437" y="18900"/>
                      </a:lnTo>
                      <a:lnTo>
                        <a:pt x="8277" y="18624"/>
                      </a:lnTo>
                      <a:lnTo>
                        <a:pt x="8135" y="18349"/>
                      </a:lnTo>
                      <a:lnTo>
                        <a:pt x="8028" y="18048"/>
                      </a:lnTo>
                      <a:lnTo>
                        <a:pt x="7993" y="17746"/>
                      </a:lnTo>
                      <a:lnTo>
                        <a:pt x="7993" y="17471"/>
                      </a:lnTo>
                      <a:lnTo>
                        <a:pt x="8028" y="17169"/>
                      </a:lnTo>
                      <a:lnTo>
                        <a:pt x="8135" y="16920"/>
                      </a:lnTo>
                      <a:lnTo>
                        <a:pt x="8277" y="16671"/>
                      </a:lnTo>
                      <a:lnTo>
                        <a:pt x="8366" y="16540"/>
                      </a:lnTo>
                      <a:lnTo>
                        <a:pt x="8473" y="16409"/>
                      </a:lnTo>
                      <a:lnTo>
                        <a:pt x="8615" y="16317"/>
                      </a:lnTo>
                      <a:lnTo>
                        <a:pt x="8739" y="16213"/>
                      </a:lnTo>
                      <a:lnTo>
                        <a:pt x="8881" y="16134"/>
                      </a:lnTo>
                      <a:lnTo>
                        <a:pt x="9059" y="16055"/>
                      </a:lnTo>
                      <a:lnTo>
                        <a:pt x="9254" y="15990"/>
                      </a:lnTo>
                      <a:lnTo>
                        <a:pt x="9432" y="15911"/>
                      </a:lnTo>
                      <a:lnTo>
                        <a:pt x="9663" y="15885"/>
                      </a:lnTo>
                      <a:lnTo>
                        <a:pt x="9876" y="15833"/>
                      </a:lnTo>
                      <a:lnTo>
                        <a:pt x="10142" y="15806"/>
                      </a:lnTo>
                      <a:lnTo>
                        <a:pt x="10391" y="15806"/>
                      </a:lnTo>
                      <a:lnTo>
                        <a:pt x="10728" y="15806"/>
                      </a:lnTo>
                      <a:lnTo>
                        <a:pt x="10995" y="15806"/>
                      </a:lnTo>
                      <a:lnTo>
                        <a:pt x="11279" y="15833"/>
                      </a:lnTo>
                      <a:lnTo>
                        <a:pt x="11546" y="15885"/>
                      </a:lnTo>
                      <a:lnTo>
                        <a:pt x="11776" y="15937"/>
                      </a:lnTo>
                      <a:lnTo>
                        <a:pt x="12025" y="15990"/>
                      </a:lnTo>
                      <a:lnTo>
                        <a:pt x="12221" y="16055"/>
                      </a:lnTo>
                      <a:lnTo>
                        <a:pt x="12434" y="16134"/>
                      </a:lnTo>
                      <a:lnTo>
                        <a:pt x="12611" y="16213"/>
                      </a:lnTo>
                      <a:lnTo>
                        <a:pt x="12771" y="16317"/>
                      </a:lnTo>
                      <a:lnTo>
                        <a:pt x="12913" y="16409"/>
                      </a:lnTo>
                      <a:lnTo>
                        <a:pt x="13038" y="16514"/>
                      </a:lnTo>
                      <a:lnTo>
                        <a:pt x="13251" y="16737"/>
                      </a:lnTo>
                      <a:lnTo>
                        <a:pt x="13428" y="16986"/>
                      </a:lnTo>
                      <a:lnTo>
                        <a:pt x="13517" y="17248"/>
                      </a:lnTo>
                      <a:lnTo>
                        <a:pt x="13588" y="17523"/>
                      </a:lnTo>
                      <a:lnTo>
                        <a:pt x="13588" y="17799"/>
                      </a:lnTo>
                      <a:lnTo>
                        <a:pt x="13517" y="18074"/>
                      </a:lnTo>
                      <a:lnTo>
                        <a:pt x="13428" y="18323"/>
                      </a:lnTo>
                      <a:lnTo>
                        <a:pt x="13286" y="18572"/>
                      </a:lnTo>
                      <a:lnTo>
                        <a:pt x="13109" y="18808"/>
                      </a:lnTo>
                      <a:lnTo>
                        <a:pt x="12878" y="19031"/>
                      </a:lnTo>
                      <a:lnTo>
                        <a:pt x="12434" y="19411"/>
                      </a:lnTo>
                      <a:lnTo>
                        <a:pt x="12132" y="19738"/>
                      </a:lnTo>
                      <a:lnTo>
                        <a:pt x="12025" y="19856"/>
                      </a:lnTo>
                      <a:lnTo>
                        <a:pt x="11919" y="20014"/>
                      </a:lnTo>
                      <a:lnTo>
                        <a:pt x="11883" y="20132"/>
                      </a:lnTo>
                      <a:lnTo>
                        <a:pt x="11883" y="20263"/>
                      </a:lnTo>
                      <a:lnTo>
                        <a:pt x="11883" y="20394"/>
                      </a:lnTo>
                      <a:lnTo>
                        <a:pt x="11954" y="20485"/>
                      </a:lnTo>
                      <a:lnTo>
                        <a:pt x="12061" y="20590"/>
                      </a:lnTo>
                      <a:lnTo>
                        <a:pt x="12185" y="20695"/>
                      </a:lnTo>
                      <a:lnTo>
                        <a:pt x="12327" y="20787"/>
                      </a:lnTo>
                      <a:lnTo>
                        <a:pt x="12540" y="20892"/>
                      </a:lnTo>
                      <a:lnTo>
                        <a:pt x="12771" y="20997"/>
                      </a:lnTo>
                      <a:lnTo>
                        <a:pt x="13073" y="21088"/>
                      </a:lnTo>
                      <a:lnTo>
                        <a:pt x="13428" y="21193"/>
                      </a:lnTo>
                      <a:lnTo>
                        <a:pt x="13873" y="21298"/>
                      </a:lnTo>
                      <a:lnTo>
                        <a:pt x="14317" y="21390"/>
                      </a:lnTo>
                      <a:lnTo>
                        <a:pt x="14778" y="21468"/>
                      </a:lnTo>
                      <a:lnTo>
                        <a:pt x="15294" y="21547"/>
                      </a:lnTo>
                      <a:lnTo>
                        <a:pt x="15809" y="21600"/>
                      </a:lnTo>
                      <a:lnTo>
                        <a:pt x="16359" y="21652"/>
                      </a:lnTo>
                      <a:lnTo>
                        <a:pt x="16875" y="21678"/>
                      </a:lnTo>
                      <a:lnTo>
                        <a:pt x="17407" y="21678"/>
                      </a:lnTo>
                      <a:lnTo>
                        <a:pt x="17958" y="21678"/>
                      </a:lnTo>
                      <a:lnTo>
                        <a:pt x="18473" y="21652"/>
                      </a:lnTo>
                      <a:lnTo>
                        <a:pt x="18953" y="21573"/>
                      </a:lnTo>
                      <a:lnTo>
                        <a:pt x="19397" y="21495"/>
                      </a:lnTo>
                      <a:lnTo>
                        <a:pt x="19841" y="21390"/>
                      </a:lnTo>
                      <a:lnTo>
                        <a:pt x="20214" y="21272"/>
                      </a:lnTo>
                      <a:lnTo>
                        <a:pt x="20551" y="21088"/>
                      </a:lnTo>
                      <a:lnTo>
                        <a:pt x="20480" y="20787"/>
                      </a:lnTo>
                      <a:lnTo>
                        <a:pt x="20409" y="20485"/>
                      </a:lnTo>
                      <a:lnTo>
                        <a:pt x="20356" y="20158"/>
                      </a:lnTo>
                      <a:lnTo>
                        <a:pt x="20356" y="19804"/>
                      </a:lnTo>
                      <a:lnTo>
                        <a:pt x="20321" y="19083"/>
                      </a:lnTo>
                      <a:lnTo>
                        <a:pt x="20356" y="18349"/>
                      </a:lnTo>
                      <a:lnTo>
                        <a:pt x="20409" y="17641"/>
                      </a:lnTo>
                      <a:lnTo>
                        <a:pt x="20480" y="17012"/>
                      </a:lnTo>
                      <a:lnTo>
                        <a:pt x="20551" y="16488"/>
                      </a:lnTo>
                      <a:lnTo>
                        <a:pt x="20551" y="16055"/>
                      </a:lnTo>
                      <a:lnTo>
                        <a:pt x="20551" y="15911"/>
                      </a:lnTo>
                      <a:lnTo>
                        <a:pt x="20445" y="15754"/>
                      </a:lnTo>
                      <a:lnTo>
                        <a:pt x="20356" y="15610"/>
                      </a:lnTo>
                      <a:lnTo>
                        <a:pt x="20178" y="15452"/>
                      </a:lnTo>
                      <a:lnTo>
                        <a:pt x="20001" y="15334"/>
                      </a:lnTo>
                      <a:lnTo>
                        <a:pt x="19770" y="15230"/>
                      </a:lnTo>
                      <a:lnTo>
                        <a:pt x="19521" y="15125"/>
                      </a:lnTo>
                      <a:lnTo>
                        <a:pt x="19290" y="15059"/>
                      </a:lnTo>
                      <a:lnTo>
                        <a:pt x="19024" y="15007"/>
                      </a:lnTo>
                      <a:lnTo>
                        <a:pt x="18740" y="14954"/>
                      </a:lnTo>
                      <a:lnTo>
                        <a:pt x="18509" y="14954"/>
                      </a:lnTo>
                      <a:lnTo>
                        <a:pt x="18225" y="14954"/>
                      </a:lnTo>
                      <a:lnTo>
                        <a:pt x="17994" y="15007"/>
                      </a:lnTo>
                      <a:lnTo>
                        <a:pt x="17763" y="15085"/>
                      </a:lnTo>
                      <a:lnTo>
                        <a:pt x="17550" y="15177"/>
                      </a:lnTo>
                      <a:lnTo>
                        <a:pt x="17372" y="15308"/>
                      </a:lnTo>
                      <a:lnTo>
                        <a:pt x="17176" y="15426"/>
                      </a:lnTo>
                      <a:lnTo>
                        <a:pt x="16928" y="15557"/>
                      </a:lnTo>
                      <a:lnTo>
                        <a:pt x="16661" y="15636"/>
                      </a:lnTo>
                      <a:lnTo>
                        <a:pt x="16359" y="15688"/>
                      </a:lnTo>
                      <a:lnTo>
                        <a:pt x="16022" y="15715"/>
                      </a:lnTo>
                      <a:lnTo>
                        <a:pt x="15667" y="15688"/>
                      </a:lnTo>
                      <a:lnTo>
                        <a:pt x="15294" y="15662"/>
                      </a:lnTo>
                      <a:lnTo>
                        <a:pt x="14956" y="15583"/>
                      </a:lnTo>
                      <a:lnTo>
                        <a:pt x="14619" y="15479"/>
                      </a:lnTo>
                      <a:lnTo>
                        <a:pt x="14281" y="15334"/>
                      </a:lnTo>
                      <a:lnTo>
                        <a:pt x="13961" y="15177"/>
                      </a:lnTo>
                      <a:lnTo>
                        <a:pt x="13695" y="14981"/>
                      </a:lnTo>
                      <a:lnTo>
                        <a:pt x="13588" y="14850"/>
                      </a:lnTo>
                      <a:lnTo>
                        <a:pt x="13482" y="14732"/>
                      </a:lnTo>
                      <a:lnTo>
                        <a:pt x="13393" y="14600"/>
                      </a:lnTo>
                      <a:lnTo>
                        <a:pt x="13322" y="14456"/>
                      </a:lnTo>
                      <a:lnTo>
                        <a:pt x="13251" y="14299"/>
                      </a:lnTo>
                      <a:lnTo>
                        <a:pt x="13215" y="14155"/>
                      </a:lnTo>
                      <a:lnTo>
                        <a:pt x="13180" y="13971"/>
                      </a:lnTo>
                      <a:lnTo>
                        <a:pt x="13180" y="13801"/>
                      </a:lnTo>
                      <a:lnTo>
                        <a:pt x="13180" y="13591"/>
                      </a:lnTo>
                      <a:lnTo>
                        <a:pt x="13215" y="13395"/>
                      </a:lnTo>
                      <a:lnTo>
                        <a:pt x="13251" y="13198"/>
                      </a:lnTo>
                      <a:lnTo>
                        <a:pt x="13322" y="13015"/>
                      </a:lnTo>
                      <a:lnTo>
                        <a:pt x="13393" y="12870"/>
                      </a:lnTo>
                      <a:lnTo>
                        <a:pt x="13482" y="12713"/>
                      </a:lnTo>
                      <a:lnTo>
                        <a:pt x="13588" y="12569"/>
                      </a:lnTo>
                      <a:lnTo>
                        <a:pt x="13730" y="12438"/>
                      </a:lnTo>
                      <a:lnTo>
                        <a:pt x="13997" y="12215"/>
                      </a:lnTo>
                      <a:lnTo>
                        <a:pt x="14334" y="12005"/>
                      </a:lnTo>
                      <a:lnTo>
                        <a:pt x="14690" y="11861"/>
                      </a:lnTo>
                      <a:lnTo>
                        <a:pt x="15063" y="11756"/>
                      </a:lnTo>
                      <a:lnTo>
                        <a:pt x="15436" y="11678"/>
                      </a:lnTo>
                      <a:lnTo>
                        <a:pt x="15809" y="11638"/>
                      </a:lnTo>
                      <a:lnTo>
                        <a:pt x="16182" y="11638"/>
                      </a:lnTo>
                      <a:lnTo>
                        <a:pt x="16555" y="11678"/>
                      </a:lnTo>
                      <a:lnTo>
                        <a:pt x="16910" y="11730"/>
                      </a:lnTo>
                      <a:lnTo>
                        <a:pt x="17248" y="11835"/>
                      </a:lnTo>
                      <a:lnTo>
                        <a:pt x="17514" y="11966"/>
                      </a:lnTo>
                      <a:lnTo>
                        <a:pt x="17763" y="12110"/>
                      </a:lnTo>
                      <a:lnTo>
                        <a:pt x="17887" y="12215"/>
                      </a:lnTo>
                      <a:lnTo>
                        <a:pt x="18065" y="12307"/>
                      </a:lnTo>
                      <a:lnTo>
                        <a:pt x="18260" y="12412"/>
                      </a:lnTo>
                      <a:lnTo>
                        <a:pt x="18438" y="12464"/>
                      </a:lnTo>
                      <a:lnTo>
                        <a:pt x="18669" y="12543"/>
                      </a:lnTo>
                      <a:lnTo>
                        <a:pt x="18882" y="12569"/>
                      </a:lnTo>
                      <a:lnTo>
                        <a:pt x="19113" y="12595"/>
                      </a:lnTo>
                      <a:lnTo>
                        <a:pt x="19361" y="12608"/>
                      </a:lnTo>
                      <a:lnTo>
                        <a:pt x="19592" y="12608"/>
                      </a:lnTo>
                      <a:lnTo>
                        <a:pt x="19841" y="12595"/>
                      </a:lnTo>
                      <a:lnTo>
                        <a:pt x="20072" y="12543"/>
                      </a:lnTo>
                      <a:lnTo>
                        <a:pt x="20321" y="12490"/>
                      </a:lnTo>
                      <a:lnTo>
                        <a:pt x="20551" y="12438"/>
                      </a:lnTo>
                      <a:lnTo>
                        <a:pt x="20800" y="12333"/>
                      </a:lnTo>
                      <a:lnTo>
                        <a:pt x="20996" y="12241"/>
                      </a:lnTo>
                      <a:lnTo>
                        <a:pt x="21244" y="12110"/>
                      </a:lnTo>
                      <a:lnTo>
                        <a:pt x="21298" y="12032"/>
                      </a:lnTo>
                      <a:lnTo>
                        <a:pt x="21404" y="11966"/>
                      </a:lnTo>
                      <a:lnTo>
                        <a:pt x="21475" y="11861"/>
                      </a:lnTo>
                      <a:lnTo>
                        <a:pt x="21511" y="11730"/>
                      </a:lnTo>
                      <a:lnTo>
                        <a:pt x="21617" y="11481"/>
                      </a:lnTo>
                      <a:lnTo>
                        <a:pt x="21653" y="11180"/>
                      </a:lnTo>
                      <a:lnTo>
                        <a:pt x="21653" y="10826"/>
                      </a:lnTo>
                      <a:lnTo>
                        <a:pt x="21653" y="10472"/>
                      </a:lnTo>
                      <a:lnTo>
                        <a:pt x="21582" y="10092"/>
                      </a:lnTo>
                      <a:lnTo>
                        <a:pt x="21511" y="9725"/>
                      </a:lnTo>
                      <a:lnTo>
                        <a:pt x="21298" y="8912"/>
                      </a:lnTo>
                      <a:lnTo>
                        <a:pt x="21067" y="8191"/>
                      </a:lnTo>
                      <a:lnTo>
                        <a:pt x="20800" y="7536"/>
                      </a:lnTo>
                      <a:lnTo>
                        <a:pt x="20551" y="7025"/>
                      </a:lnTo>
                      <a:lnTo>
                        <a:pt x="20001" y="7103"/>
                      </a:lnTo>
                      <a:lnTo>
                        <a:pt x="19432" y="7156"/>
                      </a:lnTo>
                      <a:lnTo>
                        <a:pt x="18846" y="7208"/>
                      </a:lnTo>
                      <a:lnTo>
                        <a:pt x="18225" y="7208"/>
                      </a:lnTo>
                      <a:lnTo>
                        <a:pt x="17656" y="7208"/>
                      </a:lnTo>
                      <a:lnTo>
                        <a:pt x="17070" y="7182"/>
                      </a:lnTo>
                      <a:lnTo>
                        <a:pt x="16484" y="7156"/>
                      </a:lnTo>
                      <a:lnTo>
                        <a:pt x="15986" y="7103"/>
                      </a:lnTo>
                      <a:lnTo>
                        <a:pt x="14992" y="6999"/>
                      </a:lnTo>
                      <a:lnTo>
                        <a:pt x="14210" y="6907"/>
                      </a:lnTo>
                      <a:lnTo>
                        <a:pt x="13695" y="6828"/>
                      </a:lnTo>
                      <a:lnTo>
                        <a:pt x="13517" y="6802"/>
                      </a:lnTo>
                      <a:lnTo>
                        <a:pt x="13073" y="6645"/>
                      </a:lnTo>
                      <a:lnTo>
                        <a:pt x="12700" y="6474"/>
                      </a:lnTo>
                      <a:lnTo>
                        <a:pt x="12363" y="6304"/>
                      </a:lnTo>
                      <a:lnTo>
                        <a:pt x="12132" y="6094"/>
                      </a:lnTo>
                      <a:lnTo>
                        <a:pt x="11919" y="5871"/>
                      </a:lnTo>
                      <a:lnTo>
                        <a:pt x="11776" y="5649"/>
                      </a:lnTo>
                      <a:lnTo>
                        <a:pt x="11688" y="5413"/>
                      </a:lnTo>
                      <a:lnTo>
                        <a:pt x="11617" y="5190"/>
                      </a:lnTo>
                      <a:lnTo>
                        <a:pt x="11617" y="4941"/>
                      </a:lnTo>
                      <a:lnTo>
                        <a:pt x="11652" y="4718"/>
                      </a:lnTo>
                      <a:lnTo>
                        <a:pt x="11723" y="4482"/>
                      </a:lnTo>
                      <a:lnTo>
                        <a:pt x="11812" y="4285"/>
                      </a:lnTo>
                      <a:lnTo>
                        <a:pt x="11919" y="4089"/>
                      </a:lnTo>
                      <a:lnTo>
                        <a:pt x="12096" y="3905"/>
                      </a:lnTo>
                      <a:lnTo>
                        <a:pt x="12292" y="3735"/>
                      </a:lnTo>
                      <a:lnTo>
                        <a:pt x="12505" y="3604"/>
                      </a:lnTo>
                      <a:lnTo>
                        <a:pt x="12700" y="3460"/>
                      </a:lnTo>
                      <a:lnTo>
                        <a:pt x="12878" y="3250"/>
                      </a:lnTo>
                      <a:lnTo>
                        <a:pt x="13038" y="3027"/>
                      </a:lnTo>
                      <a:lnTo>
                        <a:pt x="13180" y="2752"/>
                      </a:lnTo>
                      <a:lnTo>
                        <a:pt x="13286" y="2477"/>
                      </a:lnTo>
                      <a:lnTo>
                        <a:pt x="13322" y="2175"/>
                      </a:lnTo>
                      <a:lnTo>
                        <a:pt x="13357" y="1874"/>
                      </a:lnTo>
                      <a:lnTo>
                        <a:pt x="13286" y="1572"/>
                      </a:lnTo>
                      <a:lnTo>
                        <a:pt x="13180" y="1271"/>
                      </a:lnTo>
                      <a:lnTo>
                        <a:pt x="13038" y="983"/>
                      </a:lnTo>
                      <a:lnTo>
                        <a:pt x="12949" y="865"/>
                      </a:lnTo>
                      <a:lnTo>
                        <a:pt x="12807" y="733"/>
                      </a:lnTo>
                      <a:lnTo>
                        <a:pt x="12665" y="616"/>
                      </a:lnTo>
                      <a:lnTo>
                        <a:pt x="12505" y="511"/>
                      </a:lnTo>
                      <a:lnTo>
                        <a:pt x="12327" y="406"/>
                      </a:lnTo>
                      <a:lnTo>
                        <a:pt x="12132" y="314"/>
                      </a:lnTo>
                      <a:lnTo>
                        <a:pt x="11883" y="235"/>
                      </a:lnTo>
                      <a:lnTo>
                        <a:pt x="11652" y="183"/>
                      </a:lnTo>
                      <a:lnTo>
                        <a:pt x="11368" y="104"/>
                      </a:lnTo>
                      <a:lnTo>
                        <a:pt x="11101" y="78"/>
                      </a:lnTo>
                      <a:lnTo>
                        <a:pt x="10800" y="52"/>
                      </a:lnTo>
                      <a:lnTo>
                        <a:pt x="10444" y="52"/>
                      </a:lnTo>
                      <a:lnTo>
                        <a:pt x="10142" y="52"/>
                      </a:lnTo>
                      <a:lnTo>
                        <a:pt x="9840" y="78"/>
                      </a:lnTo>
                      <a:lnTo>
                        <a:pt x="9574" y="104"/>
                      </a:lnTo>
                      <a:lnTo>
                        <a:pt x="9325" y="157"/>
                      </a:lnTo>
                      <a:lnTo>
                        <a:pt x="9094" y="209"/>
                      </a:lnTo>
                      <a:lnTo>
                        <a:pt x="8846" y="262"/>
                      </a:lnTo>
                      <a:lnTo>
                        <a:pt x="8650" y="340"/>
                      </a:lnTo>
                      <a:lnTo>
                        <a:pt x="8437" y="432"/>
                      </a:lnTo>
                      <a:lnTo>
                        <a:pt x="8277" y="511"/>
                      </a:lnTo>
                      <a:lnTo>
                        <a:pt x="8100" y="616"/>
                      </a:lnTo>
                      <a:lnTo>
                        <a:pt x="7957" y="707"/>
                      </a:lnTo>
                      <a:lnTo>
                        <a:pt x="7833" y="838"/>
                      </a:lnTo>
                      <a:lnTo>
                        <a:pt x="7620" y="1061"/>
                      </a:lnTo>
                      <a:lnTo>
                        <a:pt x="7442" y="1336"/>
                      </a:lnTo>
                      <a:lnTo>
                        <a:pt x="7353" y="1599"/>
                      </a:lnTo>
                      <a:lnTo>
                        <a:pt x="7318" y="1900"/>
                      </a:lnTo>
                      <a:lnTo>
                        <a:pt x="7318" y="2175"/>
                      </a:lnTo>
                      <a:lnTo>
                        <a:pt x="7353" y="2450"/>
                      </a:lnTo>
                      <a:lnTo>
                        <a:pt x="7442" y="2726"/>
                      </a:lnTo>
                      <a:lnTo>
                        <a:pt x="7620" y="2975"/>
                      </a:lnTo>
                      <a:lnTo>
                        <a:pt x="7833" y="3198"/>
                      </a:lnTo>
                      <a:lnTo>
                        <a:pt x="8064" y="3433"/>
                      </a:lnTo>
                      <a:lnTo>
                        <a:pt x="8295" y="3630"/>
                      </a:lnTo>
                      <a:lnTo>
                        <a:pt x="8508" y="3853"/>
                      </a:lnTo>
                      <a:lnTo>
                        <a:pt x="8686" y="4089"/>
                      </a:lnTo>
                      <a:lnTo>
                        <a:pt x="8775" y="4312"/>
                      </a:lnTo>
                      <a:lnTo>
                        <a:pt x="8846" y="4561"/>
                      </a:lnTo>
                      <a:lnTo>
                        <a:pt x="8846" y="4810"/>
                      </a:lnTo>
                      <a:lnTo>
                        <a:pt x="8810" y="5059"/>
                      </a:lnTo>
                      <a:lnTo>
                        <a:pt x="8721" y="5295"/>
                      </a:lnTo>
                      <a:lnTo>
                        <a:pt x="8579" y="5544"/>
                      </a:lnTo>
                      <a:lnTo>
                        <a:pt x="8366" y="5766"/>
                      </a:lnTo>
                      <a:lnTo>
                        <a:pt x="8135" y="5976"/>
                      </a:lnTo>
                      <a:lnTo>
                        <a:pt x="7833" y="6199"/>
                      </a:lnTo>
                      <a:lnTo>
                        <a:pt x="7478" y="6369"/>
                      </a:lnTo>
                      <a:lnTo>
                        <a:pt x="7069" y="6527"/>
                      </a:lnTo>
                      <a:lnTo>
                        <a:pt x="6590" y="6671"/>
                      </a:lnTo>
                      <a:lnTo>
                        <a:pt x="6092" y="6802"/>
                      </a:lnTo>
                      <a:lnTo>
                        <a:pt x="5684" y="6802"/>
                      </a:lnTo>
                      <a:lnTo>
                        <a:pt x="5133" y="6802"/>
                      </a:lnTo>
                      <a:lnTo>
                        <a:pt x="4547" y="6802"/>
                      </a:lnTo>
                      <a:lnTo>
                        <a:pt x="3872" y="6802"/>
                      </a:lnTo>
                      <a:lnTo>
                        <a:pt x="3144" y="6802"/>
                      </a:lnTo>
                      <a:lnTo>
                        <a:pt x="2362" y="6802"/>
                      </a:lnTo>
                      <a:lnTo>
                        <a:pt x="1545" y="6802"/>
                      </a:lnTo>
                      <a:lnTo>
                        <a:pt x="692" y="6802"/>
                      </a:lnTo>
                      <a:lnTo>
                        <a:pt x="586" y="7234"/>
                      </a:lnTo>
                      <a:lnTo>
                        <a:pt x="461" y="7837"/>
                      </a:lnTo>
                      <a:lnTo>
                        <a:pt x="355" y="8493"/>
                      </a:lnTo>
                      <a:lnTo>
                        <a:pt x="248" y="9187"/>
                      </a:lnTo>
                      <a:lnTo>
                        <a:pt x="142" y="9869"/>
                      </a:lnTo>
                      <a:lnTo>
                        <a:pt x="106" y="10498"/>
                      </a:lnTo>
                      <a:lnTo>
                        <a:pt x="106" y="10983"/>
                      </a:lnTo>
                      <a:lnTo>
                        <a:pt x="106" y="11311"/>
                      </a:lnTo>
                      <a:lnTo>
                        <a:pt x="213" y="11481"/>
                      </a:lnTo>
                      <a:lnTo>
                        <a:pt x="319" y="11651"/>
                      </a:lnTo>
                      <a:lnTo>
                        <a:pt x="497" y="11783"/>
                      </a:lnTo>
                      <a:lnTo>
                        <a:pt x="692" y="11914"/>
                      </a:lnTo>
                      <a:lnTo>
                        <a:pt x="941" y="12032"/>
                      </a:lnTo>
                      <a:lnTo>
                        <a:pt x="1207" y="12110"/>
                      </a:lnTo>
                      <a:lnTo>
                        <a:pt x="1509" y="12189"/>
                      </a:lnTo>
                      <a:lnTo>
                        <a:pt x="1794" y="12241"/>
                      </a:lnTo>
                      <a:lnTo>
                        <a:pt x="2131" y="12267"/>
                      </a:lnTo>
                      <a:lnTo>
                        <a:pt x="2433" y="12281"/>
                      </a:lnTo>
                      <a:lnTo>
                        <a:pt x="2735" y="12267"/>
                      </a:lnTo>
                      <a:lnTo>
                        <a:pt x="3055" y="12241"/>
                      </a:lnTo>
                      <a:lnTo>
                        <a:pt x="3357" y="12189"/>
                      </a:lnTo>
                      <a:lnTo>
                        <a:pt x="3623" y="12084"/>
                      </a:lnTo>
                      <a:lnTo>
                        <a:pt x="3872" y="11979"/>
                      </a:lnTo>
                      <a:lnTo>
                        <a:pt x="4103" y="11861"/>
                      </a:lnTo>
                      <a:lnTo>
                        <a:pt x="4316" y="11704"/>
                      </a:lnTo>
                      <a:lnTo>
                        <a:pt x="4582" y="11612"/>
                      </a:lnTo>
                      <a:lnTo>
                        <a:pt x="4849" y="11533"/>
                      </a:lnTo>
                      <a:lnTo>
                        <a:pt x="5169" y="11507"/>
                      </a:lnTo>
                      <a:lnTo>
                        <a:pt x="5506" y="11481"/>
                      </a:lnTo>
                      <a:lnTo>
                        <a:pt x="5808" y="11507"/>
                      </a:lnTo>
                      <a:lnTo>
                        <a:pt x="6146" y="11560"/>
                      </a:lnTo>
                      <a:lnTo>
                        <a:pt x="6501" y="11651"/>
                      </a:lnTo>
                      <a:lnTo>
                        <a:pt x="6803" y="11783"/>
                      </a:lnTo>
                      <a:lnTo>
                        <a:pt x="7105" y="11940"/>
                      </a:lnTo>
                      <a:lnTo>
                        <a:pt x="7353" y="12110"/>
                      </a:lnTo>
                      <a:lnTo>
                        <a:pt x="7584" y="12333"/>
                      </a:lnTo>
                      <a:lnTo>
                        <a:pt x="7798" y="12595"/>
                      </a:lnTo>
                      <a:lnTo>
                        <a:pt x="7922" y="12870"/>
                      </a:lnTo>
                      <a:lnTo>
                        <a:pt x="8028" y="13198"/>
                      </a:lnTo>
                      <a:lnTo>
                        <a:pt x="8064" y="13526"/>
                      </a:lnTo>
                      <a:lnTo>
                        <a:pt x="8028" y="13775"/>
                      </a:lnTo>
                      <a:lnTo>
                        <a:pt x="7922" y="13998"/>
                      </a:lnTo>
                      <a:lnTo>
                        <a:pt x="7798" y="14220"/>
                      </a:lnTo>
                      <a:lnTo>
                        <a:pt x="7584" y="14404"/>
                      </a:lnTo>
                      <a:lnTo>
                        <a:pt x="7353" y="14574"/>
                      </a:lnTo>
                      <a:lnTo>
                        <a:pt x="7105" y="14732"/>
                      </a:lnTo>
                      <a:lnTo>
                        <a:pt x="6803" y="14850"/>
                      </a:lnTo>
                      <a:lnTo>
                        <a:pt x="6501" y="14954"/>
                      </a:lnTo>
                      <a:lnTo>
                        <a:pt x="6146" y="15033"/>
                      </a:lnTo>
                      <a:lnTo>
                        <a:pt x="5808" y="15085"/>
                      </a:lnTo>
                      <a:lnTo>
                        <a:pt x="5506" y="15085"/>
                      </a:lnTo>
                      <a:lnTo>
                        <a:pt x="5169" y="15059"/>
                      </a:lnTo>
                      <a:lnTo>
                        <a:pt x="4849" y="15007"/>
                      </a:lnTo>
                      <a:lnTo>
                        <a:pt x="4582" y="14902"/>
                      </a:lnTo>
                      <a:lnTo>
                        <a:pt x="4316" y="14784"/>
                      </a:lnTo>
                      <a:lnTo>
                        <a:pt x="4103" y="14600"/>
                      </a:lnTo>
                      <a:lnTo>
                        <a:pt x="3907" y="14430"/>
                      </a:lnTo>
                      <a:lnTo>
                        <a:pt x="3659" y="14299"/>
                      </a:lnTo>
                      <a:lnTo>
                        <a:pt x="3428" y="14194"/>
                      </a:lnTo>
                      <a:lnTo>
                        <a:pt x="3179" y="14129"/>
                      </a:lnTo>
                      <a:lnTo>
                        <a:pt x="2913" y="14102"/>
                      </a:lnTo>
                      <a:lnTo>
                        <a:pt x="2646" y="14102"/>
                      </a:lnTo>
                      <a:lnTo>
                        <a:pt x="2362" y="14129"/>
                      </a:lnTo>
                      <a:lnTo>
                        <a:pt x="2096" y="14168"/>
                      </a:lnTo>
                      <a:lnTo>
                        <a:pt x="1811" y="14273"/>
                      </a:lnTo>
                      <a:lnTo>
                        <a:pt x="1545" y="14378"/>
                      </a:lnTo>
                      <a:lnTo>
                        <a:pt x="1314" y="14496"/>
                      </a:lnTo>
                      <a:lnTo>
                        <a:pt x="1065" y="14653"/>
                      </a:lnTo>
                      <a:lnTo>
                        <a:pt x="870" y="14797"/>
                      </a:lnTo>
                      <a:lnTo>
                        <a:pt x="657" y="14981"/>
                      </a:lnTo>
                      <a:lnTo>
                        <a:pt x="497" y="15177"/>
                      </a:lnTo>
                      <a:lnTo>
                        <a:pt x="390" y="15413"/>
                      </a:lnTo>
                      <a:lnTo>
                        <a:pt x="284" y="15636"/>
                      </a:lnTo>
                      <a:lnTo>
                        <a:pt x="248" y="15911"/>
                      </a:lnTo>
                      <a:lnTo>
                        <a:pt x="284" y="16239"/>
                      </a:lnTo>
                      <a:lnTo>
                        <a:pt x="319" y="16566"/>
                      </a:lnTo>
                      <a:lnTo>
                        <a:pt x="497" y="17340"/>
                      </a:lnTo>
                      <a:lnTo>
                        <a:pt x="692" y="18152"/>
                      </a:lnTo>
                      <a:lnTo>
                        <a:pt x="799" y="18559"/>
                      </a:lnTo>
                      <a:lnTo>
                        <a:pt x="905" y="18978"/>
                      </a:lnTo>
                      <a:lnTo>
                        <a:pt x="959" y="19384"/>
                      </a:lnTo>
                      <a:lnTo>
                        <a:pt x="994" y="19791"/>
                      </a:lnTo>
                      <a:lnTo>
                        <a:pt x="994" y="20132"/>
                      </a:lnTo>
                      <a:lnTo>
                        <a:pt x="959" y="20485"/>
                      </a:lnTo>
                      <a:lnTo>
                        <a:pt x="941" y="20669"/>
                      </a:lnTo>
                      <a:lnTo>
                        <a:pt x="870" y="20813"/>
                      </a:lnTo>
                      <a:lnTo>
                        <a:pt x="799" y="20970"/>
                      </a:lnTo>
                      <a:lnTo>
                        <a:pt x="692" y="21088"/>
                      </a:lnTo>
                      <a:lnTo>
                        <a:pt x="1474" y="20997"/>
                      </a:lnTo>
                      <a:lnTo>
                        <a:pt x="2291" y="20866"/>
                      </a:lnTo>
                      <a:lnTo>
                        <a:pt x="3108" y="20787"/>
                      </a:lnTo>
                      <a:lnTo>
                        <a:pt x="3907" y="20721"/>
                      </a:lnTo>
                      <a:lnTo>
                        <a:pt x="4653" y="20695"/>
                      </a:lnTo>
                      <a:lnTo>
                        <a:pt x="5364" y="20695"/>
                      </a:lnTo>
                      <a:lnTo>
                        <a:pt x="5701" y="20721"/>
                      </a:lnTo>
                      <a:lnTo>
                        <a:pt x="6057" y="20761"/>
                      </a:lnTo>
                      <a:lnTo>
                        <a:pt x="6323" y="20813"/>
                      </a:lnTo>
                      <a:lnTo>
                        <a:pt x="6625" y="20892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3" name="Puzzle1"/>
                <p:cNvSpPr>
                  <a:spLocks noEditPoints="1" noChangeArrowheads="1"/>
                </p:cNvSpPr>
                <p:nvPr/>
              </p:nvSpPr>
              <p:spPr bwMode="auto">
                <a:xfrm>
                  <a:off x="1091634" y="5256646"/>
                  <a:ext cx="188472" cy="116932"/>
                </a:xfrm>
                <a:custGeom>
                  <a:avLst/>
                  <a:gdLst>
                    <a:gd name="T0" fmla="*/ 16740 w 21600"/>
                    <a:gd name="T1" fmla="*/ 21078 h 21600"/>
                    <a:gd name="T2" fmla="*/ 16976 w 21600"/>
                    <a:gd name="T3" fmla="*/ 521 h 21600"/>
                    <a:gd name="T4" fmla="*/ 4725 w 21600"/>
                    <a:gd name="T5" fmla="*/ 856 h 21600"/>
                    <a:gd name="T6" fmla="*/ 5040 w 21600"/>
                    <a:gd name="T7" fmla="*/ 21004 h 21600"/>
                    <a:gd name="T8" fmla="*/ 10811 w 21600"/>
                    <a:gd name="T9" fmla="*/ 12885 h 21600"/>
                    <a:gd name="T10" fmla="*/ 10845 w 21600"/>
                    <a:gd name="T11" fmla="*/ 8714 h 21600"/>
                    <a:gd name="T12" fmla="*/ 21600 w 21600"/>
                    <a:gd name="T13" fmla="*/ 10000 h 21600"/>
                    <a:gd name="T14" fmla="*/ 56 w 21600"/>
                    <a:gd name="T15" fmla="*/ 10000 h 21600"/>
                    <a:gd name="T16" fmla="*/ 6086 w 21600"/>
                    <a:gd name="T17" fmla="*/ 2569 h 21600"/>
                    <a:gd name="T18" fmla="*/ 16132 w 21600"/>
                    <a:gd name="T19" fmla="*/ 19552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9360" y="20836"/>
                      </a:moveTo>
                      <a:lnTo>
                        <a:pt x="9528" y="20836"/>
                      </a:lnTo>
                      <a:lnTo>
                        <a:pt x="9686" y="20762"/>
                      </a:lnTo>
                      <a:lnTo>
                        <a:pt x="9810" y="20687"/>
                      </a:lnTo>
                      <a:lnTo>
                        <a:pt x="9922" y="20575"/>
                      </a:lnTo>
                      <a:lnTo>
                        <a:pt x="10012" y="20426"/>
                      </a:lnTo>
                      <a:lnTo>
                        <a:pt x="10068" y="20296"/>
                      </a:lnTo>
                      <a:lnTo>
                        <a:pt x="10113" y="20110"/>
                      </a:lnTo>
                      <a:lnTo>
                        <a:pt x="10136" y="19905"/>
                      </a:lnTo>
                      <a:lnTo>
                        <a:pt x="10136" y="19682"/>
                      </a:lnTo>
                      <a:lnTo>
                        <a:pt x="10113" y="19440"/>
                      </a:lnTo>
                      <a:lnTo>
                        <a:pt x="10068" y="19142"/>
                      </a:lnTo>
                      <a:lnTo>
                        <a:pt x="10012" y="18900"/>
                      </a:lnTo>
                      <a:lnTo>
                        <a:pt x="9900" y="18620"/>
                      </a:lnTo>
                      <a:lnTo>
                        <a:pt x="9787" y="18285"/>
                      </a:lnTo>
                      <a:lnTo>
                        <a:pt x="9641" y="17968"/>
                      </a:lnTo>
                      <a:lnTo>
                        <a:pt x="9472" y="17652"/>
                      </a:lnTo>
                      <a:lnTo>
                        <a:pt x="9382" y="17466"/>
                      </a:lnTo>
                      <a:lnTo>
                        <a:pt x="9315" y="17298"/>
                      </a:lnTo>
                      <a:lnTo>
                        <a:pt x="9258" y="17112"/>
                      </a:lnTo>
                      <a:lnTo>
                        <a:pt x="9191" y="16926"/>
                      </a:lnTo>
                      <a:lnTo>
                        <a:pt x="9123" y="16535"/>
                      </a:lnTo>
                      <a:lnTo>
                        <a:pt x="9101" y="16144"/>
                      </a:lnTo>
                      <a:lnTo>
                        <a:pt x="9101" y="15753"/>
                      </a:lnTo>
                      <a:lnTo>
                        <a:pt x="9168" y="15362"/>
                      </a:lnTo>
                      <a:lnTo>
                        <a:pt x="9236" y="14971"/>
                      </a:lnTo>
                      <a:lnTo>
                        <a:pt x="9360" y="14580"/>
                      </a:lnTo>
                      <a:lnTo>
                        <a:pt x="9495" y="14244"/>
                      </a:lnTo>
                      <a:lnTo>
                        <a:pt x="9663" y="13891"/>
                      </a:lnTo>
                      <a:lnTo>
                        <a:pt x="9855" y="13611"/>
                      </a:lnTo>
                      <a:lnTo>
                        <a:pt x="10068" y="13351"/>
                      </a:lnTo>
                      <a:lnTo>
                        <a:pt x="10293" y="13146"/>
                      </a:lnTo>
                      <a:lnTo>
                        <a:pt x="10552" y="12997"/>
                      </a:lnTo>
                      <a:lnTo>
                        <a:pt x="10811" y="12885"/>
                      </a:lnTo>
                      <a:lnTo>
                        <a:pt x="11069" y="12866"/>
                      </a:lnTo>
                      <a:lnTo>
                        <a:pt x="11351" y="12885"/>
                      </a:lnTo>
                      <a:lnTo>
                        <a:pt x="11610" y="12997"/>
                      </a:lnTo>
                      <a:lnTo>
                        <a:pt x="11846" y="13183"/>
                      </a:lnTo>
                      <a:lnTo>
                        <a:pt x="12060" y="13388"/>
                      </a:lnTo>
                      <a:lnTo>
                        <a:pt x="12251" y="13648"/>
                      </a:lnTo>
                      <a:lnTo>
                        <a:pt x="12419" y="13928"/>
                      </a:lnTo>
                      <a:lnTo>
                        <a:pt x="12555" y="14244"/>
                      </a:lnTo>
                      <a:lnTo>
                        <a:pt x="12690" y="14617"/>
                      </a:lnTo>
                      <a:lnTo>
                        <a:pt x="12768" y="15008"/>
                      </a:lnTo>
                      <a:lnTo>
                        <a:pt x="12836" y="15399"/>
                      </a:lnTo>
                      <a:lnTo>
                        <a:pt x="12858" y="15753"/>
                      </a:lnTo>
                      <a:lnTo>
                        <a:pt x="12858" y="16144"/>
                      </a:lnTo>
                      <a:lnTo>
                        <a:pt x="12813" y="16535"/>
                      </a:lnTo>
                      <a:lnTo>
                        <a:pt x="12746" y="16888"/>
                      </a:lnTo>
                      <a:lnTo>
                        <a:pt x="12667" y="17224"/>
                      </a:lnTo>
                      <a:lnTo>
                        <a:pt x="12510" y="17503"/>
                      </a:lnTo>
                      <a:lnTo>
                        <a:pt x="12228" y="18043"/>
                      </a:lnTo>
                      <a:lnTo>
                        <a:pt x="11970" y="18546"/>
                      </a:lnTo>
                      <a:lnTo>
                        <a:pt x="11868" y="18751"/>
                      </a:lnTo>
                      <a:lnTo>
                        <a:pt x="11778" y="18974"/>
                      </a:lnTo>
                      <a:lnTo>
                        <a:pt x="11711" y="19179"/>
                      </a:lnTo>
                      <a:lnTo>
                        <a:pt x="11666" y="19365"/>
                      </a:lnTo>
                      <a:lnTo>
                        <a:pt x="11632" y="19570"/>
                      </a:lnTo>
                      <a:lnTo>
                        <a:pt x="11632" y="19756"/>
                      </a:lnTo>
                      <a:lnTo>
                        <a:pt x="11632" y="19942"/>
                      </a:lnTo>
                      <a:lnTo>
                        <a:pt x="11643" y="20110"/>
                      </a:lnTo>
                      <a:lnTo>
                        <a:pt x="11711" y="20296"/>
                      </a:lnTo>
                      <a:lnTo>
                        <a:pt x="11801" y="20464"/>
                      </a:lnTo>
                      <a:lnTo>
                        <a:pt x="11891" y="20650"/>
                      </a:lnTo>
                      <a:lnTo>
                        <a:pt x="12037" y="20836"/>
                      </a:lnTo>
                      <a:lnTo>
                        <a:pt x="12206" y="21004"/>
                      </a:lnTo>
                      <a:lnTo>
                        <a:pt x="12419" y="21190"/>
                      </a:lnTo>
                      <a:lnTo>
                        <a:pt x="12667" y="21320"/>
                      </a:lnTo>
                      <a:lnTo>
                        <a:pt x="12960" y="21432"/>
                      </a:lnTo>
                      <a:lnTo>
                        <a:pt x="13286" y="21544"/>
                      </a:lnTo>
                      <a:lnTo>
                        <a:pt x="13612" y="21655"/>
                      </a:lnTo>
                      <a:lnTo>
                        <a:pt x="13983" y="21693"/>
                      </a:lnTo>
                      <a:lnTo>
                        <a:pt x="14343" y="21730"/>
                      </a:lnTo>
                      <a:lnTo>
                        <a:pt x="14715" y="21730"/>
                      </a:lnTo>
                      <a:lnTo>
                        <a:pt x="15075" y="21730"/>
                      </a:lnTo>
                      <a:lnTo>
                        <a:pt x="15446" y="21655"/>
                      </a:lnTo>
                      <a:lnTo>
                        <a:pt x="15794" y="21581"/>
                      </a:lnTo>
                      <a:lnTo>
                        <a:pt x="16132" y="21432"/>
                      </a:lnTo>
                      <a:lnTo>
                        <a:pt x="16458" y="21302"/>
                      </a:lnTo>
                      <a:lnTo>
                        <a:pt x="16740" y="21078"/>
                      </a:lnTo>
                      <a:lnTo>
                        <a:pt x="16976" y="20836"/>
                      </a:lnTo>
                      <a:lnTo>
                        <a:pt x="17043" y="20650"/>
                      </a:lnTo>
                      <a:lnTo>
                        <a:pt x="17088" y="20426"/>
                      </a:lnTo>
                      <a:lnTo>
                        <a:pt x="17133" y="20222"/>
                      </a:lnTo>
                      <a:lnTo>
                        <a:pt x="17156" y="19980"/>
                      </a:lnTo>
                      <a:lnTo>
                        <a:pt x="17167" y="19477"/>
                      </a:lnTo>
                      <a:lnTo>
                        <a:pt x="17167" y="18974"/>
                      </a:lnTo>
                      <a:lnTo>
                        <a:pt x="17156" y="18397"/>
                      </a:lnTo>
                      <a:lnTo>
                        <a:pt x="17111" y="17820"/>
                      </a:lnTo>
                      <a:lnTo>
                        <a:pt x="17066" y="17261"/>
                      </a:lnTo>
                      <a:lnTo>
                        <a:pt x="16998" y="16646"/>
                      </a:lnTo>
                      <a:lnTo>
                        <a:pt x="16852" y="15511"/>
                      </a:lnTo>
                      <a:lnTo>
                        <a:pt x="16740" y="14393"/>
                      </a:lnTo>
                      <a:lnTo>
                        <a:pt x="16717" y="13928"/>
                      </a:lnTo>
                      <a:lnTo>
                        <a:pt x="16695" y="13462"/>
                      </a:lnTo>
                      <a:lnTo>
                        <a:pt x="16717" y="13071"/>
                      </a:lnTo>
                      <a:lnTo>
                        <a:pt x="16785" y="12755"/>
                      </a:lnTo>
                      <a:lnTo>
                        <a:pt x="16852" y="12419"/>
                      </a:lnTo>
                      <a:lnTo>
                        <a:pt x="16953" y="12140"/>
                      </a:lnTo>
                      <a:lnTo>
                        <a:pt x="17088" y="11898"/>
                      </a:lnTo>
                      <a:lnTo>
                        <a:pt x="17212" y="11675"/>
                      </a:lnTo>
                      <a:lnTo>
                        <a:pt x="17370" y="11470"/>
                      </a:lnTo>
                      <a:lnTo>
                        <a:pt x="17516" y="11284"/>
                      </a:lnTo>
                      <a:lnTo>
                        <a:pt x="17696" y="11135"/>
                      </a:lnTo>
                      <a:lnTo>
                        <a:pt x="17865" y="11042"/>
                      </a:lnTo>
                      <a:lnTo>
                        <a:pt x="18033" y="10930"/>
                      </a:lnTo>
                      <a:lnTo>
                        <a:pt x="18213" y="10893"/>
                      </a:lnTo>
                      <a:lnTo>
                        <a:pt x="18382" y="10893"/>
                      </a:lnTo>
                      <a:lnTo>
                        <a:pt x="18551" y="10967"/>
                      </a:lnTo>
                      <a:lnTo>
                        <a:pt x="18708" y="11042"/>
                      </a:lnTo>
                      <a:lnTo>
                        <a:pt x="18855" y="11172"/>
                      </a:lnTo>
                      <a:lnTo>
                        <a:pt x="19012" y="11358"/>
                      </a:lnTo>
                      <a:lnTo>
                        <a:pt x="19136" y="11600"/>
                      </a:lnTo>
                      <a:lnTo>
                        <a:pt x="19271" y="11861"/>
                      </a:lnTo>
                      <a:lnTo>
                        <a:pt x="19440" y="12028"/>
                      </a:lnTo>
                      <a:lnTo>
                        <a:pt x="19608" y="12177"/>
                      </a:lnTo>
                      <a:lnTo>
                        <a:pt x="19822" y="12289"/>
                      </a:lnTo>
                      <a:lnTo>
                        <a:pt x="20025" y="12289"/>
                      </a:lnTo>
                      <a:lnTo>
                        <a:pt x="20238" y="12289"/>
                      </a:lnTo>
                      <a:lnTo>
                        <a:pt x="20452" y="12215"/>
                      </a:lnTo>
                      <a:lnTo>
                        <a:pt x="20643" y="12103"/>
                      </a:lnTo>
                      <a:lnTo>
                        <a:pt x="20846" y="11973"/>
                      </a:lnTo>
                      <a:lnTo>
                        <a:pt x="21037" y="11786"/>
                      </a:lnTo>
                      <a:lnTo>
                        <a:pt x="21206" y="11563"/>
                      </a:lnTo>
                      <a:lnTo>
                        <a:pt x="21363" y="11321"/>
                      </a:lnTo>
                      <a:lnTo>
                        <a:pt x="21465" y="11079"/>
                      </a:lnTo>
                      <a:lnTo>
                        <a:pt x="21577" y="10744"/>
                      </a:lnTo>
                      <a:lnTo>
                        <a:pt x="21622" y="10427"/>
                      </a:lnTo>
                      <a:lnTo>
                        <a:pt x="21645" y="10111"/>
                      </a:lnTo>
                      <a:lnTo>
                        <a:pt x="21622" y="9608"/>
                      </a:lnTo>
                      <a:lnTo>
                        <a:pt x="21577" y="9142"/>
                      </a:lnTo>
                      <a:lnTo>
                        <a:pt x="21465" y="8751"/>
                      </a:lnTo>
                      <a:lnTo>
                        <a:pt x="21363" y="8397"/>
                      </a:lnTo>
                      <a:lnTo>
                        <a:pt x="21206" y="8062"/>
                      </a:lnTo>
                      <a:lnTo>
                        <a:pt x="21037" y="7820"/>
                      </a:lnTo>
                      <a:lnTo>
                        <a:pt x="20846" y="7597"/>
                      </a:lnTo>
                      <a:lnTo>
                        <a:pt x="20643" y="7429"/>
                      </a:lnTo>
                      <a:lnTo>
                        <a:pt x="20452" y="7317"/>
                      </a:lnTo>
                      <a:lnTo>
                        <a:pt x="20238" y="7206"/>
                      </a:lnTo>
                      <a:lnTo>
                        <a:pt x="20025" y="7168"/>
                      </a:lnTo>
                      <a:lnTo>
                        <a:pt x="19822" y="7206"/>
                      </a:lnTo>
                      <a:lnTo>
                        <a:pt x="19608" y="7243"/>
                      </a:lnTo>
                      <a:lnTo>
                        <a:pt x="19440" y="7355"/>
                      </a:lnTo>
                      <a:lnTo>
                        <a:pt x="19271" y="7504"/>
                      </a:lnTo>
                      <a:lnTo>
                        <a:pt x="19136" y="7708"/>
                      </a:lnTo>
                      <a:lnTo>
                        <a:pt x="19012" y="7895"/>
                      </a:lnTo>
                      <a:lnTo>
                        <a:pt x="18832" y="8025"/>
                      </a:lnTo>
                      <a:lnTo>
                        <a:pt x="18663" y="8174"/>
                      </a:lnTo>
                      <a:lnTo>
                        <a:pt x="18472" y="8248"/>
                      </a:lnTo>
                      <a:lnTo>
                        <a:pt x="18270" y="8286"/>
                      </a:lnTo>
                      <a:lnTo>
                        <a:pt x="18078" y="8323"/>
                      </a:lnTo>
                      <a:lnTo>
                        <a:pt x="17887" y="8323"/>
                      </a:lnTo>
                      <a:lnTo>
                        <a:pt x="17696" y="8248"/>
                      </a:lnTo>
                      <a:lnTo>
                        <a:pt x="17493" y="8174"/>
                      </a:lnTo>
                      <a:lnTo>
                        <a:pt x="17302" y="8062"/>
                      </a:lnTo>
                      <a:lnTo>
                        <a:pt x="17133" y="7969"/>
                      </a:lnTo>
                      <a:lnTo>
                        <a:pt x="16976" y="7783"/>
                      </a:lnTo>
                      <a:lnTo>
                        <a:pt x="16852" y="7597"/>
                      </a:lnTo>
                      <a:lnTo>
                        <a:pt x="16740" y="7429"/>
                      </a:lnTo>
                      <a:lnTo>
                        <a:pt x="16672" y="7168"/>
                      </a:lnTo>
                      <a:lnTo>
                        <a:pt x="16638" y="6926"/>
                      </a:lnTo>
                      <a:lnTo>
                        <a:pt x="16616" y="6498"/>
                      </a:lnTo>
                      <a:lnTo>
                        <a:pt x="16616" y="5772"/>
                      </a:lnTo>
                      <a:lnTo>
                        <a:pt x="16650" y="4915"/>
                      </a:lnTo>
                      <a:lnTo>
                        <a:pt x="16695" y="3928"/>
                      </a:lnTo>
                      <a:lnTo>
                        <a:pt x="16762" y="2960"/>
                      </a:lnTo>
                      <a:lnTo>
                        <a:pt x="16830" y="1992"/>
                      </a:lnTo>
                      <a:lnTo>
                        <a:pt x="16908" y="1173"/>
                      </a:lnTo>
                      <a:lnTo>
                        <a:pt x="16976" y="521"/>
                      </a:lnTo>
                      <a:lnTo>
                        <a:pt x="16953" y="521"/>
                      </a:lnTo>
                      <a:lnTo>
                        <a:pt x="16931" y="521"/>
                      </a:lnTo>
                      <a:lnTo>
                        <a:pt x="16267" y="484"/>
                      </a:lnTo>
                      <a:lnTo>
                        <a:pt x="15637" y="428"/>
                      </a:lnTo>
                      <a:lnTo>
                        <a:pt x="15063" y="353"/>
                      </a:lnTo>
                      <a:lnTo>
                        <a:pt x="14523" y="279"/>
                      </a:lnTo>
                      <a:lnTo>
                        <a:pt x="14040" y="167"/>
                      </a:lnTo>
                      <a:lnTo>
                        <a:pt x="13635" y="93"/>
                      </a:lnTo>
                      <a:lnTo>
                        <a:pt x="13331" y="18"/>
                      </a:lnTo>
                      <a:lnTo>
                        <a:pt x="13117" y="18"/>
                      </a:lnTo>
                      <a:lnTo>
                        <a:pt x="12982" y="18"/>
                      </a:lnTo>
                      <a:lnTo>
                        <a:pt x="12858" y="130"/>
                      </a:lnTo>
                      <a:lnTo>
                        <a:pt x="12723" y="279"/>
                      </a:lnTo>
                      <a:lnTo>
                        <a:pt x="12622" y="446"/>
                      </a:lnTo>
                      <a:lnTo>
                        <a:pt x="12510" y="670"/>
                      </a:lnTo>
                      <a:lnTo>
                        <a:pt x="12419" y="912"/>
                      </a:lnTo>
                      <a:lnTo>
                        <a:pt x="12363" y="1210"/>
                      </a:lnTo>
                      <a:lnTo>
                        <a:pt x="12318" y="1526"/>
                      </a:lnTo>
                      <a:lnTo>
                        <a:pt x="12273" y="1843"/>
                      </a:lnTo>
                      <a:lnTo>
                        <a:pt x="12251" y="2215"/>
                      </a:lnTo>
                      <a:lnTo>
                        <a:pt x="12273" y="2532"/>
                      </a:lnTo>
                      <a:lnTo>
                        <a:pt x="12318" y="2886"/>
                      </a:lnTo>
                      <a:lnTo>
                        <a:pt x="12386" y="3240"/>
                      </a:lnTo>
                      <a:lnTo>
                        <a:pt x="12464" y="3556"/>
                      </a:lnTo>
                      <a:lnTo>
                        <a:pt x="12577" y="3891"/>
                      </a:lnTo>
                      <a:lnTo>
                        <a:pt x="12746" y="4171"/>
                      </a:lnTo>
                      <a:lnTo>
                        <a:pt x="12926" y="4487"/>
                      </a:lnTo>
                      <a:lnTo>
                        <a:pt x="13050" y="4860"/>
                      </a:lnTo>
                      <a:lnTo>
                        <a:pt x="13162" y="5251"/>
                      </a:lnTo>
                      <a:lnTo>
                        <a:pt x="13218" y="5604"/>
                      </a:lnTo>
                      <a:lnTo>
                        <a:pt x="13263" y="5995"/>
                      </a:lnTo>
                      <a:lnTo>
                        <a:pt x="13241" y="6386"/>
                      </a:lnTo>
                      <a:lnTo>
                        <a:pt x="13218" y="6740"/>
                      </a:lnTo>
                      <a:lnTo>
                        <a:pt x="13139" y="7094"/>
                      </a:lnTo>
                      <a:lnTo>
                        <a:pt x="13050" y="7429"/>
                      </a:lnTo>
                      <a:lnTo>
                        <a:pt x="12903" y="7746"/>
                      </a:lnTo>
                      <a:lnTo>
                        <a:pt x="12723" y="8025"/>
                      </a:lnTo>
                      <a:lnTo>
                        <a:pt x="12532" y="8286"/>
                      </a:lnTo>
                      <a:lnTo>
                        <a:pt x="12318" y="8491"/>
                      </a:lnTo>
                      <a:lnTo>
                        <a:pt x="12060" y="8677"/>
                      </a:lnTo>
                      <a:lnTo>
                        <a:pt x="11756" y="8788"/>
                      </a:lnTo>
                      <a:lnTo>
                        <a:pt x="11452" y="8826"/>
                      </a:lnTo>
                      <a:lnTo>
                        <a:pt x="11283" y="8826"/>
                      </a:lnTo>
                      <a:lnTo>
                        <a:pt x="11126" y="8826"/>
                      </a:lnTo>
                      <a:lnTo>
                        <a:pt x="11002" y="8788"/>
                      </a:lnTo>
                      <a:lnTo>
                        <a:pt x="10845" y="8714"/>
                      </a:lnTo>
                      <a:lnTo>
                        <a:pt x="10721" y="8640"/>
                      </a:lnTo>
                      <a:lnTo>
                        <a:pt x="10608" y="8565"/>
                      </a:lnTo>
                      <a:lnTo>
                        <a:pt x="10485" y="8453"/>
                      </a:lnTo>
                      <a:lnTo>
                        <a:pt x="10372" y="8323"/>
                      </a:lnTo>
                      <a:lnTo>
                        <a:pt x="10181" y="8062"/>
                      </a:lnTo>
                      <a:lnTo>
                        <a:pt x="10035" y="7746"/>
                      </a:lnTo>
                      <a:lnTo>
                        <a:pt x="9900" y="7392"/>
                      </a:lnTo>
                      <a:lnTo>
                        <a:pt x="9787" y="7001"/>
                      </a:lnTo>
                      <a:lnTo>
                        <a:pt x="9731" y="6610"/>
                      </a:lnTo>
                      <a:lnTo>
                        <a:pt x="9686" y="6219"/>
                      </a:lnTo>
                      <a:lnTo>
                        <a:pt x="9663" y="5772"/>
                      </a:lnTo>
                      <a:lnTo>
                        <a:pt x="9686" y="5381"/>
                      </a:lnTo>
                      <a:lnTo>
                        <a:pt x="9753" y="4990"/>
                      </a:lnTo>
                      <a:lnTo>
                        <a:pt x="9832" y="4636"/>
                      </a:lnTo>
                      <a:lnTo>
                        <a:pt x="9945" y="4320"/>
                      </a:lnTo>
                      <a:lnTo>
                        <a:pt x="10068" y="4022"/>
                      </a:lnTo>
                      <a:lnTo>
                        <a:pt x="10203" y="3817"/>
                      </a:lnTo>
                      <a:lnTo>
                        <a:pt x="10316" y="3593"/>
                      </a:lnTo>
                      <a:lnTo>
                        <a:pt x="10395" y="3351"/>
                      </a:lnTo>
                      <a:lnTo>
                        <a:pt x="10462" y="3109"/>
                      </a:lnTo>
                      <a:lnTo>
                        <a:pt x="10507" y="2848"/>
                      </a:lnTo>
                      <a:lnTo>
                        <a:pt x="10530" y="2606"/>
                      </a:lnTo>
                      <a:lnTo>
                        <a:pt x="10507" y="2346"/>
                      </a:lnTo>
                      <a:lnTo>
                        <a:pt x="10462" y="2141"/>
                      </a:lnTo>
                      <a:lnTo>
                        <a:pt x="10395" y="1880"/>
                      </a:lnTo>
                      <a:lnTo>
                        <a:pt x="10293" y="1638"/>
                      </a:lnTo>
                      <a:lnTo>
                        <a:pt x="10158" y="1415"/>
                      </a:lnTo>
                      <a:lnTo>
                        <a:pt x="9967" y="1210"/>
                      </a:lnTo>
                      <a:lnTo>
                        <a:pt x="9753" y="986"/>
                      </a:lnTo>
                      <a:lnTo>
                        <a:pt x="9495" y="819"/>
                      </a:lnTo>
                      <a:lnTo>
                        <a:pt x="9191" y="670"/>
                      </a:lnTo>
                      <a:lnTo>
                        <a:pt x="8842" y="521"/>
                      </a:lnTo>
                      <a:lnTo>
                        <a:pt x="8471" y="446"/>
                      </a:lnTo>
                      <a:lnTo>
                        <a:pt x="7998" y="428"/>
                      </a:lnTo>
                      <a:lnTo>
                        <a:pt x="7413" y="428"/>
                      </a:lnTo>
                      <a:lnTo>
                        <a:pt x="6817" y="446"/>
                      </a:lnTo>
                      <a:lnTo>
                        <a:pt x="6187" y="521"/>
                      </a:lnTo>
                      <a:lnTo>
                        <a:pt x="5602" y="633"/>
                      </a:lnTo>
                      <a:lnTo>
                        <a:pt x="5107" y="744"/>
                      </a:lnTo>
                      <a:lnTo>
                        <a:pt x="4725" y="856"/>
                      </a:lnTo>
                      <a:lnTo>
                        <a:pt x="4848" y="1564"/>
                      </a:lnTo>
                      <a:lnTo>
                        <a:pt x="5028" y="2495"/>
                      </a:lnTo>
                      <a:lnTo>
                        <a:pt x="5175" y="3556"/>
                      </a:lnTo>
                      <a:lnTo>
                        <a:pt x="5298" y="4673"/>
                      </a:lnTo>
                      <a:lnTo>
                        <a:pt x="5343" y="5213"/>
                      </a:lnTo>
                      <a:lnTo>
                        <a:pt x="5388" y="5753"/>
                      </a:lnTo>
                      <a:lnTo>
                        <a:pt x="5411" y="6275"/>
                      </a:lnTo>
                      <a:lnTo>
                        <a:pt x="5411" y="6740"/>
                      </a:lnTo>
                      <a:lnTo>
                        <a:pt x="5366" y="7168"/>
                      </a:lnTo>
                      <a:lnTo>
                        <a:pt x="5321" y="7541"/>
                      </a:lnTo>
                      <a:lnTo>
                        <a:pt x="5287" y="7708"/>
                      </a:lnTo>
                      <a:lnTo>
                        <a:pt x="5242" y="7857"/>
                      </a:lnTo>
                      <a:lnTo>
                        <a:pt x="5197" y="7969"/>
                      </a:lnTo>
                      <a:lnTo>
                        <a:pt x="5130" y="8062"/>
                      </a:lnTo>
                      <a:lnTo>
                        <a:pt x="5006" y="8248"/>
                      </a:lnTo>
                      <a:lnTo>
                        <a:pt x="4848" y="8397"/>
                      </a:lnTo>
                      <a:lnTo>
                        <a:pt x="4725" y="8528"/>
                      </a:lnTo>
                      <a:lnTo>
                        <a:pt x="4567" y="8640"/>
                      </a:lnTo>
                      <a:lnTo>
                        <a:pt x="4421" y="8714"/>
                      </a:lnTo>
                      <a:lnTo>
                        <a:pt x="4263" y="8751"/>
                      </a:lnTo>
                      <a:lnTo>
                        <a:pt x="4095" y="8788"/>
                      </a:lnTo>
                      <a:lnTo>
                        <a:pt x="3948" y="8788"/>
                      </a:lnTo>
                      <a:lnTo>
                        <a:pt x="3791" y="8751"/>
                      </a:lnTo>
                      <a:lnTo>
                        <a:pt x="3667" y="8714"/>
                      </a:lnTo>
                      <a:lnTo>
                        <a:pt x="3510" y="8677"/>
                      </a:lnTo>
                      <a:lnTo>
                        <a:pt x="3386" y="8602"/>
                      </a:lnTo>
                      <a:lnTo>
                        <a:pt x="3251" y="8491"/>
                      </a:lnTo>
                      <a:lnTo>
                        <a:pt x="3127" y="8360"/>
                      </a:lnTo>
                      <a:lnTo>
                        <a:pt x="3015" y="8248"/>
                      </a:lnTo>
                      <a:lnTo>
                        <a:pt x="2925" y="8062"/>
                      </a:lnTo>
                      <a:lnTo>
                        <a:pt x="2778" y="7857"/>
                      </a:lnTo>
                      <a:lnTo>
                        <a:pt x="2610" y="7671"/>
                      </a:lnTo>
                      <a:lnTo>
                        <a:pt x="2407" y="7541"/>
                      </a:lnTo>
                      <a:lnTo>
                        <a:pt x="2171" y="7466"/>
                      </a:lnTo>
                      <a:lnTo>
                        <a:pt x="1957" y="7429"/>
                      </a:lnTo>
                      <a:lnTo>
                        <a:pt x="1698" y="7429"/>
                      </a:lnTo>
                      <a:lnTo>
                        <a:pt x="1462" y="7466"/>
                      </a:lnTo>
                      <a:lnTo>
                        <a:pt x="1226" y="7559"/>
                      </a:lnTo>
                      <a:lnTo>
                        <a:pt x="989" y="7708"/>
                      </a:lnTo>
                      <a:lnTo>
                        <a:pt x="776" y="7932"/>
                      </a:lnTo>
                      <a:lnTo>
                        <a:pt x="551" y="8211"/>
                      </a:lnTo>
                      <a:lnTo>
                        <a:pt x="382" y="8528"/>
                      </a:lnTo>
                      <a:lnTo>
                        <a:pt x="315" y="8714"/>
                      </a:lnTo>
                      <a:lnTo>
                        <a:pt x="236" y="8919"/>
                      </a:lnTo>
                      <a:lnTo>
                        <a:pt x="191" y="9142"/>
                      </a:lnTo>
                      <a:lnTo>
                        <a:pt x="123" y="9347"/>
                      </a:lnTo>
                      <a:lnTo>
                        <a:pt x="78" y="9608"/>
                      </a:lnTo>
                      <a:lnTo>
                        <a:pt x="56" y="9887"/>
                      </a:lnTo>
                      <a:lnTo>
                        <a:pt x="33" y="10185"/>
                      </a:lnTo>
                      <a:lnTo>
                        <a:pt x="33" y="10464"/>
                      </a:lnTo>
                      <a:lnTo>
                        <a:pt x="33" y="10706"/>
                      </a:lnTo>
                      <a:lnTo>
                        <a:pt x="56" y="10967"/>
                      </a:lnTo>
                      <a:lnTo>
                        <a:pt x="78" y="11172"/>
                      </a:lnTo>
                      <a:lnTo>
                        <a:pt x="123" y="11395"/>
                      </a:lnTo>
                      <a:lnTo>
                        <a:pt x="168" y="11600"/>
                      </a:lnTo>
                      <a:lnTo>
                        <a:pt x="236" y="11786"/>
                      </a:lnTo>
                      <a:lnTo>
                        <a:pt x="292" y="11973"/>
                      </a:lnTo>
                      <a:lnTo>
                        <a:pt x="382" y="12140"/>
                      </a:lnTo>
                      <a:lnTo>
                        <a:pt x="540" y="12419"/>
                      </a:lnTo>
                      <a:lnTo>
                        <a:pt x="731" y="12680"/>
                      </a:lnTo>
                      <a:lnTo>
                        <a:pt x="944" y="12866"/>
                      </a:lnTo>
                      <a:lnTo>
                        <a:pt x="1158" y="12997"/>
                      </a:lnTo>
                      <a:lnTo>
                        <a:pt x="1395" y="13108"/>
                      </a:lnTo>
                      <a:lnTo>
                        <a:pt x="1608" y="13183"/>
                      </a:lnTo>
                      <a:lnTo>
                        <a:pt x="1856" y="13183"/>
                      </a:lnTo>
                      <a:lnTo>
                        <a:pt x="2070" y="13146"/>
                      </a:lnTo>
                      <a:lnTo>
                        <a:pt x="2261" y="13071"/>
                      </a:lnTo>
                      <a:lnTo>
                        <a:pt x="2430" y="12960"/>
                      </a:lnTo>
                      <a:lnTo>
                        <a:pt x="2587" y="12792"/>
                      </a:lnTo>
                      <a:lnTo>
                        <a:pt x="2688" y="12606"/>
                      </a:lnTo>
                      <a:lnTo>
                        <a:pt x="2801" y="12419"/>
                      </a:lnTo>
                      <a:lnTo>
                        <a:pt x="2925" y="12289"/>
                      </a:lnTo>
                      <a:lnTo>
                        <a:pt x="3082" y="12177"/>
                      </a:lnTo>
                      <a:lnTo>
                        <a:pt x="3228" y="12103"/>
                      </a:lnTo>
                      <a:lnTo>
                        <a:pt x="3408" y="12103"/>
                      </a:lnTo>
                      <a:lnTo>
                        <a:pt x="3577" y="12103"/>
                      </a:lnTo>
                      <a:lnTo>
                        <a:pt x="3723" y="12177"/>
                      </a:lnTo>
                      <a:lnTo>
                        <a:pt x="3903" y="12252"/>
                      </a:lnTo>
                      <a:lnTo>
                        <a:pt x="4072" y="12364"/>
                      </a:lnTo>
                      <a:lnTo>
                        <a:pt x="4230" y="12494"/>
                      </a:lnTo>
                      <a:lnTo>
                        <a:pt x="4353" y="12643"/>
                      </a:lnTo>
                      <a:lnTo>
                        <a:pt x="4488" y="12829"/>
                      </a:lnTo>
                      <a:lnTo>
                        <a:pt x="4567" y="13034"/>
                      </a:lnTo>
                      <a:lnTo>
                        <a:pt x="4657" y="13257"/>
                      </a:lnTo>
                      <a:lnTo>
                        <a:pt x="4702" y="13462"/>
                      </a:lnTo>
                      <a:lnTo>
                        <a:pt x="4725" y="13686"/>
                      </a:lnTo>
                      <a:lnTo>
                        <a:pt x="4702" y="14282"/>
                      </a:lnTo>
                      <a:lnTo>
                        <a:pt x="4657" y="15045"/>
                      </a:lnTo>
                      <a:lnTo>
                        <a:pt x="4612" y="15976"/>
                      </a:lnTo>
                      <a:lnTo>
                        <a:pt x="4590" y="16926"/>
                      </a:lnTo>
                      <a:lnTo>
                        <a:pt x="4567" y="17968"/>
                      </a:lnTo>
                      <a:lnTo>
                        <a:pt x="4567" y="19011"/>
                      </a:lnTo>
                      <a:lnTo>
                        <a:pt x="4590" y="19514"/>
                      </a:lnTo>
                      <a:lnTo>
                        <a:pt x="4612" y="19980"/>
                      </a:lnTo>
                      <a:lnTo>
                        <a:pt x="4657" y="20426"/>
                      </a:lnTo>
                      <a:lnTo>
                        <a:pt x="4725" y="20836"/>
                      </a:lnTo>
                      <a:lnTo>
                        <a:pt x="4848" y="20929"/>
                      </a:lnTo>
                      <a:lnTo>
                        <a:pt x="5040" y="21004"/>
                      </a:lnTo>
                      <a:lnTo>
                        <a:pt x="5265" y="21078"/>
                      </a:lnTo>
                      <a:lnTo>
                        <a:pt x="5478" y="21115"/>
                      </a:lnTo>
                      <a:lnTo>
                        <a:pt x="6041" y="21115"/>
                      </a:lnTo>
                      <a:lnTo>
                        <a:pt x="6637" y="21078"/>
                      </a:lnTo>
                      <a:lnTo>
                        <a:pt x="7312" y="21004"/>
                      </a:lnTo>
                      <a:lnTo>
                        <a:pt x="7998" y="20929"/>
                      </a:lnTo>
                      <a:lnTo>
                        <a:pt x="8696" y="20855"/>
                      </a:lnTo>
                      <a:lnTo>
                        <a:pt x="9360" y="20836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4" name="Puzzle1"/>
                <p:cNvSpPr>
                  <a:spLocks noEditPoints="1" noChangeArrowheads="1"/>
                </p:cNvSpPr>
                <p:nvPr/>
              </p:nvSpPr>
              <p:spPr bwMode="auto">
                <a:xfrm>
                  <a:off x="1307441" y="5256646"/>
                  <a:ext cx="188472" cy="116932"/>
                </a:xfrm>
                <a:custGeom>
                  <a:avLst/>
                  <a:gdLst>
                    <a:gd name="T0" fmla="*/ 16740 w 21600"/>
                    <a:gd name="T1" fmla="*/ 21078 h 21600"/>
                    <a:gd name="T2" fmla="*/ 16976 w 21600"/>
                    <a:gd name="T3" fmla="*/ 521 h 21600"/>
                    <a:gd name="T4" fmla="*/ 4725 w 21600"/>
                    <a:gd name="T5" fmla="*/ 856 h 21600"/>
                    <a:gd name="T6" fmla="*/ 5040 w 21600"/>
                    <a:gd name="T7" fmla="*/ 21004 h 21600"/>
                    <a:gd name="T8" fmla="*/ 10811 w 21600"/>
                    <a:gd name="T9" fmla="*/ 12885 h 21600"/>
                    <a:gd name="T10" fmla="*/ 10845 w 21600"/>
                    <a:gd name="T11" fmla="*/ 8714 h 21600"/>
                    <a:gd name="T12" fmla="*/ 21600 w 21600"/>
                    <a:gd name="T13" fmla="*/ 10000 h 21600"/>
                    <a:gd name="T14" fmla="*/ 56 w 21600"/>
                    <a:gd name="T15" fmla="*/ 10000 h 21600"/>
                    <a:gd name="T16" fmla="*/ 6086 w 21600"/>
                    <a:gd name="T17" fmla="*/ 2569 h 21600"/>
                    <a:gd name="T18" fmla="*/ 16132 w 21600"/>
                    <a:gd name="T19" fmla="*/ 19552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9360" y="20836"/>
                      </a:moveTo>
                      <a:lnTo>
                        <a:pt x="9528" y="20836"/>
                      </a:lnTo>
                      <a:lnTo>
                        <a:pt x="9686" y="20762"/>
                      </a:lnTo>
                      <a:lnTo>
                        <a:pt x="9810" y="20687"/>
                      </a:lnTo>
                      <a:lnTo>
                        <a:pt x="9922" y="20575"/>
                      </a:lnTo>
                      <a:lnTo>
                        <a:pt x="10012" y="20426"/>
                      </a:lnTo>
                      <a:lnTo>
                        <a:pt x="10068" y="20296"/>
                      </a:lnTo>
                      <a:lnTo>
                        <a:pt x="10113" y="20110"/>
                      </a:lnTo>
                      <a:lnTo>
                        <a:pt x="10136" y="19905"/>
                      </a:lnTo>
                      <a:lnTo>
                        <a:pt x="10136" y="19682"/>
                      </a:lnTo>
                      <a:lnTo>
                        <a:pt x="10113" y="19440"/>
                      </a:lnTo>
                      <a:lnTo>
                        <a:pt x="10068" y="19142"/>
                      </a:lnTo>
                      <a:lnTo>
                        <a:pt x="10012" y="18900"/>
                      </a:lnTo>
                      <a:lnTo>
                        <a:pt x="9900" y="18620"/>
                      </a:lnTo>
                      <a:lnTo>
                        <a:pt x="9787" y="18285"/>
                      </a:lnTo>
                      <a:lnTo>
                        <a:pt x="9641" y="17968"/>
                      </a:lnTo>
                      <a:lnTo>
                        <a:pt x="9472" y="17652"/>
                      </a:lnTo>
                      <a:lnTo>
                        <a:pt x="9382" y="17466"/>
                      </a:lnTo>
                      <a:lnTo>
                        <a:pt x="9315" y="17298"/>
                      </a:lnTo>
                      <a:lnTo>
                        <a:pt x="9258" y="17112"/>
                      </a:lnTo>
                      <a:lnTo>
                        <a:pt x="9191" y="16926"/>
                      </a:lnTo>
                      <a:lnTo>
                        <a:pt x="9123" y="16535"/>
                      </a:lnTo>
                      <a:lnTo>
                        <a:pt x="9101" y="16144"/>
                      </a:lnTo>
                      <a:lnTo>
                        <a:pt x="9101" y="15753"/>
                      </a:lnTo>
                      <a:lnTo>
                        <a:pt x="9168" y="15362"/>
                      </a:lnTo>
                      <a:lnTo>
                        <a:pt x="9236" y="14971"/>
                      </a:lnTo>
                      <a:lnTo>
                        <a:pt x="9360" y="14580"/>
                      </a:lnTo>
                      <a:lnTo>
                        <a:pt x="9495" y="14244"/>
                      </a:lnTo>
                      <a:lnTo>
                        <a:pt x="9663" y="13891"/>
                      </a:lnTo>
                      <a:lnTo>
                        <a:pt x="9855" y="13611"/>
                      </a:lnTo>
                      <a:lnTo>
                        <a:pt x="10068" y="13351"/>
                      </a:lnTo>
                      <a:lnTo>
                        <a:pt x="10293" y="13146"/>
                      </a:lnTo>
                      <a:lnTo>
                        <a:pt x="10552" y="12997"/>
                      </a:lnTo>
                      <a:lnTo>
                        <a:pt x="10811" y="12885"/>
                      </a:lnTo>
                      <a:lnTo>
                        <a:pt x="11069" y="12866"/>
                      </a:lnTo>
                      <a:lnTo>
                        <a:pt x="11351" y="12885"/>
                      </a:lnTo>
                      <a:lnTo>
                        <a:pt x="11610" y="12997"/>
                      </a:lnTo>
                      <a:lnTo>
                        <a:pt x="11846" y="13183"/>
                      </a:lnTo>
                      <a:lnTo>
                        <a:pt x="12060" y="13388"/>
                      </a:lnTo>
                      <a:lnTo>
                        <a:pt x="12251" y="13648"/>
                      </a:lnTo>
                      <a:lnTo>
                        <a:pt x="12419" y="13928"/>
                      </a:lnTo>
                      <a:lnTo>
                        <a:pt x="12555" y="14244"/>
                      </a:lnTo>
                      <a:lnTo>
                        <a:pt x="12690" y="14617"/>
                      </a:lnTo>
                      <a:lnTo>
                        <a:pt x="12768" y="15008"/>
                      </a:lnTo>
                      <a:lnTo>
                        <a:pt x="12836" y="15399"/>
                      </a:lnTo>
                      <a:lnTo>
                        <a:pt x="12858" y="15753"/>
                      </a:lnTo>
                      <a:lnTo>
                        <a:pt x="12858" y="16144"/>
                      </a:lnTo>
                      <a:lnTo>
                        <a:pt x="12813" y="16535"/>
                      </a:lnTo>
                      <a:lnTo>
                        <a:pt x="12746" y="16888"/>
                      </a:lnTo>
                      <a:lnTo>
                        <a:pt x="12667" y="17224"/>
                      </a:lnTo>
                      <a:lnTo>
                        <a:pt x="12510" y="17503"/>
                      </a:lnTo>
                      <a:lnTo>
                        <a:pt x="12228" y="18043"/>
                      </a:lnTo>
                      <a:lnTo>
                        <a:pt x="11970" y="18546"/>
                      </a:lnTo>
                      <a:lnTo>
                        <a:pt x="11868" y="18751"/>
                      </a:lnTo>
                      <a:lnTo>
                        <a:pt x="11778" y="18974"/>
                      </a:lnTo>
                      <a:lnTo>
                        <a:pt x="11711" y="19179"/>
                      </a:lnTo>
                      <a:lnTo>
                        <a:pt x="11666" y="19365"/>
                      </a:lnTo>
                      <a:lnTo>
                        <a:pt x="11632" y="19570"/>
                      </a:lnTo>
                      <a:lnTo>
                        <a:pt x="11632" y="19756"/>
                      </a:lnTo>
                      <a:lnTo>
                        <a:pt x="11632" y="19942"/>
                      </a:lnTo>
                      <a:lnTo>
                        <a:pt x="11643" y="20110"/>
                      </a:lnTo>
                      <a:lnTo>
                        <a:pt x="11711" y="20296"/>
                      </a:lnTo>
                      <a:lnTo>
                        <a:pt x="11801" y="20464"/>
                      </a:lnTo>
                      <a:lnTo>
                        <a:pt x="11891" y="20650"/>
                      </a:lnTo>
                      <a:lnTo>
                        <a:pt x="12037" y="20836"/>
                      </a:lnTo>
                      <a:lnTo>
                        <a:pt x="12206" y="21004"/>
                      </a:lnTo>
                      <a:lnTo>
                        <a:pt x="12419" y="21190"/>
                      </a:lnTo>
                      <a:lnTo>
                        <a:pt x="12667" y="21320"/>
                      </a:lnTo>
                      <a:lnTo>
                        <a:pt x="12960" y="21432"/>
                      </a:lnTo>
                      <a:lnTo>
                        <a:pt x="13286" y="21544"/>
                      </a:lnTo>
                      <a:lnTo>
                        <a:pt x="13612" y="21655"/>
                      </a:lnTo>
                      <a:lnTo>
                        <a:pt x="13983" y="21693"/>
                      </a:lnTo>
                      <a:lnTo>
                        <a:pt x="14343" y="21730"/>
                      </a:lnTo>
                      <a:lnTo>
                        <a:pt x="14715" y="21730"/>
                      </a:lnTo>
                      <a:lnTo>
                        <a:pt x="15075" y="21730"/>
                      </a:lnTo>
                      <a:lnTo>
                        <a:pt x="15446" y="21655"/>
                      </a:lnTo>
                      <a:lnTo>
                        <a:pt x="15794" y="21581"/>
                      </a:lnTo>
                      <a:lnTo>
                        <a:pt x="16132" y="21432"/>
                      </a:lnTo>
                      <a:lnTo>
                        <a:pt x="16458" y="21302"/>
                      </a:lnTo>
                      <a:lnTo>
                        <a:pt x="16740" y="21078"/>
                      </a:lnTo>
                      <a:lnTo>
                        <a:pt x="16976" y="20836"/>
                      </a:lnTo>
                      <a:lnTo>
                        <a:pt x="17043" y="20650"/>
                      </a:lnTo>
                      <a:lnTo>
                        <a:pt x="17088" y="20426"/>
                      </a:lnTo>
                      <a:lnTo>
                        <a:pt x="17133" y="20222"/>
                      </a:lnTo>
                      <a:lnTo>
                        <a:pt x="17156" y="19980"/>
                      </a:lnTo>
                      <a:lnTo>
                        <a:pt x="17167" y="19477"/>
                      </a:lnTo>
                      <a:lnTo>
                        <a:pt x="17167" y="18974"/>
                      </a:lnTo>
                      <a:lnTo>
                        <a:pt x="17156" y="18397"/>
                      </a:lnTo>
                      <a:lnTo>
                        <a:pt x="17111" y="17820"/>
                      </a:lnTo>
                      <a:lnTo>
                        <a:pt x="17066" y="17261"/>
                      </a:lnTo>
                      <a:lnTo>
                        <a:pt x="16998" y="16646"/>
                      </a:lnTo>
                      <a:lnTo>
                        <a:pt x="16852" y="15511"/>
                      </a:lnTo>
                      <a:lnTo>
                        <a:pt x="16740" y="14393"/>
                      </a:lnTo>
                      <a:lnTo>
                        <a:pt x="16717" y="13928"/>
                      </a:lnTo>
                      <a:lnTo>
                        <a:pt x="16695" y="13462"/>
                      </a:lnTo>
                      <a:lnTo>
                        <a:pt x="16717" y="13071"/>
                      </a:lnTo>
                      <a:lnTo>
                        <a:pt x="16785" y="12755"/>
                      </a:lnTo>
                      <a:lnTo>
                        <a:pt x="16852" y="12419"/>
                      </a:lnTo>
                      <a:lnTo>
                        <a:pt x="16953" y="12140"/>
                      </a:lnTo>
                      <a:lnTo>
                        <a:pt x="17088" y="11898"/>
                      </a:lnTo>
                      <a:lnTo>
                        <a:pt x="17212" y="11675"/>
                      </a:lnTo>
                      <a:lnTo>
                        <a:pt x="17370" y="11470"/>
                      </a:lnTo>
                      <a:lnTo>
                        <a:pt x="17516" y="11284"/>
                      </a:lnTo>
                      <a:lnTo>
                        <a:pt x="17696" y="11135"/>
                      </a:lnTo>
                      <a:lnTo>
                        <a:pt x="17865" y="11042"/>
                      </a:lnTo>
                      <a:lnTo>
                        <a:pt x="18033" y="10930"/>
                      </a:lnTo>
                      <a:lnTo>
                        <a:pt x="18213" y="10893"/>
                      </a:lnTo>
                      <a:lnTo>
                        <a:pt x="18382" y="10893"/>
                      </a:lnTo>
                      <a:lnTo>
                        <a:pt x="18551" y="10967"/>
                      </a:lnTo>
                      <a:lnTo>
                        <a:pt x="18708" y="11042"/>
                      </a:lnTo>
                      <a:lnTo>
                        <a:pt x="18855" y="11172"/>
                      </a:lnTo>
                      <a:lnTo>
                        <a:pt x="19012" y="11358"/>
                      </a:lnTo>
                      <a:lnTo>
                        <a:pt x="19136" y="11600"/>
                      </a:lnTo>
                      <a:lnTo>
                        <a:pt x="19271" y="11861"/>
                      </a:lnTo>
                      <a:lnTo>
                        <a:pt x="19440" y="12028"/>
                      </a:lnTo>
                      <a:lnTo>
                        <a:pt x="19608" y="12177"/>
                      </a:lnTo>
                      <a:lnTo>
                        <a:pt x="19822" y="12289"/>
                      </a:lnTo>
                      <a:lnTo>
                        <a:pt x="20025" y="12289"/>
                      </a:lnTo>
                      <a:lnTo>
                        <a:pt x="20238" y="12289"/>
                      </a:lnTo>
                      <a:lnTo>
                        <a:pt x="20452" y="12215"/>
                      </a:lnTo>
                      <a:lnTo>
                        <a:pt x="20643" y="12103"/>
                      </a:lnTo>
                      <a:lnTo>
                        <a:pt x="20846" y="11973"/>
                      </a:lnTo>
                      <a:lnTo>
                        <a:pt x="21037" y="11786"/>
                      </a:lnTo>
                      <a:lnTo>
                        <a:pt x="21206" y="11563"/>
                      </a:lnTo>
                      <a:lnTo>
                        <a:pt x="21363" y="11321"/>
                      </a:lnTo>
                      <a:lnTo>
                        <a:pt x="21465" y="11079"/>
                      </a:lnTo>
                      <a:lnTo>
                        <a:pt x="21577" y="10744"/>
                      </a:lnTo>
                      <a:lnTo>
                        <a:pt x="21622" y="10427"/>
                      </a:lnTo>
                      <a:lnTo>
                        <a:pt x="21645" y="10111"/>
                      </a:lnTo>
                      <a:lnTo>
                        <a:pt x="21622" y="9608"/>
                      </a:lnTo>
                      <a:lnTo>
                        <a:pt x="21577" y="9142"/>
                      </a:lnTo>
                      <a:lnTo>
                        <a:pt x="21465" y="8751"/>
                      </a:lnTo>
                      <a:lnTo>
                        <a:pt x="21363" y="8397"/>
                      </a:lnTo>
                      <a:lnTo>
                        <a:pt x="21206" y="8062"/>
                      </a:lnTo>
                      <a:lnTo>
                        <a:pt x="21037" y="7820"/>
                      </a:lnTo>
                      <a:lnTo>
                        <a:pt x="20846" y="7597"/>
                      </a:lnTo>
                      <a:lnTo>
                        <a:pt x="20643" y="7429"/>
                      </a:lnTo>
                      <a:lnTo>
                        <a:pt x="20452" y="7317"/>
                      </a:lnTo>
                      <a:lnTo>
                        <a:pt x="20238" y="7206"/>
                      </a:lnTo>
                      <a:lnTo>
                        <a:pt x="20025" y="7168"/>
                      </a:lnTo>
                      <a:lnTo>
                        <a:pt x="19822" y="7206"/>
                      </a:lnTo>
                      <a:lnTo>
                        <a:pt x="19608" y="7243"/>
                      </a:lnTo>
                      <a:lnTo>
                        <a:pt x="19440" y="7355"/>
                      </a:lnTo>
                      <a:lnTo>
                        <a:pt x="19271" y="7504"/>
                      </a:lnTo>
                      <a:lnTo>
                        <a:pt x="19136" y="7708"/>
                      </a:lnTo>
                      <a:lnTo>
                        <a:pt x="19012" y="7895"/>
                      </a:lnTo>
                      <a:lnTo>
                        <a:pt x="18832" y="8025"/>
                      </a:lnTo>
                      <a:lnTo>
                        <a:pt x="18663" y="8174"/>
                      </a:lnTo>
                      <a:lnTo>
                        <a:pt x="18472" y="8248"/>
                      </a:lnTo>
                      <a:lnTo>
                        <a:pt x="18270" y="8286"/>
                      </a:lnTo>
                      <a:lnTo>
                        <a:pt x="18078" y="8323"/>
                      </a:lnTo>
                      <a:lnTo>
                        <a:pt x="17887" y="8323"/>
                      </a:lnTo>
                      <a:lnTo>
                        <a:pt x="17696" y="8248"/>
                      </a:lnTo>
                      <a:lnTo>
                        <a:pt x="17493" y="8174"/>
                      </a:lnTo>
                      <a:lnTo>
                        <a:pt x="17302" y="8062"/>
                      </a:lnTo>
                      <a:lnTo>
                        <a:pt x="17133" y="7969"/>
                      </a:lnTo>
                      <a:lnTo>
                        <a:pt x="16976" y="7783"/>
                      </a:lnTo>
                      <a:lnTo>
                        <a:pt x="16852" y="7597"/>
                      </a:lnTo>
                      <a:lnTo>
                        <a:pt x="16740" y="7429"/>
                      </a:lnTo>
                      <a:lnTo>
                        <a:pt x="16672" y="7168"/>
                      </a:lnTo>
                      <a:lnTo>
                        <a:pt x="16638" y="6926"/>
                      </a:lnTo>
                      <a:lnTo>
                        <a:pt x="16616" y="6498"/>
                      </a:lnTo>
                      <a:lnTo>
                        <a:pt x="16616" y="5772"/>
                      </a:lnTo>
                      <a:lnTo>
                        <a:pt x="16650" y="4915"/>
                      </a:lnTo>
                      <a:lnTo>
                        <a:pt x="16695" y="3928"/>
                      </a:lnTo>
                      <a:lnTo>
                        <a:pt x="16762" y="2960"/>
                      </a:lnTo>
                      <a:lnTo>
                        <a:pt x="16830" y="1992"/>
                      </a:lnTo>
                      <a:lnTo>
                        <a:pt x="16908" y="1173"/>
                      </a:lnTo>
                      <a:lnTo>
                        <a:pt x="16976" y="521"/>
                      </a:lnTo>
                      <a:lnTo>
                        <a:pt x="16953" y="521"/>
                      </a:lnTo>
                      <a:lnTo>
                        <a:pt x="16931" y="521"/>
                      </a:lnTo>
                      <a:lnTo>
                        <a:pt x="16267" y="484"/>
                      </a:lnTo>
                      <a:lnTo>
                        <a:pt x="15637" y="428"/>
                      </a:lnTo>
                      <a:lnTo>
                        <a:pt x="15063" y="353"/>
                      </a:lnTo>
                      <a:lnTo>
                        <a:pt x="14523" y="279"/>
                      </a:lnTo>
                      <a:lnTo>
                        <a:pt x="14040" y="167"/>
                      </a:lnTo>
                      <a:lnTo>
                        <a:pt x="13635" y="93"/>
                      </a:lnTo>
                      <a:lnTo>
                        <a:pt x="13331" y="18"/>
                      </a:lnTo>
                      <a:lnTo>
                        <a:pt x="13117" y="18"/>
                      </a:lnTo>
                      <a:lnTo>
                        <a:pt x="12982" y="18"/>
                      </a:lnTo>
                      <a:lnTo>
                        <a:pt x="12858" y="130"/>
                      </a:lnTo>
                      <a:lnTo>
                        <a:pt x="12723" y="279"/>
                      </a:lnTo>
                      <a:lnTo>
                        <a:pt x="12622" y="446"/>
                      </a:lnTo>
                      <a:lnTo>
                        <a:pt x="12510" y="670"/>
                      </a:lnTo>
                      <a:lnTo>
                        <a:pt x="12419" y="912"/>
                      </a:lnTo>
                      <a:lnTo>
                        <a:pt x="12363" y="1210"/>
                      </a:lnTo>
                      <a:lnTo>
                        <a:pt x="12318" y="1526"/>
                      </a:lnTo>
                      <a:lnTo>
                        <a:pt x="12273" y="1843"/>
                      </a:lnTo>
                      <a:lnTo>
                        <a:pt x="12251" y="2215"/>
                      </a:lnTo>
                      <a:lnTo>
                        <a:pt x="12273" y="2532"/>
                      </a:lnTo>
                      <a:lnTo>
                        <a:pt x="12318" y="2886"/>
                      </a:lnTo>
                      <a:lnTo>
                        <a:pt x="12386" y="3240"/>
                      </a:lnTo>
                      <a:lnTo>
                        <a:pt x="12464" y="3556"/>
                      </a:lnTo>
                      <a:lnTo>
                        <a:pt x="12577" y="3891"/>
                      </a:lnTo>
                      <a:lnTo>
                        <a:pt x="12746" y="4171"/>
                      </a:lnTo>
                      <a:lnTo>
                        <a:pt x="12926" y="4487"/>
                      </a:lnTo>
                      <a:lnTo>
                        <a:pt x="13050" y="4860"/>
                      </a:lnTo>
                      <a:lnTo>
                        <a:pt x="13162" y="5251"/>
                      </a:lnTo>
                      <a:lnTo>
                        <a:pt x="13218" y="5604"/>
                      </a:lnTo>
                      <a:lnTo>
                        <a:pt x="13263" y="5995"/>
                      </a:lnTo>
                      <a:lnTo>
                        <a:pt x="13241" y="6386"/>
                      </a:lnTo>
                      <a:lnTo>
                        <a:pt x="13218" y="6740"/>
                      </a:lnTo>
                      <a:lnTo>
                        <a:pt x="13139" y="7094"/>
                      </a:lnTo>
                      <a:lnTo>
                        <a:pt x="13050" y="7429"/>
                      </a:lnTo>
                      <a:lnTo>
                        <a:pt x="12903" y="7746"/>
                      </a:lnTo>
                      <a:lnTo>
                        <a:pt x="12723" y="8025"/>
                      </a:lnTo>
                      <a:lnTo>
                        <a:pt x="12532" y="8286"/>
                      </a:lnTo>
                      <a:lnTo>
                        <a:pt x="12318" y="8491"/>
                      </a:lnTo>
                      <a:lnTo>
                        <a:pt x="12060" y="8677"/>
                      </a:lnTo>
                      <a:lnTo>
                        <a:pt x="11756" y="8788"/>
                      </a:lnTo>
                      <a:lnTo>
                        <a:pt x="11452" y="8826"/>
                      </a:lnTo>
                      <a:lnTo>
                        <a:pt x="11283" y="8826"/>
                      </a:lnTo>
                      <a:lnTo>
                        <a:pt x="11126" y="8826"/>
                      </a:lnTo>
                      <a:lnTo>
                        <a:pt x="11002" y="8788"/>
                      </a:lnTo>
                      <a:lnTo>
                        <a:pt x="10845" y="8714"/>
                      </a:lnTo>
                      <a:lnTo>
                        <a:pt x="10721" y="8640"/>
                      </a:lnTo>
                      <a:lnTo>
                        <a:pt x="10608" y="8565"/>
                      </a:lnTo>
                      <a:lnTo>
                        <a:pt x="10485" y="8453"/>
                      </a:lnTo>
                      <a:lnTo>
                        <a:pt x="10372" y="8323"/>
                      </a:lnTo>
                      <a:lnTo>
                        <a:pt x="10181" y="8062"/>
                      </a:lnTo>
                      <a:lnTo>
                        <a:pt x="10035" y="7746"/>
                      </a:lnTo>
                      <a:lnTo>
                        <a:pt x="9900" y="7392"/>
                      </a:lnTo>
                      <a:lnTo>
                        <a:pt x="9787" y="7001"/>
                      </a:lnTo>
                      <a:lnTo>
                        <a:pt x="9731" y="6610"/>
                      </a:lnTo>
                      <a:lnTo>
                        <a:pt x="9686" y="6219"/>
                      </a:lnTo>
                      <a:lnTo>
                        <a:pt x="9663" y="5772"/>
                      </a:lnTo>
                      <a:lnTo>
                        <a:pt x="9686" y="5381"/>
                      </a:lnTo>
                      <a:lnTo>
                        <a:pt x="9753" y="4990"/>
                      </a:lnTo>
                      <a:lnTo>
                        <a:pt x="9832" y="4636"/>
                      </a:lnTo>
                      <a:lnTo>
                        <a:pt x="9945" y="4320"/>
                      </a:lnTo>
                      <a:lnTo>
                        <a:pt x="10068" y="4022"/>
                      </a:lnTo>
                      <a:lnTo>
                        <a:pt x="10203" y="3817"/>
                      </a:lnTo>
                      <a:lnTo>
                        <a:pt x="10316" y="3593"/>
                      </a:lnTo>
                      <a:lnTo>
                        <a:pt x="10395" y="3351"/>
                      </a:lnTo>
                      <a:lnTo>
                        <a:pt x="10462" y="3109"/>
                      </a:lnTo>
                      <a:lnTo>
                        <a:pt x="10507" y="2848"/>
                      </a:lnTo>
                      <a:lnTo>
                        <a:pt x="10530" y="2606"/>
                      </a:lnTo>
                      <a:lnTo>
                        <a:pt x="10507" y="2346"/>
                      </a:lnTo>
                      <a:lnTo>
                        <a:pt x="10462" y="2141"/>
                      </a:lnTo>
                      <a:lnTo>
                        <a:pt x="10395" y="1880"/>
                      </a:lnTo>
                      <a:lnTo>
                        <a:pt x="10293" y="1638"/>
                      </a:lnTo>
                      <a:lnTo>
                        <a:pt x="10158" y="1415"/>
                      </a:lnTo>
                      <a:lnTo>
                        <a:pt x="9967" y="1210"/>
                      </a:lnTo>
                      <a:lnTo>
                        <a:pt x="9753" y="986"/>
                      </a:lnTo>
                      <a:lnTo>
                        <a:pt x="9495" y="819"/>
                      </a:lnTo>
                      <a:lnTo>
                        <a:pt x="9191" y="670"/>
                      </a:lnTo>
                      <a:lnTo>
                        <a:pt x="8842" y="521"/>
                      </a:lnTo>
                      <a:lnTo>
                        <a:pt x="8471" y="446"/>
                      </a:lnTo>
                      <a:lnTo>
                        <a:pt x="7998" y="428"/>
                      </a:lnTo>
                      <a:lnTo>
                        <a:pt x="7413" y="428"/>
                      </a:lnTo>
                      <a:lnTo>
                        <a:pt x="6817" y="446"/>
                      </a:lnTo>
                      <a:lnTo>
                        <a:pt x="6187" y="521"/>
                      </a:lnTo>
                      <a:lnTo>
                        <a:pt x="5602" y="633"/>
                      </a:lnTo>
                      <a:lnTo>
                        <a:pt x="5107" y="744"/>
                      </a:lnTo>
                      <a:lnTo>
                        <a:pt x="4725" y="856"/>
                      </a:lnTo>
                      <a:lnTo>
                        <a:pt x="4848" y="1564"/>
                      </a:lnTo>
                      <a:lnTo>
                        <a:pt x="5028" y="2495"/>
                      </a:lnTo>
                      <a:lnTo>
                        <a:pt x="5175" y="3556"/>
                      </a:lnTo>
                      <a:lnTo>
                        <a:pt x="5298" y="4673"/>
                      </a:lnTo>
                      <a:lnTo>
                        <a:pt x="5343" y="5213"/>
                      </a:lnTo>
                      <a:lnTo>
                        <a:pt x="5388" y="5753"/>
                      </a:lnTo>
                      <a:lnTo>
                        <a:pt x="5411" y="6275"/>
                      </a:lnTo>
                      <a:lnTo>
                        <a:pt x="5411" y="6740"/>
                      </a:lnTo>
                      <a:lnTo>
                        <a:pt x="5366" y="7168"/>
                      </a:lnTo>
                      <a:lnTo>
                        <a:pt x="5321" y="7541"/>
                      </a:lnTo>
                      <a:lnTo>
                        <a:pt x="5287" y="7708"/>
                      </a:lnTo>
                      <a:lnTo>
                        <a:pt x="5242" y="7857"/>
                      </a:lnTo>
                      <a:lnTo>
                        <a:pt x="5197" y="7969"/>
                      </a:lnTo>
                      <a:lnTo>
                        <a:pt x="5130" y="8062"/>
                      </a:lnTo>
                      <a:lnTo>
                        <a:pt x="5006" y="8248"/>
                      </a:lnTo>
                      <a:lnTo>
                        <a:pt x="4848" y="8397"/>
                      </a:lnTo>
                      <a:lnTo>
                        <a:pt x="4725" y="8528"/>
                      </a:lnTo>
                      <a:lnTo>
                        <a:pt x="4567" y="8640"/>
                      </a:lnTo>
                      <a:lnTo>
                        <a:pt x="4421" y="8714"/>
                      </a:lnTo>
                      <a:lnTo>
                        <a:pt x="4263" y="8751"/>
                      </a:lnTo>
                      <a:lnTo>
                        <a:pt x="4095" y="8788"/>
                      </a:lnTo>
                      <a:lnTo>
                        <a:pt x="3948" y="8788"/>
                      </a:lnTo>
                      <a:lnTo>
                        <a:pt x="3791" y="8751"/>
                      </a:lnTo>
                      <a:lnTo>
                        <a:pt x="3667" y="8714"/>
                      </a:lnTo>
                      <a:lnTo>
                        <a:pt x="3510" y="8677"/>
                      </a:lnTo>
                      <a:lnTo>
                        <a:pt x="3386" y="8602"/>
                      </a:lnTo>
                      <a:lnTo>
                        <a:pt x="3251" y="8491"/>
                      </a:lnTo>
                      <a:lnTo>
                        <a:pt x="3127" y="8360"/>
                      </a:lnTo>
                      <a:lnTo>
                        <a:pt x="3015" y="8248"/>
                      </a:lnTo>
                      <a:lnTo>
                        <a:pt x="2925" y="8062"/>
                      </a:lnTo>
                      <a:lnTo>
                        <a:pt x="2778" y="7857"/>
                      </a:lnTo>
                      <a:lnTo>
                        <a:pt x="2610" y="7671"/>
                      </a:lnTo>
                      <a:lnTo>
                        <a:pt x="2407" y="7541"/>
                      </a:lnTo>
                      <a:lnTo>
                        <a:pt x="2171" y="7466"/>
                      </a:lnTo>
                      <a:lnTo>
                        <a:pt x="1957" y="7429"/>
                      </a:lnTo>
                      <a:lnTo>
                        <a:pt x="1698" y="7429"/>
                      </a:lnTo>
                      <a:lnTo>
                        <a:pt x="1462" y="7466"/>
                      </a:lnTo>
                      <a:lnTo>
                        <a:pt x="1226" y="7559"/>
                      </a:lnTo>
                      <a:lnTo>
                        <a:pt x="989" y="7708"/>
                      </a:lnTo>
                      <a:lnTo>
                        <a:pt x="776" y="7932"/>
                      </a:lnTo>
                      <a:lnTo>
                        <a:pt x="551" y="8211"/>
                      </a:lnTo>
                      <a:lnTo>
                        <a:pt x="382" y="8528"/>
                      </a:lnTo>
                      <a:lnTo>
                        <a:pt x="315" y="8714"/>
                      </a:lnTo>
                      <a:lnTo>
                        <a:pt x="236" y="8919"/>
                      </a:lnTo>
                      <a:lnTo>
                        <a:pt x="191" y="9142"/>
                      </a:lnTo>
                      <a:lnTo>
                        <a:pt x="123" y="9347"/>
                      </a:lnTo>
                      <a:lnTo>
                        <a:pt x="78" y="9608"/>
                      </a:lnTo>
                      <a:lnTo>
                        <a:pt x="56" y="9887"/>
                      </a:lnTo>
                      <a:lnTo>
                        <a:pt x="33" y="10185"/>
                      </a:lnTo>
                      <a:lnTo>
                        <a:pt x="33" y="10464"/>
                      </a:lnTo>
                      <a:lnTo>
                        <a:pt x="33" y="10706"/>
                      </a:lnTo>
                      <a:lnTo>
                        <a:pt x="56" y="10967"/>
                      </a:lnTo>
                      <a:lnTo>
                        <a:pt x="78" y="11172"/>
                      </a:lnTo>
                      <a:lnTo>
                        <a:pt x="123" y="11395"/>
                      </a:lnTo>
                      <a:lnTo>
                        <a:pt x="168" y="11600"/>
                      </a:lnTo>
                      <a:lnTo>
                        <a:pt x="236" y="11786"/>
                      </a:lnTo>
                      <a:lnTo>
                        <a:pt x="292" y="11973"/>
                      </a:lnTo>
                      <a:lnTo>
                        <a:pt x="382" y="12140"/>
                      </a:lnTo>
                      <a:lnTo>
                        <a:pt x="540" y="12419"/>
                      </a:lnTo>
                      <a:lnTo>
                        <a:pt x="731" y="12680"/>
                      </a:lnTo>
                      <a:lnTo>
                        <a:pt x="944" y="12866"/>
                      </a:lnTo>
                      <a:lnTo>
                        <a:pt x="1158" y="12997"/>
                      </a:lnTo>
                      <a:lnTo>
                        <a:pt x="1395" y="13108"/>
                      </a:lnTo>
                      <a:lnTo>
                        <a:pt x="1608" y="13183"/>
                      </a:lnTo>
                      <a:lnTo>
                        <a:pt x="1856" y="13183"/>
                      </a:lnTo>
                      <a:lnTo>
                        <a:pt x="2070" y="13146"/>
                      </a:lnTo>
                      <a:lnTo>
                        <a:pt x="2261" y="13071"/>
                      </a:lnTo>
                      <a:lnTo>
                        <a:pt x="2430" y="12960"/>
                      </a:lnTo>
                      <a:lnTo>
                        <a:pt x="2587" y="12792"/>
                      </a:lnTo>
                      <a:lnTo>
                        <a:pt x="2688" y="12606"/>
                      </a:lnTo>
                      <a:lnTo>
                        <a:pt x="2801" y="12419"/>
                      </a:lnTo>
                      <a:lnTo>
                        <a:pt x="2925" y="12289"/>
                      </a:lnTo>
                      <a:lnTo>
                        <a:pt x="3082" y="12177"/>
                      </a:lnTo>
                      <a:lnTo>
                        <a:pt x="3228" y="12103"/>
                      </a:lnTo>
                      <a:lnTo>
                        <a:pt x="3408" y="12103"/>
                      </a:lnTo>
                      <a:lnTo>
                        <a:pt x="3577" y="12103"/>
                      </a:lnTo>
                      <a:lnTo>
                        <a:pt x="3723" y="12177"/>
                      </a:lnTo>
                      <a:lnTo>
                        <a:pt x="3903" y="12252"/>
                      </a:lnTo>
                      <a:lnTo>
                        <a:pt x="4072" y="12364"/>
                      </a:lnTo>
                      <a:lnTo>
                        <a:pt x="4230" y="12494"/>
                      </a:lnTo>
                      <a:lnTo>
                        <a:pt x="4353" y="12643"/>
                      </a:lnTo>
                      <a:lnTo>
                        <a:pt x="4488" y="12829"/>
                      </a:lnTo>
                      <a:lnTo>
                        <a:pt x="4567" y="13034"/>
                      </a:lnTo>
                      <a:lnTo>
                        <a:pt x="4657" y="13257"/>
                      </a:lnTo>
                      <a:lnTo>
                        <a:pt x="4702" y="13462"/>
                      </a:lnTo>
                      <a:lnTo>
                        <a:pt x="4725" y="13686"/>
                      </a:lnTo>
                      <a:lnTo>
                        <a:pt x="4702" y="14282"/>
                      </a:lnTo>
                      <a:lnTo>
                        <a:pt x="4657" y="15045"/>
                      </a:lnTo>
                      <a:lnTo>
                        <a:pt x="4612" y="15976"/>
                      </a:lnTo>
                      <a:lnTo>
                        <a:pt x="4590" y="16926"/>
                      </a:lnTo>
                      <a:lnTo>
                        <a:pt x="4567" y="17968"/>
                      </a:lnTo>
                      <a:lnTo>
                        <a:pt x="4567" y="19011"/>
                      </a:lnTo>
                      <a:lnTo>
                        <a:pt x="4590" y="19514"/>
                      </a:lnTo>
                      <a:lnTo>
                        <a:pt x="4612" y="19980"/>
                      </a:lnTo>
                      <a:lnTo>
                        <a:pt x="4657" y="20426"/>
                      </a:lnTo>
                      <a:lnTo>
                        <a:pt x="4725" y="20836"/>
                      </a:lnTo>
                      <a:lnTo>
                        <a:pt x="4848" y="20929"/>
                      </a:lnTo>
                      <a:lnTo>
                        <a:pt x="5040" y="21004"/>
                      </a:lnTo>
                      <a:lnTo>
                        <a:pt x="5265" y="21078"/>
                      </a:lnTo>
                      <a:lnTo>
                        <a:pt x="5478" y="21115"/>
                      </a:lnTo>
                      <a:lnTo>
                        <a:pt x="6041" y="21115"/>
                      </a:lnTo>
                      <a:lnTo>
                        <a:pt x="6637" y="21078"/>
                      </a:lnTo>
                      <a:lnTo>
                        <a:pt x="7312" y="21004"/>
                      </a:lnTo>
                      <a:lnTo>
                        <a:pt x="7998" y="20929"/>
                      </a:lnTo>
                      <a:lnTo>
                        <a:pt x="8696" y="20855"/>
                      </a:lnTo>
                      <a:lnTo>
                        <a:pt x="9360" y="20836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5" name="Puzzle3"/>
                <p:cNvSpPr>
                  <a:spLocks noEditPoints="1" noChangeArrowheads="1"/>
                </p:cNvSpPr>
                <p:nvPr/>
              </p:nvSpPr>
              <p:spPr bwMode="auto">
                <a:xfrm>
                  <a:off x="1454190" y="5203423"/>
                  <a:ext cx="116176" cy="168140"/>
                </a:xfrm>
                <a:custGeom>
                  <a:avLst/>
                  <a:gdLst>
                    <a:gd name="T0" fmla="*/ 10391 w 21600"/>
                    <a:gd name="T1" fmla="*/ 15806 h 21600"/>
                    <a:gd name="T2" fmla="*/ 20551 w 21600"/>
                    <a:gd name="T3" fmla="*/ 21088 h 21600"/>
                    <a:gd name="T4" fmla="*/ 13180 w 21600"/>
                    <a:gd name="T5" fmla="*/ 13801 h 21600"/>
                    <a:gd name="T6" fmla="*/ 20551 w 21600"/>
                    <a:gd name="T7" fmla="*/ 7025 h 21600"/>
                    <a:gd name="T8" fmla="*/ 10500 w 21600"/>
                    <a:gd name="T9" fmla="*/ 52 h 21600"/>
                    <a:gd name="T10" fmla="*/ 692 w 21600"/>
                    <a:gd name="T11" fmla="*/ 6802 h 21600"/>
                    <a:gd name="T12" fmla="*/ 8064 w 21600"/>
                    <a:gd name="T13" fmla="*/ 13526 h 21600"/>
                    <a:gd name="T14" fmla="*/ 692 w 21600"/>
                    <a:gd name="T15" fmla="*/ 21088 h 21600"/>
                    <a:gd name="T16" fmla="*/ 2273 w 21600"/>
                    <a:gd name="T17" fmla="*/ 7719 h 21600"/>
                    <a:gd name="T18" fmla="*/ 19149 w 21600"/>
                    <a:gd name="T19" fmla="*/ 20237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T16" t="T17" r="T18" b="T19"/>
                  <a:pathLst>
                    <a:path w="21600" h="21600">
                      <a:moveTo>
                        <a:pt x="6625" y="20892"/>
                      </a:moveTo>
                      <a:lnTo>
                        <a:pt x="7105" y="21023"/>
                      </a:lnTo>
                      <a:lnTo>
                        <a:pt x="7513" y="21088"/>
                      </a:lnTo>
                      <a:lnTo>
                        <a:pt x="7922" y="21115"/>
                      </a:lnTo>
                      <a:lnTo>
                        <a:pt x="8242" y="21115"/>
                      </a:lnTo>
                      <a:lnTo>
                        <a:pt x="8544" y="21062"/>
                      </a:lnTo>
                      <a:lnTo>
                        <a:pt x="8810" y="20997"/>
                      </a:lnTo>
                      <a:lnTo>
                        <a:pt x="9023" y="20892"/>
                      </a:lnTo>
                      <a:lnTo>
                        <a:pt x="9148" y="20761"/>
                      </a:lnTo>
                      <a:lnTo>
                        <a:pt x="9290" y="20616"/>
                      </a:lnTo>
                      <a:lnTo>
                        <a:pt x="9361" y="20459"/>
                      </a:lnTo>
                      <a:lnTo>
                        <a:pt x="9396" y="20289"/>
                      </a:lnTo>
                      <a:lnTo>
                        <a:pt x="9396" y="20092"/>
                      </a:lnTo>
                      <a:lnTo>
                        <a:pt x="9325" y="19909"/>
                      </a:lnTo>
                      <a:lnTo>
                        <a:pt x="9219" y="19738"/>
                      </a:lnTo>
                      <a:lnTo>
                        <a:pt x="9094" y="19555"/>
                      </a:lnTo>
                      <a:lnTo>
                        <a:pt x="8917" y="19384"/>
                      </a:lnTo>
                      <a:lnTo>
                        <a:pt x="8650" y="19162"/>
                      </a:lnTo>
                      <a:lnTo>
                        <a:pt x="8437" y="18900"/>
                      </a:lnTo>
                      <a:lnTo>
                        <a:pt x="8277" y="18624"/>
                      </a:lnTo>
                      <a:lnTo>
                        <a:pt x="8135" y="18349"/>
                      </a:lnTo>
                      <a:lnTo>
                        <a:pt x="8028" y="18048"/>
                      </a:lnTo>
                      <a:lnTo>
                        <a:pt x="7993" y="17746"/>
                      </a:lnTo>
                      <a:lnTo>
                        <a:pt x="7993" y="17471"/>
                      </a:lnTo>
                      <a:lnTo>
                        <a:pt x="8028" y="17169"/>
                      </a:lnTo>
                      <a:lnTo>
                        <a:pt x="8135" y="16920"/>
                      </a:lnTo>
                      <a:lnTo>
                        <a:pt x="8277" y="16671"/>
                      </a:lnTo>
                      <a:lnTo>
                        <a:pt x="8366" y="16540"/>
                      </a:lnTo>
                      <a:lnTo>
                        <a:pt x="8473" y="16409"/>
                      </a:lnTo>
                      <a:lnTo>
                        <a:pt x="8615" y="16317"/>
                      </a:lnTo>
                      <a:lnTo>
                        <a:pt x="8739" y="16213"/>
                      </a:lnTo>
                      <a:lnTo>
                        <a:pt x="8881" y="16134"/>
                      </a:lnTo>
                      <a:lnTo>
                        <a:pt x="9059" y="16055"/>
                      </a:lnTo>
                      <a:lnTo>
                        <a:pt x="9254" y="15990"/>
                      </a:lnTo>
                      <a:lnTo>
                        <a:pt x="9432" y="15911"/>
                      </a:lnTo>
                      <a:lnTo>
                        <a:pt x="9663" y="15885"/>
                      </a:lnTo>
                      <a:lnTo>
                        <a:pt x="9876" y="15833"/>
                      </a:lnTo>
                      <a:lnTo>
                        <a:pt x="10142" y="15806"/>
                      </a:lnTo>
                      <a:lnTo>
                        <a:pt x="10391" y="15806"/>
                      </a:lnTo>
                      <a:lnTo>
                        <a:pt x="10728" y="15806"/>
                      </a:lnTo>
                      <a:lnTo>
                        <a:pt x="10995" y="15806"/>
                      </a:lnTo>
                      <a:lnTo>
                        <a:pt x="11279" y="15833"/>
                      </a:lnTo>
                      <a:lnTo>
                        <a:pt x="11546" y="15885"/>
                      </a:lnTo>
                      <a:lnTo>
                        <a:pt x="11776" y="15937"/>
                      </a:lnTo>
                      <a:lnTo>
                        <a:pt x="12025" y="15990"/>
                      </a:lnTo>
                      <a:lnTo>
                        <a:pt x="12221" y="16055"/>
                      </a:lnTo>
                      <a:lnTo>
                        <a:pt x="12434" y="16134"/>
                      </a:lnTo>
                      <a:lnTo>
                        <a:pt x="12611" y="16213"/>
                      </a:lnTo>
                      <a:lnTo>
                        <a:pt x="12771" y="16317"/>
                      </a:lnTo>
                      <a:lnTo>
                        <a:pt x="12913" y="16409"/>
                      </a:lnTo>
                      <a:lnTo>
                        <a:pt x="13038" y="16514"/>
                      </a:lnTo>
                      <a:lnTo>
                        <a:pt x="13251" y="16737"/>
                      </a:lnTo>
                      <a:lnTo>
                        <a:pt x="13428" y="16986"/>
                      </a:lnTo>
                      <a:lnTo>
                        <a:pt x="13517" y="17248"/>
                      </a:lnTo>
                      <a:lnTo>
                        <a:pt x="13588" y="17523"/>
                      </a:lnTo>
                      <a:lnTo>
                        <a:pt x="13588" y="17799"/>
                      </a:lnTo>
                      <a:lnTo>
                        <a:pt x="13517" y="18074"/>
                      </a:lnTo>
                      <a:lnTo>
                        <a:pt x="13428" y="18323"/>
                      </a:lnTo>
                      <a:lnTo>
                        <a:pt x="13286" y="18572"/>
                      </a:lnTo>
                      <a:lnTo>
                        <a:pt x="13109" y="18808"/>
                      </a:lnTo>
                      <a:lnTo>
                        <a:pt x="12878" y="19031"/>
                      </a:lnTo>
                      <a:lnTo>
                        <a:pt x="12434" y="19411"/>
                      </a:lnTo>
                      <a:lnTo>
                        <a:pt x="12132" y="19738"/>
                      </a:lnTo>
                      <a:lnTo>
                        <a:pt x="12025" y="19856"/>
                      </a:lnTo>
                      <a:lnTo>
                        <a:pt x="11919" y="20014"/>
                      </a:lnTo>
                      <a:lnTo>
                        <a:pt x="11883" y="20132"/>
                      </a:lnTo>
                      <a:lnTo>
                        <a:pt x="11883" y="20263"/>
                      </a:lnTo>
                      <a:lnTo>
                        <a:pt x="11883" y="20394"/>
                      </a:lnTo>
                      <a:lnTo>
                        <a:pt x="11954" y="20485"/>
                      </a:lnTo>
                      <a:lnTo>
                        <a:pt x="12061" y="20590"/>
                      </a:lnTo>
                      <a:lnTo>
                        <a:pt x="12185" y="20695"/>
                      </a:lnTo>
                      <a:lnTo>
                        <a:pt x="12327" y="20787"/>
                      </a:lnTo>
                      <a:lnTo>
                        <a:pt x="12540" y="20892"/>
                      </a:lnTo>
                      <a:lnTo>
                        <a:pt x="12771" y="20997"/>
                      </a:lnTo>
                      <a:lnTo>
                        <a:pt x="13073" y="21088"/>
                      </a:lnTo>
                      <a:lnTo>
                        <a:pt x="13428" y="21193"/>
                      </a:lnTo>
                      <a:lnTo>
                        <a:pt x="13873" y="21298"/>
                      </a:lnTo>
                      <a:lnTo>
                        <a:pt x="14317" y="21390"/>
                      </a:lnTo>
                      <a:lnTo>
                        <a:pt x="14778" y="21468"/>
                      </a:lnTo>
                      <a:lnTo>
                        <a:pt x="15294" y="21547"/>
                      </a:lnTo>
                      <a:lnTo>
                        <a:pt x="15809" y="21600"/>
                      </a:lnTo>
                      <a:lnTo>
                        <a:pt x="16359" y="21652"/>
                      </a:lnTo>
                      <a:lnTo>
                        <a:pt x="16875" y="21678"/>
                      </a:lnTo>
                      <a:lnTo>
                        <a:pt x="17407" y="21678"/>
                      </a:lnTo>
                      <a:lnTo>
                        <a:pt x="17958" y="21678"/>
                      </a:lnTo>
                      <a:lnTo>
                        <a:pt x="18473" y="21652"/>
                      </a:lnTo>
                      <a:lnTo>
                        <a:pt x="18953" y="21573"/>
                      </a:lnTo>
                      <a:lnTo>
                        <a:pt x="19397" y="21495"/>
                      </a:lnTo>
                      <a:lnTo>
                        <a:pt x="19841" y="21390"/>
                      </a:lnTo>
                      <a:lnTo>
                        <a:pt x="20214" y="21272"/>
                      </a:lnTo>
                      <a:lnTo>
                        <a:pt x="20551" y="21088"/>
                      </a:lnTo>
                      <a:lnTo>
                        <a:pt x="20480" y="20787"/>
                      </a:lnTo>
                      <a:lnTo>
                        <a:pt x="20409" y="20485"/>
                      </a:lnTo>
                      <a:lnTo>
                        <a:pt x="20356" y="20158"/>
                      </a:lnTo>
                      <a:lnTo>
                        <a:pt x="20356" y="19804"/>
                      </a:lnTo>
                      <a:lnTo>
                        <a:pt x="20321" y="19083"/>
                      </a:lnTo>
                      <a:lnTo>
                        <a:pt x="20356" y="18349"/>
                      </a:lnTo>
                      <a:lnTo>
                        <a:pt x="20409" y="17641"/>
                      </a:lnTo>
                      <a:lnTo>
                        <a:pt x="20480" y="17012"/>
                      </a:lnTo>
                      <a:lnTo>
                        <a:pt x="20551" y="16488"/>
                      </a:lnTo>
                      <a:lnTo>
                        <a:pt x="20551" y="16055"/>
                      </a:lnTo>
                      <a:lnTo>
                        <a:pt x="20551" y="15911"/>
                      </a:lnTo>
                      <a:lnTo>
                        <a:pt x="20445" y="15754"/>
                      </a:lnTo>
                      <a:lnTo>
                        <a:pt x="20356" y="15610"/>
                      </a:lnTo>
                      <a:lnTo>
                        <a:pt x="20178" y="15452"/>
                      </a:lnTo>
                      <a:lnTo>
                        <a:pt x="20001" y="15334"/>
                      </a:lnTo>
                      <a:lnTo>
                        <a:pt x="19770" y="15230"/>
                      </a:lnTo>
                      <a:lnTo>
                        <a:pt x="19521" y="15125"/>
                      </a:lnTo>
                      <a:lnTo>
                        <a:pt x="19290" y="15059"/>
                      </a:lnTo>
                      <a:lnTo>
                        <a:pt x="19024" y="15007"/>
                      </a:lnTo>
                      <a:lnTo>
                        <a:pt x="18740" y="14954"/>
                      </a:lnTo>
                      <a:lnTo>
                        <a:pt x="18509" y="14954"/>
                      </a:lnTo>
                      <a:lnTo>
                        <a:pt x="18225" y="14954"/>
                      </a:lnTo>
                      <a:lnTo>
                        <a:pt x="17994" y="15007"/>
                      </a:lnTo>
                      <a:lnTo>
                        <a:pt x="17763" y="15085"/>
                      </a:lnTo>
                      <a:lnTo>
                        <a:pt x="17550" y="15177"/>
                      </a:lnTo>
                      <a:lnTo>
                        <a:pt x="17372" y="15308"/>
                      </a:lnTo>
                      <a:lnTo>
                        <a:pt x="17176" y="15426"/>
                      </a:lnTo>
                      <a:lnTo>
                        <a:pt x="16928" y="15557"/>
                      </a:lnTo>
                      <a:lnTo>
                        <a:pt x="16661" y="15636"/>
                      </a:lnTo>
                      <a:lnTo>
                        <a:pt x="16359" y="15688"/>
                      </a:lnTo>
                      <a:lnTo>
                        <a:pt x="16022" y="15715"/>
                      </a:lnTo>
                      <a:lnTo>
                        <a:pt x="15667" y="15688"/>
                      </a:lnTo>
                      <a:lnTo>
                        <a:pt x="15294" y="15662"/>
                      </a:lnTo>
                      <a:lnTo>
                        <a:pt x="14956" y="15583"/>
                      </a:lnTo>
                      <a:lnTo>
                        <a:pt x="14619" y="15479"/>
                      </a:lnTo>
                      <a:lnTo>
                        <a:pt x="14281" y="15334"/>
                      </a:lnTo>
                      <a:lnTo>
                        <a:pt x="13961" y="15177"/>
                      </a:lnTo>
                      <a:lnTo>
                        <a:pt x="13695" y="14981"/>
                      </a:lnTo>
                      <a:lnTo>
                        <a:pt x="13588" y="14850"/>
                      </a:lnTo>
                      <a:lnTo>
                        <a:pt x="13482" y="14732"/>
                      </a:lnTo>
                      <a:lnTo>
                        <a:pt x="13393" y="14600"/>
                      </a:lnTo>
                      <a:lnTo>
                        <a:pt x="13322" y="14456"/>
                      </a:lnTo>
                      <a:lnTo>
                        <a:pt x="13251" y="14299"/>
                      </a:lnTo>
                      <a:lnTo>
                        <a:pt x="13215" y="14155"/>
                      </a:lnTo>
                      <a:lnTo>
                        <a:pt x="13180" y="13971"/>
                      </a:lnTo>
                      <a:lnTo>
                        <a:pt x="13180" y="13801"/>
                      </a:lnTo>
                      <a:lnTo>
                        <a:pt x="13180" y="13591"/>
                      </a:lnTo>
                      <a:lnTo>
                        <a:pt x="13215" y="13395"/>
                      </a:lnTo>
                      <a:lnTo>
                        <a:pt x="13251" y="13198"/>
                      </a:lnTo>
                      <a:lnTo>
                        <a:pt x="13322" y="13015"/>
                      </a:lnTo>
                      <a:lnTo>
                        <a:pt x="13393" y="12870"/>
                      </a:lnTo>
                      <a:lnTo>
                        <a:pt x="13482" y="12713"/>
                      </a:lnTo>
                      <a:lnTo>
                        <a:pt x="13588" y="12569"/>
                      </a:lnTo>
                      <a:lnTo>
                        <a:pt x="13730" y="12438"/>
                      </a:lnTo>
                      <a:lnTo>
                        <a:pt x="13997" y="12215"/>
                      </a:lnTo>
                      <a:lnTo>
                        <a:pt x="14334" y="12005"/>
                      </a:lnTo>
                      <a:lnTo>
                        <a:pt x="14690" y="11861"/>
                      </a:lnTo>
                      <a:lnTo>
                        <a:pt x="15063" y="11756"/>
                      </a:lnTo>
                      <a:lnTo>
                        <a:pt x="15436" y="11678"/>
                      </a:lnTo>
                      <a:lnTo>
                        <a:pt x="15809" y="11638"/>
                      </a:lnTo>
                      <a:lnTo>
                        <a:pt x="16182" y="11638"/>
                      </a:lnTo>
                      <a:lnTo>
                        <a:pt x="16555" y="11678"/>
                      </a:lnTo>
                      <a:lnTo>
                        <a:pt x="16910" y="11730"/>
                      </a:lnTo>
                      <a:lnTo>
                        <a:pt x="17248" y="11835"/>
                      </a:lnTo>
                      <a:lnTo>
                        <a:pt x="17514" y="11966"/>
                      </a:lnTo>
                      <a:lnTo>
                        <a:pt x="17763" y="12110"/>
                      </a:lnTo>
                      <a:lnTo>
                        <a:pt x="17887" y="12215"/>
                      </a:lnTo>
                      <a:lnTo>
                        <a:pt x="18065" y="12307"/>
                      </a:lnTo>
                      <a:lnTo>
                        <a:pt x="18260" y="12412"/>
                      </a:lnTo>
                      <a:lnTo>
                        <a:pt x="18438" y="12464"/>
                      </a:lnTo>
                      <a:lnTo>
                        <a:pt x="18669" y="12543"/>
                      </a:lnTo>
                      <a:lnTo>
                        <a:pt x="18882" y="12569"/>
                      </a:lnTo>
                      <a:lnTo>
                        <a:pt x="19113" y="12595"/>
                      </a:lnTo>
                      <a:lnTo>
                        <a:pt x="19361" y="12608"/>
                      </a:lnTo>
                      <a:lnTo>
                        <a:pt x="19592" y="12608"/>
                      </a:lnTo>
                      <a:lnTo>
                        <a:pt x="19841" y="12595"/>
                      </a:lnTo>
                      <a:lnTo>
                        <a:pt x="20072" y="12543"/>
                      </a:lnTo>
                      <a:lnTo>
                        <a:pt x="20321" y="12490"/>
                      </a:lnTo>
                      <a:lnTo>
                        <a:pt x="20551" y="12438"/>
                      </a:lnTo>
                      <a:lnTo>
                        <a:pt x="20800" y="12333"/>
                      </a:lnTo>
                      <a:lnTo>
                        <a:pt x="20996" y="12241"/>
                      </a:lnTo>
                      <a:lnTo>
                        <a:pt x="21244" y="12110"/>
                      </a:lnTo>
                      <a:lnTo>
                        <a:pt x="21298" y="12032"/>
                      </a:lnTo>
                      <a:lnTo>
                        <a:pt x="21404" y="11966"/>
                      </a:lnTo>
                      <a:lnTo>
                        <a:pt x="21475" y="11861"/>
                      </a:lnTo>
                      <a:lnTo>
                        <a:pt x="21511" y="11730"/>
                      </a:lnTo>
                      <a:lnTo>
                        <a:pt x="21617" y="11481"/>
                      </a:lnTo>
                      <a:lnTo>
                        <a:pt x="21653" y="11180"/>
                      </a:lnTo>
                      <a:lnTo>
                        <a:pt x="21653" y="10826"/>
                      </a:lnTo>
                      <a:lnTo>
                        <a:pt x="21653" y="10472"/>
                      </a:lnTo>
                      <a:lnTo>
                        <a:pt x="21582" y="10092"/>
                      </a:lnTo>
                      <a:lnTo>
                        <a:pt x="21511" y="9725"/>
                      </a:lnTo>
                      <a:lnTo>
                        <a:pt x="21298" y="8912"/>
                      </a:lnTo>
                      <a:lnTo>
                        <a:pt x="21067" y="8191"/>
                      </a:lnTo>
                      <a:lnTo>
                        <a:pt x="20800" y="7536"/>
                      </a:lnTo>
                      <a:lnTo>
                        <a:pt x="20551" y="7025"/>
                      </a:lnTo>
                      <a:lnTo>
                        <a:pt x="20001" y="7103"/>
                      </a:lnTo>
                      <a:lnTo>
                        <a:pt x="19432" y="7156"/>
                      </a:lnTo>
                      <a:lnTo>
                        <a:pt x="18846" y="7208"/>
                      </a:lnTo>
                      <a:lnTo>
                        <a:pt x="18225" y="7208"/>
                      </a:lnTo>
                      <a:lnTo>
                        <a:pt x="17656" y="7208"/>
                      </a:lnTo>
                      <a:lnTo>
                        <a:pt x="17070" y="7182"/>
                      </a:lnTo>
                      <a:lnTo>
                        <a:pt x="16484" y="7156"/>
                      </a:lnTo>
                      <a:lnTo>
                        <a:pt x="15986" y="7103"/>
                      </a:lnTo>
                      <a:lnTo>
                        <a:pt x="14992" y="6999"/>
                      </a:lnTo>
                      <a:lnTo>
                        <a:pt x="14210" y="6907"/>
                      </a:lnTo>
                      <a:lnTo>
                        <a:pt x="13695" y="6828"/>
                      </a:lnTo>
                      <a:lnTo>
                        <a:pt x="13517" y="6802"/>
                      </a:lnTo>
                      <a:lnTo>
                        <a:pt x="13073" y="6645"/>
                      </a:lnTo>
                      <a:lnTo>
                        <a:pt x="12700" y="6474"/>
                      </a:lnTo>
                      <a:lnTo>
                        <a:pt x="12363" y="6304"/>
                      </a:lnTo>
                      <a:lnTo>
                        <a:pt x="12132" y="6094"/>
                      </a:lnTo>
                      <a:lnTo>
                        <a:pt x="11919" y="5871"/>
                      </a:lnTo>
                      <a:lnTo>
                        <a:pt x="11776" y="5649"/>
                      </a:lnTo>
                      <a:lnTo>
                        <a:pt x="11688" y="5413"/>
                      </a:lnTo>
                      <a:lnTo>
                        <a:pt x="11617" y="5190"/>
                      </a:lnTo>
                      <a:lnTo>
                        <a:pt x="11617" y="4941"/>
                      </a:lnTo>
                      <a:lnTo>
                        <a:pt x="11652" y="4718"/>
                      </a:lnTo>
                      <a:lnTo>
                        <a:pt x="11723" y="4482"/>
                      </a:lnTo>
                      <a:lnTo>
                        <a:pt x="11812" y="4285"/>
                      </a:lnTo>
                      <a:lnTo>
                        <a:pt x="11919" y="4089"/>
                      </a:lnTo>
                      <a:lnTo>
                        <a:pt x="12096" y="3905"/>
                      </a:lnTo>
                      <a:lnTo>
                        <a:pt x="12292" y="3735"/>
                      </a:lnTo>
                      <a:lnTo>
                        <a:pt x="12505" y="3604"/>
                      </a:lnTo>
                      <a:lnTo>
                        <a:pt x="12700" y="3460"/>
                      </a:lnTo>
                      <a:lnTo>
                        <a:pt x="12878" y="3250"/>
                      </a:lnTo>
                      <a:lnTo>
                        <a:pt x="13038" y="3027"/>
                      </a:lnTo>
                      <a:lnTo>
                        <a:pt x="13180" y="2752"/>
                      </a:lnTo>
                      <a:lnTo>
                        <a:pt x="13286" y="2477"/>
                      </a:lnTo>
                      <a:lnTo>
                        <a:pt x="13322" y="2175"/>
                      </a:lnTo>
                      <a:lnTo>
                        <a:pt x="13357" y="1874"/>
                      </a:lnTo>
                      <a:lnTo>
                        <a:pt x="13286" y="1572"/>
                      </a:lnTo>
                      <a:lnTo>
                        <a:pt x="13180" y="1271"/>
                      </a:lnTo>
                      <a:lnTo>
                        <a:pt x="13038" y="983"/>
                      </a:lnTo>
                      <a:lnTo>
                        <a:pt x="12949" y="865"/>
                      </a:lnTo>
                      <a:lnTo>
                        <a:pt x="12807" y="733"/>
                      </a:lnTo>
                      <a:lnTo>
                        <a:pt x="12665" y="616"/>
                      </a:lnTo>
                      <a:lnTo>
                        <a:pt x="12505" y="511"/>
                      </a:lnTo>
                      <a:lnTo>
                        <a:pt x="12327" y="406"/>
                      </a:lnTo>
                      <a:lnTo>
                        <a:pt x="12132" y="314"/>
                      </a:lnTo>
                      <a:lnTo>
                        <a:pt x="11883" y="235"/>
                      </a:lnTo>
                      <a:lnTo>
                        <a:pt x="11652" y="183"/>
                      </a:lnTo>
                      <a:lnTo>
                        <a:pt x="11368" y="104"/>
                      </a:lnTo>
                      <a:lnTo>
                        <a:pt x="11101" y="78"/>
                      </a:lnTo>
                      <a:lnTo>
                        <a:pt x="10800" y="52"/>
                      </a:lnTo>
                      <a:lnTo>
                        <a:pt x="10444" y="52"/>
                      </a:lnTo>
                      <a:lnTo>
                        <a:pt x="10142" y="52"/>
                      </a:lnTo>
                      <a:lnTo>
                        <a:pt x="9840" y="78"/>
                      </a:lnTo>
                      <a:lnTo>
                        <a:pt x="9574" y="104"/>
                      </a:lnTo>
                      <a:lnTo>
                        <a:pt x="9325" y="157"/>
                      </a:lnTo>
                      <a:lnTo>
                        <a:pt x="9094" y="209"/>
                      </a:lnTo>
                      <a:lnTo>
                        <a:pt x="8846" y="262"/>
                      </a:lnTo>
                      <a:lnTo>
                        <a:pt x="8650" y="340"/>
                      </a:lnTo>
                      <a:lnTo>
                        <a:pt x="8437" y="432"/>
                      </a:lnTo>
                      <a:lnTo>
                        <a:pt x="8277" y="511"/>
                      </a:lnTo>
                      <a:lnTo>
                        <a:pt x="8100" y="616"/>
                      </a:lnTo>
                      <a:lnTo>
                        <a:pt x="7957" y="707"/>
                      </a:lnTo>
                      <a:lnTo>
                        <a:pt x="7833" y="838"/>
                      </a:lnTo>
                      <a:lnTo>
                        <a:pt x="7620" y="1061"/>
                      </a:lnTo>
                      <a:lnTo>
                        <a:pt x="7442" y="1336"/>
                      </a:lnTo>
                      <a:lnTo>
                        <a:pt x="7353" y="1599"/>
                      </a:lnTo>
                      <a:lnTo>
                        <a:pt x="7318" y="1900"/>
                      </a:lnTo>
                      <a:lnTo>
                        <a:pt x="7318" y="2175"/>
                      </a:lnTo>
                      <a:lnTo>
                        <a:pt x="7353" y="2450"/>
                      </a:lnTo>
                      <a:lnTo>
                        <a:pt x="7442" y="2726"/>
                      </a:lnTo>
                      <a:lnTo>
                        <a:pt x="7620" y="2975"/>
                      </a:lnTo>
                      <a:lnTo>
                        <a:pt x="7833" y="3198"/>
                      </a:lnTo>
                      <a:lnTo>
                        <a:pt x="8064" y="3433"/>
                      </a:lnTo>
                      <a:lnTo>
                        <a:pt x="8295" y="3630"/>
                      </a:lnTo>
                      <a:lnTo>
                        <a:pt x="8508" y="3853"/>
                      </a:lnTo>
                      <a:lnTo>
                        <a:pt x="8686" y="4089"/>
                      </a:lnTo>
                      <a:lnTo>
                        <a:pt x="8775" y="4312"/>
                      </a:lnTo>
                      <a:lnTo>
                        <a:pt x="8846" y="4561"/>
                      </a:lnTo>
                      <a:lnTo>
                        <a:pt x="8846" y="4810"/>
                      </a:lnTo>
                      <a:lnTo>
                        <a:pt x="8810" y="5059"/>
                      </a:lnTo>
                      <a:lnTo>
                        <a:pt x="8721" y="5295"/>
                      </a:lnTo>
                      <a:lnTo>
                        <a:pt x="8579" y="5544"/>
                      </a:lnTo>
                      <a:lnTo>
                        <a:pt x="8366" y="5766"/>
                      </a:lnTo>
                      <a:lnTo>
                        <a:pt x="8135" y="5976"/>
                      </a:lnTo>
                      <a:lnTo>
                        <a:pt x="7833" y="6199"/>
                      </a:lnTo>
                      <a:lnTo>
                        <a:pt x="7478" y="6369"/>
                      </a:lnTo>
                      <a:lnTo>
                        <a:pt x="7069" y="6527"/>
                      </a:lnTo>
                      <a:lnTo>
                        <a:pt x="6590" y="6671"/>
                      </a:lnTo>
                      <a:lnTo>
                        <a:pt x="6092" y="6802"/>
                      </a:lnTo>
                      <a:lnTo>
                        <a:pt x="5684" y="6802"/>
                      </a:lnTo>
                      <a:lnTo>
                        <a:pt x="5133" y="6802"/>
                      </a:lnTo>
                      <a:lnTo>
                        <a:pt x="4547" y="6802"/>
                      </a:lnTo>
                      <a:lnTo>
                        <a:pt x="3872" y="6802"/>
                      </a:lnTo>
                      <a:lnTo>
                        <a:pt x="3144" y="6802"/>
                      </a:lnTo>
                      <a:lnTo>
                        <a:pt x="2362" y="6802"/>
                      </a:lnTo>
                      <a:lnTo>
                        <a:pt x="1545" y="6802"/>
                      </a:lnTo>
                      <a:lnTo>
                        <a:pt x="692" y="6802"/>
                      </a:lnTo>
                      <a:lnTo>
                        <a:pt x="586" y="7234"/>
                      </a:lnTo>
                      <a:lnTo>
                        <a:pt x="461" y="7837"/>
                      </a:lnTo>
                      <a:lnTo>
                        <a:pt x="355" y="8493"/>
                      </a:lnTo>
                      <a:lnTo>
                        <a:pt x="248" y="9187"/>
                      </a:lnTo>
                      <a:lnTo>
                        <a:pt x="142" y="9869"/>
                      </a:lnTo>
                      <a:lnTo>
                        <a:pt x="106" y="10498"/>
                      </a:lnTo>
                      <a:lnTo>
                        <a:pt x="106" y="10983"/>
                      </a:lnTo>
                      <a:lnTo>
                        <a:pt x="106" y="11311"/>
                      </a:lnTo>
                      <a:lnTo>
                        <a:pt x="213" y="11481"/>
                      </a:lnTo>
                      <a:lnTo>
                        <a:pt x="319" y="11651"/>
                      </a:lnTo>
                      <a:lnTo>
                        <a:pt x="497" y="11783"/>
                      </a:lnTo>
                      <a:lnTo>
                        <a:pt x="692" y="11914"/>
                      </a:lnTo>
                      <a:lnTo>
                        <a:pt x="941" y="12032"/>
                      </a:lnTo>
                      <a:lnTo>
                        <a:pt x="1207" y="12110"/>
                      </a:lnTo>
                      <a:lnTo>
                        <a:pt x="1509" y="12189"/>
                      </a:lnTo>
                      <a:lnTo>
                        <a:pt x="1794" y="12241"/>
                      </a:lnTo>
                      <a:lnTo>
                        <a:pt x="2131" y="12267"/>
                      </a:lnTo>
                      <a:lnTo>
                        <a:pt x="2433" y="12281"/>
                      </a:lnTo>
                      <a:lnTo>
                        <a:pt x="2735" y="12267"/>
                      </a:lnTo>
                      <a:lnTo>
                        <a:pt x="3055" y="12241"/>
                      </a:lnTo>
                      <a:lnTo>
                        <a:pt x="3357" y="12189"/>
                      </a:lnTo>
                      <a:lnTo>
                        <a:pt x="3623" y="12084"/>
                      </a:lnTo>
                      <a:lnTo>
                        <a:pt x="3872" y="11979"/>
                      </a:lnTo>
                      <a:lnTo>
                        <a:pt x="4103" y="11861"/>
                      </a:lnTo>
                      <a:lnTo>
                        <a:pt x="4316" y="11704"/>
                      </a:lnTo>
                      <a:lnTo>
                        <a:pt x="4582" y="11612"/>
                      </a:lnTo>
                      <a:lnTo>
                        <a:pt x="4849" y="11533"/>
                      </a:lnTo>
                      <a:lnTo>
                        <a:pt x="5169" y="11507"/>
                      </a:lnTo>
                      <a:lnTo>
                        <a:pt x="5506" y="11481"/>
                      </a:lnTo>
                      <a:lnTo>
                        <a:pt x="5808" y="11507"/>
                      </a:lnTo>
                      <a:lnTo>
                        <a:pt x="6146" y="11560"/>
                      </a:lnTo>
                      <a:lnTo>
                        <a:pt x="6501" y="11651"/>
                      </a:lnTo>
                      <a:lnTo>
                        <a:pt x="6803" y="11783"/>
                      </a:lnTo>
                      <a:lnTo>
                        <a:pt x="7105" y="11940"/>
                      </a:lnTo>
                      <a:lnTo>
                        <a:pt x="7353" y="12110"/>
                      </a:lnTo>
                      <a:lnTo>
                        <a:pt x="7584" y="12333"/>
                      </a:lnTo>
                      <a:lnTo>
                        <a:pt x="7798" y="12595"/>
                      </a:lnTo>
                      <a:lnTo>
                        <a:pt x="7922" y="12870"/>
                      </a:lnTo>
                      <a:lnTo>
                        <a:pt x="8028" y="13198"/>
                      </a:lnTo>
                      <a:lnTo>
                        <a:pt x="8064" y="13526"/>
                      </a:lnTo>
                      <a:lnTo>
                        <a:pt x="8028" y="13775"/>
                      </a:lnTo>
                      <a:lnTo>
                        <a:pt x="7922" y="13998"/>
                      </a:lnTo>
                      <a:lnTo>
                        <a:pt x="7798" y="14220"/>
                      </a:lnTo>
                      <a:lnTo>
                        <a:pt x="7584" y="14404"/>
                      </a:lnTo>
                      <a:lnTo>
                        <a:pt x="7353" y="14574"/>
                      </a:lnTo>
                      <a:lnTo>
                        <a:pt x="7105" y="14732"/>
                      </a:lnTo>
                      <a:lnTo>
                        <a:pt x="6803" y="14850"/>
                      </a:lnTo>
                      <a:lnTo>
                        <a:pt x="6501" y="14954"/>
                      </a:lnTo>
                      <a:lnTo>
                        <a:pt x="6146" y="15033"/>
                      </a:lnTo>
                      <a:lnTo>
                        <a:pt x="5808" y="15085"/>
                      </a:lnTo>
                      <a:lnTo>
                        <a:pt x="5506" y="15085"/>
                      </a:lnTo>
                      <a:lnTo>
                        <a:pt x="5169" y="15059"/>
                      </a:lnTo>
                      <a:lnTo>
                        <a:pt x="4849" y="15007"/>
                      </a:lnTo>
                      <a:lnTo>
                        <a:pt x="4582" y="14902"/>
                      </a:lnTo>
                      <a:lnTo>
                        <a:pt x="4316" y="14784"/>
                      </a:lnTo>
                      <a:lnTo>
                        <a:pt x="4103" y="14600"/>
                      </a:lnTo>
                      <a:lnTo>
                        <a:pt x="3907" y="14430"/>
                      </a:lnTo>
                      <a:lnTo>
                        <a:pt x="3659" y="14299"/>
                      </a:lnTo>
                      <a:lnTo>
                        <a:pt x="3428" y="14194"/>
                      </a:lnTo>
                      <a:lnTo>
                        <a:pt x="3179" y="14129"/>
                      </a:lnTo>
                      <a:lnTo>
                        <a:pt x="2913" y="14102"/>
                      </a:lnTo>
                      <a:lnTo>
                        <a:pt x="2646" y="14102"/>
                      </a:lnTo>
                      <a:lnTo>
                        <a:pt x="2362" y="14129"/>
                      </a:lnTo>
                      <a:lnTo>
                        <a:pt x="2096" y="14168"/>
                      </a:lnTo>
                      <a:lnTo>
                        <a:pt x="1811" y="14273"/>
                      </a:lnTo>
                      <a:lnTo>
                        <a:pt x="1545" y="14378"/>
                      </a:lnTo>
                      <a:lnTo>
                        <a:pt x="1314" y="14496"/>
                      </a:lnTo>
                      <a:lnTo>
                        <a:pt x="1065" y="14653"/>
                      </a:lnTo>
                      <a:lnTo>
                        <a:pt x="870" y="14797"/>
                      </a:lnTo>
                      <a:lnTo>
                        <a:pt x="657" y="14981"/>
                      </a:lnTo>
                      <a:lnTo>
                        <a:pt x="497" y="15177"/>
                      </a:lnTo>
                      <a:lnTo>
                        <a:pt x="390" y="15413"/>
                      </a:lnTo>
                      <a:lnTo>
                        <a:pt x="284" y="15636"/>
                      </a:lnTo>
                      <a:lnTo>
                        <a:pt x="248" y="15911"/>
                      </a:lnTo>
                      <a:lnTo>
                        <a:pt x="284" y="16239"/>
                      </a:lnTo>
                      <a:lnTo>
                        <a:pt x="319" y="16566"/>
                      </a:lnTo>
                      <a:lnTo>
                        <a:pt x="497" y="17340"/>
                      </a:lnTo>
                      <a:lnTo>
                        <a:pt x="692" y="18152"/>
                      </a:lnTo>
                      <a:lnTo>
                        <a:pt x="799" y="18559"/>
                      </a:lnTo>
                      <a:lnTo>
                        <a:pt x="905" y="18978"/>
                      </a:lnTo>
                      <a:lnTo>
                        <a:pt x="959" y="19384"/>
                      </a:lnTo>
                      <a:lnTo>
                        <a:pt x="994" y="19791"/>
                      </a:lnTo>
                      <a:lnTo>
                        <a:pt x="994" y="20132"/>
                      </a:lnTo>
                      <a:lnTo>
                        <a:pt x="959" y="20485"/>
                      </a:lnTo>
                      <a:lnTo>
                        <a:pt x="941" y="20669"/>
                      </a:lnTo>
                      <a:lnTo>
                        <a:pt x="870" y="20813"/>
                      </a:lnTo>
                      <a:lnTo>
                        <a:pt x="799" y="20970"/>
                      </a:lnTo>
                      <a:lnTo>
                        <a:pt x="692" y="21088"/>
                      </a:lnTo>
                      <a:lnTo>
                        <a:pt x="1474" y="20997"/>
                      </a:lnTo>
                      <a:lnTo>
                        <a:pt x="2291" y="20866"/>
                      </a:lnTo>
                      <a:lnTo>
                        <a:pt x="3108" y="20787"/>
                      </a:lnTo>
                      <a:lnTo>
                        <a:pt x="3907" y="20721"/>
                      </a:lnTo>
                      <a:lnTo>
                        <a:pt x="4653" y="20695"/>
                      </a:lnTo>
                      <a:lnTo>
                        <a:pt x="5364" y="20695"/>
                      </a:lnTo>
                      <a:lnTo>
                        <a:pt x="5701" y="20721"/>
                      </a:lnTo>
                      <a:lnTo>
                        <a:pt x="6057" y="20761"/>
                      </a:lnTo>
                      <a:lnTo>
                        <a:pt x="6323" y="20813"/>
                      </a:lnTo>
                      <a:lnTo>
                        <a:pt x="6625" y="20892"/>
                      </a:lnTo>
                      <a:close/>
                    </a:path>
                  </a:pathLst>
                </a:custGeom>
                <a:grpFill/>
                <a:ln w="1270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98" name="Puzzle1"/>
              <p:cNvSpPr>
                <a:spLocks noEditPoints="1" noChangeArrowheads="1"/>
              </p:cNvSpPr>
              <p:nvPr/>
            </p:nvSpPr>
            <p:spPr bwMode="auto">
              <a:xfrm>
                <a:off x="1672226" y="3471734"/>
                <a:ext cx="132256" cy="93713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519" name="Group 518"/>
          <p:cNvGrpSpPr/>
          <p:nvPr/>
        </p:nvGrpSpPr>
        <p:grpSpPr>
          <a:xfrm>
            <a:off x="1504950" y="2485258"/>
            <a:ext cx="5200650" cy="3048767"/>
            <a:chOff x="1447800" y="2632856"/>
            <a:chExt cx="5200650" cy="3274797"/>
          </a:xfrm>
        </p:grpSpPr>
        <p:sp>
          <p:nvSpPr>
            <p:cNvPr id="440" name="Freeform 439"/>
            <p:cNvSpPr/>
            <p:nvPr/>
          </p:nvSpPr>
          <p:spPr>
            <a:xfrm>
              <a:off x="2338520" y="2632856"/>
              <a:ext cx="4309930" cy="3274797"/>
            </a:xfrm>
            <a:custGeom>
              <a:avLst/>
              <a:gdLst>
                <a:gd name="connsiteX0" fmla="*/ 1738842 w 4419600"/>
                <a:gd name="connsiteY0" fmla="*/ 1678517 h 3364442"/>
                <a:gd name="connsiteX1" fmla="*/ 1421342 w 4419600"/>
                <a:gd name="connsiteY1" fmla="*/ 2002367 h 3364442"/>
                <a:gd name="connsiteX2" fmla="*/ 132292 w 4419600"/>
                <a:gd name="connsiteY2" fmla="*/ 2345267 h 3364442"/>
                <a:gd name="connsiteX3" fmla="*/ 627592 w 4419600"/>
                <a:gd name="connsiteY3" fmla="*/ 3234267 h 3364442"/>
                <a:gd name="connsiteX4" fmla="*/ 2475442 w 4419600"/>
                <a:gd name="connsiteY4" fmla="*/ 3050117 h 3364442"/>
                <a:gd name="connsiteX5" fmla="*/ 4005792 w 4419600"/>
                <a:gd name="connsiteY5" fmla="*/ 3240617 h 3364442"/>
                <a:gd name="connsiteX6" fmla="*/ 4247092 w 4419600"/>
                <a:gd name="connsiteY6" fmla="*/ 2307167 h 3364442"/>
                <a:gd name="connsiteX7" fmla="*/ 4361392 w 4419600"/>
                <a:gd name="connsiteY7" fmla="*/ 1107017 h 3364442"/>
                <a:gd name="connsiteX8" fmla="*/ 4291542 w 4419600"/>
                <a:gd name="connsiteY8" fmla="*/ 376767 h 3364442"/>
                <a:gd name="connsiteX9" fmla="*/ 3593042 w 4419600"/>
                <a:gd name="connsiteY9" fmla="*/ 27517 h 3364442"/>
                <a:gd name="connsiteX10" fmla="*/ 2615142 w 4419600"/>
                <a:gd name="connsiteY10" fmla="*/ 211667 h 3364442"/>
                <a:gd name="connsiteX11" fmla="*/ 2748492 w 4419600"/>
                <a:gd name="connsiteY11" fmla="*/ 1214967 h 3364442"/>
                <a:gd name="connsiteX12" fmla="*/ 2361142 w 4419600"/>
                <a:gd name="connsiteY12" fmla="*/ 1716617 h 3364442"/>
                <a:gd name="connsiteX13" fmla="*/ 1738842 w 4419600"/>
                <a:gd name="connsiteY13" fmla="*/ 1678517 h 3364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19600" h="3364442">
                  <a:moveTo>
                    <a:pt x="1738842" y="1678517"/>
                  </a:moveTo>
                  <a:cubicBezTo>
                    <a:pt x="1582209" y="1726142"/>
                    <a:pt x="1689100" y="1891242"/>
                    <a:pt x="1421342" y="2002367"/>
                  </a:cubicBezTo>
                  <a:cubicBezTo>
                    <a:pt x="1153584" y="2113492"/>
                    <a:pt x="264584" y="2139950"/>
                    <a:pt x="132292" y="2345267"/>
                  </a:cubicBezTo>
                  <a:cubicBezTo>
                    <a:pt x="0" y="2550584"/>
                    <a:pt x="237067" y="3116792"/>
                    <a:pt x="627592" y="3234267"/>
                  </a:cubicBezTo>
                  <a:cubicBezTo>
                    <a:pt x="1018117" y="3351742"/>
                    <a:pt x="1912409" y="3049059"/>
                    <a:pt x="2475442" y="3050117"/>
                  </a:cubicBezTo>
                  <a:cubicBezTo>
                    <a:pt x="3038475" y="3051175"/>
                    <a:pt x="3710517" y="3364442"/>
                    <a:pt x="4005792" y="3240617"/>
                  </a:cubicBezTo>
                  <a:cubicBezTo>
                    <a:pt x="4301067" y="3116792"/>
                    <a:pt x="4187825" y="2662767"/>
                    <a:pt x="4247092" y="2307167"/>
                  </a:cubicBezTo>
                  <a:cubicBezTo>
                    <a:pt x="4306359" y="1951567"/>
                    <a:pt x="4353984" y="1428750"/>
                    <a:pt x="4361392" y="1107017"/>
                  </a:cubicBezTo>
                  <a:cubicBezTo>
                    <a:pt x="4368800" y="785284"/>
                    <a:pt x="4419600" y="556684"/>
                    <a:pt x="4291542" y="376767"/>
                  </a:cubicBezTo>
                  <a:cubicBezTo>
                    <a:pt x="4163484" y="196850"/>
                    <a:pt x="3872442" y="55034"/>
                    <a:pt x="3593042" y="27517"/>
                  </a:cubicBezTo>
                  <a:cubicBezTo>
                    <a:pt x="3313642" y="0"/>
                    <a:pt x="2755900" y="13759"/>
                    <a:pt x="2615142" y="211667"/>
                  </a:cubicBezTo>
                  <a:cubicBezTo>
                    <a:pt x="2474384" y="409575"/>
                    <a:pt x="2790825" y="964142"/>
                    <a:pt x="2748492" y="1214967"/>
                  </a:cubicBezTo>
                  <a:cubicBezTo>
                    <a:pt x="2706159" y="1465792"/>
                    <a:pt x="2528359" y="1637242"/>
                    <a:pt x="2361142" y="1716617"/>
                  </a:cubicBezTo>
                  <a:cubicBezTo>
                    <a:pt x="2193925" y="1795992"/>
                    <a:pt x="1895475" y="1630892"/>
                    <a:pt x="1738842" y="1678517"/>
                  </a:cubicBezTo>
                  <a:close/>
                </a:path>
              </a:pathLst>
            </a:custGeom>
            <a:solidFill>
              <a:srgbClr val="FFFF00">
                <a:alpha val="26000"/>
              </a:srgbClr>
            </a:solidFill>
            <a:ln w="12700">
              <a:solidFill>
                <a:srgbClr val="FFFF00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4" name="Oval 493"/>
            <p:cNvSpPr/>
            <p:nvPr/>
          </p:nvSpPr>
          <p:spPr>
            <a:xfrm>
              <a:off x="1447800" y="4476750"/>
              <a:ext cx="590550" cy="542925"/>
            </a:xfrm>
            <a:prstGeom prst="ellipse">
              <a:avLst/>
            </a:prstGeom>
            <a:solidFill>
              <a:srgbClr val="FFFF00">
                <a:alpha val="21000"/>
              </a:srgb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10" name="Group 509"/>
          <p:cNvGrpSpPr/>
          <p:nvPr/>
        </p:nvGrpSpPr>
        <p:grpSpPr>
          <a:xfrm>
            <a:off x="2315729" y="2106590"/>
            <a:ext cx="6713971" cy="3746947"/>
            <a:chOff x="2315729" y="1828800"/>
            <a:chExt cx="6713971" cy="4024738"/>
          </a:xfrm>
        </p:grpSpPr>
        <p:grpSp>
          <p:nvGrpSpPr>
            <p:cNvPr id="526" name="Group 525"/>
            <p:cNvGrpSpPr/>
            <p:nvPr/>
          </p:nvGrpSpPr>
          <p:grpSpPr>
            <a:xfrm>
              <a:off x="6840247" y="1828800"/>
              <a:ext cx="2189453" cy="4024738"/>
              <a:chOff x="6840247" y="2171700"/>
              <a:chExt cx="2189453" cy="4024738"/>
            </a:xfrm>
          </p:grpSpPr>
          <p:sp>
            <p:nvSpPr>
              <p:cNvPr id="488" name="TextBox 487"/>
              <p:cNvSpPr txBox="1"/>
              <p:nvPr/>
            </p:nvSpPr>
            <p:spPr>
              <a:xfrm>
                <a:off x="6840247" y="2171700"/>
                <a:ext cx="2187245" cy="769441"/>
              </a:xfrm>
              <a:prstGeom prst="rect">
                <a:avLst/>
              </a:prstGeom>
              <a:solidFill>
                <a:srgbClr val="00FF00"/>
              </a:solidFill>
              <a:ln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100" i="1" u="sng" dirty="0" smtClean="0"/>
                  <a:t>Less:</a:t>
                </a:r>
                <a:r>
                  <a:rPr lang="en-US" sz="1100" i="1" dirty="0" smtClean="0"/>
                  <a:t> </a:t>
                </a:r>
                <a:r>
                  <a:rPr lang="en-US" sz="1100" dirty="0" smtClean="0"/>
                  <a:t>Information Loss Under</a:t>
                </a:r>
              </a:p>
              <a:p>
                <a:pPr algn="ctr"/>
                <a:r>
                  <a:rPr lang="en-US" sz="1100" dirty="0" smtClean="0"/>
                  <a:t>Disruption/Live</a:t>
                </a:r>
              </a:p>
              <a:p>
                <a:pPr algn="ctr"/>
                <a:r>
                  <a:rPr lang="en-US" sz="1100" i="1" u="sng" dirty="0" smtClean="0"/>
                  <a:t>More:</a:t>
                </a:r>
                <a:r>
                  <a:rPr lang="en-US" sz="1100" dirty="0" smtClean="0"/>
                  <a:t> Latency, Resource</a:t>
                </a:r>
              </a:p>
              <a:p>
                <a:pPr algn="ctr"/>
                <a:r>
                  <a:rPr lang="en-US" sz="1100" dirty="0" smtClean="0"/>
                  <a:t>Intensive/Safe</a:t>
                </a:r>
                <a:endParaRPr lang="en-US" sz="1100" dirty="0"/>
              </a:p>
            </p:txBody>
          </p:sp>
          <p:sp>
            <p:nvSpPr>
              <p:cNvPr id="490" name="TextBox 489"/>
              <p:cNvSpPr txBox="1"/>
              <p:nvPr/>
            </p:nvSpPr>
            <p:spPr>
              <a:xfrm>
                <a:off x="6842455" y="5550107"/>
                <a:ext cx="2187245" cy="646331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1200" i="1" u="sng" dirty="0" smtClean="0"/>
                  <a:t>Less:</a:t>
                </a:r>
                <a:r>
                  <a:rPr lang="en-US" sz="1200" dirty="0" smtClean="0"/>
                  <a:t> Latency/Disruption Tolerant/Safe</a:t>
                </a:r>
              </a:p>
              <a:p>
                <a:pPr algn="ctr"/>
                <a:r>
                  <a:rPr lang="en-US" sz="1200" u="sng" dirty="0" smtClean="0"/>
                  <a:t>More</a:t>
                </a:r>
                <a:r>
                  <a:rPr lang="en-US" sz="1200" dirty="0" smtClean="0"/>
                  <a:t>: Controllable/Live</a:t>
                </a:r>
              </a:p>
            </p:txBody>
          </p:sp>
          <p:sp>
            <p:nvSpPr>
              <p:cNvPr id="499" name="Right Arrow 498"/>
              <p:cNvSpPr/>
              <p:nvPr/>
            </p:nvSpPr>
            <p:spPr>
              <a:xfrm rot="16200000">
                <a:off x="7610480" y="4962526"/>
                <a:ext cx="533400" cy="485775"/>
              </a:xfrm>
              <a:prstGeom prst="rightArrow">
                <a:avLst/>
              </a:prstGeom>
              <a:solidFill>
                <a:srgbClr val="FFC0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2" name="Right Arrow 501"/>
              <p:cNvSpPr/>
              <p:nvPr/>
            </p:nvSpPr>
            <p:spPr>
              <a:xfrm rot="5400000">
                <a:off x="7639051" y="3086101"/>
                <a:ext cx="533400" cy="485775"/>
              </a:xfrm>
              <a:prstGeom prst="rightArrow">
                <a:avLst/>
              </a:prstGeom>
              <a:solidFill>
                <a:srgbClr val="00FF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623" name="Group 622"/>
            <p:cNvGrpSpPr/>
            <p:nvPr/>
          </p:nvGrpSpPr>
          <p:grpSpPr>
            <a:xfrm>
              <a:off x="2315729" y="3066139"/>
              <a:ext cx="6248836" cy="1427300"/>
              <a:chOff x="2315729" y="3066139"/>
              <a:chExt cx="6248836" cy="1427300"/>
            </a:xfrm>
          </p:grpSpPr>
          <p:sp>
            <p:nvSpPr>
              <p:cNvPr id="483" name="Text Box 79"/>
              <p:cNvSpPr txBox="1">
                <a:spLocks noChangeArrowheads="1"/>
              </p:cNvSpPr>
              <p:nvPr/>
            </p:nvSpPr>
            <p:spPr bwMode="auto">
              <a:xfrm>
                <a:off x="7243369" y="3248025"/>
                <a:ext cx="1321196" cy="41549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>
                <a:spAutoFit/>
              </a:bodyPr>
              <a:lstStyle/>
              <a:p>
                <a:pPr algn="ctr"/>
                <a:r>
                  <a:rPr lang="en-US" sz="1050" b="1" i="1" dirty="0" smtClean="0"/>
                  <a:t>Best Integrated</a:t>
                </a:r>
              </a:p>
              <a:p>
                <a:pPr algn="ctr"/>
                <a:r>
                  <a:rPr lang="en-US" sz="1050" b="1" i="1" dirty="0" smtClean="0"/>
                  <a:t>Performance Region</a:t>
                </a:r>
                <a:endParaRPr lang="en-US" sz="1600" b="1" i="1" dirty="0"/>
              </a:p>
            </p:txBody>
          </p:sp>
          <p:grpSp>
            <p:nvGrpSpPr>
              <p:cNvPr id="554" name="Group 553"/>
              <p:cNvGrpSpPr/>
              <p:nvPr/>
            </p:nvGrpSpPr>
            <p:grpSpPr>
              <a:xfrm>
                <a:off x="2315729" y="3066139"/>
                <a:ext cx="6197401" cy="1427300"/>
                <a:chOff x="2315729" y="3409039"/>
                <a:chExt cx="6197401" cy="1427300"/>
              </a:xfrm>
            </p:grpSpPr>
            <p:sp>
              <p:nvSpPr>
                <p:cNvPr id="453" name="Cloud 452"/>
                <p:cNvSpPr/>
                <p:nvPr/>
              </p:nvSpPr>
              <p:spPr>
                <a:xfrm>
                  <a:off x="7250633" y="4000310"/>
                  <a:ext cx="1262497" cy="836029"/>
                </a:xfrm>
                <a:prstGeom prst="cloud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523" name="Group 522"/>
                <p:cNvGrpSpPr/>
                <p:nvPr/>
              </p:nvGrpSpPr>
              <p:grpSpPr>
                <a:xfrm>
                  <a:off x="7543927" y="4158873"/>
                  <a:ext cx="658694" cy="522519"/>
                  <a:chOff x="7572502" y="4130298"/>
                  <a:chExt cx="658694" cy="522519"/>
                </a:xfrm>
              </p:grpSpPr>
              <p:sp>
                <p:nvSpPr>
                  <p:cNvPr id="455" name="Puzzle3"/>
                  <p:cNvSpPr>
                    <a:spLocks noEditPoints="1" noChangeArrowheads="1"/>
                  </p:cNvSpPr>
                  <p:nvPr/>
                </p:nvSpPr>
                <p:spPr bwMode="auto">
                  <a:xfrm>
                    <a:off x="7802703" y="4130298"/>
                    <a:ext cx="76032" cy="97090"/>
                  </a:xfrm>
                  <a:custGeom>
                    <a:avLst/>
                    <a:gdLst>
                      <a:gd name="T0" fmla="*/ 10391 w 21600"/>
                      <a:gd name="T1" fmla="*/ 15806 h 21600"/>
                      <a:gd name="T2" fmla="*/ 20551 w 21600"/>
                      <a:gd name="T3" fmla="*/ 21088 h 21600"/>
                      <a:gd name="T4" fmla="*/ 13180 w 21600"/>
                      <a:gd name="T5" fmla="*/ 13801 h 21600"/>
                      <a:gd name="T6" fmla="*/ 20551 w 21600"/>
                      <a:gd name="T7" fmla="*/ 7025 h 21600"/>
                      <a:gd name="T8" fmla="*/ 10500 w 21600"/>
                      <a:gd name="T9" fmla="*/ 52 h 21600"/>
                      <a:gd name="T10" fmla="*/ 692 w 21600"/>
                      <a:gd name="T11" fmla="*/ 6802 h 21600"/>
                      <a:gd name="T12" fmla="*/ 8064 w 21600"/>
                      <a:gd name="T13" fmla="*/ 13526 h 21600"/>
                      <a:gd name="T14" fmla="*/ 692 w 21600"/>
                      <a:gd name="T15" fmla="*/ 21088 h 21600"/>
                      <a:gd name="T16" fmla="*/ 2273 w 21600"/>
                      <a:gd name="T17" fmla="*/ 7719 h 21600"/>
                      <a:gd name="T18" fmla="*/ 19149 w 21600"/>
                      <a:gd name="T19" fmla="*/ 20237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T16" t="T17" r="T18" b="T19"/>
                    <a:pathLst>
                      <a:path w="21600" h="21600">
                        <a:moveTo>
                          <a:pt x="6625" y="20892"/>
                        </a:moveTo>
                        <a:lnTo>
                          <a:pt x="7105" y="21023"/>
                        </a:lnTo>
                        <a:lnTo>
                          <a:pt x="7513" y="21088"/>
                        </a:lnTo>
                        <a:lnTo>
                          <a:pt x="7922" y="21115"/>
                        </a:lnTo>
                        <a:lnTo>
                          <a:pt x="8242" y="21115"/>
                        </a:lnTo>
                        <a:lnTo>
                          <a:pt x="8544" y="21062"/>
                        </a:lnTo>
                        <a:lnTo>
                          <a:pt x="8810" y="20997"/>
                        </a:lnTo>
                        <a:lnTo>
                          <a:pt x="9023" y="20892"/>
                        </a:lnTo>
                        <a:lnTo>
                          <a:pt x="9148" y="20761"/>
                        </a:lnTo>
                        <a:lnTo>
                          <a:pt x="9290" y="20616"/>
                        </a:lnTo>
                        <a:lnTo>
                          <a:pt x="9361" y="20459"/>
                        </a:lnTo>
                        <a:lnTo>
                          <a:pt x="9396" y="20289"/>
                        </a:lnTo>
                        <a:lnTo>
                          <a:pt x="9396" y="20092"/>
                        </a:lnTo>
                        <a:lnTo>
                          <a:pt x="9325" y="19909"/>
                        </a:lnTo>
                        <a:lnTo>
                          <a:pt x="9219" y="19738"/>
                        </a:lnTo>
                        <a:lnTo>
                          <a:pt x="9094" y="19555"/>
                        </a:lnTo>
                        <a:lnTo>
                          <a:pt x="8917" y="19384"/>
                        </a:lnTo>
                        <a:lnTo>
                          <a:pt x="8650" y="19162"/>
                        </a:lnTo>
                        <a:lnTo>
                          <a:pt x="8437" y="18900"/>
                        </a:lnTo>
                        <a:lnTo>
                          <a:pt x="8277" y="18624"/>
                        </a:lnTo>
                        <a:lnTo>
                          <a:pt x="8135" y="18349"/>
                        </a:lnTo>
                        <a:lnTo>
                          <a:pt x="8028" y="18048"/>
                        </a:lnTo>
                        <a:lnTo>
                          <a:pt x="7993" y="17746"/>
                        </a:lnTo>
                        <a:lnTo>
                          <a:pt x="7993" y="17471"/>
                        </a:lnTo>
                        <a:lnTo>
                          <a:pt x="8028" y="17169"/>
                        </a:lnTo>
                        <a:lnTo>
                          <a:pt x="8135" y="16920"/>
                        </a:lnTo>
                        <a:lnTo>
                          <a:pt x="8277" y="16671"/>
                        </a:lnTo>
                        <a:lnTo>
                          <a:pt x="8366" y="16540"/>
                        </a:lnTo>
                        <a:lnTo>
                          <a:pt x="8473" y="16409"/>
                        </a:lnTo>
                        <a:lnTo>
                          <a:pt x="8615" y="16317"/>
                        </a:lnTo>
                        <a:lnTo>
                          <a:pt x="8739" y="16213"/>
                        </a:lnTo>
                        <a:lnTo>
                          <a:pt x="8881" y="16134"/>
                        </a:lnTo>
                        <a:lnTo>
                          <a:pt x="9059" y="16055"/>
                        </a:lnTo>
                        <a:lnTo>
                          <a:pt x="9254" y="15990"/>
                        </a:lnTo>
                        <a:lnTo>
                          <a:pt x="9432" y="15911"/>
                        </a:lnTo>
                        <a:lnTo>
                          <a:pt x="9663" y="15885"/>
                        </a:lnTo>
                        <a:lnTo>
                          <a:pt x="9876" y="15833"/>
                        </a:lnTo>
                        <a:lnTo>
                          <a:pt x="10142" y="15806"/>
                        </a:lnTo>
                        <a:lnTo>
                          <a:pt x="10391" y="15806"/>
                        </a:lnTo>
                        <a:lnTo>
                          <a:pt x="10728" y="15806"/>
                        </a:lnTo>
                        <a:lnTo>
                          <a:pt x="10995" y="15806"/>
                        </a:lnTo>
                        <a:lnTo>
                          <a:pt x="11279" y="15833"/>
                        </a:lnTo>
                        <a:lnTo>
                          <a:pt x="11546" y="15885"/>
                        </a:lnTo>
                        <a:lnTo>
                          <a:pt x="11776" y="15937"/>
                        </a:lnTo>
                        <a:lnTo>
                          <a:pt x="12025" y="15990"/>
                        </a:lnTo>
                        <a:lnTo>
                          <a:pt x="12221" y="16055"/>
                        </a:lnTo>
                        <a:lnTo>
                          <a:pt x="12434" y="16134"/>
                        </a:lnTo>
                        <a:lnTo>
                          <a:pt x="12611" y="16213"/>
                        </a:lnTo>
                        <a:lnTo>
                          <a:pt x="12771" y="16317"/>
                        </a:lnTo>
                        <a:lnTo>
                          <a:pt x="12913" y="16409"/>
                        </a:lnTo>
                        <a:lnTo>
                          <a:pt x="13038" y="16514"/>
                        </a:lnTo>
                        <a:lnTo>
                          <a:pt x="13251" y="16737"/>
                        </a:lnTo>
                        <a:lnTo>
                          <a:pt x="13428" y="16986"/>
                        </a:lnTo>
                        <a:lnTo>
                          <a:pt x="13517" y="17248"/>
                        </a:lnTo>
                        <a:lnTo>
                          <a:pt x="13588" y="17523"/>
                        </a:lnTo>
                        <a:lnTo>
                          <a:pt x="13588" y="17799"/>
                        </a:lnTo>
                        <a:lnTo>
                          <a:pt x="13517" y="18074"/>
                        </a:lnTo>
                        <a:lnTo>
                          <a:pt x="13428" y="18323"/>
                        </a:lnTo>
                        <a:lnTo>
                          <a:pt x="13286" y="18572"/>
                        </a:lnTo>
                        <a:lnTo>
                          <a:pt x="13109" y="18808"/>
                        </a:lnTo>
                        <a:lnTo>
                          <a:pt x="12878" y="19031"/>
                        </a:lnTo>
                        <a:lnTo>
                          <a:pt x="12434" y="19411"/>
                        </a:lnTo>
                        <a:lnTo>
                          <a:pt x="12132" y="19738"/>
                        </a:lnTo>
                        <a:lnTo>
                          <a:pt x="12025" y="19856"/>
                        </a:lnTo>
                        <a:lnTo>
                          <a:pt x="11919" y="20014"/>
                        </a:lnTo>
                        <a:lnTo>
                          <a:pt x="11883" y="20132"/>
                        </a:lnTo>
                        <a:lnTo>
                          <a:pt x="11883" y="20263"/>
                        </a:lnTo>
                        <a:lnTo>
                          <a:pt x="11883" y="20394"/>
                        </a:lnTo>
                        <a:lnTo>
                          <a:pt x="11954" y="20485"/>
                        </a:lnTo>
                        <a:lnTo>
                          <a:pt x="12061" y="20590"/>
                        </a:lnTo>
                        <a:lnTo>
                          <a:pt x="12185" y="20695"/>
                        </a:lnTo>
                        <a:lnTo>
                          <a:pt x="12327" y="20787"/>
                        </a:lnTo>
                        <a:lnTo>
                          <a:pt x="12540" y="20892"/>
                        </a:lnTo>
                        <a:lnTo>
                          <a:pt x="12771" y="20997"/>
                        </a:lnTo>
                        <a:lnTo>
                          <a:pt x="13073" y="21088"/>
                        </a:lnTo>
                        <a:lnTo>
                          <a:pt x="13428" y="21193"/>
                        </a:lnTo>
                        <a:lnTo>
                          <a:pt x="13873" y="21298"/>
                        </a:lnTo>
                        <a:lnTo>
                          <a:pt x="14317" y="21390"/>
                        </a:lnTo>
                        <a:lnTo>
                          <a:pt x="14778" y="21468"/>
                        </a:lnTo>
                        <a:lnTo>
                          <a:pt x="15294" y="21547"/>
                        </a:lnTo>
                        <a:lnTo>
                          <a:pt x="15809" y="21600"/>
                        </a:lnTo>
                        <a:lnTo>
                          <a:pt x="16359" y="21652"/>
                        </a:lnTo>
                        <a:lnTo>
                          <a:pt x="16875" y="21678"/>
                        </a:lnTo>
                        <a:lnTo>
                          <a:pt x="17407" y="21678"/>
                        </a:lnTo>
                        <a:lnTo>
                          <a:pt x="17958" y="21678"/>
                        </a:lnTo>
                        <a:lnTo>
                          <a:pt x="18473" y="21652"/>
                        </a:lnTo>
                        <a:lnTo>
                          <a:pt x="18953" y="21573"/>
                        </a:lnTo>
                        <a:lnTo>
                          <a:pt x="19397" y="21495"/>
                        </a:lnTo>
                        <a:lnTo>
                          <a:pt x="19841" y="21390"/>
                        </a:lnTo>
                        <a:lnTo>
                          <a:pt x="20214" y="21272"/>
                        </a:lnTo>
                        <a:lnTo>
                          <a:pt x="20551" y="21088"/>
                        </a:lnTo>
                        <a:lnTo>
                          <a:pt x="20480" y="20787"/>
                        </a:lnTo>
                        <a:lnTo>
                          <a:pt x="20409" y="20485"/>
                        </a:lnTo>
                        <a:lnTo>
                          <a:pt x="20356" y="20158"/>
                        </a:lnTo>
                        <a:lnTo>
                          <a:pt x="20356" y="19804"/>
                        </a:lnTo>
                        <a:lnTo>
                          <a:pt x="20321" y="19083"/>
                        </a:lnTo>
                        <a:lnTo>
                          <a:pt x="20356" y="18349"/>
                        </a:lnTo>
                        <a:lnTo>
                          <a:pt x="20409" y="17641"/>
                        </a:lnTo>
                        <a:lnTo>
                          <a:pt x="20480" y="17012"/>
                        </a:lnTo>
                        <a:lnTo>
                          <a:pt x="20551" y="16488"/>
                        </a:lnTo>
                        <a:lnTo>
                          <a:pt x="20551" y="16055"/>
                        </a:lnTo>
                        <a:lnTo>
                          <a:pt x="20551" y="15911"/>
                        </a:lnTo>
                        <a:lnTo>
                          <a:pt x="20445" y="15754"/>
                        </a:lnTo>
                        <a:lnTo>
                          <a:pt x="20356" y="15610"/>
                        </a:lnTo>
                        <a:lnTo>
                          <a:pt x="20178" y="15452"/>
                        </a:lnTo>
                        <a:lnTo>
                          <a:pt x="20001" y="15334"/>
                        </a:lnTo>
                        <a:lnTo>
                          <a:pt x="19770" y="15230"/>
                        </a:lnTo>
                        <a:lnTo>
                          <a:pt x="19521" y="15125"/>
                        </a:lnTo>
                        <a:lnTo>
                          <a:pt x="19290" y="15059"/>
                        </a:lnTo>
                        <a:lnTo>
                          <a:pt x="19024" y="15007"/>
                        </a:lnTo>
                        <a:lnTo>
                          <a:pt x="18740" y="14954"/>
                        </a:lnTo>
                        <a:lnTo>
                          <a:pt x="18509" y="14954"/>
                        </a:lnTo>
                        <a:lnTo>
                          <a:pt x="18225" y="14954"/>
                        </a:lnTo>
                        <a:lnTo>
                          <a:pt x="17994" y="15007"/>
                        </a:lnTo>
                        <a:lnTo>
                          <a:pt x="17763" y="15085"/>
                        </a:lnTo>
                        <a:lnTo>
                          <a:pt x="17550" y="15177"/>
                        </a:lnTo>
                        <a:lnTo>
                          <a:pt x="17372" y="15308"/>
                        </a:lnTo>
                        <a:lnTo>
                          <a:pt x="17176" y="15426"/>
                        </a:lnTo>
                        <a:lnTo>
                          <a:pt x="16928" y="15557"/>
                        </a:lnTo>
                        <a:lnTo>
                          <a:pt x="16661" y="15636"/>
                        </a:lnTo>
                        <a:lnTo>
                          <a:pt x="16359" y="15688"/>
                        </a:lnTo>
                        <a:lnTo>
                          <a:pt x="16022" y="15715"/>
                        </a:lnTo>
                        <a:lnTo>
                          <a:pt x="15667" y="15688"/>
                        </a:lnTo>
                        <a:lnTo>
                          <a:pt x="15294" y="15662"/>
                        </a:lnTo>
                        <a:lnTo>
                          <a:pt x="14956" y="15583"/>
                        </a:lnTo>
                        <a:lnTo>
                          <a:pt x="14619" y="15479"/>
                        </a:lnTo>
                        <a:lnTo>
                          <a:pt x="14281" y="15334"/>
                        </a:lnTo>
                        <a:lnTo>
                          <a:pt x="13961" y="15177"/>
                        </a:lnTo>
                        <a:lnTo>
                          <a:pt x="13695" y="14981"/>
                        </a:lnTo>
                        <a:lnTo>
                          <a:pt x="13588" y="14850"/>
                        </a:lnTo>
                        <a:lnTo>
                          <a:pt x="13482" y="14732"/>
                        </a:lnTo>
                        <a:lnTo>
                          <a:pt x="13393" y="14600"/>
                        </a:lnTo>
                        <a:lnTo>
                          <a:pt x="13322" y="14456"/>
                        </a:lnTo>
                        <a:lnTo>
                          <a:pt x="13251" y="14299"/>
                        </a:lnTo>
                        <a:lnTo>
                          <a:pt x="13215" y="14155"/>
                        </a:lnTo>
                        <a:lnTo>
                          <a:pt x="13180" y="13971"/>
                        </a:lnTo>
                        <a:lnTo>
                          <a:pt x="13180" y="13801"/>
                        </a:lnTo>
                        <a:lnTo>
                          <a:pt x="13180" y="13591"/>
                        </a:lnTo>
                        <a:lnTo>
                          <a:pt x="13215" y="13395"/>
                        </a:lnTo>
                        <a:lnTo>
                          <a:pt x="13251" y="13198"/>
                        </a:lnTo>
                        <a:lnTo>
                          <a:pt x="13322" y="13015"/>
                        </a:lnTo>
                        <a:lnTo>
                          <a:pt x="13393" y="12870"/>
                        </a:lnTo>
                        <a:lnTo>
                          <a:pt x="13482" y="12713"/>
                        </a:lnTo>
                        <a:lnTo>
                          <a:pt x="13588" y="12569"/>
                        </a:lnTo>
                        <a:lnTo>
                          <a:pt x="13730" y="12438"/>
                        </a:lnTo>
                        <a:lnTo>
                          <a:pt x="13997" y="12215"/>
                        </a:lnTo>
                        <a:lnTo>
                          <a:pt x="14334" y="12005"/>
                        </a:lnTo>
                        <a:lnTo>
                          <a:pt x="14690" y="11861"/>
                        </a:lnTo>
                        <a:lnTo>
                          <a:pt x="15063" y="11756"/>
                        </a:lnTo>
                        <a:lnTo>
                          <a:pt x="15436" y="11678"/>
                        </a:lnTo>
                        <a:lnTo>
                          <a:pt x="15809" y="11638"/>
                        </a:lnTo>
                        <a:lnTo>
                          <a:pt x="16182" y="11638"/>
                        </a:lnTo>
                        <a:lnTo>
                          <a:pt x="16555" y="11678"/>
                        </a:lnTo>
                        <a:lnTo>
                          <a:pt x="16910" y="11730"/>
                        </a:lnTo>
                        <a:lnTo>
                          <a:pt x="17248" y="11835"/>
                        </a:lnTo>
                        <a:lnTo>
                          <a:pt x="17514" y="11966"/>
                        </a:lnTo>
                        <a:lnTo>
                          <a:pt x="17763" y="12110"/>
                        </a:lnTo>
                        <a:lnTo>
                          <a:pt x="17887" y="12215"/>
                        </a:lnTo>
                        <a:lnTo>
                          <a:pt x="18065" y="12307"/>
                        </a:lnTo>
                        <a:lnTo>
                          <a:pt x="18260" y="12412"/>
                        </a:lnTo>
                        <a:lnTo>
                          <a:pt x="18438" y="12464"/>
                        </a:lnTo>
                        <a:lnTo>
                          <a:pt x="18669" y="12543"/>
                        </a:lnTo>
                        <a:lnTo>
                          <a:pt x="18882" y="12569"/>
                        </a:lnTo>
                        <a:lnTo>
                          <a:pt x="19113" y="12595"/>
                        </a:lnTo>
                        <a:lnTo>
                          <a:pt x="19361" y="12608"/>
                        </a:lnTo>
                        <a:lnTo>
                          <a:pt x="19592" y="12608"/>
                        </a:lnTo>
                        <a:lnTo>
                          <a:pt x="19841" y="12595"/>
                        </a:lnTo>
                        <a:lnTo>
                          <a:pt x="20072" y="12543"/>
                        </a:lnTo>
                        <a:lnTo>
                          <a:pt x="20321" y="12490"/>
                        </a:lnTo>
                        <a:lnTo>
                          <a:pt x="20551" y="12438"/>
                        </a:lnTo>
                        <a:lnTo>
                          <a:pt x="20800" y="12333"/>
                        </a:lnTo>
                        <a:lnTo>
                          <a:pt x="20996" y="12241"/>
                        </a:lnTo>
                        <a:lnTo>
                          <a:pt x="21244" y="12110"/>
                        </a:lnTo>
                        <a:lnTo>
                          <a:pt x="21298" y="12032"/>
                        </a:lnTo>
                        <a:lnTo>
                          <a:pt x="21404" y="11966"/>
                        </a:lnTo>
                        <a:lnTo>
                          <a:pt x="21475" y="11861"/>
                        </a:lnTo>
                        <a:lnTo>
                          <a:pt x="21511" y="11730"/>
                        </a:lnTo>
                        <a:lnTo>
                          <a:pt x="21617" y="11481"/>
                        </a:lnTo>
                        <a:lnTo>
                          <a:pt x="21653" y="11180"/>
                        </a:lnTo>
                        <a:lnTo>
                          <a:pt x="21653" y="10826"/>
                        </a:lnTo>
                        <a:lnTo>
                          <a:pt x="21653" y="10472"/>
                        </a:lnTo>
                        <a:lnTo>
                          <a:pt x="21582" y="10092"/>
                        </a:lnTo>
                        <a:lnTo>
                          <a:pt x="21511" y="9725"/>
                        </a:lnTo>
                        <a:lnTo>
                          <a:pt x="21298" y="8912"/>
                        </a:lnTo>
                        <a:lnTo>
                          <a:pt x="21067" y="8191"/>
                        </a:lnTo>
                        <a:lnTo>
                          <a:pt x="20800" y="7536"/>
                        </a:lnTo>
                        <a:lnTo>
                          <a:pt x="20551" y="7025"/>
                        </a:lnTo>
                        <a:lnTo>
                          <a:pt x="20001" y="7103"/>
                        </a:lnTo>
                        <a:lnTo>
                          <a:pt x="19432" y="7156"/>
                        </a:lnTo>
                        <a:lnTo>
                          <a:pt x="18846" y="7208"/>
                        </a:lnTo>
                        <a:lnTo>
                          <a:pt x="18225" y="7208"/>
                        </a:lnTo>
                        <a:lnTo>
                          <a:pt x="17656" y="7208"/>
                        </a:lnTo>
                        <a:lnTo>
                          <a:pt x="17070" y="7182"/>
                        </a:lnTo>
                        <a:lnTo>
                          <a:pt x="16484" y="7156"/>
                        </a:lnTo>
                        <a:lnTo>
                          <a:pt x="15986" y="7103"/>
                        </a:lnTo>
                        <a:lnTo>
                          <a:pt x="14992" y="6999"/>
                        </a:lnTo>
                        <a:lnTo>
                          <a:pt x="14210" y="6907"/>
                        </a:lnTo>
                        <a:lnTo>
                          <a:pt x="13695" y="6828"/>
                        </a:lnTo>
                        <a:lnTo>
                          <a:pt x="13517" y="6802"/>
                        </a:lnTo>
                        <a:lnTo>
                          <a:pt x="13073" y="6645"/>
                        </a:lnTo>
                        <a:lnTo>
                          <a:pt x="12700" y="6474"/>
                        </a:lnTo>
                        <a:lnTo>
                          <a:pt x="12363" y="6304"/>
                        </a:lnTo>
                        <a:lnTo>
                          <a:pt x="12132" y="6094"/>
                        </a:lnTo>
                        <a:lnTo>
                          <a:pt x="11919" y="5871"/>
                        </a:lnTo>
                        <a:lnTo>
                          <a:pt x="11776" y="5649"/>
                        </a:lnTo>
                        <a:lnTo>
                          <a:pt x="11688" y="5413"/>
                        </a:lnTo>
                        <a:lnTo>
                          <a:pt x="11617" y="5190"/>
                        </a:lnTo>
                        <a:lnTo>
                          <a:pt x="11617" y="4941"/>
                        </a:lnTo>
                        <a:lnTo>
                          <a:pt x="11652" y="4718"/>
                        </a:lnTo>
                        <a:lnTo>
                          <a:pt x="11723" y="4482"/>
                        </a:lnTo>
                        <a:lnTo>
                          <a:pt x="11812" y="4285"/>
                        </a:lnTo>
                        <a:lnTo>
                          <a:pt x="11919" y="4089"/>
                        </a:lnTo>
                        <a:lnTo>
                          <a:pt x="12096" y="3905"/>
                        </a:lnTo>
                        <a:lnTo>
                          <a:pt x="12292" y="3735"/>
                        </a:lnTo>
                        <a:lnTo>
                          <a:pt x="12505" y="3604"/>
                        </a:lnTo>
                        <a:lnTo>
                          <a:pt x="12700" y="3460"/>
                        </a:lnTo>
                        <a:lnTo>
                          <a:pt x="12878" y="3250"/>
                        </a:lnTo>
                        <a:lnTo>
                          <a:pt x="13038" y="3027"/>
                        </a:lnTo>
                        <a:lnTo>
                          <a:pt x="13180" y="2752"/>
                        </a:lnTo>
                        <a:lnTo>
                          <a:pt x="13286" y="2477"/>
                        </a:lnTo>
                        <a:lnTo>
                          <a:pt x="13322" y="2175"/>
                        </a:lnTo>
                        <a:lnTo>
                          <a:pt x="13357" y="1874"/>
                        </a:lnTo>
                        <a:lnTo>
                          <a:pt x="13286" y="1572"/>
                        </a:lnTo>
                        <a:lnTo>
                          <a:pt x="13180" y="1271"/>
                        </a:lnTo>
                        <a:lnTo>
                          <a:pt x="13038" y="983"/>
                        </a:lnTo>
                        <a:lnTo>
                          <a:pt x="12949" y="865"/>
                        </a:lnTo>
                        <a:lnTo>
                          <a:pt x="12807" y="733"/>
                        </a:lnTo>
                        <a:lnTo>
                          <a:pt x="12665" y="616"/>
                        </a:lnTo>
                        <a:lnTo>
                          <a:pt x="12505" y="511"/>
                        </a:lnTo>
                        <a:lnTo>
                          <a:pt x="12327" y="406"/>
                        </a:lnTo>
                        <a:lnTo>
                          <a:pt x="12132" y="314"/>
                        </a:lnTo>
                        <a:lnTo>
                          <a:pt x="11883" y="235"/>
                        </a:lnTo>
                        <a:lnTo>
                          <a:pt x="11652" y="183"/>
                        </a:lnTo>
                        <a:lnTo>
                          <a:pt x="11368" y="104"/>
                        </a:lnTo>
                        <a:lnTo>
                          <a:pt x="11101" y="78"/>
                        </a:lnTo>
                        <a:lnTo>
                          <a:pt x="10800" y="52"/>
                        </a:lnTo>
                        <a:lnTo>
                          <a:pt x="10444" y="52"/>
                        </a:lnTo>
                        <a:lnTo>
                          <a:pt x="10142" y="52"/>
                        </a:lnTo>
                        <a:lnTo>
                          <a:pt x="9840" y="78"/>
                        </a:lnTo>
                        <a:lnTo>
                          <a:pt x="9574" y="104"/>
                        </a:lnTo>
                        <a:lnTo>
                          <a:pt x="9325" y="157"/>
                        </a:lnTo>
                        <a:lnTo>
                          <a:pt x="9094" y="209"/>
                        </a:lnTo>
                        <a:lnTo>
                          <a:pt x="8846" y="262"/>
                        </a:lnTo>
                        <a:lnTo>
                          <a:pt x="8650" y="340"/>
                        </a:lnTo>
                        <a:lnTo>
                          <a:pt x="8437" y="432"/>
                        </a:lnTo>
                        <a:lnTo>
                          <a:pt x="8277" y="511"/>
                        </a:lnTo>
                        <a:lnTo>
                          <a:pt x="8100" y="616"/>
                        </a:lnTo>
                        <a:lnTo>
                          <a:pt x="7957" y="707"/>
                        </a:lnTo>
                        <a:lnTo>
                          <a:pt x="7833" y="838"/>
                        </a:lnTo>
                        <a:lnTo>
                          <a:pt x="7620" y="1061"/>
                        </a:lnTo>
                        <a:lnTo>
                          <a:pt x="7442" y="1336"/>
                        </a:lnTo>
                        <a:lnTo>
                          <a:pt x="7353" y="1599"/>
                        </a:lnTo>
                        <a:lnTo>
                          <a:pt x="7318" y="1900"/>
                        </a:lnTo>
                        <a:lnTo>
                          <a:pt x="7318" y="2175"/>
                        </a:lnTo>
                        <a:lnTo>
                          <a:pt x="7353" y="2450"/>
                        </a:lnTo>
                        <a:lnTo>
                          <a:pt x="7442" y="2726"/>
                        </a:lnTo>
                        <a:lnTo>
                          <a:pt x="7620" y="2975"/>
                        </a:lnTo>
                        <a:lnTo>
                          <a:pt x="7833" y="3198"/>
                        </a:lnTo>
                        <a:lnTo>
                          <a:pt x="8064" y="3433"/>
                        </a:lnTo>
                        <a:lnTo>
                          <a:pt x="8295" y="3630"/>
                        </a:lnTo>
                        <a:lnTo>
                          <a:pt x="8508" y="3853"/>
                        </a:lnTo>
                        <a:lnTo>
                          <a:pt x="8686" y="4089"/>
                        </a:lnTo>
                        <a:lnTo>
                          <a:pt x="8775" y="4312"/>
                        </a:lnTo>
                        <a:lnTo>
                          <a:pt x="8846" y="4561"/>
                        </a:lnTo>
                        <a:lnTo>
                          <a:pt x="8846" y="4810"/>
                        </a:lnTo>
                        <a:lnTo>
                          <a:pt x="8810" y="5059"/>
                        </a:lnTo>
                        <a:lnTo>
                          <a:pt x="8721" y="5295"/>
                        </a:lnTo>
                        <a:lnTo>
                          <a:pt x="8579" y="5544"/>
                        </a:lnTo>
                        <a:lnTo>
                          <a:pt x="8366" y="5766"/>
                        </a:lnTo>
                        <a:lnTo>
                          <a:pt x="8135" y="5976"/>
                        </a:lnTo>
                        <a:lnTo>
                          <a:pt x="7833" y="6199"/>
                        </a:lnTo>
                        <a:lnTo>
                          <a:pt x="7478" y="6369"/>
                        </a:lnTo>
                        <a:lnTo>
                          <a:pt x="7069" y="6527"/>
                        </a:lnTo>
                        <a:lnTo>
                          <a:pt x="6590" y="6671"/>
                        </a:lnTo>
                        <a:lnTo>
                          <a:pt x="6092" y="6802"/>
                        </a:lnTo>
                        <a:lnTo>
                          <a:pt x="5684" y="6802"/>
                        </a:lnTo>
                        <a:lnTo>
                          <a:pt x="5133" y="6802"/>
                        </a:lnTo>
                        <a:lnTo>
                          <a:pt x="4547" y="6802"/>
                        </a:lnTo>
                        <a:lnTo>
                          <a:pt x="3872" y="6802"/>
                        </a:lnTo>
                        <a:lnTo>
                          <a:pt x="3144" y="6802"/>
                        </a:lnTo>
                        <a:lnTo>
                          <a:pt x="2362" y="6802"/>
                        </a:lnTo>
                        <a:lnTo>
                          <a:pt x="1545" y="6802"/>
                        </a:lnTo>
                        <a:lnTo>
                          <a:pt x="692" y="6802"/>
                        </a:lnTo>
                        <a:lnTo>
                          <a:pt x="586" y="7234"/>
                        </a:lnTo>
                        <a:lnTo>
                          <a:pt x="461" y="7837"/>
                        </a:lnTo>
                        <a:lnTo>
                          <a:pt x="355" y="8493"/>
                        </a:lnTo>
                        <a:lnTo>
                          <a:pt x="248" y="9187"/>
                        </a:lnTo>
                        <a:lnTo>
                          <a:pt x="142" y="9869"/>
                        </a:lnTo>
                        <a:lnTo>
                          <a:pt x="106" y="10498"/>
                        </a:lnTo>
                        <a:lnTo>
                          <a:pt x="106" y="10983"/>
                        </a:lnTo>
                        <a:lnTo>
                          <a:pt x="106" y="11311"/>
                        </a:lnTo>
                        <a:lnTo>
                          <a:pt x="213" y="11481"/>
                        </a:lnTo>
                        <a:lnTo>
                          <a:pt x="319" y="11651"/>
                        </a:lnTo>
                        <a:lnTo>
                          <a:pt x="497" y="11783"/>
                        </a:lnTo>
                        <a:lnTo>
                          <a:pt x="692" y="11914"/>
                        </a:lnTo>
                        <a:lnTo>
                          <a:pt x="941" y="12032"/>
                        </a:lnTo>
                        <a:lnTo>
                          <a:pt x="1207" y="12110"/>
                        </a:lnTo>
                        <a:lnTo>
                          <a:pt x="1509" y="12189"/>
                        </a:lnTo>
                        <a:lnTo>
                          <a:pt x="1794" y="12241"/>
                        </a:lnTo>
                        <a:lnTo>
                          <a:pt x="2131" y="12267"/>
                        </a:lnTo>
                        <a:lnTo>
                          <a:pt x="2433" y="12281"/>
                        </a:lnTo>
                        <a:lnTo>
                          <a:pt x="2735" y="12267"/>
                        </a:lnTo>
                        <a:lnTo>
                          <a:pt x="3055" y="12241"/>
                        </a:lnTo>
                        <a:lnTo>
                          <a:pt x="3357" y="12189"/>
                        </a:lnTo>
                        <a:lnTo>
                          <a:pt x="3623" y="12084"/>
                        </a:lnTo>
                        <a:lnTo>
                          <a:pt x="3872" y="11979"/>
                        </a:lnTo>
                        <a:lnTo>
                          <a:pt x="4103" y="11861"/>
                        </a:lnTo>
                        <a:lnTo>
                          <a:pt x="4316" y="11704"/>
                        </a:lnTo>
                        <a:lnTo>
                          <a:pt x="4582" y="11612"/>
                        </a:lnTo>
                        <a:lnTo>
                          <a:pt x="4849" y="11533"/>
                        </a:lnTo>
                        <a:lnTo>
                          <a:pt x="5169" y="11507"/>
                        </a:lnTo>
                        <a:lnTo>
                          <a:pt x="5506" y="11481"/>
                        </a:lnTo>
                        <a:lnTo>
                          <a:pt x="5808" y="11507"/>
                        </a:lnTo>
                        <a:lnTo>
                          <a:pt x="6146" y="11560"/>
                        </a:lnTo>
                        <a:lnTo>
                          <a:pt x="6501" y="11651"/>
                        </a:lnTo>
                        <a:lnTo>
                          <a:pt x="6803" y="11783"/>
                        </a:lnTo>
                        <a:lnTo>
                          <a:pt x="7105" y="11940"/>
                        </a:lnTo>
                        <a:lnTo>
                          <a:pt x="7353" y="12110"/>
                        </a:lnTo>
                        <a:lnTo>
                          <a:pt x="7584" y="12333"/>
                        </a:lnTo>
                        <a:lnTo>
                          <a:pt x="7798" y="12595"/>
                        </a:lnTo>
                        <a:lnTo>
                          <a:pt x="7922" y="12870"/>
                        </a:lnTo>
                        <a:lnTo>
                          <a:pt x="8028" y="13198"/>
                        </a:lnTo>
                        <a:lnTo>
                          <a:pt x="8064" y="13526"/>
                        </a:lnTo>
                        <a:lnTo>
                          <a:pt x="8028" y="13775"/>
                        </a:lnTo>
                        <a:lnTo>
                          <a:pt x="7922" y="13998"/>
                        </a:lnTo>
                        <a:lnTo>
                          <a:pt x="7798" y="14220"/>
                        </a:lnTo>
                        <a:lnTo>
                          <a:pt x="7584" y="14404"/>
                        </a:lnTo>
                        <a:lnTo>
                          <a:pt x="7353" y="14574"/>
                        </a:lnTo>
                        <a:lnTo>
                          <a:pt x="7105" y="14732"/>
                        </a:lnTo>
                        <a:lnTo>
                          <a:pt x="6803" y="14850"/>
                        </a:lnTo>
                        <a:lnTo>
                          <a:pt x="6501" y="14954"/>
                        </a:lnTo>
                        <a:lnTo>
                          <a:pt x="6146" y="15033"/>
                        </a:lnTo>
                        <a:lnTo>
                          <a:pt x="5808" y="15085"/>
                        </a:lnTo>
                        <a:lnTo>
                          <a:pt x="5506" y="15085"/>
                        </a:lnTo>
                        <a:lnTo>
                          <a:pt x="5169" y="15059"/>
                        </a:lnTo>
                        <a:lnTo>
                          <a:pt x="4849" y="15007"/>
                        </a:lnTo>
                        <a:lnTo>
                          <a:pt x="4582" y="14902"/>
                        </a:lnTo>
                        <a:lnTo>
                          <a:pt x="4316" y="14784"/>
                        </a:lnTo>
                        <a:lnTo>
                          <a:pt x="4103" y="14600"/>
                        </a:lnTo>
                        <a:lnTo>
                          <a:pt x="3907" y="14430"/>
                        </a:lnTo>
                        <a:lnTo>
                          <a:pt x="3659" y="14299"/>
                        </a:lnTo>
                        <a:lnTo>
                          <a:pt x="3428" y="14194"/>
                        </a:lnTo>
                        <a:lnTo>
                          <a:pt x="3179" y="14129"/>
                        </a:lnTo>
                        <a:lnTo>
                          <a:pt x="2913" y="14102"/>
                        </a:lnTo>
                        <a:lnTo>
                          <a:pt x="2646" y="14102"/>
                        </a:lnTo>
                        <a:lnTo>
                          <a:pt x="2362" y="14129"/>
                        </a:lnTo>
                        <a:lnTo>
                          <a:pt x="2096" y="14168"/>
                        </a:lnTo>
                        <a:lnTo>
                          <a:pt x="1811" y="14273"/>
                        </a:lnTo>
                        <a:lnTo>
                          <a:pt x="1545" y="14378"/>
                        </a:lnTo>
                        <a:lnTo>
                          <a:pt x="1314" y="14496"/>
                        </a:lnTo>
                        <a:lnTo>
                          <a:pt x="1065" y="14653"/>
                        </a:lnTo>
                        <a:lnTo>
                          <a:pt x="870" y="14797"/>
                        </a:lnTo>
                        <a:lnTo>
                          <a:pt x="657" y="14981"/>
                        </a:lnTo>
                        <a:lnTo>
                          <a:pt x="497" y="15177"/>
                        </a:lnTo>
                        <a:lnTo>
                          <a:pt x="390" y="15413"/>
                        </a:lnTo>
                        <a:lnTo>
                          <a:pt x="284" y="15636"/>
                        </a:lnTo>
                        <a:lnTo>
                          <a:pt x="248" y="15911"/>
                        </a:lnTo>
                        <a:lnTo>
                          <a:pt x="284" y="16239"/>
                        </a:lnTo>
                        <a:lnTo>
                          <a:pt x="319" y="16566"/>
                        </a:lnTo>
                        <a:lnTo>
                          <a:pt x="497" y="17340"/>
                        </a:lnTo>
                        <a:lnTo>
                          <a:pt x="692" y="18152"/>
                        </a:lnTo>
                        <a:lnTo>
                          <a:pt x="799" y="18559"/>
                        </a:lnTo>
                        <a:lnTo>
                          <a:pt x="905" y="18978"/>
                        </a:lnTo>
                        <a:lnTo>
                          <a:pt x="959" y="19384"/>
                        </a:lnTo>
                        <a:lnTo>
                          <a:pt x="994" y="19791"/>
                        </a:lnTo>
                        <a:lnTo>
                          <a:pt x="994" y="20132"/>
                        </a:lnTo>
                        <a:lnTo>
                          <a:pt x="959" y="20485"/>
                        </a:lnTo>
                        <a:lnTo>
                          <a:pt x="941" y="20669"/>
                        </a:lnTo>
                        <a:lnTo>
                          <a:pt x="870" y="20813"/>
                        </a:lnTo>
                        <a:lnTo>
                          <a:pt x="799" y="20970"/>
                        </a:lnTo>
                        <a:lnTo>
                          <a:pt x="692" y="21088"/>
                        </a:lnTo>
                        <a:lnTo>
                          <a:pt x="1474" y="20997"/>
                        </a:lnTo>
                        <a:lnTo>
                          <a:pt x="2291" y="20866"/>
                        </a:lnTo>
                        <a:lnTo>
                          <a:pt x="3108" y="20787"/>
                        </a:lnTo>
                        <a:lnTo>
                          <a:pt x="3907" y="20721"/>
                        </a:lnTo>
                        <a:lnTo>
                          <a:pt x="4653" y="20695"/>
                        </a:lnTo>
                        <a:lnTo>
                          <a:pt x="5364" y="20695"/>
                        </a:lnTo>
                        <a:lnTo>
                          <a:pt x="5701" y="20721"/>
                        </a:lnTo>
                        <a:lnTo>
                          <a:pt x="6057" y="20761"/>
                        </a:lnTo>
                        <a:lnTo>
                          <a:pt x="6323" y="20813"/>
                        </a:lnTo>
                        <a:lnTo>
                          <a:pt x="6625" y="20892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1270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56" name="Puzzle2"/>
                  <p:cNvSpPr>
                    <a:spLocks noEditPoints="1" noChangeArrowheads="1"/>
                  </p:cNvSpPr>
                  <p:nvPr/>
                </p:nvSpPr>
                <p:spPr bwMode="auto">
                  <a:xfrm>
                    <a:off x="7764337" y="4285230"/>
                    <a:ext cx="121793" cy="88475"/>
                  </a:xfrm>
                  <a:custGeom>
                    <a:avLst/>
                    <a:gdLst>
                      <a:gd name="T0" fmla="*/ 11 w 21600"/>
                      <a:gd name="T1" fmla="*/ 13386 h 21600"/>
                      <a:gd name="T2" fmla="*/ 4202 w 21600"/>
                      <a:gd name="T3" fmla="*/ 21161 h 21600"/>
                      <a:gd name="T4" fmla="*/ 10400 w 21600"/>
                      <a:gd name="T5" fmla="*/ 13909 h 21600"/>
                      <a:gd name="T6" fmla="*/ 16821 w 21600"/>
                      <a:gd name="T7" fmla="*/ 21190 h 21600"/>
                      <a:gd name="T8" fmla="*/ 21600 w 21600"/>
                      <a:gd name="T9" fmla="*/ 15083 h 21600"/>
                      <a:gd name="T10" fmla="*/ 16889 w 21600"/>
                      <a:gd name="T11" fmla="*/ 5739 h 21600"/>
                      <a:gd name="T12" fmla="*/ 10800 w 21600"/>
                      <a:gd name="T13" fmla="*/ 28 h 21600"/>
                      <a:gd name="T14" fmla="*/ 4202 w 21600"/>
                      <a:gd name="T15" fmla="*/ 5894 h 21600"/>
                      <a:gd name="T16" fmla="*/ 5388 w 21600"/>
                      <a:gd name="T17" fmla="*/ 6742 h 21600"/>
                      <a:gd name="T18" fmla="*/ 16177 w 21600"/>
                      <a:gd name="T19" fmla="*/ 20441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T16" t="T17" r="T18" b="T19"/>
                    <a:pathLst>
                      <a:path w="21600" h="21600">
                        <a:moveTo>
                          <a:pt x="4247" y="12354"/>
                        </a:moveTo>
                        <a:lnTo>
                          <a:pt x="4134" y="12468"/>
                        </a:lnTo>
                        <a:lnTo>
                          <a:pt x="4010" y="12581"/>
                        </a:lnTo>
                        <a:lnTo>
                          <a:pt x="3897" y="12637"/>
                        </a:lnTo>
                        <a:lnTo>
                          <a:pt x="3773" y="12694"/>
                        </a:lnTo>
                        <a:lnTo>
                          <a:pt x="3637" y="12694"/>
                        </a:lnTo>
                        <a:lnTo>
                          <a:pt x="3524" y="12694"/>
                        </a:lnTo>
                        <a:lnTo>
                          <a:pt x="3400" y="12665"/>
                        </a:lnTo>
                        <a:lnTo>
                          <a:pt x="3287" y="12609"/>
                        </a:lnTo>
                        <a:lnTo>
                          <a:pt x="3027" y="12496"/>
                        </a:lnTo>
                        <a:lnTo>
                          <a:pt x="2790" y="12340"/>
                        </a:lnTo>
                        <a:lnTo>
                          <a:pt x="2530" y="12142"/>
                        </a:lnTo>
                        <a:lnTo>
                          <a:pt x="2293" y="11987"/>
                        </a:lnTo>
                        <a:lnTo>
                          <a:pt x="2033" y="11817"/>
                        </a:lnTo>
                        <a:lnTo>
                          <a:pt x="1773" y="11676"/>
                        </a:lnTo>
                        <a:lnTo>
                          <a:pt x="1638" y="11662"/>
                        </a:lnTo>
                        <a:lnTo>
                          <a:pt x="1513" y="11634"/>
                        </a:lnTo>
                        <a:lnTo>
                          <a:pt x="1378" y="11634"/>
                        </a:lnTo>
                        <a:lnTo>
                          <a:pt x="1253" y="11634"/>
                        </a:lnTo>
                        <a:lnTo>
                          <a:pt x="1118" y="11662"/>
                        </a:lnTo>
                        <a:lnTo>
                          <a:pt x="971" y="11732"/>
                        </a:lnTo>
                        <a:lnTo>
                          <a:pt x="835" y="11817"/>
                        </a:lnTo>
                        <a:lnTo>
                          <a:pt x="711" y="11959"/>
                        </a:lnTo>
                        <a:lnTo>
                          <a:pt x="553" y="12086"/>
                        </a:lnTo>
                        <a:lnTo>
                          <a:pt x="429" y="12284"/>
                        </a:lnTo>
                        <a:lnTo>
                          <a:pt x="271" y="12524"/>
                        </a:lnTo>
                        <a:lnTo>
                          <a:pt x="146" y="12793"/>
                        </a:lnTo>
                        <a:lnTo>
                          <a:pt x="79" y="12962"/>
                        </a:lnTo>
                        <a:lnTo>
                          <a:pt x="33" y="13146"/>
                        </a:lnTo>
                        <a:lnTo>
                          <a:pt x="11" y="13386"/>
                        </a:lnTo>
                        <a:lnTo>
                          <a:pt x="11" y="13641"/>
                        </a:lnTo>
                        <a:lnTo>
                          <a:pt x="33" y="13881"/>
                        </a:lnTo>
                        <a:lnTo>
                          <a:pt x="101" y="14150"/>
                        </a:lnTo>
                        <a:lnTo>
                          <a:pt x="192" y="14404"/>
                        </a:lnTo>
                        <a:lnTo>
                          <a:pt x="293" y="14645"/>
                        </a:lnTo>
                        <a:lnTo>
                          <a:pt x="451" y="14857"/>
                        </a:lnTo>
                        <a:lnTo>
                          <a:pt x="621" y="15054"/>
                        </a:lnTo>
                        <a:lnTo>
                          <a:pt x="734" y="15125"/>
                        </a:lnTo>
                        <a:lnTo>
                          <a:pt x="835" y="15210"/>
                        </a:lnTo>
                        <a:lnTo>
                          <a:pt x="948" y="15267"/>
                        </a:lnTo>
                        <a:lnTo>
                          <a:pt x="1084" y="15323"/>
                        </a:lnTo>
                        <a:lnTo>
                          <a:pt x="1208" y="15351"/>
                        </a:lnTo>
                        <a:lnTo>
                          <a:pt x="1355" y="15380"/>
                        </a:lnTo>
                        <a:lnTo>
                          <a:pt x="1513" y="15380"/>
                        </a:lnTo>
                        <a:lnTo>
                          <a:pt x="1683" y="15380"/>
                        </a:lnTo>
                        <a:lnTo>
                          <a:pt x="1864" y="15351"/>
                        </a:lnTo>
                        <a:lnTo>
                          <a:pt x="2033" y="15323"/>
                        </a:lnTo>
                        <a:lnTo>
                          <a:pt x="2225" y="15238"/>
                        </a:lnTo>
                        <a:lnTo>
                          <a:pt x="2428" y="15153"/>
                        </a:lnTo>
                        <a:lnTo>
                          <a:pt x="2745" y="15026"/>
                        </a:lnTo>
                        <a:lnTo>
                          <a:pt x="3005" y="14913"/>
                        </a:lnTo>
                        <a:lnTo>
                          <a:pt x="3264" y="14828"/>
                        </a:lnTo>
                        <a:lnTo>
                          <a:pt x="3513" y="14800"/>
                        </a:lnTo>
                        <a:lnTo>
                          <a:pt x="3615" y="14828"/>
                        </a:lnTo>
                        <a:lnTo>
                          <a:pt x="3728" y="14857"/>
                        </a:lnTo>
                        <a:lnTo>
                          <a:pt x="3807" y="14913"/>
                        </a:lnTo>
                        <a:lnTo>
                          <a:pt x="3920" y="14998"/>
                        </a:lnTo>
                        <a:lnTo>
                          <a:pt x="4010" y="15097"/>
                        </a:lnTo>
                        <a:lnTo>
                          <a:pt x="4089" y="15238"/>
                        </a:lnTo>
                        <a:lnTo>
                          <a:pt x="4179" y="15408"/>
                        </a:lnTo>
                        <a:lnTo>
                          <a:pt x="4247" y="15620"/>
                        </a:lnTo>
                        <a:lnTo>
                          <a:pt x="4326" y="15860"/>
                        </a:lnTo>
                        <a:lnTo>
                          <a:pt x="4394" y="16129"/>
                        </a:lnTo>
                        <a:lnTo>
                          <a:pt x="4439" y="16440"/>
                        </a:lnTo>
                        <a:lnTo>
                          <a:pt x="4507" y="16737"/>
                        </a:lnTo>
                        <a:lnTo>
                          <a:pt x="4552" y="17090"/>
                        </a:lnTo>
                        <a:lnTo>
                          <a:pt x="4575" y="17443"/>
                        </a:lnTo>
                        <a:lnTo>
                          <a:pt x="4586" y="17825"/>
                        </a:lnTo>
                        <a:lnTo>
                          <a:pt x="4586" y="18193"/>
                        </a:lnTo>
                        <a:lnTo>
                          <a:pt x="4586" y="18574"/>
                        </a:lnTo>
                        <a:lnTo>
                          <a:pt x="4586" y="18984"/>
                        </a:lnTo>
                        <a:lnTo>
                          <a:pt x="4552" y="19366"/>
                        </a:lnTo>
                        <a:lnTo>
                          <a:pt x="4507" y="19748"/>
                        </a:lnTo>
                        <a:lnTo>
                          <a:pt x="4462" y="20129"/>
                        </a:lnTo>
                        <a:lnTo>
                          <a:pt x="4371" y="20483"/>
                        </a:lnTo>
                        <a:lnTo>
                          <a:pt x="4292" y="20836"/>
                        </a:lnTo>
                        <a:lnTo>
                          <a:pt x="4202" y="21161"/>
                        </a:lnTo>
                        <a:lnTo>
                          <a:pt x="4744" y="21161"/>
                        </a:lnTo>
                        <a:lnTo>
                          <a:pt x="5264" y="21161"/>
                        </a:lnTo>
                        <a:lnTo>
                          <a:pt x="5784" y="21161"/>
                        </a:lnTo>
                        <a:lnTo>
                          <a:pt x="6235" y="21161"/>
                        </a:lnTo>
                        <a:lnTo>
                          <a:pt x="6676" y="21161"/>
                        </a:lnTo>
                        <a:lnTo>
                          <a:pt x="7060" y="21161"/>
                        </a:lnTo>
                        <a:lnTo>
                          <a:pt x="7410" y="21161"/>
                        </a:lnTo>
                        <a:lnTo>
                          <a:pt x="7670" y="21161"/>
                        </a:lnTo>
                        <a:lnTo>
                          <a:pt x="8020" y="21020"/>
                        </a:lnTo>
                        <a:lnTo>
                          <a:pt x="8303" y="20893"/>
                        </a:lnTo>
                        <a:lnTo>
                          <a:pt x="8563" y="20695"/>
                        </a:lnTo>
                        <a:lnTo>
                          <a:pt x="8800" y="20511"/>
                        </a:lnTo>
                        <a:lnTo>
                          <a:pt x="8969" y="20285"/>
                        </a:lnTo>
                        <a:lnTo>
                          <a:pt x="9150" y="20045"/>
                        </a:lnTo>
                        <a:lnTo>
                          <a:pt x="9252" y="19804"/>
                        </a:lnTo>
                        <a:lnTo>
                          <a:pt x="9342" y="19550"/>
                        </a:lnTo>
                        <a:lnTo>
                          <a:pt x="9410" y="19281"/>
                        </a:lnTo>
                        <a:lnTo>
                          <a:pt x="9433" y="19013"/>
                        </a:lnTo>
                        <a:lnTo>
                          <a:pt x="9433" y="18744"/>
                        </a:lnTo>
                        <a:lnTo>
                          <a:pt x="9387" y="18504"/>
                        </a:lnTo>
                        <a:lnTo>
                          <a:pt x="9320" y="18221"/>
                        </a:lnTo>
                        <a:lnTo>
                          <a:pt x="9207" y="17981"/>
                        </a:lnTo>
                        <a:lnTo>
                          <a:pt x="9105" y="17740"/>
                        </a:lnTo>
                        <a:lnTo>
                          <a:pt x="8924" y="17514"/>
                        </a:lnTo>
                        <a:lnTo>
                          <a:pt x="8777" y="17274"/>
                        </a:lnTo>
                        <a:lnTo>
                          <a:pt x="8642" y="17034"/>
                        </a:lnTo>
                        <a:lnTo>
                          <a:pt x="8563" y="16765"/>
                        </a:lnTo>
                        <a:lnTo>
                          <a:pt x="8472" y="16468"/>
                        </a:lnTo>
                        <a:lnTo>
                          <a:pt x="8450" y="16157"/>
                        </a:lnTo>
                        <a:lnTo>
                          <a:pt x="8450" y="15860"/>
                        </a:lnTo>
                        <a:lnTo>
                          <a:pt x="8472" y="15563"/>
                        </a:lnTo>
                        <a:lnTo>
                          <a:pt x="8540" y="15267"/>
                        </a:lnTo>
                        <a:lnTo>
                          <a:pt x="8642" y="14998"/>
                        </a:lnTo>
                        <a:lnTo>
                          <a:pt x="8777" y="14729"/>
                        </a:lnTo>
                        <a:lnTo>
                          <a:pt x="8868" y="14616"/>
                        </a:lnTo>
                        <a:lnTo>
                          <a:pt x="8969" y="14475"/>
                        </a:lnTo>
                        <a:lnTo>
                          <a:pt x="9060" y="14376"/>
                        </a:lnTo>
                        <a:lnTo>
                          <a:pt x="9184" y="14291"/>
                        </a:lnTo>
                        <a:lnTo>
                          <a:pt x="9297" y="14206"/>
                        </a:lnTo>
                        <a:lnTo>
                          <a:pt x="9433" y="14121"/>
                        </a:lnTo>
                        <a:lnTo>
                          <a:pt x="9579" y="14051"/>
                        </a:lnTo>
                        <a:lnTo>
                          <a:pt x="9726" y="13994"/>
                        </a:lnTo>
                        <a:lnTo>
                          <a:pt x="9884" y="13938"/>
                        </a:lnTo>
                        <a:lnTo>
                          <a:pt x="10054" y="13909"/>
                        </a:lnTo>
                        <a:lnTo>
                          <a:pt x="10257" y="13881"/>
                        </a:lnTo>
                        <a:lnTo>
                          <a:pt x="10449" y="13881"/>
                        </a:lnTo>
                        <a:lnTo>
                          <a:pt x="10664" y="13881"/>
                        </a:lnTo>
                        <a:lnTo>
                          <a:pt x="10856" y="13909"/>
                        </a:lnTo>
                        <a:lnTo>
                          <a:pt x="11037" y="13966"/>
                        </a:lnTo>
                        <a:lnTo>
                          <a:pt x="11206" y="14023"/>
                        </a:lnTo>
                        <a:lnTo>
                          <a:pt x="11353" y="14093"/>
                        </a:lnTo>
                        <a:lnTo>
                          <a:pt x="11511" y="14178"/>
                        </a:lnTo>
                        <a:lnTo>
                          <a:pt x="11635" y="14263"/>
                        </a:lnTo>
                        <a:lnTo>
                          <a:pt x="11748" y="14376"/>
                        </a:lnTo>
                        <a:lnTo>
                          <a:pt x="11861" y="14475"/>
                        </a:lnTo>
                        <a:lnTo>
                          <a:pt x="11941" y="14616"/>
                        </a:lnTo>
                        <a:lnTo>
                          <a:pt x="12031" y="14758"/>
                        </a:lnTo>
                        <a:lnTo>
                          <a:pt x="12099" y="14885"/>
                        </a:lnTo>
                        <a:lnTo>
                          <a:pt x="12200" y="15210"/>
                        </a:lnTo>
                        <a:lnTo>
                          <a:pt x="12268" y="15507"/>
                        </a:lnTo>
                        <a:lnTo>
                          <a:pt x="12291" y="15832"/>
                        </a:lnTo>
                        <a:lnTo>
                          <a:pt x="12291" y="16157"/>
                        </a:lnTo>
                        <a:lnTo>
                          <a:pt x="12246" y="16482"/>
                        </a:lnTo>
                        <a:lnTo>
                          <a:pt x="12178" y="16807"/>
                        </a:lnTo>
                        <a:lnTo>
                          <a:pt x="12099" y="17090"/>
                        </a:lnTo>
                        <a:lnTo>
                          <a:pt x="12008" y="17330"/>
                        </a:lnTo>
                        <a:lnTo>
                          <a:pt x="11884" y="17542"/>
                        </a:lnTo>
                        <a:lnTo>
                          <a:pt x="11748" y="17712"/>
                        </a:lnTo>
                        <a:lnTo>
                          <a:pt x="11613" y="17839"/>
                        </a:lnTo>
                        <a:lnTo>
                          <a:pt x="11489" y="18037"/>
                        </a:lnTo>
                        <a:lnTo>
                          <a:pt x="11398" y="18221"/>
                        </a:lnTo>
                        <a:lnTo>
                          <a:pt x="11319" y="18447"/>
                        </a:lnTo>
                        <a:lnTo>
                          <a:pt x="11251" y="18659"/>
                        </a:lnTo>
                        <a:lnTo>
                          <a:pt x="11206" y="18900"/>
                        </a:lnTo>
                        <a:lnTo>
                          <a:pt x="11184" y="19154"/>
                        </a:lnTo>
                        <a:lnTo>
                          <a:pt x="11184" y="19423"/>
                        </a:lnTo>
                        <a:lnTo>
                          <a:pt x="11229" y="19663"/>
                        </a:lnTo>
                        <a:lnTo>
                          <a:pt x="11297" y="19903"/>
                        </a:lnTo>
                        <a:lnTo>
                          <a:pt x="11376" y="20158"/>
                        </a:lnTo>
                        <a:lnTo>
                          <a:pt x="11511" y="20398"/>
                        </a:lnTo>
                        <a:lnTo>
                          <a:pt x="11681" y="20610"/>
                        </a:lnTo>
                        <a:lnTo>
                          <a:pt x="11884" y="20808"/>
                        </a:lnTo>
                        <a:lnTo>
                          <a:pt x="12121" y="20992"/>
                        </a:lnTo>
                        <a:lnTo>
                          <a:pt x="12404" y="21161"/>
                        </a:lnTo>
                        <a:lnTo>
                          <a:pt x="12528" y="21190"/>
                        </a:lnTo>
                        <a:lnTo>
                          <a:pt x="12856" y="21274"/>
                        </a:lnTo>
                        <a:lnTo>
                          <a:pt x="13330" y="21373"/>
                        </a:lnTo>
                        <a:lnTo>
                          <a:pt x="13963" y="21486"/>
                        </a:lnTo>
                        <a:lnTo>
                          <a:pt x="14313" y="21543"/>
                        </a:lnTo>
                        <a:lnTo>
                          <a:pt x="14652" y="21571"/>
                        </a:lnTo>
                        <a:lnTo>
                          <a:pt x="15025" y="21600"/>
                        </a:lnTo>
                        <a:lnTo>
                          <a:pt x="15409" y="21600"/>
                        </a:lnTo>
                        <a:lnTo>
                          <a:pt x="15782" y="21600"/>
                        </a:lnTo>
                        <a:lnTo>
                          <a:pt x="16177" y="21571"/>
                        </a:lnTo>
                        <a:lnTo>
                          <a:pt x="16516" y="21486"/>
                        </a:lnTo>
                        <a:lnTo>
                          <a:pt x="16889" y="21402"/>
                        </a:lnTo>
                        <a:lnTo>
                          <a:pt x="16821" y="21190"/>
                        </a:lnTo>
                        <a:lnTo>
                          <a:pt x="16776" y="20935"/>
                        </a:lnTo>
                        <a:lnTo>
                          <a:pt x="16742" y="20667"/>
                        </a:lnTo>
                        <a:lnTo>
                          <a:pt x="16719" y="20370"/>
                        </a:lnTo>
                        <a:lnTo>
                          <a:pt x="16697" y="19719"/>
                        </a:lnTo>
                        <a:lnTo>
                          <a:pt x="16697" y="19013"/>
                        </a:lnTo>
                        <a:lnTo>
                          <a:pt x="16719" y="18306"/>
                        </a:lnTo>
                        <a:lnTo>
                          <a:pt x="16753" y="17599"/>
                        </a:lnTo>
                        <a:lnTo>
                          <a:pt x="16821" y="16949"/>
                        </a:lnTo>
                        <a:lnTo>
                          <a:pt x="16889" y="16383"/>
                        </a:lnTo>
                        <a:lnTo>
                          <a:pt x="16934" y="16129"/>
                        </a:lnTo>
                        <a:lnTo>
                          <a:pt x="17002" y="15945"/>
                        </a:lnTo>
                        <a:lnTo>
                          <a:pt x="17081" y="15790"/>
                        </a:lnTo>
                        <a:lnTo>
                          <a:pt x="17194" y="15648"/>
                        </a:lnTo>
                        <a:lnTo>
                          <a:pt x="17318" y="15563"/>
                        </a:lnTo>
                        <a:lnTo>
                          <a:pt x="17453" y="15507"/>
                        </a:lnTo>
                        <a:lnTo>
                          <a:pt x="17600" y="15450"/>
                        </a:lnTo>
                        <a:lnTo>
                          <a:pt x="17758" y="15450"/>
                        </a:lnTo>
                        <a:lnTo>
                          <a:pt x="17905" y="15479"/>
                        </a:lnTo>
                        <a:lnTo>
                          <a:pt x="18064" y="15535"/>
                        </a:lnTo>
                        <a:lnTo>
                          <a:pt x="18233" y="15620"/>
                        </a:lnTo>
                        <a:lnTo>
                          <a:pt x="18380" y="15733"/>
                        </a:lnTo>
                        <a:lnTo>
                          <a:pt x="18561" y="15832"/>
                        </a:lnTo>
                        <a:lnTo>
                          <a:pt x="18707" y="15973"/>
                        </a:lnTo>
                        <a:lnTo>
                          <a:pt x="18866" y="16129"/>
                        </a:lnTo>
                        <a:lnTo>
                          <a:pt x="18990" y="16327"/>
                        </a:lnTo>
                        <a:lnTo>
                          <a:pt x="19125" y="16482"/>
                        </a:lnTo>
                        <a:lnTo>
                          <a:pt x="19295" y="16624"/>
                        </a:lnTo>
                        <a:lnTo>
                          <a:pt x="19464" y="16737"/>
                        </a:lnTo>
                        <a:lnTo>
                          <a:pt x="19668" y="16807"/>
                        </a:lnTo>
                        <a:lnTo>
                          <a:pt x="19860" y="16836"/>
                        </a:lnTo>
                        <a:lnTo>
                          <a:pt x="20052" y="16864"/>
                        </a:lnTo>
                        <a:lnTo>
                          <a:pt x="20266" y="16836"/>
                        </a:lnTo>
                        <a:lnTo>
                          <a:pt x="20470" y="16793"/>
                        </a:lnTo>
                        <a:lnTo>
                          <a:pt x="20662" y="16708"/>
                        </a:lnTo>
                        <a:lnTo>
                          <a:pt x="20854" y="16567"/>
                        </a:lnTo>
                        <a:lnTo>
                          <a:pt x="21035" y="16412"/>
                        </a:lnTo>
                        <a:lnTo>
                          <a:pt x="21182" y="16214"/>
                        </a:lnTo>
                        <a:lnTo>
                          <a:pt x="21340" y="16002"/>
                        </a:lnTo>
                        <a:lnTo>
                          <a:pt x="21441" y="15733"/>
                        </a:lnTo>
                        <a:lnTo>
                          <a:pt x="21532" y="15436"/>
                        </a:lnTo>
                        <a:lnTo>
                          <a:pt x="21600" y="15083"/>
                        </a:lnTo>
                        <a:lnTo>
                          <a:pt x="21600" y="14885"/>
                        </a:lnTo>
                        <a:lnTo>
                          <a:pt x="21600" y="14729"/>
                        </a:lnTo>
                        <a:lnTo>
                          <a:pt x="21600" y="14531"/>
                        </a:lnTo>
                        <a:lnTo>
                          <a:pt x="21577" y="14376"/>
                        </a:lnTo>
                        <a:lnTo>
                          <a:pt x="21532" y="14206"/>
                        </a:lnTo>
                        <a:lnTo>
                          <a:pt x="21487" y="14051"/>
                        </a:lnTo>
                        <a:lnTo>
                          <a:pt x="21419" y="13909"/>
                        </a:lnTo>
                        <a:lnTo>
                          <a:pt x="21351" y="13768"/>
                        </a:lnTo>
                        <a:lnTo>
                          <a:pt x="21204" y="13500"/>
                        </a:lnTo>
                        <a:lnTo>
                          <a:pt x="21035" y="13287"/>
                        </a:lnTo>
                        <a:lnTo>
                          <a:pt x="20809" y="13090"/>
                        </a:lnTo>
                        <a:lnTo>
                          <a:pt x="20594" y="12962"/>
                        </a:lnTo>
                        <a:lnTo>
                          <a:pt x="20357" y="12821"/>
                        </a:lnTo>
                        <a:lnTo>
                          <a:pt x="20120" y="12764"/>
                        </a:lnTo>
                        <a:lnTo>
                          <a:pt x="19882" y="12708"/>
                        </a:lnTo>
                        <a:lnTo>
                          <a:pt x="19645" y="12736"/>
                        </a:lnTo>
                        <a:lnTo>
                          <a:pt x="19430" y="12793"/>
                        </a:lnTo>
                        <a:lnTo>
                          <a:pt x="19227" y="12906"/>
                        </a:lnTo>
                        <a:lnTo>
                          <a:pt x="19148" y="12962"/>
                        </a:lnTo>
                        <a:lnTo>
                          <a:pt x="19058" y="13047"/>
                        </a:lnTo>
                        <a:lnTo>
                          <a:pt x="18990" y="13146"/>
                        </a:lnTo>
                        <a:lnTo>
                          <a:pt x="18911" y="13259"/>
                        </a:lnTo>
                        <a:lnTo>
                          <a:pt x="18775" y="13471"/>
                        </a:lnTo>
                        <a:lnTo>
                          <a:pt x="18628" y="13641"/>
                        </a:lnTo>
                        <a:lnTo>
                          <a:pt x="18470" y="13740"/>
                        </a:lnTo>
                        <a:lnTo>
                          <a:pt x="18301" y="13825"/>
                        </a:lnTo>
                        <a:lnTo>
                          <a:pt x="18143" y="13853"/>
                        </a:lnTo>
                        <a:lnTo>
                          <a:pt x="17973" y="13881"/>
                        </a:lnTo>
                        <a:lnTo>
                          <a:pt x="17804" y="13853"/>
                        </a:lnTo>
                        <a:lnTo>
                          <a:pt x="17646" y="13796"/>
                        </a:lnTo>
                        <a:lnTo>
                          <a:pt x="17499" y="13726"/>
                        </a:lnTo>
                        <a:lnTo>
                          <a:pt x="17341" y="13641"/>
                        </a:lnTo>
                        <a:lnTo>
                          <a:pt x="17216" y="13528"/>
                        </a:lnTo>
                        <a:lnTo>
                          <a:pt x="17103" y="13386"/>
                        </a:lnTo>
                        <a:lnTo>
                          <a:pt x="17024" y="13259"/>
                        </a:lnTo>
                        <a:lnTo>
                          <a:pt x="16934" y="13118"/>
                        </a:lnTo>
                        <a:lnTo>
                          <a:pt x="16889" y="12991"/>
                        </a:lnTo>
                        <a:lnTo>
                          <a:pt x="16889" y="12849"/>
                        </a:lnTo>
                        <a:lnTo>
                          <a:pt x="16889" y="12383"/>
                        </a:lnTo>
                        <a:lnTo>
                          <a:pt x="16889" y="11662"/>
                        </a:lnTo>
                        <a:lnTo>
                          <a:pt x="16889" y="10701"/>
                        </a:lnTo>
                        <a:lnTo>
                          <a:pt x="16889" y="9640"/>
                        </a:lnTo>
                        <a:lnTo>
                          <a:pt x="16889" y="8566"/>
                        </a:lnTo>
                        <a:lnTo>
                          <a:pt x="16889" y="7478"/>
                        </a:lnTo>
                        <a:lnTo>
                          <a:pt x="16889" y="6502"/>
                        </a:lnTo>
                        <a:lnTo>
                          <a:pt x="16889" y="5739"/>
                        </a:lnTo>
                        <a:lnTo>
                          <a:pt x="16674" y="5894"/>
                        </a:lnTo>
                        <a:lnTo>
                          <a:pt x="16414" y="6036"/>
                        </a:lnTo>
                        <a:lnTo>
                          <a:pt x="16154" y="6177"/>
                        </a:lnTo>
                        <a:lnTo>
                          <a:pt x="15849" y="6248"/>
                        </a:lnTo>
                        <a:lnTo>
                          <a:pt x="15544" y="6304"/>
                        </a:lnTo>
                        <a:lnTo>
                          <a:pt x="15217" y="6332"/>
                        </a:lnTo>
                        <a:lnTo>
                          <a:pt x="14866" y="6361"/>
                        </a:lnTo>
                        <a:lnTo>
                          <a:pt x="14550" y="6361"/>
                        </a:lnTo>
                        <a:lnTo>
                          <a:pt x="14200" y="6332"/>
                        </a:lnTo>
                        <a:lnTo>
                          <a:pt x="13850" y="6276"/>
                        </a:lnTo>
                        <a:lnTo>
                          <a:pt x="13522" y="6219"/>
                        </a:lnTo>
                        <a:lnTo>
                          <a:pt x="13206" y="6149"/>
                        </a:lnTo>
                        <a:lnTo>
                          <a:pt x="12901" y="6064"/>
                        </a:lnTo>
                        <a:lnTo>
                          <a:pt x="12618" y="5951"/>
                        </a:lnTo>
                        <a:lnTo>
                          <a:pt x="12358" y="5838"/>
                        </a:lnTo>
                        <a:lnTo>
                          <a:pt x="12121" y="5739"/>
                        </a:lnTo>
                        <a:lnTo>
                          <a:pt x="11941" y="5626"/>
                        </a:lnTo>
                        <a:lnTo>
                          <a:pt x="11794" y="5513"/>
                        </a:lnTo>
                        <a:lnTo>
                          <a:pt x="11658" y="5414"/>
                        </a:lnTo>
                        <a:lnTo>
                          <a:pt x="11556" y="5301"/>
                        </a:lnTo>
                        <a:lnTo>
                          <a:pt x="11466" y="5187"/>
                        </a:lnTo>
                        <a:lnTo>
                          <a:pt x="11398" y="5089"/>
                        </a:lnTo>
                        <a:lnTo>
                          <a:pt x="11376" y="4947"/>
                        </a:lnTo>
                        <a:lnTo>
                          <a:pt x="11353" y="4834"/>
                        </a:lnTo>
                        <a:lnTo>
                          <a:pt x="11353" y="4707"/>
                        </a:lnTo>
                        <a:lnTo>
                          <a:pt x="11376" y="4565"/>
                        </a:lnTo>
                        <a:lnTo>
                          <a:pt x="11443" y="4410"/>
                        </a:lnTo>
                        <a:lnTo>
                          <a:pt x="11511" y="4240"/>
                        </a:lnTo>
                        <a:lnTo>
                          <a:pt x="11703" y="3887"/>
                        </a:lnTo>
                        <a:lnTo>
                          <a:pt x="11986" y="3505"/>
                        </a:lnTo>
                        <a:lnTo>
                          <a:pt x="12144" y="3265"/>
                        </a:lnTo>
                        <a:lnTo>
                          <a:pt x="12246" y="3025"/>
                        </a:lnTo>
                        <a:lnTo>
                          <a:pt x="12336" y="2756"/>
                        </a:lnTo>
                        <a:lnTo>
                          <a:pt x="12404" y="2445"/>
                        </a:lnTo>
                        <a:lnTo>
                          <a:pt x="12438" y="2176"/>
                        </a:lnTo>
                        <a:lnTo>
                          <a:pt x="12438" y="1880"/>
                        </a:lnTo>
                        <a:lnTo>
                          <a:pt x="12404" y="1583"/>
                        </a:lnTo>
                        <a:lnTo>
                          <a:pt x="12336" y="1314"/>
                        </a:lnTo>
                        <a:lnTo>
                          <a:pt x="12246" y="1046"/>
                        </a:lnTo>
                        <a:lnTo>
                          <a:pt x="12099" y="791"/>
                        </a:lnTo>
                        <a:lnTo>
                          <a:pt x="12008" y="692"/>
                        </a:lnTo>
                        <a:lnTo>
                          <a:pt x="11918" y="579"/>
                        </a:lnTo>
                        <a:lnTo>
                          <a:pt x="11816" y="466"/>
                        </a:lnTo>
                        <a:lnTo>
                          <a:pt x="11703" y="381"/>
                        </a:lnTo>
                        <a:lnTo>
                          <a:pt x="11579" y="310"/>
                        </a:lnTo>
                        <a:lnTo>
                          <a:pt x="11443" y="226"/>
                        </a:lnTo>
                        <a:lnTo>
                          <a:pt x="11297" y="169"/>
                        </a:lnTo>
                        <a:lnTo>
                          <a:pt x="11138" y="113"/>
                        </a:lnTo>
                        <a:lnTo>
                          <a:pt x="10969" y="56"/>
                        </a:lnTo>
                        <a:lnTo>
                          <a:pt x="10800" y="28"/>
                        </a:lnTo>
                        <a:lnTo>
                          <a:pt x="10619" y="28"/>
                        </a:lnTo>
                        <a:lnTo>
                          <a:pt x="10404" y="28"/>
                        </a:lnTo>
                        <a:lnTo>
                          <a:pt x="10257" y="28"/>
                        </a:lnTo>
                        <a:lnTo>
                          <a:pt x="10076" y="56"/>
                        </a:lnTo>
                        <a:lnTo>
                          <a:pt x="9952" y="84"/>
                        </a:lnTo>
                        <a:lnTo>
                          <a:pt x="9794" y="141"/>
                        </a:lnTo>
                        <a:lnTo>
                          <a:pt x="9692" y="226"/>
                        </a:lnTo>
                        <a:lnTo>
                          <a:pt x="9557" y="282"/>
                        </a:lnTo>
                        <a:lnTo>
                          <a:pt x="9455" y="381"/>
                        </a:lnTo>
                        <a:lnTo>
                          <a:pt x="9365" y="466"/>
                        </a:lnTo>
                        <a:lnTo>
                          <a:pt x="9274" y="579"/>
                        </a:lnTo>
                        <a:lnTo>
                          <a:pt x="9184" y="692"/>
                        </a:lnTo>
                        <a:lnTo>
                          <a:pt x="9128" y="791"/>
                        </a:lnTo>
                        <a:lnTo>
                          <a:pt x="9060" y="932"/>
                        </a:lnTo>
                        <a:lnTo>
                          <a:pt x="8969" y="1201"/>
                        </a:lnTo>
                        <a:lnTo>
                          <a:pt x="8913" y="1498"/>
                        </a:lnTo>
                        <a:lnTo>
                          <a:pt x="8890" y="1795"/>
                        </a:lnTo>
                        <a:lnTo>
                          <a:pt x="8890" y="2120"/>
                        </a:lnTo>
                        <a:lnTo>
                          <a:pt x="8913" y="2445"/>
                        </a:lnTo>
                        <a:lnTo>
                          <a:pt x="8969" y="2756"/>
                        </a:lnTo>
                        <a:lnTo>
                          <a:pt x="9060" y="3081"/>
                        </a:lnTo>
                        <a:lnTo>
                          <a:pt x="9173" y="3378"/>
                        </a:lnTo>
                        <a:lnTo>
                          <a:pt x="9297" y="3647"/>
                        </a:lnTo>
                        <a:lnTo>
                          <a:pt x="9466" y="3887"/>
                        </a:lnTo>
                        <a:lnTo>
                          <a:pt x="9579" y="4085"/>
                        </a:lnTo>
                        <a:lnTo>
                          <a:pt x="9670" y="4269"/>
                        </a:lnTo>
                        <a:lnTo>
                          <a:pt x="9726" y="4467"/>
                        </a:lnTo>
                        <a:lnTo>
                          <a:pt x="9771" y="4650"/>
                        </a:lnTo>
                        <a:lnTo>
                          <a:pt x="9771" y="4834"/>
                        </a:lnTo>
                        <a:lnTo>
                          <a:pt x="9749" y="5032"/>
                        </a:lnTo>
                        <a:lnTo>
                          <a:pt x="9715" y="5216"/>
                        </a:lnTo>
                        <a:lnTo>
                          <a:pt x="9625" y="5385"/>
                        </a:lnTo>
                        <a:lnTo>
                          <a:pt x="9534" y="5513"/>
                        </a:lnTo>
                        <a:lnTo>
                          <a:pt x="9410" y="5626"/>
                        </a:lnTo>
                        <a:lnTo>
                          <a:pt x="9229" y="5710"/>
                        </a:lnTo>
                        <a:lnTo>
                          <a:pt x="9060" y="5767"/>
                        </a:lnTo>
                        <a:lnTo>
                          <a:pt x="8845" y="5767"/>
                        </a:lnTo>
                        <a:lnTo>
                          <a:pt x="8585" y="5739"/>
                        </a:lnTo>
                        <a:lnTo>
                          <a:pt x="8325" y="5654"/>
                        </a:lnTo>
                        <a:lnTo>
                          <a:pt x="8020" y="5513"/>
                        </a:lnTo>
                        <a:lnTo>
                          <a:pt x="7840" y="5442"/>
                        </a:lnTo>
                        <a:lnTo>
                          <a:pt x="7648" y="5385"/>
                        </a:lnTo>
                        <a:lnTo>
                          <a:pt x="7433" y="5329"/>
                        </a:lnTo>
                        <a:lnTo>
                          <a:pt x="7241" y="5301"/>
                        </a:lnTo>
                        <a:lnTo>
                          <a:pt x="6755" y="5301"/>
                        </a:lnTo>
                        <a:lnTo>
                          <a:pt x="6281" y="5329"/>
                        </a:lnTo>
                        <a:lnTo>
                          <a:pt x="5784" y="5385"/>
                        </a:lnTo>
                        <a:lnTo>
                          <a:pt x="5264" y="5498"/>
                        </a:lnTo>
                        <a:lnTo>
                          <a:pt x="4744" y="5597"/>
                        </a:lnTo>
                        <a:lnTo>
                          <a:pt x="4247" y="5739"/>
                        </a:lnTo>
                        <a:lnTo>
                          <a:pt x="4202" y="5894"/>
                        </a:lnTo>
                        <a:lnTo>
                          <a:pt x="4202" y="6191"/>
                        </a:lnTo>
                        <a:lnTo>
                          <a:pt x="4202" y="6545"/>
                        </a:lnTo>
                        <a:lnTo>
                          <a:pt x="4225" y="6954"/>
                        </a:lnTo>
                        <a:lnTo>
                          <a:pt x="4315" y="7930"/>
                        </a:lnTo>
                        <a:lnTo>
                          <a:pt x="4394" y="9018"/>
                        </a:lnTo>
                        <a:lnTo>
                          <a:pt x="4439" y="9570"/>
                        </a:lnTo>
                        <a:lnTo>
                          <a:pt x="4462" y="10107"/>
                        </a:lnTo>
                        <a:lnTo>
                          <a:pt x="4484" y="10630"/>
                        </a:lnTo>
                        <a:lnTo>
                          <a:pt x="4507" y="11082"/>
                        </a:lnTo>
                        <a:lnTo>
                          <a:pt x="4484" y="11520"/>
                        </a:lnTo>
                        <a:lnTo>
                          <a:pt x="4439" y="11874"/>
                        </a:lnTo>
                        <a:lnTo>
                          <a:pt x="4394" y="12029"/>
                        </a:lnTo>
                        <a:lnTo>
                          <a:pt x="4349" y="12171"/>
                        </a:lnTo>
                        <a:lnTo>
                          <a:pt x="4315" y="12284"/>
                        </a:lnTo>
                        <a:lnTo>
                          <a:pt x="4247" y="12354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1270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57" name="Puzzle4"/>
                  <p:cNvSpPr>
                    <a:spLocks noEditPoints="1" noChangeArrowheads="1"/>
                  </p:cNvSpPr>
                  <p:nvPr/>
                </p:nvSpPr>
                <p:spPr bwMode="auto">
                  <a:xfrm>
                    <a:off x="7572502" y="4254244"/>
                    <a:ext cx="73216" cy="112922"/>
                  </a:xfrm>
                  <a:custGeom>
                    <a:avLst/>
                    <a:gdLst>
                      <a:gd name="T0" fmla="*/ 8307 w 21600"/>
                      <a:gd name="T1" fmla="*/ 11593 h 21600"/>
                      <a:gd name="T2" fmla="*/ 453 w 21600"/>
                      <a:gd name="T3" fmla="*/ 16938 h 21600"/>
                      <a:gd name="T4" fmla="*/ 11500 w 21600"/>
                      <a:gd name="T5" fmla="*/ 21600 h 21600"/>
                      <a:gd name="T6" fmla="*/ 20920 w 21600"/>
                      <a:gd name="T7" fmla="*/ 16751 h 21600"/>
                      <a:gd name="T8" fmla="*/ 13972 w 21600"/>
                      <a:gd name="T9" fmla="*/ 10888 h 21600"/>
                      <a:gd name="T10" fmla="*/ 21033 w 21600"/>
                      <a:gd name="T11" fmla="*/ 4716 h 21600"/>
                      <a:gd name="T12" fmla="*/ 11102 w 21600"/>
                      <a:gd name="T13" fmla="*/ 11 h 21600"/>
                      <a:gd name="T14" fmla="*/ 453 w 21600"/>
                      <a:gd name="T15" fmla="*/ 4716 h 21600"/>
                      <a:gd name="T16" fmla="*/ 2076 w 21600"/>
                      <a:gd name="T17" fmla="*/ 5664 h 21600"/>
                      <a:gd name="T18" fmla="*/ 20203 w 21600"/>
                      <a:gd name="T19" fmla="*/ 1598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T16" t="T17" r="T18" b="T19"/>
                    <a:pathLst>
                      <a:path w="21600" h="21600">
                        <a:moveTo>
                          <a:pt x="3813" y="10590"/>
                        </a:moveTo>
                        <a:lnTo>
                          <a:pt x="3927" y="10513"/>
                        </a:lnTo>
                        <a:lnTo>
                          <a:pt x="4078" y="10425"/>
                        </a:lnTo>
                        <a:lnTo>
                          <a:pt x="4210" y="10359"/>
                        </a:lnTo>
                        <a:lnTo>
                          <a:pt x="4361" y="10315"/>
                        </a:lnTo>
                        <a:lnTo>
                          <a:pt x="4682" y="10237"/>
                        </a:lnTo>
                        <a:lnTo>
                          <a:pt x="5041" y="10193"/>
                        </a:lnTo>
                        <a:lnTo>
                          <a:pt x="5456" y="10171"/>
                        </a:lnTo>
                        <a:lnTo>
                          <a:pt x="5853" y="10193"/>
                        </a:lnTo>
                        <a:lnTo>
                          <a:pt x="6249" y="10260"/>
                        </a:lnTo>
                        <a:lnTo>
                          <a:pt x="6646" y="10337"/>
                        </a:lnTo>
                        <a:lnTo>
                          <a:pt x="7004" y="10469"/>
                        </a:lnTo>
                        <a:lnTo>
                          <a:pt x="7363" y="10612"/>
                        </a:lnTo>
                        <a:lnTo>
                          <a:pt x="7665" y="10788"/>
                        </a:lnTo>
                        <a:lnTo>
                          <a:pt x="7911" y="10998"/>
                        </a:lnTo>
                        <a:lnTo>
                          <a:pt x="8024" y="11097"/>
                        </a:lnTo>
                        <a:lnTo>
                          <a:pt x="8137" y="11207"/>
                        </a:lnTo>
                        <a:lnTo>
                          <a:pt x="8194" y="11340"/>
                        </a:lnTo>
                        <a:lnTo>
                          <a:pt x="8269" y="11461"/>
                        </a:lnTo>
                        <a:lnTo>
                          <a:pt x="8307" y="11593"/>
                        </a:lnTo>
                        <a:lnTo>
                          <a:pt x="8307" y="11714"/>
                        </a:lnTo>
                        <a:lnTo>
                          <a:pt x="8307" y="11868"/>
                        </a:lnTo>
                        <a:lnTo>
                          <a:pt x="8307" y="12012"/>
                        </a:lnTo>
                        <a:lnTo>
                          <a:pt x="8194" y="12265"/>
                        </a:lnTo>
                        <a:lnTo>
                          <a:pt x="8062" y="12519"/>
                        </a:lnTo>
                        <a:lnTo>
                          <a:pt x="7873" y="12706"/>
                        </a:lnTo>
                        <a:lnTo>
                          <a:pt x="7627" y="12904"/>
                        </a:lnTo>
                        <a:lnTo>
                          <a:pt x="7363" y="13048"/>
                        </a:lnTo>
                        <a:lnTo>
                          <a:pt x="7080" y="13180"/>
                        </a:lnTo>
                        <a:lnTo>
                          <a:pt x="6759" y="13257"/>
                        </a:lnTo>
                        <a:lnTo>
                          <a:pt x="6419" y="13345"/>
                        </a:lnTo>
                        <a:lnTo>
                          <a:pt x="6098" y="13389"/>
                        </a:lnTo>
                        <a:lnTo>
                          <a:pt x="5739" y="13389"/>
                        </a:lnTo>
                        <a:lnTo>
                          <a:pt x="5418" y="13389"/>
                        </a:lnTo>
                        <a:lnTo>
                          <a:pt x="5079" y="13345"/>
                        </a:lnTo>
                        <a:lnTo>
                          <a:pt x="4758" y="13301"/>
                        </a:lnTo>
                        <a:lnTo>
                          <a:pt x="4474" y="13213"/>
                        </a:lnTo>
                        <a:lnTo>
                          <a:pt x="4172" y="13114"/>
                        </a:lnTo>
                        <a:lnTo>
                          <a:pt x="3965" y="12982"/>
                        </a:lnTo>
                        <a:lnTo>
                          <a:pt x="3738" y="12838"/>
                        </a:lnTo>
                        <a:lnTo>
                          <a:pt x="3493" y="12706"/>
                        </a:lnTo>
                        <a:lnTo>
                          <a:pt x="3228" y="12607"/>
                        </a:lnTo>
                        <a:lnTo>
                          <a:pt x="2945" y="12519"/>
                        </a:lnTo>
                        <a:lnTo>
                          <a:pt x="2700" y="12431"/>
                        </a:lnTo>
                        <a:lnTo>
                          <a:pt x="2397" y="12375"/>
                        </a:lnTo>
                        <a:lnTo>
                          <a:pt x="2152" y="12331"/>
                        </a:lnTo>
                        <a:lnTo>
                          <a:pt x="1888" y="12309"/>
                        </a:lnTo>
                        <a:lnTo>
                          <a:pt x="1642" y="12309"/>
                        </a:lnTo>
                        <a:lnTo>
                          <a:pt x="1397" y="12331"/>
                        </a:lnTo>
                        <a:lnTo>
                          <a:pt x="1170" y="12397"/>
                        </a:lnTo>
                        <a:lnTo>
                          <a:pt x="962" y="12453"/>
                        </a:lnTo>
                        <a:lnTo>
                          <a:pt x="774" y="12563"/>
                        </a:lnTo>
                        <a:lnTo>
                          <a:pt x="623" y="12684"/>
                        </a:lnTo>
                        <a:lnTo>
                          <a:pt x="528" y="12838"/>
                        </a:lnTo>
                        <a:lnTo>
                          <a:pt x="453" y="13026"/>
                        </a:lnTo>
                        <a:lnTo>
                          <a:pt x="339" y="13477"/>
                        </a:lnTo>
                        <a:lnTo>
                          <a:pt x="226" y="13984"/>
                        </a:lnTo>
                        <a:lnTo>
                          <a:pt x="151" y="14535"/>
                        </a:lnTo>
                        <a:lnTo>
                          <a:pt x="113" y="15075"/>
                        </a:lnTo>
                        <a:lnTo>
                          <a:pt x="113" y="15626"/>
                        </a:lnTo>
                        <a:lnTo>
                          <a:pt x="151" y="16133"/>
                        </a:lnTo>
                        <a:lnTo>
                          <a:pt x="188" y="16376"/>
                        </a:lnTo>
                        <a:lnTo>
                          <a:pt x="264" y="16585"/>
                        </a:lnTo>
                        <a:lnTo>
                          <a:pt x="339" y="16773"/>
                        </a:lnTo>
                        <a:lnTo>
                          <a:pt x="453" y="16938"/>
                        </a:lnTo>
                        <a:lnTo>
                          <a:pt x="1095" y="16883"/>
                        </a:lnTo>
                        <a:lnTo>
                          <a:pt x="1963" y="16795"/>
                        </a:lnTo>
                        <a:lnTo>
                          <a:pt x="2945" y="16751"/>
                        </a:lnTo>
                        <a:lnTo>
                          <a:pt x="3965" y="16706"/>
                        </a:lnTo>
                        <a:lnTo>
                          <a:pt x="5022" y="16684"/>
                        </a:lnTo>
                        <a:lnTo>
                          <a:pt x="5947" y="16684"/>
                        </a:lnTo>
                        <a:lnTo>
                          <a:pt x="6759" y="16706"/>
                        </a:lnTo>
                        <a:lnTo>
                          <a:pt x="7363" y="16751"/>
                        </a:lnTo>
                        <a:lnTo>
                          <a:pt x="7948" y="16839"/>
                        </a:lnTo>
                        <a:lnTo>
                          <a:pt x="8458" y="16916"/>
                        </a:lnTo>
                        <a:lnTo>
                          <a:pt x="8893" y="17026"/>
                        </a:lnTo>
                        <a:lnTo>
                          <a:pt x="9289" y="17158"/>
                        </a:lnTo>
                        <a:lnTo>
                          <a:pt x="9572" y="17280"/>
                        </a:lnTo>
                        <a:lnTo>
                          <a:pt x="9799" y="17412"/>
                        </a:lnTo>
                        <a:lnTo>
                          <a:pt x="9969" y="17555"/>
                        </a:lnTo>
                        <a:lnTo>
                          <a:pt x="10120" y="17687"/>
                        </a:lnTo>
                        <a:lnTo>
                          <a:pt x="10158" y="17831"/>
                        </a:lnTo>
                        <a:lnTo>
                          <a:pt x="10195" y="17974"/>
                        </a:lnTo>
                        <a:lnTo>
                          <a:pt x="10158" y="18128"/>
                        </a:lnTo>
                        <a:lnTo>
                          <a:pt x="10082" y="18271"/>
                        </a:lnTo>
                        <a:lnTo>
                          <a:pt x="9969" y="18426"/>
                        </a:lnTo>
                        <a:lnTo>
                          <a:pt x="9837" y="18569"/>
                        </a:lnTo>
                        <a:lnTo>
                          <a:pt x="9648" y="18701"/>
                        </a:lnTo>
                        <a:lnTo>
                          <a:pt x="9440" y="18822"/>
                        </a:lnTo>
                        <a:lnTo>
                          <a:pt x="9213" y="18999"/>
                        </a:lnTo>
                        <a:lnTo>
                          <a:pt x="9044" y="19186"/>
                        </a:lnTo>
                        <a:lnTo>
                          <a:pt x="8893" y="19395"/>
                        </a:lnTo>
                        <a:lnTo>
                          <a:pt x="8817" y="19627"/>
                        </a:lnTo>
                        <a:lnTo>
                          <a:pt x="8779" y="19858"/>
                        </a:lnTo>
                        <a:lnTo>
                          <a:pt x="8779" y="20112"/>
                        </a:lnTo>
                        <a:lnTo>
                          <a:pt x="8855" y="20354"/>
                        </a:lnTo>
                        <a:lnTo>
                          <a:pt x="8968" y="20586"/>
                        </a:lnTo>
                        <a:lnTo>
                          <a:pt x="9138" y="20817"/>
                        </a:lnTo>
                        <a:lnTo>
                          <a:pt x="9365" y="21026"/>
                        </a:lnTo>
                        <a:lnTo>
                          <a:pt x="9610" y="21192"/>
                        </a:lnTo>
                        <a:lnTo>
                          <a:pt x="9950" y="21368"/>
                        </a:lnTo>
                        <a:lnTo>
                          <a:pt x="10120" y="21445"/>
                        </a:lnTo>
                        <a:lnTo>
                          <a:pt x="10346" y="21511"/>
                        </a:lnTo>
                        <a:lnTo>
                          <a:pt x="10516" y="21555"/>
                        </a:lnTo>
                        <a:lnTo>
                          <a:pt x="10743" y="21600"/>
                        </a:lnTo>
                        <a:lnTo>
                          <a:pt x="10988" y="21644"/>
                        </a:lnTo>
                        <a:lnTo>
                          <a:pt x="11215" y="21666"/>
                        </a:lnTo>
                        <a:lnTo>
                          <a:pt x="11498" y="21666"/>
                        </a:lnTo>
                        <a:lnTo>
                          <a:pt x="11762" y="21666"/>
                        </a:lnTo>
                        <a:lnTo>
                          <a:pt x="12253" y="21644"/>
                        </a:lnTo>
                        <a:lnTo>
                          <a:pt x="12763" y="21577"/>
                        </a:lnTo>
                        <a:lnTo>
                          <a:pt x="13197" y="21467"/>
                        </a:lnTo>
                        <a:lnTo>
                          <a:pt x="13556" y="21346"/>
                        </a:lnTo>
                        <a:lnTo>
                          <a:pt x="13896" y="21192"/>
                        </a:lnTo>
                        <a:lnTo>
                          <a:pt x="14179" y="21026"/>
                        </a:lnTo>
                        <a:lnTo>
                          <a:pt x="14444" y="20839"/>
                        </a:lnTo>
                        <a:lnTo>
                          <a:pt x="14576" y="20641"/>
                        </a:lnTo>
                        <a:lnTo>
                          <a:pt x="14727" y="20431"/>
                        </a:lnTo>
                        <a:lnTo>
                          <a:pt x="14765" y="20200"/>
                        </a:lnTo>
                        <a:lnTo>
                          <a:pt x="14802" y="19991"/>
                        </a:lnTo>
                        <a:lnTo>
                          <a:pt x="14727" y="19759"/>
                        </a:lnTo>
                        <a:lnTo>
                          <a:pt x="14613" y="19550"/>
                        </a:lnTo>
                        <a:lnTo>
                          <a:pt x="14444" y="19307"/>
                        </a:lnTo>
                        <a:lnTo>
                          <a:pt x="14217" y="19098"/>
                        </a:lnTo>
                        <a:lnTo>
                          <a:pt x="13934" y="18911"/>
                        </a:lnTo>
                        <a:lnTo>
                          <a:pt x="13669" y="18745"/>
                        </a:lnTo>
                        <a:lnTo>
                          <a:pt x="13462" y="18547"/>
                        </a:lnTo>
                        <a:lnTo>
                          <a:pt x="13311" y="18337"/>
                        </a:lnTo>
                        <a:lnTo>
                          <a:pt x="13197" y="18150"/>
                        </a:lnTo>
                        <a:lnTo>
                          <a:pt x="13122" y="17941"/>
                        </a:lnTo>
                        <a:lnTo>
                          <a:pt x="13122" y="17720"/>
                        </a:lnTo>
                        <a:lnTo>
                          <a:pt x="13122" y="17533"/>
                        </a:lnTo>
                        <a:lnTo>
                          <a:pt x="13197" y="17346"/>
                        </a:lnTo>
                        <a:lnTo>
                          <a:pt x="13273" y="17158"/>
                        </a:lnTo>
                        <a:lnTo>
                          <a:pt x="13386" y="16982"/>
                        </a:lnTo>
                        <a:lnTo>
                          <a:pt x="13537" y="16839"/>
                        </a:lnTo>
                        <a:lnTo>
                          <a:pt x="13707" y="16706"/>
                        </a:lnTo>
                        <a:lnTo>
                          <a:pt x="13896" y="16607"/>
                        </a:lnTo>
                        <a:lnTo>
                          <a:pt x="14104" y="16519"/>
                        </a:lnTo>
                        <a:lnTo>
                          <a:pt x="14330" y="16453"/>
                        </a:lnTo>
                        <a:lnTo>
                          <a:pt x="14538" y="16431"/>
                        </a:lnTo>
                        <a:lnTo>
                          <a:pt x="14897" y="16453"/>
                        </a:lnTo>
                        <a:lnTo>
                          <a:pt x="15406" y="16497"/>
                        </a:lnTo>
                        <a:lnTo>
                          <a:pt x="16105" y="16541"/>
                        </a:lnTo>
                        <a:lnTo>
                          <a:pt x="16898" y="16607"/>
                        </a:lnTo>
                        <a:lnTo>
                          <a:pt x="17804" y="16651"/>
                        </a:lnTo>
                        <a:lnTo>
                          <a:pt x="18786" y="16684"/>
                        </a:lnTo>
                        <a:lnTo>
                          <a:pt x="19844" y="16728"/>
                        </a:lnTo>
                        <a:lnTo>
                          <a:pt x="20920" y="16751"/>
                        </a:lnTo>
                        <a:lnTo>
                          <a:pt x="21109" y="16497"/>
                        </a:lnTo>
                        <a:lnTo>
                          <a:pt x="21241" y="16222"/>
                        </a:lnTo>
                        <a:lnTo>
                          <a:pt x="21392" y="15946"/>
                        </a:lnTo>
                        <a:lnTo>
                          <a:pt x="21467" y="15648"/>
                        </a:lnTo>
                        <a:lnTo>
                          <a:pt x="21543" y="15351"/>
                        </a:lnTo>
                        <a:lnTo>
                          <a:pt x="21618" y="15042"/>
                        </a:lnTo>
                        <a:lnTo>
                          <a:pt x="21618" y="14745"/>
                        </a:lnTo>
                        <a:lnTo>
                          <a:pt x="21618" y="14447"/>
                        </a:lnTo>
                        <a:lnTo>
                          <a:pt x="21618" y="14150"/>
                        </a:lnTo>
                        <a:lnTo>
                          <a:pt x="21581" y="13852"/>
                        </a:lnTo>
                        <a:lnTo>
                          <a:pt x="21505" y="13577"/>
                        </a:lnTo>
                        <a:lnTo>
                          <a:pt x="21430" y="13301"/>
                        </a:lnTo>
                        <a:lnTo>
                          <a:pt x="21354" y="13048"/>
                        </a:lnTo>
                        <a:lnTo>
                          <a:pt x="21241" y="12816"/>
                        </a:lnTo>
                        <a:lnTo>
                          <a:pt x="21146" y="12607"/>
                        </a:lnTo>
                        <a:lnTo>
                          <a:pt x="21033" y="12431"/>
                        </a:lnTo>
                        <a:lnTo>
                          <a:pt x="20920" y="12265"/>
                        </a:lnTo>
                        <a:lnTo>
                          <a:pt x="20769" y="12144"/>
                        </a:lnTo>
                        <a:lnTo>
                          <a:pt x="20637" y="12034"/>
                        </a:lnTo>
                        <a:lnTo>
                          <a:pt x="20486" y="11946"/>
                        </a:lnTo>
                        <a:lnTo>
                          <a:pt x="20297" y="11891"/>
                        </a:lnTo>
                        <a:lnTo>
                          <a:pt x="20165" y="11846"/>
                        </a:lnTo>
                        <a:lnTo>
                          <a:pt x="19976" y="11824"/>
                        </a:lnTo>
                        <a:lnTo>
                          <a:pt x="19806" y="11802"/>
                        </a:lnTo>
                        <a:lnTo>
                          <a:pt x="19390" y="11824"/>
                        </a:lnTo>
                        <a:lnTo>
                          <a:pt x="18956" y="11891"/>
                        </a:lnTo>
                        <a:lnTo>
                          <a:pt x="18503" y="11968"/>
                        </a:lnTo>
                        <a:lnTo>
                          <a:pt x="17993" y="12078"/>
                        </a:lnTo>
                        <a:lnTo>
                          <a:pt x="17653" y="12144"/>
                        </a:lnTo>
                        <a:lnTo>
                          <a:pt x="17332" y="12199"/>
                        </a:lnTo>
                        <a:lnTo>
                          <a:pt x="17049" y="12221"/>
                        </a:lnTo>
                        <a:lnTo>
                          <a:pt x="16747" y="12243"/>
                        </a:lnTo>
                        <a:lnTo>
                          <a:pt x="16464" y="12243"/>
                        </a:lnTo>
                        <a:lnTo>
                          <a:pt x="16218" y="12243"/>
                        </a:lnTo>
                        <a:lnTo>
                          <a:pt x="15992" y="12221"/>
                        </a:lnTo>
                        <a:lnTo>
                          <a:pt x="15746" y="12199"/>
                        </a:lnTo>
                        <a:lnTo>
                          <a:pt x="15520" y="12155"/>
                        </a:lnTo>
                        <a:lnTo>
                          <a:pt x="15350" y="12122"/>
                        </a:lnTo>
                        <a:lnTo>
                          <a:pt x="15161" y="12056"/>
                        </a:lnTo>
                        <a:lnTo>
                          <a:pt x="14972" y="11990"/>
                        </a:lnTo>
                        <a:lnTo>
                          <a:pt x="14689" y="11846"/>
                        </a:lnTo>
                        <a:lnTo>
                          <a:pt x="14444" y="11670"/>
                        </a:lnTo>
                        <a:lnTo>
                          <a:pt x="14255" y="11483"/>
                        </a:lnTo>
                        <a:lnTo>
                          <a:pt x="14104" y="11295"/>
                        </a:lnTo>
                        <a:lnTo>
                          <a:pt x="14028" y="11086"/>
                        </a:lnTo>
                        <a:lnTo>
                          <a:pt x="13972" y="10888"/>
                        </a:lnTo>
                        <a:lnTo>
                          <a:pt x="13972" y="10700"/>
                        </a:lnTo>
                        <a:lnTo>
                          <a:pt x="14009" y="10513"/>
                        </a:lnTo>
                        <a:lnTo>
                          <a:pt x="14066" y="10359"/>
                        </a:lnTo>
                        <a:lnTo>
                          <a:pt x="14179" y="10215"/>
                        </a:lnTo>
                        <a:lnTo>
                          <a:pt x="14406" y="10006"/>
                        </a:lnTo>
                        <a:lnTo>
                          <a:pt x="14651" y="9830"/>
                        </a:lnTo>
                        <a:lnTo>
                          <a:pt x="14878" y="9686"/>
                        </a:lnTo>
                        <a:lnTo>
                          <a:pt x="15123" y="9554"/>
                        </a:lnTo>
                        <a:lnTo>
                          <a:pt x="15350" y="9477"/>
                        </a:lnTo>
                        <a:lnTo>
                          <a:pt x="15558" y="9411"/>
                        </a:lnTo>
                        <a:lnTo>
                          <a:pt x="15803" y="9345"/>
                        </a:lnTo>
                        <a:lnTo>
                          <a:pt x="16030" y="9323"/>
                        </a:lnTo>
                        <a:lnTo>
                          <a:pt x="16256" y="9301"/>
                        </a:lnTo>
                        <a:lnTo>
                          <a:pt x="16464" y="9323"/>
                        </a:lnTo>
                        <a:lnTo>
                          <a:pt x="16690" y="9345"/>
                        </a:lnTo>
                        <a:lnTo>
                          <a:pt x="16898" y="9367"/>
                        </a:lnTo>
                        <a:lnTo>
                          <a:pt x="17332" y="9477"/>
                        </a:lnTo>
                        <a:lnTo>
                          <a:pt x="17767" y="9598"/>
                        </a:lnTo>
                        <a:lnTo>
                          <a:pt x="18163" y="9731"/>
                        </a:lnTo>
                        <a:lnTo>
                          <a:pt x="18597" y="9874"/>
                        </a:lnTo>
                        <a:lnTo>
                          <a:pt x="18994" y="10006"/>
                        </a:lnTo>
                        <a:lnTo>
                          <a:pt x="19428" y="10083"/>
                        </a:lnTo>
                        <a:lnTo>
                          <a:pt x="19617" y="10127"/>
                        </a:lnTo>
                        <a:lnTo>
                          <a:pt x="19844" y="10149"/>
                        </a:lnTo>
                        <a:lnTo>
                          <a:pt x="20013" y="10149"/>
                        </a:lnTo>
                        <a:lnTo>
                          <a:pt x="20240" y="10127"/>
                        </a:lnTo>
                        <a:lnTo>
                          <a:pt x="20410" y="10105"/>
                        </a:lnTo>
                        <a:lnTo>
                          <a:pt x="20637" y="10061"/>
                        </a:lnTo>
                        <a:lnTo>
                          <a:pt x="20844" y="9984"/>
                        </a:lnTo>
                        <a:lnTo>
                          <a:pt x="21033" y="9896"/>
                        </a:lnTo>
                        <a:lnTo>
                          <a:pt x="21146" y="9830"/>
                        </a:lnTo>
                        <a:lnTo>
                          <a:pt x="21203" y="9753"/>
                        </a:lnTo>
                        <a:lnTo>
                          <a:pt x="21279" y="9642"/>
                        </a:lnTo>
                        <a:lnTo>
                          <a:pt x="21354" y="9521"/>
                        </a:lnTo>
                        <a:lnTo>
                          <a:pt x="21430" y="9246"/>
                        </a:lnTo>
                        <a:lnTo>
                          <a:pt x="21430" y="8904"/>
                        </a:lnTo>
                        <a:lnTo>
                          <a:pt x="21430" y="8540"/>
                        </a:lnTo>
                        <a:lnTo>
                          <a:pt x="21392" y="8144"/>
                        </a:lnTo>
                        <a:lnTo>
                          <a:pt x="21354" y="7714"/>
                        </a:lnTo>
                        <a:lnTo>
                          <a:pt x="21279" y="7295"/>
                        </a:lnTo>
                        <a:lnTo>
                          <a:pt x="21146" y="6446"/>
                        </a:lnTo>
                        <a:lnTo>
                          <a:pt x="20995" y="5686"/>
                        </a:lnTo>
                        <a:lnTo>
                          <a:pt x="20958" y="5366"/>
                        </a:lnTo>
                        <a:lnTo>
                          <a:pt x="20958" y="5091"/>
                        </a:lnTo>
                        <a:lnTo>
                          <a:pt x="20958" y="4860"/>
                        </a:lnTo>
                        <a:lnTo>
                          <a:pt x="21033" y="4716"/>
                        </a:lnTo>
                        <a:lnTo>
                          <a:pt x="20637" y="4860"/>
                        </a:lnTo>
                        <a:lnTo>
                          <a:pt x="20127" y="4992"/>
                        </a:lnTo>
                        <a:lnTo>
                          <a:pt x="19617" y="5069"/>
                        </a:lnTo>
                        <a:lnTo>
                          <a:pt x="19032" y="5157"/>
                        </a:lnTo>
                        <a:lnTo>
                          <a:pt x="18465" y="5201"/>
                        </a:lnTo>
                        <a:lnTo>
                          <a:pt x="17842" y="5245"/>
                        </a:lnTo>
                        <a:lnTo>
                          <a:pt x="17219" y="5267"/>
                        </a:lnTo>
                        <a:lnTo>
                          <a:pt x="16615" y="5267"/>
                        </a:lnTo>
                        <a:lnTo>
                          <a:pt x="15992" y="5245"/>
                        </a:lnTo>
                        <a:lnTo>
                          <a:pt x="15369" y="5201"/>
                        </a:lnTo>
                        <a:lnTo>
                          <a:pt x="14840" y="5157"/>
                        </a:lnTo>
                        <a:lnTo>
                          <a:pt x="14293" y="5091"/>
                        </a:lnTo>
                        <a:lnTo>
                          <a:pt x="13783" y="5014"/>
                        </a:lnTo>
                        <a:lnTo>
                          <a:pt x="13386" y="4926"/>
                        </a:lnTo>
                        <a:lnTo>
                          <a:pt x="13027" y="4815"/>
                        </a:lnTo>
                        <a:lnTo>
                          <a:pt x="12725" y="4716"/>
                        </a:lnTo>
                        <a:lnTo>
                          <a:pt x="12480" y="4606"/>
                        </a:lnTo>
                        <a:lnTo>
                          <a:pt x="12291" y="4496"/>
                        </a:lnTo>
                        <a:lnTo>
                          <a:pt x="12197" y="4397"/>
                        </a:lnTo>
                        <a:lnTo>
                          <a:pt x="12083" y="4286"/>
                        </a:lnTo>
                        <a:lnTo>
                          <a:pt x="12046" y="4187"/>
                        </a:lnTo>
                        <a:lnTo>
                          <a:pt x="12008" y="4077"/>
                        </a:lnTo>
                        <a:lnTo>
                          <a:pt x="12046" y="3967"/>
                        </a:lnTo>
                        <a:lnTo>
                          <a:pt x="12121" y="3868"/>
                        </a:lnTo>
                        <a:lnTo>
                          <a:pt x="12197" y="3735"/>
                        </a:lnTo>
                        <a:lnTo>
                          <a:pt x="12291" y="3614"/>
                        </a:lnTo>
                        <a:lnTo>
                          <a:pt x="12442" y="3482"/>
                        </a:lnTo>
                        <a:lnTo>
                          <a:pt x="12631" y="3361"/>
                        </a:lnTo>
                        <a:lnTo>
                          <a:pt x="13065" y="3085"/>
                        </a:lnTo>
                        <a:lnTo>
                          <a:pt x="13537" y="2766"/>
                        </a:lnTo>
                        <a:lnTo>
                          <a:pt x="13783" y="2578"/>
                        </a:lnTo>
                        <a:lnTo>
                          <a:pt x="13934" y="2380"/>
                        </a:lnTo>
                        <a:lnTo>
                          <a:pt x="14028" y="2171"/>
                        </a:lnTo>
                        <a:lnTo>
                          <a:pt x="14104" y="1961"/>
                        </a:lnTo>
                        <a:lnTo>
                          <a:pt x="14104" y="1730"/>
                        </a:lnTo>
                        <a:lnTo>
                          <a:pt x="14066" y="1498"/>
                        </a:lnTo>
                        <a:lnTo>
                          <a:pt x="13972" y="1267"/>
                        </a:lnTo>
                        <a:lnTo>
                          <a:pt x="13820" y="1057"/>
                        </a:lnTo>
                        <a:lnTo>
                          <a:pt x="13594" y="837"/>
                        </a:lnTo>
                        <a:lnTo>
                          <a:pt x="13386" y="628"/>
                        </a:lnTo>
                        <a:lnTo>
                          <a:pt x="13103" y="462"/>
                        </a:lnTo>
                        <a:lnTo>
                          <a:pt x="12763" y="308"/>
                        </a:lnTo>
                        <a:lnTo>
                          <a:pt x="12404" y="187"/>
                        </a:lnTo>
                        <a:lnTo>
                          <a:pt x="12008" y="77"/>
                        </a:lnTo>
                        <a:lnTo>
                          <a:pt x="11574" y="33"/>
                        </a:lnTo>
                        <a:lnTo>
                          <a:pt x="11102" y="11"/>
                        </a:lnTo>
                        <a:lnTo>
                          <a:pt x="10667" y="11"/>
                        </a:lnTo>
                        <a:lnTo>
                          <a:pt x="10233" y="77"/>
                        </a:lnTo>
                        <a:lnTo>
                          <a:pt x="9837" y="187"/>
                        </a:lnTo>
                        <a:lnTo>
                          <a:pt x="9440" y="286"/>
                        </a:lnTo>
                        <a:lnTo>
                          <a:pt x="9062" y="462"/>
                        </a:lnTo>
                        <a:lnTo>
                          <a:pt x="8741" y="628"/>
                        </a:lnTo>
                        <a:lnTo>
                          <a:pt x="8458" y="815"/>
                        </a:lnTo>
                        <a:lnTo>
                          <a:pt x="8232" y="1035"/>
                        </a:lnTo>
                        <a:lnTo>
                          <a:pt x="8062" y="1245"/>
                        </a:lnTo>
                        <a:lnTo>
                          <a:pt x="7911" y="1476"/>
                        </a:lnTo>
                        <a:lnTo>
                          <a:pt x="7835" y="1708"/>
                        </a:lnTo>
                        <a:lnTo>
                          <a:pt x="7797" y="1961"/>
                        </a:lnTo>
                        <a:lnTo>
                          <a:pt x="7835" y="2193"/>
                        </a:lnTo>
                        <a:lnTo>
                          <a:pt x="7948" y="2402"/>
                        </a:lnTo>
                        <a:lnTo>
                          <a:pt x="8062" y="2534"/>
                        </a:lnTo>
                        <a:lnTo>
                          <a:pt x="8175" y="2644"/>
                        </a:lnTo>
                        <a:lnTo>
                          <a:pt x="8269" y="2744"/>
                        </a:lnTo>
                        <a:lnTo>
                          <a:pt x="8420" y="2832"/>
                        </a:lnTo>
                        <a:lnTo>
                          <a:pt x="8704" y="3019"/>
                        </a:lnTo>
                        <a:lnTo>
                          <a:pt x="8968" y="3206"/>
                        </a:lnTo>
                        <a:lnTo>
                          <a:pt x="9138" y="3405"/>
                        </a:lnTo>
                        <a:lnTo>
                          <a:pt x="9327" y="3570"/>
                        </a:lnTo>
                        <a:lnTo>
                          <a:pt x="9440" y="3735"/>
                        </a:lnTo>
                        <a:lnTo>
                          <a:pt x="9516" y="3890"/>
                        </a:lnTo>
                        <a:lnTo>
                          <a:pt x="9534" y="4033"/>
                        </a:lnTo>
                        <a:lnTo>
                          <a:pt x="9534" y="4165"/>
                        </a:lnTo>
                        <a:lnTo>
                          <a:pt x="9516" y="4286"/>
                        </a:lnTo>
                        <a:lnTo>
                          <a:pt x="9440" y="4397"/>
                        </a:lnTo>
                        <a:lnTo>
                          <a:pt x="9327" y="4496"/>
                        </a:lnTo>
                        <a:lnTo>
                          <a:pt x="9176" y="4562"/>
                        </a:lnTo>
                        <a:lnTo>
                          <a:pt x="9006" y="4628"/>
                        </a:lnTo>
                        <a:lnTo>
                          <a:pt x="8779" y="4694"/>
                        </a:lnTo>
                        <a:lnTo>
                          <a:pt x="8534" y="4716"/>
                        </a:lnTo>
                        <a:lnTo>
                          <a:pt x="8232" y="4716"/>
                        </a:lnTo>
                        <a:lnTo>
                          <a:pt x="7118" y="4738"/>
                        </a:lnTo>
                        <a:lnTo>
                          <a:pt x="5947" y="4771"/>
                        </a:lnTo>
                        <a:lnTo>
                          <a:pt x="4795" y="4815"/>
                        </a:lnTo>
                        <a:lnTo>
                          <a:pt x="3681" y="4860"/>
                        </a:lnTo>
                        <a:lnTo>
                          <a:pt x="2662" y="4882"/>
                        </a:lnTo>
                        <a:lnTo>
                          <a:pt x="1755" y="4882"/>
                        </a:lnTo>
                        <a:lnTo>
                          <a:pt x="1359" y="4860"/>
                        </a:lnTo>
                        <a:lnTo>
                          <a:pt x="981" y="4837"/>
                        </a:lnTo>
                        <a:lnTo>
                          <a:pt x="698" y="4771"/>
                        </a:lnTo>
                        <a:lnTo>
                          <a:pt x="453" y="4716"/>
                        </a:lnTo>
                        <a:lnTo>
                          <a:pt x="453" y="5322"/>
                        </a:lnTo>
                        <a:lnTo>
                          <a:pt x="453" y="6083"/>
                        </a:lnTo>
                        <a:lnTo>
                          <a:pt x="453" y="6909"/>
                        </a:lnTo>
                        <a:lnTo>
                          <a:pt x="453" y="7780"/>
                        </a:lnTo>
                        <a:lnTo>
                          <a:pt x="453" y="8606"/>
                        </a:lnTo>
                        <a:lnTo>
                          <a:pt x="453" y="9345"/>
                        </a:lnTo>
                        <a:lnTo>
                          <a:pt x="453" y="9918"/>
                        </a:lnTo>
                        <a:lnTo>
                          <a:pt x="453" y="10282"/>
                        </a:lnTo>
                        <a:lnTo>
                          <a:pt x="490" y="10381"/>
                        </a:lnTo>
                        <a:lnTo>
                          <a:pt x="547" y="10491"/>
                        </a:lnTo>
                        <a:lnTo>
                          <a:pt x="660" y="10590"/>
                        </a:lnTo>
                        <a:lnTo>
                          <a:pt x="811" y="10700"/>
                        </a:lnTo>
                        <a:lnTo>
                          <a:pt x="981" y="10811"/>
                        </a:lnTo>
                        <a:lnTo>
                          <a:pt x="1208" y="10888"/>
                        </a:lnTo>
                        <a:lnTo>
                          <a:pt x="1453" y="10954"/>
                        </a:lnTo>
                        <a:lnTo>
                          <a:pt x="1718" y="11020"/>
                        </a:lnTo>
                        <a:lnTo>
                          <a:pt x="1963" y="11064"/>
                        </a:lnTo>
                        <a:lnTo>
                          <a:pt x="2265" y="11086"/>
                        </a:lnTo>
                        <a:lnTo>
                          <a:pt x="2548" y="11064"/>
                        </a:lnTo>
                        <a:lnTo>
                          <a:pt x="2794" y="11042"/>
                        </a:lnTo>
                        <a:lnTo>
                          <a:pt x="3096" y="10976"/>
                        </a:lnTo>
                        <a:lnTo>
                          <a:pt x="3341" y="10888"/>
                        </a:lnTo>
                        <a:lnTo>
                          <a:pt x="3606" y="10766"/>
                        </a:lnTo>
                        <a:lnTo>
                          <a:pt x="3813" y="1059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1270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58" name="Puzzle1"/>
                  <p:cNvSpPr>
                    <a:spLocks noEditPoints="1" noChangeArrowheads="1"/>
                  </p:cNvSpPr>
                  <p:nvPr/>
                </p:nvSpPr>
                <p:spPr bwMode="auto">
                  <a:xfrm>
                    <a:off x="7572502" y="4130298"/>
                    <a:ext cx="122966" cy="67521"/>
                  </a:xfrm>
                  <a:custGeom>
                    <a:avLst/>
                    <a:gdLst>
                      <a:gd name="T0" fmla="*/ 16740 w 21600"/>
                      <a:gd name="T1" fmla="*/ 21078 h 21600"/>
                      <a:gd name="T2" fmla="*/ 16976 w 21600"/>
                      <a:gd name="T3" fmla="*/ 521 h 21600"/>
                      <a:gd name="T4" fmla="*/ 4725 w 21600"/>
                      <a:gd name="T5" fmla="*/ 856 h 21600"/>
                      <a:gd name="T6" fmla="*/ 5040 w 21600"/>
                      <a:gd name="T7" fmla="*/ 21004 h 21600"/>
                      <a:gd name="T8" fmla="*/ 10811 w 21600"/>
                      <a:gd name="T9" fmla="*/ 12885 h 21600"/>
                      <a:gd name="T10" fmla="*/ 10845 w 21600"/>
                      <a:gd name="T11" fmla="*/ 8714 h 21600"/>
                      <a:gd name="T12" fmla="*/ 21600 w 21600"/>
                      <a:gd name="T13" fmla="*/ 10000 h 21600"/>
                      <a:gd name="T14" fmla="*/ 56 w 21600"/>
                      <a:gd name="T15" fmla="*/ 10000 h 21600"/>
                      <a:gd name="T16" fmla="*/ 6086 w 21600"/>
                      <a:gd name="T17" fmla="*/ 2569 h 21600"/>
                      <a:gd name="T18" fmla="*/ 16132 w 21600"/>
                      <a:gd name="T19" fmla="*/ 19552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T16" t="T17" r="T18" b="T19"/>
                    <a:pathLst>
                      <a:path w="21600" h="21600">
                        <a:moveTo>
                          <a:pt x="9360" y="20836"/>
                        </a:moveTo>
                        <a:lnTo>
                          <a:pt x="9528" y="20836"/>
                        </a:lnTo>
                        <a:lnTo>
                          <a:pt x="9686" y="20762"/>
                        </a:lnTo>
                        <a:lnTo>
                          <a:pt x="9810" y="20687"/>
                        </a:lnTo>
                        <a:lnTo>
                          <a:pt x="9922" y="20575"/>
                        </a:lnTo>
                        <a:lnTo>
                          <a:pt x="10012" y="20426"/>
                        </a:lnTo>
                        <a:lnTo>
                          <a:pt x="10068" y="20296"/>
                        </a:lnTo>
                        <a:lnTo>
                          <a:pt x="10113" y="20110"/>
                        </a:lnTo>
                        <a:lnTo>
                          <a:pt x="10136" y="19905"/>
                        </a:lnTo>
                        <a:lnTo>
                          <a:pt x="10136" y="19682"/>
                        </a:lnTo>
                        <a:lnTo>
                          <a:pt x="10113" y="19440"/>
                        </a:lnTo>
                        <a:lnTo>
                          <a:pt x="10068" y="19142"/>
                        </a:lnTo>
                        <a:lnTo>
                          <a:pt x="10012" y="18900"/>
                        </a:lnTo>
                        <a:lnTo>
                          <a:pt x="9900" y="18620"/>
                        </a:lnTo>
                        <a:lnTo>
                          <a:pt x="9787" y="18285"/>
                        </a:lnTo>
                        <a:lnTo>
                          <a:pt x="9641" y="17968"/>
                        </a:lnTo>
                        <a:lnTo>
                          <a:pt x="9472" y="17652"/>
                        </a:lnTo>
                        <a:lnTo>
                          <a:pt x="9382" y="17466"/>
                        </a:lnTo>
                        <a:lnTo>
                          <a:pt x="9315" y="17298"/>
                        </a:lnTo>
                        <a:lnTo>
                          <a:pt x="9258" y="17112"/>
                        </a:lnTo>
                        <a:lnTo>
                          <a:pt x="9191" y="16926"/>
                        </a:lnTo>
                        <a:lnTo>
                          <a:pt x="9123" y="16535"/>
                        </a:lnTo>
                        <a:lnTo>
                          <a:pt x="9101" y="16144"/>
                        </a:lnTo>
                        <a:lnTo>
                          <a:pt x="9101" y="15753"/>
                        </a:lnTo>
                        <a:lnTo>
                          <a:pt x="9168" y="15362"/>
                        </a:lnTo>
                        <a:lnTo>
                          <a:pt x="9236" y="14971"/>
                        </a:lnTo>
                        <a:lnTo>
                          <a:pt x="9360" y="14580"/>
                        </a:lnTo>
                        <a:lnTo>
                          <a:pt x="9495" y="14244"/>
                        </a:lnTo>
                        <a:lnTo>
                          <a:pt x="9663" y="13891"/>
                        </a:lnTo>
                        <a:lnTo>
                          <a:pt x="9855" y="13611"/>
                        </a:lnTo>
                        <a:lnTo>
                          <a:pt x="10068" y="13351"/>
                        </a:lnTo>
                        <a:lnTo>
                          <a:pt x="10293" y="13146"/>
                        </a:lnTo>
                        <a:lnTo>
                          <a:pt x="10552" y="12997"/>
                        </a:lnTo>
                        <a:lnTo>
                          <a:pt x="10811" y="12885"/>
                        </a:lnTo>
                        <a:lnTo>
                          <a:pt x="11069" y="12866"/>
                        </a:lnTo>
                        <a:lnTo>
                          <a:pt x="11351" y="12885"/>
                        </a:lnTo>
                        <a:lnTo>
                          <a:pt x="11610" y="12997"/>
                        </a:lnTo>
                        <a:lnTo>
                          <a:pt x="11846" y="13183"/>
                        </a:lnTo>
                        <a:lnTo>
                          <a:pt x="12060" y="13388"/>
                        </a:lnTo>
                        <a:lnTo>
                          <a:pt x="12251" y="13648"/>
                        </a:lnTo>
                        <a:lnTo>
                          <a:pt x="12419" y="13928"/>
                        </a:lnTo>
                        <a:lnTo>
                          <a:pt x="12555" y="14244"/>
                        </a:lnTo>
                        <a:lnTo>
                          <a:pt x="12690" y="14617"/>
                        </a:lnTo>
                        <a:lnTo>
                          <a:pt x="12768" y="15008"/>
                        </a:lnTo>
                        <a:lnTo>
                          <a:pt x="12836" y="15399"/>
                        </a:lnTo>
                        <a:lnTo>
                          <a:pt x="12858" y="15753"/>
                        </a:lnTo>
                        <a:lnTo>
                          <a:pt x="12858" y="16144"/>
                        </a:lnTo>
                        <a:lnTo>
                          <a:pt x="12813" y="16535"/>
                        </a:lnTo>
                        <a:lnTo>
                          <a:pt x="12746" y="16888"/>
                        </a:lnTo>
                        <a:lnTo>
                          <a:pt x="12667" y="17224"/>
                        </a:lnTo>
                        <a:lnTo>
                          <a:pt x="12510" y="17503"/>
                        </a:lnTo>
                        <a:lnTo>
                          <a:pt x="12228" y="18043"/>
                        </a:lnTo>
                        <a:lnTo>
                          <a:pt x="11970" y="18546"/>
                        </a:lnTo>
                        <a:lnTo>
                          <a:pt x="11868" y="18751"/>
                        </a:lnTo>
                        <a:lnTo>
                          <a:pt x="11778" y="18974"/>
                        </a:lnTo>
                        <a:lnTo>
                          <a:pt x="11711" y="19179"/>
                        </a:lnTo>
                        <a:lnTo>
                          <a:pt x="11666" y="19365"/>
                        </a:lnTo>
                        <a:lnTo>
                          <a:pt x="11632" y="19570"/>
                        </a:lnTo>
                        <a:lnTo>
                          <a:pt x="11632" y="19756"/>
                        </a:lnTo>
                        <a:lnTo>
                          <a:pt x="11632" y="19942"/>
                        </a:lnTo>
                        <a:lnTo>
                          <a:pt x="11643" y="20110"/>
                        </a:lnTo>
                        <a:lnTo>
                          <a:pt x="11711" y="20296"/>
                        </a:lnTo>
                        <a:lnTo>
                          <a:pt x="11801" y="20464"/>
                        </a:lnTo>
                        <a:lnTo>
                          <a:pt x="11891" y="20650"/>
                        </a:lnTo>
                        <a:lnTo>
                          <a:pt x="12037" y="20836"/>
                        </a:lnTo>
                        <a:lnTo>
                          <a:pt x="12206" y="21004"/>
                        </a:lnTo>
                        <a:lnTo>
                          <a:pt x="12419" y="21190"/>
                        </a:lnTo>
                        <a:lnTo>
                          <a:pt x="12667" y="21320"/>
                        </a:lnTo>
                        <a:lnTo>
                          <a:pt x="12960" y="21432"/>
                        </a:lnTo>
                        <a:lnTo>
                          <a:pt x="13286" y="21544"/>
                        </a:lnTo>
                        <a:lnTo>
                          <a:pt x="13612" y="21655"/>
                        </a:lnTo>
                        <a:lnTo>
                          <a:pt x="13983" y="21693"/>
                        </a:lnTo>
                        <a:lnTo>
                          <a:pt x="14343" y="21730"/>
                        </a:lnTo>
                        <a:lnTo>
                          <a:pt x="14715" y="21730"/>
                        </a:lnTo>
                        <a:lnTo>
                          <a:pt x="15075" y="21730"/>
                        </a:lnTo>
                        <a:lnTo>
                          <a:pt x="15446" y="21655"/>
                        </a:lnTo>
                        <a:lnTo>
                          <a:pt x="15794" y="21581"/>
                        </a:lnTo>
                        <a:lnTo>
                          <a:pt x="16132" y="21432"/>
                        </a:lnTo>
                        <a:lnTo>
                          <a:pt x="16458" y="21302"/>
                        </a:lnTo>
                        <a:lnTo>
                          <a:pt x="16740" y="21078"/>
                        </a:lnTo>
                        <a:lnTo>
                          <a:pt x="16976" y="20836"/>
                        </a:lnTo>
                        <a:lnTo>
                          <a:pt x="17043" y="20650"/>
                        </a:lnTo>
                        <a:lnTo>
                          <a:pt x="17088" y="20426"/>
                        </a:lnTo>
                        <a:lnTo>
                          <a:pt x="17133" y="20222"/>
                        </a:lnTo>
                        <a:lnTo>
                          <a:pt x="17156" y="19980"/>
                        </a:lnTo>
                        <a:lnTo>
                          <a:pt x="17167" y="19477"/>
                        </a:lnTo>
                        <a:lnTo>
                          <a:pt x="17167" y="18974"/>
                        </a:lnTo>
                        <a:lnTo>
                          <a:pt x="17156" y="18397"/>
                        </a:lnTo>
                        <a:lnTo>
                          <a:pt x="17111" y="17820"/>
                        </a:lnTo>
                        <a:lnTo>
                          <a:pt x="17066" y="17261"/>
                        </a:lnTo>
                        <a:lnTo>
                          <a:pt x="16998" y="16646"/>
                        </a:lnTo>
                        <a:lnTo>
                          <a:pt x="16852" y="15511"/>
                        </a:lnTo>
                        <a:lnTo>
                          <a:pt x="16740" y="14393"/>
                        </a:lnTo>
                        <a:lnTo>
                          <a:pt x="16717" y="13928"/>
                        </a:lnTo>
                        <a:lnTo>
                          <a:pt x="16695" y="13462"/>
                        </a:lnTo>
                        <a:lnTo>
                          <a:pt x="16717" y="13071"/>
                        </a:lnTo>
                        <a:lnTo>
                          <a:pt x="16785" y="12755"/>
                        </a:lnTo>
                        <a:lnTo>
                          <a:pt x="16852" y="12419"/>
                        </a:lnTo>
                        <a:lnTo>
                          <a:pt x="16953" y="12140"/>
                        </a:lnTo>
                        <a:lnTo>
                          <a:pt x="17088" y="11898"/>
                        </a:lnTo>
                        <a:lnTo>
                          <a:pt x="17212" y="11675"/>
                        </a:lnTo>
                        <a:lnTo>
                          <a:pt x="17370" y="11470"/>
                        </a:lnTo>
                        <a:lnTo>
                          <a:pt x="17516" y="11284"/>
                        </a:lnTo>
                        <a:lnTo>
                          <a:pt x="17696" y="11135"/>
                        </a:lnTo>
                        <a:lnTo>
                          <a:pt x="17865" y="11042"/>
                        </a:lnTo>
                        <a:lnTo>
                          <a:pt x="18033" y="10930"/>
                        </a:lnTo>
                        <a:lnTo>
                          <a:pt x="18213" y="10893"/>
                        </a:lnTo>
                        <a:lnTo>
                          <a:pt x="18382" y="10893"/>
                        </a:lnTo>
                        <a:lnTo>
                          <a:pt x="18551" y="10967"/>
                        </a:lnTo>
                        <a:lnTo>
                          <a:pt x="18708" y="11042"/>
                        </a:lnTo>
                        <a:lnTo>
                          <a:pt x="18855" y="11172"/>
                        </a:lnTo>
                        <a:lnTo>
                          <a:pt x="19012" y="11358"/>
                        </a:lnTo>
                        <a:lnTo>
                          <a:pt x="19136" y="11600"/>
                        </a:lnTo>
                        <a:lnTo>
                          <a:pt x="19271" y="11861"/>
                        </a:lnTo>
                        <a:lnTo>
                          <a:pt x="19440" y="12028"/>
                        </a:lnTo>
                        <a:lnTo>
                          <a:pt x="19608" y="12177"/>
                        </a:lnTo>
                        <a:lnTo>
                          <a:pt x="19822" y="12289"/>
                        </a:lnTo>
                        <a:lnTo>
                          <a:pt x="20025" y="12289"/>
                        </a:lnTo>
                        <a:lnTo>
                          <a:pt x="20238" y="12289"/>
                        </a:lnTo>
                        <a:lnTo>
                          <a:pt x="20452" y="12215"/>
                        </a:lnTo>
                        <a:lnTo>
                          <a:pt x="20643" y="12103"/>
                        </a:lnTo>
                        <a:lnTo>
                          <a:pt x="20846" y="11973"/>
                        </a:lnTo>
                        <a:lnTo>
                          <a:pt x="21037" y="11786"/>
                        </a:lnTo>
                        <a:lnTo>
                          <a:pt x="21206" y="11563"/>
                        </a:lnTo>
                        <a:lnTo>
                          <a:pt x="21363" y="11321"/>
                        </a:lnTo>
                        <a:lnTo>
                          <a:pt x="21465" y="11079"/>
                        </a:lnTo>
                        <a:lnTo>
                          <a:pt x="21577" y="10744"/>
                        </a:lnTo>
                        <a:lnTo>
                          <a:pt x="21622" y="10427"/>
                        </a:lnTo>
                        <a:lnTo>
                          <a:pt x="21645" y="10111"/>
                        </a:lnTo>
                        <a:lnTo>
                          <a:pt x="21622" y="9608"/>
                        </a:lnTo>
                        <a:lnTo>
                          <a:pt x="21577" y="9142"/>
                        </a:lnTo>
                        <a:lnTo>
                          <a:pt x="21465" y="8751"/>
                        </a:lnTo>
                        <a:lnTo>
                          <a:pt x="21363" y="8397"/>
                        </a:lnTo>
                        <a:lnTo>
                          <a:pt x="21206" y="8062"/>
                        </a:lnTo>
                        <a:lnTo>
                          <a:pt x="21037" y="7820"/>
                        </a:lnTo>
                        <a:lnTo>
                          <a:pt x="20846" y="7597"/>
                        </a:lnTo>
                        <a:lnTo>
                          <a:pt x="20643" y="7429"/>
                        </a:lnTo>
                        <a:lnTo>
                          <a:pt x="20452" y="7317"/>
                        </a:lnTo>
                        <a:lnTo>
                          <a:pt x="20238" y="7206"/>
                        </a:lnTo>
                        <a:lnTo>
                          <a:pt x="20025" y="7168"/>
                        </a:lnTo>
                        <a:lnTo>
                          <a:pt x="19822" y="7206"/>
                        </a:lnTo>
                        <a:lnTo>
                          <a:pt x="19608" y="7243"/>
                        </a:lnTo>
                        <a:lnTo>
                          <a:pt x="19440" y="7355"/>
                        </a:lnTo>
                        <a:lnTo>
                          <a:pt x="19271" y="7504"/>
                        </a:lnTo>
                        <a:lnTo>
                          <a:pt x="19136" y="7708"/>
                        </a:lnTo>
                        <a:lnTo>
                          <a:pt x="19012" y="7895"/>
                        </a:lnTo>
                        <a:lnTo>
                          <a:pt x="18832" y="8025"/>
                        </a:lnTo>
                        <a:lnTo>
                          <a:pt x="18663" y="8174"/>
                        </a:lnTo>
                        <a:lnTo>
                          <a:pt x="18472" y="8248"/>
                        </a:lnTo>
                        <a:lnTo>
                          <a:pt x="18270" y="8286"/>
                        </a:lnTo>
                        <a:lnTo>
                          <a:pt x="18078" y="8323"/>
                        </a:lnTo>
                        <a:lnTo>
                          <a:pt x="17887" y="8323"/>
                        </a:lnTo>
                        <a:lnTo>
                          <a:pt x="17696" y="8248"/>
                        </a:lnTo>
                        <a:lnTo>
                          <a:pt x="17493" y="8174"/>
                        </a:lnTo>
                        <a:lnTo>
                          <a:pt x="17302" y="8062"/>
                        </a:lnTo>
                        <a:lnTo>
                          <a:pt x="17133" y="7969"/>
                        </a:lnTo>
                        <a:lnTo>
                          <a:pt x="16976" y="7783"/>
                        </a:lnTo>
                        <a:lnTo>
                          <a:pt x="16852" y="7597"/>
                        </a:lnTo>
                        <a:lnTo>
                          <a:pt x="16740" y="7429"/>
                        </a:lnTo>
                        <a:lnTo>
                          <a:pt x="16672" y="7168"/>
                        </a:lnTo>
                        <a:lnTo>
                          <a:pt x="16638" y="6926"/>
                        </a:lnTo>
                        <a:lnTo>
                          <a:pt x="16616" y="6498"/>
                        </a:lnTo>
                        <a:lnTo>
                          <a:pt x="16616" y="5772"/>
                        </a:lnTo>
                        <a:lnTo>
                          <a:pt x="16650" y="4915"/>
                        </a:lnTo>
                        <a:lnTo>
                          <a:pt x="16695" y="3928"/>
                        </a:lnTo>
                        <a:lnTo>
                          <a:pt x="16762" y="2960"/>
                        </a:lnTo>
                        <a:lnTo>
                          <a:pt x="16830" y="1992"/>
                        </a:lnTo>
                        <a:lnTo>
                          <a:pt x="16908" y="1173"/>
                        </a:lnTo>
                        <a:lnTo>
                          <a:pt x="16976" y="521"/>
                        </a:lnTo>
                        <a:lnTo>
                          <a:pt x="16953" y="521"/>
                        </a:lnTo>
                        <a:lnTo>
                          <a:pt x="16931" y="521"/>
                        </a:lnTo>
                        <a:lnTo>
                          <a:pt x="16267" y="484"/>
                        </a:lnTo>
                        <a:lnTo>
                          <a:pt x="15637" y="428"/>
                        </a:lnTo>
                        <a:lnTo>
                          <a:pt x="15063" y="353"/>
                        </a:lnTo>
                        <a:lnTo>
                          <a:pt x="14523" y="279"/>
                        </a:lnTo>
                        <a:lnTo>
                          <a:pt x="14040" y="167"/>
                        </a:lnTo>
                        <a:lnTo>
                          <a:pt x="13635" y="93"/>
                        </a:lnTo>
                        <a:lnTo>
                          <a:pt x="13331" y="18"/>
                        </a:lnTo>
                        <a:lnTo>
                          <a:pt x="13117" y="18"/>
                        </a:lnTo>
                        <a:lnTo>
                          <a:pt x="12982" y="18"/>
                        </a:lnTo>
                        <a:lnTo>
                          <a:pt x="12858" y="130"/>
                        </a:lnTo>
                        <a:lnTo>
                          <a:pt x="12723" y="279"/>
                        </a:lnTo>
                        <a:lnTo>
                          <a:pt x="12622" y="446"/>
                        </a:lnTo>
                        <a:lnTo>
                          <a:pt x="12510" y="670"/>
                        </a:lnTo>
                        <a:lnTo>
                          <a:pt x="12419" y="912"/>
                        </a:lnTo>
                        <a:lnTo>
                          <a:pt x="12363" y="1210"/>
                        </a:lnTo>
                        <a:lnTo>
                          <a:pt x="12318" y="1526"/>
                        </a:lnTo>
                        <a:lnTo>
                          <a:pt x="12273" y="1843"/>
                        </a:lnTo>
                        <a:lnTo>
                          <a:pt x="12251" y="2215"/>
                        </a:lnTo>
                        <a:lnTo>
                          <a:pt x="12273" y="2532"/>
                        </a:lnTo>
                        <a:lnTo>
                          <a:pt x="12318" y="2886"/>
                        </a:lnTo>
                        <a:lnTo>
                          <a:pt x="12386" y="3240"/>
                        </a:lnTo>
                        <a:lnTo>
                          <a:pt x="12464" y="3556"/>
                        </a:lnTo>
                        <a:lnTo>
                          <a:pt x="12577" y="3891"/>
                        </a:lnTo>
                        <a:lnTo>
                          <a:pt x="12746" y="4171"/>
                        </a:lnTo>
                        <a:lnTo>
                          <a:pt x="12926" y="4487"/>
                        </a:lnTo>
                        <a:lnTo>
                          <a:pt x="13050" y="4860"/>
                        </a:lnTo>
                        <a:lnTo>
                          <a:pt x="13162" y="5251"/>
                        </a:lnTo>
                        <a:lnTo>
                          <a:pt x="13218" y="5604"/>
                        </a:lnTo>
                        <a:lnTo>
                          <a:pt x="13263" y="5995"/>
                        </a:lnTo>
                        <a:lnTo>
                          <a:pt x="13241" y="6386"/>
                        </a:lnTo>
                        <a:lnTo>
                          <a:pt x="13218" y="6740"/>
                        </a:lnTo>
                        <a:lnTo>
                          <a:pt x="13139" y="7094"/>
                        </a:lnTo>
                        <a:lnTo>
                          <a:pt x="13050" y="7429"/>
                        </a:lnTo>
                        <a:lnTo>
                          <a:pt x="12903" y="7746"/>
                        </a:lnTo>
                        <a:lnTo>
                          <a:pt x="12723" y="8025"/>
                        </a:lnTo>
                        <a:lnTo>
                          <a:pt x="12532" y="8286"/>
                        </a:lnTo>
                        <a:lnTo>
                          <a:pt x="12318" y="8491"/>
                        </a:lnTo>
                        <a:lnTo>
                          <a:pt x="12060" y="8677"/>
                        </a:lnTo>
                        <a:lnTo>
                          <a:pt x="11756" y="8788"/>
                        </a:lnTo>
                        <a:lnTo>
                          <a:pt x="11452" y="8826"/>
                        </a:lnTo>
                        <a:lnTo>
                          <a:pt x="11283" y="8826"/>
                        </a:lnTo>
                        <a:lnTo>
                          <a:pt x="11126" y="8826"/>
                        </a:lnTo>
                        <a:lnTo>
                          <a:pt x="11002" y="8788"/>
                        </a:lnTo>
                        <a:lnTo>
                          <a:pt x="10845" y="8714"/>
                        </a:lnTo>
                        <a:lnTo>
                          <a:pt x="10721" y="8640"/>
                        </a:lnTo>
                        <a:lnTo>
                          <a:pt x="10608" y="8565"/>
                        </a:lnTo>
                        <a:lnTo>
                          <a:pt x="10485" y="8453"/>
                        </a:lnTo>
                        <a:lnTo>
                          <a:pt x="10372" y="8323"/>
                        </a:lnTo>
                        <a:lnTo>
                          <a:pt x="10181" y="8062"/>
                        </a:lnTo>
                        <a:lnTo>
                          <a:pt x="10035" y="7746"/>
                        </a:lnTo>
                        <a:lnTo>
                          <a:pt x="9900" y="7392"/>
                        </a:lnTo>
                        <a:lnTo>
                          <a:pt x="9787" y="7001"/>
                        </a:lnTo>
                        <a:lnTo>
                          <a:pt x="9731" y="6610"/>
                        </a:lnTo>
                        <a:lnTo>
                          <a:pt x="9686" y="6219"/>
                        </a:lnTo>
                        <a:lnTo>
                          <a:pt x="9663" y="5772"/>
                        </a:lnTo>
                        <a:lnTo>
                          <a:pt x="9686" y="5381"/>
                        </a:lnTo>
                        <a:lnTo>
                          <a:pt x="9753" y="4990"/>
                        </a:lnTo>
                        <a:lnTo>
                          <a:pt x="9832" y="4636"/>
                        </a:lnTo>
                        <a:lnTo>
                          <a:pt x="9945" y="4320"/>
                        </a:lnTo>
                        <a:lnTo>
                          <a:pt x="10068" y="4022"/>
                        </a:lnTo>
                        <a:lnTo>
                          <a:pt x="10203" y="3817"/>
                        </a:lnTo>
                        <a:lnTo>
                          <a:pt x="10316" y="3593"/>
                        </a:lnTo>
                        <a:lnTo>
                          <a:pt x="10395" y="3351"/>
                        </a:lnTo>
                        <a:lnTo>
                          <a:pt x="10462" y="3109"/>
                        </a:lnTo>
                        <a:lnTo>
                          <a:pt x="10507" y="2848"/>
                        </a:lnTo>
                        <a:lnTo>
                          <a:pt x="10530" y="2606"/>
                        </a:lnTo>
                        <a:lnTo>
                          <a:pt x="10507" y="2346"/>
                        </a:lnTo>
                        <a:lnTo>
                          <a:pt x="10462" y="2141"/>
                        </a:lnTo>
                        <a:lnTo>
                          <a:pt x="10395" y="1880"/>
                        </a:lnTo>
                        <a:lnTo>
                          <a:pt x="10293" y="1638"/>
                        </a:lnTo>
                        <a:lnTo>
                          <a:pt x="10158" y="1415"/>
                        </a:lnTo>
                        <a:lnTo>
                          <a:pt x="9967" y="1210"/>
                        </a:lnTo>
                        <a:lnTo>
                          <a:pt x="9753" y="986"/>
                        </a:lnTo>
                        <a:lnTo>
                          <a:pt x="9495" y="819"/>
                        </a:lnTo>
                        <a:lnTo>
                          <a:pt x="9191" y="670"/>
                        </a:lnTo>
                        <a:lnTo>
                          <a:pt x="8842" y="521"/>
                        </a:lnTo>
                        <a:lnTo>
                          <a:pt x="8471" y="446"/>
                        </a:lnTo>
                        <a:lnTo>
                          <a:pt x="7998" y="428"/>
                        </a:lnTo>
                        <a:lnTo>
                          <a:pt x="7413" y="428"/>
                        </a:lnTo>
                        <a:lnTo>
                          <a:pt x="6817" y="446"/>
                        </a:lnTo>
                        <a:lnTo>
                          <a:pt x="6187" y="521"/>
                        </a:lnTo>
                        <a:lnTo>
                          <a:pt x="5602" y="633"/>
                        </a:lnTo>
                        <a:lnTo>
                          <a:pt x="5107" y="744"/>
                        </a:lnTo>
                        <a:lnTo>
                          <a:pt x="4725" y="856"/>
                        </a:lnTo>
                        <a:lnTo>
                          <a:pt x="4848" y="1564"/>
                        </a:lnTo>
                        <a:lnTo>
                          <a:pt x="5028" y="2495"/>
                        </a:lnTo>
                        <a:lnTo>
                          <a:pt x="5175" y="3556"/>
                        </a:lnTo>
                        <a:lnTo>
                          <a:pt x="5298" y="4673"/>
                        </a:lnTo>
                        <a:lnTo>
                          <a:pt x="5343" y="5213"/>
                        </a:lnTo>
                        <a:lnTo>
                          <a:pt x="5388" y="5753"/>
                        </a:lnTo>
                        <a:lnTo>
                          <a:pt x="5411" y="6275"/>
                        </a:lnTo>
                        <a:lnTo>
                          <a:pt x="5411" y="6740"/>
                        </a:lnTo>
                        <a:lnTo>
                          <a:pt x="5366" y="7168"/>
                        </a:lnTo>
                        <a:lnTo>
                          <a:pt x="5321" y="7541"/>
                        </a:lnTo>
                        <a:lnTo>
                          <a:pt x="5287" y="7708"/>
                        </a:lnTo>
                        <a:lnTo>
                          <a:pt x="5242" y="7857"/>
                        </a:lnTo>
                        <a:lnTo>
                          <a:pt x="5197" y="7969"/>
                        </a:lnTo>
                        <a:lnTo>
                          <a:pt x="5130" y="8062"/>
                        </a:lnTo>
                        <a:lnTo>
                          <a:pt x="5006" y="8248"/>
                        </a:lnTo>
                        <a:lnTo>
                          <a:pt x="4848" y="8397"/>
                        </a:lnTo>
                        <a:lnTo>
                          <a:pt x="4725" y="8528"/>
                        </a:lnTo>
                        <a:lnTo>
                          <a:pt x="4567" y="8640"/>
                        </a:lnTo>
                        <a:lnTo>
                          <a:pt x="4421" y="8714"/>
                        </a:lnTo>
                        <a:lnTo>
                          <a:pt x="4263" y="8751"/>
                        </a:lnTo>
                        <a:lnTo>
                          <a:pt x="4095" y="8788"/>
                        </a:lnTo>
                        <a:lnTo>
                          <a:pt x="3948" y="8788"/>
                        </a:lnTo>
                        <a:lnTo>
                          <a:pt x="3791" y="8751"/>
                        </a:lnTo>
                        <a:lnTo>
                          <a:pt x="3667" y="8714"/>
                        </a:lnTo>
                        <a:lnTo>
                          <a:pt x="3510" y="8677"/>
                        </a:lnTo>
                        <a:lnTo>
                          <a:pt x="3386" y="8602"/>
                        </a:lnTo>
                        <a:lnTo>
                          <a:pt x="3251" y="8491"/>
                        </a:lnTo>
                        <a:lnTo>
                          <a:pt x="3127" y="8360"/>
                        </a:lnTo>
                        <a:lnTo>
                          <a:pt x="3015" y="8248"/>
                        </a:lnTo>
                        <a:lnTo>
                          <a:pt x="2925" y="8062"/>
                        </a:lnTo>
                        <a:lnTo>
                          <a:pt x="2778" y="7857"/>
                        </a:lnTo>
                        <a:lnTo>
                          <a:pt x="2610" y="7671"/>
                        </a:lnTo>
                        <a:lnTo>
                          <a:pt x="2407" y="7541"/>
                        </a:lnTo>
                        <a:lnTo>
                          <a:pt x="2171" y="7466"/>
                        </a:lnTo>
                        <a:lnTo>
                          <a:pt x="1957" y="7429"/>
                        </a:lnTo>
                        <a:lnTo>
                          <a:pt x="1698" y="7429"/>
                        </a:lnTo>
                        <a:lnTo>
                          <a:pt x="1462" y="7466"/>
                        </a:lnTo>
                        <a:lnTo>
                          <a:pt x="1226" y="7559"/>
                        </a:lnTo>
                        <a:lnTo>
                          <a:pt x="989" y="7708"/>
                        </a:lnTo>
                        <a:lnTo>
                          <a:pt x="776" y="7932"/>
                        </a:lnTo>
                        <a:lnTo>
                          <a:pt x="551" y="8211"/>
                        </a:lnTo>
                        <a:lnTo>
                          <a:pt x="382" y="8528"/>
                        </a:lnTo>
                        <a:lnTo>
                          <a:pt x="315" y="8714"/>
                        </a:lnTo>
                        <a:lnTo>
                          <a:pt x="236" y="8919"/>
                        </a:lnTo>
                        <a:lnTo>
                          <a:pt x="191" y="9142"/>
                        </a:lnTo>
                        <a:lnTo>
                          <a:pt x="123" y="9347"/>
                        </a:lnTo>
                        <a:lnTo>
                          <a:pt x="78" y="9608"/>
                        </a:lnTo>
                        <a:lnTo>
                          <a:pt x="56" y="9887"/>
                        </a:lnTo>
                        <a:lnTo>
                          <a:pt x="33" y="10185"/>
                        </a:lnTo>
                        <a:lnTo>
                          <a:pt x="33" y="10464"/>
                        </a:lnTo>
                        <a:lnTo>
                          <a:pt x="33" y="10706"/>
                        </a:lnTo>
                        <a:lnTo>
                          <a:pt x="56" y="10967"/>
                        </a:lnTo>
                        <a:lnTo>
                          <a:pt x="78" y="11172"/>
                        </a:lnTo>
                        <a:lnTo>
                          <a:pt x="123" y="11395"/>
                        </a:lnTo>
                        <a:lnTo>
                          <a:pt x="168" y="11600"/>
                        </a:lnTo>
                        <a:lnTo>
                          <a:pt x="236" y="11786"/>
                        </a:lnTo>
                        <a:lnTo>
                          <a:pt x="292" y="11973"/>
                        </a:lnTo>
                        <a:lnTo>
                          <a:pt x="382" y="12140"/>
                        </a:lnTo>
                        <a:lnTo>
                          <a:pt x="540" y="12419"/>
                        </a:lnTo>
                        <a:lnTo>
                          <a:pt x="731" y="12680"/>
                        </a:lnTo>
                        <a:lnTo>
                          <a:pt x="944" y="12866"/>
                        </a:lnTo>
                        <a:lnTo>
                          <a:pt x="1158" y="12997"/>
                        </a:lnTo>
                        <a:lnTo>
                          <a:pt x="1395" y="13108"/>
                        </a:lnTo>
                        <a:lnTo>
                          <a:pt x="1608" y="13183"/>
                        </a:lnTo>
                        <a:lnTo>
                          <a:pt x="1856" y="13183"/>
                        </a:lnTo>
                        <a:lnTo>
                          <a:pt x="2070" y="13146"/>
                        </a:lnTo>
                        <a:lnTo>
                          <a:pt x="2261" y="13071"/>
                        </a:lnTo>
                        <a:lnTo>
                          <a:pt x="2430" y="12960"/>
                        </a:lnTo>
                        <a:lnTo>
                          <a:pt x="2587" y="12792"/>
                        </a:lnTo>
                        <a:lnTo>
                          <a:pt x="2688" y="12606"/>
                        </a:lnTo>
                        <a:lnTo>
                          <a:pt x="2801" y="12419"/>
                        </a:lnTo>
                        <a:lnTo>
                          <a:pt x="2925" y="12289"/>
                        </a:lnTo>
                        <a:lnTo>
                          <a:pt x="3082" y="12177"/>
                        </a:lnTo>
                        <a:lnTo>
                          <a:pt x="3228" y="12103"/>
                        </a:lnTo>
                        <a:lnTo>
                          <a:pt x="3408" y="12103"/>
                        </a:lnTo>
                        <a:lnTo>
                          <a:pt x="3577" y="12103"/>
                        </a:lnTo>
                        <a:lnTo>
                          <a:pt x="3723" y="12177"/>
                        </a:lnTo>
                        <a:lnTo>
                          <a:pt x="3903" y="12252"/>
                        </a:lnTo>
                        <a:lnTo>
                          <a:pt x="4072" y="12364"/>
                        </a:lnTo>
                        <a:lnTo>
                          <a:pt x="4230" y="12494"/>
                        </a:lnTo>
                        <a:lnTo>
                          <a:pt x="4353" y="12643"/>
                        </a:lnTo>
                        <a:lnTo>
                          <a:pt x="4488" y="12829"/>
                        </a:lnTo>
                        <a:lnTo>
                          <a:pt x="4567" y="13034"/>
                        </a:lnTo>
                        <a:lnTo>
                          <a:pt x="4657" y="13257"/>
                        </a:lnTo>
                        <a:lnTo>
                          <a:pt x="4702" y="13462"/>
                        </a:lnTo>
                        <a:lnTo>
                          <a:pt x="4725" y="13686"/>
                        </a:lnTo>
                        <a:lnTo>
                          <a:pt x="4702" y="14282"/>
                        </a:lnTo>
                        <a:lnTo>
                          <a:pt x="4657" y="15045"/>
                        </a:lnTo>
                        <a:lnTo>
                          <a:pt x="4612" y="15976"/>
                        </a:lnTo>
                        <a:lnTo>
                          <a:pt x="4590" y="16926"/>
                        </a:lnTo>
                        <a:lnTo>
                          <a:pt x="4567" y="17968"/>
                        </a:lnTo>
                        <a:lnTo>
                          <a:pt x="4567" y="19011"/>
                        </a:lnTo>
                        <a:lnTo>
                          <a:pt x="4590" y="19514"/>
                        </a:lnTo>
                        <a:lnTo>
                          <a:pt x="4612" y="19980"/>
                        </a:lnTo>
                        <a:lnTo>
                          <a:pt x="4657" y="20426"/>
                        </a:lnTo>
                        <a:lnTo>
                          <a:pt x="4725" y="20836"/>
                        </a:lnTo>
                        <a:lnTo>
                          <a:pt x="4848" y="20929"/>
                        </a:lnTo>
                        <a:lnTo>
                          <a:pt x="5040" y="21004"/>
                        </a:lnTo>
                        <a:lnTo>
                          <a:pt x="5265" y="21078"/>
                        </a:lnTo>
                        <a:lnTo>
                          <a:pt x="5478" y="21115"/>
                        </a:lnTo>
                        <a:lnTo>
                          <a:pt x="6041" y="21115"/>
                        </a:lnTo>
                        <a:lnTo>
                          <a:pt x="6637" y="21078"/>
                        </a:lnTo>
                        <a:lnTo>
                          <a:pt x="7312" y="21004"/>
                        </a:lnTo>
                        <a:lnTo>
                          <a:pt x="7998" y="20929"/>
                        </a:lnTo>
                        <a:lnTo>
                          <a:pt x="8696" y="20855"/>
                        </a:lnTo>
                        <a:lnTo>
                          <a:pt x="9360" y="208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 w="1270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59" name="Puzzle2"/>
                  <p:cNvSpPr>
                    <a:spLocks noEditPoints="1" noChangeArrowheads="1"/>
                  </p:cNvSpPr>
                  <p:nvPr/>
                </p:nvSpPr>
                <p:spPr bwMode="auto">
                  <a:xfrm>
                    <a:off x="7687604" y="4564109"/>
                    <a:ext cx="121793" cy="88708"/>
                  </a:xfrm>
                  <a:custGeom>
                    <a:avLst/>
                    <a:gdLst>
                      <a:gd name="T0" fmla="*/ 11 w 21600"/>
                      <a:gd name="T1" fmla="*/ 13386 h 21600"/>
                      <a:gd name="T2" fmla="*/ 4202 w 21600"/>
                      <a:gd name="T3" fmla="*/ 21161 h 21600"/>
                      <a:gd name="T4" fmla="*/ 10400 w 21600"/>
                      <a:gd name="T5" fmla="*/ 13909 h 21600"/>
                      <a:gd name="T6" fmla="*/ 16821 w 21600"/>
                      <a:gd name="T7" fmla="*/ 21190 h 21600"/>
                      <a:gd name="T8" fmla="*/ 21600 w 21600"/>
                      <a:gd name="T9" fmla="*/ 15083 h 21600"/>
                      <a:gd name="T10" fmla="*/ 16889 w 21600"/>
                      <a:gd name="T11" fmla="*/ 5739 h 21600"/>
                      <a:gd name="T12" fmla="*/ 10800 w 21600"/>
                      <a:gd name="T13" fmla="*/ 28 h 21600"/>
                      <a:gd name="T14" fmla="*/ 4202 w 21600"/>
                      <a:gd name="T15" fmla="*/ 5894 h 21600"/>
                      <a:gd name="T16" fmla="*/ 5388 w 21600"/>
                      <a:gd name="T17" fmla="*/ 6742 h 21600"/>
                      <a:gd name="T18" fmla="*/ 16177 w 21600"/>
                      <a:gd name="T19" fmla="*/ 20441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T16" t="T17" r="T18" b="T19"/>
                    <a:pathLst>
                      <a:path w="21600" h="21600">
                        <a:moveTo>
                          <a:pt x="4247" y="12354"/>
                        </a:moveTo>
                        <a:lnTo>
                          <a:pt x="4134" y="12468"/>
                        </a:lnTo>
                        <a:lnTo>
                          <a:pt x="4010" y="12581"/>
                        </a:lnTo>
                        <a:lnTo>
                          <a:pt x="3897" y="12637"/>
                        </a:lnTo>
                        <a:lnTo>
                          <a:pt x="3773" y="12694"/>
                        </a:lnTo>
                        <a:lnTo>
                          <a:pt x="3637" y="12694"/>
                        </a:lnTo>
                        <a:lnTo>
                          <a:pt x="3524" y="12694"/>
                        </a:lnTo>
                        <a:lnTo>
                          <a:pt x="3400" y="12665"/>
                        </a:lnTo>
                        <a:lnTo>
                          <a:pt x="3287" y="12609"/>
                        </a:lnTo>
                        <a:lnTo>
                          <a:pt x="3027" y="12496"/>
                        </a:lnTo>
                        <a:lnTo>
                          <a:pt x="2790" y="12340"/>
                        </a:lnTo>
                        <a:lnTo>
                          <a:pt x="2530" y="12142"/>
                        </a:lnTo>
                        <a:lnTo>
                          <a:pt x="2293" y="11987"/>
                        </a:lnTo>
                        <a:lnTo>
                          <a:pt x="2033" y="11817"/>
                        </a:lnTo>
                        <a:lnTo>
                          <a:pt x="1773" y="11676"/>
                        </a:lnTo>
                        <a:lnTo>
                          <a:pt x="1638" y="11662"/>
                        </a:lnTo>
                        <a:lnTo>
                          <a:pt x="1513" y="11634"/>
                        </a:lnTo>
                        <a:lnTo>
                          <a:pt x="1378" y="11634"/>
                        </a:lnTo>
                        <a:lnTo>
                          <a:pt x="1253" y="11634"/>
                        </a:lnTo>
                        <a:lnTo>
                          <a:pt x="1118" y="11662"/>
                        </a:lnTo>
                        <a:lnTo>
                          <a:pt x="971" y="11732"/>
                        </a:lnTo>
                        <a:lnTo>
                          <a:pt x="835" y="11817"/>
                        </a:lnTo>
                        <a:lnTo>
                          <a:pt x="711" y="11959"/>
                        </a:lnTo>
                        <a:lnTo>
                          <a:pt x="553" y="12086"/>
                        </a:lnTo>
                        <a:lnTo>
                          <a:pt x="429" y="12284"/>
                        </a:lnTo>
                        <a:lnTo>
                          <a:pt x="271" y="12524"/>
                        </a:lnTo>
                        <a:lnTo>
                          <a:pt x="146" y="12793"/>
                        </a:lnTo>
                        <a:lnTo>
                          <a:pt x="79" y="12962"/>
                        </a:lnTo>
                        <a:lnTo>
                          <a:pt x="33" y="13146"/>
                        </a:lnTo>
                        <a:lnTo>
                          <a:pt x="11" y="13386"/>
                        </a:lnTo>
                        <a:lnTo>
                          <a:pt x="11" y="13641"/>
                        </a:lnTo>
                        <a:lnTo>
                          <a:pt x="33" y="13881"/>
                        </a:lnTo>
                        <a:lnTo>
                          <a:pt x="101" y="14150"/>
                        </a:lnTo>
                        <a:lnTo>
                          <a:pt x="192" y="14404"/>
                        </a:lnTo>
                        <a:lnTo>
                          <a:pt x="293" y="14645"/>
                        </a:lnTo>
                        <a:lnTo>
                          <a:pt x="451" y="14857"/>
                        </a:lnTo>
                        <a:lnTo>
                          <a:pt x="621" y="15054"/>
                        </a:lnTo>
                        <a:lnTo>
                          <a:pt x="734" y="15125"/>
                        </a:lnTo>
                        <a:lnTo>
                          <a:pt x="835" y="15210"/>
                        </a:lnTo>
                        <a:lnTo>
                          <a:pt x="948" y="15267"/>
                        </a:lnTo>
                        <a:lnTo>
                          <a:pt x="1084" y="15323"/>
                        </a:lnTo>
                        <a:lnTo>
                          <a:pt x="1208" y="15351"/>
                        </a:lnTo>
                        <a:lnTo>
                          <a:pt x="1355" y="15380"/>
                        </a:lnTo>
                        <a:lnTo>
                          <a:pt x="1513" y="15380"/>
                        </a:lnTo>
                        <a:lnTo>
                          <a:pt x="1683" y="15380"/>
                        </a:lnTo>
                        <a:lnTo>
                          <a:pt x="1864" y="15351"/>
                        </a:lnTo>
                        <a:lnTo>
                          <a:pt x="2033" y="15323"/>
                        </a:lnTo>
                        <a:lnTo>
                          <a:pt x="2225" y="15238"/>
                        </a:lnTo>
                        <a:lnTo>
                          <a:pt x="2428" y="15153"/>
                        </a:lnTo>
                        <a:lnTo>
                          <a:pt x="2745" y="15026"/>
                        </a:lnTo>
                        <a:lnTo>
                          <a:pt x="3005" y="14913"/>
                        </a:lnTo>
                        <a:lnTo>
                          <a:pt x="3264" y="14828"/>
                        </a:lnTo>
                        <a:lnTo>
                          <a:pt x="3513" y="14800"/>
                        </a:lnTo>
                        <a:lnTo>
                          <a:pt x="3615" y="14828"/>
                        </a:lnTo>
                        <a:lnTo>
                          <a:pt x="3728" y="14857"/>
                        </a:lnTo>
                        <a:lnTo>
                          <a:pt x="3807" y="14913"/>
                        </a:lnTo>
                        <a:lnTo>
                          <a:pt x="3920" y="14998"/>
                        </a:lnTo>
                        <a:lnTo>
                          <a:pt x="4010" y="15097"/>
                        </a:lnTo>
                        <a:lnTo>
                          <a:pt x="4089" y="15238"/>
                        </a:lnTo>
                        <a:lnTo>
                          <a:pt x="4179" y="15408"/>
                        </a:lnTo>
                        <a:lnTo>
                          <a:pt x="4247" y="15620"/>
                        </a:lnTo>
                        <a:lnTo>
                          <a:pt x="4326" y="15860"/>
                        </a:lnTo>
                        <a:lnTo>
                          <a:pt x="4394" y="16129"/>
                        </a:lnTo>
                        <a:lnTo>
                          <a:pt x="4439" y="16440"/>
                        </a:lnTo>
                        <a:lnTo>
                          <a:pt x="4507" y="16737"/>
                        </a:lnTo>
                        <a:lnTo>
                          <a:pt x="4552" y="17090"/>
                        </a:lnTo>
                        <a:lnTo>
                          <a:pt x="4575" y="17443"/>
                        </a:lnTo>
                        <a:lnTo>
                          <a:pt x="4586" y="17825"/>
                        </a:lnTo>
                        <a:lnTo>
                          <a:pt x="4586" y="18193"/>
                        </a:lnTo>
                        <a:lnTo>
                          <a:pt x="4586" y="18574"/>
                        </a:lnTo>
                        <a:lnTo>
                          <a:pt x="4586" y="18984"/>
                        </a:lnTo>
                        <a:lnTo>
                          <a:pt x="4552" y="19366"/>
                        </a:lnTo>
                        <a:lnTo>
                          <a:pt x="4507" y="19748"/>
                        </a:lnTo>
                        <a:lnTo>
                          <a:pt x="4462" y="20129"/>
                        </a:lnTo>
                        <a:lnTo>
                          <a:pt x="4371" y="20483"/>
                        </a:lnTo>
                        <a:lnTo>
                          <a:pt x="4292" y="20836"/>
                        </a:lnTo>
                        <a:lnTo>
                          <a:pt x="4202" y="21161"/>
                        </a:lnTo>
                        <a:lnTo>
                          <a:pt x="4744" y="21161"/>
                        </a:lnTo>
                        <a:lnTo>
                          <a:pt x="5264" y="21161"/>
                        </a:lnTo>
                        <a:lnTo>
                          <a:pt x="5784" y="21161"/>
                        </a:lnTo>
                        <a:lnTo>
                          <a:pt x="6235" y="21161"/>
                        </a:lnTo>
                        <a:lnTo>
                          <a:pt x="6676" y="21161"/>
                        </a:lnTo>
                        <a:lnTo>
                          <a:pt x="7060" y="21161"/>
                        </a:lnTo>
                        <a:lnTo>
                          <a:pt x="7410" y="21161"/>
                        </a:lnTo>
                        <a:lnTo>
                          <a:pt x="7670" y="21161"/>
                        </a:lnTo>
                        <a:lnTo>
                          <a:pt x="8020" y="21020"/>
                        </a:lnTo>
                        <a:lnTo>
                          <a:pt x="8303" y="20893"/>
                        </a:lnTo>
                        <a:lnTo>
                          <a:pt x="8563" y="20695"/>
                        </a:lnTo>
                        <a:lnTo>
                          <a:pt x="8800" y="20511"/>
                        </a:lnTo>
                        <a:lnTo>
                          <a:pt x="8969" y="20285"/>
                        </a:lnTo>
                        <a:lnTo>
                          <a:pt x="9150" y="20045"/>
                        </a:lnTo>
                        <a:lnTo>
                          <a:pt x="9252" y="19804"/>
                        </a:lnTo>
                        <a:lnTo>
                          <a:pt x="9342" y="19550"/>
                        </a:lnTo>
                        <a:lnTo>
                          <a:pt x="9410" y="19281"/>
                        </a:lnTo>
                        <a:lnTo>
                          <a:pt x="9433" y="19013"/>
                        </a:lnTo>
                        <a:lnTo>
                          <a:pt x="9433" y="18744"/>
                        </a:lnTo>
                        <a:lnTo>
                          <a:pt x="9387" y="18504"/>
                        </a:lnTo>
                        <a:lnTo>
                          <a:pt x="9320" y="18221"/>
                        </a:lnTo>
                        <a:lnTo>
                          <a:pt x="9207" y="17981"/>
                        </a:lnTo>
                        <a:lnTo>
                          <a:pt x="9105" y="17740"/>
                        </a:lnTo>
                        <a:lnTo>
                          <a:pt x="8924" y="17514"/>
                        </a:lnTo>
                        <a:lnTo>
                          <a:pt x="8777" y="17274"/>
                        </a:lnTo>
                        <a:lnTo>
                          <a:pt x="8642" y="17034"/>
                        </a:lnTo>
                        <a:lnTo>
                          <a:pt x="8563" y="16765"/>
                        </a:lnTo>
                        <a:lnTo>
                          <a:pt x="8472" y="16468"/>
                        </a:lnTo>
                        <a:lnTo>
                          <a:pt x="8450" y="16157"/>
                        </a:lnTo>
                        <a:lnTo>
                          <a:pt x="8450" y="15860"/>
                        </a:lnTo>
                        <a:lnTo>
                          <a:pt x="8472" y="15563"/>
                        </a:lnTo>
                        <a:lnTo>
                          <a:pt x="8540" y="15267"/>
                        </a:lnTo>
                        <a:lnTo>
                          <a:pt x="8642" y="14998"/>
                        </a:lnTo>
                        <a:lnTo>
                          <a:pt x="8777" y="14729"/>
                        </a:lnTo>
                        <a:lnTo>
                          <a:pt x="8868" y="14616"/>
                        </a:lnTo>
                        <a:lnTo>
                          <a:pt x="8969" y="14475"/>
                        </a:lnTo>
                        <a:lnTo>
                          <a:pt x="9060" y="14376"/>
                        </a:lnTo>
                        <a:lnTo>
                          <a:pt x="9184" y="14291"/>
                        </a:lnTo>
                        <a:lnTo>
                          <a:pt x="9297" y="14206"/>
                        </a:lnTo>
                        <a:lnTo>
                          <a:pt x="9433" y="14121"/>
                        </a:lnTo>
                        <a:lnTo>
                          <a:pt x="9579" y="14051"/>
                        </a:lnTo>
                        <a:lnTo>
                          <a:pt x="9726" y="13994"/>
                        </a:lnTo>
                        <a:lnTo>
                          <a:pt x="9884" y="13938"/>
                        </a:lnTo>
                        <a:lnTo>
                          <a:pt x="10054" y="13909"/>
                        </a:lnTo>
                        <a:lnTo>
                          <a:pt x="10257" y="13881"/>
                        </a:lnTo>
                        <a:lnTo>
                          <a:pt x="10449" y="13881"/>
                        </a:lnTo>
                        <a:lnTo>
                          <a:pt x="10664" y="13881"/>
                        </a:lnTo>
                        <a:lnTo>
                          <a:pt x="10856" y="13909"/>
                        </a:lnTo>
                        <a:lnTo>
                          <a:pt x="11037" y="13966"/>
                        </a:lnTo>
                        <a:lnTo>
                          <a:pt x="11206" y="14023"/>
                        </a:lnTo>
                        <a:lnTo>
                          <a:pt x="11353" y="14093"/>
                        </a:lnTo>
                        <a:lnTo>
                          <a:pt x="11511" y="14178"/>
                        </a:lnTo>
                        <a:lnTo>
                          <a:pt x="11635" y="14263"/>
                        </a:lnTo>
                        <a:lnTo>
                          <a:pt x="11748" y="14376"/>
                        </a:lnTo>
                        <a:lnTo>
                          <a:pt x="11861" y="14475"/>
                        </a:lnTo>
                        <a:lnTo>
                          <a:pt x="11941" y="14616"/>
                        </a:lnTo>
                        <a:lnTo>
                          <a:pt x="12031" y="14758"/>
                        </a:lnTo>
                        <a:lnTo>
                          <a:pt x="12099" y="14885"/>
                        </a:lnTo>
                        <a:lnTo>
                          <a:pt x="12200" y="15210"/>
                        </a:lnTo>
                        <a:lnTo>
                          <a:pt x="12268" y="15507"/>
                        </a:lnTo>
                        <a:lnTo>
                          <a:pt x="12291" y="15832"/>
                        </a:lnTo>
                        <a:lnTo>
                          <a:pt x="12291" y="16157"/>
                        </a:lnTo>
                        <a:lnTo>
                          <a:pt x="12246" y="16482"/>
                        </a:lnTo>
                        <a:lnTo>
                          <a:pt x="12178" y="16807"/>
                        </a:lnTo>
                        <a:lnTo>
                          <a:pt x="12099" y="17090"/>
                        </a:lnTo>
                        <a:lnTo>
                          <a:pt x="12008" y="17330"/>
                        </a:lnTo>
                        <a:lnTo>
                          <a:pt x="11884" y="17542"/>
                        </a:lnTo>
                        <a:lnTo>
                          <a:pt x="11748" y="17712"/>
                        </a:lnTo>
                        <a:lnTo>
                          <a:pt x="11613" y="17839"/>
                        </a:lnTo>
                        <a:lnTo>
                          <a:pt x="11489" y="18037"/>
                        </a:lnTo>
                        <a:lnTo>
                          <a:pt x="11398" y="18221"/>
                        </a:lnTo>
                        <a:lnTo>
                          <a:pt x="11319" y="18447"/>
                        </a:lnTo>
                        <a:lnTo>
                          <a:pt x="11251" y="18659"/>
                        </a:lnTo>
                        <a:lnTo>
                          <a:pt x="11206" y="18900"/>
                        </a:lnTo>
                        <a:lnTo>
                          <a:pt x="11184" y="19154"/>
                        </a:lnTo>
                        <a:lnTo>
                          <a:pt x="11184" y="19423"/>
                        </a:lnTo>
                        <a:lnTo>
                          <a:pt x="11229" y="19663"/>
                        </a:lnTo>
                        <a:lnTo>
                          <a:pt x="11297" y="19903"/>
                        </a:lnTo>
                        <a:lnTo>
                          <a:pt x="11376" y="20158"/>
                        </a:lnTo>
                        <a:lnTo>
                          <a:pt x="11511" y="20398"/>
                        </a:lnTo>
                        <a:lnTo>
                          <a:pt x="11681" y="20610"/>
                        </a:lnTo>
                        <a:lnTo>
                          <a:pt x="11884" y="20808"/>
                        </a:lnTo>
                        <a:lnTo>
                          <a:pt x="12121" y="20992"/>
                        </a:lnTo>
                        <a:lnTo>
                          <a:pt x="12404" y="21161"/>
                        </a:lnTo>
                        <a:lnTo>
                          <a:pt x="12528" y="21190"/>
                        </a:lnTo>
                        <a:lnTo>
                          <a:pt x="12856" y="21274"/>
                        </a:lnTo>
                        <a:lnTo>
                          <a:pt x="13330" y="21373"/>
                        </a:lnTo>
                        <a:lnTo>
                          <a:pt x="13963" y="21486"/>
                        </a:lnTo>
                        <a:lnTo>
                          <a:pt x="14313" y="21543"/>
                        </a:lnTo>
                        <a:lnTo>
                          <a:pt x="14652" y="21571"/>
                        </a:lnTo>
                        <a:lnTo>
                          <a:pt x="15025" y="21600"/>
                        </a:lnTo>
                        <a:lnTo>
                          <a:pt x="15409" y="21600"/>
                        </a:lnTo>
                        <a:lnTo>
                          <a:pt x="15782" y="21600"/>
                        </a:lnTo>
                        <a:lnTo>
                          <a:pt x="16177" y="21571"/>
                        </a:lnTo>
                        <a:lnTo>
                          <a:pt x="16516" y="21486"/>
                        </a:lnTo>
                        <a:lnTo>
                          <a:pt x="16889" y="21402"/>
                        </a:lnTo>
                        <a:lnTo>
                          <a:pt x="16821" y="21190"/>
                        </a:lnTo>
                        <a:lnTo>
                          <a:pt x="16776" y="20935"/>
                        </a:lnTo>
                        <a:lnTo>
                          <a:pt x="16742" y="20667"/>
                        </a:lnTo>
                        <a:lnTo>
                          <a:pt x="16719" y="20370"/>
                        </a:lnTo>
                        <a:lnTo>
                          <a:pt x="16697" y="19719"/>
                        </a:lnTo>
                        <a:lnTo>
                          <a:pt x="16697" y="19013"/>
                        </a:lnTo>
                        <a:lnTo>
                          <a:pt x="16719" y="18306"/>
                        </a:lnTo>
                        <a:lnTo>
                          <a:pt x="16753" y="17599"/>
                        </a:lnTo>
                        <a:lnTo>
                          <a:pt x="16821" y="16949"/>
                        </a:lnTo>
                        <a:lnTo>
                          <a:pt x="16889" y="16383"/>
                        </a:lnTo>
                        <a:lnTo>
                          <a:pt x="16934" y="16129"/>
                        </a:lnTo>
                        <a:lnTo>
                          <a:pt x="17002" y="15945"/>
                        </a:lnTo>
                        <a:lnTo>
                          <a:pt x="17081" y="15790"/>
                        </a:lnTo>
                        <a:lnTo>
                          <a:pt x="17194" y="15648"/>
                        </a:lnTo>
                        <a:lnTo>
                          <a:pt x="17318" y="15563"/>
                        </a:lnTo>
                        <a:lnTo>
                          <a:pt x="17453" y="15507"/>
                        </a:lnTo>
                        <a:lnTo>
                          <a:pt x="17600" y="15450"/>
                        </a:lnTo>
                        <a:lnTo>
                          <a:pt x="17758" y="15450"/>
                        </a:lnTo>
                        <a:lnTo>
                          <a:pt x="17905" y="15479"/>
                        </a:lnTo>
                        <a:lnTo>
                          <a:pt x="18064" y="15535"/>
                        </a:lnTo>
                        <a:lnTo>
                          <a:pt x="18233" y="15620"/>
                        </a:lnTo>
                        <a:lnTo>
                          <a:pt x="18380" y="15733"/>
                        </a:lnTo>
                        <a:lnTo>
                          <a:pt x="18561" y="15832"/>
                        </a:lnTo>
                        <a:lnTo>
                          <a:pt x="18707" y="15973"/>
                        </a:lnTo>
                        <a:lnTo>
                          <a:pt x="18866" y="16129"/>
                        </a:lnTo>
                        <a:lnTo>
                          <a:pt x="18990" y="16327"/>
                        </a:lnTo>
                        <a:lnTo>
                          <a:pt x="19125" y="16482"/>
                        </a:lnTo>
                        <a:lnTo>
                          <a:pt x="19295" y="16624"/>
                        </a:lnTo>
                        <a:lnTo>
                          <a:pt x="19464" y="16737"/>
                        </a:lnTo>
                        <a:lnTo>
                          <a:pt x="19668" y="16807"/>
                        </a:lnTo>
                        <a:lnTo>
                          <a:pt x="19860" y="16836"/>
                        </a:lnTo>
                        <a:lnTo>
                          <a:pt x="20052" y="16864"/>
                        </a:lnTo>
                        <a:lnTo>
                          <a:pt x="20266" y="16836"/>
                        </a:lnTo>
                        <a:lnTo>
                          <a:pt x="20470" y="16793"/>
                        </a:lnTo>
                        <a:lnTo>
                          <a:pt x="20662" y="16708"/>
                        </a:lnTo>
                        <a:lnTo>
                          <a:pt x="20854" y="16567"/>
                        </a:lnTo>
                        <a:lnTo>
                          <a:pt x="21035" y="16412"/>
                        </a:lnTo>
                        <a:lnTo>
                          <a:pt x="21182" y="16214"/>
                        </a:lnTo>
                        <a:lnTo>
                          <a:pt x="21340" y="16002"/>
                        </a:lnTo>
                        <a:lnTo>
                          <a:pt x="21441" y="15733"/>
                        </a:lnTo>
                        <a:lnTo>
                          <a:pt x="21532" y="15436"/>
                        </a:lnTo>
                        <a:lnTo>
                          <a:pt x="21600" y="15083"/>
                        </a:lnTo>
                        <a:lnTo>
                          <a:pt x="21600" y="14885"/>
                        </a:lnTo>
                        <a:lnTo>
                          <a:pt x="21600" y="14729"/>
                        </a:lnTo>
                        <a:lnTo>
                          <a:pt x="21600" y="14531"/>
                        </a:lnTo>
                        <a:lnTo>
                          <a:pt x="21577" y="14376"/>
                        </a:lnTo>
                        <a:lnTo>
                          <a:pt x="21532" y="14206"/>
                        </a:lnTo>
                        <a:lnTo>
                          <a:pt x="21487" y="14051"/>
                        </a:lnTo>
                        <a:lnTo>
                          <a:pt x="21419" y="13909"/>
                        </a:lnTo>
                        <a:lnTo>
                          <a:pt x="21351" y="13768"/>
                        </a:lnTo>
                        <a:lnTo>
                          <a:pt x="21204" y="13500"/>
                        </a:lnTo>
                        <a:lnTo>
                          <a:pt x="21035" y="13287"/>
                        </a:lnTo>
                        <a:lnTo>
                          <a:pt x="20809" y="13090"/>
                        </a:lnTo>
                        <a:lnTo>
                          <a:pt x="20594" y="12962"/>
                        </a:lnTo>
                        <a:lnTo>
                          <a:pt x="20357" y="12821"/>
                        </a:lnTo>
                        <a:lnTo>
                          <a:pt x="20120" y="12764"/>
                        </a:lnTo>
                        <a:lnTo>
                          <a:pt x="19882" y="12708"/>
                        </a:lnTo>
                        <a:lnTo>
                          <a:pt x="19645" y="12736"/>
                        </a:lnTo>
                        <a:lnTo>
                          <a:pt x="19430" y="12793"/>
                        </a:lnTo>
                        <a:lnTo>
                          <a:pt x="19227" y="12906"/>
                        </a:lnTo>
                        <a:lnTo>
                          <a:pt x="19148" y="12962"/>
                        </a:lnTo>
                        <a:lnTo>
                          <a:pt x="19058" y="13047"/>
                        </a:lnTo>
                        <a:lnTo>
                          <a:pt x="18990" y="13146"/>
                        </a:lnTo>
                        <a:lnTo>
                          <a:pt x="18911" y="13259"/>
                        </a:lnTo>
                        <a:lnTo>
                          <a:pt x="18775" y="13471"/>
                        </a:lnTo>
                        <a:lnTo>
                          <a:pt x="18628" y="13641"/>
                        </a:lnTo>
                        <a:lnTo>
                          <a:pt x="18470" y="13740"/>
                        </a:lnTo>
                        <a:lnTo>
                          <a:pt x="18301" y="13825"/>
                        </a:lnTo>
                        <a:lnTo>
                          <a:pt x="18143" y="13853"/>
                        </a:lnTo>
                        <a:lnTo>
                          <a:pt x="17973" y="13881"/>
                        </a:lnTo>
                        <a:lnTo>
                          <a:pt x="17804" y="13853"/>
                        </a:lnTo>
                        <a:lnTo>
                          <a:pt x="17646" y="13796"/>
                        </a:lnTo>
                        <a:lnTo>
                          <a:pt x="17499" y="13726"/>
                        </a:lnTo>
                        <a:lnTo>
                          <a:pt x="17341" y="13641"/>
                        </a:lnTo>
                        <a:lnTo>
                          <a:pt x="17216" y="13528"/>
                        </a:lnTo>
                        <a:lnTo>
                          <a:pt x="17103" y="13386"/>
                        </a:lnTo>
                        <a:lnTo>
                          <a:pt x="17024" y="13259"/>
                        </a:lnTo>
                        <a:lnTo>
                          <a:pt x="16934" y="13118"/>
                        </a:lnTo>
                        <a:lnTo>
                          <a:pt x="16889" y="12991"/>
                        </a:lnTo>
                        <a:lnTo>
                          <a:pt x="16889" y="12849"/>
                        </a:lnTo>
                        <a:lnTo>
                          <a:pt x="16889" y="12383"/>
                        </a:lnTo>
                        <a:lnTo>
                          <a:pt x="16889" y="11662"/>
                        </a:lnTo>
                        <a:lnTo>
                          <a:pt x="16889" y="10701"/>
                        </a:lnTo>
                        <a:lnTo>
                          <a:pt x="16889" y="9640"/>
                        </a:lnTo>
                        <a:lnTo>
                          <a:pt x="16889" y="8566"/>
                        </a:lnTo>
                        <a:lnTo>
                          <a:pt x="16889" y="7478"/>
                        </a:lnTo>
                        <a:lnTo>
                          <a:pt x="16889" y="6502"/>
                        </a:lnTo>
                        <a:lnTo>
                          <a:pt x="16889" y="5739"/>
                        </a:lnTo>
                        <a:lnTo>
                          <a:pt x="16674" y="5894"/>
                        </a:lnTo>
                        <a:lnTo>
                          <a:pt x="16414" y="6036"/>
                        </a:lnTo>
                        <a:lnTo>
                          <a:pt x="16154" y="6177"/>
                        </a:lnTo>
                        <a:lnTo>
                          <a:pt x="15849" y="6248"/>
                        </a:lnTo>
                        <a:lnTo>
                          <a:pt x="15544" y="6304"/>
                        </a:lnTo>
                        <a:lnTo>
                          <a:pt x="15217" y="6332"/>
                        </a:lnTo>
                        <a:lnTo>
                          <a:pt x="14866" y="6361"/>
                        </a:lnTo>
                        <a:lnTo>
                          <a:pt x="14550" y="6361"/>
                        </a:lnTo>
                        <a:lnTo>
                          <a:pt x="14200" y="6332"/>
                        </a:lnTo>
                        <a:lnTo>
                          <a:pt x="13850" y="6276"/>
                        </a:lnTo>
                        <a:lnTo>
                          <a:pt x="13522" y="6219"/>
                        </a:lnTo>
                        <a:lnTo>
                          <a:pt x="13206" y="6149"/>
                        </a:lnTo>
                        <a:lnTo>
                          <a:pt x="12901" y="6064"/>
                        </a:lnTo>
                        <a:lnTo>
                          <a:pt x="12618" y="5951"/>
                        </a:lnTo>
                        <a:lnTo>
                          <a:pt x="12358" y="5838"/>
                        </a:lnTo>
                        <a:lnTo>
                          <a:pt x="12121" y="5739"/>
                        </a:lnTo>
                        <a:lnTo>
                          <a:pt x="11941" y="5626"/>
                        </a:lnTo>
                        <a:lnTo>
                          <a:pt x="11794" y="5513"/>
                        </a:lnTo>
                        <a:lnTo>
                          <a:pt x="11658" y="5414"/>
                        </a:lnTo>
                        <a:lnTo>
                          <a:pt x="11556" y="5301"/>
                        </a:lnTo>
                        <a:lnTo>
                          <a:pt x="11466" y="5187"/>
                        </a:lnTo>
                        <a:lnTo>
                          <a:pt x="11398" y="5089"/>
                        </a:lnTo>
                        <a:lnTo>
                          <a:pt x="11376" y="4947"/>
                        </a:lnTo>
                        <a:lnTo>
                          <a:pt x="11353" y="4834"/>
                        </a:lnTo>
                        <a:lnTo>
                          <a:pt x="11353" y="4707"/>
                        </a:lnTo>
                        <a:lnTo>
                          <a:pt x="11376" y="4565"/>
                        </a:lnTo>
                        <a:lnTo>
                          <a:pt x="11443" y="4410"/>
                        </a:lnTo>
                        <a:lnTo>
                          <a:pt x="11511" y="4240"/>
                        </a:lnTo>
                        <a:lnTo>
                          <a:pt x="11703" y="3887"/>
                        </a:lnTo>
                        <a:lnTo>
                          <a:pt x="11986" y="3505"/>
                        </a:lnTo>
                        <a:lnTo>
                          <a:pt x="12144" y="3265"/>
                        </a:lnTo>
                        <a:lnTo>
                          <a:pt x="12246" y="3025"/>
                        </a:lnTo>
                        <a:lnTo>
                          <a:pt x="12336" y="2756"/>
                        </a:lnTo>
                        <a:lnTo>
                          <a:pt x="12404" y="2445"/>
                        </a:lnTo>
                        <a:lnTo>
                          <a:pt x="12438" y="2176"/>
                        </a:lnTo>
                        <a:lnTo>
                          <a:pt x="12438" y="1880"/>
                        </a:lnTo>
                        <a:lnTo>
                          <a:pt x="12404" y="1583"/>
                        </a:lnTo>
                        <a:lnTo>
                          <a:pt x="12336" y="1314"/>
                        </a:lnTo>
                        <a:lnTo>
                          <a:pt x="12246" y="1046"/>
                        </a:lnTo>
                        <a:lnTo>
                          <a:pt x="12099" y="791"/>
                        </a:lnTo>
                        <a:lnTo>
                          <a:pt x="12008" y="692"/>
                        </a:lnTo>
                        <a:lnTo>
                          <a:pt x="11918" y="579"/>
                        </a:lnTo>
                        <a:lnTo>
                          <a:pt x="11816" y="466"/>
                        </a:lnTo>
                        <a:lnTo>
                          <a:pt x="11703" y="381"/>
                        </a:lnTo>
                        <a:lnTo>
                          <a:pt x="11579" y="310"/>
                        </a:lnTo>
                        <a:lnTo>
                          <a:pt x="11443" y="226"/>
                        </a:lnTo>
                        <a:lnTo>
                          <a:pt x="11297" y="169"/>
                        </a:lnTo>
                        <a:lnTo>
                          <a:pt x="11138" y="113"/>
                        </a:lnTo>
                        <a:lnTo>
                          <a:pt x="10969" y="56"/>
                        </a:lnTo>
                        <a:lnTo>
                          <a:pt x="10800" y="28"/>
                        </a:lnTo>
                        <a:lnTo>
                          <a:pt x="10619" y="28"/>
                        </a:lnTo>
                        <a:lnTo>
                          <a:pt x="10404" y="28"/>
                        </a:lnTo>
                        <a:lnTo>
                          <a:pt x="10257" y="28"/>
                        </a:lnTo>
                        <a:lnTo>
                          <a:pt x="10076" y="56"/>
                        </a:lnTo>
                        <a:lnTo>
                          <a:pt x="9952" y="84"/>
                        </a:lnTo>
                        <a:lnTo>
                          <a:pt x="9794" y="141"/>
                        </a:lnTo>
                        <a:lnTo>
                          <a:pt x="9692" y="226"/>
                        </a:lnTo>
                        <a:lnTo>
                          <a:pt x="9557" y="282"/>
                        </a:lnTo>
                        <a:lnTo>
                          <a:pt x="9455" y="381"/>
                        </a:lnTo>
                        <a:lnTo>
                          <a:pt x="9365" y="466"/>
                        </a:lnTo>
                        <a:lnTo>
                          <a:pt x="9274" y="579"/>
                        </a:lnTo>
                        <a:lnTo>
                          <a:pt x="9184" y="692"/>
                        </a:lnTo>
                        <a:lnTo>
                          <a:pt x="9128" y="791"/>
                        </a:lnTo>
                        <a:lnTo>
                          <a:pt x="9060" y="932"/>
                        </a:lnTo>
                        <a:lnTo>
                          <a:pt x="8969" y="1201"/>
                        </a:lnTo>
                        <a:lnTo>
                          <a:pt x="8913" y="1498"/>
                        </a:lnTo>
                        <a:lnTo>
                          <a:pt x="8890" y="1795"/>
                        </a:lnTo>
                        <a:lnTo>
                          <a:pt x="8890" y="2120"/>
                        </a:lnTo>
                        <a:lnTo>
                          <a:pt x="8913" y="2445"/>
                        </a:lnTo>
                        <a:lnTo>
                          <a:pt x="8969" y="2756"/>
                        </a:lnTo>
                        <a:lnTo>
                          <a:pt x="9060" y="3081"/>
                        </a:lnTo>
                        <a:lnTo>
                          <a:pt x="9173" y="3378"/>
                        </a:lnTo>
                        <a:lnTo>
                          <a:pt x="9297" y="3647"/>
                        </a:lnTo>
                        <a:lnTo>
                          <a:pt x="9466" y="3887"/>
                        </a:lnTo>
                        <a:lnTo>
                          <a:pt x="9579" y="4085"/>
                        </a:lnTo>
                        <a:lnTo>
                          <a:pt x="9670" y="4269"/>
                        </a:lnTo>
                        <a:lnTo>
                          <a:pt x="9726" y="4467"/>
                        </a:lnTo>
                        <a:lnTo>
                          <a:pt x="9771" y="4650"/>
                        </a:lnTo>
                        <a:lnTo>
                          <a:pt x="9771" y="4834"/>
                        </a:lnTo>
                        <a:lnTo>
                          <a:pt x="9749" y="5032"/>
                        </a:lnTo>
                        <a:lnTo>
                          <a:pt x="9715" y="5216"/>
                        </a:lnTo>
                        <a:lnTo>
                          <a:pt x="9625" y="5385"/>
                        </a:lnTo>
                        <a:lnTo>
                          <a:pt x="9534" y="5513"/>
                        </a:lnTo>
                        <a:lnTo>
                          <a:pt x="9410" y="5626"/>
                        </a:lnTo>
                        <a:lnTo>
                          <a:pt x="9229" y="5710"/>
                        </a:lnTo>
                        <a:lnTo>
                          <a:pt x="9060" y="5767"/>
                        </a:lnTo>
                        <a:lnTo>
                          <a:pt x="8845" y="5767"/>
                        </a:lnTo>
                        <a:lnTo>
                          <a:pt x="8585" y="5739"/>
                        </a:lnTo>
                        <a:lnTo>
                          <a:pt x="8325" y="5654"/>
                        </a:lnTo>
                        <a:lnTo>
                          <a:pt x="8020" y="5513"/>
                        </a:lnTo>
                        <a:lnTo>
                          <a:pt x="7840" y="5442"/>
                        </a:lnTo>
                        <a:lnTo>
                          <a:pt x="7648" y="5385"/>
                        </a:lnTo>
                        <a:lnTo>
                          <a:pt x="7433" y="5329"/>
                        </a:lnTo>
                        <a:lnTo>
                          <a:pt x="7241" y="5301"/>
                        </a:lnTo>
                        <a:lnTo>
                          <a:pt x="6755" y="5301"/>
                        </a:lnTo>
                        <a:lnTo>
                          <a:pt x="6281" y="5329"/>
                        </a:lnTo>
                        <a:lnTo>
                          <a:pt x="5784" y="5385"/>
                        </a:lnTo>
                        <a:lnTo>
                          <a:pt x="5264" y="5498"/>
                        </a:lnTo>
                        <a:lnTo>
                          <a:pt x="4744" y="5597"/>
                        </a:lnTo>
                        <a:lnTo>
                          <a:pt x="4247" y="5739"/>
                        </a:lnTo>
                        <a:lnTo>
                          <a:pt x="4202" y="5894"/>
                        </a:lnTo>
                        <a:lnTo>
                          <a:pt x="4202" y="6191"/>
                        </a:lnTo>
                        <a:lnTo>
                          <a:pt x="4202" y="6545"/>
                        </a:lnTo>
                        <a:lnTo>
                          <a:pt x="4225" y="6954"/>
                        </a:lnTo>
                        <a:lnTo>
                          <a:pt x="4315" y="7930"/>
                        </a:lnTo>
                        <a:lnTo>
                          <a:pt x="4394" y="9018"/>
                        </a:lnTo>
                        <a:lnTo>
                          <a:pt x="4439" y="9570"/>
                        </a:lnTo>
                        <a:lnTo>
                          <a:pt x="4462" y="10107"/>
                        </a:lnTo>
                        <a:lnTo>
                          <a:pt x="4484" y="10630"/>
                        </a:lnTo>
                        <a:lnTo>
                          <a:pt x="4507" y="11082"/>
                        </a:lnTo>
                        <a:lnTo>
                          <a:pt x="4484" y="11520"/>
                        </a:lnTo>
                        <a:lnTo>
                          <a:pt x="4439" y="11874"/>
                        </a:lnTo>
                        <a:lnTo>
                          <a:pt x="4394" y="12029"/>
                        </a:lnTo>
                        <a:lnTo>
                          <a:pt x="4349" y="12171"/>
                        </a:lnTo>
                        <a:lnTo>
                          <a:pt x="4315" y="12284"/>
                        </a:lnTo>
                        <a:lnTo>
                          <a:pt x="4247" y="12354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1270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60" name="Puzzle4"/>
                  <p:cNvSpPr>
                    <a:spLocks noEditPoints="1" noChangeArrowheads="1"/>
                  </p:cNvSpPr>
                  <p:nvPr/>
                </p:nvSpPr>
                <p:spPr bwMode="auto">
                  <a:xfrm>
                    <a:off x="7572502" y="4440163"/>
                    <a:ext cx="73216" cy="112922"/>
                  </a:xfrm>
                  <a:custGeom>
                    <a:avLst/>
                    <a:gdLst>
                      <a:gd name="T0" fmla="*/ 8307 w 21600"/>
                      <a:gd name="T1" fmla="*/ 11593 h 21600"/>
                      <a:gd name="T2" fmla="*/ 453 w 21600"/>
                      <a:gd name="T3" fmla="*/ 16938 h 21600"/>
                      <a:gd name="T4" fmla="*/ 11500 w 21600"/>
                      <a:gd name="T5" fmla="*/ 21600 h 21600"/>
                      <a:gd name="T6" fmla="*/ 20920 w 21600"/>
                      <a:gd name="T7" fmla="*/ 16751 h 21600"/>
                      <a:gd name="T8" fmla="*/ 13972 w 21600"/>
                      <a:gd name="T9" fmla="*/ 10888 h 21600"/>
                      <a:gd name="T10" fmla="*/ 21033 w 21600"/>
                      <a:gd name="T11" fmla="*/ 4716 h 21600"/>
                      <a:gd name="T12" fmla="*/ 11102 w 21600"/>
                      <a:gd name="T13" fmla="*/ 11 h 21600"/>
                      <a:gd name="T14" fmla="*/ 453 w 21600"/>
                      <a:gd name="T15" fmla="*/ 4716 h 21600"/>
                      <a:gd name="T16" fmla="*/ 2076 w 21600"/>
                      <a:gd name="T17" fmla="*/ 5664 h 21600"/>
                      <a:gd name="T18" fmla="*/ 20203 w 21600"/>
                      <a:gd name="T19" fmla="*/ 1598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T16" t="T17" r="T18" b="T19"/>
                    <a:pathLst>
                      <a:path w="21600" h="21600">
                        <a:moveTo>
                          <a:pt x="3813" y="10590"/>
                        </a:moveTo>
                        <a:lnTo>
                          <a:pt x="3927" y="10513"/>
                        </a:lnTo>
                        <a:lnTo>
                          <a:pt x="4078" y="10425"/>
                        </a:lnTo>
                        <a:lnTo>
                          <a:pt x="4210" y="10359"/>
                        </a:lnTo>
                        <a:lnTo>
                          <a:pt x="4361" y="10315"/>
                        </a:lnTo>
                        <a:lnTo>
                          <a:pt x="4682" y="10237"/>
                        </a:lnTo>
                        <a:lnTo>
                          <a:pt x="5041" y="10193"/>
                        </a:lnTo>
                        <a:lnTo>
                          <a:pt x="5456" y="10171"/>
                        </a:lnTo>
                        <a:lnTo>
                          <a:pt x="5853" y="10193"/>
                        </a:lnTo>
                        <a:lnTo>
                          <a:pt x="6249" y="10260"/>
                        </a:lnTo>
                        <a:lnTo>
                          <a:pt x="6646" y="10337"/>
                        </a:lnTo>
                        <a:lnTo>
                          <a:pt x="7004" y="10469"/>
                        </a:lnTo>
                        <a:lnTo>
                          <a:pt x="7363" y="10612"/>
                        </a:lnTo>
                        <a:lnTo>
                          <a:pt x="7665" y="10788"/>
                        </a:lnTo>
                        <a:lnTo>
                          <a:pt x="7911" y="10998"/>
                        </a:lnTo>
                        <a:lnTo>
                          <a:pt x="8024" y="11097"/>
                        </a:lnTo>
                        <a:lnTo>
                          <a:pt x="8137" y="11207"/>
                        </a:lnTo>
                        <a:lnTo>
                          <a:pt x="8194" y="11340"/>
                        </a:lnTo>
                        <a:lnTo>
                          <a:pt x="8269" y="11461"/>
                        </a:lnTo>
                        <a:lnTo>
                          <a:pt x="8307" y="11593"/>
                        </a:lnTo>
                        <a:lnTo>
                          <a:pt x="8307" y="11714"/>
                        </a:lnTo>
                        <a:lnTo>
                          <a:pt x="8307" y="11868"/>
                        </a:lnTo>
                        <a:lnTo>
                          <a:pt x="8307" y="12012"/>
                        </a:lnTo>
                        <a:lnTo>
                          <a:pt x="8194" y="12265"/>
                        </a:lnTo>
                        <a:lnTo>
                          <a:pt x="8062" y="12519"/>
                        </a:lnTo>
                        <a:lnTo>
                          <a:pt x="7873" y="12706"/>
                        </a:lnTo>
                        <a:lnTo>
                          <a:pt x="7627" y="12904"/>
                        </a:lnTo>
                        <a:lnTo>
                          <a:pt x="7363" y="13048"/>
                        </a:lnTo>
                        <a:lnTo>
                          <a:pt x="7080" y="13180"/>
                        </a:lnTo>
                        <a:lnTo>
                          <a:pt x="6759" y="13257"/>
                        </a:lnTo>
                        <a:lnTo>
                          <a:pt x="6419" y="13345"/>
                        </a:lnTo>
                        <a:lnTo>
                          <a:pt x="6098" y="13389"/>
                        </a:lnTo>
                        <a:lnTo>
                          <a:pt x="5739" y="13389"/>
                        </a:lnTo>
                        <a:lnTo>
                          <a:pt x="5418" y="13389"/>
                        </a:lnTo>
                        <a:lnTo>
                          <a:pt x="5079" y="13345"/>
                        </a:lnTo>
                        <a:lnTo>
                          <a:pt x="4758" y="13301"/>
                        </a:lnTo>
                        <a:lnTo>
                          <a:pt x="4474" y="13213"/>
                        </a:lnTo>
                        <a:lnTo>
                          <a:pt x="4172" y="13114"/>
                        </a:lnTo>
                        <a:lnTo>
                          <a:pt x="3965" y="12982"/>
                        </a:lnTo>
                        <a:lnTo>
                          <a:pt x="3738" y="12838"/>
                        </a:lnTo>
                        <a:lnTo>
                          <a:pt x="3493" y="12706"/>
                        </a:lnTo>
                        <a:lnTo>
                          <a:pt x="3228" y="12607"/>
                        </a:lnTo>
                        <a:lnTo>
                          <a:pt x="2945" y="12519"/>
                        </a:lnTo>
                        <a:lnTo>
                          <a:pt x="2700" y="12431"/>
                        </a:lnTo>
                        <a:lnTo>
                          <a:pt x="2397" y="12375"/>
                        </a:lnTo>
                        <a:lnTo>
                          <a:pt x="2152" y="12331"/>
                        </a:lnTo>
                        <a:lnTo>
                          <a:pt x="1888" y="12309"/>
                        </a:lnTo>
                        <a:lnTo>
                          <a:pt x="1642" y="12309"/>
                        </a:lnTo>
                        <a:lnTo>
                          <a:pt x="1397" y="12331"/>
                        </a:lnTo>
                        <a:lnTo>
                          <a:pt x="1170" y="12397"/>
                        </a:lnTo>
                        <a:lnTo>
                          <a:pt x="962" y="12453"/>
                        </a:lnTo>
                        <a:lnTo>
                          <a:pt x="774" y="12563"/>
                        </a:lnTo>
                        <a:lnTo>
                          <a:pt x="623" y="12684"/>
                        </a:lnTo>
                        <a:lnTo>
                          <a:pt x="528" y="12838"/>
                        </a:lnTo>
                        <a:lnTo>
                          <a:pt x="453" y="13026"/>
                        </a:lnTo>
                        <a:lnTo>
                          <a:pt x="339" y="13477"/>
                        </a:lnTo>
                        <a:lnTo>
                          <a:pt x="226" y="13984"/>
                        </a:lnTo>
                        <a:lnTo>
                          <a:pt x="151" y="14535"/>
                        </a:lnTo>
                        <a:lnTo>
                          <a:pt x="113" y="15075"/>
                        </a:lnTo>
                        <a:lnTo>
                          <a:pt x="113" y="15626"/>
                        </a:lnTo>
                        <a:lnTo>
                          <a:pt x="151" y="16133"/>
                        </a:lnTo>
                        <a:lnTo>
                          <a:pt x="188" y="16376"/>
                        </a:lnTo>
                        <a:lnTo>
                          <a:pt x="264" y="16585"/>
                        </a:lnTo>
                        <a:lnTo>
                          <a:pt x="339" y="16773"/>
                        </a:lnTo>
                        <a:lnTo>
                          <a:pt x="453" y="16938"/>
                        </a:lnTo>
                        <a:lnTo>
                          <a:pt x="1095" y="16883"/>
                        </a:lnTo>
                        <a:lnTo>
                          <a:pt x="1963" y="16795"/>
                        </a:lnTo>
                        <a:lnTo>
                          <a:pt x="2945" y="16751"/>
                        </a:lnTo>
                        <a:lnTo>
                          <a:pt x="3965" y="16706"/>
                        </a:lnTo>
                        <a:lnTo>
                          <a:pt x="5022" y="16684"/>
                        </a:lnTo>
                        <a:lnTo>
                          <a:pt x="5947" y="16684"/>
                        </a:lnTo>
                        <a:lnTo>
                          <a:pt x="6759" y="16706"/>
                        </a:lnTo>
                        <a:lnTo>
                          <a:pt x="7363" y="16751"/>
                        </a:lnTo>
                        <a:lnTo>
                          <a:pt x="7948" y="16839"/>
                        </a:lnTo>
                        <a:lnTo>
                          <a:pt x="8458" y="16916"/>
                        </a:lnTo>
                        <a:lnTo>
                          <a:pt x="8893" y="17026"/>
                        </a:lnTo>
                        <a:lnTo>
                          <a:pt x="9289" y="17158"/>
                        </a:lnTo>
                        <a:lnTo>
                          <a:pt x="9572" y="17280"/>
                        </a:lnTo>
                        <a:lnTo>
                          <a:pt x="9799" y="17412"/>
                        </a:lnTo>
                        <a:lnTo>
                          <a:pt x="9969" y="17555"/>
                        </a:lnTo>
                        <a:lnTo>
                          <a:pt x="10120" y="17687"/>
                        </a:lnTo>
                        <a:lnTo>
                          <a:pt x="10158" y="17831"/>
                        </a:lnTo>
                        <a:lnTo>
                          <a:pt x="10195" y="17974"/>
                        </a:lnTo>
                        <a:lnTo>
                          <a:pt x="10158" y="18128"/>
                        </a:lnTo>
                        <a:lnTo>
                          <a:pt x="10082" y="18271"/>
                        </a:lnTo>
                        <a:lnTo>
                          <a:pt x="9969" y="18426"/>
                        </a:lnTo>
                        <a:lnTo>
                          <a:pt x="9837" y="18569"/>
                        </a:lnTo>
                        <a:lnTo>
                          <a:pt x="9648" y="18701"/>
                        </a:lnTo>
                        <a:lnTo>
                          <a:pt x="9440" y="18822"/>
                        </a:lnTo>
                        <a:lnTo>
                          <a:pt x="9213" y="18999"/>
                        </a:lnTo>
                        <a:lnTo>
                          <a:pt x="9044" y="19186"/>
                        </a:lnTo>
                        <a:lnTo>
                          <a:pt x="8893" y="19395"/>
                        </a:lnTo>
                        <a:lnTo>
                          <a:pt x="8817" y="19627"/>
                        </a:lnTo>
                        <a:lnTo>
                          <a:pt x="8779" y="19858"/>
                        </a:lnTo>
                        <a:lnTo>
                          <a:pt x="8779" y="20112"/>
                        </a:lnTo>
                        <a:lnTo>
                          <a:pt x="8855" y="20354"/>
                        </a:lnTo>
                        <a:lnTo>
                          <a:pt x="8968" y="20586"/>
                        </a:lnTo>
                        <a:lnTo>
                          <a:pt x="9138" y="20817"/>
                        </a:lnTo>
                        <a:lnTo>
                          <a:pt x="9365" y="21026"/>
                        </a:lnTo>
                        <a:lnTo>
                          <a:pt x="9610" y="21192"/>
                        </a:lnTo>
                        <a:lnTo>
                          <a:pt x="9950" y="21368"/>
                        </a:lnTo>
                        <a:lnTo>
                          <a:pt x="10120" y="21445"/>
                        </a:lnTo>
                        <a:lnTo>
                          <a:pt x="10346" y="21511"/>
                        </a:lnTo>
                        <a:lnTo>
                          <a:pt x="10516" y="21555"/>
                        </a:lnTo>
                        <a:lnTo>
                          <a:pt x="10743" y="21600"/>
                        </a:lnTo>
                        <a:lnTo>
                          <a:pt x="10988" y="21644"/>
                        </a:lnTo>
                        <a:lnTo>
                          <a:pt x="11215" y="21666"/>
                        </a:lnTo>
                        <a:lnTo>
                          <a:pt x="11498" y="21666"/>
                        </a:lnTo>
                        <a:lnTo>
                          <a:pt x="11762" y="21666"/>
                        </a:lnTo>
                        <a:lnTo>
                          <a:pt x="12253" y="21644"/>
                        </a:lnTo>
                        <a:lnTo>
                          <a:pt x="12763" y="21577"/>
                        </a:lnTo>
                        <a:lnTo>
                          <a:pt x="13197" y="21467"/>
                        </a:lnTo>
                        <a:lnTo>
                          <a:pt x="13556" y="21346"/>
                        </a:lnTo>
                        <a:lnTo>
                          <a:pt x="13896" y="21192"/>
                        </a:lnTo>
                        <a:lnTo>
                          <a:pt x="14179" y="21026"/>
                        </a:lnTo>
                        <a:lnTo>
                          <a:pt x="14444" y="20839"/>
                        </a:lnTo>
                        <a:lnTo>
                          <a:pt x="14576" y="20641"/>
                        </a:lnTo>
                        <a:lnTo>
                          <a:pt x="14727" y="20431"/>
                        </a:lnTo>
                        <a:lnTo>
                          <a:pt x="14765" y="20200"/>
                        </a:lnTo>
                        <a:lnTo>
                          <a:pt x="14802" y="19991"/>
                        </a:lnTo>
                        <a:lnTo>
                          <a:pt x="14727" y="19759"/>
                        </a:lnTo>
                        <a:lnTo>
                          <a:pt x="14613" y="19550"/>
                        </a:lnTo>
                        <a:lnTo>
                          <a:pt x="14444" y="19307"/>
                        </a:lnTo>
                        <a:lnTo>
                          <a:pt x="14217" y="19098"/>
                        </a:lnTo>
                        <a:lnTo>
                          <a:pt x="13934" y="18911"/>
                        </a:lnTo>
                        <a:lnTo>
                          <a:pt x="13669" y="18745"/>
                        </a:lnTo>
                        <a:lnTo>
                          <a:pt x="13462" y="18547"/>
                        </a:lnTo>
                        <a:lnTo>
                          <a:pt x="13311" y="18337"/>
                        </a:lnTo>
                        <a:lnTo>
                          <a:pt x="13197" y="18150"/>
                        </a:lnTo>
                        <a:lnTo>
                          <a:pt x="13122" y="17941"/>
                        </a:lnTo>
                        <a:lnTo>
                          <a:pt x="13122" y="17720"/>
                        </a:lnTo>
                        <a:lnTo>
                          <a:pt x="13122" y="17533"/>
                        </a:lnTo>
                        <a:lnTo>
                          <a:pt x="13197" y="17346"/>
                        </a:lnTo>
                        <a:lnTo>
                          <a:pt x="13273" y="17158"/>
                        </a:lnTo>
                        <a:lnTo>
                          <a:pt x="13386" y="16982"/>
                        </a:lnTo>
                        <a:lnTo>
                          <a:pt x="13537" y="16839"/>
                        </a:lnTo>
                        <a:lnTo>
                          <a:pt x="13707" y="16706"/>
                        </a:lnTo>
                        <a:lnTo>
                          <a:pt x="13896" y="16607"/>
                        </a:lnTo>
                        <a:lnTo>
                          <a:pt x="14104" y="16519"/>
                        </a:lnTo>
                        <a:lnTo>
                          <a:pt x="14330" y="16453"/>
                        </a:lnTo>
                        <a:lnTo>
                          <a:pt x="14538" y="16431"/>
                        </a:lnTo>
                        <a:lnTo>
                          <a:pt x="14897" y="16453"/>
                        </a:lnTo>
                        <a:lnTo>
                          <a:pt x="15406" y="16497"/>
                        </a:lnTo>
                        <a:lnTo>
                          <a:pt x="16105" y="16541"/>
                        </a:lnTo>
                        <a:lnTo>
                          <a:pt x="16898" y="16607"/>
                        </a:lnTo>
                        <a:lnTo>
                          <a:pt x="17804" y="16651"/>
                        </a:lnTo>
                        <a:lnTo>
                          <a:pt x="18786" y="16684"/>
                        </a:lnTo>
                        <a:lnTo>
                          <a:pt x="19844" y="16728"/>
                        </a:lnTo>
                        <a:lnTo>
                          <a:pt x="20920" y="16751"/>
                        </a:lnTo>
                        <a:lnTo>
                          <a:pt x="21109" y="16497"/>
                        </a:lnTo>
                        <a:lnTo>
                          <a:pt x="21241" y="16222"/>
                        </a:lnTo>
                        <a:lnTo>
                          <a:pt x="21392" y="15946"/>
                        </a:lnTo>
                        <a:lnTo>
                          <a:pt x="21467" y="15648"/>
                        </a:lnTo>
                        <a:lnTo>
                          <a:pt x="21543" y="15351"/>
                        </a:lnTo>
                        <a:lnTo>
                          <a:pt x="21618" y="15042"/>
                        </a:lnTo>
                        <a:lnTo>
                          <a:pt x="21618" y="14745"/>
                        </a:lnTo>
                        <a:lnTo>
                          <a:pt x="21618" y="14447"/>
                        </a:lnTo>
                        <a:lnTo>
                          <a:pt x="21618" y="14150"/>
                        </a:lnTo>
                        <a:lnTo>
                          <a:pt x="21581" y="13852"/>
                        </a:lnTo>
                        <a:lnTo>
                          <a:pt x="21505" y="13577"/>
                        </a:lnTo>
                        <a:lnTo>
                          <a:pt x="21430" y="13301"/>
                        </a:lnTo>
                        <a:lnTo>
                          <a:pt x="21354" y="13048"/>
                        </a:lnTo>
                        <a:lnTo>
                          <a:pt x="21241" y="12816"/>
                        </a:lnTo>
                        <a:lnTo>
                          <a:pt x="21146" y="12607"/>
                        </a:lnTo>
                        <a:lnTo>
                          <a:pt x="21033" y="12431"/>
                        </a:lnTo>
                        <a:lnTo>
                          <a:pt x="20920" y="12265"/>
                        </a:lnTo>
                        <a:lnTo>
                          <a:pt x="20769" y="12144"/>
                        </a:lnTo>
                        <a:lnTo>
                          <a:pt x="20637" y="12034"/>
                        </a:lnTo>
                        <a:lnTo>
                          <a:pt x="20486" y="11946"/>
                        </a:lnTo>
                        <a:lnTo>
                          <a:pt x="20297" y="11891"/>
                        </a:lnTo>
                        <a:lnTo>
                          <a:pt x="20165" y="11846"/>
                        </a:lnTo>
                        <a:lnTo>
                          <a:pt x="19976" y="11824"/>
                        </a:lnTo>
                        <a:lnTo>
                          <a:pt x="19806" y="11802"/>
                        </a:lnTo>
                        <a:lnTo>
                          <a:pt x="19390" y="11824"/>
                        </a:lnTo>
                        <a:lnTo>
                          <a:pt x="18956" y="11891"/>
                        </a:lnTo>
                        <a:lnTo>
                          <a:pt x="18503" y="11968"/>
                        </a:lnTo>
                        <a:lnTo>
                          <a:pt x="17993" y="12078"/>
                        </a:lnTo>
                        <a:lnTo>
                          <a:pt x="17653" y="12144"/>
                        </a:lnTo>
                        <a:lnTo>
                          <a:pt x="17332" y="12199"/>
                        </a:lnTo>
                        <a:lnTo>
                          <a:pt x="17049" y="12221"/>
                        </a:lnTo>
                        <a:lnTo>
                          <a:pt x="16747" y="12243"/>
                        </a:lnTo>
                        <a:lnTo>
                          <a:pt x="16464" y="12243"/>
                        </a:lnTo>
                        <a:lnTo>
                          <a:pt x="16218" y="12243"/>
                        </a:lnTo>
                        <a:lnTo>
                          <a:pt x="15992" y="12221"/>
                        </a:lnTo>
                        <a:lnTo>
                          <a:pt x="15746" y="12199"/>
                        </a:lnTo>
                        <a:lnTo>
                          <a:pt x="15520" y="12155"/>
                        </a:lnTo>
                        <a:lnTo>
                          <a:pt x="15350" y="12122"/>
                        </a:lnTo>
                        <a:lnTo>
                          <a:pt x="15161" y="12056"/>
                        </a:lnTo>
                        <a:lnTo>
                          <a:pt x="14972" y="11990"/>
                        </a:lnTo>
                        <a:lnTo>
                          <a:pt x="14689" y="11846"/>
                        </a:lnTo>
                        <a:lnTo>
                          <a:pt x="14444" y="11670"/>
                        </a:lnTo>
                        <a:lnTo>
                          <a:pt x="14255" y="11483"/>
                        </a:lnTo>
                        <a:lnTo>
                          <a:pt x="14104" y="11295"/>
                        </a:lnTo>
                        <a:lnTo>
                          <a:pt x="14028" y="11086"/>
                        </a:lnTo>
                        <a:lnTo>
                          <a:pt x="13972" y="10888"/>
                        </a:lnTo>
                        <a:lnTo>
                          <a:pt x="13972" y="10700"/>
                        </a:lnTo>
                        <a:lnTo>
                          <a:pt x="14009" y="10513"/>
                        </a:lnTo>
                        <a:lnTo>
                          <a:pt x="14066" y="10359"/>
                        </a:lnTo>
                        <a:lnTo>
                          <a:pt x="14179" y="10215"/>
                        </a:lnTo>
                        <a:lnTo>
                          <a:pt x="14406" y="10006"/>
                        </a:lnTo>
                        <a:lnTo>
                          <a:pt x="14651" y="9830"/>
                        </a:lnTo>
                        <a:lnTo>
                          <a:pt x="14878" y="9686"/>
                        </a:lnTo>
                        <a:lnTo>
                          <a:pt x="15123" y="9554"/>
                        </a:lnTo>
                        <a:lnTo>
                          <a:pt x="15350" y="9477"/>
                        </a:lnTo>
                        <a:lnTo>
                          <a:pt x="15558" y="9411"/>
                        </a:lnTo>
                        <a:lnTo>
                          <a:pt x="15803" y="9345"/>
                        </a:lnTo>
                        <a:lnTo>
                          <a:pt x="16030" y="9323"/>
                        </a:lnTo>
                        <a:lnTo>
                          <a:pt x="16256" y="9301"/>
                        </a:lnTo>
                        <a:lnTo>
                          <a:pt x="16464" y="9323"/>
                        </a:lnTo>
                        <a:lnTo>
                          <a:pt x="16690" y="9345"/>
                        </a:lnTo>
                        <a:lnTo>
                          <a:pt x="16898" y="9367"/>
                        </a:lnTo>
                        <a:lnTo>
                          <a:pt x="17332" y="9477"/>
                        </a:lnTo>
                        <a:lnTo>
                          <a:pt x="17767" y="9598"/>
                        </a:lnTo>
                        <a:lnTo>
                          <a:pt x="18163" y="9731"/>
                        </a:lnTo>
                        <a:lnTo>
                          <a:pt x="18597" y="9874"/>
                        </a:lnTo>
                        <a:lnTo>
                          <a:pt x="18994" y="10006"/>
                        </a:lnTo>
                        <a:lnTo>
                          <a:pt x="19428" y="10083"/>
                        </a:lnTo>
                        <a:lnTo>
                          <a:pt x="19617" y="10127"/>
                        </a:lnTo>
                        <a:lnTo>
                          <a:pt x="19844" y="10149"/>
                        </a:lnTo>
                        <a:lnTo>
                          <a:pt x="20013" y="10149"/>
                        </a:lnTo>
                        <a:lnTo>
                          <a:pt x="20240" y="10127"/>
                        </a:lnTo>
                        <a:lnTo>
                          <a:pt x="20410" y="10105"/>
                        </a:lnTo>
                        <a:lnTo>
                          <a:pt x="20637" y="10061"/>
                        </a:lnTo>
                        <a:lnTo>
                          <a:pt x="20844" y="9984"/>
                        </a:lnTo>
                        <a:lnTo>
                          <a:pt x="21033" y="9896"/>
                        </a:lnTo>
                        <a:lnTo>
                          <a:pt x="21146" y="9830"/>
                        </a:lnTo>
                        <a:lnTo>
                          <a:pt x="21203" y="9753"/>
                        </a:lnTo>
                        <a:lnTo>
                          <a:pt x="21279" y="9642"/>
                        </a:lnTo>
                        <a:lnTo>
                          <a:pt x="21354" y="9521"/>
                        </a:lnTo>
                        <a:lnTo>
                          <a:pt x="21430" y="9246"/>
                        </a:lnTo>
                        <a:lnTo>
                          <a:pt x="21430" y="8904"/>
                        </a:lnTo>
                        <a:lnTo>
                          <a:pt x="21430" y="8540"/>
                        </a:lnTo>
                        <a:lnTo>
                          <a:pt x="21392" y="8144"/>
                        </a:lnTo>
                        <a:lnTo>
                          <a:pt x="21354" y="7714"/>
                        </a:lnTo>
                        <a:lnTo>
                          <a:pt x="21279" y="7295"/>
                        </a:lnTo>
                        <a:lnTo>
                          <a:pt x="21146" y="6446"/>
                        </a:lnTo>
                        <a:lnTo>
                          <a:pt x="20995" y="5686"/>
                        </a:lnTo>
                        <a:lnTo>
                          <a:pt x="20958" y="5366"/>
                        </a:lnTo>
                        <a:lnTo>
                          <a:pt x="20958" y="5091"/>
                        </a:lnTo>
                        <a:lnTo>
                          <a:pt x="20958" y="4860"/>
                        </a:lnTo>
                        <a:lnTo>
                          <a:pt x="21033" y="4716"/>
                        </a:lnTo>
                        <a:lnTo>
                          <a:pt x="20637" y="4860"/>
                        </a:lnTo>
                        <a:lnTo>
                          <a:pt x="20127" y="4992"/>
                        </a:lnTo>
                        <a:lnTo>
                          <a:pt x="19617" y="5069"/>
                        </a:lnTo>
                        <a:lnTo>
                          <a:pt x="19032" y="5157"/>
                        </a:lnTo>
                        <a:lnTo>
                          <a:pt x="18465" y="5201"/>
                        </a:lnTo>
                        <a:lnTo>
                          <a:pt x="17842" y="5245"/>
                        </a:lnTo>
                        <a:lnTo>
                          <a:pt x="17219" y="5267"/>
                        </a:lnTo>
                        <a:lnTo>
                          <a:pt x="16615" y="5267"/>
                        </a:lnTo>
                        <a:lnTo>
                          <a:pt x="15992" y="5245"/>
                        </a:lnTo>
                        <a:lnTo>
                          <a:pt x="15369" y="5201"/>
                        </a:lnTo>
                        <a:lnTo>
                          <a:pt x="14840" y="5157"/>
                        </a:lnTo>
                        <a:lnTo>
                          <a:pt x="14293" y="5091"/>
                        </a:lnTo>
                        <a:lnTo>
                          <a:pt x="13783" y="5014"/>
                        </a:lnTo>
                        <a:lnTo>
                          <a:pt x="13386" y="4926"/>
                        </a:lnTo>
                        <a:lnTo>
                          <a:pt x="13027" y="4815"/>
                        </a:lnTo>
                        <a:lnTo>
                          <a:pt x="12725" y="4716"/>
                        </a:lnTo>
                        <a:lnTo>
                          <a:pt x="12480" y="4606"/>
                        </a:lnTo>
                        <a:lnTo>
                          <a:pt x="12291" y="4496"/>
                        </a:lnTo>
                        <a:lnTo>
                          <a:pt x="12197" y="4397"/>
                        </a:lnTo>
                        <a:lnTo>
                          <a:pt x="12083" y="4286"/>
                        </a:lnTo>
                        <a:lnTo>
                          <a:pt x="12046" y="4187"/>
                        </a:lnTo>
                        <a:lnTo>
                          <a:pt x="12008" y="4077"/>
                        </a:lnTo>
                        <a:lnTo>
                          <a:pt x="12046" y="3967"/>
                        </a:lnTo>
                        <a:lnTo>
                          <a:pt x="12121" y="3868"/>
                        </a:lnTo>
                        <a:lnTo>
                          <a:pt x="12197" y="3735"/>
                        </a:lnTo>
                        <a:lnTo>
                          <a:pt x="12291" y="3614"/>
                        </a:lnTo>
                        <a:lnTo>
                          <a:pt x="12442" y="3482"/>
                        </a:lnTo>
                        <a:lnTo>
                          <a:pt x="12631" y="3361"/>
                        </a:lnTo>
                        <a:lnTo>
                          <a:pt x="13065" y="3085"/>
                        </a:lnTo>
                        <a:lnTo>
                          <a:pt x="13537" y="2766"/>
                        </a:lnTo>
                        <a:lnTo>
                          <a:pt x="13783" y="2578"/>
                        </a:lnTo>
                        <a:lnTo>
                          <a:pt x="13934" y="2380"/>
                        </a:lnTo>
                        <a:lnTo>
                          <a:pt x="14028" y="2171"/>
                        </a:lnTo>
                        <a:lnTo>
                          <a:pt x="14104" y="1961"/>
                        </a:lnTo>
                        <a:lnTo>
                          <a:pt x="14104" y="1730"/>
                        </a:lnTo>
                        <a:lnTo>
                          <a:pt x="14066" y="1498"/>
                        </a:lnTo>
                        <a:lnTo>
                          <a:pt x="13972" y="1267"/>
                        </a:lnTo>
                        <a:lnTo>
                          <a:pt x="13820" y="1057"/>
                        </a:lnTo>
                        <a:lnTo>
                          <a:pt x="13594" y="837"/>
                        </a:lnTo>
                        <a:lnTo>
                          <a:pt x="13386" y="628"/>
                        </a:lnTo>
                        <a:lnTo>
                          <a:pt x="13103" y="462"/>
                        </a:lnTo>
                        <a:lnTo>
                          <a:pt x="12763" y="308"/>
                        </a:lnTo>
                        <a:lnTo>
                          <a:pt x="12404" y="187"/>
                        </a:lnTo>
                        <a:lnTo>
                          <a:pt x="12008" y="77"/>
                        </a:lnTo>
                        <a:lnTo>
                          <a:pt x="11574" y="33"/>
                        </a:lnTo>
                        <a:lnTo>
                          <a:pt x="11102" y="11"/>
                        </a:lnTo>
                        <a:lnTo>
                          <a:pt x="10667" y="11"/>
                        </a:lnTo>
                        <a:lnTo>
                          <a:pt x="10233" y="77"/>
                        </a:lnTo>
                        <a:lnTo>
                          <a:pt x="9837" y="187"/>
                        </a:lnTo>
                        <a:lnTo>
                          <a:pt x="9440" y="286"/>
                        </a:lnTo>
                        <a:lnTo>
                          <a:pt x="9062" y="462"/>
                        </a:lnTo>
                        <a:lnTo>
                          <a:pt x="8741" y="628"/>
                        </a:lnTo>
                        <a:lnTo>
                          <a:pt x="8458" y="815"/>
                        </a:lnTo>
                        <a:lnTo>
                          <a:pt x="8232" y="1035"/>
                        </a:lnTo>
                        <a:lnTo>
                          <a:pt x="8062" y="1245"/>
                        </a:lnTo>
                        <a:lnTo>
                          <a:pt x="7911" y="1476"/>
                        </a:lnTo>
                        <a:lnTo>
                          <a:pt x="7835" y="1708"/>
                        </a:lnTo>
                        <a:lnTo>
                          <a:pt x="7797" y="1961"/>
                        </a:lnTo>
                        <a:lnTo>
                          <a:pt x="7835" y="2193"/>
                        </a:lnTo>
                        <a:lnTo>
                          <a:pt x="7948" y="2402"/>
                        </a:lnTo>
                        <a:lnTo>
                          <a:pt x="8062" y="2534"/>
                        </a:lnTo>
                        <a:lnTo>
                          <a:pt x="8175" y="2644"/>
                        </a:lnTo>
                        <a:lnTo>
                          <a:pt x="8269" y="2744"/>
                        </a:lnTo>
                        <a:lnTo>
                          <a:pt x="8420" y="2832"/>
                        </a:lnTo>
                        <a:lnTo>
                          <a:pt x="8704" y="3019"/>
                        </a:lnTo>
                        <a:lnTo>
                          <a:pt x="8968" y="3206"/>
                        </a:lnTo>
                        <a:lnTo>
                          <a:pt x="9138" y="3405"/>
                        </a:lnTo>
                        <a:lnTo>
                          <a:pt x="9327" y="3570"/>
                        </a:lnTo>
                        <a:lnTo>
                          <a:pt x="9440" y="3735"/>
                        </a:lnTo>
                        <a:lnTo>
                          <a:pt x="9516" y="3890"/>
                        </a:lnTo>
                        <a:lnTo>
                          <a:pt x="9534" y="4033"/>
                        </a:lnTo>
                        <a:lnTo>
                          <a:pt x="9534" y="4165"/>
                        </a:lnTo>
                        <a:lnTo>
                          <a:pt x="9516" y="4286"/>
                        </a:lnTo>
                        <a:lnTo>
                          <a:pt x="9440" y="4397"/>
                        </a:lnTo>
                        <a:lnTo>
                          <a:pt x="9327" y="4496"/>
                        </a:lnTo>
                        <a:lnTo>
                          <a:pt x="9176" y="4562"/>
                        </a:lnTo>
                        <a:lnTo>
                          <a:pt x="9006" y="4628"/>
                        </a:lnTo>
                        <a:lnTo>
                          <a:pt x="8779" y="4694"/>
                        </a:lnTo>
                        <a:lnTo>
                          <a:pt x="8534" y="4716"/>
                        </a:lnTo>
                        <a:lnTo>
                          <a:pt x="8232" y="4716"/>
                        </a:lnTo>
                        <a:lnTo>
                          <a:pt x="7118" y="4738"/>
                        </a:lnTo>
                        <a:lnTo>
                          <a:pt x="5947" y="4771"/>
                        </a:lnTo>
                        <a:lnTo>
                          <a:pt x="4795" y="4815"/>
                        </a:lnTo>
                        <a:lnTo>
                          <a:pt x="3681" y="4860"/>
                        </a:lnTo>
                        <a:lnTo>
                          <a:pt x="2662" y="4882"/>
                        </a:lnTo>
                        <a:lnTo>
                          <a:pt x="1755" y="4882"/>
                        </a:lnTo>
                        <a:lnTo>
                          <a:pt x="1359" y="4860"/>
                        </a:lnTo>
                        <a:lnTo>
                          <a:pt x="981" y="4837"/>
                        </a:lnTo>
                        <a:lnTo>
                          <a:pt x="698" y="4771"/>
                        </a:lnTo>
                        <a:lnTo>
                          <a:pt x="453" y="4716"/>
                        </a:lnTo>
                        <a:lnTo>
                          <a:pt x="453" y="5322"/>
                        </a:lnTo>
                        <a:lnTo>
                          <a:pt x="453" y="6083"/>
                        </a:lnTo>
                        <a:lnTo>
                          <a:pt x="453" y="6909"/>
                        </a:lnTo>
                        <a:lnTo>
                          <a:pt x="453" y="7780"/>
                        </a:lnTo>
                        <a:lnTo>
                          <a:pt x="453" y="8606"/>
                        </a:lnTo>
                        <a:lnTo>
                          <a:pt x="453" y="9345"/>
                        </a:lnTo>
                        <a:lnTo>
                          <a:pt x="453" y="9918"/>
                        </a:lnTo>
                        <a:lnTo>
                          <a:pt x="453" y="10282"/>
                        </a:lnTo>
                        <a:lnTo>
                          <a:pt x="490" y="10381"/>
                        </a:lnTo>
                        <a:lnTo>
                          <a:pt x="547" y="10491"/>
                        </a:lnTo>
                        <a:lnTo>
                          <a:pt x="660" y="10590"/>
                        </a:lnTo>
                        <a:lnTo>
                          <a:pt x="811" y="10700"/>
                        </a:lnTo>
                        <a:lnTo>
                          <a:pt x="981" y="10811"/>
                        </a:lnTo>
                        <a:lnTo>
                          <a:pt x="1208" y="10888"/>
                        </a:lnTo>
                        <a:lnTo>
                          <a:pt x="1453" y="10954"/>
                        </a:lnTo>
                        <a:lnTo>
                          <a:pt x="1718" y="11020"/>
                        </a:lnTo>
                        <a:lnTo>
                          <a:pt x="1963" y="11064"/>
                        </a:lnTo>
                        <a:lnTo>
                          <a:pt x="2265" y="11086"/>
                        </a:lnTo>
                        <a:lnTo>
                          <a:pt x="2548" y="11064"/>
                        </a:lnTo>
                        <a:lnTo>
                          <a:pt x="2794" y="11042"/>
                        </a:lnTo>
                        <a:lnTo>
                          <a:pt x="3096" y="10976"/>
                        </a:lnTo>
                        <a:lnTo>
                          <a:pt x="3341" y="10888"/>
                        </a:lnTo>
                        <a:lnTo>
                          <a:pt x="3606" y="10766"/>
                        </a:lnTo>
                        <a:lnTo>
                          <a:pt x="3813" y="1059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1270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61" name="Puzzle1"/>
                  <p:cNvSpPr>
                    <a:spLocks noEditPoints="1" noChangeArrowheads="1"/>
                  </p:cNvSpPr>
                  <p:nvPr/>
                </p:nvSpPr>
                <p:spPr bwMode="auto">
                  <a:xfrm>
                    <a:off x="7610869" y="4378190"/>
                    <a:ext cx="122966" cy="67287"/>
                  </a:xfrm>
                  <a:custGeom>
                    <a:avLst/>
                    <a:gdLst>
                      <a:gd name="T0" fmla="*/ 16740 w 21600"/>
                      <a:gd name="T1" fmla="*/ 21078 h 21600"/>
                      <a:gd name="T2" fmla="*/ 16976 w 21600"/>
                      <a:gd name="T3" fmla="*/ 521 h 21600"/>
                      <a:gd name="T4" fmla="*/ 4725 w 21600"/>
                      <a:gd name="T5" fmla="*/ 856 h 21600"/>
                      <a:gd name="T6" fmla="*/ 5040 w 21600"/>
                      <a:gd name="T7" fmla="*/ 21004 h 21600"/>
                      <a:gd name="T8" fmla="*/ 10811 w 21600"/>
                      <a:gd name="T9" fmla="*/ 12885 h 21600"/>
                      <a:gd name="T10" fmla="*/ 10845 w 21600"/>
                      <a:gd name="T11" fmla="*/ 8714 h 21600"/>
                      <a:gd name="T12" fmla="*/ 21600 w 21600"/>
                      <a:gd name="T13" fmla="*/ 10000 h 21600"/>
                      <a:gd name="T14" fmla="*/ 56 w 21600"/>
                      <a:gd name="T15" fmla="*/ 10000 h 21600"/>
                      <a:gd name="T16" fmla="*/ 6086 w 21600"/>
                      <a:gd name="T17" fmla="*/ 2569 h 21600"/>
                      <a:gd name="T18" fmla="*/ 16132 w 21600"/>
                      <a:gd name="T19" fmla="*/ 19552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T16" t="T17" r="T18" b="T19"/>
                    <a:pathLst>
                      <a:path w="21600" h="21600">
                        <a:moveTo>
                          <a:pt x="9360" y="20836"/>
                        </a:moveTo>
                        <a:lnTo>
                          <a:pt x="9528" y="20836"/>
                        </a:lnTo>
                        <a:lnTo>
                          <a:pt x="9686" y="20762"/>
                        </a:lnTo>
                        <a:lnTo>
                          <a:pt x="9810" y="20687"/>
                        </a:lnTo>
                        <a:lnTo>
                          <a:pt x="9922" y="20575"/>
                        </a:lnTo>
                        <a:lnTo>
                          <a:pt x="10012" y="20426"/>
                        </a:lnTo>
                        <a:lnTo>
                          <a:pt x="10068" y="20296"/>
                        </a:lnTo>
                        <a:lnTo>
                          <a:pt x="10113" y="20110"/>
                        </a:lnTo>
                        <a:lnTo>
                          <a:pt x="10136" y="19905"/>
                        </a:lnTo>
                        <a:lnTo>
                          <a:pt x="10136" y="19682"/>
                        </a:lnTo>
                        <a:lnTo>
                          <a:pt x="10113" y="19440"/>
                        </a:lnTo>
                        <a:lnTo>
                          <a:pt x="10068" y="19142"/>
                        </a:lnTo>
                        <a:lnTo>
                          <a:pt x="10012" y="18900"/>
                        </a:lnTo>
                        <a:lnTo>
                          <a:pt x="9900" y="18620"/>
                        </a:lnTo>
                        <a:lnTo>
                          <a:pt x="9787" y="18285"/>
                        </a:lnTo>
                        <a:lnTo>
                          <a:pt x="9641" y="17968"/>
                        </a:lnTo>
                        <a:lnTo>
                          <a:pt x="9472" y="17652"/>
                        </a:lnTo>
                        <a:lnTo>
                          <a:pt x="9382" y="17466"/>
                        </a:lnTo>
                        <a:lnTo>
                          <a:pt x="9315" y="17298"/>
                        </a:lnTo>
                        <a:lnTo>
                          <a:pt x="9258" y="17112"/>
                        </a:lnTo>
                        <a:lnTo>
                          <a:pt x="9191" y="16926"/>
                        </a:lnTo>
                        <a:lnTo>
                          <a:pt x="9123" y="16535"/>
                        </a:lnTo>
                        <a:lnTo>
                          <a:pt x="9101" y="16144"/>
                        </a:lnTo>
                        <a:lnTo>
                          <a:pt x="9101" y="15753"/>
                        </a:lnTo>
                        <a:lnTo>
                          <a:pt x="9168" y="15362"/>
                        </a:lnTo>
                        <a:lnTo>
                          <a:pt x="9236" y="14971"/>
                        </a:lnTo>
                        <a:lnTo>
                          <a:pt x="9360" y="14580"/>
                        </a:lnTo>
                        <a:lnTo>
                          <a:pt x="9495" y="14244"/>
                        </a:lnTo>
                        <a:lnTo>
                          <a:pt x="9663" y="13891"/>
                        </a:lnTo>
                        <a:lnTo>
                          <a:pt x="9855" y="13611"/>
                        </a:lnTo>
                        <a:lnTo>
                          <a:pt x="10068" y="13351"/>
                        </a:lnTo>
                        <a:lnTo>
                          <a:pt x="10293" y="13146"/>
                        </a:lnTo>
                        <a:lnTo>
                          <a:pt x="10552" y="12997"/>
                        </a:lnTo>
                        <a:lnTo>
                          <a:pt x="10811" y="12885"/>
                        </a:lnTo>
                        <a:lnTo>
                          <a:pt x="11069" y="12866"/>
                        </a:lnTo>
                        <a:lnTo>
                          <a:pt x="11351" y="12885"/>
                        </a:lnTo>
                        <a:lnTo>
                          <a:pt x="11610" y="12997"/>
                        </a:lnTo>
                        <a:lnTo>
                          <a:pt x="11846" y="13183"/>
                        </a:lnTo>
                        <a:lnTo>
                          <a:pt x="12060" y="13388"/>
                        </a:lnTo>
                        <a:lnTo>
                          <a:pt x="12251" y="13648"/>
                        </a:lnTo>
                        <a:lnTo>
                          <a:pt x="12419" y="13928"/>
                        </a:lnTo>
                        <a:lnTo>
                          <a:pt x="12555" y="14244"/>
                        </a:lnTo>
                        <a:lnTo>
                          <a:pt x="12690" y="14617"/>
                        </a:lnTo>
                        <a:lnTo>
                          <a:pt x="12768" y="15008"/>
                        </a:lnTo>
                        <a:lnTo>
                          <a:pt x="12836" y="15399"/>
                        </a:lnTo>
                        <a:lnTo>
                          <a:pt x="12858" y="15753"/>
                        </a:lnTo>
                        <a:lnTo>
                          <a:pt x="12858" y="16144"/>
                        </a:lnTo>
                        <a:lnTo>
                          <a:pt x="12813" y="16535"/>
                        </a:lnTo>
                        <a:lnTo>
                          <a:pt x="12746" y="16888"/>
                        </a:lnTo>
                        <a:lnTo>
                          <a:pt x="12667" y="17224"/>
                        </a:lnTo>
                        <a:lnTo>
                          <a:pt x="12510" y="17503"/>
                        </a:lnTo>
                        <a:lnTo>
                          <a:pt x="12228" y="18043"/>
                        </a:lnTo>
                        <a:lnTo>
                          <a:pt x="11970" y="18546"/>
                        </a:lnTo>
                        <a:lnTo>
                          <a:pt x="11868" y="18751"/>
                        </a:lnTo>
                        <a:lnTo>
                          <a:pt x="11778" y="18974"/>
                        </a:lnTo>
                        <a:lnTo>
                          <a:pt x="11711" y="19179"/>
                        </a:lnTo>
                        <a:lnTo>
                          <a:pt x="11666" y="19365"/>
                        </a:lnTo>
                        <a:lnTo>
                          <a:pt x="11632" y="19570"/>
                        </a:lnTo>
                        <a:lnTo>
                          <a:pt x="11632" y="19756"/>
                        </a:lnTo>
                        <a:lnTo>
                          <a:pt x="11632" y="19942"/>
                        </a:lnTo>
                        <a:lnTo>
                          <a:pt x="11643" y="20110"/>
                        </a:lnTo>
                        <a:lnTo>
                          <a:pt x="11711" y="20296"/>
                        </a:lnTo>
                        <a:lnTo>
                          <a:pt x="11801" y="20464"/>
                        </a:lnTo>
                        <a:lnTo>
                          <a:pt x="11891" y="20650"/>
                        </a:lnTo>
                        <a:lnTo>
                          <a:pt x="12037" y="20836"/>
                        </a:lnTo>
                        <a:lnTo>
                          <a:pt x="12206" y="21004"/>
                        </a:lnTo>
                        <a:lnTo>
                          <a:pt x="12419" y="21190"/>
                        </a:lnTo>
                        <a:lnTo>
                          <a:pt x="12667" y="21320"/>
                        </a:lnTo>
                        <a:lnTo>
                          <a:pt x="12960" y="21432"/>
                        </a:lnTo>
                        <a:lnTo>
                          <a:pt x="13286" y="21544"/>
                        </a:lnTo>
                        <a:lnTo>
                          <a:pt x="13612" y="21655"/>
                        </a:lnTo>
                        <a:lnTo>
                          <a:pt x="13983" y="21693"/>
                        </a:lnTo>
                        <a:lnTo>
                          <a:pt x="14343" y="21730"/>
                        </a:lnTo>
                        <a:lnTo>
                          <a:pt x="14715" y="21730"/>
                        </a:lnTo>
                        <a:lnTo>
                          <a:pt x="15075" y="21730"/>
                        </a:lnTo>
                        <a:lnTo>
                          <a:pt x="15446" y="21655"/>
                        </a:lnTo>
                        <a:lnTo>
                          <a:pt x="15794" y="21581"/>
                        </a:lnTo>
                        <a:lnTo>
                          <a:pt x="16132" y="21432"/>
                        </a:lnTo>
                        <a:lnTo>
                          <a:pt x="16458" y="21302"/>
                        </a:lnTo>
                        <a:lnTo>
                          <a:pt x="16740" y="21078"/>
                        </a:lnTo>
                        <a:lnTo>
                          <a:pt x="16976" y="20836"/>
                        </a:lnTo>
                        <a:lnTo>
                          <a:pt x="17043" y="20650"/>
                        </a:lnTo>
                        <a:lnTo>
                          <a:pt x="17088" y="20426"/>
                        </a:lnTo>
                        <a:lnTo>
                          <a:pt x="17133" y="20222"/>
                        </a:lnTo>
                        <a:lnTo>
                          <a:pt x="17156" y="19980"/>
                        </a:lnTo>
                        <a:lnTo>
                          <a:pt x="17167" y="19477"/>
                        </a:lnTo>
                        <a:lnTo>
                          <a:pt x="17167" y="18974"/>
                        </a:lnTo>
                        <a:lnTo>
                          <a:pt x="17156" y="18397"/>
                        </a:lnTo>
                        <a:lnTo>
                          <a:pt x="17111" y="17820"/>
                        </a:lnTo>
                        <a:lnTo>
                          <a:pt x="17066" y="17261"/>
                        </a:lnTo>
                        <a:lnTo>
                          <a:pt x="16998" y="16646"/>
                        </a:lnTo>
                        <a:lnTo>
                          <a:pt x="16852" y="15511"/>
                        </a:lnTo>
                        <a:lnTo>
                          <a:pt x="16740" y="14393"/>
                        </a:lnTo>
                        <a:lnTo>
                          <a:pt x="16717" y="13928"/>
                        </a:lnTo>
                        <a:lnTo>
                          <a:pt x="16695" y="13462"/>
                        </a:lnTo>
                        <a:lnTo>
                          <a:pt x="16717" y="13071"/>
                        </a:lnTo>
                        <a:lnTo>
                          <a:pt x="16785" y="12755"/>
                        </a:lnTo>
                        <a:lnTo>
                          <a:pt x="16852" y="12419"/>
                        </a:lnTo>
                        <a:lnTo>
                          <a:pt x="16953" y="12140"/>
                        </a:lnTo>
                        <a:lnTo>
                          <a:pt x="17088" y="11898"/>
                        </a:lnTo>
                        <a:lnTo>
                          <a:pt x="17212" y="11675"/>
                        </a:lnTo>
                        <a:lnTo>
                          <a:pt x="17370" y="11470"/>
                        </a:lnTo>
                        <a:lnTo>
                          <a:pt x="17516" y="11284"/>
                        </a:lnTo>
                        <a:lnTo>
                          <a:pt x="17696" y="11135"/>
                        </a:lnTo>
                        <a:lnTo>
                          <a:pt x="17865" y="11042"/>
                        </a:lnTo>
                        <a:lnTo>
                          <a:pt x="18033" y="10930"/>
                        </a:lnTo>
                        <a:lnTo>
                          <a:pt x="18213" y="10893"/>
                        </a:lnTo>
                        <a:lnTo>
                          <a:pt x="18382" y="10893"/>
                        </a:lnTo>
                        <a:lnTo>
                          <a:pt x="18551" y="10967"/>
                        </a:lnTo>
                        <a:lnTo>
                          <a:pt x="18708" y="11042"/>
                        </a:lnTo>
                        <a:lnTo>
                          <a:pt x="18855" y="11172"/>
                        </a:lnTo>
                        <a:lnTo>
                          <a:pt x="19012" y="11358"/>
                        </a:lnTo>
                        <a:lnTo>
                          <a:pt x="19136" y="11600"/>
                        </a:lnTo>
                        <a:lnTo>
                          <a:pt x="19271" y="11861"/>
                        </a:lnTo>
                        <a:lnTo>
                          <a:pt x="19440" y="12028"/>
                        </a:lnTo>
                        <a:lnTo>
                          <a:pt x="19608" y="12177"/>
                        </a:lnTo>
                        <a:lnTo>
                          <a:pt x="19822" y="12289"/>
                        </a:lnTo>
                        <a:lnTo>
                          <a:pt x="20025" y="12289"/>
                        </a:lnTo>
                        <a:lnTo>
                          <a:pt x="20238" y="12289"/>
                        </a:lnTo>
                        <a:lnTo>
                          <a:pt x="20452" y="12215"/>
                        </a:lnTo>
                        <a:lnTo>
                          <a:pt x="20643" y="12103"/>
                        </a:lnTo>
                        <a:lnTo>
                          <a:pt x="20846" y="11973"/>
                        </a:lnTo>
                        <a:lnTo>
                          <a:pt x="21037" y="11786"/>
                        </a:lnTo>
                        <a:lnTo>
                          <a:pt x="21206" y="11563"/>
                        </a:lnTo>
                        <a:lnTo>
                          <a:pt x="21363" y="11321"/>
                        </a:lnTo>
                        <a:lnTo>
                          <a:pt x="21465" y="11079"/>
                        </a:lnTo>
                        <a:lnTo>
                          <a:pt x="21577" y="10744"/>
                        </a:lnTo>
                        <a:lnTo>
                          <a:pt x="21622" y="10427"/>
                        </a:lnTo>
                        <a:lnTo>
                          <a:pt x="21645" y="10111"/>
                        </a:lnTo>
                        <a:lnTo>
                          <a:pt x="21622" y="9608"/>
                        </a:lnTo>
                        <a:lnTo>
                          <a:pt x="21577" y="9142"/>
                        </a:lnTo>
                        <a:lnTo>
                          <a:pt x="21465" y="8751"/>
                        </a:lnTo>
                        <a:lnTo>
                          <a:pt x="21363" y="8397"/>
                        </a:lnTo>
                        <a:lnTo>
                          <a:pt x="21206" y="8062"/>
                        </a:lnTo>
                        <a:lnTo>
                          <a:pt x="21037" y="7820"/>
                        </a:lnTo>
                        <a:lnTo>
                          <a:pt x="20846" y="7597"/>
                        </a:lnTo>
                        <a:lnTo>
                          <a:pt x="20643" y="7429"/>
                        </a:lnTo>
                        <a:lnTo>
                          <a:pt x="20452" y="7317"/>
                        </a:lnTo>
                        <a:lnTo>
                          <a:pt x="20238" y="7206"/>
                        </a:lnTo>
                        <a:lnTo>
                          <a:pt x="20025" y="7168"/>
                        </a:lnTo>
                        <a:lnTo>
                          <a:pt x="19822" y="7206"/>
                        </a:lnTo>
                        <a:lnTo>
                          <a:pt x="19608" y="7243"/>
                        </a:lnTo>
                        <a:lnTo>
                          <a:pt x="19440" y="7355"/>
                        </a:lnTo>
                        <a:lnTo>
                          <a:pt x="19271" y="7504"/>
                        </a:lnTo>
                        <a:lnTo>
                          <a:pt x="19136" y="7708"/>
                        </a:lnTo>
                        <a:lnTo>
                          <a:pt x="19012" y="7895"/>
                        </a:lnTo>
                        <a:lnTo>
                          <a:pt x="18832" y="8025"/>
                        </a:lnTo>
                        <a:lnTo>
                          <a:pt x="18663" y="8174"/>
                        </a:lnTo>
                        <a:lnTo>
                          <a:pt x="18472" y="8248"/>
                        </a:lnTo>
                        <a:lnTo>
                          <a:pt x="18270" y="8286"/>
                        </a:lnTo>
                        <a:lnTo>
                          <a:pt x="18078" y="8323"/>
                        </a:lnTo>
                        <a:lnTo>
                          <a:pt x="17887" y="8323"/>
                        </a:lnTo>
                        <a:lnTo>
                          <a:pt x="17696" y="8248"/>
                        </a:lnTo>
                        <a:lnTo>
                          <a:pt x="17493" y="8174"/>
                        </a:lnTo>
                        <a:lnTo>
                          <a:pt x="17302" y="8062"/>
                        </a:lnTo>
                        <a:lnTo>
                          <a:pt x="17133" y="7969"/>
                        </a:lnTo>
                        <a:lnTo>
                          <a:pt x="16976" y="7783"/>
                        </a:lnTo>
                        <a:lnTo>
                          <a:pt x="16852" y="7597"/>
                        </a:lnTo>
                        <a:lnTo>
                          <a:pt x="16740" y="7429"/>
                        </a:lnTo>
                        <a:lnTo>
                          <a:pt x="16672" y="7168"/>
                        </a:lnTo>
                        <a:lnTo>
                          <a:pt x="16638" y="6926"/>
                        </a:lnTo>
                        <a:lnTo>
                          <a:pt x="16616" y="6498"/>
                        </a:lnTo>
                        <a:lnTo>
                          <a:pt x="16616" y="5772"/>
                        </a:lnTo>
                        <a:lnTo>
                          <a:pt x="16650" y="4915"/>
                        </a:lnTo>
                        <a:lnTo>
                          <a:pt x="16695" y="3928"/>
                        </a:lnTo>
                        <a:lnTo>
                          <a:pt x="16762" y="2960"/>
                        </a:lnTo>
                        <a:lnTo>
                          <a:pt x="16830" y="1992"/>
                        </a:lnTo>
                        <a:lnTo>
                          <a:pt x="16908" y="1173"/>
                        </a:lnTo>
                        <a:lnTo>
                          <a:pt x="16976" y="521"/>
                        </a:lnTo>
                        <a:lnTo>
                          <a:pt x="16953" y="521"/>
                        </a:lnTo>
                        <a:lnTo>
                          <a:pt x="16931" y="521"/>
                        </a:lnTo>
                        <a:lnTo>
                          <a:pt x="16267" y="484"/>
                        </a:lnTo>
                        <a:lnTo>
                          <a:pt x="15637" y="428"/>
                        </a:lnTo>
                        <a:lnTo>
                          <a:pt x="15063" y="353"/>
                        </a:lnTo>
                        <a:lnTo>
                          <a:pt x="14523" y="279"/>
                        </a:lnTo>
                        <a:lnTo>
                          <a:pt x="14040" y="167"/>
                        </a:lnTo>
                        <a:lnTo>
                          <a:pt x="13635" y="93"/>
                        </a:lnTo>
                        <a:lnTo>
                          <a:pt x="13331" y="18"/>
                        </a:lnTo>
                        <a:lnTo>
                          <a:pt x="13117" y="18"/>
                        </a:lnTo>
                        <a:lnTo>
                          <a:pt x="12982" y="18"/>
                        </a:lnTo>
                        <a:lnTo>
                          <a:pt x="12858" y="130"/>
                        </a:lnTo>
                        <a:lnTo>
                          <a:pt x="12723" y="279"/>
                        </a:lnTo>
                        <a:lnTo>
                          <a:pt x="12622" y="446"/>
                        </a:lnTo>
                        <a:lnTo>
                          <a:pt x="12510" y="670"/>
                        </a:lnTo>
                        <a:lnTo>
                          <a:pt x="12419" y="912"/>
                        </a:lnTo>
                        <a:lnTo>
                          <a:pt x="12363" y="1210"/>
                        </a:lnTo>
                        <a:lnTo>
                          <a:pt x="12318" y="1526"/>
                        </a:lnTo>
                        <a:lnTo>
                          <a:pt x="12273" y="1843"/>
                        </a:lnTo>
                        <a:lnTo>
                          <a:pt x="12251" y="2215"/>
                        </a:lnTo>
                        <a:lnTo>
                          <a:pt x="12273" y="2532"/>
                        </a:lnTo>
                        <a:lnTo>
                          <a:pt x="12318" y="2886"/>
                        </a:lnTo>
                        <a:lnTo>
                          <a:pt x="12386" y="3240"/>
                        </a:lnTo>
                        <a:lnTo>
                          <a:pt x="12464" y="3556"/>
                        </a:lnTo>
                        <a:lnTo>
                          <a:pt x="12577" y="3891"/>
                        </a:lnTo>
                        <a:lnTo>
                          <a:pt x="12746" y="4171"/>
                        </a:lnTo>
                        <a:lnTo>
                          <a:pt x="12926" y="4487"/>
                        </a:lnTo>
                        <a:lnTo>
                          <a:pt x="13050" y="4860"/>
                        </a:lnTo>
                        <a:lnTo>
                          <a:pt x="13162" y="5251"/>
                        </a:lnTo>
                        <a:lnTo>
                          <a:pt x="13218" y="5604"/>
                        </a:lnTo>
                        <a:lnTo>
                          <a:pt x="13263" y="5995"/>
                        </a:lnTo>
                        <a:lnTo>
                          <a:pt x="13241" y="6386"/>
                        </a:lnTo>
                        <a:lnTo>
                          <a:pt x="13218" y="6740"/>
                        </a:lnTo>
                        <a:lnTo>
                          <a:pt x="13139" y="7094"/>
                        </a:lnTo>
                        <a:lnTo>
                          <a:pt x="13050" y="7429"/>
                        </a:lnTo>
                        <a:lnTo>
                          <a:pt x="12903" y="7746"/>
                        </a:lnTo>
                        <a:lnTo>
                          <a:pt x="12723" y="8025"/>
                        </a:lnTo>
                        <a:lnTo>
                          <a:pt x="12532" y="8286"/>
                        </a:lnTo>
                        <a:lnTo>
                          <a:pt x="12318" y="8491"/>
                        </a:lnTo>
                        <a:lnTo>
                          <a:pt x="12060" y="8677"/>
                        </a:lnTo>
                        <a:lnTo>
                          <a:pt x="11756" y="8788"/>
                        </a:lnTo>
                        <a:lnTo>
                          <a:pt x="11452" y="8826"/>
                        </a:lnTo>
                        <a:lnTo>
                          <a:pt x="11283" y="8826"/>
                        </a:lnTo>
                        <a:lnTo>
                          <a:pt x="11126" y="8826"/>
                        </a:lnTo>
                        <a:lnTo>
                          <a:pt x="11002" y="8788"/>
                        </a:lnTo>
                        <a:lnTo>
                          <a:pt x="10845" y="8714"/>
                        </a:lnTo>
                        <a:lnTo>
                          <a:pt x="10721" y="8640"/>
                        </a:lnTo>
                        <a:lnTo>
                          <a:pt x="10608" y="8565"/>
                        </a:lnTo>
                        <a:lnTo>
                          <a:pt x="10485" y="8453"/>
                        </a:lnTo>
                        <a:lnTo>
                          <a:pt x="10372" y="8323"/>
                        </a:lnTo>
                        <a:lnTo>
                          <a:pt x="10181" y="8062"/>
                        </a:lnTo>
                        <a:lnTo>
                          <a:pt x="10035" y="7746"/>
                        </a:lnTo>
                        <a:lnTo>
                          <a:pt x="9900" y="7392"/>
                        </a:lnTo>
                        <a:lnTo>
                          <a:pt x="9787" y="7001"/>
                        </a:lnTo>
                        <a:lnTo>
                          <a:pt x="9731" y="6610"/>
                        </a:lnTo>
                        <a:lnTo>
                          <a:pt x="9686" y="6219"/>
                        </a:lnTo>
                        <a:lnTo>
                          <a:pt x="9663" y="5772"/>
                        </a:lnTo>
                        <a:lnTo>
                          <a:pt x="9686" y="5381"/>
                        </a:lnTo>
                        <a:lnTo>
                          <a:pt x="9753" y="4990"/>
                        </a:lnTo>
                        <a:lnTo>
                          <a:pt x="9832" y="4636"/>
                        </a:lnTo>
                        <a:lnTo>
                          <a:pt x="9945" y="4320"/>
                        </a:lnTo>
                        <a:lnTo>
                          <a:pt x="10068" y="4022"/>
                        </a:lnTo>
                        <a:lnTo>
                          <a:pt x="10203" y="3817"/>
                        </a:lnTo>
                        <a:lnTo>
                          <a:pt x="10316" y="3593"/>
                        </a:lnTo>
                        <a:lnTo>
                          <a:pt x="10395" y="3351"/>
                        </a:lnTo>
                        <a:lnTo>
                          <a:pt x="10462" y="3109"/>
                        </a:lnTo>
                        <a:lnTo>
                          <a:pt x="10507" y="2848"/>
                        </a:lnTo>
                        <a:lnTo>
                          <a:pt x="10530" y="2606"/>
                        </a:lnTo>
                        <a:lnTo>
                          <a:pt x="10507" y="2346"/>
                        </a:lnTo>
                        <a:lnTo>
                          <a:pt x="10462" y="2141"/>
                        </a:lnTo>
                        <a:lnTo>
                          <a:pt x="10395" y="1880"/>
                        </a:lnTo>
                        <a:lnTo>
                          <a:pt x="10293" y="1638"/>
                        </a:lnTo>
                        <a:lnTo>
                          <a:pt x="10158" y="1415"/>
                        </a:lnTo>
                        <a:lnTo>
                          <a:pt x="9967" y="1210"/>
                        </a:lnTo>
                        <a:lnTo>
                          <a:pt x="9753" y="986"/>
                        </a:lnTo>
                        <a:lnTo>
                          <a:pt x="9495" y="819"/>
                        </a:lnTo>
                        <a:lnTo>
                          <a:pt x="9191" y="670"/>
                        </a:lnTo>
                        <a:lnTo>
                          <a:pt x="8842" y="521"/>
                        </a:lnTo>
                        <a:lnTo>
                          <a:pt x="8471" y="446"/>
                        </a:lnTo>
                        <a:lnTo>
                          <a:pt x="7998" y="428"/>
                        </a:lnTo>
                        <a:lnTo>
                          <a:pt x="7413" y="428"/>
                        </a:lnTo>
                        <a:lnTo>
                          <a:pt x="6817" y="446"/>
                        </a:lnTo>
                        <a:lnTo>
                          <a:pt x="6187" y="521"/>
                        </a:lnTo>
                        <a:lnTo>
                          <a:pt x="5602" y="633"/>
                        </a:lnTo>
                        <a:lnTo>
                          <a:pt x="5107" y="744"/>
                        </a:lnTo>
                        <a:lnTo>
                          <a:pt x="4725" y="856"/>
                        </a:lnTo>
                        <a:lnTo>
                          <a:pt x="4848" y="1564"/>
                        </a:lnTo>
                        <a:lnTo>
                          <a:pt x="5028" y="2495"/>
                        </a:lnTo>
                        <a:lnTo>
                          <a:pt x="5175" y="3556"/>
                        </a:lnTo>
                        <a:lnTo>
                          <a:pt x="5298" y="4673"/>
                        </a:lnTo>
                        <a:lnTo>
                          <a:pt x="5343" y="5213"/>
                        </a:lnTo>
                        <a:lnTo>
                          <a:pt x="5388" y="5753"/>
                        </a:lnTo>
                        <a:lnTo>
                          <a:pt x="5411" y="6275"/>
                        </a:lnTo>
                        <a:lnTo>
                          <a:pt x="5411" y="6740"/>
                        </a:lnTo>
                        <a:lnTo>
                          <a:pt x="5366" y="7168"/>
                        </a:lnTo>
                        <a:lnTo>
                          <a:pt x="5321" y="7541"/>
                        </a:lnTo>
                        <a:lnTo>
                          <a:pt x="5287" y="7708"/>
                        </a:lnTo>
                        <a:lnTo>
                          <a:pt x="5242" y="7857"/>
                        </a:lnTo>
                        <a:lnTo>
                          <a:pt x="5197" y="7969"/>
                        </a:lnTo>
                        <a:lnTo>
                          <a:pt x="5130" y="8062"/>
                        </a:lnTo>
                        <a:lnTo>
                          <a:pt x="5006" y="8248"/>
                        </a:lnTo>
                        <a:lnTo>
                          <a:pt x="4848" y="8397"/>
                        </a:lnTo>
                        <a:lnTo>
                          <a:pt x="4725" y="8528"/>
                        </a:lnTo>
                        <a:lnTo>
                          <a:pt x="4567" y="8640"/>
                        </a:lnTo>
                        <a:lnTo>
                          <a:pt x="4421" y="8714"/>
                        </a:lnTo>
                        <a:lnTo>
                          <a:pt x="4263" y="8751"/>
                        </a:lnTo>
                        <a:lnTo>
                          <a:pt x="4095" y="8788"/>
                        </a:lnTo>
                        <a:lnTo>
                          <a:pt x="3948" y="8788"/>
                        </a:lnTo>
                        <a:lnTo>
                          <a:pt x="3791" y="8751"/>
                        </a:lnTo>
                        <a:lnTo>
                          <a:pt x="3667" y="8714"/>
                        </a:lnTo>
                        <a:lnTo>
                          <a:pt x="3510" y="8677"/>
                        </a:lnTo>
                        <a:lnTo>
                          <a:pt x="3386" y="8602"/>
                        </a:lnTo>
                        <a:lnTo>
                          <a:pt x="3251" y="8491"/>
                        </a:lnTo>
                        <a:lnTo>
                          <a:pt x="3127" y="8360"/>
                        </a:lnTo>
                        <a:lnTo>
                          <a:pt x="3015" y="8248"/>
                        </a:lnTo>
                        <a:lnTo>
                          <a:pt x="2925" y="8062"/>
                        </a:lnTo>
                        <a:lnTo>
                          <a:pt x="2778" y="7857"/>
                        </a:lnTo>
                        <a:lnTo>
                          <a:pt x="2610" y="7671"/>
                        </a:lnTo>
                        <a:lnTo>
                          <a:pt x="2407" y="7541"/>
                        </a:lnTo>
                        <a:lnTo>
                          <a:pt x="2171" y="7466"/>
                        </a:lnTo>
                        <a:lnTo>
                          <a:pt x="1957" y="7429"/>
                        </a:lnTo>
                        <a:lnTo>
                          <a:pt x="1698" y="7429"/>
                        </a:lnTo>
                        <a:lnTo>
                          <a:pt x="1462" y="7466"/>
                        </a:lnTo>
                        <a:lnTo>
                          <a:pt x="1226" y="7559"/>
                        </a:lnTo>
                        <a:lnTo>
                          <a:pt x="989" y="7708"/>
                        </a:lnTo>
                        <a:lnTo>
                          <a:pt x="776" y="7932"/>
                        </a:lnTo>
                        <a:lnTo>
                          <a:pt x="551" y="8211"/>
                        </a:lnTo>
                        <a:lnTo>
                          <a:pt x="382" y="8528"/>
                        </a:lnTo>
                        <a:lnTo>
                          <a:pt x="315" y="8714"/>
                        </a:lnTo>
                        <a:lnTo>
                          <a:pt x="236" y="8919"/>
                        </a:lnTo>
                        <a:lnTo>
                          <a:pt x="191" y="9142"/>
                        </a:lnTo>
                        <a:lnTo>
                          <a:pt x="123" y="9347"/>
                        </a:lnTo>
                        <a:lnTo>
                          <a:pt x="78" y="9608"/>
                        </a:lnTo>
                        <a:lnTo>
                          <a:pt x="56" y="9887"/>
                        </a:lnTo>
                        <a:lnTo>
                          <a:pt x="33" y="10185"/>
                        </a:lnTo>
                        <a:lnTo>
                          <a:pt x="33" y="10464"/>
                        </a:lnTo>
                        <a:lnTo>
                          <a:pt x="33" y="10706"/>
                        </a:lnTo>
                        <a:lnTo>
                          <a:pt x="56" y="10967"/>
                        </a:lnTo>
                        <a:lnTo>
                          <a:pt x="78" y="11172"/>
                        </a:lnTo>
                        <a:lnTo>
                          <a:pt x="123" y="11395"/>
                        </a:lnTo>
                        <a:lnTo>
                          <a:pt x="168" y="11600"/>
                        </a:lnTo>
                        <a:lnTo>
                          <a:pt x="236" y="11786"/>
                        </a:lnTo>
                        <a:lnTo>
                          <a:pt x="292" y="11973"/>
                        </a:lnTo>
                        <a:lnTo>
                          <a:pt x="382" y="12140"/>
                        </a:lnTo>
                        <a:lnTo>
                          <a:pt x="540" y="12419"/>
                        </a:lnTo>
                        <a:lnTo>
                          <a:pt x="731" y="12680"/>
                        </a:lnTo>
                        <a:lnTo>
                          <a:pt x="944" y="12866"/>
                        </a:lnTo>
                        <a:lnTo>
                          <a:pt x="1158" y="12997"/>
                        </a:lnTo>
                        <a:lnTo>
                          <a:pt x="1395" y="13108"/>
                        </a:lnTo>
                        <a:lnTo>
                          <a:pt x="1608" y="13183"/>
                        </a:lnTo>
                        <a:lnTo>
                          <a:pt x="1856" y="13183"/>
                        </a:lnTo>
                        <a:lnTo>
                          <a:pt x="2070" y="13146"/>
                        </a:lnTo>
                        <a:lnTo>
                          <a:pt x="2261" y="13071"/>
                        </a:lnTo>
                        <a:lnTo>
                          <a:pt x="2430" y="12960"/>
                        </a:lnTo>
                        <a:lnTo>
                          <a:pt x="2587" y="12792"/>
                        </a:lnTo>
                        <a:lnTo>
                          <a:pt x="2688" y="12606"/>
                        </a:lnTo>
                        <a:lnTo>
                          <a:pt x="2801" y="12419"/>
                        </a:lnTo>
                        <a:lnTo>
                          <a:pt x="2925" y="12289"/>
                        </a:lnTo>
                        <a:lnTo>
                          <a:pt x="3082" y="12177"/>
                        </a:lnTo>
                        <a:lnTo>
                          <a:pt x="3228" y="12103"/>
                        </a:lnTo>
                        <a:lnTo>
                          <a:pt x="3408" y="12103"/>
                        </a:lnTo>
                        <a:lnTo>
                          <a:pt x="3577" y="12103"/>
                        </a:lnTo>
                        <a:lnTo>
                          <a:pt x="3723" y="12177"/>
                        </a:lnTo>
                        <a:lnTo>
                          <a:pt x="3903" y="12252"/>
                        </a:lnTo>
                        <a:lnTo>
                          <a:pt x="4072" y="12364"/>
                        </a:lnTo>
                        <a:lnTo>
                          <a:pt x="4230" y="12494"/>
                        </a:lnTo>
                        <a:lnTo>
                          <a:pt x="4353" y="12643"/>
                        </a:lnTo>
                        <a:lnTo>
                          <a:pt x="4488" y="12829"/>
                        </a:lnTo>
                        <a:lnTo>
                          <a:pt x="4567" y="13034"/>
                        </a:lnTo>
                        <a:lnTo>
                          <a:pt x="4657" y="13257"/>
                        </a:lnTo>
                        <a:lnTo>
                          <a:pt x="4702" y="13462"/>
                        </a:lnTo>
                        <a:lnTo>
                          <a:pt x="4725" y="13686"/>
                        </a:lnTo>
                        <a:lnTo>
                          <a:pt x="4702" y="14282"/>
                        </a:lnTo>
                        <a:lnTo>
                          <a:pt x="4657" y="15045"/>
                        </a:lnTo>
                        <a:lnTo>
                          <a:pt x="4612" y="15976"/>
                        </a:lnTo>
                        <a:lnTo>
                          <a:pt x="4590" y="16926"/>
                        </a:lnTo>
                        <a:lnTo>
                          <a:pt x="4567" y="17968"/>
                        </a:lnTo>
                        <a:lnTo>
                          <a:pt x="4567" y="19011"/>
                        </a:lnTo>
                        <a:lnTo>
                          <a:pt x="4590" y="19514"/>
                        </a:lnTo>
                        <a:lnTo>
                          <a:pt x="4612" y="19980"/>
                        </a:lnTo>
                        <a:lnTo>
                          <a:pt x="4657" y="20426"/>
                        </a:lnTo>
                        <a:lnTo>
                          <a:pt x="4725" y="20836"/>
                        </a:lnTo>
                        <a:lnTo>
                          <a:pt x="4848" y="20929"/>
                        </a:lnTo>
                        <a:lnTo>
                          <a:pt x="5040" y="21004"/>
                        </a:lnTo>
                        <a:lnTo>
                          <a:pt x="5265" y="21078"/>
                        </a:lnTo>
                        <a:lnTo>
                          <a:pt x="5478" y="21115"/>
                        </a:lnTo>
                        <a:lnTo>
                          <a:pt x="6041" y="21115"/>
                        </a:lnTo>
                        <a:lnTo>
                          <a:pt x="6637" y="21078"/>
                        </a:lnTo>
                        <a:lnTo>
                          <a:pt x="7312" y="21004"/>
                        </a:lnTo>
                        <a:lnTo>
                          <a:pt x="7998" y="20929"/>
                        </a:lnTo>
                        <a:lnTo>
                          <a:pt x="8696" y="20855"/>
                        </a:lnTo>
                        <a:lnTo>
                          <a:pt x="9360" y="208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62" name="Puzzle3"/>
                  <p:cNvSpPr>
                    <a:spLocks noEditPoints="1" noChangeArrowheads="1"/>
                  </p:cNvSpPr>
                  <p:nvPr/>
                </p:nvSpPr>
                <p:spPr bwMode="auto">
                  <a:xfrm>
                    <a:off x="7764337" y="4409176"/>
                    <a:ext cx="76032" cy="97090"/>
                  </a:xfrm>
                  <a:custGeom>
                    <a:avLst/>
                    <a:gdLst>
                      <a:gd name="T0" fmla="*/ 10391 w 21600"/>
                      <a:gd name="T1" fmla="*/ 15806 h 21600"/>
                      <a:gd name="T2" fmla="*/ 20551 w 21600"/>
                      <a:gd name="T3" fmla="*/ 21088 h 21600"/>
                      <a:gd name="T4" fmla="*/ 13180 w 21600"/>
                      <a:gd name="T5" fmla="*/ 13801 h 21600"/>
                      <a:gd name="T6" fmla="*/ 20551 w 21600"/>
                      <a:gd name="T7" fmla="*/ 7025 h 21600"/>
                      <a:gd name="T8" fmla="*/ 10500 w 21600"/>
                      <a:gd name="T9" fmla="*/ 52 h 21600"/>
                      <a:gd name="T10" fmla="*/ 692 w 21600"/>
                      <a:gd name="T11" fmla="*/ 6802 h 21600"/>
                      <a:gd name="T12" fmla="*/ 8064 w 21600"/>
                      <a:gd name="T13" fmla="*/ 13526 h 21600"/>
                      <a:gd name="T14" fmla="*/ 692 w 21600"/>
                      <a:gd name="T15" fmla="*/ 21088 h 21600"/>
                      <a:gd name="T16" fmla="*/ 2273 w 21600"/>
                      <a:gd name="T17" fmla="*/ 7719 h 21600"/>
                      <a:gd name="T18" fmla="*/ 19149 w 21600"/>
                      <a:gd name="T19" fmla="*/ 20237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T16" t="T17" r="T18" b="T19"/>
                    <a:pathLst>
                      <a:path w="21600" h="21600">
                        <a:moveTo>
                          <a:pt x="6625" y="20892"/>
                        </a:moveTo>
                        <a:lnTo>
                          <a:pt x="7105" y="21023"/>
                        </a:lnTo>
                        <a:lnTo>
                          <a:pt x="7513" y="21088"/>
                        </a:lnTo>
                        <a:lnTo>
                          <a:pt x="7922" y="21115"/>
                        </a:lnTo>
                        <a:lnTo>
                          <a:pt x="8242" y="21115"/>
                        </a:lnTo>
                        <a:lnTo>
                          <a:pt x="8544" y="21062"/>
                        </a:lnTo>
                        <a:lnTo>
                          <a:pt x="8810" y="20997"/>
                        </a:lnTo>
                        <a:lnTo>
                          <a:pt x="9023" y="20892"/>
                        </a:lnTo>
                        <a:lnTo>
                          <a:pt x="9148" y="20761"/>
                        </a:lnTo>
                        <a:lnTo>
                          <a:pt x="9290" y="20616"/>
                        </a:lnTo>
                        <a:lnTo>
                          <a:pt x="9361" y="20459"/>
                        </a:lnTo>
                        <a:lnTo>
                          <a:pt x="9396" y="20289"/>
                        </a:lnTo>
                        <a:lnTo>
                          <a:pt x="9396" y="20092"/>
                        </a:lnTo>
                        <a:lnTo>
                          <a:pt x="9325" y="19909"/>
                        </a:lnTo>
                        <a:lnTo>
                          <a:pt x="9219" y="19738"/>
                        </a:lnTo>
                        <a:lnTo>
                          <a:pt x="9094" y="19555"/>
                        </a:lnTo>
                        <a:lnTo>
                          <a:pt x="8917" y="19384"/>
                        </a:lnTo>
                        <a:lnTo>
                          <a:pt x="8650" y="19162"/>
                        </a:lnTo>
                        <a:lnTo>
                          <a:pt x="8437" y="18900"/>
                        </a:lnTo>
                        <a:lnTo>
                          <a:pt x="8277" y="18624"/>
                        </a:lnTo>
                        <a:lnTo>
                          <a:pt x="8135" y="18349"/>
                        </a:lnTo>
                        <a:lnTo>
                          <a:pt x="8028" y="18048"/>
                        </a:lnTo>
                        <a:lnTo>
                          <a:pt x="7993" y="17746"/>
                        </a:lnTo>
                        <a:lnTo>
                          <a:pt x="7993" y="17471"/>
                        </a:lnTo>
                        <a:lnTo>
                          <a:pt x="8028" y="17169"/>
                        </a:lnTo>
                        <a:lnTo>
                          <a:pt x="8135" y="16920"/>
                        </a:lnTo>
                        <a:lnTo>
                          <a:pt x="8277" y="16671"/>
                        </a:lnTo>
                        <a:lnTo>
                          <a:pt x="8366" y="16540"/>
                        </a:lnTo>
                        <a:lnTo>
                          <a:pt x="8473" y="16409"/>
                        </a:lnTo>
                        <a:lnTo>
                          <a:pt x="8615" y="16317"/>
                        </a:lnTo>
                        <a:lnTo>
                          <a:pt x="8739" y="16213"/>
                        </a:lnTo>
                        <a:lnTo>
                          <a:pt x="8881" y="16134"/>
                        </a:lnTo>
                        <a:lnTo>
                          <a:pt x="9059" y="16055"/>
                        </a:lnTo>
                        <a:lnTo>
                          <a:pt x="9254" y="15990"/>
                        </a:lnTo>
                        <a:lnTo>
                          <a:pt x="9432" y="15911"/>
                        </a:lnTo>
                        <a:lnTo>
                          <a:pt x="9663" y="15885"/>
                        </a:lnTo>
                        <a:lnTo>
                          <a:pt x="9876" y="15833"/>
                        </a:lnTo>
                        <a:lnTo>
                          <a:pt x="10142" y="15806"/>
                        </a:lnTo>
                        <a:lnTo>
                          <a:pt x="10391" y="15806"/>
                        </a:lnTo>
                        <a:lnTo>
                          <a:pt x="10728" y="15806"/>
                        </a:lnTo>
                        <a:lnTo>
                          <a:pt x="10995" y="15806"/>
                        </a:lnTo>
                        <a:lnTo>
                          <a:pt x="11279" y="15833"/>
                        </a:lnTo>
                        <a:lnTo>
                          <a:pt x="11546" y="15885"/>
                        </a:lnTo>
                        <a:lnTo>
                          <a:pt x="11776" y="15937"/>
                        </a:lnTo>
                        <a:lnTo>
                          <a:pt x="12025" y="15990"/>
                        </a:lnTo>
                        <a:lnTo>
                          <a:pt x="12221" y="16055"/>
                        </a:lnTo>
                        <a:lnTo>
                          <a:pt x="12434" y="16134"/>
                        </a:lnTo>
                        <a:lnTo>
                          <a:pt x="12611" y="16213"/>
                        </a:lnTo>
                        <a:lnTo>
                          <a:pt x="12771" y="16317"/>
                        </a:lnTo>
                        <a:lnTo>
                          <a:pt x="12913" y="16409"/>
                        </a:lnTo>
                        <a:lnTo>
                          <a:pt x="13038" y="16514"/>
                        </a:lnTo>
                        <a:lnTo>
                          <a:pt x="13251" y="16737"/>
                        </a:lnTo>
                        <a:lnTo>
                          <a:pt x="13428" y="16986"/>
                        </a:lnTo>
                        <a:lnTo>
                          <a:pt x="13517" y="17248"/>
                        </a:lnTo>
                        <a:lnTo>
                          <a:pt x="13588" y="17523"/>
                        </a:lnTo>
                        <a:lnTo>
                          <a:pt x="13588" y="17799"/>
                        </a:lnTo>
                        <a:lnTo>
                          <a:pt x="13517" y="18074"/>
                        </a:lnTo>
                        <a:lnTo>
                          <a:pt x="13428" y="18323"/>
                        </a:lnTo>
                        <a:lnTo>
                          <a:pt x="13286" y="18572"/>
                        </a:lnTo>
                        <a:lnTo>
                          <a:pt x="13109" y="18808"/>
                        </a:lnTo>
                        <a:lnTo>
                          <a:pt x="12878" y="19031"/>
                        </a:lnTo>
                        <a:lnTo>
                          <a:pt x="12434" y="19411"/>
                        </a:lnTo>
                        <a:lnTo>
                          <a:pt x="12132" y="19738"/>
                        </a:lnTo>
                        <a:lnTo>
                          <a:pt x="12025" y="19856"/>
                        </a:lnTo>
                        <a:lnTo>
                          <a:pt x="11919" y="20014"/>
                        </a:lnTo>
                        <a:lnTo>
                          <a:pt x="11883" y="20132"/>
                        </a:lnTo>
                        <a:lnTo>
                          <a:pt x="11883" y="20263"/>
                        </a:lnTo>
                        <a:lnTo>
                          <a:pt x="11883" y="20394"/>
                        </a:lnTo>
                        <a:lnTo>
                          <a:pt x="11954" y="20485"/>
                        </a:lnTo>
                        <a:lnTo>
                          <a:pt x="12061" y="20590"/>
                        </a:lnTo>
                        <a:lnTo>
                          <a:pt x="12185" y="20695"/>
                        </a:lnTo>
                        <a:lnTo>
                          <a:pt x="12327" y="20787"/>
                        </a:lnTo>
                        <a:lnTo>
                          <a:pt x="12540" y="20892"/>
                        </a:lnTo>
                        <a:lnTo>
                          <a:pt x="12771" y="20997"/>
                        </a:lnTo>
                        <a:lnTo>
                          <a:pt x="13073" y="21088"/>
                        </a:lnTo>
                        <a:lnTo>
                          <a:pt x="13428" y="21193"/>
                        </a:lnTo>
                        <a:lnTo>
                          <a:pt x="13873" y="21298"/>
                        </a:lnTo>
                        <a:lnTo>
                          <a:pt x="14317" y="21390"/>
                        </a:lnTo>
                        <a:lnTo>
                          <a:pt x="14778" y="21468"/>
                        </a:lnTo>
                        <a:lnTo>
                          <a:pt x="15294" y="21547"/>
                        </a:lnTo>
                        <a:lnTo>
                          <a:pt x="15809" y="21600"/>
                        </a:lnTo>
                        <a:lnTo>
                          <a:pt x="16359" y="21652"/>
                        </a:lnTo>
                        <a:lnTo>
                          <a:pt x="16875" y="21678"/>
                        </a:lnTo>
                        <a:lnTo>
                          <a:pt x="17407" y="21678"/>
                        </a:lnTo>
                        <a:lnTo>
                          <a:pt x="17958" y="21678"/>
                        </a:lnTo>
                        <a:lnTo>
                          <a:pt x="18473" y="21652"/>
                        </a:lnTo>
                        <a:lnTo>
                          <a:pt x="18953" y="21573"/>
                        </a:lnTo>
                        <a:lnTo>
                          <a:pt x="19397" y="21495"/>
                        </a:lnTo>
                        <a:lnTo>
                          <a:pt x="19841" y="21390"/>
                        </a:lnTo>
                        <a:lnTo>
                          <a:pt x="20214" y="21272"/>
                        </a:lnTo>
                        <a:lnTo>
                          <a:pt x="20551" y="21088"/>
                        </a:lnTo>
                        <a:lnTo>
                          <a:pt x="20480" y="20787"/>
                        </a:lnTo>
                        <a:lnTo>
                          <a:pt x="20409" y="20485"/>
                        </a:lnTo>
                        <a:lnTo>
                          <a:pt x="20356" y="20158"/>
                        </a:lnTo>
                        <a:lnTo>
                          <a:pt x="20356" y="19804"/>
                        </a:lnTo>
                        <a:lnTo>
                          <a:pt x="20321" y="19083"/>
                        </a:lnTo>
                        <a:lnTo>
                          <a:pt x="20356" y="18349"/>
                        </a:lnTo>
                        <a:lnTo>
                          <a:pt x="20409" y="17641"/>
                        </a:lnTo>
                        <a:lnTo>
                          <a:pt x="20480" y="17012"/>
                        </a:lnTo>
                        <a:lnTo>
                          <a:pt x="20551" y="16488"/>
                        </a:lnTo>
                        <a:lnTo>
                          <a:pt x="20551" y="16055"/>
                        </a:lnTo>
                        <a:lnTo>
                          <a:pt x="20551" y="15911"/>
                        </a:lnTo>
                        <a:lnTo>
                          <a:pt x="20445" y="15754"/>
                        </a:lnTo>
                        <a:lnTo>
                          <a:pt x="20356" y="15610"/>
                        </a:lnTo>
                        <a:lnTo>
                          <a:pt x="20178" y="15452"/>
                        </a:lnTo>
                        <a:lnTo>
                          <a:pt x="20001" y="15334"/>
                        </a:lnTo>
                        <a:lnTo>
                          <a:pt x="19770" y="15230"/>
                        </a:lnTo>
                        <a:lnTo>
                          <a:pt x="19521" y="15125"/>
                        </a:lnTo>
                        <a:lnTo>
                          <a:pt x="19290" y="15059"/>
                        </a:lnTo>
                        <a:lnTo>
                          <a:pt x="19024" y="15007"/>
                        </a:lnTo>
                        <a:lnTo>
                          <a:pt x="18740" y="14954"/>
                        </a:lnTo>
                        <a:lnTo>
                          <a:pt x="18509" y="14954"/>
                        </a:lnTo>
                        <a:lnTo>
                          <a:pt x="18225" y="14954"/>
                        </a:lnTo>
                        <a:lnTo>
                          <a:pt x="17994" y="15007"/>
                        </a:lnTo>
                        <a:lnTo>
                          <a:pt x="17763" y="15085"/>
                        </a:lnTo>
                        <a:lnTo>
                          <a:pt x="17550" y="15177"/>
                        </a:lnTo>
                        <a:lnTo>
                          <a:pt x="17372" y="15308"/>
                        </a:lnTo>
                        <a:lnTo>
                          <a:pt x="17176" y="15426"/>
                        </a:lnTo>
                        <a:lnTo>
                          <a:pt x="16928" y="15557"/>
                        </a:lnTo>
                        <a:lnTo>
                          <a:pt x="16661" y="15636"/>
                        </a:lnTo>
                        <a:lnTo>
                          <a:pt x="16359" y="15688"/>
                        </a:lnTo>
                        <a:lnTo>
                          <a:pt x="16022" y="15715"/>
                        </a:lnTo>
                        <a:lnTo>
                          <a:pt x="15667" y="15688"/>
                        </a:lnTo>
                        <a:lnTo>
                          <a:pt x="15294" y="15662"/>
                        </a:lnTo>
                        <a:lnTo>
                          <a:pt x="14956" y="15583"/>
                        </a:lnTo>
                        <a:lnTo>
                          <a:pt x="14619" y="15479"/>
                        </a:lnTo>
                        <a:lnTo>
                          <a:pt x="14281" y="15334"/>
                        </a:lnTo>
                        <a:lnTo>
                          <a:pt x="13961" y="15177"/>
                        </a:lnTo>
                        <a:lnTo>
                          <a:pt x="13695" y="14981"/>
                        </a:lnTo>
                        <a:lnTo>
                          <a:pt x="13588" y="14850"/>
                        </a:lnTo>
                        <a:lnTo>
                          <a:pt x="13482" y="14732"/>
                        </a:lnTo>
                        <a:lnTo>
                          <a:pt x="13393" y="14600"/>
                        </a:lnTo>
                        <a:lnTo>
                          <a:pt x="13322" y="14456"/>
                        </a:lnTo>
                        <a:lnTo>
                          <a:pt x="13251" y="14299"/>
                        </a:lnTo>
                        <a:lnTo>
                          <a:pt x="13215" y="14155"/>
                        </a:lnTo>
                        <a:lnTo>
                          <a:pt x="13180" y="13971"/>
                        </a:lnTo>
                        <a:lnTo>
                          <a:pt x="13180" y="13801"/>
                        </a:lnTo>
                        <a:lnTo>
                          <a:pt x="13180" y="13591"/>
                        </a:lnTo>
                        <a:lnTo>
                          <a:pt x="13215" y="13395"/>
                        </a:lnTo>
                        <a:lnTo>
                          <a:pt x="13251" y="13198"/>
                        </a:lnTo>
                        <a:lnTo>
                          <a:pt x="13322" y="13015"/>
                        </a:lnTo>
                        <a:lnTo>
                          <a:pt x="13393" y="12870"/>
                        </a:lnTo>
                        <a:lnTo>
                          <a:pt x="13482" y="12713"/>
                        </a:lnTo>
                        <a:lnTo>
                          <a:pt x="13588" y="12569"/>
                        </a:lnTo>
                        <a:lnTo>
                          <a:pt x="13730" y="12438"/>
                        </a:lnTo>
                        <a:lnTo>
                          <a:pt x="13997" y="12215"/>
                        </a:lnTo>
                        <a:lnTo>
                          <a:pt x="14334" y="12005"/>
                        </a:lnTo>
                        <a:lnTo>
                          <a:pt x="14690" y="11861"/>
                        </a:lnTo>
                        <a:lnTo>
                          <a:pt x="15063" y="11756"/>
                        </a:lnTo>
                        <a:lnTo>
                          <a:pt x="15436" y="11678"/>
                        </a:lnTo>
                        <a:lnTo>
                          <a:pt x="15809" y="11638"/>
                        </a:lnTo>
                        <a:lnTo>
                          <a:pt x="16182" y="11638"/>
                        </a:lnTo>
                        <a:lnTo>
                          <a:pt x="16555" y="11678"/>
                        </a:lnTo>
                        <a:lnTo>
                          <a:pt x="16910" y="11730"/>
                        </a:lnTo>
                        <a:lnTo>
                          <a:pt x="17248" y="11835"/>
                        </a:lnTo>
                        <a:lnTo>
                          <a:pt x="17514" y="11966"/>
                        </a:lnTo>
                        <a:lnTo>
                          <a:pt x="17763" y="12110"/>
                        </a:lnTo>
                        <a:lnTo>
                          <a:pt x="17887" y="12215"/>
                        </a:lnTo>
                        <a:lnTo>
                          <a:pt x="18065" y="12307"/>
                        </a:lnTo>
                        <a:lnTo>
                          <a:pt x="18260" y="12412"/>
                        </a:lnTo>
                        <a:lnTo>
                          <a:pt x="18438" y="12464"/>
                        </a:lnTo>
                        <a:lnTo>
                          <a:pt x="18669" y="12543"/>
                        </a:lnTo>
                        <a:lnTo>
                          <a:pt x="18882" y="12569"/>
                        </a:lnTo>
                        <a:lnTo>
                          <a:pt x="19113" y="12595"/>
                        </a:lnTo>
                        <a:lnTo>
                          <a:pt x="19361" y="12608"/>
                        </a:lnTo>
                        <a:lnTo>
                          <a:pt x="19592" y="12608"/>
                        </a:lnTo>
                        <a:lnTo>
                          <a:pt x="19841" y="12595"/>
                        </a:lnTo>
                        <a:lnTo>
                          <a:pt x="20072" y="12543"/>
                        </a:lnTo>
                        <a:lnTo>
                          <a:pt x="20321" y="12490"/>
                        </a:lnTo>
                        <a:lnTo>
                          <a:pt x="20551" y="12438"/>
                        </a:lnTo>
                        <a:lnTo>
                          <a:pt x="20800" y="12333"/>
                        </a:lnTo>
                        <a:lnTo>
                          <a:pt x="20996" y="12241"/>
                        </a:lnTo>
                        <a:lnTo>
                          <a:pt x="21244" y="12110"/>
                        </a:lnTo>
                        <a:lnTo>
                          <a:pt x="21298" y="12032"/>
                        </a:lnTo>
                        <a:lnTo>
                          <a:pt x="21404" y="11966"/>
                        </a:lnTo>
                        <a:lnTo>
                          <a:pt x="21475" y="11861"/>
                        </a:lnTo>
                        <a:lnTo>
                          <a:pt x="21511" y="11730"/>
                        </a:lnTo>
                        <a:lnTo>
                          <a:pt x="21617" y="11481"/>
                        </a:lnTo>
                        <a:lnTo>
                          <a:pt x="21653" y="11180"/>
                        </a:lnTo>
                        <a:lnTo>
                          <a:pt x="21653" y="10826"/>
                        </a:lnTo>
                        <a:lnTo>
                          <a:pt x="21653" y="10472"/>
                        </a:lnTo>
                        <a:lnTo>
                          <a:pt x="21582" y="10092"/>
                        </a:lnTo>
                        <a:lnTo>
                          <a:pt x="21511" y="9725"/>
                        </a:lnTo>
                        <a:lnTo>
                          <a:pt x="21298" y="8912"/>
                        </a:lnTo>
                        <a:lnTo>
                          <a:pt x="21067" y="8191"/>
                        </a:lnTo>
                        <a:lnTo>
                          <a:pt x="20800" y="7536"/>
                        </a:lnTo>
                        <a:lnTo>
                          <a:pt x="20551" y="7025"/>
                        </a:lnTo>
                        <a:lnTo>
                          <a:pt x="20001" y="7103"/>
                        </a:lnTo>
                        <a:lnTo>
                          <a:pt x="19432" y="7156"/>
                        </a:lnTo>
                        <a:lnTo>
                          <a:pt x="18846" y="7208"/>
                        </a:lnTo>
                        <a:lnTo>
                          <a:pt x="18225" y="7208"/>
                        </a:lnTo>
                        <a:lnTo>
                          <a:pt x="17656" y="7208"/>
                        </a:lnTo>
                        <a:lnTo>
                          <a:pt x="17070" y="7182"/>
                        </a:lnTo>
                        <a:lnTo>
                          <a:pt x="16484" y="7156"/>
                        </a:lnTo>
                        <a:lnTo>
                          <a:pt x="15986" y="7103"/>
                        </a:lnTo>
                        <a:lnTo>
                          <a:pt x="14992" y="6999"/>
                        </a:lnTo>
                        <a:lnTo>
                          <a:pt x="14210" y="6907"/>
                        </a:lnTo>
                        <a:lnTo>
                          <a:pt x="13695" y="6828"/>
                        </a:lnTo>
                        <a:lnTo>
                          <a:pt x="13517" y="6802"/>
                        </a:lnTo>
                        <a:lnTo>
                          <a:pt x="13073" y="6645"/>
                        </a:lnTo>
                        <a:lnTo>
                          <a:pt x="12700" y="6474"/>
                        </a:lnTo>
                        <a:lnTo>
                          <a:pt x="12363" y="6304"/>
                        </a:lnTo>
                        <a:lnTo>
                          <a:pt x="12132" y="6094"/>
                        </a:lnTo>
                        <a:lnTo>
                          <a:pt x="11919" y="5871"/>
                        </a:lnTo>
                        <a:lnTo>
                          <a:pt x="11776" y="5649"/>
                        </a:lnTo>
                        <a:lnTo>
                          <a:pt x="11688" y="5413"/>
                        </a:lnTo>
                        <a:lnTo>
                          <a:pt x="11617" y="5190"/>
                        </a:lnTo>
                        <a:lnTo>
                          <a:pt x="11617" y="4941"/>
                        </a:lnTo>
                        <a:lnTo>
                          <a:pt x="11652" y="4718"/>
                        </a:lnTo>
                        <a:lnTo>
                          <a:pt x="11723" y="4482"/>
                        </a:lnTo>
                        <a:lnTo>
                          <a:pt x="11812" y="4285"/>
                        </a:lnTo>
                        <a:lnTo>
                          <a:pt x="11919" y="4089"/>
                        </a:lnTo>
                        <a:lnTo>
                          <a:pt x="12096" y="3905"/>
                        </a:lnTo>
                        <a:lnTo>
                          <a:pt x="12292" y="3735"/>
                        </a:lnTo>
                        <a:lnTo>
                          <a:pt x="12505" y="3604"/>
                        </a:lnTo>
                        <a:lnTo>
                          <a:pt x="12700" y="3460"/>
                        </a:lnTo>
                        <a:lnTo>
                          <a:pt x="12878" y="3250"/>
                        </a:lnTo>
                        <a:lnTo>
                          <a:pt x="13038" y="3027"/>
                        </a:lnTo>
                        <a:lnTo>
                          <a:pt x="13180" y="2752"/>
                        </a:lnTo>
                        <a:lnTo>
                          <a:pt x="13286" y="2477"/>
                        </a:lnTo>
                        <a:lnTo>
                          <a:pt x="13322" y="2175"/>
                        </a:lnTo>
                        <a:lnTo>
                          <a:pt x="13357" y="1874"/>
                        </a:lnTo>
                        <a:lnTo>
                          <a:pt x="13286" y="1572"/>
                        </a:lnTo>
                        <a:lnTo>
                          <a:pt x="13180" y="1271"/>
                        </a:lnTo>
                        <a:lnTo>
                          <a:pt x="13038" y="983"/>
                        </a:lnTo>
                        <a:lnTo>
                          <a:pt x="12949" y="865"/>
                        </a:lnTo>
                        <a:lnTo>
                          <a:pt x="12807" y="733"/>
                        </a:lnTo>
                        <a:lnTo>
                          <a:pt x="12665" y="616"/>
                        </a:lnTo>
                        <a:lnTo>
                          <a:pt x="12505" y="511"/>
                        </a:lnTo>
                        <a:lnTo>
                          <a:pt x="12327" y="406"/>
                        </a:lnTo>
                        <a:lnTo>
                          <a:pt x="12132" y="314"/>
                        </a:lnTo>
                        <a:lnTo>
                          <a:pt x="11883" y="235"/>
                        </a:lnTo>
                        <a:lnTo>
                          <a:pt x="11652" y="183"/>
                        </a:lnTo>
                        <a:lnTo>
                          <a:pt x="11368" y="104"/>
                        </a:lnTo>
                        <a:lnTo>
                          <a:pt x="11101" y="78"/>
                        </a:lnTo>
                        <a:lnTo>
                          <a:pt x="10800" y="52"/>
                        </a:lnTo>
                        <a:lnTo>
                          <a:pt x="10444" y="52"/>
                        </a:lnTo>
                        <a:lnTo>
                          <a:pt x="10142" y="52"/>
                        </a:lnTo>
                        <a:lnTo>
                          <a:pt x="9840" y="78"/>
                        </a:lnTo>
                        <a:lnTo>
                          <a:pt x="9574" y="104"/>
                        </a:lnTo>
                        <a:lnTo>
                          <a:pt x="9325" y="157"/>
                        </a:lnTo>
                        <a:lnTo>
                          <a:pt x="9094" y="209"/>
                        </a:lnTo>
                        <a:lnTo>
                          <a:pt x="8846" y="262"/>
                        </a:lnTo>
                        <a:lnTo>
                          <a:pt x="8650" y="340"/>
                        </a:lnTo>
                        <a:lnTo>
                          <a:pt x="8437" y="432"/>
                        </a:lnTo>
                        <a:lnTo>
                          <a:pt x="8277" y="511"/>
                        </a:lnTo>
                        <a:lnTo>
                          <a:pt x="8100" y="616"/>
                        </a:lnTo>
                        <a:lnTo>
                          <a:pt x="7957" y="707"/>
                        </a:lnTo>
                        <a:lnTo>
                          <a:pt x="7833" y="838"/>
                        </a:lnTo>
                        <a:lnTo>
                          <a:pt x="7620" y="1061"/>
                        </a:lnTo>
                        <a:lnTo>
                          <a:pt x="7442" y="1336"/>
                        </a:lnTo>
                        <a:lnTo>
                          <a:pt x="7353" y="1599"/>
                        </a:lnTo>
                        <a:lnTo>
                          <a:pt x="7318" y="1900"/>
                        </a:lnTo>
                        <a:lnTo>
                          <a:pt x="7318" y="2175"/>
                        </a:lnTo>
                        <a:lnTo>
                          <a:pt x="7353" y="2450"/>
                        </a:lnTo>
                        <a:lnTo>
                          <a:pt x="7442" y="2726"/>
                        </a:lnTo>
                        <a:lnTo>
                          <a:pt x="7620" y="2975"/>
                        </a:lnTo>
                        <a:lnTo>
                          <a:pt x="7833" y="3198"/>
                        </a:lnTo>
                        <a:lnTo>
                          <a:pt x="8064" y="3433"/>
                        </a:lnTo>
                        <a:lnTo>
                          <a:pt x="8295" y="3630"/>
                        </a:lnTo>
                        <a:lnTo>
                          <a:pt x="8508" y="3853"/>
                        </a:lnTo>
                        <a:lnTo>
                          <a:pt x="8686" y="4089"/>
                        </a:lnTo>
                        <a:lnTo>
                          <a:pt x="8775" y="4312"/>
                        </a:lnTo>
                        <a:lnTo>
                          <a:pt x="8846" y="4561"/>
                        </a:lnTo>
                        <a:lnTo>
                          <a:pt x="8846" y="4810"/>
                        </a:lnTo>
                        <a:lnTo>
                          <a:pt x="8810" y="5059"/>
                        </a:lnTo>
                        <a:lnTo>
                          <a:pt x="8721" y="5295"/>
                        </a:lnTo>
                        <a:lnTo>
                          <a:pt x="8579" y="5544"/>
                        </a:lnTo>
                        <a:lnTo>
                          <a:pt x="8366" y="5766"/>
                        </a:lnTo>
                        <a:lnTo>
                          <a:pt x="8135" y="5976"/>
                        </a:lnTo>
                        <a:lnTo>
                          <a:pt x="7833" y="6199"/>
                        </a:lnTo>
                        <a:lnTo>
                          <a:pt x="7478" y="6369"/>
                        </a:lnTo>
                        <a:lnTo>
                          <a:pt x="7069" y="6527"/>
                        </a:lnTo>
                        <a:lnTo>
                          <a:pt x="6590" y="6671"/>
                        </a:lnTo>
                        <a:lnTo>
                          <a:pt x="6092" y="6802"/>
                        </a:lnTo>
                        <a:lnTo>
                          <a:pt x="5684" y="6802"/>
                        </a:lnTo>
                        <a:lnTo>
                          <a:pt x="5133" y="6802"/>
                        </a:lnTo>
                        <a:lnTo>
                          <a:pt x="4547" y="6802"/>
                        </a:lnTo>
                        <a:lnTo>
                          <a:pt x="3872" y="6802"/>
                        </a:lnTo>
                        <a:lnTo>
                          <a:pt x="3144" y="6802"/>
                        </a:lnTo>
                        <a:lnTo>
                          <a:pt x="2362" y="6802"/>
                        </a:lnTo>
                        <a:lnTo>
                          <a:pt x="1545" y="6802"/>
                        </a:lnTo>
                        <a:lnTo>
                          <a:pt x="692" y="6802"/>
                        </a:lnTo>
                        <a:lnTo>
                          <a:pt x="586" y="7234"/>
                        </a:lnTo>
                        <a:lnTo>
                          <a:pt x="461" y="7837"/>
                        </a:lnTo>
                        <a:lnTo>
                          <a:pt x="355" y="8493"/>
                        </a:lnTo>
                        <a:lnTo>
                          <a:pt x="248" y="9187"/>
                        </a:lnTo>
                        <a:lnTo>
                          <a:pt x="142" y="9869"/>
                        </a:lnTo>
                        <a:lnTo>
                          <a:pt x="106" y="10498"/>
                        </a:lnTo>
                        <a:lnTo>
                          <a:pt x="106" y="10983"/>
                        </a:lnTo>
                        <a:lnTo>
                          <a:pt x="106" y="11311"/>
                        </a:lnTo>
                        <a:lnTo>
                          <a:pt x="213" y="11481"/>
                        </a:lnTo>
                        <a:lnTo>
                          <a:pt x="319" y="11651"/>
                        </a:lnTo>
                        <a:lnTo>
                          <a:pt x="497" y="11783"/>
                        </a:lnTo>
                        <a:lnTo>
                          <a:pt x="692" y="11914"/>
                        </a:lnTo>
                        <a:lnTo>
                          <a:pt x="941" y="12032"/>
                        </a:lnTo>
                        <a:lnTo>
                          <a:pt x="1207" y="12110"/>
                        </a:lnTo>
                        <a:lnTo>
                          <a:pt x="1509" y="12189"/>
                        </a:lnTo>
                        <a:lnTo>
                          <a:pt x="1794" y="12241"/>
                        </a:lnTo>
                        <a:lnTo>
                          <a:pt x="2131" y="12267"/>
                        </a:lnTo>
                        <a:lnTo>
                          <a:pt x="2433" y="12281"/>
                        </a:lnTo>
                        <a:lnTo>
                          <a:pt x="2735" y="12267"/>
                        </a:lnTo>
                        <a:lnTo>
                          <a:pt x="3055" y="12241"/>
                        </a:lnTo>
                        <a:lnTo>
                          <a:pt x="3357" y="12189"/>
                        </a:lnTo>
                        <a:lnTo>
                          <a:pt x="3623" y="12084"/>
                        </a:lnTo>
                        <a:lnTo>
                          <a:pt x="3872" y="11979"/>
                        </a:lnTo>
                        <a:lnTo>
                          <a:pt x="4103" y="11861"/>
                        </a:lnTo>
                        <a:lnTo>
                          <a:pt x="4316" y="11704"/>
                        </a:lnTo>
                        <a:lnTo>
                          <a:pt x="4582" y="11612"/>
                        </a:lnTo>
                        <a:lnTo>
                          <a:pt x="4849" y="11533"/>
                        </a:lnTo>
                        <a:lnTo>
                          <a:pt x="5169" y="11507"/>
                        </a:lnTo>
                        <a:lnTo>
                          <a:pt x="5506" y="11481"/>
                        </a:lnTo>
                        <a:lnTo>
                          <a:pt x="5808" y="11507"/>
                        </a:lnTo>
                        <a:lnTo>
                          <a:pt x="6146" y="11560"/>
                        </a:lnTo>
                        <a:lnTo>
                          <a:pt x="6501" y="11651"/>
                        </a:lnTo>
                        <a:lnTo>
                          <a:pt x="6803" y="11783"/>
                        </a:lnTo>
                        <a:lnTo>
                          <a:pt x="7105" y="11940"/>
                        </a:lnTo>
                        <a:lnTo>
                          <a:pt x="7353" y="12110"/>
                        </a:lnTo>
                        <a:lnTo>
                          <a:pt x="7584" y="12333"/>
                        </a:lnTo>
                        <a:lnTo>
                          <a:pt x="7798" y="12595"/>
                        </a:lnTo>
                        <a:lnTo>
                          <a:pt x="7922" y="12870"/>
                        </a:lnTo>
                        <a:lnTo>
                          <a:pt x="8028" y="13198"/>
                        </a:lnTo>
                        <a:lnTo>
                          <a:pt x="8064" y="13526"/>
                        </a:lnTo>
                        <a:lnTo>
                          <a:pt x="8028" y="13775"/>
                        </a:lnTo>
                        <a:lnTo>
                          <a:pt x="7922" y="13998"/>
                        </a:lnTo>
                        <a:lnTo>
                          <a:pt x="7798" y="14220"/>
                        </a:lnTo>
                        <a:lnTo>
                          <a:pt x="7584" y="14404"/>
                        </a:lnTo>
                        <a:lnTo>
                          <a:pt x="7353" y="14574"/>
                        </a:lnTo>
                        <a:lnTo>
                          <a:pt x="7105" y="14732"/>
                        </a:lnTo>
                        <a:lnTo>
                          <a:pt x="6803" y="14850"/>
                        </a:lnTo>
                        <a:lnTo>
                          <a:pt x="6501" y="14954"/>
                        </a:lnTo>
                        <a:lnTo>
                          <a:pt x="6146" y="15033"/>
                        </a:lnTo>
                        <a:lnTo>
                          <a:pt x="5808" y="15085"/>
                        </a:lnTo>
                        <a:lnTo>
                          <a:pt x="5506" y="15085"/>
                        </a:lnTo>
                        <a:lnTo>
                          <a:pt x="5169" y="15059"/>
                        </a:lnTo>
                        <a:lnTo>
                          <a:pt x="4849" y="15007"/>
                        </a:lnTo>
                        <a:lnTo>
                          <a:pt x="4582" y="14902"/>
                        </a:lnTo>
                        <a:lnTo>
                          <a:pt x="4316" y="14784"/>
                        </a:lnTo>
                        <a:lnTo>
                          <a:pt x="4103" y="14600"/>
                        </a:lnTo>
                        <a:lnTo>
                          <a:pt x="3907" y="14430"/>
                        </a:lnTo>
                        <a:lnTo>
                          <a:pt x="3659" y="14299"/>
                        </a:lnTo>
                        <a:lnTo>
                          <a:pt x="3428" y="14194"/>
                        </a:lnTo>
                        <a:lnTo>
                          <a:pt x="3179" y="14129"/>
                        </a:lnTo>
                        <a:lnTo>
                          <a:pt x="2913" y="14102"/>
                        </a:lnTo>
                        <a:lnTo>
                          <a:pt x="2646" y="14102"/>
                        </a:lnTo>
                        <a:lnTo>
                          <a:pt x="2362" y="14129"/>
                        </a:lnTo>
                        <a:lnTo>
                          <a:pt x="2096" y="14168"/>
                        </a:lnTo>
                        <a:lnTo>
                          <a:pt x="1811" y="14273"/>
                        </a:lnTo>
                        <a:lnTo>
                          <a:pt x="1545" y="14378"/>
                        </a:lnTo>
                        <a:lnTo>
                          <a:pt x="1314" y="14496"/>
                        </a:lnTo>
                        <a:lnTo>
                          <a:pt x="1065" y="14653"/>
                        </a:lnTo>
                        <a:lnTo>
                          <a:pt x="870" y="14797"/>
                        </a:lnTo>
                        <a:lnTo>
                          <a:pt x="657" y="14981"/>
                        </a:lnTo>
                        <a:lnTo>
                          <a:pt x="497" y="15177"/>
                        </a:lnTo>
                        <a:lnTo>
                          <a:pt x="390" y="15413"/>
                        </a:lnTo>
                        <a:lnTo>
                          <a:pt x="284" y="15636"/>
                        </a:lnTo>
                        <a:lnTo>
                          <a:pt x="248" y="15911"/>
                        </a:lnTo>
                        <a:lnTo>
                          <a:pt x="284" y="16239"/>
                        </a:lnTo>
                        <a:lnTo>
                          <a:pt x="319" y="16566"/>
                        </a:lnTo>
                        <a:lnTo>
                          <a:pt x="497" y="17340"/>
                        </a:lnTo>
                        <a:lnTo>
                          <a:pt x="692" y="18152"/>
                        </a:lnTo>
                        <a:lnTo>
                          <a:pt x="799" y="18559"/>
                        </a:lnTo>
                        <a:lnTo>
                          <a:pt x="905" y="18978"/>
                        </a:lnTo>
                        <a:lnTo>
                          <a:pt x="959" y="19384"/>
                        </a:lnTo>
                        <a:lnTo>
                          <a:pt x="994" y="19791"/>
                        </a:lnTo>
                        <a:lnTo>
                          <a:pt x="994" y="20132"/>
                        </a:lnTo>
                        <a:lnTo>
                          <a:pt x="959" y="20485"/>
                        </a:lnTo>
                        <a:lnTo>
                          <a:pt x="941" y="20669"/>
                        </a:lnTo>
                        <a:lnTo>
                          <a:pt x="870" y="20813"/>
                        </a:lnTo>
                        <a:lnTo>
                          <a:pt x="799" y="20970"/>
                        </a:lnTo>
                        <a:lnTo>
                          <a:pt x="692" y="21088"/>
                        </a:lnTo>
                        <a:lnTo>
                          <a:pt x="1474" y="20997"/>
                        </a:lnTo>
                        <a:lnTo>
                          <a:pt x="2291" y="20866"/>
                        </a:lnTo>
                        <a:lnTo>
                          <a:pt x="3108" y="20787"/>
                        </a:lnTo>
                        <a:lnTo>
                          <a:pt x="3907" y="20721"/>
                        </a:lnTo>
                        <a:lnTo>
                          <a:pt x="4653" y="20695"/>
                        </a:lnTo>
                        <a:lnTo>
                          <a:pt x="5364" y="20695"/>
                        </a:lnTo>
                        <a:lnTo>
                          <a:pt x="5701" y="20721"/>
                        </a:lnTo>
                        <a:lnTo>
                          <a:pt x="6057" y="20761"/>
                        </a:lnTo>
                        <a:lnTo>
                          <a:pt x="6323" y="20813"/>
                        </a:lnTo>
                        <a:lnTo>
                          <a:pt x="6625" y="20892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1270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63" name="Puzzle4"/>
                  <p:cNvSpPr>
                    <a:spLocks noEditPoints="1" noChangeArrowheads="1"/>
                  </p:cNvSpPr>
                  <p:nvPr/>
                </p:nvSpPr>
                <p:spPr bwMode="auto">
                  <a:xfrm>
                    <a:off x="7917804" y="4533123"/>
                    <a:ext cx="73452" cy="112922"/>
                  </a:xfrm>
                  <a:custGeom>
                    <a:avLst/>
                    <a:gdLst>
                      <a:gd name="T0" fmla="*/ 8307 w 21600"/>
                      <a:gd name="T1" fmla="*/ 11593 h 21600"/>
                      <a:gd name="T2" fmla="*/ 453 w 21600"/>
                      <a:gd name="T3" fmla="*/ 16938 h 21600"/>
                      <a:gd name="T4" fmla="*/ 11500 w 21600"/>
                      <a:gd name="T5" fmla="*/ 21600 h 21600"/>
                      <a:gd name="T6" fmla="*/ 20920 w 21600"/>
                      <a:gd name="T7" fmla="*/ 16751 h 21600"/>
                      <a:gd name="T8" fmla="*/ 13972 w 21600"/>
                      <a:gd name="T9" fmla="*/ 10888 h 21600"/>
                      <a:gd name="T10" fmla="*/ 21033 w 21600"/>
                      <a:gd name="T11" fmla="*/ 4716 h 21600"/>
                      <a:gd name="T12" fmla="*/ 11102 w 21600"/>
                      <a:gd name="T13" fmla="*/ 11 h 21600"/>
                      <a:gd name="T14" fmla="*/ 453 w 21600"/>
                      <a:gd name="T15" fmla="*/ 4716 h 21600"/>
                      <a:gd name="T16" fmla="*/ 2076 w 21600"/>
                      <a:gd name="T17" fmla="*/ 5664 h 21600"/>
                      <a:gd name="T18" fmla="*/ 20203 w 21600"/>
                      <a:gd name="T19" fmla="*/ 1598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T16" t="T17" r="T18" b="T19"/>
                    <a:pathLst>
                      <a:path w="21600" h="21600">
                        <a:moveTo>
                          <a:pt x="3813" y="10590"/>
                        </a:moveTo>
                        <a:lnTo>
                          <a:pt x="3927" y="10513"/>
                        </a:lnTo>
                        <a:lnTo>
                          <a:pt x="4078" y="10425"/>
                        </a:lnTo>
                        <a:lnTo>
                          <a:pt x="4210" y="10359"/>
                        </a:lnTo>
                        <a:lnTo>
                          <a:pt x="4361" y="10315"/>
                        </a:lnTo>
                        <a:lnTo>
                          <a:pt x="4682" y="10237"/>
                        </a:lnTo>
                        <a:lnTo>
                          <a:pt x="5041" y="10193"/>
                        </a:lnTo>
                        <a:lnTo>
                          <a:pt x="5456" y="10171"/>
                        </a:lnTo>
                        <a:lnTo>
                          <a:pt x="5853" y="10193"/>
                        </a:lnTo>
                        <a:lnTo>
                          <a:pt x="6249" y="10260"/>
                        </a:lnTo>
                        <a:lnTo>
                          <a:pt x="6646" y="10337"/>
                        </a:lnTo>
                        <a:lnTo>
                          <a:pt x="7004" y="10469"/>
                        </a:lnTo>
                        <a:lnTo>
                          <a:pt x="7363" y="10612"/>
                        </a:lnTo>
                        <a:lnTo>
                          <a:pt x="7665" y="10788"/>
                        </a:lnTo>
                        <a:lnTo>
                          <a:pt x="7911" y="10998"/>
                        </a:lnTo>
                        <a:lnTo>
                          <a:pt x="8024" y="11097"/>
                        </a:lnTo>
                        <a:lnTo>
                          <a:pt x="8137" y="11207"/>
                        </a:lnTo>
                        <a:lnTo>
                          <a:pt x="8194" y="11340"/>
                        </a:lnTo>
                        <a:lnTo>
                          <a:pt x="8269" y="11461"/>
                        </a:lnTo>
                        <a:lnTo>
                          <a:pt x="8307" y="11593"/>
                        </a:lnTo>
                        <a:lnTo>
                          <a:pt x="8307" y="11714"/>
                        </a:lnTo>
                        <a:lnTo>
                          <a:pt x="8307" y="11868"/>
                        </a:lnTo>
                        <a:lnTo>
                          <a:pt x="8307" y="12012"/>
                        </a:lnTo>
                        <a:lnTo>
                          <a:pt x="8194" y="12265"/>
                        </a:lnTo>
                        <a:lnTo>
                          <a:pt x="8062" y="12519"/>
                        </a:lnTo>
                        <a:lnTo>
                          <a:pt x="7873" y="12706"/>
                        </a:lnTo>
                        <a:lnTo>
                          <a:pt x="7627" y="12904"/>
                        </a:lnTo>
                        <a:lnTo>
                          <a:pt x="7363" y="13048"/>
                        </a:lnTo>
                        <a:lnTo>
                          <a:pt x="7080" y="13180"/>
                        </a:lnTo>
                        <a:lnTo>
                          <a:pt x="6759" y="13257"/>
                        </a:lnTo>
                        <a:lnTo>
                          <a:pt x="6419" y="13345"/>
                        </a:lnTo>
                        <a:lnTo>
                          <a:pt x="6098" y="13389"/>
                        </a:lnTo>
                        <a:lnTo>
                          <a:pt x="5739" y="13389"/>
                        </a:lnTo>
                        <a:lnTo>
                          <a:pt x="5418" y="13389"/>
                        </a:lnTo>
                        <a:lnTo>
                          <a:pt x="5079" y="13345"/>
                        </a:lnTo>
                        <a:lnTo>
                          <a:pt x="4758" y="13301"/>
                        </a:lnTo>
                        <a:lnTo>
                          <a:pt x="4474" y="13213"/>
                        </a:lnTo>
                        <a:lnTo>
                          <a:pt x="4172" y="13114"/>
                        </a:lnTo>
                        <a:lnTo>
                          <a:pt x="3965" y="12982"/>
                        </a:lnTo>
                        <a:lnTo>
                          <a:pt x="3738" y="12838"/>
                        </a:lnTo>
                        <a:lnTo>
                          <a:pt x="3493" y="12706"/>
                        </a:lnTo>
                        <a:lnTo>
                          <a:pt x="3228" y="12607"/>
                        </a:lnTo>
                        <a:lnTo>
                          <a:pt x="2945" y="12519"/>
                        </a:lnTo>
                        <a:lnTo>
                          <a:pt x="2700" y="12431"/>
                        </a:lnTo>
                        <a:lnTo>
                          <a:pt x="2397" y="12375"/>
                        </a:lnTo>
                        <a:lnTo>
                          <a:pt x="2152" y="12331"/>
                        </a:lnTo>
                        <a:lnTo>
                          <a:pt x="1888" y="12309"/>
                        </a:lnTo>
                        <a:lnTo>
                          <a:pt x="1642" y="12309"/>
                        </a:lnTo>
                        <a:lnTo>
                          <a:pt x="1397" y="12331"/>
                        </a:lnTo>
                        <a:lnTo>
                          <a:pt x="1170" y="12397"/>
                        </a:lnTo>
                        <a:lnTo>
                          <a:pt x="962" y="12453"/>
                        </a:lnTo>
                        <a:lnTo>
                          <a:pt x="774" y="12563"/>
                        </a:lnTo>
                        <a:lnTo>
                          <a:pt x="623" y="12684"/>
                        </a:lnTo>
                        <a:lnTo>
                          <a:pt x="528" y="12838"/>
                        </a:lnTo>
                        <a:lnTo>
                          <a:pt x="453" y="13026"/>
                        </a:lnTo>
                        <a:lnTo>
                          <a:pt x="339" y="13477"/>
                        </a:lnTo>
                        <a:lnTo>
                          <a:pt x="226" y="13984"/>
                        </a:lnTo>
                        <a:lnTo>
                          <a:pt x="151" y="14535"/>
                        </a:lnTo>
                        <a:lnTo>
                          <a:pt x="113" y="15075"/>
                        </a:lnTo>
                        <a:lnTo>
                          <a:pt x="113" y="15626"/>
                        </a:lnTo>
                        <a:lnTo>
                          <a:pt x="151" y="16133"/>
                        </a:lnTo>
                        <a:lnTo>
                          <a:pt x="188" y="16376"/>
                        </a:lnTo>
                        <a:lnTo>
                          <a:pt x="264" y="16585"/>
                        </a:lnTo>
                        <a:lnTo>
                          <a:pt x="339" y="16773"/>
                        </a:lnTo>
                        <a:lnTo>
                          <a:pt x="453" y="16938"/>
                        </a:lnTo>
                        <a:lnTo>
                          <a:pt x="1095" y="16883"/>
                        </a:lnTo>
                        <a:lnTo>
                          <a:pt x="1963" y="16795"/>
                        </a:lnTo>
                        <a:lnTo>
                          <a:pt x="2945" y="16751"/>
                        </a:lnTo>
                        <a:lnTo>
                          <a:pt x="3965" y="16706"/>
                        </a:lnTo>
                        <a:lnTo>
                          <a:pt x="5022" y="16684"/>
                        </a:lnTo>
                        <a:lnTo>
                          <a:pt x="5947" y="16684"/>
                        </a:lnTo>
                        <a:lnTo>
                          <a:pt x="6759" y="16706"/>
                        </a:lnTo>
                        <a:lnTo>
                          <a:pt x="7363" y="16751"/>
                        </a:lnTo>
                        <a:lnTo>
                          <a:pt x="7948" y="16839"/>
                        </a:lnTo>
                        <a:lnTo>
                          <a:pt x="8458" y="16916"/>
                        </a:lnTo>
                        <a:lnTo>
                          <a:pt x="8893" y="17026"/>
                        </a:lnTo>
                        <a:lnTo>
                          <a:pt x="9289" y="17158"/>
                        </a:lnTo>
                        <a:lnTo>
                          <a:pt x="9572" y="17280"/>
                        </a:lnTo>
                        <a:lnTo>
                          <a:pt x="9799" y="17412"/>
                        </a:lnTo>
                        <a:lnTo>
                          <a:pt x="9969" y="17555"/>
                        </a:lnTo>
                        <a:lnTo>
                          <a:pt x="10120" y="17687"/>
                        </a:lnTo>
                        <a:lnTo>
                          <a:pt x="10158" y="17831"/>
                        </a:lnTo>
                        <a:lnTo>
                          <a:pt x="10195" y="17974"/>
                        </a:lnTo>
                        <a:lnTo>
                          <a:pt x="10158" y="18128"/>
                        </a:lnTo>
                        <a:lnTo>
                          <a:pt x="10082" y="18271"/>
                        </a:lnTo>
                        <a:lnTo>
                          <a:pt x="9969" y="18426"/>
                        </a:lnTo>
                        <a:lnTo>
                          <a:pt x="9837" y="18569"/>
                        </a:lnTo>
                        <a:lnTo>
                          <a:pt x="9648" y="18701"/>
                        </a:lnTo>
                        <a:lnTo>
                          <a:pt x="9440" y="18822"/>
                        </a:lnTo>
                        <a:lnTo>
                          <a:pt x="9213" y="18999"/>
                        </a:lnTo>
                        <a:lnTo>
                          <a:pt x="9044" y="19186"/>
                        </a:lnTo>
                        <a:lnTo>
                          <a:pt x="8893" y="19395"/>
                        </a:lnTo>
                        <a:lnTo>
                          <a:pt x="8817" y="19627"/>
                        </a:lnTo>
                        <a:lnTo>
                          <a:pt x="8779" y="19858"/>
                        </a:lnTo>
                        <a:lnTo>
                          <a:pt x="8779" y="20112"/>
                        </a:lnTo>
                        <a:lnTo>
                          <a:pt x="8855" y="20354"/>
                        </a:lnTo>
                        <a:lnTo>
                          <a:pt x="8968" y="20586"/>
                        </a:lnTo>
                        <a:lnTo>
                          <a:pt x="9138" y="20817"/>
                        </a:lnTo>
                        <a:lnTo>
                          <a:pt x="9365" y="21026"/>
                        </a:lnTo>
                        <a:lnTo>
                          <a:pt x="9610" y="21192"/>
                        </a:lnTo>
                        <a:lnTo>
                          <a:pt x="9950" y="21368"/>
                        </a:lnTo>
                        <a:lnTo>
                          <a:pt x="10120" y="21445"/>
                        </a:lnTo>
                        <a:lnTo>
                          <a:pt x="10346" y="21511"/>
                        </a:lnTo>
                        <a:lnTo>
                          <a:pt x="10516" y="21555"/>
                        </a:lnTo>
                        <a:lnTo>
                          <a:pt x="10743" y="21600"/>
                        </a:lnTo>
                        <a:lnTo>
                          <a:pt x="10988" y="21644"/>
                        </a:lnTo>
                        <a:lnTo>
                          <a:pt x="11215" y="21666"/>
                        </a:lnTo>
                        <a:lnTo>
                          <a:pt x="11498" y="21666"/>
                        </a:lnTo>
                        <a:lnTo>
                          <a:pt x="11762" y="21666"/>
                        </a:lnTo>
                        <a:lnTo>
                          <a:pt x="12253" y="21644"/>
                        </a:lnTo>
                        <a:lnTo>
                          <a:pt x="12763" y="21577"/>
                        </a:lnTo>
                        <a:lnTo>
                          <a:pt x="13197" y="21467"/>
                        </a:lnTo>
                        <a:lnTo>
                          <a:pt x="13556" y="21346"/>
                        </a:lnTo>
                        <a:lnTo>
                          <a:pt x="13896" y="21192"/>
                        </a:lnTo>
                        <a:lnTo>
                          <a:pt x="14179" y="21026"/>
                        </a:lnTo>
                        <a:lnTo>
                          <a:pt x="14444" y="20839"/>
                        </a:lnTo>
                        <a:lnTo>
                          <a:pt x="14576" y="20641"/>
                        </a:lnTo>
                        <a:lnTo>
                          <a:pt x="14727" y="20431"/>
                        </a:lnTo>
                        <a:lnTo>
                          <a:pt x="14765" y="20200"/>
                        </a:lnTo>
                        <a:lnTo>
                          <a:pt x="14802" y="19991"/>
                        </a:lnTo>
                        <a:lnTo>
                          <a:pt x="14727" y="19759"/>
                        </a:lnTo>
                        <a:lnTo>
                          <a:pt x="14613" y="19550"/>
                        </a:lnTo>
                        <a:lnTo>
                          <a:pt x="14444" y="19307"/>
                        </a:lnTo>
                        <a:lnTo>
                          <a:pt x="14217" y="19098"/>
                        </a:lnTo>
                        <a:lnTo>
                          <a:pt x="13934" y="18911"/>
                        </a:lnTo>
                        <a:lnTo>
                          <a:pt x="13669" y="18745"/>
                        </a:lnTo>
                        <a:lnTo>
                          <a:pt x="13462" y="18547"/>
                        </a:lnTo>
                        <a:lnTo>
                          <a:pt x="13311" y="18337"/>
                        </a:lnTo>
                        <a:lnTo>
                          <a:pt x="13197" y="18150"/>
                        </a:lnTo>
                        <a:lnTo>
                          <a:pt x="13122" y="17941"/>
                        </a:lnTo>
                        <a:lnTo>
                          <a:pt x="13122" y="17720"/>
                        </a:lnTo>
                        <a:lnTo>
                          <a:pt x="13122" y="17533"/>
                        </a:lnTo>
                        <a:lnTo>
                          <a:pt x="13197" y="17346"/>
                        </a:lnTo>
                        <a:lnTo>
                          <a:pt x="13273" y="17158"/>
                        </a:lnTo>
                        <a:lnTo>
                          <a:pt x="13386" y="16982"/>
                        </a:lnTo>
                        <a:lnTo>
                          <a:pt x="13537" y="16839"/>
                        </a:lnTo>
                        <a:lnTo>
                          <a:pt x="13707" y="16706"/>
                        </a:lnTo>
                        <a:lnTo>
                          <a:pt x="13896" y="16607"/>
                        </a:lnTo>
                        <a:lnTo>
                          <a:pt x="14104" y="16519"/>
                        </a:lnTo>
                        <a:lnTo>
                          <a:pt x="14330" y="16453"/>
                        </a:lnTo>
                        <a:lnTo>
                          <a:pt x="14538" y="16431"/>
                        </a:lnTo>
                        <a:lnTo>
                          <a:pt x="14897" y="16453"/>
                        </a:lnTo>
                        <a:lnTo>
                          <a:pt x="15406" y="16497"/>
                        </a:lnTo>
                        <a:lnTo>
                          <a:pt x="16105" y="16541"/>
                        </a:lnTo>
                        <a:lnTo>
                          <a:pt x="16898" y="16607"/>
                        </a:lnTo>
                        <a:lnTo>
                          <a:pt x="17804" y="16651"/>
                        </a:lnTo>
                        <a:lnTo>
                          <a:pt x="18786" y="16684"/>
                        </a:lnTo>
                        <a:lnTo>
                          <a:pt x="19844" y="16728"/>
                        </a:lnTo>
                        <a:lnTo>
                          <a:pt x="20920" y="16751"/>
                        </a:lnTo>
                        <a:lnTo>
                          <a:pt x="21109" y="16497"/>
                        </a:lnTo>
                        <a:lnTo>
                          <a:pt x="21241" y="16222"/>
                        </a:lnTo>
                        <a:lnTo>
                          <a:pt x="21392" y="15946"/>
                        </a:lnTo>
                        <a:lnTo>
                          <a:pt x="21467" y="15648"/>
                        </a:lnTo>
                        <a:lnTo>
                          <a:pt x="21543" y="15351"/>
                        </a:lnTo>
                        <a:lnTo>
                          <a:pt x="21618" y="15042"/>
                        </a:lnTo>
                        <a:lnTo>
                          <a:pt x="21618" y="14745"/>
                        </a:lnTo>
                        <a:lnTo>
                          <a:pt x="21618" y="14447"/>
                        </a:lnTo>
                        <a:lnTo>
                          <a:pt x="21618" y="14150"/>
                        </a:lnTo>
                        <a:lnTo>
                          <a:pt x="21581" y="13852"/>
                        </a:lnTo>
                        <a:lnTo>
                          <a:pt x="21505" y="13577"/>
                        </a:lnTo>
                        <a:lnTo>
                          <a:pt x="21430" y="13301"/>
                        </a:lnTo>
                        <a:lnTo>
                          <a:pt x="21354" y="13048"/>
                        </a:lnTo>
                        <a:lnTo>
                          <a:pt x="21241" y="12816"/>
                        </a:lnTo>
                        <a:lnTo>
                          <a:pt x="21146" y="12607"/>
                        </a:lnTo>
                        <a:lnTo>
                          <a:pt x="21033" y="12431"/>
                        </a:lnTo>
                        <a:lnTo>
                          <a:pt x="20920" y="12265"/>
                        </a:lnTo>
                        <a:lnTo>
                          <a:pt x="20769" y="12144"/>
                        </a:lnTo>
                        <a:lnTo>
                          <a:pt x="20637" y="12034"/>
                        </a:lnTo>
                        <a:lnTo>
                          <a:pt x="20486" y="11946"/>
                        </a:lnTo>
                        <a:lnTo>
                          <a:pt x="20297" y="11891"/>
                        </a:lnTo>
                        <a:lnTo>
                          <a:pt x="20165" y="11846"/>
                        </a:lnTo>
                        <a:lnTo>
                          <a:pt x="19976" y="11824"/>
                        </a:lnTo>
                        <a:lnTo>
                          <a:pt x="19806" y="11802"/>
                        </a:lnTo>
                        <a:lnTo>
                          <a:pt x="19390" y="11824"/>
                        </a:lnTo>
                        <a:lnTo>
                          <a:pt x="18956" y="11891"/>
                        </a:lnTo>
                        <a:lnTo>
                          <a:pt x="18503" y="11968"/>
                        </a:lnTo>
                        <a:lnTo>
                          <a:pt x="17993" y="12078"/>
                        </a:lnTo>
                        <a:lnTo>
                          <a:pt x="17653" y="12144"/>
                        </a:lnTo>
                        <a:lnTo>
                          <a:pt x="17332" y="12199"/>
                        </a:lnTo>
                        <a:lnTo>
                          <a:pt x="17049" y="12221"/>
                        </a:lnTo>
                        <a:lnTo>
                          <a:pt x="16747" y="12243"/>
                        </a:lnTo>
                        <a:lnTo>
                          <a:pt x="16464" y="12243"/>
                        </a:lnTo>
                        <a:lnTo>
                          <a:pt x="16218" y="12243"/>
                        </a:lnTo>
                        <a:lnTo>
                          <a:pt x="15992" y="12221"/>
                        </a:lnTo>
                        <a:lnTo>
                          <a:pt x="15746" y="12199"/>
                        </a:lnTo>
                        <a:lnTo>
                          <a:pt x="15520" y="12155"/>
                        </a:lnTo>
                        <a:lnTo>
                          <a:pt x="15350" y="12122"/>
                        </a:lnTo>
                        <a:lnTo>
                          <a:pt x="15161" y="12056"/>
                        </a:lnTo>
                        <a:lnTo>
                          <a:pt x="14972" y="11990"/>
                        </a:lnTo>
                        <a:lnTo>
                          <a:pt x="14689" y="11846"/>
                        </a:lnTo>
                        <a:lnTo>
                          <a:pt x="14444" y="11670"/>
                        </a:lnTo>
                        <a:lnTo>
                          <a:pt x="14255" y="11483"/>
                        </a:lnTo>
                        <a:lnTo>
                          <a:pt x="14104" y="11295"/>
                        </a:lnTo>
                        <a:lnTo>
                          <a:pt x="14028" y="11086"/>
                        </a:lnTo>
                        <a:lnTo>
                          <a:pt x="13972" y="10888"/>
                        </a:lnTo>
                        <a:lnTo>
                          <a:pt x="13972" y="10700"/>
                        </a:lnTo>
                        <a:lnTo>
                          <a:pt x="14009" y="10513"/>
                        </a:lnTo>
                        <a:lnTo>
                          <a:pt x="14066" y="10359"/>
                        </a:lnTo>
                        <a:lnTo>
                          <a:pt x="14179" y="10215"/>
                        </a:lnTo>
                        <a:lnTo>
                          <a:pt x="14406" y="10006"/>
                        </a:lnTo>
                        <a:lnTo>
                          <a:pt x="14651" y="9830"/>
                        </a:lnTo>
                        <a:lnTo>
                          <a:pt x="14878" y="9686"/>
                        </a:lnTo>
                        <a:lnTo>
                          <a:pt x="15123" y="9554"/>
                        </a:lnTo>
                        <a:lnTo>
                          <a:pt x="15350" y="9477"/>
                        </a:lnTo>
                        <a:lnTo>
                          <a:pt x="15558" y="9411"/>
                        </a:lnTo>
                        <a:lnTo>
                          <a:pt x="15803" y="9345"/>
                        </a:lnTo>
                        <a:lnTo>
                          <a:pt x="16030" y="9323"/>
                        </a:lnTo>
                        <a:lnTo>
                          <a:pt x="16256" y="9301"/>
                        </a:lnTo>
                        <a:lnTo>
                          <a:pt x="16464" y="9323"/>
                        </a:lnTo>
                        <a:lnTo>
                          <a:pt x="16690" y="9345"/>
                        </a:lnTo>
                        <a:lnTo>
                          <a:pt x="16898" y="9367"/>
                        </a:lnTo>
                        <a:lnTo>
                          <a:pt x="17332" y="9477"/>
                        </a:lnTo>
                        <a:lnTo>
                          <a:pt x="17767" y="9598"/>
                        </a:lnTo>
                        <a:lnTo>
                          <a:pt x="18163" y="9731"/>
                        </a:lnTo>
                        <a:lnTo>
                          <a:pt x="18597" y="9874"/>
                        </a:lnTo>
                        <a:lnTo>
                          <a:pt x="18994" y="10006"/>
                        </a:lnTo>
                        <a:lnTo>
                          <a:pt x="19428" y="10083"/>
                        </a:lnTo>
                        <a:lnTo>
                          <a:pt x="19617" y="10127"/>
                        </a:lnTo>
                        <a:lnTo>
                          <a:pt x="19844" y="10149"/>
                        </a:lnTo>
                        <a:lnTo>
                          <a:pt x="20013" y="10149"/>
                        </a:lnTo>
                        <a:lnTo>
                          <a:pt x="20240" y="10127"/>
                        </a:lnTo>
                        <a:lnTo>
                          <a:pt x="20410" y="10105"/>
                        </a:lnTo>
                        <a:lnTo>
                          <a:pt x="20637" y="10061"/>
                        </a:lnTo>
                        <a:lnTo>
                          <a:pt x="20844" y="9984"/>
                        </a:lnTo>
                        <a:lnTo>
                          <a:pt x="21033" y="9896"/>
                        </a:lnTo>
                        <a:lnTo>
                          <a:pt x="21146" y="9830"/>
                        </a:lnTo>
                        <a:lnTo>
                          <a:pt x="21203" y="9753"/>
                        </a:lnTo>
                        <a:lnTo>
                          <a:pt x="21279" y="9642"/>
                        </a:lnTo>
                        <a:lnTo>
                          <a:pt x="21354" y="9521"/>
                        </a:lnTo>
                        <a:lnTo>
                          <a:pt x="21430" y="9246"/>
                        </a:lnTo>
                        <a:lnTo>
                          <a:pt x="21430" y="8904"/>
                        </a:lnTo>
                        <a:lnTo>
                          <a:pt x="21430" y="8540"/>
                        </a:lnTo>
                        <a:lnTo>
                          <a:pt x="21392" y="8144"/>
                        </a:lnTo>
                        <a:lnTo>
                          <a:pt x="21354" y="7714"/>
                        </a:lnTo>
                        <a:lnTo>
                          <a:pt x="21279" y="7295"/>
                        </a:lnTo>
                        <a:lnTo>
                          <a:pt x="21146" y="6446"/>
                        </a:lnTo>
                        <a:lnTo>
                          <a:pt x="20995" y="5686"/>
                        </a:lnTo>
                        <a:lnTo>
                          <a:pt x="20958" y="5366"/>
                        </a:lnTo>
                        <a:lnTo>
                          <a:pt x="20958" y="5091"/>
                        </a:lnTo>
                        <a:lnTo>
                          <a:pt x="20958" y="4860"/>
                        </a:lnTo>
                        <a:lnTo>
                          <a:pt x="21033" y="4716"/>
                        </a:lnTo>
                        <a:lnTo>
                          <a:pt x="20637" y="4860"/>
                        </a:lnTo>
                        <a:lnTo>
                          <a:pt x="20127" y="4992"/>
                        </a:lnTo>
                        <a:lnTo>
                          <a:pt x="19617" y="5069"/>
                        </a:lnTo>
                        <a:lnTo>
                          <a:pt x="19032" y="5157"/>
                        </a:lnTo>
                        <a:lnTo>
                          <a:pt x="18465" y="5201"/>
                        </a:lnTo>
                        <a:lnTo>
                          <a:pt x="17842" y="5245"/>
                        </a:lnTo>
                        <a:lnTo>
                          <a:pt x="17219" y="5267"/>
                        </a:lnTo>
                        <a:lnTo>
                          <a:pt x="16615" y="5267"/>
                        </a:lnTo>
                        <a:lnTo>
                          <a:pt x="15992" y="5245"/>
                        </a:lnTo>
                        <a:lnTo>
                          <a:pt x="15369" y="5201"/>
                        </a:lnTo>
                        <a:lnTo>
                          <a:pt x="14840" y="5157"/>
                        </a:lnTo>
                        <a:lnTo>
                          <a:pt x="14293" y="5091"/>
                        </a:lnTo>
                        <a:lnTo>
                          <a:pt x="13783" y="5014"/>
                        </a:lnTo>
                        <a:lnTo>
                          <a:pt x="13386" y="4926"/>
                        </a:lnTo>
                        <a:lnTo>
                          <a:pt x="13027" y="4815"/>
                        </a:lnTo>
                        <a:lnTo>
                          <a:pt x="12725" y="4716"/>
                        </a:lnTo>
                        <a:lnTo>
                          <a:pt x="12480" y="4606"/>
                        </a:lnTo>
                        <a:lnTo>
                          <a:pt x="12291" y="4496"/>
                        </a:lnTo>
                        <a:lnTo>
                          <a:pt x="12197" y="4397"/>
                        </a:lnTo>
                        <a:lnTo>
                          <a:pt x="12083" y="4286"/>
                        </a:lnTo>
                        <a:lnTo>
                          <a:pt x="12046" y="4187"/>
                        </a:lnTo>
                        <a:lnTo>
                          <a:pt x="12008" y="4077"/>
                        </a:lnTo>
                        <a:lnTo>
                          <a:pt x="12046" y="3967"/>
                        </a:lnTo>
                        <a:lnTo>
                          <a:pt x="12121" y="3868"/>
                        </a:lnTo>
                        <a:lnTo>
                          <a:pt x="12197" y="3735"/>
                        </a:lnTo>
                        <a:lnTo>
                          <a:pt x="12291" y="3614"/>
                        </a:lnTo>
                        <a:lnTo>
                          <a:pt x="12442" y="3482"/>
                        </a:lnTo>
                        <a:lnTo>
                          <a:pt x="12631" y="3361"/>
                        </a:lnTo>
                        <a:lnTo>
                          <a:pt x="13065" y="3085"/>
                        </a:lnTo>
                        <a:lnTo>
                          <a:pt x="13537" y="2766"/>
                        </a:lnTo>
                        <a:lnTo>
                          <a:pt x="13783" y="2578"/>
                        </a:lnTo>
                        <a:lnTo>
                          <a:pt x="13934" y="2380"/>
                        </a:lnTo>
                        <a:lnTo>
                          <a:pt x="14028" y="2171"/>
                        </a:lnTo>
                        <a:lnTo>
                          <a:pt x="14104" y="1961"/>
                        </a:lnTo>
                        <a:lnTo>
                          <a:pt x="14104" y="1730"/>
                        </a:lnTo>
                        <a:lnTo>
                          <a:pt x="14066" y="1498"/>
                        </a:lnTo>
                        <a:lnTo>
                          <a:pt x="13972" y="1267"/>
                        </a:lnTo>
                        <a:lnTo>
                          <a:pt x="13820" y="1057"/>
                        </a:lnTo>
                        <a:lnTo>
                          <a:pt x="13594" y="837"/>
                        </a:lnTo>
                        <a:lnTo>
                          <a:pt x="13386" y="628"/>
                        </a:lnTo>
                        <a:lnTo>
                          <a:pt x="13103" y="462"/>
                        </a:lnTo>
                        <a:lnTo>
                          <a:pt x="12763" y="308"/>
                        </a:lnTo>
                        <a:lnTo>
                          <a:pt x="12404" y="187"/>
                        </a:lnTo>
                        <a:lnTo>
                          <a:pt x="12008" y="77"/>
                        </a:lnTo>
                        <a:lnTo>
                          <a:pt x="11574" y="33"/>
                        </a:lnTo>
                        <a:lnTo>
                          <a:pt x="11102" y="11"/>
                        </a:lnTo>
                        <a:lnTo>
                          <a:pt x="10667" y="11"/>
                        </a:lnTo>
                        <a:lnTo>
                          <a:pt x="10233" y="77"/>
                        </a:lnTo>
                        <a:lnTo>
                          <a:pt x="9837" y="187"/>
                        </a:lnTo>
                        <a:lnTo>
                          <a:pt x="9440" y="286"/>
                        </a:lnTo>
                        <a:lnTo>
                          <a:pt x="9062" y="462"/>
                        </a:lnTo>
                        <a:lnTo>
                          <a:pt x="8741" y="628"/>
                        </a:lnTo>
                        <a:lnTo>
                          <a:pt x="8458" y="815"/>
                        </a:lnTo>
                        <a:lnTo>
                          <a:pt x="8232" y="1035"/>
                        </a:lnTo>
                        <a:lnTo>
                          <a:pt x="8062" y="1245"/>
                        </a:lnTo>
                        <a:lnTo>
                          <a:pt x="7911" y="1476"/>
                        </a:lnTo>
                        <a:lnTo>
                          <a:pt x="7835" y="1708"/>
                        </a:lnTo>
                        <a:lnTo>
                          <a:pt x="7797" y="1961"/>
                        </a:lnTo>
                        <a:lnTo>
                          <a:pt x="7835" y="2193"/>
                        </a:lnTo>
                        <a:lnTo>
                          <a:pt x="7948" y="2402"/>
                        </a:lnTo>
                        <a:lnTo>
                          <a:pt x="8062" y="2534"/>
                        </a:lnTo>
                        <a:lnTo>
                          <a:pt x="8175" y="2644"/>
                        </a:lnTo>
                        <a:lnTo>
                          <a:pt x="8269" y="2744"/>
                        </a:lnTo>
                        <a:lnTo>
                          <a:pt x="8420" y="2832"/>
                        </a:lnTo>
                        <a:lnTo>
                          <a:pt x="8704" y="3019"/>
                        </a:lnTo>
                        <a:lnTo>
                          <a:pt x="8968" y="3206"/>
                        </a:lnTo>
                        <a:lnTo>
                          <a:pt x="9138" y="3405"/>
                        </a:lnTo>
                        <a:lnTo>
                          <a:pt x="9327" y="3570"/>
                        </a:lnTo>
                        <a:lnTo>
                          <a:pt x="9440" y="3735"/>
                        </a:lnTo>
                        <a:lnTo>
                          <a:pt x="9516" y="3890"/>
                        </a:lnTo>
                        <a:lnTo>
                          <a:pt x="9534" y="4033"/>
                        </a:lnTo>
                        <a:lnTo>
                          <a:pt x="9534" y="4165"/>
                        </a:lnTo>
                        <a:lnTo>
                          <a:pt x="9516" y="4286"/>
                        </a:lnTo>
                        <a:lnTo>
                          <a:pt x="9440" y="4397"/>
                        </a:lnTo>
                        <a:lnTo>
                          <a:pt x="9327" y="4496"/>
                        </a:lnTo>
                        <a:lnTo>
                          <a:pt x="9176" y="4562"/>
                        </a:lnTo>
                        <a:lnTo>
                          <a:pt x="9006" y="4628"/>
                        </a:lnTo>
                        <a:lnTo>
                          <a:pt x="8779" y="4694"/>
                        </a:lnTo>
                        <a:lnTo>
                          <a:pt x="8534" y="4716"/>
                        </a:lnTo>
                        <a:lnTo>
                          <a:pt x="8232" y="4716"/>
                        </a:lnTo>
                        <a:lnTo>
                          <a:pt x="7118" y="4738"/>
                        </a:lnTo>
                        <a:lnTo>
                          <a:pt x="5947" y="4771"/>
                        </a:lnTo>
                        <a:lnTo>
                          <a:pt x="4795" y="4815"/>
                        </a:lnTo>
                        <a:lnTo>
                          <a:pt x="3681" y="4860"/>
                        </a:lnTo>
                        <a:lnTo>
                          <a:pt x="2662" y="4882"/>
                        </a:lnTo>
                        <a:lnTo>
                          <a:pt x="1755" y="4882"/>
                        </a:lnTo>
                        <a:lnTo>
                          <a:pt x="1359" y="4860"/>
                        </a:lnTo>
                        <a:lnTo>
                          <a:pt x="981" y="4837"/>
                        </a:lnTo>
                        <a:lnTo>
                          <a:pt x="698" y="4771"/>
                        </a:lnTo>
                        <a:lnTo>
                          <a:pt x="453" y="4716"/>
                        </a:lnTo>
                        <a:lnTo>
                          <a:pt x="453" y="5322"/>
                        </a:lnTo>
                        <a:lnTo>
                          <a:pt x="453" y="6083"/>
                        </a:lnTo>
                        <a:lnTo>
                          <a:pt x="453" y="6909"/>
                        </a:lnTo>
                        <a:lnTo>
                          <a:pt x="453" y="7780"/>
                        </a:lnTo>
                        <a:lnTo>
                          <a:pt x="453" y="8606"/>
                        </a:lnTo>
                        <a:lnTo>
                          <a:pt x="453" y="9345"/>
                        </a:lnTo>
                        <a:lnTo>
                          <a:pt x="453" y="9918"/>
                        </a:lnTo>
                        <a:lnTo>
                          <a:pt x="453" y="10282"/>
                        </a:lnTo>
                        <a:lnTo>
                          <a:pt x="490" y="10381"/>
                        </a:lnTo>
                        <a:lnTo>
                          <a:pt x="547" y="10491"/>
                        </a:lnTo>
                        <a:lnTo>
                          <a:pt x="660" y="10590"/>
                        </a:lnTo>
                        <a:lnTo>
                          <a:pt x="811" y="10700"/>
                        </a:lnTo>
                        <a:lnTo>
                          <a:pt x="981" y="10811"/>
                        </a:lnTo>
                        <a:lnTo>
                          <a:pt x="1208" y="10888"/>
                        </a:lnTo>
                        <a:lnTo>
                          <a:pt x="1453" y="10954"/>
                        </a:lnTo>
                        <a:lnTo>
                          <a:pt x="1718" y="11020"/>
                        </a:lnTo>
                        <a:lnTo>
                          <a:pt x="1963" y="11064"/>
                        </a:lnTo>
                        <a:lnTo>
                          <a:pt x="2265" y="11086"/>
                        </a:lnTo>
                        <a:lnTo>
                          <a:pt x="2548" y="11064"/>
                        </a:lnTo>
                        <a:lnTo>
                          <a:pt x="2794" y="11042"/>
                        </a:lnTo>
                        <a:lnTo>
                          <a:pt x="3096" y="10976"/>
                        </a:lnTo>
                        <a:lnTo>
                          <a:pt x="3341" y="10888"/>
                        </a:lnTo>
                        <a:lnTo>
                          <a:pt x="3606" y="10766"/>
                        </a:lnTo>
                        <a:lnTo>
                          <a:pt x="3813" y="1059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1270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64" name="Puzzle2"/>
                  <p:cNvSpPr>
                    <a:spLocks noEditPoints="1" noChangeArrowheads="1"/>
                  </p:cNvSpPr>
                  <p:nvPr/>
                </p:nvSpPr>
                <p:spPr bwMode="auto">
                  <a:xfrm>
                    <a:off x="8109639" y="4471149"/>
                    <a:ext cx="121557" cy="88708"/>
                  </a:xfrm>
                  <a:custGeom>
                    <a:avLst/>
                    <a:gdLst>
                      <a:gd name="T0" fmla="*/ 11 w 21600"/>
                      <a:gd name="T1" fmla="*/ 13386 h 21600"/>
                      <a:gd name="T2" fmla="*/ 4202 w 21600"/>
                      <a:gd name="T3" fmla="*/ 21161 h 21600"/>
                      <a:gd name="T4" fmla="*/ 10400 w 21600"/>
                      <a:gd name="T5" fmla="*/ 13909 h 21600"/>
                      <a:gd name="T6" fmla="*/ 16821 w 21600"/>
                      <a:gd name="T7" fmla="*/ 21190 h 21600"/>
                      <a:gd name="T8" fmla="*/ 21600 w 21600"/>
                      <a:gd name="T9" fmla="*/ 15083 h 21600"/>
                      <a:gd name="T10" fmla="*/ 16889 w 21600"/>
                      <a:gd name="T11" fmla="*/ 5739 h 21600"/>
                      <a:gd name="T12" fmla="*/ 10800 w 21600"/>
                      <a:gd name="T13" fmla="*/ 28 h 21600"/>
                      <a:gd name="T14" fmla="*/ 4202 w 21600"/>
                      <a:gd name="T15" fmla="*/ 5894 h 21600"/>
                      <a:gd name="T16" fmla="*/ 5388 w 21600"/>
                      <a:gd name="T17" fmla="*/ 6742 h 21600"/>
                      <a:gd name="T18" fmla="*/ 16177 w 21600"/>
                      <a:gd name="T19" fmla="*/ 20441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T16" t="T17" r="T18" b="T19"/>
                    <a:pathLst>
                      <a:path w="21600" h="21600">
                        <a:moveTo>
                          <a:pt x="4247" y="12354"/>
                        </a:moveTo>
                        <a:lnTo>
                          <a:pt x="4134" y="12468"/>
                        </a:lnTo>
                        <a:lnTo>
                          <a:pt x="4010" y="12581"/>
                        </a:lnTo>
                        <a:lnTo>
                          <a:pt x="3897" y="12637"/>
                        </a:lnTo>
                        <a:lnTo>
                          <a:pt x="3773" y="12694"/>
                        </a:lnTo>
                        <a:lnTo>
                          <a:pt x="3637" y="12694"/>
                        </a:lnTo>
                        <a:lnTo>
                          <a:pt x="3524" y="12694"/>
                        </a:lnTo>
                        <a:lnTo>
                          <a:pt x="3400" y="12665"/>
                        </a:lnTo>
                        <a:lnTo>
                          <a:pt x="3287" y="12609"/>
                        </a:lnTo>
                        <a:lnTo>
                          <a:pt x="3027" y="12496"/>
                        </a:lnTo>
                        <a:lnTo>
                          <a:pt x="2790" y="12340"/>
                        </a:lnTo>
                        <a:lnTo>
                          <a:pt x="2530" y="12142"/>
                        </a:lnTo>
                        <a:lnTo>
                          <a:pt x="2293" y="11987"/>
                        </a:lnTo>
                        <a:lnTo>
                          <a:pt x="2033" y="11817"/>
                        </a:lnTo>
                        <a:lnTo>
                          <a:pt x="1773" y="11676"/>
                        </a:lnTo>
                        <a:lnTo>
                          <a:pt x="1638" y="11662"/>
                        </a:lnTo>
                        <a:lnTo>
                          <a:pt x="1513" y="11634"/>
                        </a:lnTo>
                        <a:lnTo>
                          <a:pt x="1378" y="11634"/>
                        </a:lnTo>
                        <a:lnTo>
                          <a:pt x="1253" y="11634"/>
                        </a:lnTo>
                        <a:lnTo>
                          <a:pt x="1118" y="11662"/>
                        </a:lnTo>
                        <a:lnTo>
                          <a:pt x="971" y="11732"/>
                        </a:lnTo>
                        <a:lnTo>
                          <a:pt x="835" y="11817"/>
                        </a:lnTo>
                        <a:lnTo>
                          <a:pt x="711" y="11959"/>
                        </a:lnTo>
                        <a:lnTo>
                          <a:pt x="553" y="12086"/>
                        </a:lnTo>
                        <a:lnTo>
                          <a:pt x="429" y="12284"/>
                        </a:lnTo>
                        <a:lnTo>
                          <a:pt x="271" y="12524"/>
                        </a:lnTo>
                        <a:lnTo>
                          <a:pt x="146" y="12793"/>
                        </a:lnTo>
                        <a:lnTo>
                          <a:pt x="79" y="12962"/>
                        </a:lnTo>
                        <a:lnTo>
                          <a:pt x="33" y="13146"/>
                        </a:lnTo>
                        <a:lnTo>
                          <a:pt x="11" y="13386"/>
                        </a:lnTo>
                        <a:lnTo>
                          <a:pt x="11" y="13641"/>
                        </a:lnTo>
                        <a:lnTo>
                          <a:pt x="33" y="13881"/>
                        </a:lnTo>
                        <a:lnTo>
                          <a:pt x="101" y="14150"/>
                        </a:lnTo>
                        <a:lnTo>
                          <a:pt x="192" y="14404"/>
                        </a:lnTo>
                        <a:lnTo>
                          <a:pt x="293" y="14645"/>
                        </a:lnTo>
                        <a:lnTo>
                          <a:pt x="451" y="14857"/>
                        </a:lnTo>
                        <a:lnTo>
                          <a:pt x="621" y="15054"/>
                        </a:lnTo>
                        <a:lnTo>
                          <a:pt x="734" y="15125"/>
                        </a:lnTo>
                        <a:lnTo>
                          <a:pt x="835" y="15210"/>
                        </a:lnTo>
                        <a:lnTo>
                          <a:pt x="948" y="15267"/>
                        </a:lnTo>
                        <a:lnTo>
                          <a:pt x="1084" y="15323"/>
                        </a:lnTo>
                        <a:lnTo>
                          <a:pt x="1208" y="15351"/>
                        </a:lnTo>
                        <a:lnTo>
                          <a:pt x="1355" y="15380"/>
                        </a:lnTo>
                        <a:lnTo>
                          <a:pt x="1513" y="15380"/>
                        </a:lnTo>
                        <a:lnTo>
                          <a:pt x="1683" y="15380"/>
                        </a:lnTo>
                        <a:lnTo>
                          <a:pt x="1864" y="15351"/>
                        </a:lnTo>
                        <a:lnTo>
                          <a:pt x="2033" y="15323"/>
                        </a:lnTo>
                        <a:lnTo>
                          <a:pt x="2225" y="15238"/>
                        </a:lnTo>
                        <a:lnTo>
                          <a:pt x="2428" y="15153"/>
                        </a:lnTo>
                        <a:lnTo>
                          <a:pt x="2745" y="15026"/>
                        </a:lnTo>
                        <a:lnTo>
                          <a:pt x="3005" y="14913"/>
                        </a:lnTo>
                        <a:lnTo>
                          <a:pt x="3264" y="14828"/>
                        </a:lnTo>
                        <a:lnTo>
                          <a:pt x="3513" y="14800"/>
                        </a:lnTo>
                        <a:lnTo>
                          <a:pt x="3615" y="14828"/>
                        </a:lnTo>
                        <a:lnTo>
                          <a:pt x="3728" y="14857"/>
                        </a:lnTo>
                        <a:lnTo>
                          <a:pt x="3807" y="14913"/>
                        </a:lnTo>
                        <a:lnTo>
                          <a:pt x="3920" y="14998"/>
                        </a:lnTo>
                        <a:lnTo>
                          <a:pt x="4010" y="15097"/>
                        </a:lnTo>
                        <a:lnTo>
                          <a:pt x="4089" y="15238"/>
                        </a:lnTo>
                        <a:lnTo>
                          <a:pt x="4179" y="15408"/>
                        </a:lnTo>
                        <a:lnTo>
                          <a:pt x="4247" y="15620"/>
                        </a:lnTo>
                        <a:lnTo>
                          <a:pt x="4326" y="15860"/>
                        </a:lnTo>
                        <a:lnTo>
                          <a:pt x="4394" y="16129"/>
                        </a:lnTo>
                        <a:lnTo>
                          <a:pt x="4439" y="16440"/>
                        </a:lnTo>
                        <a:lnTo>
                          <a:pt x="4507" y="16737"/>
                        </a:lnTo>
                        <a:lnTo>
                          <a:pt x="4552" y="17090"/>
                        </a:lnTo>
                        <a:lnTo>
                          <a:pt x="4575" y="17443"/>
                        </a:lnTo>
                        <a:lnTo>
                          <a:pt x="4586" y="17825"/>
                        </a:lnTo>
                        <a:lnTo>
                          <a:pt x="4586" y="18193"/>
                        </a:lnTo>
                        <a:lnTo>
                          <a:pt x="4586" y="18574"/>
                        </a:lnTo>
                        <a:lnTo>
                          <a:pt x="4586" y="18984"/>
                        </a:lnTo>
                        <a:lnTo>
                          <a:pt x="4552" y="19366"/>
                        </a:lnTo>
                        <a:lnTo>
                          <a:pt x="4507" y="19748"/>
                        </a:lnTo>
                        <a:lnTo>
                          <a:pt x="4462" y="20129"/>
                        </a:lnTo>
                        <a:lnTo>
                          <a:pt x="4371" y="20483"/>
                        </a:lnTo>
                        <a:lnTo>
                          <a:pt x="4292" y="20836"/>
                        </a:lnTo>
                        <a:lnTo>
                          <a:pt x="4202" y="21161"/>
                        </a:lnTo>
                        <a:lnTo>
                          <a:pt x="4744" y="21161"/>
                        </a:lnTo>
                        <a:lnTo>
                          <a:pt x="5264" y="21161"/>
                        </a:lnTo>
                        <a:lnTo>
                          <a:pt x="5784" y="21161"/>
                        </a:lnTo>
                        <a:lnTo>
                          <a:pt x="6235" y="21161"/>
                        </a:lnTo>
                        <a:lnTo>
                          <a:pt x="6676" y="21161"/>
                        </a:lnTo>
                        <a:lnTo>
                          <a:pt x="7060" y="21161"/>
                        </a:lnTo>
                        <a:lnTo>
                          <a:pt x="7410" y="21161"/>
                        </a:lnTo>
                        <a:lnTo>
                          <a:pt x="7670" y="21161"/>
                        </a:lnTo>
                        <a:lnTo>
                          <a:pt x="8020" y="21020"/>
                        </a:lnTo>
                        <a:lnTo>
                          <a:pt x="8303" y="20893"/>
                        </a:lnTo>
                        <a:lnTo>
                          <a:pt x="8563" y="20695"/>
                        </a:lnTo>
                        <a:lnTo>
                          <a:pt x="8800" y="20511"/>
                        </a:lnTo>
                        <a:lnTo>
                          <a:pt x="8969" y="20285"/>
                        </a:lnTo>
                        <a:lnTo>
                          <a:pt x="9150" y="20045"/>
                        </a:lnTo>
                        <a:lnTo>
                          <a:pt x="9252" y="19804"/>
                        </a:lnTo>
                        <a:lnTo>
                          <a:pt x="9342" y="19550"/>
                        </a:lnTo>
                        <a:lnTo>
                          <a:pt x="9410" y="19281"/>
                        </a:lnTo>
                        <a:lnTo>
                          <a:pt x="9433" y="19013"/>
                        </a:lnTo>
                        <a:lnTo>
                          <a:pt x="9433" y="18744"/>
                        </a:lnTo>
                        <a:lnTo>
                          <a:pt x="9387" y="18504"/>
                        </a:lnTo>
                        <a:lnTo>
                          <a:pt x="9320" y="18221"/>
                        </a:lnTo>
                        <a:lnTo>
                          <a:pt x="9207" y="17981"/>
                        </a:lnTo>
                        <a:lnTo>
                          <a:pt x="9105" y="17740"/>
                        </a:lnTo>
                        <a:lnTo>
                          <a:pt x="8924" y="17514"/>
                        </a:lnTo>
                        <a:lnTo>
                          <a:pt x="8777" y="17274"/>
                        </a:lnTo>
                        <a:lnTo>
                          <a:pt x="8642" y="17034"/>
                        </a:lnTo>
                        <a:lnTo>
                          <a:pt x="8563" y="16765"/>
                        </a:lnTo>
                        <a:lnTo>
                          <a:pt x="8472" y="16468"/>
                        </a:lnTo>
                        <a:lnTo>
                          <a:pt x="8450" y="16157"/>
                        </a:lnTo>
                        <a:lnTo>
                          <a:pt x="8450" y="15860"/>
                        </a:lnTo>
                        <a:lnTo>
                          <a:pt x="8472" y="15563"/>
                        </a:lnTo>
                        <a:lnTo>
                          <a:pt x="8540" y="15267"/>
                        </a:lnTo>
                        <a:lnTo>
                          <a:pt x="8642" y="14998"/>
                        </a:lnTo>
                        <a:lnTo>
                          <a:pt x="8777" y="14729"/>
                        </a:lnTo>
                        <a:lnTo>
                          <a:pt x="8868" y="14616"/>
                        </a:lnTo>
                        <a:lnTo>
                          <a:pt x="8969" y="14475"/>
                        </a:lnTo>
                        <a:lnTo>
                          <a:pt x="9060" y="14376"/>
                        </a:lnTo>
                        <a:lnTo>
                          <a:pt x="9184" y="14291"/>
                        </a:lnTo>
                        <a:lnTo>
                          <a:pt x="9297" y="14206"/>
                        </a:lnTo>
                        <a:lnTo>
                          <a:pt x="9433" y="14121"/>
                        </a:lnTo>
                        <a:lnTo>
                          <a:pt x="9579" y="14051"/>
                        </a:lnTo>
                        <a:lnTo>
                          <a:pt x="9726" y="13994"/>
                        </a:lnTo>
                        <a:lnTo>
                          <a:pt x="9884" y="13938"/>
                        </a:lnTo>
                        <a:lnTo>
                          <a:pt x="10054" y="13909"/>
                        </a:lnTo>
                        <a:lnTo>
                          <a:pt x="10257" y="13881"/>
                        </a:lnTo>
                        <a:lnTo>
                          <a:pt x="10449" y="13881"/>
                        </a:lnTo>
                        <a:lnTo>
                          <a:pt x="10664" y="13881"/>
                        </a:lnTo>
                        <a:lnTo>
                          <a:pt x="10856" y="13909"/>
                        </a:lnTo>
                        <a:lnTo>
                          <a:pt x="11037" y="13966"/>
                        </a:lnTo>
                        <a:lnTo>
                          <a:pt x="11206" y="14023"/>
                        </a:lnTo>
                        <a:lnTo>
                          <a:pt x="11353" y="14093"/>
                        </a:lnTo>
                        <a:lnTo>
                          <a:pt x="11511" y="14178"/>
                        </a:lnTo>
                        <a:lnTo>
                          <a:pt x="11635" y="14263"/>
                        </a:lnTo>
                        <a:lnTo>
                          <a:pt x="11748" y="14376"/>
                        </a:lnTo>
                        <a:lnTo>
                          <a:pt x="11861" y="14475"/>
                        </a:lnTo>
                        <a:lnTo>
                          <a:pt x="11941" y="14616"/>
                        </a:lnTo>
                        <a:lnTo>
                          <a:pt x="12031" y="14758"/>
                        </a:lnTo>
                        <a:lnTo>
                          <a:pt x="12099" y="14885"/>
                        </a:lnTo>
                        <a:lnTo>
                          <a:pt x="12200" y="15210"/>
                        </a:lnTo>
                        <a:lnTo>
                          <a:pt x="12268" y="15507"/>
                        </a:lnTo>
                        <a:lnTo>
                          <a:pt x="12291" y="15832"/>
                        </a:lnTo>
                        <a:lnTo>
                          <a:pt x="12291" y="16157"/>
                        </a:lnTo>
                        <a:lnTo>
                          <a:pt x="12246" y="16482"/>
                        </a:lnTo>
                        <a:lnTo>
                          <a:pt x="12178" y="16807"/>
                        </a:lnTo>
                        <a:lnTo>
                          <a:pt x="12099" y="17090"/>
                        </a:lnTo>
                        <a:lnTo>
                          <a:pt x="12008" y="17330"/>
                        </a:lnTo>
                        <a:lnTo>
                          <a:pt x="11884" y="17542"/>
                        </a:lnTo>
                        <a:lnTo>
                          <a:pt x="11748" y="17712"/>
                        </a:lnTo>
                        <a:lnTo>
                          <a:pt x="11613" y="17839"/>
                        </a:lnTo>
                        <a:lnTo>
                          <a:pt x="11489" y="18037"/>
                        </a:lnTo>
                        <a:lnTo>
                          <a:pt x="11398" y="18221"/>
                        </a:lnTo>
                        <a:lnTo>
                          <a:pt x="11319" y="18447"/>
                        </a:lnTo>
                        <a:lnTo>
                          <a:pt x="11251" y="18659"/>
                        </a:lnTo>
                        <a:lnTo>
                          <a:pt x="11206" y="18900"/>
                        </a:lnTo>
                        <a:lnTo>
                          <a:pt x="11184" y="19154"/>
                        </a:lnTo>
                        <a:lnTo>
                          <a:pt x="11184" y="19423"/>
                        </a:lnTo>
                        <a:lnTo>
                          <a:pt x="11229" y="19663"/>
                        </a:lnTo>
                        <a:lnTo>
                          <a:pt x="11297" y="19903"/>
                        </a:lnTo>
                        <a:lnTo>
                          <a:pt x="11376" y="20158"/>
                        </a:lnTo>
                        <a:lnTo>
                          <a:pt x="11511" y="20398"/>
                        </a:lnTo>
                        <a:lnTo>
                          <a:pt x="11681" y="20610"/>
                        </a:lnTo>
                        <a:lnTo>
                          <a:pt x="11884" y="20808"/>
                        </a:lnTo>
                        <a:lnTo>
                          <a:pt x="12121" y="20992"/>
                        </a:lnTo>
                        <a:lnTo>
                          <a:pt x="12404" y="21161"/>
                        </a:lnTo>
                        <a:lnTo>
                          <a:pt x="12528" y="21190"/>
                        </a:lnTo>
                        <a:lnTo>
                          <a:pt x="12856" y="21274"/>
                        </a:lnTo>
                        <a:lnTo>
                          <a:pt x="13330" y="21373"/>
                        </a:lnTo>
                        <a:lnTo>
                          <a:pt x="13963" y="21486"/>
                        </a:lnTo>
                        <a:lnTo>
                          <a:pt x="14313" y="21543"/>
                        </a:lnTo>
                        <a:lnTo>
                          <a:pt x="14652" y="21571"/>
                        </a:lnTo>
                        <a:lnTo>
                          <a:pt x="15025" y="21600"/>
                        </a:lnTo>
                        <a:lnTo>
                          <a:pt x="15409" y="21600"/>
                        </a:lnTo>
                        <a:lnTo>
                          <a:pt x="15782" y="21600"/>
                        </a:lnTo>
                        <a:lnTo>
                          <a:pt x="16177" y="21571"/>
                        </a:lnTo>
                        <a:lnTo>
                          <a:pt x="16516" y="21486"/>
                        </a:lnTo>
                        <a:lnTo>
                          <a:pt x="16889" y="21402"/>
                        </a:lnTo>
                        <a:lnTo>
                          <a:pt x="16821" y="21190"/>
                        </a:lnTo>
                        <a:lnTo>
                          <a:pt x="16776" y="20935"/>
                        </a:lnTo>
                        <a:lnTo>
                          <a:pt x="16742" y="20667"/>
                        </a:lnTo>
                        <a:lnTo>
                          <a:pt x="16719" y="20370"/>
                        </a:lnTo>
                        <a:lnTo>
                          <a:pt x="16697" y="19719"/>
                        </a:lnTo>
                        <a:lnTo>
                          <a:pt x="16697" y="19013"/>
                        </a:lnTo>
                        <a:lnTo>
                          <a:pt x="16719" y="18306"/>
                        </a:lnTo>
                        <a:lnTo>
                          <a:pt x="16753" y="17599"/>
                        </a:lnTo>
                        <a:lnTo>
                          <a:pt x="16821" y="16949"/>
                        </a:lnTo>
                        <a:lnTo>
                          <a:pt x="16889" y="16383"/>
                        </a:lnTo>
                        <a:lnTo>
                          <a:pt x="16934" y="16129"/>
                        </a:lnTo>
                        <a:lnTo>
                          <a:pt x="17002" y="15945"/>
                        </a:lnTo>
                        <a:lnTo>
                          <a:pt x="17081" y="15790"/>
                        </a:lnTo>
                        <a:lnTo>
                          <a:pt x="17194" y="15648"/>
                        </a:lnTo>
                        <a:lnTo>
                          <a:pt x="17318" y="15563"/>
                        </a:lnTo>
                        <a:lnTo>
                          <a:pt x="17453" y="15507"/>
                        </a:lnTo>
                        <a:lnTo>
                          <a:pt x="17600" y="15450"/>
                        </a:lnTo>
                        <a:lnTo>
                          <a:pt x="17758" y="15450"/>
                        </a:lnTo>
                        <a:lnTo>
                          <a:pt x="17905" y="15479"/>
                        </a:lnTo>
                        <a:lnTo>
                          <a:pt x="18064" y="15535"/>
                        </a:lnTo>
                        <a:lnTo>
                          <a:pt x="18233" y="15620"/>
                        </a:lnTo>
                        <a:lnTo>
                          <a:pt x="18380" y="15733"/>
                        </a:lnTo>
                        <a:lnTo>
                          <a:pt x="18561" y="15832"/>
                        </a:lnTo>
                        <a:lnTo>
                          <a:pt x="18707" y="15973"/>
                        </a:lnTo>
                        <a:lnTo>
                          <a:pt x="18866" y="16129"/>
                        </a:lnTo>
                        <a:lnTo>
                          <a:pt x="18990" y="16327"/>
                        </a:lnTo>
                        <a:lnTo>
                          <a:pt x="19125" y="16482"/>
                        </a:lnTo>
                        <a:lnTo>
                          <a:pt x="19295" y="16624"/>
                        </a:lnTo>
                        <a:lnTo>
                          <a:pt x="19464" y="16737"/>
                        </a:lnTo>
                        <a:lnTo>
                          <a:pt x="19668" y="16807"/>
                        </a:lnTo>
                        <a:lnTo>
                          <a:pt x="19860" y="16836"/>
                        </a:lnTo>
                        <a:lnTo>
                          <a:pt x="20052" y="16864"/>
                        </a:lnTo>
                        <a:lnTo>
                          <a:pt x="20266" y="16836"/>
                        </a:lnTo>
                        <a:lnTo>
                          <a:pt x="20470" y="16793"/>
                        </a:lnTo>
                        <a:lnTo>
                          <a:pt x="20662" y="16708"/>
                        </a:lnTo>
                        <a:lnTo>
                          <a:pt x="20854" y="16567"/>
                        </a:lnTo>
                        <a:lnTo>
                          <a:pt x="21035" y="16412"/>
                        </a:lnTo>
                        <a:lnTo>
                          <a:pt x="21182" y="16214"/>
                        </a:lnTo>
                        <a:lnTo>
                          <a:pt x="21340" y="16002"/>
                        </a:lnTo>
                        <a:lnTo>
                          <a:pt x="21441" y="15733"/>
                        </a:lnTo>
                        <a:lnTo>
                          <a:pt x="21532" y="15436"/>
                        </a:lnTo>
                        <a:lnTo>
                          <a:pt x="21600" y="15083"/>
                        </a:lnTo>
                        <a:lnTo>
                          <a:pt x="21600" y="14885"/>
                        </a:lnTo>
                        <a:lnTo>
                          <a:pt x="21600" y="14729"/>
                        </a:lnTo>
                        <a:lnTo>
                          <a:pt x="21600" y="14531"/>
                        </a:lnTo>
                        <a:lnTo>
                          <a:pt x="21577" y="14376"/>
                        </a:lnTo>
                        <a:lnTo>
                          <a:pt x="21532" y="14206"/>
                        </a:lnTo>
                        <a:lnTo>
                          <a:pt x="21487" y="14051"/>
                        </a:lnTo>
                        <a:lnTo>
                          <a:pt x="21419" y="13909"/>
                        </a:lnTo>
                        <a:lnTo>
                          <a:pt x="21351" y="13768"/>
                        </a:lnTo>
                        <a:lnTo>
                          <a:pt x="21204" y="13500"/>
                        </a:lnTo>
                        <a:lnTo>
                          <a:pt x="21035" y="13287"/>
                        </a:lnTo>
                        <a:lnTo>
                          <a:pt x="20809" y="13090"/>
                        </a:lnTo>
                        <a:lnTo>
                          <a:pt x="20594" y="12962"/>
                        </a:lnTo>
                        <a:lnTo>
                          <a:pt x="20357" y="12821"/>
                        </a:lnTo>
                        <a:lnTo>
                          <a:pt x="20120" y="12764"/>
                        </a:lnTo>
                        <a:lnTo>
                          <a:pt x="19882" y="12708"/>
                        </a:lnTo>
                        <a:lnTo>
                          <a:pt x="19645" y="12736"/>
                        </a:lnTo>
                        <a:lnTo>
                          <a:pt x="19430" y="12793"/>
                        </a:lnTo>
                        <a:lnTo>
                          <a:pt x="19227" y="12906"/>
                        </a:lnTo>
                        <a:lnTo>
                          <a:pt x="19148" y="12962"/>
                        </a:lnTo>
                        <a:lnTo>
                          <a:pt x="19058" y="13047"/>
                        </a:lnTo>
                        <a:lnTo>
                          <a:pt x="18990" y="13146"/>
                        </a:lnTo>
                        <a:lnTo>
                          <a:pt x="18911" y="13259"/>
                        </a:lnTo>
                        <a:lnTo>
                          <a:pt x="18775" y="13471"/>
                        </a:lnTo>
                        <a:lnTo>
                          <a:pt x="18628" y="13641"/>
                        </a:lnTo>
                        <a:lnTo>
                          <a:pt x="18470" y="13740"/>
                        </a:lnTo>
                        <a:lnTo>
                          <a:pt x="18301" y="13825"/>
                        </a:lnTo>
                        <a:lnTo>
                          <a:pt x="18143" y="13853"/>
                        </a:lnTo>
                        <a:lnTo>
                          <a:pt x="17973" y="13881"/>
                        </a:lnTo>
                        <a:lnTo>
                          <a:pt x="17804" y="13853"/>
                        </a:lnTo>
                        <a:lnTo>
                          <a:pt x="17646" y="13796"/>
                        </a:lnTo>
                        <a:lnTo>
                          <a:pt x="17499" y="13726"/>
                        </a:lnTo>
                        <a:lnTo>
                          <a:pt x="17341" y="13641"/>
                        </a:lnTo>
                        <a:lnTo>
                          <a:pt x="17216" y="13528"/>
                        </a:lnTo>
                        <a:lnTo>
                          <a:pt x="17103" y="13386"/>
                        </a:lnTo>
                        <a:lnTo>
                          <a:pt x="17024" y="13259"/>
                        </a:lnTo>
                        <a:lnTo>
                          <a:pt x="16934" y="13118"/>
                        </a:lnTo>
                        <a:lnTo>
                          <a:pt x="16889" y="12991"/>
                        </a:lnTo>
                        <a:lnTo>
                          <a:pt x="16889" y="12849"/>
                        </a:lnTo>
                        <a:lnTo>
                          <a:pt x="16889" y="12383"/>
                        </a:lnTo>
                        <a:lnTo>
                          <a:pt x="16889" y="11662"/>
                        </a:lnTo>
                        <a:lnTo>
                          <a:pt x="16889" y="10701"/>
                        </a:lnTo>
                        <a:lnTo>
                          <a:pt x="16889" y="9640"/>
                        </a:lnTo>
                        <a:lnTo>
                          <a:pt x="16889" y="8566"/>
                        </a:lnTo>
                        <a:lnTo>
                          <a:pt x="16889" y="7478"/>
                        </a:lnTo>
                        <a:lnTo>
                          <a:pt x="16889" y="6502"/>
                        </a:lnTo>
                        <a:lnTo>
                          <a:pt x="16889" y="5739"/>
                        </a:lnTo>
                        <a:lnTo>
                          <a:pt x="16674" y="5894"/>
                        </a:lnTo>
                        <a:lnTo>
                          <a:pt x="16414" y="6036"/>
                        </a:lnTo>
                        <a:lnTo>
                          <a:pt x="16154" y="6177"/>
                        </a:lnTo>
                        <a:lnTo>
                          <a:pt x="15849" y="6248"/>
                        </a:lnTo>
                        <a:lnTo>
                          <a:pt x="15544" y="6304"/>
                        </a:lnTo>
                        <a:lnTo>
                          <a:pt x="15217" y="6332"/>
                        </a:lnTo>
                        <a:lnTo>
                          <a:pt x="14866" y="6361"/>
                        </a:lnTo>
                        <a:lnTo>
                          <a:pt x="14550" y="6361"/>
                        </a:lnTo>
                        <a:lnTo>
                          <a:pt x="14200" y="6332"/>
                        </a:lnTo>
                        <a:lnTo>
                          <a:pt x="13850" y="6276"/>
                        </a:lnTo>
                        <a:lnTo>
                          <a:pt x="13522" y="6219"/>
                        </a:lnTo>
                        <a:lnTo>
                          <a:pt x="13206" y="6149"/>
                        </a:lnTo>
                        <a:lnTo>
                          <a:pt x="12901" y="6064"/>
                        </a:lnTo>
                        <a:lnTo>
                          <a:pt x="12618" y="5951"/>
                        </a:lnTo>
                        <a:lnTo>
                          <a:pt x="12358" y="5838"/>
                        </a:lnTo>
                        <a:lnTo>
                          <a:pt x="12121" y="5739"/>
                        </a:lnTo>
                        <a:lnTo>
                          <a:pt x="11941" y="5626"/>
                        </a:lnTo>
                        <a:lnTo>
                          <a:pt x="11794" y="5513"/>
                        </a:lnTo>
                        <a:lnTo>
                          <a:pt x="11658" y="5414"/>
                        </a:lnTo>
                        <a:lnTo>
                          <a:pt x="11556" y="5301"/>
                        </a:lnTo>
                        <a:lnTo>
                          <a:pt x="11466" y="5187"/>
                        </a:lnTo>
                        <a:lnTo>
                          <a:pt x="11398" y="5089"/>
                        </a:lnTo>
                        <a:lnTo>
                          <a:pt x="11376" y="4947"/>
                        </a:lnTo>
                        <a:lnTo>
                          <a:pt x="11353" y="4834"/>
                        </a:lnTo>
                        <a:lnTo>
                          <a:pt x="11353" y="4707"/>
                        </a:lnTo>
                        <a:lnTo>
                          <a:pt x="11376" y="4565"/>
                        </a:lnTo>
                        <a:lnTo>
                          <a:pt x="11443" y="4410"/>
                        </a:lnTo>
                        <a:lnTo>
                          <a:pt x="11511" y="4240"/>
                        </a:lnTo>
                        <a:lnTo>
                          <a:pt x="11703" y="3887"/>
                        </a:lnTo>
                        <a:lnTo>
                          <a:pt x="11986" y="3505"/>
                        </a:lnTo>
                        <a:lnTo>
                          <a:pt x="12144" y="3265"/>
                        </a:lnTo>
                        <a:lnTo>
                          <a:pt x="12246" y="3025"/>
                        </a:lnTo>
                        <a:lnTo>
                          <a:pt x="12336" y="2756"/>
                        </a:lnTo>
                        <a:lnTo>
                          <a:pt x="12404" y="2445"/>
                        </a:lnTo>
                        <a:lnTo>
                          <a:pt x="12438" y="2176"/>
                        </a:lnTo>
                        <a:lnTo>
                          <a:pt x="12438" y="1880"/>
                        </a:lnTo>
                        <a:lnTo>
                          <a:pt x="12404" y="1583"/>
                        </a:lnTo>
                        <a:lnTo>
                          <a:pt x="12336" y="1314"/>
                        </a:lnTo>
                        <a:lnTo>
                          <a:pt x="12246" y="1046"/>
                        </a:lnTo>
                        <a:lnTo>
                          <a:pt x="12099" y="791"/>
                        </a:lnTo>
                        <a:lnTo>
                          <a:pt x="12008" y="692"/>
                        </a:lnTo>
                        <a:lnTo>
                          <a:pt x="11918" y="579"/>
                        </a:lnTo>
                        <a:lnTo>
                          <a:pt x="11816" y="466"/>
                        </a:lnTo>
                        <a:lnTo>
                          <a:pt x="11703" y="381"/>
                        </a:lnTo>
                        <a:lnTo>
                          <a:pt x="11579" y="310"/>
                        </a:lnTo>
                        <a:lnTo>
                          <a:pt x="11443" y="226"/>
                        </a:lnTo>
                        <a:lnTo>
                          <a:pt x="11297" y="169"/>
                        </a:lnTo>
                        <a:lnTo>
                          <a:pt x="11138" y="113"/>
                        </a:lnTo>
                        <a:lnTo>
                          <a:pt x="10969" y="56"/>
                        </a:lnTo>
                        <a:lnTo>
                          <a:pt x="10800" y="28"/>
                        </a:lnTo>
                        <a:lnTo>
                          <a:pt x="10619" y="28"/>
                        </a:lnTo>
                        <a:lnTo>
                          <a:pt x="10404" y="28"/>
                        </a:lnTo>
                        <a:lnTo>
                          <a:pt x="10257" y="28"/>
                        </a:lnTo>
                        <a:lnTo>
                          <a:pt x="10076" y="56"/>
                        </a:lnTo>
                        <a:lnTo>
                          <a:pt x="9952" y="84"/>
                        </a:lnTo>
                        <a:lnTo>
                          <a:pt x="9794" y="141"/>
                        </a:lnTo>
                        <a:lnTo>
                          <a:pt x="9692" y="226"/>
                        </a:lnTo>
                        <a:lnTo>
                          <a:pt x="9557" y="282"/>
                        </a:lnTo>
                        <a:lnTo>
                          <a:pt x="9455" y="381"/>
                        </a:lnTo>
                        <a:lnTo>
                          <a:pt x="9365" y="466"/>
                        </a:lnTo>
                        <a:lnTo>
                          <a:pt x="9274" y="579"/>
                        </a:lnTo>
                        <a:lnTo>
                          <a:pt x="9184" y="692"/>
                        </a:lnTo>
                        <a:lnTo>
                          <a:pt x="9128" y="791"/>
                        </a:lnTo>
                        <a:lnTo>
                          <a:pt x="9060" y="932"/>
                        </a:lnTo>
                        <a:lnTo>
                          <a:pt x="8969" y="1201"/>
                        </a:lnTo>
                        <a:lnTo>
                          <a:pt x="8913" y="1498"/>
                        </a:lnTo>
                        <a:lnTo>
                          <a:pt x="8890" y="1795"/>
                        </a:lnTo>
                        <a:lnTo>
                          <a:pt x="8890" y="2120"/>
                        </a:lnTo>
                        <a:lnTo>
                          <a:pt x="8913" y="2445"/>
                        </a:lnTo>
                        <a:lnTo>
                          <a:pt x="8969" y="2756"/>
                        </a:lnTo>
                        <a:lnTo>
                          <a:pt x="9060" y="3081"/>
                        </a:lnTo>
                        <a:lnTo>
                          <a:pt x="9173" y="3378"/>
                        </a:lnTo>
                        <a:lnTo>
                          <a:pt x="9297" y="3647"/>
                        </a:lnTo>
                        <a:lnTo>
                          <a:pt x="9466" y="3887"/>
                        </a:lnTo>
                        <a:lnTo>
                          <a:pt x="9579" y="4085"/>
                        </a:lnTo>
                        <a:lnTo>
                          <a:pt x="9670" y="4269"/>
                        </a:lnTo>
                        <a:lnTo>
                          <a:pt x="9726" y="4467"/>
                        </a:lnTo>
                        <a:lnTo>
                          <a:pt x="9771" y="4650"/>
                        </a:lnTo>
                        <a:lnTo>
                          <a:pt x="9771" y="4834"/>
                        </a:lnTo>
                        <a:lnTo>
                          <a:pt x="9749" y="5032"/>
                        </a:lnTo>
                        <a:lnTo>
                          <a:pt x="9715" y="5216"/>
                        </a:lnTo>
                        <a:lnTo>
                          <a:pt x="9625" y="5385"/>
                        </a:lnTo>
                        <a:lnTo>
                          <a:pt x="9534" y="5513"/>
                        </a:lnTo>
                        <a:lnTo>
                          <a:pt x="9410" y="5626"/>
                        </a:lnTo>
                        <a:lnTo>
                          <a:pt x="9229" y="5710"/>
                        </a:lnTo>
                        <a:lnTo>
                          <a:pt x="9060" y="5767"/>
                        </a:lnTo>
                        <a:lnTo>
                          <a:pt x="8845" y="5767"/>
                        </a:lnTo>
                        <a:lnTo>
                          <a:pt x="8585" y="5739"/>
                        </a:lnTo>
                        <a:lnTo>
                          <a:pt x="8325" y="5654"/>
                        </a:lnTo>
                        <a:lnTo>
                          <a:pt x="8020" y="5513"/>
                        </a:lnTo>
                        <a:lnTo>
                          <a:pt x="7840" y="5442"/>
                        </a:lnTo>
                        <a:lnTo>
                          <a:pt x="7648" y="5385"/>
                        </a:lnTo>
                        <a:lnTo>
                          <a:pt x="7433" y="5329"/>
                        </a:lnTo>
                        <a:lnTo>
                          <a:pt x="7241" y="5301"/>
                        </a:lnTo>
                        <a:lnTo>
                          <a:pt x="6755" y="5301"/>
                        </a:lnTo>
                        <a:lnTo>
                          <a:pt x="6281" y="5329"/>
                        </a:lnTo>
                        <a:lnTo>
                          <a:pt x="5784" y="5385"/>
                        </a:lnTo>
                        <a:lnTo>
                          <a:pt x="5264" y="5498"/>
                        </a:lnTo>
                        <a:lnTo>
                          <a:pt x="4744" y="5597"/>
                        </a:lnTo>
                        <a:lnTo>
                          <a:pt x="4247" y="5739"/>
                        </a:lnTo>
                        <a:lnTo>
                          <a:pt x="4202" y="5894"/>
                        </a:lnTo>
                        <a:lnTo>
                          <a:pt x="4202" y="6191"/>
                        </a:lnTo>
                        <a:lnTo>
                          <a:pt x="4202" y="6545"/>
                        </a:lnTo>
                        <a:lnTo>
                          <a:pt x="4225" y="6954"/>
                        </a:lnTo>
                        <a:lnTo>
                          <a:pt x="4315" y="7930"/>
                        </a:lnTo>
                        <a:lnTo>
                          <a:pt x="4394" y="9018"/>
                        </a:lnTo>
                        <a:lnTo>
                          <a:pt x="4439" y="9570"/>
                        </a:lnTo>
                        <a:lnTo>
                          <a:pt x="4462" y="10107"/>
                        </a:lnTo>
                        <a:lnTo>
                          <a:pt x="4484" y="10630"/>
                        </a:lnTo>
                        <a:lnTo>
                          <a:pt x="4507" y="11082"/>
                        </a:lnTo>
                        <a:lnTo>
                          <a:pt x="4484" y="11520"/>
                        </a:lnTo>
                        <a:lnTo>
                          <a:pt x="4439" y="11874"/>
                        </a:lnTo>
                        <a:lnTo>
                          <a:pt x="4394" y="12029"/>
                        </a:lnTo>
                        <a:lnTo>
                          <a:pt x="4349" y="12171"/>
                        </a:lnTo>
                        <a:lnTo>
                          <a:pt x="4315" y="12284"/>
                        </a:lnTo>
                        <a:lnTo>
                          <a:pt x="4247" y="12354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1270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65" name="Puzzle1"/>
                  <p:cNvSpPr>
                    <a:spLocks noEditPoints="1" noChangeArrowheads="1"/>
                  </p:cNvSpPr>
                  <p:nvPr/>
                </p:nvSpPr>
                <p:spPr bwMode="auto">
                  <a:xfrm>
                    <a:off x="7879438" y="4440163"/>
                    <a:ext cx="122966" cy="67287"/>
                  </a:xfrm>
                  <a:custGeom>
                    <a:avLst/>
                    <a:gdLst>
                      <a:gd name="T0" fmla="*/ 16740 w 21600"/>
                      <a:gd name="T1" fmla="*/ 21078 h 21600"/>
                      <a:gd name="T2" fmla="*/ 16976 w 21600"/>
                      <a:gd name="T3" fmla="*/ 521 h 21600"/>
                      <a:gd name="T4" fmla="*/ 4725 w 21600"/>
                      <a:gd name="T5" fmla="*/ 856 h 21600"/>
                      <a:gd name="T6" fmla="*/ 5040 w 21600"/>
                      <a:gd name="T7" fmla="*/ 21004 h 21600"/>
                      <a:gd name="T8" fmla="*/ 10811 w 21600"/>
                      <a:gd name="T9" fmla="*/ 12885 h 21600"/>
                      <a:gd name="T10" fmla="*/ 10845 w 21600"/>
                      <a:gd name="T11" fmla="*/ 8714 h 21600"/>
                      <a:gd name="T12" fmla="*/ 21600 w 21600"/>
                      <a:gd name="T13" fmla="*/ 10000 h 21600"/>
                      <a:gd name="T14" fmla="*/ 56 w 21600"/>
                      <a:gd name="T15" fmla="*/ 10000 h 21600"/>
                      <a:gd name="T16" fmla="*/ 6086 w 21600"/>
                      <a:gd name="T17" fmla="*/ 2569 h 21600"/>
                      <a:gd name="T18" fmla="*/ 16132 w 21600"/>
                      <a:gd name="T19" fmla="*/ 19552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T16" t="T17" r="T18" b="T19"/>
                    <a:pathLst>
                      <a:path w="21600" h="21600">
                        <a:moveTo>
                          <a:pt x="9360" y="20836"/>
                        </a:moveTo>
                        <a:lnTo>
                          <a:pt x="9528" y="20836"/>
                        </a:lnTo>
                        <a:lnTo>
                          <a:pt x="9686" y="20762"/>
                        </a:lnTo>
                        <a:lnTo>
                          <a:pt x="9810" y="20687"/>
                        </a:lnTo>
                        <a:lnTo>
                          <a:pt x="9922" y="20575"/>
                        </a:lnTo>
                        <a:lnTo>
                          <a:pt x="10012" y="20426"/>
                        </a:lnTo>
                        <a:lnTo>
                          <a:pt x="10068" y="20296"/>
                        </a:lnTo>
                        <a:lnTo>
                          <a:pt x="10113" y="20110"/>
                        </a:lnTo>
                        <a:lnTo>
                          <a:pt x="10136" y="19905"/>
                        </a:lnTo>
                        <a:lnTo>
                          <a:pt x="10136" y="19682"/>
                        </a:lnTo>
                        <a:lnTo>
                          <a:pt x="10113" y="19440"/>
                        </a:lnTo>
                        <a:lnTo>
                          <a:pt x="10068" y="19142"/>
                        </a:lnTo>
                        <a:lnTo>
                          <a:pt x="10012" y="18900"/>
                        </a:lnTo>
                        <a:lnTo>
                          <a:pt x="9900" y="18620"/>
                        </a:lnTo>
                        <a:lnTo>
                          <a:pt x="9787" y="18285"/>
                        </a:lnTo>
                        <a:lnTo>
                          <a:pt x="9641" y="17968"/>
                        </a:lnTo>
                        <a:lnTo>
                          <a:pt x="9472" y="17652"/>
                        </a:lnTo>
                        <a:lnTo>
                          <a:pt x="9382" y="17466"/>
                        </a:lnTo>
                        <a:lnTo>
                          <a:pt x="9315" y="17298"/>
                        </a:lnTo>
                        <a:lnTo>
                          <a:pt x="9258" y="17112"/>
                        </a:lnTo>
                        <a:lnTo>
                          <a:pt x="9191" y="16926"/>
                        </a:lnTo>
                        <a:lnTo>
                          <a:pt x="9123" y="16535"/>
                        </a:lnTo>
                        <a:lnTo>
                          <a:pt x="9101" y="16144"/>
                        </a:lnTo>
                        <a:lnTo>
                          <a:pt x="9101" y="15753"/>
                        </a:lnTo>
                        <a:lnTo>
                          <a:pt x="9168" y="15362"/>
                        </a:lnTo>
                        <a:lnTo>
                          <a:pt x="9236" y="14971"/>
                        </a:lnTo>
                        <a:lnTo>
                          <a:pt x="9360" y="14580"/>
                        </a:lnTo>
                        <a:lnTo>
                          <a:pt x="9495" y="14244"/>
                        </a:lnTo>
                        <a:lnTo>
                          <a:pt x="9663" y="13891"/>
                        </a:lnTo>
                        <a:lnTo>
                          <a:pt x="9855" y="13611"/>
                        </a:lnTo>
                        <a:lnTo>
                          <a:pt x="10068" y="13351"/>
                        </a:lnTo>
                        <a:lnTo>
                          <a:pt x="10293" y="13146"/>
                        </a:lnTo>
                        <a:lnTo>
                          <a:pt x="10552" y="12997"/>
                        </a:lnTo>
                        <a:lnTo>
                          <a:pt x="10811" y="12885"/>
                        </a:lnTo>
                        <a:lnTo>
                          <a:pt x="11069" y="12866"/>
                        </a:lnTo>
                        <a:lnTo>
                          <a:pt x="11351" y="12885"/>
                        </a:lnTo>
                        <a:lnTo>
                          <a:pt x="11610" y="12997"/>
                        </a:lnTo>
                        <a:lnTo>
                          <a:pt x="11846" y="13183"/>
                        </a:lnTo>
                        <a:lnTo>
                          <a:pt x="12060" y="13388"/>
                        </a:lnTo>
                        <a:lnTo>
                          <a:pt x="12251" y="13648"/>
                        </a:lnTo>
                        <a:lnTo>
                          <a:pt x="12419" y="13928"/>
                        </a:lnTo>
                        <a:lnTo>
                          <a:pt x="12555" y="14244"/>
                        </a:lnTo>
                        <a:lnTo>
                          <a:pt x="12690" y="14617"/>
                        </a:lnTo>
                        <a:lnTo>
                          <a:pt x="12768" y="15008"/>
                        </a:lnTo>
                        <a:lnTo>
                          <a:pt x="12836" y="15399"/>
                        </a:lnTo>
                        <a:lnTo>
                          <a:pt x="12858" y="15753"/>
                        </a:lnTo>
                        <a:lnTo>
                          <a:pt x="12858" y="16144"/>
                        </a:lnTo>
                        <a:lnTo>
                          <a:pt x="12813" y="16535"/>
                        </a:lnTo>
                        <a:lnTo>
                          <a:pt x="12746" y="16888"/>
                        </a:lnTo>
                        <a:lnTo>
                          <a:pt x="12667" y="17224"/>
                        </a:lnTo>
                        <a:lnTo>
                          <a:pt x="12510" y="17503"/>
                        </a:lnTo>
                        <a:lnTo>
                          <a:pt x="12228" y="18043"/>
                        </a:lnTo>
                        <a:lnTo>
                          <a:pt x="11970" y="18546"/>
                        </a:lnTo>
                        <a:lnTo>
                          <a:pt x="11868" y="18751"/>
                        </a:lnTo>
                        <a:lnTo>
                          <a:pt x="11778" y="18974"/>
                        </a:lnTo>
                        <a:lnTo>
                          <a:pt x="11711" y="19179"/>
                        </a:lnTo>
                        <a:lnTo>
                          <a:pt x="11666" y="19365"/>
                        </a:lnTo>
                        <a:lnTo>
                          <a:pt x="11632" y="19570"/>
                        </a:lnTo>
                        <a:lnTo>
                          <a:pt x="11632" y="19756"/>
                        </a:lnTo>
                        <a:lnTo>
                          <a:pt x="11632" y="19942"/>
                        </a:lnTo>
                        <a:lnTo>
                          <a:pt x="11643" y="20110"/>
                        </a:lnTo>
                        <a:lnTo>
                          <a:pt x="11711" y="20296"/>
                        </a:lnTo>
                        <a:lnTo>
                          <a:pt x="11801" y="20464"/>
                        </a:lnTo>
                        <a:lnTo>
                          <a:pt x="11891" y="20650"/>
                        </a:lnTo>
                        <a:lnTo>
                          <a:pt x="12037" y="20836"/>
                        </a:lnTo>
                        <a:lnTo>
                          <a:pt x="12206" y="21004"/>
                        </a:lnTo>
                        <a:lnTo>
                          <a:pt x="12419" y="21190"/>
                        </a:lnTo>
                        <a:lnTo>
                          <a:pt x="12667" y="21320"/>
                        </a:lnTo>
                        <a:lnTo>
                          <a:pt x="12960" y="21432"/>
                        </a:lnTo>
                        <a:lnTo>
                          <a:pt x="13286" y="21544"/>
                        </a:lnTo>
                        <a:lnTo>
                          <a:pt x="13612" y="21655"/>
                        </a:lnTo>
                        <a:lnTo>
                          <a:pt x="13983" y="21693"/>
                        </a:lnTo>
                        <a:lnTo>
                          <a:pt x="14343" y="21730"/>
                        </a:lnTo>
                        <a:lnTo>
                          <a:pt x="14715" y="21730"/>
                        </a:lnTo>
                        <a:lnTo>
                          <a:pt x="15075" y="21730"/>
                        </a:lnTo>
                        <a:lnTo>
                          <a:pt x="15446" y="21655"/>
                        </a:lnTo>
                        <a:lnTo>
                          <a:pt x="15794" y="21581"/>
                        </a:lnTo>
                        <a:lnTo>
                          <a:pt x="16132" y="21432"/>
                        </a:lnTo>
                        <a:lnTo>
                          <a:pt x="16458" y="21302"/>
                        </a:lnTo>
                        <a:lnTo>
                          <a:pt x="16740" y="21078"/>
                        </a:lnTo>
                        <a:lnTo>
                          <a:pt x="16976" y="20836"/>
                        </a:lnTo>
                        <a:lnTo>
                          <a:pt x="17043" y="20650"/>
                        </a:lnTo>
                        <a:lnTo>
                          <a:pt x="17088" y="20426"/>
                        </a:lnTo>
                        <a:lnTo>
                          <a:pt x="17133" y="20222"/>
                        </a:lnTo>
                        <a:lnTo>
                          <a:pt x="17156" y="19980"/>
                        </a:lnTo>
                        <a:lnTo>
                          <a:pt x="17167" y="19477"/>
                        </a:lnTo>
                        <a:lnTo>
                          <a:pt x="17167" y="18974"/>
                        </a:lnTo>
                        <a:lnTo>
                          <a:pt x="17156" y="18397"/>
                        </a:lnTo>
                        <a:lnTo>
                          <a:pt x="17111" y="17820"/>
                        </a:lnTo>
                        <a:lnTo>
                          <a:pt x="17066" y="17261"/>
                        </a:lnTo>
                        <a:lnTo>
                          <a:pt x="16998" y="16646"/>
                        </a:lnTo>
                        <a:lnTo>
                          <a:pt x="16852" y="15511"/>
                        </a:lnTo>
                        <a:lnTo>
                          <a:pt x="16740" y="14393"/>
                        </a:lnTo>
                        <a:lnTo>
                          <a:pt x="16717" y="13928"/>
                        </a:lnTo>
                        <a:lnTo>
                          <a:pt x="16695" y="13462"/>
                        </a:lnTo>
                        <a:lnTo>
                          <a:pt x="16717" y="13071"/>
                        </a:lnTo>
                        <a:lnTo>
                          <a:pt x="16785" y="12755"/>
                        </a:lnTo>
                        <a:lnTo>
                          <a:pt x="16852" y="12419"/>
                        </a:lnTo>
                        <a:lnTo>
                          <a:pt x="16953" y="12140"/>
                        </a:lnTo>
                        <a:lnTo>
                          <a:pt x="17088" y="11898"/>
                        </a:lnTo>
                        <a:lnTo>
                          <a:pt x="17212" y="11675"/>
                        </a:lnTo>
                        <a:lnTo>
                          <a:pt x="17370" y="11470"/>
                        </a:lnTo>
                        <a:lnTo>
                          <a:pt x="17516" y="11284"/>
                        </a:lnTo>
                        <a:lnTo>
                          <a:pt x="17696" y="11135"/>
                        </a:lnTo>
                        <a:lnTo>
                          <a:pt x="17865" y="11042"/>
                        </a:lnTo>
                        <a:lnTo>
                          <a:pt x="18033" y="10930"/>
                        </a:lnTo>
                        <a:lnTo>
                          <a:pt x="18213" y="10893"/>
                        </a:lnTo>
                        <a:lnTo>
                          <a:pt x="18382" y="10893"/>
                        </a:lnTo>
                        <a:lnTo>
                          <a:pt x="18551" y="10967"/>
                        </a:lnTo>
                        <a:lnTo>
                          <a:pt x="18708" y="11042"/>
                        </a:lnTo>
                        <a:lnTo>
                          <a:pt x="18855" y="11172"/>
                        </a:lnTo>
                        <a:lnTo>
                          <a:pt x="19012" y="11358"/>
                        </a:lnTo>
                        <a:lnTo>
                          <a:pt x="19136" y="11600"/>
                        </a:lnTo>
                        <a:lnTo>
                          <a:pt x="19271" y="11861"/>
                        </a:lnTo>
                        <a:lnTo>
                          <a:pt x="19440" y="12028"/>
                        </a:lnTo>
                        <a:lnTo>
                          <a:pt x="19608" y="12177"/>
                        </a:lnTo>
                        <a:lnTo>
                          <a:pt x="19822" y="12289"/>
                        </a:lnTo>
                        <a:lnTo>
                          <a:pt x="20025" y="12289"/>
                        </a:lnTo>
                        <a:lnTo>
                          <a:pt x="20238" y="12289"/>
                        </a:lnTo>
                        <a:lnTo>
                          <a:pt x="20452" y="12215"/>
                        </a:lnTo>
                        <a:lnTo>
                          <a:pt x="20643" y="12103"/>
                        </a:lnTo>
                        <a:lnTo>
                          <a:pt x="20846" y="11973"/>
                        </a:lnTo>
                        <a:lnTo>
                          <a:pt x="21037" y="11786"/>
                        </a:lnTo>
                        <a:lnTo>
                          <a:pt x="21206" y="11563"/>
                        </a:lnTo>
                        <a:lnTo>
                          <a:pt x="21363" y="11321"/>
                        </a:lnTo>
                        <a:lnTo>
                          <a:pt x="21465" y="11079"/>
                        </a:lnTo>
                        <a:lnTo>
                          <a:pt x="21577" y="10744"/>
                        </a:lnTo>
                        <a:lnTo>
                          <a:pt x="21622" y="10427"/>
                        </a:lnTo>
                        <a:lnTo>
                          <a:pt x="21645" y="10111"/>
                        </a:lnTo>
                        <a:lnTo>
                          <a:pt x="21622" y="9608"/>
                        </a:lnTo>
                        <a:lnTo>
                          <a:pt x="21577" y="9142"/>
                        </a:lnTo>
                        <a:lnTo>
                          <a:pt x="21465" y="8751"/>
                        </a:lnTo>
                        <a:lnTo>
                          <a:pt x="21363" y="8397"/>
                        </a:lnTo>
                        <a:lnTo>
                          <a:pt x="21206" y="8062"/>
                        </a:lnTo>
                        <a:lnTo>
                          <a:pt x="21037" y="7820"/>
                        </a:lnTo>
                        <a:lnTo>
                          <a:pt x="20846" y="7597"/>
                        </a:lnTo>
                        <a:lnTo>
                          <a:pt x="20643" y="7429"/>
                        </a:lnTo>
                        <a:lnTo>
                          <a:pt x="20452" y="7317"/>
                        </a:lnTo>
                        <a:lnTo>
                          <a:pt x="20238" y="7206"/>
                        </a:lnTo>
                        <a:lnTo>
                          <a:pt x="20025" y="7168"/>
                        </a:lnTo>
                        <a:lnTo>
                          <a:pt x="19822" y="7206"/>
                        </a:lnTo>
                        <a:lnTo>
                          <a:pt x="19608" y="7243"/>
                        </a:lnTo>
                        <a:lnTo>
                          <a:pt x="19440" y="7355"/>
                        </a:lnTo>
                        <a:lnTo>
                          <a:pt x="19271" y="7504"/>
                        </a:lnTo>
                        <a:lnTo>
                          <a:pt x="19136" y="7708"/>
                        </a:lnTo>
                        <a:lnTo>
                          <a:pt x="19012" y="7895"/>
                        </a:lnTo>
                        <a:lnTo>
                          <a:pt x="18832" y="8025"/>
                        </a:lnTo>
                        <a:lnTo>
                          <a:pt x="18663" y="8174"/>
                        </a:lnTo>
                        <a:lnTo>
                          <a:pt x="18472" y="8248"/>
                        </a:lnTo>
                        <a:lnTo>
                          <a:pt x="18270" y="8286"/>
                        </a:lnTo>
                        <a:lnTo>
                          <a:pt x="18078" y="8323"/>
                        </a:lnTo>
                        <a:lnTo>
                          <a:pt x="17887" y="8323"/>
                        </a:lnTo>
                        <a:lnTo>
                          <a:pt x="17696" y="8248"/>
                        </a:lnTo>
                        <a:lnTo>
                          <a:pt x="17493" y="8174"/>
                        </a:lnTo>
                        <a:lnTo>
                          <a:pt x="17302" y="8062"/>
                        </a:lnTo>
                        <a:lnTo>
                          <a:pt x="17133" y="7969"/>
                        </a:lnTo>
                        <a:lnTo>
                          <a:pt x="16976" y="7783"/>
                        </a:lnTo>
                        <a:lnTo>
                          <a:pt x="16852" y="7597"/>
                        </a:lnTo>
                        <a:lnTo>
                          <a:pt x="16740" y="7429"/>
                        </a:lnTo>
                        <a:lnTo>
                          <a:pt x="16672" y="7168"/>
                        </a:lnTo>
                        <a:lnTo>
                          <a:pt x="16638" y="6926"/>
                        </a:lnTo>
                        <a:lnTo>
                          <a:pt x="16616" y="6498"/>
                        </a:lnTo>
                        <a:lnTo>
                          <a:pt x="16616" y="5772"/>
                        </a:lnTo>
                        <a:lnTo>
                          <a:pt x="16650" y="4915"/>
                        </a:lnTo>
                        <a:lnTo>
                          <a:pt x="16695" y="3928"/>
                        </a:lnTo>
                        <a:lnTo>
                          <a:pt x="16762" y="2960"/>
                        </a:lnTo>
                        <a:lnTo>
                          <a:pt x="16830" y="1992"/>
                        </a:lnTo>
                        <a:lnTo>
                          <a:pt x="16908" y="1173"/>
                        </a:lnTo>
                        <a:lnTo>
                          <a:pt x="16976" y="521"/>
                        </a:lnTo>
                        <a:lnTo>
                          <a:pt x="16953" y="521"/>
                        </a:lnTo>
                        <a:lnTo>
                          <a:pt x="16931" y="521"/>
                        </a:lnTo>
                        <a:lnTo>
                          <a:pt x="16267" y="484"/>
                        </a:lnTo>
                        <a:lnTo>
                          <a:pt x="15637" y="428"/>
                        </a:lnTo>
                        <a:lnTo>
                          <a:pt x="15063" y="353"/>
                        </a:lnTo>
                        <a:lnTo>
                          <a:pt x="14523" y="279"/>
                        </a:lnTo>
                        <a:lnTo>
                          <a:pt x="14040" y="167"/>
                        </a:lnTo>
                        <a:lnTo>
                          <a:pt x="13635" y="93"/>
                        </a:lnTo>
                        <a:lnTo>
                          <a:pt x="13331" y="18"/>
                        </a:lnTo>
                        <a:lnTo>
                          <a:pt x="13117" y="18"/>
                        </a:lnTo>
                        <a:lnTo>
                          <a:pt x="12982" y="18"/>
                        </a:lnTo>
                        <a:lnTo>
                          <a:pt x="12858" y="130"/>
                        </a:lnTo>
                        <a:lnTo>
                          <a:pt x="12723" y="279"/>
                        </a:lnTo>
                        <a:lnTo>
                          <a:pt x="12622" y="446"/>
                        </a:lnTo>
                        <a:lnTo>
                          <a:pt x="12510" y="670"/>
                        </a:lnTo>
                        <a:lnTo>
                          <a:pt x="12419" y="912"/>
                        </a:lnTo>
                        <a:lnTo>
                          <a:pt x="12363" y="1210"/>
                        </a:lnTo>
                        <a:lnTo>
                          <a:pt x="12318" y="1526"/>
                        </a:lnTo>
                        <a:lnTo>
                          <a:pt x="12273" y="1843"/>
                        </a:lnTo>
                        <a:lnTo>
                          <a:pt x="12251" y="2215"/>
                        </a:lnTo>
                        <a:lnTo>
                          <a:pt x="12273" y="2532"/>
                        </a:lnTo>
                        <a:lnTo>
                          <a:pt x="12318" y="2886"/>
                        </a:lnTo>
                        <a:lnTo>
                          <a:pt x="12386" y="3240"/>
                        </a:lnTo>
                        <a:lnTo>
                          <a:pt x="12464" y="3556"/>
                        </a:lnTo>
                        <a:lnTo>
                          <a:pt x="12577" y="3891"/>
                        </a:lnTo>
                        <a:lnTo>
                          <a:pt x="12746" y="4171"/>
                        </a:lnTo>
                        <a:lnTo>
                          <a:pt x="12926" y="4487"/>
                        </a:lnTo>
                        <a:lnTo>
                          <a:pt x="13050" y="4860"/>
                        </a:lnTo>
                        <a:lnTo>
                          <a:pt x="13162" y="5251"/>
                        </a:lnTo>
                        <a:lnTo>
                          <a:pt x="13218" y="5604"/>
                        </a:lnTo>
                        <a:lnTo>
                          <a:pt x="13263" y="5995"/>
                        </a:lnTo>
                        <a:lnTo>
                          <a:pt x="13241" y="6386"/>
                        </a:lnTo>
                        <a:lnTo>
                          <a:pt x="13218" y="6740"/>
                        </a:lnTo>
                        <a:lnTo>
                          <a:pt x="13139" y="7094"/>
                        </a:lnTo>
                        <a:lnTo>
                          <a:pt x="13050" y="7429"/>
                        </a:lnTo>
                        <a:lnTo>
                          <a:pt x="12903" y="7746"/>
                        </a:lnTo>
                        <a:lnTo>
                          <a:pt x="12723" y="8025"/>
                        </a:lnTo>
                        <a:lnTo>
                          <a:pt x="12532" y="8286"/>
                        </a:lnTo>
                        <a:lnTo>
                          <a:pt x="12318" y="8491"/>
                        </a:lnTo>
                        <a:lnTo>
                          <a:pt x="12060" y="8677"/>
                        </a:lnTo>
                        <a:lnTo>
                          <a:pt x="11756" y="8788"/>
                        </a:lnTo>
                        <a:lnTo>
                          <a:pt x="11452" y="8826"/>
                        </a:lnTo>
                        <a:lnTo>
                          <a:pt x="11283" y="8826"/>
                        </a:lnTo>
                        <a:lnTo>
                          <a:pt x="11126" y="8826"/>
                        </a:lnTo>
                        <a:lnTo>
                          <a:pt x="11002" y="8788"/>
                        </a:lnTo>
                        <a:lnTo>
                          <a:pt x="10845" y="8714"/>
                        </a:lnTo>
                        <a:lnTo>
                          <a:pt x="10721" y="8640"/>
                        </a:lnTo>
                        <a:lnTo>
                          <a:pt x="10608" y="8565"/>
                        </a:lnTo>
                        <a:lnTo>
                          <a:pt x="10485" y="8453"/>
                        </a:lnTo>
                        <a:lnTo>
                          <a:pt x="10372" y="8323"/>
                        </a:lnTo>
                        <a:lnTo>
                          <a:pt x="10181" y="8062"/>
                        </a:lnTo>
                        <a:lnTo>
                          <a:pt x="10035" y="7746"/>
                        </a:lnTo>
                        <a:lnTo>
                          <a:pt x="9900" y="7392"/>
                        </a:lnTo>
                        <a:lnTo>
                          <a:pt x="9787" y="7001"/>
                        </a:lnTo>
                        <a:lnTo>
                          <a:pt x="9731" y="6610"/>
                        </a:lnTo>
                        <a:lnTo>
                          <a:pt x="9686" y="6219"/>
                        </a:lnTo>
                        <a:lnTo>
                          <a:pt x="9663" y="5772"/>
                        </a:lnTo>
                        <a:lnTo>
                          <a:pt x="9686" y="5381"/>
                        </a:lnTo>
                        <a:lnTo>
                          <a:pt x="9753" y="4990"/>
                        </a:lnTo>
                        <a:lnTo>
                          <a:pt x="9832" y="4636"/>
                        </a:lnTo>
                        <a:lnTo>
                          <a:pt x="9945" y="4320"/>
                        </a:lnTo>
                        <a:lnTo>
                          <a:pt x="10068" y="4022"/>
                        </a:lnTo>
                        <a:lnTo>
                          <a:pt x="10203" y="3817"/>
                        </a:lnTo>
                        <a:lnTo>
                          <a:pt x="10316" y="3593"/>
                        </a:lnTo>
                        <a:lnTo>
                          <a:pt x="10395" y="3351"/>
                        </a:lnTo>
                        <a:lnTo>
                          <a:pt x="10462" y="3109"/>
                        </a:lnTo>
                        <a:lnTo>
                          <a:pt x="10507" y="2848"/>
                        </a:lnTo>
                        <a:lnTo>
                          <a:pt x="10530" y="2606"/>
                        </a:lnTo>
                        <a:lnTo>
                          <a:pt x="10507" y="2346"/>
                        </a:lnTo>
                        <a:lnTo>
                          <a:pt x="10462" y="2141"/>
                        </a:lnTo>
                        <a:lnTo>
                          <a:pt x="10395" y="1880"/>
                        </a:lnTo>
                        <a:lnTo>
                          <a:pt x="10293" y="1638"/>
                        </a:lnTo>
                        <a:lnTo>
                          <a:pt x="10158" y="1415"/>
                        </a:lnTo>
                        <a:lnTo>
                          <a:pt x="9967" y="1210"/>
                        </a:lnTo>
                        <a:lnTo>
                          <a:pt x="9753" y="986"/>
                        </a:lnTo>
                        <a:lnTo>
                          <a:pt x="9495" y="819"/>
                        </a:lnTo>
                        <a:lnTo>
                          <a:pt x="9191" y="670"/>
                        </a:lnTo>
                        <a:lnTo>
                          <a:pt x="8842" y="521"/>
                        </a:lnTo>
                        <a:lnTo>
                          <a:pt x="8471" y="446"/>
                        </a:lnTo>
                        <a:lnTo>
                          <a:pt x="7998" y="428"/>
                        </a:lnTo>
                        <a:lnTo>
                          <a:pt x="7413" y="428"/>
                        </a:lnTo>
                        <a:lnTo>
                          <a:pt x="6817" y="446"/>
                        </a:lnTo>
                        <a:lnTo>
                          <a:pt x="6187" y="521"/>
                        </a:lnTo>
                        <a:lnTo>
                          <a:pt x="5602" y="633"/>
                        </a:lnTo>
                        <a:lnTo>
                          <a:pt x="5107" y="744"/>
                        </a:lnTo>
                        <a:lnTo>
                          <a:pt x="4725" y="856"/>
                        </a:lnTo>
                        <a:lnTo>
                          <a:pt x="4848" y="1564"/>
                        </a:lnTo>
                        <a:lnTo>
                          <a:pt x="5028" y="2495"/>
                        </a:lnTo>
                        <a:lnTo>
                          <a:pt x="5175" y="3556"/>
                        </a:lnTo>
                        <a:lnTo>
                          <a:pt x="5298" y="4673"/>
                        </a:lnTo>
                        <a:lnTo>
                          <a:pt x="5343" y="5213"/>
                        </a:lnTo>
                        <a:lnTo>
                          <a:pt x="5388" y="5753"/>
                        </a:lnTo>
                        <a:lnTo>
                          <a:pt x="5411" y="6275"/>
                        </a:lnTo>
                        <a:lnTo>
                          <a:pt x="5411" y="6740"/>
                        </a:lnTo>
                        <a:lnTo>
                          <a:pt x="5366" y="7168"/>
                        </a:lnTo>
                        <a:lnTo>
                          <a:pt x="5321" y="7541"/>
                        </a:lnTo>
                        <a:lnTo>
                          <a:pt x="5287" y="7708"/>
                        </a:lnTo>
                        <a:lnTo>
                          <a:pt x="5242" y="7857"/>
                        </a:lnTo>
                        <a:lnTo>
                          <a:pt x="5197" y="7969"/>
                        </a:lnTo>
                        <a:lnTo>
                          <a:pt x="5130" y="8062"/>
                        </a:lnTo>
                        <a:lnTo>
                          <a:pt x="5006" y="8248"/>
                        </a:lnTo>
                        <a:lnTo>
                          <a:pt x="4848" y="8397"/>
                        </a:lnTo>
                        <a:lnTo>
                          <a:pt x="4725" y="8528"/>
                        </a:lnTo>
                        <a:lnTo>
                          <a:pt x="4567" y="8640"/>
                        </a:lnTo>
                        <a:lnTo>
                          <a:pt x="4421" y="8714"/>
                        </a:lnTo>
                        <a:lnTo>
                          <a:pt x="4263" y="8751"/>
                        </a:lnTo>
                        <a:lnTo>
                          <a:pt x="4095" y="8788"/>
                        </a:lnTo>
                        <a:lnTo>
                          <a:pt x="3948" y="8788"/>
                        </a:lnTo>
                        <a:lnTo>
                          <a:pt x="3791" y="8751"/>
                        </a:lnTo>
                        <a:lnTo>
                          <a:pt x="3667" y="8714"/>
                        </a:lnTo>
                        <a:lnTo>
                          <a:pt x="3510" y="8677"/>
                        </a:lnTo>
                        <a:lnTo>
                          <a:pt x="3386" y="8602"/>
                        </a:lnTo>
                        <a:lnTo>
                          <a:pt x="3251" y="8491"/>
                        </a:lnTo>
                        <a:lnTo>
                          <a:pt x="3127" y="8360"/>
                        </a:lnTo>
                        <a:lnTo>
                          <a:pt x="3015" y="8248"/>
                        </a:lnTo>
                        <a:lnTo>
                          <a:pt x="2925" y="8062"/>
                        </a:lnTo>
                        <a:lnTo>
                          <a:pt x="2778" y="7857"/>
                        </a:lnTo>
                        <a:lnTo>
                          <a:pt x="2610" y="7671"/>
                        </a:lnTo>
                        <a:lnTo>
                          <a:pt x="2407" y="7541"/>
                        </a:lnTo>
                        <a:lnTo>
                          <a:pt x="2171" y="7466"/>
                        </a:lnTo>
                        <a:lnTo>
                          <a:pt x="1957" y="7429"/>
                        </a:lnTo>
                        <a:lnTo>
                          <a:pt x="1698" y="7429"/>
                        </a:lnTo>
                        <a:lnTo>
                          <a:pt x="1462" y="7466"/>
                        </a:lnTo>
                        <a:lnTo>
                          <a:pt x="1226" y="7559"/>
                        </a:lnTo>
                        <a:lnTo>
                          <a:pt x="989" y="7708"/>
                        </a:lnTo>
                        <a:lnTo>
                          <a:pt x="776" y="7932"/>
                        </a:lnTo>
                        <a:lnTo>
                          <a:pt x="551" y="8211"/>
                        </a:lnTo>
                        <a:lnTo>
                          <a:pt x="382" y="8528"/>
                        </a:lnTo>
                        <a:lnTo>
                          <a:pt x="315" y="8714"/>
                        </a:lnTo>
                        <a:lnTo>
                          <a:pt x="236" y="8919"/>
                        </a:lnTo>
                        <a:lnTo>
                          <a:pt x="191" y="9142"/>
                        </a:lnTo>
                        <a:lnTo>
                          <a:pt x="123" y="9347"/>
                        </a:lnTo>
                        <a:lnTo>
                          <a:pt x="78" y="9608"/>
                        </a:lnTo>
                        <a:lnTo>
                          <a:pt x="56" y="9887"/>
                        </a:lnTo>
                        <a:lnTo>
                          <a:pt x="33" y="10185"/>
                        </a:lnTo>
                        <a:lnTo>
                          <a:pt x="33" y="10464"/>
                        </a:lnTo>
                        <a:lnTo>
                          <a:pt x="33" y="10706"/>
                        </a:lnTo>
                        <a:lnTo>
                          <a:pt x="56" y="10967"/>
                        </a:lnTo>
                        <a:lnTo>
                          <a:pt x="78" y="11172"/>
                        </a:lnTo>
                        <a:lnTo>
                          <a:pt x="123" y="11395"/>
                        </a:lnTo>
                        <a:lnTo>
                          <a:pt x="168" y="11600"/>
                        </a:lnTo>
                        <a:lnTo>
                          <a:pt x="236" y="11786"/>
                        </a:lnTo>
                        <a:lnTo>
                          <a:pt x="292" y="11973"/>
                        </a:lnTo>
                        <a:lnTo>
                          <a:pt x="382" y="12140"/>
                        </a:lnTo>
                        <a:lnTo>
                          <a:pt x="540" y="12419"/>
                        </a:lnTo>
                        <a:lnTo>
                          <a:pt x="731" y="12680"/>
                        </a:lnTo>
                        <a:lnTo>
                          <a:pt x="944" y="12866"/>
                        </a:lnTo>
                        <a:lnTo>
                          <a:pt x="1158" y="12997"/>
                        </a:lnTo>
                        <a:lnTo>
                          <a:pt x="1395" y="13108"/>
                        </a:lnTo>
                        <a:lnTo>
                          <a:pt x="1608" y="13183"/>
                        </a:lnTo>
                        <a:lnTo>
                          <a:pt x="1856" y="13183"/>
                        </a:lnTo>
                        <a:lnTo>
                          <a:pt x="2070" y="13146"/>
                        </a:lnTo>
                        <a:lnTo>
                          <a:pt x="2261" y="13071"/>
                        </a:lnTo>
                        <a:lnTo>
                          <a:pt x="2430" y="12960"/>
                        </a:lnTo>
                        <a:lnTo>
                          <a:pt x="2587" y="12792"/>
                        </a:lnTo>
                        <a:lnTo>
                          <a:pt x="2688" y="12606"/>
                        </a:lnTo>
                        <a:lnTo>
                          <a:pt x="2801" y="12419"/>
                        </a:lnTo>
                        <a:lnTo>
                          <a:pt x="2925" y="12289"/>
                        </a:lnTo>
                        <a:lnTo>
                          <a:pt x="3082" y="12177"/>
                        </a:lnTo>
                        <a:lnTo>
                          <a:pt x="3228" y="12103"/>
                        </a:lnTo>
                        <a:lnTo>
                          <a:pt x="3408" y="12103"/>
                        </a:lnTo>
                        <a:lnTo>
                          <a:pt x="3577" y="12103"/>
                        </a:lnTo>
                        <a:lnTo>
                          <a:pt x="3723" y="12177"/>
                        </a:lnTo>
                        <a:lnTo>
                          <a:pt x="3903" y="12252"/>
                        </a:lnTo>
                        <a:lnTo>
                          <a:pt x="4072" y="12364"/>
                        </a:lnTo>
                        <a:lnTo>
                          <a:pt x="4230" y="12494"/>
                        </a:lnTo>
                        <a:lnTo>
                          <a:pt x="4353" y="12643"/>
                        </a:lnTo>
                        <a:lnTo>
                          <a:pt x="4488" y="12829"/>
                        </a:lnTo>
                        <a:lnTo>
                          <a:pt x="4567" y="13034"/>
                        </a:lnTo>
                        <a:lnTo>
                          <a:pt x="4657" y="13257"/>
                        </a:lnTo>
                        <a:lnTo>
                          <a:pt x="4702" y="13462"/>
                        </a:lnTo>
                        <a:lnTo>
                          <a:pt x="4725" y="13686"/>
                        </a:lnTo>
                        <a:lnTo>
                          <a:pt x="4702" y="14282"/>
                        </a:lnTo>
                        <a:lnTo>
                          <a:pt x="4657" y="15045"/>
                        </a:lnTo>
                        <a:lnTo>
                          <a:pt x="4612" y="15976"/>
                        </a:lnTo>
                        <a:lnTo>
                          <a:pt x="4590" y="16926"/>
                        </a:lnTo>
                        <a:lnTo>
                          <a:pt x="4567" y="17968"/>
                        </a:lnTo>
                        <a:lnTo>
                          <a:pt x="4567" y="19011"/>
                        </a:lnTo>
                        <a:lnTo>
                          <a:pt x="4590" y="19514"/>
                        </a:lnTo>
                        <a:lnTo>
                          <a:pt x="4612" y="19980"/>
                        </a:lnTo>
                        <a:lnTo>
                          <a:pt x="4657" y="20426"/>
                        </a:lnTo>
                        <a:lnTo>
                          <a:pt x="4725" y="20836"/>
                        </a:lnTo>
                        <a:lnTo>
                          <a:pt x="4848" y="20929"/>
                        </a:lnTo>
                        <a:lnTo>
                          <a:pt x="5040" y="21004"/>
                        </a:lnTo>
                        <a:lnTo>
                          <a:pt x="5265" y="21078"/>
                        </a:lnTo>
                        <a:lnTo>
                          <a:pt x="5478" y="21115"/>
                        </a:lnTo>
                        <a:lnTo>
                          <a:pt x="6041" y="21115"/>
                        </a:lnTo>
                        <a:lnTo>
                          <a:pt x="6637" y="21078"/>
                        </a:lnTo>
                        <a:lnTo>
                          <a:pt x="7312" y="21004"/>
                        </a:lnTo>
                        <a:lnTo>
                          <a:pt x="7998" y="20929"/>
                        </a:lnTo>
                        <a:lnTo>
                          <a:pt x="8696" y="20855"/>
                        </a:lnTo>
                        <a:lnTo>
                          <a:pt x="9360" y="20836"/>
                        </a:lnTo>
                        <a:close/>
                      </a:path>
                    </a:pathLst>
                  </a:custGeom>
                  <a:solidFill>
                    <a:srgbClr val="00B0F0"/>
                  </a:solidFill>
                  <a:ln w="1270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66" name="Puzzle2"/>
                  <p:cNvSpPr>
                    <a:spLocks noEditPoints="1" noChangeArrowheads="1"/>
                  </p:cNvSpPr>
                  <p:nvPr/>
                </p:nvSpPr>
                <p:spPr bwMode="auto">
                  <a:xfrm>
                    <a:off x="7900681" y="4264447"/>
                    <a:ext cx="121557" cy="88475"/>
                  </a:xfrm>
                  <a:custGeom>
                    <a:avLst/>
                    <a:gdLst>
                      <a:gd name="T0" fmla="*/ 11 w 21600"/>
                      <a:gd name="T1" fmla="*/ 13386 h 21600"/>
                      <a:gd name="T2" fmla="*/ 4202 w 21600"/>
                      <a:gd name="T3" fmla="*/ 21161 h 21600"/>
                      <a:gd name="T4" fmla="*/ 10400 w 21600"/>
                      <a:gd name="T5" fmla="*/ 13909 h 21600"/>
                      <a:gd name="T6" fmla="*/ 16821 w 21600"/>
                      <a:gd name="T7" fmla="*/ 21190 h 21600"/>
                      <a:gd name="T8" fmla="*/ 21600 w 21600"/>
                      <a:gd name="T9" fmla="*/ 15083 h 21600"/>
                      <a:gd name="T10" fmla="*/ 16889 w 21600"/>
                      <a:gd name="T11" fmla="*/ 5739 h 21600"/>
                      <a:gd name="T12" fmla="*/ 10800 w 21600"/>
                      <a:gd name="T13" fmla="*/ 28 h 21600"/>
                      <a:gd name="T14" fmla="*/ 4202 w 21600"/>
                      <a:gd name="T15" fmla="*/ 5894 h 21600"/>
                      <a:gd name="T16" fmla="*/ 5388 w 21600"/>
                      <a:gd name="T17" fmla="*/ 6742 h 21600"/>
                      <a:gd name="T18" fmla="*/ 16177 w 21600"/>
                      <a:gd name="T19" fmla="*/ 20441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T16" t="T17" r="T18" b="T19"/>
                    <a:pathLst>
                      <a:path w="21600" h="21600">
                        <a:moveTo>
                          <a:pt x="4247" y="12354"/>
                        </a:moveTo>
                        <a:lnTo>
                          <a:pt x="4134" y="12468"/>
                        </a:lnTo>
                        <a:lnTo>
                          <a:pt x="4010" y="12581"/>
                        </a:lnTo>
                        <a:lnTo>
                          <a:pt x="3897" y="12637"/>
                        </a:lnTo>
                        <a:lnTo>
                          <a:pt x="3773" y="12694"/>
                        </a:lnTo>
                        <a:lnTo>
                          <a:pt x="3637" y="12694"/>
                        </a:lnTo>
                        <a:lnTo>
                          <a:pt x="3524" y="12694"/>
                        </a:lnTo>
                        <a:lnTo>
                          <a:pt x="3400" y="12665"/>
                        </a:lnTo>
                        <a:lnTo>
                          <a:pt x="3287" y="12609"/>
                        </a:lnTo>
                        <a:lnTo>
                          <a:pt x="3027" y="12496"/>
                        </a:lnTo>
                        <a:lnTo>
                          <a:pt x="2790" y="12340"/>
                        </a:lnTo>
                        <a:lnTo>
                          <a:pt x="2530" y="12142"/>
                        </a:lnTo>
                        <a:lnTo>
                          <a:pt x="2293" y="11987"/>
                        </a:lnTo>
                        <a:lnTo>
                          <a:pt x="2033" y="11817"/>
                        </a:lnTo>
                        <a:lnTo>
                          <a:pt x="1773" y="11676"/>
                        </a:lnTo>
                        <a:lnTo>
                          <a:pt x="1638" y="11662"/>
                        </a:lnTo>
                        <a:lnTo>
                          <a:pt x="1513" y="11634"/>
                        </a:lnTo>
                        <a:lnTo>
                          <a:pt x="1378" y="11634"/>
                        </a:lnTo>
                        <a:lnTo>
                          <a:pt x="1253" y="11634"/>
                        </a:lnTo>
                        <a:lnTo>
                          <a:pt x="1118" y="11662"/>
                        </a:lnTo>
                        <a:lnTo>
                          <a:pt x="971" y="11732"/>
                        </a:lnTo>
                        <a:lnTo>
                          <a:pt x="835" y="11817"/>
                        </a:lnTo>
                        <a:lnTo>
                          <a:pt x="711" y="11959"/>
                        </a:lnTo>
                        <a:lnTo>
                          <a:pt x="553" y="12086"/>
                        </a:lnTo>
                        <a:lnTo>
                          <a:pt x="429" y="12284"/>
                        </a:lnTo>
                        <a:lnTo>
                          <a:pt x="271" y="12524"/>
                        </a:lnTo>
                        <a:lnTo>
                          <a:pt x="146" y="12793"/>
                        </a:lnTo>
                        <a:lnTo>
                          <a:pt x="79" y="12962"/>
                        </a:lnTo>
                        <a:lnTo>
                          <a:pt x="33" y="13146"/>
                        </a:lnTo>
                        <a:lnTo>
                          <a:pt x="11" y="13386"/>
                        </a:lnTo>
                        <a:lnTo>
                          <a:pt x="11" y="13641"/>
                        </a:lnTo>
                        <a:lnTo>
                          <a:pt x="33" y="13881"/>
                        </a:lnTo>
                        <a:lnTo>
                          <a:pt x="101" y="14150"/>
                        </a:lnTo>
                        <a:lnTo>
                          <a:pt x="192" y="14404"/>
                        </a:lnTo>
                        <a:lnTo>
                          <a:pt x="293" y="14645"/>
                        </a:lnTo>
                        <a:lnTo>
                          <a:pt x="451" y="14857"/>
                        </a:lnTo>
                        <a:lnTo>
                          <a:pt x="621" y="15054"/>
                        </a:lnTo>
                        <a:lnTo>
                          <a:pt x="734" y="15125"/>
                        </a:lnTo>
                        <a:lnTo>
                          <a:pt x="835" y="15210"/>
                        </a:lnTo>
                        <a:lnTo>
                          <a:pt x="948" y="15267"/>
                        </a:lnTo>
                        <a:lnTo>
                          <a:pt x="1084" y="15323"/>
                        </a:lnTo>
                        <a:lnTo>
                          <a:pt x="1208" y="15351"/>
                        </a:lnTo>
                        <a:lnTo>
                          <a:pt x="1355" y="15380"/>
                        </a:lnTo>
                        <a:lnTo>
                          <a:pt x="1513" y="15380"/>
                        </a:lnTo>
                        <a:lnTo>
                          <a:pt x="1683" y="15380"/>
                        </a:lnTo>
                        <a:lnTo>
                          <a:pt x="1864" y="15351"/>
                        </a:lnTo>
                        <a:lnTo>
                          <a:pt x="2033" y="15323"/>
                        </a:lnTo>
                        <a:lnTo>
                          <a:pt x="2225" y="15238"/>
                        </a:lnTo>
                        <a:lnTo>
                          <a:pt x="2428" y="15153"/>
                        </a:lnTo>
                        <a:lnTo>
                          <a:pt x="2745" y="15026"/>
                        </a:lnTo>
                        <a:lnTo>
                          <a:pt x="3005" y="14913"/>
                        </a:lnTo>
                        <a:lnTo>
                          <a:pt x="3264" y="14828"/>
                        </a:lnTo>
                        <a:lnTo>
                          <a:pt x="3513" y="14800"/>
                        </a:lnTo>
                        <a:lnTo>
                          <a:pt x="3615" y="14828"/>
                        </a:lnTo>
                        <a:lnTo>
                          <a:pt x="3728" y="14857"/>
                        </a:lnTo>
                        <a:lnTo>
                          <a:pt x="3807" y="14913"/>
                        </a:lnTo>
                        <a:lnTo>
                          <a:pt x="3920" y="14998"/>
                        </a:lnTo>
                        <a:lnTo>
                          <a:pt x="4010" y="15097"/>
                        </a:lnTo>
                        <a:lnTo>
                          <a:pt x="4089" y="15238"/>
                        </a:lnTo>
                        <a:lnTo>
                          <a:pt x="4179" y="15408"/>
                        </a:lnTo>
                        <a:lnTo>
                          <a:pt x="4247" y="15620"/>
                        </a:lnTo>
                        <a:lnTo>
                          <a:pt x="4326" y="15860"/>
                        </a:lnTo>
                        <a:lnTo>
                          <a:pt x="4394" y="16129"/>
                        </a:lnTo>
                        <a:lnTo>
                          <a:pt x="4439" y="16440"/>
                        </a:lnTo>
                        <a:lnTo>
                          <a:pt x="4507" y="16737"/>
                        </a:lnTo>
                        <a:lnTo>
                          <a:pt x="4552" y="17090"/>
                        </a:lnTo>
                        <a:lnTo>
                          <a:pt x="4575" y="17443"/>
                        </a:lnTo>
                        <a:lnTo>
                          <a:pt x="4586" y="17825"/>
                        </a:lnTo>
                        <a:lnTo>
                          <a:pt x="4586" y="18193"/>
                        </a:lnTo>
                        <a:lnTo>
                          <a:pt x="4586" y="18574"/>
                        </a:lnTo>
                        <a:lnTo>
                          <a:pt x="4586" y="18984"/>
                        </a:lnTo>
                        <a:lnTo>
                          <a:pt x="4552" y="19366"/>
                        </a:lnTo>
                        <a:lnTo>
                          <a:pt x="4507" y="19748"/>
                        </a:lnTo>
                        <a:lnTo>
                          <a:pt x="4462" y="20129"/>
                        </a:lnTo>
                        <a:lnTo>
                          <a:pt x="4371" y="20483"/>
                        </a:lnTo>
                        <a:lnTo>
                          <a:pt x="4292" y="20836"/>
                        </a:lnTo>
                        <a:lnTo>
                          <a:pt x="4202" y="21161"/>
                        </a:lnTo>
                        <a:lnTo>
                          <a:pt x="4744" y="21161"/>
                        </a:lnTo>
                        <a:lnTo>
                          <a:pt x="5264" y="21161"/>
                        </a:lnTo>
                        <a:lnTo>
                          <a:pt x="5784" y="21161"/>
                        </a:lnTo>
                        <a:lnTo>
                          <a:pt x="6235" y="21161"/>
                        </a:lnTo>
                        <a:lnTo>
                          <a:pt x="6676" y="21161"/>
                        </a:lnTo>
                        <a:lnTo>
                          <a:pt x="7060" y="21161"/>
                        </a:lnTo>
                        <a:lnTo>
                          <a:pt x="7410" y="21161"/>
                        </a:lnTo>
                        <a:lnTo>
                          <a:pt x="7670" y="21161"/>
                        </a:lnTo>
                        <a:lnTo>
                          <a:pt x="8020" y="21020"/>
                        </a:lnTo>
                        <a:lnTo>
                          <a:pt x="8303" y="20893"/>
                        </a:lnTo>
                        <a:lnTo>
                          <a:pt x="8563" y="20695"/>
                        </a:lnTo>
                        <a:lnTo>
                          <a:pt x="8800" y="20511"/>
                        </a:lnTo>
                        <a:lnTo>
                          <a:pt x="8969" y="20285"/>
                        </a:lnTo>
                        <a:lnTo>
                          <a:pt x="9150" y="20045"/>
                        </a:lnTo>
                        <a:lnTo>
                          <a:pt x="9252" y="19804"/>
                        </a:lnTo>
                        <a:lnTo>
                          <a:pt x="9342" y="19550"/>
                        </a:lnTo>
                        <a:lnTo>
                          <a:pt x="9410" y="19281"/>
                        </a:lnTo>
                        <a:lnTo>
                          <a:pt x="9433" y="19013"/>
                        </a:lnTo>
                        <a:lnTo>
                          <a:pt x="9433" y="18744"/>
                        </a:lnTo>
                        <a:lnTo>
                          <a:pt x="9387" y="18504"/>
                        </a:lnTo>
                        <a:lnTo>
                          <a:pt x="9320" y="18221"/>
                        </a:lnTo>
                        <a:lnTo>
                          <a:pt x="9207" y="17981"/>
                        </a:lnTo>
                        <a:lnTo>
                          <a:pt x="9105" y="17740"/>
                        </a:lnTo>
                        <a:lnTo>
                          <a:pt x="8924" y="17514"/>
                        </a:lnTo>
                        <a:lnTo>
                          <a:pt x="8777" y="17274"/>
                        </a:lnTo>
                        <a:lnTo>
                          <a:pt x="8642" y="17034"/>
                        </a:lnTo>
                        <a:lnTo>
                          <a:pt x="8563" y="16765"/>
                        </a:lnTo>
                        <a:lnTo>
                          <a:pt x="8472" y="16468"/>
                        </a:lnTo>
                        <a:lnTo>
                          <a:pt x="8450" y="16157"/>
                        </a:lnTo>
                        <a:lnTo>
                          <a:pt x="8450" y="15860"/>
                        </a:lnTo>
                        <a:lnTo>
                          <a:pt x="8472" y="15563"/>
                        </a:lnTo>
                        <a:lnTo>
                          <a:pt x="8540" y="15267"/>
                        </a:lnTo>
                        <a:lnTo>
                          <a:pt x="8642" y="14998"/>
                        </a:lnTo>
                        <a:lnTo>
                          <a:pt x="8777" y="14729"/>
                        </a:lnTo>
                        <a:lnTo>
                          <a:pt x="8868" y="14616"/>
                        </a:lnTo>
                        <a:lnTo>
                          <a:pt x="8969" y="14475"/>
                        </a:lnTo>
                        <a:lnTo>
                          <a:pt x="9060" y="14376"/>
                        </a:lnTo>
                        <a:lnTo>
                          <a:pt x="9184" y="14291"/>
                        </a:lnTo>
                        <a:lnTo>
                          <a:pt x="9297" y="14206"/>
                        </a:lnTo>
                        <a:lnTo>
                          <a:pt x="9433" y="14121"/>
                        </a:lnTo>
                        <a:lnTo>
                          <a:pt x="9579" y="14051"/>
                        </a:lnTo>
                        <a:lnTo>
                          <a:pt x="9726" y="13994"/>
                        </a:lnTo>
                        <a:lnTo>
                          <a:pt x="9884" y="13938"/>
                        </a:lnTo>
                        <a:lnTo>
                          <a:pt x="10054" y="13909"/>
                        </a:lnTo>
                        <a:lnTo>
                          <a:pt x="10257" y="13881"/>
                        </a:lnTo>
                        <a:lnTo>
                          <a:pt x="10449" y="13881"/>
                        </a:lnTo>
                        <a:lnTo>
                          <a:pt x="10664" y="13881"/>
                        </a:lnTo>
                        <a:lnTo>
                          <a:pt x="10856" y="13909"/>
                        </a:lnTo>
                        <a:lnTo>
                          <a:pt x="11037" y="13966"/>
                        </a:lnTo>
                        <a:lnTo>
                          <a:pt x="11206" y="14023"/>
                        </a:lnTo>
                        <a:lnTo>
                          <a:pt x="11353" y="14093"/>
                        </a:lnTo>
                        <a:lnTo>
                          <a:pt x="11511" y="14178"/>
                        </a:lnTo>
                        <a:lnTo>
                          <a:pt x="11635" y="14263"/>
                        </a:lnTo>
                        <a:lnTo>
                          <a:pt x="11748" y="14376"/>
                        </a:lnTo>
                        <a:lnTo>
                          <a:pt x="11861" y="14475"/>
                        </a:lnTo>
                        <a:lnTo>
                          <a:pt x="11941" y="14616"/>
                        </a:lnTo>
                        <a:lnTo>
                          <a:pt x="12031" y="14758"/>
                        </a:lnTo>
                        <a:lnTo>
                          <a:pt x="12099" y="14885"/>
                        </a:lnTo>
                        <a:lnTo>
                          <a:pt x="12200" y="15210"/>
                        </a:lnTo>
                        <a:lnTo>
                          <a:pt x="12268" y="15507"/>
                        </a:lnTo>
                        <a:lnTo>
                          <a:pt x="12291" y="15832"/>
                        </a:lnTo>
                        <a:lnTo>
                          <a:pt x="12291" y="16157"/>
                        </a:lnTo>
                        <a:lnTo>
                          <a:pt x="12246" y="16482"/>
                        </a:lnTo>
                        <a:lnTo>
                          <a:pt x="12178" y="16807"/>
                        </a:lnTo>
                        <a:lnTo>
                          <a:pt x="12099" y="17090"/>
                        </a:lnTo>
                        <a:lnTo>
                          <a:pt x="12008" y="17330"/>
                        </a:lnTo>
                        <a:lnTo>
                          <a:pt x="11884" y="17542"/>
                        </a:lnTo>
                        <a:lnTo>
                          <a:pt x="11748" y="17712"/>
                        </a:lnTo>
                        <a:lnTo>
                          <a:pt x="11613" y="17839"/>
                        </a:lnTo>
                        <a:lnTo>
                          <a:pt x="11489" y="18037"/>
                        </a:lnTo>
                        <a:lnTo>
                          <a:pt x="11398" y="18221"/>
                        </a:lnTo>
                        <a:lnTo>
                          <a:pt x="11319" y="18447"/>
                        </a:lnTo>
                        <a:lnTo>
                          <a:pt x="11251" y="18659"/>
                        </a:lnTo>
                        <a:lnTo>
                          <a:pt x="11206" y="18900"/>
                        </a:lnTo>
                        <a:lnTo>
                          <a:pt x="11184" y="19154"/>
                        </a:lnTo>
                        <a:lnTo>
                          <a:pt x="11184" y="19423"/>
                        </a:lnTo>
                        <a:lnTo>
                          <a:pt x="11229" y="19663"/>
                        </a:lnTo>
                        <a:lnTo>
                          <a:pt x="11297" y="19903"/>
                        </a:lnTo>
                        <a:lnTo>
                          <a:pt x="11376" y="20158"/>
                        </a:lnTo>
                        <a:lnTo>
                          <a:pt x="11511" y="20398"/>
                        </a:lnTo>
                        <a:lnTo>
                          <a:pt x="11681" y="20610"/>
                        </a:lnTo>
                        <a:lnTo>
                          <a:pt x="11884" y="20808"/>
                        </a:lnTo>
                        <a:lnTo>
                          <a:pt x="12121" y="20992"/>
                        </a:lnTo>
                        <a:lnTo>
                          <a:pt x="12404" y="21161"/>
                        </a:lnTo>
                        <a:lnTo>
                          <a:pt x="12528" y="21190"/>
                        </a:lnTo>
                        <a:lnTo>
                          <a:pt x="12856" y="21274"/>
                        </a:lnTo>
                        <a:lnTo>
                          <a:pt x="13330" y="21373"/>
                        </a:lnTo>
                        <a:lnTo>
                          <a:pt x="13963" y="21486"/>
                        </a:lnTo>
                        <a:lnTo>
                          <a:pt x="14313" y="21543"/>
                        </a:lnTo>
                        <a:lnTo>
                          <a:pt x="14652" y="21571"/>
                        </a:lnTo>
                        <a:lnTo>
                          <a:pt x="15025" y="21600"/>
                        </a:lnTo>
                        <a:lnTo>
                          <a:pt x="15409" y="21600"/>
                        </a:lnTo>
                        <a:lnTo>
                          <a:pt x="15782" y="21600"/>
                        </a:lnTo>
                        <a:lnTo>
                          <a:pt x="16177" y="21571"/>
                        </a:lnTo>
                        <a:lnTo>
                          <a:pt x="16516" y="21486"/>
                        </a:lnTo>
                        <a:lnTo>
                          <a:pt x="16889" y="21402"/>
                        </a:lnTo>
                        <a:lnTo>
                          <a:pt x="16821" y="21190"/>
                        </a:lnTo>
                        <a:lnTo>
                          <a:pt x="16776" y="20935"/>
                        </a:lnTo>
                        <a:lnTo>
                          <a:pt x="16742" y="20667"/>
                        </a:lnTo>
                        <a:lnTo>
                          <a:pt x="16719" y="20370"/>
                        </a:lnTo>
                        <a:lnTo>
                          <a:pt x="16697" y="19719"/>
                        </a:lnTo>
                        <a:lnTo>
                          <a:pt x="16697" y="19013"/>
                        </a:lnTo>
                        <a:lnTo>
                          <a:pt x="16719" y="18306"/>
                        </a:lnTo>
                        <a:lnTo>
                          <a:pt x="16753" y="17599"/>
                        </a:lnTo>
                        <a:lnTo>
                          <a:pt x="16821" y="16949"/>
                        </a:lnTo>
                        <a:lnTo>
                          <a:pt x="16889" y="16383"/>
                        </a:lnTo>
                        <a:lnTo>
                          <a:pt x="16934" y="16129"/>
                        </a:lnTo>
                        <a:lnTo>
                          <a:pt x="17002" y="15945"/>
                        </a:lnTo>
                        <a:lnTo>
                          <a:pt x="17081" y="15790"/>
                        </a:lnTo>
                        <a:lnTo>
                          <a:pt x="17194" y="15648"/>
                        </a:lnTo>
                        <a:lnTo>
                          <a:pt x="17318" y="15563"/>
                        </a:lnTo>
                        <a:lnTo>
                          <a:pt x="17453" y="15507"/>
                        </a:lnTo>
                        <a:lnTo>
                          <a:pt x="17600" y="15450"/>
                        </a:lnTo>
                        <a:lnTo>
                          <a:pt x="17758" y="15450"/>
                        </a:lnTo>
                        <a:lnTo>
                          <a:pt x="17905" y="15479"/>
                        </a:lnTo>
                        <a:lnTo>
                          <a:pt x="18064" y="15535"/>
                        </a:lnTo>
                        <a:lnTo>
                          <a:pt x="18233" y="15620"/>
                        </a:lnTo>
                        <a:lnTo>
                          <a:pt x="18380" y="15733"/>
                        </a:lnTo>
                        <a:lnTo>
                          <a:pt x="18561" y="15832"/>
                        </a:lnTo>
                        <a:lnTo>
                          <a:pt x="18707" y="15973"/>
                        </a:lnTo>
                        <a:lnTo>
                          <a:pt x="18866" y="16129"/>
                        </a:lnTo>
                        <a:lnTo>
                          <a:pt x="18990" y="16327"/>
                        </a:lnTo>
                        <a:lnTo>
                          <a:pt x="19125" y="16482"/>
                        </a:lnTo>
                        <a:lnTo>
                          <a:pt x="19295" y="16624"/>
                        </a:lnTo>
                        <a:lnTo>
                          <a:pt x="19464" y="16737"/>
                        </a:lnTo>
                        <a:lnTo>
                          <a:pt x="19668" y="16807"/>
                        </a:lnTo>
                        <a:lnTo>
                          <a:pt x="19860" y="16836"/>
                        </a:lnTo>
                        <a:lnTo>
                          <a:pt x="20052" y="16864"/>
                        </a:lnTo>
                        <a:lnTo>
                          <a:pt x="20266" y="16836"/>
                        </a:lnTo>
                        <a:lnTo>
                          <a:pt x="20470" y="16793"/>
                        </a:lnTo>
                        <a:lnTo>
                          <a:pt x="20662" y="16708"/>
                        </a:lnTo>
                        <a:lnTo>
                          <a:pt x="20854" y="16567"/>
                        </a:lnTo>
                        <a:lnTo>
                          <a:pt x="21035" y="16412"/>
                        </a:lnTo>
                        <a:lnTo>
                          <a:pt x="21182" y="16214"/>
                        </a:lnTo>
                        <a:lnTo>
                          <a:pt x="21340" y="16002"/>
                        </a:lnTo>
                        <a:lnTo>
                          <a:pt x="21441" y="15733"/>
                        </a:lnTo>
                        <a:lnTo>
                          <a:pt x="21532" y="15436"/>
                        </a:lnTo>
                        <a:lnTo>
                          <a:pt x="21600" y="15083"/>
                        </a:lnTo>
                        <a:lnTo>
                          <a:pt x="21600" y="14885"/>
                        </a:lnTo>
                        <a:lnTo>
                          <a:pt x="21600" y="14729"/>
                        </a:lnTo>
                        <a:lnTo>
                          <a:pt x="21600" y="14531"/>
                        </a:lnTo>
                        <a:lnTo>
                          <a:pt x="21577" y="14376"/>
                        </a:lnTo>
                        <a:lnTo>
                          <a:pt x="21532" y="14206"/>
                        </a:lnTo>
                        <a:lnTo>
                          <a:pt x="21487" y="14051"/>
                        </a:lnTo>
                        <a:lnTo>
                          <a:pt x="21419" y="13909"/>
                        </a:lnTo>
                        <a:lnTo>
                          <a:pt x="21351" y="13768"/>
                        </a:lnTo>
                        <a:lnTo>
                          <a:pt x="21204" y="13500"/>
                        </a:lnTo>
                        <a:lnTo>
                          <a:pt x="21035" y="13287"/>
                        </a:lnTo>
                        <a:lnTo>
                          <a:pt x="20809" y="13090"/>
                        </a:lnTo>
                        <a:lnTo>
                          <a:pt x="20594" y="12962"/>
                        </a:lnTo>
                        <a:lnTo>
                          <a:pt x="20357" y="12821"/>
                        </a:lnTo>
                        <a:lnTo>
                          <a:pt x="20120" y="12764"/>
                        </a:lnTo>
                        <a:lnTo>
                          <a:pt x="19882" y="12708"/>
                        </a:lnTo>
                        <a:lnTo>
                          <a:pt x="19645" y="12736"/>
                        </a:lnTo>
                        <a:lnTo>
                          <a:pt x="19430" y="12793"/>
                        </a:lnTo>
                        <a:lnTo>
                          <a:pt x="19227" y="12906"/>
                        </a:lnTo>
                        <a:lnTo>
                          <a:pt x="19148" y="12962"/>
                        </a:lnTo>
                        <a:lnTo>
                          <a:pt x="19058" y="13047"/>
                        </a:lnTo>
                        <a:lnTo>
                          <a:pt x="18990" y="13146"/>
                        </a:lnTo>
                        <a:lnTo>
                          <a:pt x="18911" y="13259"/>
                        </a:lnTo>
                        <a:lnTo>
                          <a:pt x="18775" y="13471"/>
                        </a:lnTo>
                        <a:lnTo>
                          <a:pt x="18628" y="13641"/>
                        </a:lnTo>
                        <a:lnTo>
                          <a:pt x="18470" y="13740"/>
                        </a:lnTo>
                        <a:lnTo>
                          <a:pt x="18301" y="13825"/>
                        </a:lnTo>
                        <a:lnTo>
                          <a:pt x="18143" y="13853"/>
                        </a:lnTo>
                        <a:lnTo>
                          <a:pt x="17973" y="13881"/>
                        </a:lnTo>
                        <a:lnTo>
                          <a:pt x="17804" y="13853"/>
                        </a:lnTo>
                        <a:lnTo>
                          <a:pt x="17646" y="13796"/>
                        </a:lnTo>
                        <a:lnTo>
                          <a:pt x="17499" y="13726"/>
                        </a:lnTo>
                        <a:lnTo>
                          <a:pt x="17341" y="13641"/>
                        </a:lnTo>
                        <a:lnTo>
                          <a:pt x="17216" y="13528"/>
                        </a:lnTo>
                        <a:lnTo>
                          <a:pt x="17103" y="13386"/>
                        </a:lnTo>
                        <a:lnTo>
                          <a:pt x="17024" y="13259"/>
                        </a:lnTo>
                        <a:lnTo>
                          <a:pt x="16934" y="13118"/>
                        </a:lnTo>
                        <a:lnTo>
                          <a:pt x="16889" y="12991"/>
                        </a:lnTo>
                        <a:lnTo>
                          <a:pt x="16889" y="12849"/>
                        </a:lnTo>
                        <a:lnTo>
                          <a:pt x="16889" y="12383"/>
                        </a:lnTo>
                        <a:lnTo>
                          <a:pt x="16889" y="11662"/>
                        </a:lnTo>
                        <a:lnTo>
                          <a:pt x="16889" y="10701"/>
                        </a:lnTo>
                        <a:lnTo>
                          <a:pt x="16889" y="9640"/>
                        </a:lnTo>
                        <a:lnTo>
                          <a:pt x="16889" y="8566"/>
                        </a:lnTo>
                        <a:lnTo>
                          <a:pt x="16889" y="7478"/>
                        </a:lnTo>
                        <a:lnTo>
                          <a:pt x="16889" y="6502"/>
                        </a:lnTo>
                        <a:lnTo>
                          <a:pt x="16889" y="5739"/>
                        </a:lnTo>
                        <a:lnTo>
                          <a:pt x="16674" y="5894"/>
                        </a:lnTo>
                        <a:lnTo>
                          <a:pt x="16414" y="6036"/>
                        </a:lnTo>
                        <a:lnTo>
                          <a:pt x="16154" y="6177"/>
                        </a:lnTo>
                        <a:lnTo>
                          <a:pt x="15849" y="6248"/>
                        </a:lnTo>
                        <a:lnTo>
                          <a:pt x="15544" y="6304"/>
                        </a:lnTo>
                        <a:lnTo>
                          <a:pt x="15217" y="6332"/>
                        </a:lnTo>
                        <a:lnTo>
                          <a:pt x="14866" y="6361"/>
                        </a:lnTo>
                        <a:lnTo>
                          <a:pt x="14550" y="6361"/>
                        </a:lnTo>
                        <a:lnTo>
                          <a:pt x="14200" y="6332"/>
                        </a:lnTo>
                        <a:lnTo>
                          <a:pt x="13850" y="6276"/>
                        </a:lnTo>
                        <a:lnTo>
                          <a:pt x="13522" y="6219"/>
                        </a:lnTo>
                        <a:lnTo>
                          <a:pt x="13206" y="6149"/>
                        </a:lnTo>
                        <a:lnTo>
                          <a:pt x="12901" y="6064"/>
                        </a:lnTo>
                        <a:lnTo>
                          <a:pt x="12618" y="5951"/>
                        </a:lnTo>
                        <a:lnTo>
                          <a:pt x="12358" y="5838"/>
                        </a:lnTo>
                        <a:lnTo>
                          <a:pt x="12121" y="5739"/>
                        </a:lnTo>
                        <a:lnTo>
                          <a:pt x="11941" y="5626"/>
                        </a:lnTo>
                        <a:lnTo>
                          <a:pt x="11794" y="5513"/>
                        </a:lnTo>
                        <a:lnTo>
                          <a:pt x="11658" y="5414"/>
                        </a:lnTo>
                        <a:lnTo>
                          <a:pt x="11556" y="5301"/>
                        </a:lnTo>
                        <a:lnTo>
                          <a:pt x="11466" y="5187"/>
                        </a:lnTo>
                        <a:lnTo>
                          <a:pt x="11398" y="5089"/>
                        </a:lnTo>
                        <a:lnTo>
                          <a:pt x="11376" y="4947"/>
                        </a:lnTo>
                        <a:lnTo>
                          <a:pt x="11353" y="4834"/>
                        </a:lnTo>
                        <a:lnTo>
                          <a:pt x="11353" y="4707"/>
                        </a:lnTo>
                        <a:lnTo>
                          <a:pt x="11376" y="4565"/>
                        </a:lnTo>
                        <a:lnTo>
                          <a:pt x="11443" y="4410"/>
                        </a:lnTo>
                        <a:lnTo>
                          <a:pt x="11511" y="4240"/>
                        </a:lnTo>
                        <a:lnTo>
                          <a:pt x="11703" y="3887"/>
                        </a:lnTo>
                        <a:lnTo>
                          <a:pt x="11986" y="3505"/>
                        </a:lnTo>
                        <a:lnTo>
                          <a:pt x="12144" y="3265"/>
                        </a:lnTo>
                        <a:lnTo>
                          <a:pt x="12246" y="3025"/>
                        </a:lnTo>
                        <a:lnTo>
                          <a:pt x="12336" y="2756"/>
                        </a:lnTo>
                        <a:lnTo>
                          <a:pt x="12404" y="2445"/>
                        </a:lnTo>
                        <a:lnTo>
                          <a:pt x="12438" y="2176"/>
                        </a:lnTo>
                        <a:lnTo>
                          <a:pt x="12438" y="1880"/>
                        </a:lnTo>
                        <a:lnTo>
                          <a:pt x="12404" y="1583"/>
                        </a:lnTo>
                        <a:lnTo>
                          <a:pt x="12336" y="1314"/>
                        </a:lnTo>
                        <a:lnTo>
                          <a:pt x="12246" y="1046"/>
                        </a:lnTo>
                        <a:lnTo>
                          <a:pt x="12099" y="791"/>
                        </a:lnTo>
                        <a:lnTo>
                          <a:pt x="12008" y="692"/>
                        </a:lnTo>
                        <a:lnTo>
                          <a:pt x="11918" y="579"/>
                        </a:lnTo>
                        <a:lnTo>
                          <a:pt x="11816" y="466"/>
                        </a:lnTo>
                        <a:lnTo>
                          <a:pt x="11703" y="381"/>
                        </a:lnTo>
                        <a:lnTo>
                          <a:pt x="11579" y="310"/>
                        </a:lnTo>
                        <a:lnTo>
                          <a:pt x="11443" y="226"/>
                        </a:lnTo>
                        <a:lnTo>
                          <a:pt x="11297" y="169"/>
                        </a:lnTo>
                        <a:lnTo>
                          <a:pt x="11138" y="113"/>
                        </a:lnTo>
                        <a:lnTo>
                          <a:pt x="10969" y="56"/>
                        </a:lnTo>
                        <a:lnTo>
                          <a:pt x="10800" y="28"/>
                        </a:lnTo>
                        <a:lnTo>
                          <a:pt x="10619" y="28"/>
                        </a:lnTo>
                        <a:lnTo>
                          <a:pt x="10404" y="28"/>
                        </a:lnTo>
                        <a:lnTo>
                          <a:pt x="10257" y="28"/>
                        </a:lnTo>
                        <a:lnTo>
                          <a:pt x="10076" y="56"/>
                        </a:lnTo>
                        <a:lnTo>
                          <a:pt x="9952" y="84"/>
                        </a:lnTo>
                        <a:lnTo>
                          <a:pt x="9794" y="141"/>
                        </a:lnTo>
                        <a:lnTo>
                          <a:pt x="9692" y="226"/>
                        </a:lnTo>
                        <a:lnTo>
                          <a:pt x="9557" y="282"/>
                        </a:lnTo>
                        <a:lnTo>
                          <a:pt x="9455" y="381"/>
                        </a:lnTo>
                        <a:lnTo>
                          <a:pt x="9365" y="466"/>
                        </a:lnTo>
                        <a:lnTo>
                          <a:pt x="9274" y="579"/>
                        </a:lnTo>
                        <a:lnTo>
                          <a:pt x="9184" y="692"/>
                        </a:lnTo>
                        <a:lnTo>
                          <a:pt x="9128" y="791"/>
                        </a:lnTo>
                        <a:lnTo>
                          <a:pt x="9060" y="932"/>
                        </a:lnTo>
                        <a:lnTo>
                          <a:pt x="8969" y="1201"/>
                        </a:lnTo>
                        <a:lnTo>
                          <a:pt x="8913" y="1498"/>
                        </a:lnTo>
                        <a:lnTo>
                          <a:pt x="8890" y="1795"/>
                        </a:lnTo>
                        <a:lnTo>
                          <a:pt x="8890" y="2120"/>
                        </a:lnTo>
                        <a:lnTo>
                          <a:pt x="8913" y="2445"/>
                        </a:lnTo>
                        <a:lnTo>
                          <a:pt x="8969" y="2756"/>
                        </a:lnTo>
                        <a:lnTo>
                          <a:pt x="9060" y="3081"/>
                        </a:lnTo>
                        <a:lnTo>
                          <a:pt x="9173" y="3378"/>
                        </a:lnTo>
                        <a:lnTo>
                          <a:pt x="9297" y="3647"/>
                        </a:lnTo>
                        <a:lnTo>
                          <a:pt x="9466" y="3887"/>
                        </a:lnTo>
                        <a:lnTo>
                          <a:pt x="9579" y="4085"/>
                        </a:lnTo>
                        <a:lnTo>
                          <a:pt x="9670" y="4269"/>
                        </a:lnTo>
                        <a:lnTo>
                          <a:pt x="9726" y="4467"/>
                        </a:lnTo>
                        <a:lnTo>
                          <a:pt x="9771" y="4650"/>
                        </a:lnTo>
                        <a:lnTo>
                          <a:pt x="9771" y="4834"/>
                        </a:lnTo>
                        <a:lnTo>
                          <a:pt x="9749" y="5032"/>
                        </a:lnTo>
                        <a:lnTo>
                          <a:pt x="9715" y="5216"/>
                        </a:lnTo>
                        <a:lnTo>
                          <a:pt x="9625" y="5385"/>
                        </a:lnTo>
                        <a:lnTo>
                          <a:pt x="9534" y="5513"/>
                        </a:lnTo>
                        <a:lnTo>
                          <a:pt x="9410" y="5626"/>
                        </a:lnTo>
                        <a:lnTo>
                          <a:pt x="9229" y="5710"/>
                        </a:lnTo>
                        <a:lnTo>
                          <a:pt x="9060" y="5767"/>
                        </a:lnTo>
                        <a:lnTo>
                          <a:pt x="8845" y="5767"/>
                        </a:lnTo>
                        <a:lnTo>
                          <a:pt x="8585" y="5739"/>
                        </a:lnTo>
                        <a:lnTo>
                          <a:pt x="8325" y="5654"/>
                        </a:lnTo>
                        <a:lnTo>
                          <a:pt x="8020" y="5513"/>
                        </a:lnTo>
                        <a:lnTo>
                          <a:pt x="7840" y="5442"/>
                        </a:lnTo>
                        <a:lnTo>
                          <a:pt x="7648" y="5385"/>
                        </a:lnTo>
                        <a:lnTo>
                          <a:pt x="7433" y="5329"/>
                        </a:lnTo>
                        <a:lnTo>
                          <a:pt x="7241" y="5301"/>
                        </a:lnTo>
                        <a:lnTo>
                          <a:pt x="6755" y="5301"/>
                        </a:lnTo>
                        <a:lnTo>
                          <a:pt x="6281" y="5329"/>
                        </a:lnTo>
                        <a:lnTo>
                          <a:pt x="5784" y="5385"/>
                        </a:lnTo>
                        <a:lnTo>
                          <a:pt x="5264" y="5498"/>
                        </a:lnTo>
                        <a:lnTo>
                          <a:pt x="4744" y="5597"/>
                        </a:lnTo>
                        <a:lnTo>
                          <a:pt x="4247" y="5739"/>
                        </a:lnTo>
                        <a:lnTo>
                          <a:pt x="4202" y="5894"/>
                        </a:lnTo>
                        <a:lnTo>
                          <a:pt x="4202" y="6191"/>
                        </a:lnTo>
                        <a:lnTo>
                          <a:pt x="4202" y="6545"/>
                        </a:lnTo>
                        <a:lnTo>
                          <a:pt x="4225" y="6954"/>
                        </a:lnTo>
                        <a:lnTo>
                          <a:pt x="4315" y="7930"/>
                        </a:lnTo>
                        <a:lnTo>
                          <a:pt x="4394" y="9018"/>
                        </a:lnTo>
                        <a:lnTo>
                          <a:pt x="4439" y="9570"/>
                        </a:lnTo>
                        <a:lnTo>
                          <a:pt x="4462" y="10107"/>
                        </a:lnTo>
                        <a:lnTo>
                          <a:pt x="4484" y="10630"/>
                        </a:lnTo>
                        <a:lnTo>
                          <a:pt x="4507" y="11082"/>
                        </a:lnTo>
                        <a:lnTo>
                          <a:pt x="4484" y="11520"/>
                        </a:lnTo>
                        <a:lnTo>
                          <a:pt x="4439" y="11874"/>
                        </a:lnTo>
                        <a:lnTo>
                          <a:pt x="4394" y="12029"/>
                        </a:lnTo>
                        <a:lnTo>
                          <a:pt x="4349" y="12171"/>
                        </a:lnTo>
                        <a:lnTo>
                          <a:pt x="4315" y="12284"/>
                        </a:lnTo>
                        <a:lnTo>
                          <a:pt x="4247" y="12354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1270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67" name="Puzzle1"/>
                  <p:cNvSpPr>
                    <a:spLocks noEditPoints="1" noChangeArrowheads="1"/>
                  </p:cNvSpPr>
                  <p:nvPr/>
                </p:nvSpPr>
                <p:spPr bwMode="auto">
                  <a:xfrm>
                    <a:off x="7917804" y="4161285"/>
                    <a:ext cx="122966" cy="67521"/>
                  </a:xfrm>
                  <a:custGeom>
                    <a:avLst/>
                    <a:gdLst>
                      <a:gd name="T0" fmla="*/ 16740 w 21600"/>
                      <a:gd name="T1" fmla="*/ 21078 h 21600"/>
                      <a:gd name="T2" fmla="*/ 16976 w 21600"/>
                      <a:gd name="T3" fmla="*/ 521 h 21600"/>
                      <a:gd name="T4" fmla="*/ 4725 w 21600"/>
                      <a:gd name="T5" fmla="*/ 856 h 21600"/>
                      <a:gd name="T6" fmla="*/ 5040 w 21600"/>
                      <a:gd name="T7" fmla="*/ 21004 h 21600"/>
                      <a:gd name="T8" fmla="*/ 10811 w 21600"/>
                      <a:gd name="T9" fmla="*/ 12885 h 21600"/>
                      <a:gd name="T10" fmla="*/ 10845 w 21600"/>
                      <a:gd name="T11" fmla="*/ 8714 h 21600"/>
                      <a:gd name="T12" fmla="*/ 21600 w 21600"/>
                      <a:gd name="T13" fmla="*/ 10000 h 21600"/>
                      <a:gd name="T14" fmla="*/ 56 w 21600"/>
                      <a:gd name="T15" fmla="*/ 10000 h 21600"/>
                      <a:gd name="T16" fmla="*/ 6086 w 21600"/>
                      <a:gd name="T17" fmla="*/ 2569 h 21600"/>
                      <a:gd name="T18" fmla="*/ 16132 w 21600"/>
                      <a:gd name="T19" fmla="*/ 19552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T16" t="T17" r="T18" b="T19"/>
                    <a:pathLst>
                      <a:path w="21600" h="21600">
                        <a:moveTo>
                          <a:pt x="9360" y="20836"/>
                        </a:moveTo>
                        <a:lnTo>
                          <a:pt x="9528" y="20836"/>
                        </a:lnTo>
                        <a:lnTo>
                          <a:pt x="9686" y="20762"/>
                        </a:lnTo>
                        <a:lnTo>
                          <a:pt x="9810" y="20687"/>
                        </a:lnTo>
                        <a:lnTo>
                          <a:pt x="9922" y="20575"/>
                        </a:lnTo>
                        <a:lnTo>
                          <a:pt x="10012" y="20426"/>
                        </a:lnTo>
                        <a:lnTo>
                          <a:pt x="10068" y="20296"/>
                        </a:lnTo>
                        <a:lnTo>
                          <a:pt x="10113" y="20110"/>
                        </a:lnTo>
                        <a:lnTo>
                          <a:pt x="10136" y="19905"/>
                        </a:lnTo>
                        <a:lnTo>
                          <a:pt x="10136" y="19682"/>
                        </a:lnTo>
                        <a:lnTo>
                          <a:pt x="10113" y="19440"/>
                        </a:lnTo>
                        <a:lnTo>
                          <a:pt x="10068" y="19142"/>
                        </a:lnTo>
                        <a:lnTo>
                          <a:pt x="10012" y="18900"/>
                        </a:lnTo>
                        <a:lnTo>
                          <a:pt x="9900" y="18620"/>
                        </a:lnTo>
                        <a:lnTo>
                          <a:pt x="9787" y="18285"/>
                        </a:lnTo>
                        <a:lnTo>
                          <a:pt x="9641" y="17968"/>
                        </a:lnTo>
                        <a:lnTo>
                          <a:pt x="9472" y="17652"/>
                        </a:lnTo>
                        <a:lnTo>
                          <a:pt x="9382" y="17466"/>
                        </a:lnTo>
                        <a:lnTo>
                          <a:pt x="9315" y="17298"/>
                        </a:lnTo>
                        <a:lnTo>
                          <a:pt x="9258" y="17112"/>
                        </a:lnTo>
                        <a:lnTo>
                          <a:pt x="9191" y="16926"/>
                        </a:lnTo>
                        <a:lnTo>
                          <a:pt x="9123" y="16535"/>
                        </a:lnTo>
                        <a:lnTo>
                          <a:pt x="9101" y="16144"/>
                        </a:lnTo>
                        <a:lnTo>
                          <a:pt x="9101" y="15753"/>
                        </a:lnTo>
                        <a:lnTo>
                          <a:pt x="9168" y="15362"/>
                        </a:lnTo>
                        <a:lnTo>
                          <a:pt x="9236" y="14971"/>
                        </a:lnTo>
                        <a:lnTo>
                          <a:pt x="9360" y="14580"/>
                        </a:lnTo>
                        <a:lnTo>
                          <a:pt x="9495" y="14244"/>
                        </a:lnTo>
                        <a:lnTo>
                          <a:pt x="9663" y="13891"/>
                        </a:lnTo>
                        <a:lnTo>
                          <a:pt x="9855" y="13611"/>
                        </a:lnTo>
                        <a:lnTo>
                          <a:pt x="10068" y="13351"/>
                        </a:lnTo>
                        <a:lnTo>
                          <a:pt x="10293" y="13146"/>
                        </a:lnTo>
                        <a:lnTo>
                          <a:pt x="10552" y="12997"/>
                        </a:lnTo>
                        <a:lnTo>
                          <a:pt x="10811" y="12885"/>
                        </a:lnTo>
                        <a:lnTo>
                          <a:pt x="11069" y="12866"/>
                        </a:lnTo>
                        <a:lnTo>
                          <a:pt x="11351" y="12885"/>
                        </a:lnTo>
                        <a:lnTo>
                          <a:pt x="11610" y="12997"/>
                        </a:lnTo>
                        <a:lnTo>
                          <a:pt x="11846" y="13183"/>
                        </a:lnTo>
                        <a:lnTo>
                          <a:pt x="12060" y="13388"/>
                        </a:lnTo>
                        <a:lnTo>
                          <a:pt x="12251" y="13648"/>
                        </a:lnTo>
                        <a:lnTo>
                          <a:pt x="12419" y="13928"/>
                        </a:lnTo>
                        <a:lnTo>
                          <a:pt x="12555" y="14244"/>
                        </a:lnTo>
                        <a:lnTo>
                          <a:pt x="12690" y="14617"/>
                        </a:lnTo>
                        <a:lnTo>
                          <a:pt x="12768" y="15008"/>
                        </a:lnTo>
                        <a:lnTo>
                          <a:pt x="12836" y="15399"/>
                        </a:lnTo>
                        <a:lnTo>
                          <a:pt x="12858" y="15753"/>
                        </a:lnTo>
                        <a:lnTo>
                          <a:pt x="12858" y="16144"/>
                        </a:lnTo>
                        <a:lnTo>
                          <a:pt x="12813" y="16535"/>
                        </a:lnTo>
                        <a:lnTo>
                          <a:pt x="12746" y="16888"/>
                        </a:lnTo>
                        <a:lnTo>
                          <a:pt x="12667" y="17224"/>
                        </a:lnTo>
                        <a:lnTo>
                          <a:pt x="12510" y="17503"/>
                        </a:lnTo>
                        <a:lnTo>
                          <a:pt x="12228" y="18043"/>
                        </a:lnTo>
                        <a:lnTo>
                          <a:pt x="11970" y="18546"/>
                        </a:lnTo>
                        <a:lnTo>
                          <a:pt x="11868" y="18751"/>
                        </a:lnTo>
                        <a:lnTo>
                          <a:pt x="11778" y="18974"/>
                        </a:lnTo>
                        <a:lnTo>
                          <a:pt x="11711" y="19179"/>
                        </a:lnTo>
                        <a:lnTo>
                          <a:pt x="11666" y="19365"/>
                        </a:lnTo>
                        <a:lnTo>
                          <a:pt x="11632" y="19570"/>
                        </a:lnTo>
                        <a:lnTo>
                          <a:pt x="11632" y="19756"/>
                        </a:lnTo>
                        <a:lnTo>
                          <a:pt x="11632" y="19942"/>
                        </a:lnTo>
                        <a:lnTo>
                          <a:pt x="11643" y="20110"/>
                        </a:lnTo>
                        <a:lnTo>
                          <a:pt x="11711" y="20296"/>
                        </a:lnTo>
                        <a:lnTo>
                          <a:pt x="11801" y="20464"/>
                        </a:lnTo>
                        <a:lnTo>
                          <a:pt x="11891" y="20650"/>
                        </a:lnTo>
                        <a:lnTo>
                          <a:pt x="12037" y="20836"/>
                        </a:lnTo>
                        <a:lnTo>
                          <a:pt x="12206" y="21004"/>
                        </a:lnTo>
                        <a:lnTo>
                          <a:pt x="12419" y="21190"/>
                        </a:lnTo>
                        <a:lnTo>
                          <a:pt x="12667" y="21320"/>
                        </a:lnTo>
                        <a:lnTo>
                          <a:pt x="12960" y="21432"/>
                        </a:lnTo>
                        <a:lnTo>
                          <a:pt x="13286" y="21544"/>
                        </a:lnTo>
                        <a:lnTo>
                          <a:pt x="13612" y="21655"/>
                        </a:lnTo>
                        <a:lnTo>
                          <a:pt x="13983" y="21693"/>
                        </a:lnTo>
                        <a:lnTo>
                          <a:pt x="14343" y="21730"/>
                        </a:lnTo>
                        <a:lnTo>
                          <a:pt x="14715" y="21730"/>
                        </a:lnTo>
                        <a:lnTo>
                          <a:pt x="15075" y="21730"/>
                        </a:lnTo>
                        <a:lnTo>
                          <a:pt x="15446" y="21655"/>
                        </a:lnTo>
                        <a:lnTo>
                          <a:pt x="15794" y="21581"/>
                        </a:lnTo>
                        <a:lnTo>
                          <a:pt x="16132" y="21432"/>
                        </a:lnTo>
                        <a:lnTo>
                          <a:pt x="16458" y="21302"/>
                        </a:lnTo>
                        <a:lnTo>
                          <a:pt x="16740" y="21078"/>
                        </a:lnTo>
                        <a:lnTo>
                          <a:pt x="16976" y="20836"/>
                        </a:lnTo>
                        <a:lnTo>
                          <a:pt x="17043" y="20650"/>
                        </a:lnTo>
                        <a:lnTo>
                          <a:pt x="17088" y="20426"/>
                        </a:lnTo>
                        <a:lnTo>
                          <a:pt x="17133" y="20222"/>
                        </a:lnTo>
                        <a:lnTo>
                          <a:pt x="17156" y="19980"/>
                        </a:lnTo>
                        <a:lnTo>
                          <a:pt x="17167" y="19477"/>
                        </a:lnTo>
                        <a:lnTo>
                          <a:pt x="17167" y="18974"/>
                        </a:lnTo>
                        <a:lnTo>
                          <a:pt x="17156" y="18397"/>
                        </a:lnTo>
                        <a:lnTo>
                          <a:pt x="17111" y="17820"/>
                        </a:lnTo>
                        <a:lnTo>
                          <a:pt x="17066" y="17261"/>
                        </a:lnTo>
                        <a:lnTo>
                          <a:pt x="16998" y="16646"/>
                        </a:lnTo>
                        <a:lnTo>
                          <a:pt x="16852" y="15511"/>
                        </a:lnTo>
                        <a:lnTo>
                          <a:pt x="16740" y="14393"/>
                        </a:lnTo>
                        <a:lnTo>
                          <a:pt x="16717" y="13928"/>
                        </a:lnTo>
                        <a:lnTo>
                          <a:pt x="16695" y="13462"/>
                        </a:lnTo>
                        <a:lnTo>
                          <a:pt x="16717" y="13071"/>
                        </a:lnTo>
                        <a:lnTo>
                          <a:pt x="16785" y="12755"/>
                        </a:lnTo>
                        <a:lnTo>
                          <a:pt x="16852" y="12419"/>
                        </a:lnTo>
                        <a:lnTo>
                          <a:pt x="16953" y="12140"/>
                        </a:lnTo>
                        <a:lnTo>
                          <a:pt x="17088" y="11898"/>
                        </a:lnTo>
                        <a:lnTo>
                          <a:pt x="17212" y="11675"/>
                        </a:lnTo>
                        <a:lnTo>
                          <a:pt x="17370" y="11470"/>
                        </a:lnTo>
                        <a:lnTo>
                          <a:pt x="17516" y="11284"/>
                        </a:lnTo>
                        <a:lnTo>
                          <a:pt x="17696" y="11135"/>
                        </a:lnTo>
                        <a:lnTo>
                          <a:pt x="17865" y="11042"/>
                        </a:lnTo>
                        <a:lnTo>
                          <a:pt x="18033" y="10930"/>
                        </a:lnTo>
                        <a:lnTo>
                          <a:pt x="18213" y="10893"/>
                        </a:lnTo>
                        <a:lnTo>
                          <a:pt x="18382" y="10893"/>
                        </a:lnTo>
                        <a:lnTo>
                          <a:pt x="18551" y="10967"/>
                        </a:lnTo>
                        <a:lnTo>
                          <a:pt x="18708" y="11042"/>
                        </a:lnTo>
                        <a:lnTo>
                          <a:pt x="18855" y="11172"/>
                        </a:lnTo>
                        <a:lnTo>
                          <a:pt x="19012" y="11358"/>
                        </a:lnTo>
                        <a:lnTo>
                          <a:pt x="19136" y="11600"/>
                        </a:lnTo>
                        <a:lnTo>
                          <a:pt x="19271" y="11861"/>
                        </a:lnTo>
                        <a:lnTo>
                          <a:pt x="19440" y="12028"/>
                        </a:lnTo>
                        <a:lnTo>
                          <a:pt x="19608" y="12177"/>
                        </a:lnTo>
                        <a:lnTo>
                          <a:pt x="19822" y="12289"/>
                        </a:lnTo>
                        <a:lnTo>
                          <a:pt x="20025" y="12289"/>
                        </a:lnTo>
                        <a:lnTo>
                          <a:pt x="20238" y="12289"/>
                        </a:lnTo>
                        <a:lnTo>
                          <a:pt x="20452" y="12215"/>
                        </a:lnTo>
                        <a:lnTo>
                          <a:pt x="20643" y="12103"/>
                        </a:lnTo>
                        <a:lnTo>
                          <a:pt x="20846" y="11973"/>
                        </a:lnTo>
                        <a:lnTo>
                          <a:pt x="21037" y="11786"/>
                        </a:lnTo>
                        <a:lnTo>
                          <a:pt x="21206" y="11563"/>
                        </a:lnTo>
                        <a:lnTo>
                          <a:pt x="21363" y="11321"/>
                        </a:lnTo>
                        <a:lnTo>
                          <a:pt x="21465" y="11079"/>
                        </a:lnTo>
                        <a:lnTo>
                          <a:pt x="21577" y="10744"/>
                        </a:lnTo>
                        <a:lnTo>
                          <a:pt x="21622" y="10427"/>
                        </a:lnTo>
                        <a:lnTo>
                          <a:pt x="21645" y="10111"/>
                        </a:lnTo>
                        <a:lnTo>
                          <a:pt x="21622" y="9608"/>
                        </a:lnTo>
                        <a:lnTo>
                          <a:pt x="21577" y="9142"/>
                        </a:lnTo>
                        <a:lnTo>
                          <a:pt x="21465" y="8751"/>
                        </a:lnTo>
                        <a:lnTo>
                          <a:pt x="21363" y="8397"/>
                        </a:lnTo>
                        <a:lnTo>
                          <a:pt x="21206" y="8062"/>
                        </a:lnTo>
                        <a:lnTo>
                          <a:pt x="21037" y="7820"/>
                        </a:lnTo>
                        <a:lnTo>
                          <a:pt x="20846" y="7597"/>
                        </a:lnTo>
                        <a:lnTo>
                          <a:pt x="20643" y="7429"/>
                        </a:lnTo>
                        <a:lnTo>
                          <a:pt x="20452" y="7317"/>
                        </a:lnTo>
                        <a:lnTo>
                          <a:pt x="20238" y="7206"/>
                        </a:lnTo>
                        <a:lnTo>
                          <a:pt x="20025" y="7168"/>
                        </a:lnTo>
                        <a:lnTo>
                          <a:pt x="19822" y="7206"/>
                        </a:lnTo>
                        <a:lnTo>
                          <a:pt x="19608" y="7243"/>
                        </a:lnTo>
                        <a:lnTo>
                          <a:pt x="19440" y="7355"/>
                        </a:lnTo>
                        <a:lnTo>
                          <a:pt x="19271" y="7504"/>
                        </a:lnTo>
                        <a:lnTo>
                          <a:pt x="19136" y="7708"/>
                        </a:lnTo>
                        <a:lnTo>
                          <a:pt x="19012" y="7895"/>
                        </a:lnTo>
                        <a:lnTo>
                          <a:pt x="18832" y="8025"/>
                        </a:lnTo>
                        <a:lnTo>
                          <a:pt x="18663" y="8174"/>
                        </a:lnTo>
                        <a:lnTo>
                          <a:pt x="18472" y="8248"/>
                        </a:lnTo>
                        <a:lnTo>
                          <a:pt x="18270" y="8286"/>
                        </a:lnTo>
                        <a:lnTo>
                          <a:pt x="18078" y="8323"/>
                        </a:lnTo>
                        <a:lnTo>
                          <a:pt x="17887" y="8323"/>
                        </a:lnTo>
                        <a:lnTo>
                          <a:pt x="17696" y="8248"/>
                        </a:lnTo>
                        <a:lnTo>
                          <a:pt x="17493" y="8174"/>
                        </a:lnTo>
                        <a:lnTo>
                          <a:pt x="17302" y="8062"/>
                        </a:lnTo>
                        <a:lnTo>
                          <a:pt x="17133" y="7969"/>
                        </a:lnTo>
                        <a:lnTo>
                          <a:pt x="16976" y="7783"/>
                        </a:lnTo>
                        <a:lnTo>
                          <a:pt x="16852" y="7597"/>
                        </a:lnTo>
                        <a:lnTo>
                          <a:pt x="16740" y="7429"/>
                        </a:lnTo>
                        <a:lnTo>
                          <a:pt x="16672" y="7168"/>
                        </a:lnTo>
                        <a:lnTo>
                          <a:pt x="16638" y="6926"/>
                        </a:lnTo>
                        <a:lnTo>
                          <a:pt x="16616" y="6498"/>
                        </a:lnTo>
                        <a:lnTo>
                          <a:pt x="16616" y="5772"/>
                        </a:lnTo>
                        <a:lnTo>
                          <a:pt x="16650" y="4915"/>
                        </a:lnTo>
                        <a:lnTo>
                          <a:pt x="16695" y="3928"/>
                        </a:lnTo>
                        <a:lnTo>
                          <a:pt x="16762" y="2960"/>
                        </a:lnTo>
                        <a:lnTo>
                          <a:pt x="16830" y="1992"/>
                        </a:lnTo>
                        <a:lnTo>
                          <a:pt x="16908" y="1173"/>
                        </a:lnTo>
                        <a:lnTo>
                          <a:pt x="16976" y="521"/>
                        </a:lnTo>
                        <a:lnTo>
                          <a:pt x="16953" y="521"/>
                        </a:lnTo>
                        <a:lnTo>
                          <a:pt x="16931" y="521"/>
                        </a:lnTo>
                        <a:lnTo>
                          <a:pt x="16267" y="484"/>
                        </a:lnTo>
                        <a:lnTo>
                          <a:pt x="15637" y="428"/>
                        </a:lnTo>
                        <a:lnTo>
                          <a:pt x="15063" y="353"/>
                        </a:lnTo>
                        <a:lnTo>
                          <a:pt x="14523" y="279"/>
                        </a:lnTo>
                        <a:lnTo>
                          <a:pt x="14040" y="167"/>
                        </a:lnTo>
                        <a:lnTo>
                          <a:pt x="13635" y="93"/>
                        </a:lnTo>
                        <a:lnTo>
                          <a:pt x="13331" y="18"/>
                        </a:lnTo>
                        <a:lnTo>
                          <a:pt x="13117" y="18"/>
                        </a:lnTo>
                        <a:lnTo>
                          <a:pt x="12982" y="18"/>
                        </a:lnTo>
                        <a:lnTo>
                          <a:pt x="12858" y="130"/>
                        </a:lnTo>
                        <a:lnTo>
                          <a:pt x="12723" y="279"/>
                        </a:lnTo>
                        <a:lnTo>
                          <a:pt x="12622" y="446"/>
                        </a:lnTo>
                        <a:lnTo>
                          <a:pt x="12510" y="670"/>
                        </a:lnTo>
                        <a:lnTo>
                          <a:pt x="12419" y="912"/>
                        </a:lnTo>
                        <a:lnTo>
                          <a:pt x="12363" y="1210"/>
                        </a:lnTo>
                        <a:lnTo>
                          <a:pt x="12318" y="1526"/>
                        </a:lnTo>
                        <a:lnTo>
                          <a:pt x="12273" y="1843"/>
                        </a:lnTo>
                        <a:lnTo>
                          <a:pt x="12251" y="2215"/>
                        </a:lnTo>
                        <a:lnTo>
                          <a:pt x="12273" y="2532"/>
                        </a:lnTo>
                        <a:lnTo>
                          <a:pt x="12318" y="2886"/>
                        </a:lnTo>
                        <a:lnTo>
                          <a:pt x="12386" y="3240"/>
                        </a:lnTo>
                        <a:lnTo>
                          <a:pt x="12464" y="3556"/>
                        </a:lnTo>
                        <a:lnTo>
                          <a:pt x="12577" y="3891"/>
                        </a:lnTo>
                        <a:lnTo>
                          <a:pt x="12746" y="4171"/>
                        </a:lnTo>
                        <a:lnTo>
                          <a:pt x="12926" y="4487"/>
                        </a:lnTo>
                        <a:lnTo>
                          <a:pt x="13050" y="4860"/>
                        </a:lnTo>
                        <a:lnTo>
                          <a:pt x="13162" y="5251"/>
                        </a:lnTo>
                        <a:lnTo>
                          <a:pt x="13218" y="5604"/>
                        </a:lnTo>
                        <a:lnTo>
                          <a:pt x="13263" y="5995"/>
                        </a:lnTo>
                        <a:lnTo>
                          <a:pt x="13241" y="6386"/>
                        </a:lnTo>
                        <a:lnTo>
                          <a:pt x="13218" y="6740"/>
                        </a:lnTo>
                        <a:lnTo>
                          <a:pt x="13139" y="7094"/>
                        </a:lnTo>
                        <a:lnTo>
                          <a:pt x="13050" y="7429"/>
                        </a:lnTo>
                        <a:lnTo>
                          <a:pt x="12903" y="7746"/>
                        </a:lnTo>
                        <a:lnTo>
                          <a:pt x="12723" y="8025"/>
                        </a:lnTo>
                        <a:lnTo>
                          <a:pt x="12532" y="8286"/>
                        </a:lnTo>
                        <a:lnTo>
                          <a:pt x="12318" y="8491"/>
                        </a:lnTo>
                        <a:lnTo>
                          <a:pt x="12060" y="8677"/>
                        </a:lnTo>
                        <a:lnTo>
                          <a:pt x="11756" y="8788"/>
                        </a:lnTo>
                        <a:lnTo>
                          <a:pt x="11452" y="8826"/>
                        </a:lnTo>
                        <a:lnTo>
                          <a:pt x="11283" y="8826"/>
                        </a:lnTo>
                        <a:lnTo>
                          <a:pt x="11126" y="8826"/>
                        </a:lnTo>
                        <a:lnTo>
                          <a:pt x="11002" y="8788"/>
                        </a:lnTo>
                        <a:lnTo>
                          <a:pt x="10845" y="8714"/>
                        </a:lnTo>
                        <a:lnTo>
                          <a:pt x="10721" y="8640"/>
                        </a:lnTo>
                        <a:lnTo>
                          <a:pt x="10608" y="8565"/>
                        </a:lnTo>
                        <a:lnTo>
                          <a:pt x="10485" y="8453"/>
                        </a:lnTo>
                        <a:lnTo>
                          <a:pt x="10372" y="8323"/>
                        </a:lnTo>
                        <a:lnTo>
                          <a:pt x="10181" y="8062"/>
                        </a:lnTo>
                        <a:lnTo>
                          <a:pt x="10035" y="7746"/>
                        </a:lnTo>
                        <a:lnTo>
                          <a:pt x="9900" y="7392"/>
                        </a:lnTo>
                        <a:lnTo>
                          <a:pt x="9787" y="7001"/>
                        </a:lnTo>
                        <a:lnTo>
                          <a:pt x="9731" y="6610"/>
                        </a:lnTo>
                        <a:lnTo>
                          <a:pt x="9686" y="6219"/>
                        </a:lnTo>
                        <a:lnTo>
                          <a:pt x="9663" y="5772"/>
                        </a:lnTo>
                        <a:lnTo>
                          <a:pt x="9686" y="5381"/>
                        </a:lnTo>
                        <a:lnTo>
                          <a:pt x="9753" y="4990"/>
                        </a:lnTo>
                        <a:lnTo>
                          <a:pt x="9832" y="4636"/>
                        </a:lnTo>
                        <a:lnTo>
                          <a:pt x="9945" y="4320"/>
                        </a:lnTo>
                        <a:lnTo>
                          <a:pt x="10068" y="4022"/>
                        </a:lnTo>
                        <a:lnTo>
                          <a:pt x="10203" y="3817"/>
                        </a:lnTo>
                        <a:lnTo>
                          <a:pt x="10316" y="3593"/>
                        </a:lnTo>
                        <a:lnTo>
                          <a:pt x="10395" y="3351"/>
                        </a:lnTo>
                        <a:lnTo>
                          <a:pt x="10462" y="3109"/>
                        </a:lnTo>
                        <a:lnTo>
                          <a:pt x="10507" y="2848"/>
                        </a:lnTo>
                        <a:lnTo>
                          <a:pt x="10530" y="2606"/>
                        </a:lnTo>
                        <a:lnTo>
                          <a:pt x="10507" y="2346"/>
                        </a:lnTo>
                        <a:lnTo>
                          <a:pt x="10462" y="2141"/>
                        </a:lnTo>
                        <a:lnTo>
                          <a:pt x="10395" y="1880"/>
                        </a:lnTo>
                        <a:lnTo>
                          <a:pt x="10293" y="1638"/>
                        </a:lnTo>
                        <a:lnTo>
                          <a:pt x="10158" y="1415"/>
                        </a:lnTo>
                        <a:lnTo>
                          <a:pt x="9967" y="1210"/>
                        </a:lnTo>
                        <a:lnTo>
                          <a:pt x="9753" y="986"/>
                        </a:lnTo>
                        <a:lnTo>
                          <a:pt x="9495" y="819"/>
                        </a:lnTo>
                        <a:lnTo>
                          <a:pt x="9191" y="670"/>
                        </a:lnTo>
                        <a:lnTo>
                          <a:pt x="8842" y="521"/>
                        </a:lnTo>
                        <a:lnTo>
                          <a:pt x="8471" y="446"/>
                        </a:lnTo>
                        <a:lnTo>
                          <a:pt x="7998" y="428"/>
                        </a:lnTo>
                        <a:lnTo>
                          <a:pt x="7413" y="428"/>
                        </a:lnTo>
                        <a:lnTo>
                          <a:pt x="6817" y="446"/>
                        </a:lnTo>
                        <a:lnTo>
                          <a:pt x="6187" y="521"/>
                        </a:lnTo>
                        <a:lnTo>
                          <a:pt x="5602" y="633"/>
                        </a:lnTo>
                        <a:lnTo>
                          <a:pt x="5107" y="744"/>
                        </a:lnTo>
                        <a:lnTo>
                          <a:pt x="4725" y="856"/>
                        </a:lnTo>
                        <a:lnTo>
                          <a:pt x="4848" y="1564"/>
                        </a:lnTo>
                        <a:lnTo>
                          <a:pt x="5028" y="2495"/>
                        </a:lnTo>
                        <a:lnTo>
                          <a:pt x="5175" y="3556"/>
                        </a:lnTo>
                        <a:lnTo>
                          <a:pt x="5298" y="4673"/>
                        </a:lnTo>
                        <a:lnTo>
                          <a:pt x="5343" y="5213"/>
                        </a:lnTo>
                        <a:lnTo>
                          <a:pt x="5388" y="5753"/>
                        </a:lnTo>
                        <a:lnTo>
                          <a:pt x="5411" y="6275"/>
                        </a:lnTo>
                        <a:lnTo>
                          <a:pt x="5411" y="6740"/>
                        </a:lnTo>
                        <a:lnTo>
                          <a:pt x="5366" y="7168"/>
                        </a:lnTo>
                        <a:lnTo>
                          <a:pt x="5321" y="7541"/>
                        </a:lnTo>
                        <a:lnTo>
                          <a:pt x="5287" y="7708"/>
                        </a:lnTo>
                        <a:lnTo>
                          <a:pt x="5242" y="7857"/>
                        </a:lnTo>
                        <a:lnTo>
                          <a:pt x="5197" y="7969"/>
                        </a:lnTo>
                        <a:lnTo>
                          <a:pt x="5130" y="8062"/>
                        </a:lnTo>
                        <a:lnTo>
                          <a:pt x="5006" y="8248"/>
                        </a:lnTo>
                        <a:lnTo>
                          <a:pt x="4848" y="8397"/>
                        </a:lnTo>
                        <a:lnTo>
                          <a:pt x="4725" y="8528"/>
                        </a:lnTo>
                        <a:lnTo>
                          <a:pt x="4567" y="8640"/>
                        </a:lnTo>
                        <a:lnTo>
                          <a:pt x="4421" y="8714"/>
                        </a:lnTo>
                        <a:lnTo>
                          <a:pt x="4263" y="8751"/>
                        </a:lnTo>
                        <a:lnTo>
                          <a:pt x="4095" y="8788"/>
                        </a:lnTo>
                        <a:lnTo>
                          <a:pt x="3948" y="8788"/>
                        </a:lnTo>
                        <a:lnTo>
                          <a:pt x="3791" y="8751"/>
                        </a:lnTo>
                        <a:lnTo>
                          <a:pt x="3667" y="8714"/>
                        </a:lnTo>
                        <a:lnTo>
                          <a:pt x="3510" y="8677"/>
                        </a:lnTo>
                        <a:lnTo>
                          <a:pt x="3386" y="8602"/>
                        </a:lnTo>
                        <a:lnTo>
                          <a:pt x="3251" y="8491"/>
                        </a:lnTo>
                        <a:lnTo>
                          <a:pt x="3127" y="8360"/>
                        </a:lnTo>
                        <a:lnTo>
                          <a:pt x="3015" y="8248"/>
                        </a:lnTo>
                        <a:lnTo>
                          <a:pt x="2925" y="8062"/>
                        </a:lnTo>
                        <a:lnTo>
                          <a:pt x="2778" y="7857"/>
                        </a:lnTo>
                        <a:lnTo>
                          <a:pt x="2610" y="7671"/>
                        </a:lnTo>
                        <a:lnTo>
                          <a:pt x="2407" y="7541"/>
                        </a:lnTo>
                        <a:lnTo>
                          <a:pt x="2171" y="7466"/>
                        </a:lnTo>
                        <a:lnTo>
                          <a:pt x="1957" y="7429"/>
                        </a:lnTo>
                        <a:lnTo>
                          <a:pt x="1698" y="7429"/>
                        </a:lnTo>
                        <a:lnTo>
                          <a:pt x="1462" y="7466"/>
                        </a:lnTo>
                        <a:lnTo>
                          <a:pt x="1226" y="7559"/>
                        </a:lnTo>
                        <a:lnTo>
                          <a:pt x="989" y="7708"/>
                        </a:lnTo>
                        <a:lnTo>
                          <a:pt x="776" y="7932"/>
                        </a:lnTo>
                        <a:lnTo>
                          <a:pt x="551" y="8211"/>
                        </a:lnTo>
                        <a:lnTo>
                          <a:pt x="382" y="8528"/>
                        </a:lnTo>
                        <a:lnTo>
                          <a:pt x="315" y="8714"/>
                        </a:lnTo>
                        <a:lnTo>
                          <a:pt x="236" y="8919"/>
                        </a:lnTo>
                        <a:lnTo>
                          <a:pt x="191" y="9142"/>
                        </a:lnTo>
                        <a:lnTo>
                          <a:pt x="123" y="9347"/>
                        </a:lnTo>
                        <a:lnTo>
                          <a:pt x="78" y="9608"/>
                        </a:lnTo>
                        <a:lnTo>
                          <a:pt x="56" y="9887"/>
                        </a:lnTo>
                        <a:lnTo>
                          <a:pt x="33" y="10185"/>
                        </a:lnTo>
                        <a:lnTo>
                          <a:pt x="33" y="10464"/>
                        </a:lnTo>
                        <a:lnTo>
                          <a:pt x="33" y="10706"/>
                        </a:lnTo>
                        <a:lnTo>
                          <a:pt x="56" y="10967"/>
                        </a:lnTo>
                        <a:lnTo>
                          <a:pt x="78" y="11172"/>
                        </a:lnTo>
                        <a:lnTo>
                          <a:pt x="123" y="11395"/>
                        </a:lnTo>
                        <a:lnTo>
                          <a:pt x="168" y="11600"/>
                        </a:lnTo>
                        <a:lnTo>
                          <a:pt x="236" y="11786"/>
                        </a:lnTo>
                        <a:lnTo>
                          <a:pt x="292" y="11973"/>
                        </a:lnTo>
                        <a:lnTo>
                          <a:pt x="382" y="12140"/>
                        </a:lnTo>
                        <a:lnTo>
                          <a:pt x="540" y="12419"/>
                        </a:lnTo>
                        <a:lnTo>
                          <a:pt x="731" y="12680"/>
                        </a:lnTo>
                        <a:lnTo>
                          <a:pt x="944" y="12866"/>
                        </a:lnTo>
                        <a:lnTo>
                          <a:pt x="1158" y="12997"/>
                        </a:lnTo>
                        <a:lnTo>
                          <a:pt x="1395" y="13108"/>
                        </a:lnTo>
                        <a:lnTo>
                          <a:pt x="1608" y="13183"/>
                        </a:lnTo>
                        <a:lnTo>
                          <a:pt x="1856" y="13183"/>
                        </a:lnTo>
                        <a:lnTo>
                          <a:pt x="2070" y="13146"/>
                        </a:lnTo>
                        <a:lnTo>
                          <a:pt x="2261" y="13071"/>
                        </a:lnTo>
                        <a:lnTo>
                          <a:pt x="2430" y="12960"/>
                        </a:lnTo>
                        <a:lnTo>
                          <a:pt x="2587" y="12792"/>
                        </a:lnTo>
                        <a:lnTo>
                          <a:pt x="2688" y="12606"/>
                        </a:lnTo>
                        <a:lnTo>
                          <a:pt x="2801" y="12419"/>
                        </a:lnTo>
                        <a:lnTo>
                          <a:pt x="2925" y="12289"/>
                        </a:lnTo>
                        <a:lnTo>
                          <a:pt x="3082" y="12177"/>
                        </a:lnTo>
                        <a:lnTo>
                          <a:pt x="3228" y="12103"/>
                        </a:lnTo>
                        <a:lnTo>
                          <a:pt x="3408" y="12103"/>
                        </a:lnTo>
                        <a:lnTo>
                          <a:pt x="3577" y="12103"/>
                        </a:lnTo>
                        <a:lnTo>
                          <a:pt x="3723" y="12177"/>
                        </a:lnTo>
                        <a:lnTo>
                          <a:pt x="3903" y="12252"/>
                        </a:lnTo>
                        <a:lnTo>
                          <a:pt x="4072" y="12364"/>
                        </a:lnTo>
                        <a:lnTo>
                          <a:pt x="4230" y="12494"/>
                        </a:lnTo>
                        <a:lnTo>
                          <a:pt x="4353" y="12643"/>
                        </a:lnTo>
                        <a:lnTo>
                          <a:pt x="4488" y="12829"/>
                        </a:lnTo>
                        <a:lnTo>
                          <a:pt x="4567" y="13034"/>
                        </a:lnTo>
                        <a:lnTo>
                          <a:pt x="4657" y="13257"/>
                        </a:lnTo>
                        <a:lnTo>
                          <a:pt x="4702" y="13462"/>
                        </a:lnTo>
                        <a:lnTo>
                          <a:pt x="4725" y="13686"/>
                        </a:lnTo>
                        <a:lnTo>
                          <a:pt x="4702" y="14282"/>
                        </a:lnTo>
                        <a:lnTo>
                          <a:pt x="4657" y="15045"/>
                        </a:lnTo>
                        <a:lnTo>
                          <a:pt x="4612" y="15976"/>
                        </a:lnTo>
                        <a:lnTo>
                          <a:pt x="4590" y="16926"/>
                        </a:lnTo>
                        <a:lnTo>
                          <a:pt x="4567" y="17968"/>
                        </a:lnTo>
                        <a:lnTo>
                          <a:pt x="4567" y="19011"/>
                        </a:lnTo>
                        <a:lnTo>
                          <a:pt x="4590" y="19514"/>
                        </a:lnTo>
                        <a:lnTo>
                          <a:pt x="4612" y="19980"/>
                        </a:lnTo>
                        <a:lnTo>
                          <a:pt x="4657" y="20426"/>
                        </a:lnTo>
                        <a:lnTo>
                          <a:pt x="4725" y="20836"/>
                        </a:lnTo>
                        <a:lnTo>
                          <a:pt x="4848" y="20929"/>
                        </a:lnTo>
                        <a:lnTo>
                          <a:pt x="5040" y="21004"/>
                        </a:lnTo>
                        <a:lnTo>
                          <a:pt x="5265" y="21078"/>
                        </a:lnTo>
                        <a:lnTo>
                          <a:pt x="5478" y="21115"/>
                        </a:lnTo>
                        <a:lnTo>
                          <a:pt x="6041" y="21115"/>
                        </a:lnTo>
                        <a:lnTo>
                          <a:pt x="6637" y="21078"/>
                        </a:lnTo>
                        <a:lnTo>
                          <a:pt x="7312" y="21004"/>
                        </a:lnTo>
                        <a:lnTo>
                          <a:pt x="7998" y="20929"/>
                        </a:lnTo>
                        <a:lnTo>
                          <a:pt x="8696" y="20855"/>
                        </a:lnTo>
                        <a:lnTo>
                          <a:pt x="9360" y="20836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1270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68" name="Puzzle4"/>
                  <p:cNvSpPr>
                    <a:spLocks noEditPoints="1" noChangeArrowheads="1"/>
                  </p:cNvSpPr>
                  <p:nvPr/>
                </p:nvSpPr>
                <p:spPr bwMode="auto">
                  <a:xfrm>
                    <a:off x="8109639" y="4285230"/>
                    <a:ext cx="73452" cy="112923"/>
                  </a:xfrm>
                  <a:custGeom>
                    <a:avLst/>
                    <a:gdLst>
                      <a:gd name="T0" fmla="*/ 8307 w 21600"/>
                      <a:gd name="T1" fmla="*/ 11593 h 21600"/>
                      <a:gd name="T2" fmla="*/ 453 w 21600"/>
                      <a:gd name="T3" fmla="*/ 16938 h 21600"/>
                      <a:gd name="T4" fmla="*/ 11500 w 21600"/>
                      <a:gd name="T5" fmla="*/ 21600 h 21600"/>
                      <a:gd name="T6" fmla="*/ 20920 w 21600"/>
                      <a:gd name="T7" fmla="*/ 16751 h 21600"/>
                      <a:gd name="T8" fmla="*/ 13972 w 21600"/>
                      <a:gd name="T9" fmla="*/ 10888 h 21600"/>
                      <a:gd name="T10" fmla="*/ 21033 w 21600"/>
                      <a:gd name="T11" fmla="*/ 4716 h 21600"/>
                      <a:gd name="T12" fmla="*/ 11102 w 21600"/>
                      <a:gd name="T13" fmla="*/ 11 h 21600"/>
                      <a:gd name="T14" fmla="*/ 453 w 21600"/>
                      <a:gd name="T15" fmla="*/ 4716 h 21600"/>
                      <a:gd name="T16" fmla="*/ 2076 w 21600"/>
                      <a:gd name="T17" fmla="*/ 5664 h 21600"/>
                      <a:gd name="T18" fmla="*/ 20203 w 21600"/>
                      <a:gd name="T19" fmla="*/ 15980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T16" t="T17" r="T18" b="T19"/>
                    <a:pathLst>
                      <a:path w="21600" h="21600">
                        <a:moveTo>
                          <a:pt x="3813" y="10590"/>
                        </a:moveTo>
                        <a:lnTo>
                          <a:pt x="3927" y="10513"/>
                        </a:lnTo>
                        <a:lnTo>
                          <a:pt x="4078" y="10425"/>
                        </a:lnTo>
                        <a:lnTo>
                          <a:pt x="4210" y="10359"/>
                        </a:lnTo>
                        <a:lnTo>
                          <a:pt x="4361" y="10315"/>
                        </a:lnTo>
                        <a:lnTo>
                          <a:pt x="4682" y="10237"/>
                        </a:lnTo>
                        <a:lnTo>
                          <a:pt x="5041" y="10193"/>
                        </a:lnTo>
                        <a:lnTo>
                          <a:pt x="5456" y="10171"/>
                        </a:lnTo>
                        <a:lnTo>
                          <a:pt x="5853" y="10193"/>
                        </a:lnTo>
                        <a:lnTo>
                          <a:pt x="6249" y="10260"/>
                        </a:lnTo>
                        <a:lnTo>
                          <a:pt x="6646" y="10337"/>
                        </a:lnTo>
                        <a:lnTo>
                          <a:pt x="7004" y="10469"/>
                        </a:lnTo>
                        <a:lnTo>
                          <a:pt x="7363" y="10612"/>
                        </a:lnTo>
                        <a:lnTo>
                          <a:pt x="7665" y="10788"/>
                        </a:lnTo>
                        <a:lnTo>
                          <a:pt x="7911" y="10998"/>
                        </a:lnTo>
                        <a:lnTo>
                          <a:pt x="8024" y="11097"/>
                        </a:lnTo>
                        <a:lnTo>
                          <a:pt x="8137" y="11207"/>
                        </a:lnTo>
                        <a:lnTo>
                          <a:pt x="8194" y="11340"/>
                        </a:lnTo>
                        <a:lnTo>
                          <a:pt x="8269" y="11461"/>
                        </a:lnTo>
                        <a:lnTo>
                          <a:pt x="8307" y="11593"/>
                        </a:lnTo>
                        <a:lnTo>
                          <a:pt x="8307" y="11714"/>
                        </a:lnTo>
                        <a:lnTo>
                          <a:pt x="8307" y="11868"/>
                        </a:lnTo>
                        <a:lnTo>
                          <a:pt x="8307" y="12012"/>
                        </a:lnTo>
                        <a:lnTo>
                          <a:pt x="8194" y="12265"/>
                        </a:lnTo>
                        <a:lnTo>
                          <a:pt x="8062" y="12519"/>
                        </a:lnTo>
                        <a:lnTo>
                          <a:pt x="7873" y="12706"/>
                        </a:lnTo>
                        <a:lnTo>
                          <a:pt x="7627" y="12904"/>
                        </a:lnTo>
                        <a:lnTo>
                          <a:pt x="7363" y="13048"/>
                        </a:lnTo>
                        <a:lnTo>
                          <a:pt x="7080" y="13180"/>
                        </a:lnTo>
                        <a:lnTo>
                          <a:pt x="6759" y="13257"/>
                        </a:lnTo>
                        <a:lnTo>
                          <a:pt x="6419" y="13345"/>
                        </a:lnTo>
                        <a:lnTo>
                          <a:pt x="6098" y="13389"/>
                        </a:lnTo>
                        <a:lnTo>
                          <a:pt x="5739" y="13389"/>
                        </a:lnTo>
                        <a:lnTo>
                          <a:pt x="5418" y="13389"/>
                        </a:lnTo>
                        <a:lnTo>
                          <a:pt x="5079" y="13345"/>
                        </a:lnTo>
                        <a:lnTo>
                          <a:pt x="4758" y="13301"/>
                        </a:lnTo>
                        <a:lnTo>
                          <a:pt x="4474" y="13213"/>
                        </a:lnTo>
                        <a:lnTo>
                          <a:pt x="4172" y="13114"/>
                        </a:lnTo>
                        <a:lnTo>
                          <a:pt x="3965" y="12982"/>
                        </a:lnTo>
                        <a:lnTo>
                          <a:pt x="3738" y="12838"/>
                        </a:lnTo>
                        <a:lnTo>
                          <a:pt x="3493" y="12706"/>
                        </a:lnTo>
                        <a:lnTo>
                          <a:pt x="3228" y="12607"/>
                        </a:lnTo>
                        <a:lnTo>
                          <a:pt x="2945" y="12519"/>
                        </a:lnTo>
                        <a:lnTo>
                          <a:pt x="2700" y="12431"/>
                        </a:lnTo>
                        <a:lnTo>
                          <a:pt x="2397" y="12375"/>
                        </a:lnTo>
                        <a:lnTo>
                          <a:pt x="2152" y="12331"/>
                        </a:lnTo>
                        <a:lnTo>
                          <a:pt x="1888" y="12309"/>
                        </a:lnTo>
                        <a:lnTo>
                          <a:pt x="1642" y="12309"/>
                        </a:lnTo>
                        <a:lnTo>
                          <a:pt x="1397" y="12331"/>
                        </a:lnTo>
                        <a:lnTo>
                          <a:pt x="1170" y="12397"/>
                        </a:lnTo>
                        <a:lnTo>
                          <a:pt x="962" y="12453"/>
                        </a:lnTo>
                        <a:lnTo>
                          <a:pt x="774" y="12563"/>
                        </a:lnTo>
                        <a:lnTo>
                          <a:pt x="623" y="12684"/>
                        </a:lnTo>
                        <a:lnTo>
                          <a:pt x="528" y="12838"/>
                        </a:lnTo>
                        <a:lnTo>
                          <a:pt x="453" y="13026"/>
                        </a:lnTo>
                        <a:lnTo>
                          <a:pt x="339" y="13477"/>
                        </a:lnTo>
                        <a:lnTo>
                          <a:pt x="226" y="13984"/>
                        </a:lnTo>
                        <a:lnTo>
                          <a:pt x="151" y="14535"/>
                        </a:lnTo>
                        <a:lnTo>
                          <a:pt x="113" y="15075"/>
                        </a:lnTo>
                        <a:lnTo>
                          <a:pt x="113" y="15626"/>
                        </a:lnTo>
                        <a:lnTo>
                          <a:pt x="151" y="16133"/>
                        </a:lnTo>
                        <a:lnTo>
                          <a:pt x="188" y="16376"/>
                        </a:lnTo>
                        <a:lnTo>
                          <a:pt x="264" y="16585"/>
                        </a:lnTo>
                        <a:lnTo>
                          <a:pt x="339" y="16773"/>
                        </a:lnTo>
                        <a:lnTo>
                          <a:pt x="453" y="16938"/>
                        </a:lnTo>
                        <a:lnTo>
                          <a:pt x="1095" y="16883"/>
                        </a:lnTo>
                        <a:lnTo>
                          <a:pt x="1963" y="16795"/>
                        </a:lnTo>
                        <a:lnTo>
                          <a:pt x="2945" y="16751"/>
                        </a:lnTo>
                        <a:lnTo>
                          <a:pt x="3965" y="16706"/>
                        </a:lnTo>
                        <a:lnTo>
                          <a:pt x="5022" y="16684"/>
                        </a:lnTo>
                        <a:lnTo>
                          <a:pt x="5947" y="16684"/>
                        </a:lnTo>
                        <a:lnTo>
                          <a:pt x="6759" y="16706"/>
                        </a:lnTo>
                        <a:lnTo>
                          <a:pt x="7363" y="16751"/>
                        </a:lnTo>
                        <a:lnTo>
                          <a:pt x="7948" y="16839"/>
                        </a:lnTo>
                        <a:lnTo>
                          <a:pt x="8458" y="16916"/>
                        </a:lnTo>
                        <a:lnTo>
                          <a:pt x="8893" y="17026"/>
                        </a:lnTo>
                        <a:lnTo>
                          <a:pt x="9289" y="17158"/>
                        </a:lnTo>
                        <a:lnTo>
                          <a:pt x="9572" y="17280"/>
                        </a:lnTo>
                        <a:lnTo>
                          <a:pt x="9799" y="17412"/>
                        </a:lnTo>
                        <a:lnTo>
                          <a:pt x="9969" y="17555"/>
                        </a:lnTo>
                        <a:lnTo>
                          <a:pt x="10120" y="17687"/>
                        </a:lnTo>
                        <a:lnTo>
                          <a:pt x="10158" y="17831"/>
                        </a:lnTo>
                        <a:lnTo>
                          <a:pt x="10195" y="17974"/>
                        </a:lnTo>
                        <a:lnTo>
                          <a:pt x="10158" y="18128"/>
                        </a:lnTo>
                        <a:lnTo>
                          <a:pt x="10082" y="18271"/>
                        </a:lnTo>
                        <a:lnTo>
                          <a:pt x="9969" y="18426"/>
                        </a:lnTo>
                        <a:lnTo>
                          <a:pt x="9837" y="18569"/>
                        </a:lnTo>
                        <a:lnTo>
                          <a:pt x="9648" y="18701"/>
                        </a:lnTo>
                        <a:lnTo>
                          <a:pt x="9440" y="18822"/>
                        </a:lnTo>
                        <a:lnTo>
                          <a:pt x="9213" y="18999"/>
                        </a:lnTo>
                        <a:lnTo>
                          <a:pt x="9044" y="19186"/>
                        </a:lnTo>
                        <a:lnTo>
                          <a:pt x="8893" y="19395"/>
                        </a:lnTo>
                        <a:lnTo>
                          <a:pt x="8817" y="19627"/>
                        </a:lnTo>
                        <a:lnTo>
                          <a:pt x="8779" y="19858"/>
                        </a:lnTo>
                        <a:lnTo>
                          <a:pt x="8779" y="20112"/>
                        </a:lnTo>
                        <a:lnTo>
                          <a:pt x="8855" y="20354"/>
                        </a:lnTo>
                        <a:lnTo>
                          <a:pt x="8968" y="20586"/>
                        </a:lnTo>
                        <a:lnTo>
                          <a:pt x="9138" y="20817"/>
                        </a:lnTo>
                        <a:lnTo>
                          <a:pt x="9365" y="21026"/>
                        </a:lnTo>
                        <a:lnTo>
                          <a:pt x="9610" y="21192"/>
                        </a:lnTo>
                        <a:lnTo>
                          <a:pt x="9950" y="21368"/>
                        </a:lnTo>
                        <a:lnTo>
                          <a:pt x="10120" y="21445"/>
                        </a:lnTo>
                        <a:lnTo>
                          <a:pt x="10346" y="21511"/>
                        </a:lnTo>
                        <a:lnTo>
                          <a:pt x="10516" y="21555"/>
                        </a:lnTo>
                        <a:lnTo>
                          <a:pt x="10743" y="21600"/>
                        </a:lnTo>
                        <a:lnTo>
                          <a:pt x="10988" y="21644"/>
                        </a:lnTo>
                        <a:lnTo>
                          <a:pt x="11215" y="21666"/>
                        </a:lnTo>
                        <a:lnTo>
                          <a:pt x="11498" y="21666"/>
                        </a:lnTo>
                        <a:lnTo>
                          <a:pt x="11762" y="21666"/>
                        </a:lnTo>
                        <a:lnTo>
                          <a:pt x="12253" y="21644"/>
                        </a:lnTo>
                        <a:lnTo>
                          <a:pt x="12763" y="21577"/>
                        </a:lnTo>
                        <a:lnTo>
                          <a:pt x="13197" y="21467"/>
                        </a:lnTo>
                        <a:lnTo>
                          <a:pt x="13556" y="21346"/>
                        </a:lnTo>
                        <a:lnTo>
                          <a:pt x="13896" y="21192"/>
                        </a:lnTo>
                        <a:lnTo>
                          <a:pt x="14179" y="21026"/>
                        </a:lnTo>
                        <a:lnTo>
                          <a:pt x="14444" y="20839"/>
                        </a:lnTo>
                        <a:lnTo>
                          <a:pt x="14576" y="20641"/>
                        </a:lnTo>
                        <a:lnTo>
                          <a:pt x="14727" y="20431"/>
                        </a:lnTo>
                        <a:lnTo>
                          <a:pt x="14765" y="20200"/>
                        </a:lnTo>
                        <a:lnTo>
                          <a:pt x="14802" y="19991"/>
                        </a:lnTo>
                        <a:lnTo>
                          <a:pt x="14727" y="19759"/>
                        </a:lnTo>
                        <a:lnTo>
                          <a:pt x="14613" y="19550"/>
                        </a:lnTo>
                        <a:lnTo>
                          <a:pt x="14444" y="19307"/>
                        </a:lnTo>
                        <a:lnTo>
                          <a:pt x="14217" y="19098"/>
                        </a:lnTo>
                        <a:lnTo>
                          <a:pt x="13934" y="18911"/>
                        </a:lnTo>
                        <a:lnTo>
                          <a:pt x="13669" y="18745"/>
                        </a:lnTo>
                        <a:lnTo>
                          <a:pt x="13462" y="18547"/>
                        </a:lnTo>
                        <a:lnTo>
                          <a:pt x="13311" y="18337"/>
                        </a:lnTo>
                        <a:lnTo>
                          <a:pt x="13197" y="18150"/>
                        </a:lnTo>
                        <a:lnTo>
                          <a:pt x="13122" y="17941"/>
                        </a:lnTo>
                        <a:lnTo>
                          <a:pt x="13122" y="17720"/>
                        </a:lnTo>
                        <a:lnTo>
                          <a:pt x="13122" y="17533"/>
                        </a:lnTo>
                        <a:lnTo>
                          <a:pt x="13197" y="17346"/>
                        </a:lnTo>
                        <a:lnTo>
                          <a:pt x="13273" y="17158"/>
                        </a:lnTo>
                        <a:lnTo>
                          <a:pt x="13386" y="16982"/>
                        </a:lnTo>
                        <a:lnTo>
                          <a:pt x="13537" y="16839"/>
                        </a:lnTo>
                        <a:lnTo>
                          <a:pt x="13707" y="16706"/>
                        </a:lnTo>
                        <a:lnTo>
                          <a:pt x="13896" y="16607"/>
                        </a:lnTo>
                        <a:lnTo>
                          <a:pt x="14104" y="16519"/>
                        </a:lnTo>
                        <a:lnTo>
                          <a:pt x="14330" y="16453"/>
                        </a:lnTo>
                        <a:lnTo>
                          <a:pt x="14538" y="16431"/>
                        </a:lnTo>
                        <a:lnTo>
                          <a:pt x="14897" y="16453"/>
                        </a:lnTo>
                        <a:lnTo>
                          <a:pt x="15406" y="16497"/>
                        </a:lnTo>
                        <a:lnTo>
                          <a:pt x="16105" y="16541"/>
                        </a:lnTo>
                        <a:lnTo>
                          <a:pt x="16898" y="16607"/>
                        </a:lnTo>
                        <a:lnTo>
                          <a:pt x="17804" y="16651"/>
                        </a:lnTo>
                        <a:lnTo>
                          <a:pt x="18786" y="16684"/>
                        </a:lnTo>
                        <a:lnTo>
                          <a:pt x="19844" y="16728"/>
                        </a:lnTo>
                        <a:lnTo>
                          <a:pt x="20920" y="16751"/>
                        </a:lnTo>
                        <a:lnTo>
                          <a:pt x="21109" y="16497"/>
                        </a:lnTo>
                        <a:lnTo>
                          <a:pt x="21241" y="16222"/>
                        </a:lnTo>
                        <a:lnTo>
                          <a:pt x="21392" y="15946"/>
                        </a:lnTo>
                        <a:lnTo>
                          <a:pt x="21467" y="15648"/>
                        </a:lnTo>
                        <a:lnTo>
                          <a:pt x="21543" y="15351"/>
                        </a:lnTo>
                        <a:lnTo>
                          <a:pt x="21618" y="15042"/>
                        </a:lnTo>
                        <a:lnTo>
                          <a:pt x="21618" y="14745"/>
                        </a:lnTo>
                        <a:lnTo>
                          <a:pt x="21618" y="14447"/>
                        </a:lnTo>
                        <a:lnTo>
                          <a:pt x="21618" y="14150"/>
                        </a:lnTo>
                        <a:lnTo>
                          <a:pt x="21581" y="13852"/>
                        </a:lnTo>
                        <a:lnTo>
                          <a:pt x="21505" y="13577"/>
                        </a:lnTo>
                        <a:lnTo>
                          <a:pt x="21430" y="13301"/>
                        </a:lnTo>
                        <a:lnTo>
                          <a:pt x="21354" y="13048"/>
                        </a:lnTo>
                        <a:lnTo>
                          <a:pt x="21241" y="12816"/>
                        </a:lnTo>
                        <a:lnTo>
                          <a:pt x="21146" y="12607"/>
                        </a:lnTo>
                        <a:lnTo>
                          <a:pt x="21033" y="12431"/>
                        </a:lnTo>
                        <a:lnTo>
                          <a:pt x="20920" y="12265"/>
                        </a:lnTo>
                        <a:lnTo>
                          <a:pt x="20769" y="12144"/>
                        </a:lnTo>
                        <a:lnTo>
                          <a:pt x="20637" y="12034"/>
                        </a:lnTo>
                        <a:lnTo>
                          <a:pt x="20486" y="11946"/>
                        </a:lnTo>
                        <a:lnTo>
                          <a:pt x="20297" y="11891"/>
                        </a:lnTo>
                        <a:lnTo>
                          <a:pt x="20165" y="11846"/>
                        </a:lnTo>
                        <a:lnTo>
                          <a:pt x="19976" y="11824"/>
                        </a:lnTo>
                        <a:lnTo>
                          <a:pt x="19806" y="11802"/>
                        </a:lnTo>
                        <a:lnTo>
                          <a:pt x="19390" y="11824"/>
                        </a:lnTo>
                        <a:lnTo>
                          <a:pt x="18956" y="11891"/>
                        </a:lnTo>
                        <a:lnTo>
                          <a:pt x="18503" y="11968"/>
                        </a:lnTo>
                        <a:lnTo>
                          <a:pt x="17993" y="12078"/>
                        </a:lnTo>
                        <a:lnTo>
                          <a:pt x="17653" y="12144"/>
                        </a:lnTo>
                        <a:lnTo>
                          <a:pt x="17332" y="12199"/>
                        </a:lnTo>
                        <a:lnTo>
                          <a:pt x="17049" y="12221"/>
                        </a:lnTo>
                        <a:lnTo>
                          <a:pt x="16747" y="12243"/>
                        </a:lnTo>
                        <a:lnTo>
                          <a:pt x="16464" y="12243"/>
                        </a:lnTo>
                        <a:lnTo>
                          <a:pt x="16218" y="12243"/>
                        </a:lnTo>
                        <a:lnTo>
                          <a:pt x="15992" y="12221"/>
                        </a:lnTo>
                        <a:lnTo>
                          <a:pt x="15746" y="12199"/>
                        </a:lnTo>
                        <a:lnTo>
                          <a:pt x="15520" y="12155"/>
                        </a:lnTo>
                        <a:lnTo>
                          <a:pt x="15350" y="12122"/>
                        </a:lnTo>
                        <a:lnTo>
                          <a:pt x="15161" y="12056"/>
                        </a:lnTo>
                        <a:lnTo>
                          <a:pt x="14972" y="11990"/>
                        </a:lnTo>
                        <a:lnTo>
                          <a:pt x="14689" y="11846"/>
                        </a:lnTo>
                        <a:lnTo>
                          <a:pt x="14444" y="11670"/>
                        </a:lnTo>
                        <a:lnTo>
                          <a:pt x="14255" y="11483"/>
                        </a:lnTo>
                        <a:lnTo>
                          <a:pt x="14104" y="11295"/>
                        </a:lnTo>
                        <a:lnTo>
                          <a:pt x="14028" y="11086"/>
                        </a:lnTo>
                        <a:lnTo>
                          <a:pt x="13972" y="10888"/>
                        </a:lnTo>
                        <a:lnTo>
                          <a:pt x="13972" y="10700"/>
                        </a:lnTo>
                        <a:lnTo>
                          <a:pt x="14009" y="10513"/>
                        </a:lnTo>
                        <a:lnTo>
                          <a:pt x="14066" y="10359"/>
                        </a:lnTo>
                        <a:lnTo>
                          <a:pt x="14179" y="10215"/>
                        </a:lnTo>
                        <a:lnTo>
                          <a:pt x="14406" y="10006"/>
                        </a:lnTo>
                        <a:lnTo>
                          <a:pt x="14651" y="9830"/>
                        </a:lnTo>
                        <a:lnTo>
                          <a:pt x="14878" y="9686"/>
                        </a:lnTo>
                        <a:lnTo>
                          <a:pt x="15123" y="9554"/>
                        </a:lnTo>
                        <a:lnTo>
                          <a:pt x="15350" y="9477"/>
                        </a:lnTo>
                        <a:lnTo>
                          <a:pt x="15558" y="9411"/>
                        </a:lnTo>
                        <a:lnTo>
                          <a:pt x="15803" y="9345"/>
                        </a:lnTo>
                        <a:lnTo>
                          <a:pt x="16030" y="9323"/>
                        </a:lnTo>
                        <a:lnTo>
                          <a:pt x="16256" y="9301"/>
                        </a:lnTo>
                        <a:lnTo>
                          <a:pt x="16464" y="9323"/>
                        </a:lnTo>
                        <a:lnTo>
                          <a:pt x="16690" y="9345"/>
                        </a:lnTo>
                        <a:lnTo>
                          <a:pt x="16898" y="9367"/>
                        </a:lnTo>
                        <a:lnTo>
                          <a:pt x="17332" y="9477"/>
                        </a:lnTo>
                        <a:lnTo>
                          <a:pt x="17767" y="9598"/>
                        </a:lnTo>
                        <a:lnTo>
                          <a:pt x="18163" y="9731"/>
                        </a:lnTo>
                        <a:lnTo>
                          <a:pt x="18597" y="9874"/>
                        </a:lnTo>
                        <a:lnTo>
                          <a:pt x="18994" y="10006"/>
                        </a:lnTo>
                        <a:lnTo>
                          <a:pt x="19428" y="10083"/>
                        </a:lnTo>
                        <a:lnTo>
                          <a:pt x="19617" y="10127"/>
                        </a:lnTo>
                        <a:lnTo>
                          <a:pt x="19844" y="10149"/>
                        </a:lnTo>
                        <a:lnTo>
                          <a:pt x="20013" y="10149"/>
                        </a:lnTo>
                        <a:lnTo>
                          <a:pt x="20240" y="10127"/>
                        </a:lnTo>
                        <a:lnTo>
                          <a:pt x="20410" y="10105"/>
                        </a:lnTo>
                        <a:lnTo>
                          <a:pt x="20637" y="10061"/>
                        </a:lnTo>
                        <a:lnTo>
                          <a:pt x="20844" y="9984"/>
                        </a:lnTo>
                        <a:lnTo>
                          <a:pt x="21033" y="9896"/>
                        </a:lnTo>
                        <a:lnTo>
                          <a:pt x="21146" y="9830"/>
                        </a:lnTo>
                        <a:lnTo>
                          <a:pt x="21203" y="9753"/>
                        </a:lnTo>
                        <a:lnTo>
                          <a:pt x="21279" y="9642"/>
                        </a:lnTo>
                        <a:lnTo>
                          <a:pt x="21354" y="9521"/>
                        </a:lnTo>
                        <a:lnTo>
                          <a:pt x="21430" y="9246"/>
                        </a:lnTo>
                        <a:lnTo>
                          <a:pt x="21430" y="8904"/>
                        </a:lnTo>
                        <a:lnTo>
                          <a:pt x="21430" y="8540"/>
                        </a:lnTo>
                        <a:lnTo>
                          <a:pt x="21392" y="8144"/>
                        </a:lnTo>
                        <a:lnTo>
                          <a:pt x="21354" y="7714"/>
                        </a:lnTo>
                        <a:lnTo>
                          <a:pt x="21279" y="7295"/>
                        </a:lnTo>
                        <a:lnTo>
                          <a:pt x="21146" y="6446"/>
                        </a:lnTo>
                        <a:lnTo>
                          <a:pt x="20995" y="5686"/>
                        </a:lnTo>
                        <a:lnTo>
                          <a:pt x="20958" y="5366"/>
                        </a:lnTo>
                        <a:lnTo>
                          <a:pt x="20958" y="5091"/>
                        </a:lnTo>
                        <a:lnTo>
                          <a:pt x="20958" y="4860"/>
                        </a:lnTo>
                        <a:lnTo>
                          <a:pt x="21033" y="4716"/>
                        </a:lnTo>
                        <a:lnTo>
                          <a:pt x="20637" y="4860"/>
                        </a:lnTo>
                        <a:lnTo>
                          <a:pt x="20127" y="4992"/>
                        </a:lnTo>
                        <a:lnTo>
                          <a:pt x="19617" y="5069"/>
                        </a:lnTo>
                        <a:lnTo>
                          <a:pt x="19032" y="5157"/>
                        </a:lnTo>
                        <a:lnTo>
                          <a:pt x="18465" y="5201"/>
                        </a:lnTo>
                        <a:lnTo>
                          <a:pt x="17842" y="5245"/>
                        </a:lnTo>
                        <a:lnTo>
                          <a:pt x="17219" y="5267"/>
                        </a:lnTo>
                        <a:lnTo>
                          <a:pt x="16615" y="5267"/>
                        </a:lnTo>
                        <a:lnTo>
                          <a:pt x="15992" y="5245"/>
                        </a:lnTo>
                        <a:lnTo>
                          <a:pt x="15369" y="5201"/>
                        </a:lnTo>
                        <a:lnTo>
                          <a:pt x="14840" y="5157"/>
                        </a:lnTo>
                        <a:lnTo>
                          <a:pt x="14293" y="5091"/>
                        </a:lnTo>
                        <a:lnTo>
                          <a:pt x="13783" y="5014"/>
                        </a:lnTo>
                        <a:lnTo>
                          <a:pt x="13386" y="4926"/>
                        </a:lnTo>
                        <a:lnTo>
                          <a:pt x="13027" y="4815"/>
                        </a:lnTo>
                        <a:lnTo>
                          <a:pt x="12725" y="4716"/>
                        </a:lnTo>
                        <a:lnTo>
                          <a:pt x="12480" y="4606"/>
                        </a:lnTo>
                        <a:lnTo>
                          <a:pt x="12291" y="4496"/>
                        </a:lnTo>
                        <a:lnTo>
                          <a:pt x="12197" y="4397"/>
                        </a:lnTo>
                        <a:lnTo>
                          <a:pt x="12083" y="4286"/>
                        </a:lnTo>
                        <a:lnTo>
                          <a:pt x="12046" y="4187"/>
                        </a:lnTo>
                        <a:lnTo>
                          <a:pt x="12008" y="4077"/>
                        </a:lnTo>
                        <a:lnTo>
                          <a:pt x="12046" y="3967"/>
                        </a:lnTo>
                        <a:lnTo>
                          <a:pt x="12121" y="3868"/>
                        </a:lnTo>
                        <a:lnTo>
                          <a:pt x="12197" y="3735"/>
                        </a:lnTo>
                        <a:lnTo>
                          <a:pt x="12291" y="3614"/>
                        </a:lnTo>
                        <a:lnTo>
                          <a:pt x="12442" y="3482"/>
                        </a:lnTo>
                        <a:lnTo>
                          <a:pt x="12631" y="3361"/>
                        </a:lnTo>
                        <a:lnTo>
                          <a:pt x="13065" y="3085"/>
                        </a:lnTo>
                        <a:lnTo>
                          <a:pt x="13537" y="2766"/>
                        </a:lnTo>
                        <a:lnTo>
                          <a:pt x="13783" y="2578"/>
                        </a:lnTo>
                        <a:lnTo>
                          <a:pt x="13934" y="2380"/>
                        </a:lnTo>
                        <a:lnTo>
                          <a:pt x="14028" y="2171"/>
                        </a:lnTo>
                        <a:lnTo>
                          <a:pt x="14104" y="1961"/>
                        </a:lnTo>
                        <a:lnTo>
                          <a:pt x="14104" y="1730"/>
                        </a:lnTo>
                        <a:lnTo>
                          <a:pt x="14066" y="1498"/>
                        </a:lnTo>
                        <a:lnTo>
                          <a:pt x="13972" y="1267"/>
                        </a:lnTo>
                        <a:lnTo>
                          <a:pt x="13820" y="1057"/>
                        </a:lnTo>
                        <a:lnTo>
                          <a:pt x="13594" y="837"/>
                        </a:lnTo>
                        <a:lnTo>
                          <a:pt x="13386" y="628"/>
                        </a:lnTo>
                        <a:lnTo>
                          <a:pt x="13103" y="462"/>
                        </a:lnTo>
                        <a:lnTo>
                          <a:pt x="12763" y="308"/>
                        </a:lnTo>
                        <a:lnTo>
                          <a:pt x="12404" y="187"/>
                        </a:lnTo>
                        <a:lnTo>
                          <a:pt x="12008" y="77"/>
                        </a:lnTo>
                        <a:lnTo>
                          <a:pt x="11574" y="33"/>
                        </a:lnTo>
                        <a:lnTo>
                          <a:pt x="11102" y="11"/>
                        </a:lnTo>
                        <a:lnTo>
                          <a:pt x="10667" y="11"/>
                        </a:lnTo>
                        <a:lnTo>
                          <a:pt x="10233" y="77"/>
                        </a:lnTo>
                        <a:lnTo>
                          <a:pt x="9837" y="187"/>
                        </a:lnTo>
                        <a:lnTo>
                          <a:pt x="9440" y="286"/>
                        </a:lnTo>
                        <a:lnTo>
                          <a:pt x="9062" y="462"/>
                        </a:lnTo>
                        <a:lnTo>
                          <a:pt x="8741" y="628"/>
                        </a:lnTo>
                        <a:lnTo>
                          <a:pt x="8458" y="815"/>
                        </a:lnTo>
                        <a:lnTo>
                          <a:pt x="8232" y="1035"/>
                        </a:lnTo>
                        <a:lnTo>
                          <a:pt x="8062" y="1245"/>
                        </a:lnTo>
                        <a:lnTo>
                          <a:pt x="7911" y="1476"/>
                        </a:lnTo>
                        <a:lnTo>
                          <a:pt x="7835" y="1708"/>
                        </a:lnTo>
                        <a:lnTo>
                          <a:pt x="7797" y="1961"/>
                        </a:lnTo>
                        <a:lnTo>
                          <a:pt x="7835" y="2193"/>
                        </a:lnTo>
                        <a:lnTo>
                          <a:pt x="7948" y="2402"/>
                        </a:lnTo>
                        <a:lnTo>
                          <a:pt x="8062" y="2534"/>
                        </a:lnTo>
                        <a:lnTo>
                          <a:pt x="8175" y="2644"/>
                        </a:lnTo>
                        <a:lnTo>
                          <a:pt x="8269" y="2744"/>
                        </a:lnTo>
                        <a:lnTo>
                          <a:pt x="8420" y="2832"/>
                        </a:lnTo>
                        <a:lnTo>
                          <a:pt x="8704" y="3019"/>
                        </a:lnTo>
                        <a:lnTo>
                          <a:pt x="8968" y="3206"/>
                        </a:lnTo>
                        <a:lnTo>
                          <a:pt x="9138" y="3405"/>
                        </a:lnTo>
                        <a:lnTo>
                          <a:pt x="9327" y="3570"/>
                        </a:lnTo>
                        <a:lnTo>
                          <a:pt x="9440" y="3735"/>
                        </a:lnTo>
                        <a:lnTo>
                          <a:pt x="9516" y="3890"/>
                        </a:lnTo>
                        <a:lnTo>
                          <a:pt x="9534" y="4033"/>
                        </a:lnTo>
                        <a:lnTo>
                          <a:pt x="9534" y="4165"/>
                        </a:lnTo>
                        <a:lnTo>
                          <a:pt x="9516" y="4286"/>
                        </a:lnTo>
                        <a:lnTo>
                          <a:pt x="9440" y="4397"/>
                        </a:lnTo>
                        <a:lnTo>
                          <a:pt x="9327" y="4496"/>
                        </a:lnTo>
                        <a:lnTo>
                          <a:pt x="9176" y="4562"/>
                        </a:lnTo>
                        <a:lnTo>
                          <a:pt x="9006" y="4628"/>
                        </a:lnTo>
                        <a:lnTo>
                          <a:pt x="8779" y="4694"/>
                        </a:lnTo>
                        <a:lnTo>
                          <a:pt x="8534" y="4716"/>
                        </a:lnTo>
                        <a:lnTo>
                          <a:pt x="8232" y="4716"/>
                        </a:lnTo>
                        <a:lnTo>
                          <a:pt x="7118" y="4738"/>
                        </a:lnTo>
                        <a:lnTo>
                          <a:pt x="5947" y="4771"/>
                        </a:lnTo>
                        <a:lnTo>
                          <a:pt x="4795" y="4815"/>
                        </a:lnTo>
                        <a:lnTo>
                          <a:pt x="3681" y="4860"/>
                        </a:lnTo>
                        <a:lnTo>
                          <a:pt x="2662" y="4882"/>
                        </a:lnTo>
                        <a:lnTo>
                          <a:pt x="1755" y="4882"/>
                        </a:lnTo>
                        <a:lnTo>
                          <a:pt x="1359" y="4860"/>
                        </a:lnTo>
                        <a:lnTo>
                          <a:pt x="981" y="4837"/>
                        </a:lnTo>
                        <a:lnTo>
                          <a:pt x="698" y="4771"/>
                        </a:lnTo>
                        <a:lnTo>
                          <a:pt x="453" y="4716"/>
                        </a:lnTo>
                        <a:lnTo>
                          <a:pt x="453" y="5322"/>
                        </a:lnTo>
                        <a:lnTo>
                          <a:pt x="453" y="6083"/>
                        </a:lnTo>
                        <a:lnTo>
                          <a:pt x="453" y="6909"/>
                        </a:lnTo>
                        <a:lnTo>
                          <a:pt x="453" y="7780"/>
                        </a:lnTo>
                        <a:lnTo>
                          <a:pt x="453" y="8606"/>
                        </a:lnTo>
                        <a:lnTo>
                          <a:pt x="453" y="9345"/>
                        </a:lnTo>
                        <a:lnTo>
                          <a:pt x="453" y="9918"/>
                        </a:lnTo>
                        <a:lnTo>
                          <a:pt x="453" y="10282"/>
                        </a:lnTo>
                        <a:lnTo>
                          <a:pt x="490" y="10381"/>
                        </a:lnTo>
                        <a:lnTo>
                          <a:pt x="547" y="10491"/>
                        </a:lnTo>
                        <a:lnTo>
                          <a:pt x="660" y="10590"/>
                        </a:lnTo>
                        <a:lnTo>
                          <a:pt x="811" y="10700"/>
                        </a:lnTo>
                        <a:lnTo>
                          <a:pt x="981" y="10811"/>
                        </a:lnTo>
                        <a:lnTo>
                          <a:pt x="1208" y="10888"/>
                        </a:lnTo>
                        <a:lnTo>
                          <a:pt x="1453" y="10954"/>
                        </a:lnTo>
                        <a:lnTo>
                          <a:pt x="1718" y="11020"/>
                        </a:lnTo>
                        <a:lnTo>
                          <a:pt x="1963" y="11064"/>
                        </a:lnTo>
                        <a:lnTo>
                          <a:pt x="2265" y="11086"/>
                        </a:lnTo>
                        <a:lnTo>
                          <a:pt x="2548" y="11064"/>
                        </a:lnTo>
                        <a:lnTo>
                          <a:pt x="2794" y="11042"/>
                        </a:lnTo>
                        <a:lnTo>
                          <a:pt x="3096" y="10976"/>
                        </a:lnTo>
                        <a:lnTo>
                          <a:pt x="3341" y="10888"/>
                        </a:lnTo>
                        <a:lnTo>
                          <a:pt x="3606" y="10766"/>
                        </a:lnTo>
                        <a:lnTo>
                          <a:pt x="3813" y="10590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1270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69" name="Puzzle3"/>
                  <p:cNvSpPr>
                    <a:spLocks noEditPoints="1" noChangeArrowheads="1"/>
                  </p:cNvSpPr>
                  <p:nvPr/>
                </p:nvSpPr>
                <p:spPr bwMode="auto">
                  <a:xfrm>
                    <a:off x="8109639" y="4130298"/>
                    <a:ext cx="75798" cy="97090"/>
                  </a:xfrm>
                  <a:custGeom>
                    <a:avLst/>
                    <a:gdLst>
                      <a:gd name="T0" fmla="*/ 10391 w 21600"/>
                      <a:gd name="T1" fmla="*/ 15806 h 21600"/>
                      <a:gd name="T2" fmla="*/ 20551 w 21600"/>
                      <a:gd name="T3" fmla="*/ 21088 h 21600"/>
                      <a:gd name="T4" fmla="*/ 13180 w 21600"/>
                      <a:gd name="T5" fmla="*/ 13801 h 21600"/>
                      <a:gd name="T6" fmla="*/ 20551 w 21600"/>
                      <a:gd name="T7" fmla="*/ 7025 h 21600"/>
                      <a:gd name="T8" fmla="*/ 10500 w 21600"/>
                      <a:gd name="T9" fmla="*/ 52 h 21600"/>
                      <a:gd name="T10" fmla="*/ 692 w 21600"/>
                      <a:gd name="T11" fmla="*/ 6802 h 21600"/>
                      <a:gd name="T12" fmla="*/ 8064 w 21600"/>
                      <a:gd name="T13" fmla="*/ 13526 h 21600"/>
                      <a:gd name="T14" fmla="*/ 692 w 21600"/>
                      <a:gd name="T15" fmla="*/ 21088 h 21600"/>
                      <a:gd name="T16" fmla="*/ 2273 w 21600"/>
                      <a:gd name="T17" fmla="*/ 7719 h 21600"/>
                      <a:gd name="T18" fmla="*/ 19149 w 21600"/>
                      <a:gd name="T19" fmla="*/ 20237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T16" t="T17" r="T18" b="T19"/>
                    <a:pathLst>
                      <a:path w="21600" h="21600">
                        <a:moveTo>
                          <a:pt x="6625" y="20892"/>
                        </a:moveTo>
                        <a:lnTo>
                          <a:pt x="7105" y="21023"/>
                        </a:lnTo>
                        <a:lnTo>
                          <a:pt x="7513" y="21088"/>
                        </a:lnTo>
                        <a:lnTo>
                          <a:pt x="7922" y="21115"/>
                        </a:lnTo>
                        <a:lnTo>
                          <a:pt x="8242" y="21115"/>
                        </a:lnTo>
                        <a:lnTo>
                          <a:pt x="8544" y="21062"/>
                        </a:lnTo>
                        <a:lnTo>
                          <a:pt x="8810" y="20997"/>
                        </a:lnTo>
                        <a:lnTo>
                          <a:pt x="9023" y="20892"/>
                        </a:lnTo>
                        <a:lnTo>
                          <a:pt x="9148" y="20761"/>
                        </a:lnTo>
                        <a:lnTo>
                          <a:pt x="9290" y="20616"/>
                        </a:lnTo>
                        <a:lnTo>
                          <a:pt x="9361" y="20459"/>
                        </a:lnTo>
                        <a:lnTo>
                          <a:pt x="9396" y="20289"/>
                        </a:lnTo>
                        <a:lnTo>
                          <a:pt x="9396" y="20092"/>
                        </a:lnTo>
                        <a:lnTo>
                          <a:pt x="9325" y="19909"/>
                        </a:lnTo>
                        <a:lnTo>
                          <a:pt x="9219" y="19738"/>
                        </a:lnTo>
                        <a:lnTo>
                          <a:pt x="9094" y="19555"/>
                        </a:lnTo>
                        <a:lnTo>
                          <a:pt x="8917" y="19384"/>
                        </a:lnTo>
                        <a:lnTo>
                          <a:pt x="8650" y="19162"/>
                        </a:lnTo>
                        <a:lnTo>
                          <a:pt x="8437" y="18900"/>
                        </a:lnTo>
                        <a:lnTo>
                          <a:pt x="8277" y="18624"/>
                        </a:lnTo>
                        <a:lnTo>
                          <a:pt x="8135" y="18349"/>
                        </a:lnTo>
                        <a:lnTo>
                          <a:pt x="8028" y="18048"/>
                        </a:lnTo>
                        <a:lnTo>
                          <a:pt x="7993" y="17746"/>
                        </a:lnTo>
                        <a:lnTo>
                          <a:pt x="7993" y="17471"/>
                        </a:lnTo>
                        <a:lnTo>
                          <a:pt x="8028" y="17169"/>
                        </a:lnTo>
                        <a:lnTo>
                          <a:pt x="8135" y="16920"/>
                        </a:lnTo>
                        <a:lnTo>
                          <a:pt x="8277" y="16671"/>
                        </a:lnTo>
                        <a:lnTo>
                          <a:pt x="8366" y="16540"/>
                        </a:lnTo>
                        <a:lnTo>
                          <a:pt x="8473" y="16409"/>
                        </a:lnTo>
                        <a:lnTo>
                          <a:pt x="8615" y="16317"/>
                        </a:lnTo>
                        <a:lnTo>
                          <a:pt x="8739" y="16213"/>
                        </a:lnTo>
                        <a:lnTo>
                          <a:pt x="8881" y="16134"/>
                        </a:lnTo>
                        <a:lnTo>
                          <a:pt x="9059" y="16055"/>
                        </a:lnTo>
                        <a:lnTo>
                          <a:pt x="9254" y="15990"/>
                        </a:lnTo>
                        <a:lnTo>
                          <a:pt x="9432" y="15911"/>
                        </a:lnTo>
                        <a:lnTo>
                          <a:pt x="9663" y="15885"/>
                        </a:lnTo>
                        <a:lnTo>
                          <a:pt x="9876" y="15833"/>
                        </a:lnTo>
                        <a:lnTo>
                          <a:pt x="10142" y="15806"/>
                        </a:lnTo>
                        <a:lnTo>
                          <a:pt x="10391" y="15806"/>
                        </a:lnTo>
                        <a:lnTo>
                          <a:pt x="10728" y="15806"/>
                        </a:lnTo>
                        <a:lnTo>
                          <a:pt x="10995" y="15806"/>
                        </a:lnTo>
                        <a:lnTo>
                          <a:pt x="11279" y="15833"/>
                        </a:lnTo>
                        <a:lnTo>
                          <a:pt x="11546" y="15885"/>
                        </a:lnTo>
                        <a:lnTo>
                          <a:pt x="11776" y="15937"/>
                        </a:lnTo>
                        <a:lnTo>
                          <a:pt x="12025" y="15990"/>
                        </a:lnTo>
                        <a:lnTo>
                          <a:pt x="12221" y="16055"/>
                        </a:lnTo>
                        <a:lnTo>
                          <a:pt x="12434" y="16134"/>
                        </a:lnTo>
                        <a:lnTo>
                          <a:pt x="12611" y="16213"/>
                        </a:lnTo>
                        <a:lnTo>
                          <a:pt x="12771" y="16317"/>
                        </a:lnTo>
                        <a:lnTo>
                          <a:pt x="12913" y="16409"/>
                        </a:lnTo>
                        <a:lnTo>
                          <a:pt x="13038" y="16514"/>
                        </a:lnTo>
                        <a:lnTo>
                          <a:pt x="13251" y="16737"/>
                        </a:lnTo>
                        <a:lnTo>
                          <a:pt x="13428" y="16986"/>
                        </a:lnTo>
                        <a:lnTo>
                          <a:pt x="13517" y="17248"/>
                        </a:lnTo>
                        <a:lnTo>
                          <a:pt x="13588" y="17523"/>
                        </a:lnTo>
                        <a:lnTo>
                          <a:pt x="13588" y="17799"/>
                        </a:lnTo>
                        <a:lnTo>
                          <a:pt x="13517" y="18074"/>
                        </a:lnTo>
                        <a:lnTo>
                          <a:pt x="13428" y="18323"/>
                        </a:lnTo>
                        <a:lnTo>
                          <a:pt x="13286" y="18572"/>
                        </a:lnTo>
                        <a:lnTo>
                          <a:pt x="13109" y="18808"/>
                        </a:lnTo>
                        <a:lnTo>
                          <a:pt x="12878" y="19031"/>
                        </a:lnTo>
                        <a:lnTo>
                          <a:pt x="12434" y="19411"/>
                        </a:lnTo>
                        <a:lnTo>
                          <a:pt x="12132" y="19738"/>
                        </a:lnTo>
                        <a:lnTo>
                          <a:pt x="12025" y="19856"/>
                        </a:lnTo>
                        <a:lnTo>
                          <a:pt x="11919" y="20014"/>
                        </a:lnTo>
                        <a:lnTo>
                          <a:pt x="11883" y="20132"/>
                        </a:lnTo>
                        <a:lnTo>
                          <a:pt x="11883" y="20263"/>
                        </a:lnTo>
                        <a:lnTo>
                          <a:pt x="11883" y="20394"/>
                        </a:lnTo>
                        <a:lnTo>
                          <a:pt x="11954" y="20485"/>
                        </a:lnTo>
                        <a:lnTo>
                          <a:pt x="12061" y="20590"/>
                        </a:lnTo>
                        <a:lnTo>
                          <a:pt x="12185" y="20695"/>
                        </a:lnTo>
                        <a:lnTo>
                          <a:pt x="12327" y="20787"/>
                        </a:lnTo>
                        <a:lnTo>
                          <a:pt x="12540" y="20892"/>
                        </a:lnTo>
                        <a:lnTo>
                          <a:pt x="12771" y="20997"/>
                        </a:lnTo>
                        <a:lnTo>
                          <a:pt x="13073" y="21088"/>
                        </a:lnTo>
                        <a:lnTo>
                          <a:pt x="13428" y="21193"/>
                        </a:lnTo>
                        <a:lnTo>
                          <a:pt x="13873" y="21298"/>
                        </a:lnTo>
                        <a:lnTo>
                          <a:pt x="14317" y="21390"/>
                        </a:lnTo>
                        <a:lnTo>
                          <a:pt x="14778" y="21468"/>
                        </a:lnTo>
                        <a:lnTo>
                          <a:pt x="15294" y="21547"/>
                        </a:lnTo>
                        <a:lnTo>
                          <a:pt x="15809" y="21600"/>
                        </a:lnTo>
                        <a:lnTo>
                          <a:pt x="16359" y="21652"/>
                        </a:lnTo>
                        <a:lnTo>
                          <a:pt x="16875" y="21678"/>
                        </a:lnTo>
                        <a:lnTo>
                          <a:pt x="17407" y="21678"/>
                        </a:lnTo>
                        <a:lnTo>
                          <a:pt x="17958" y="21678"/>
                        </a:lnTo>
                        <a:lnTo>
                          <a:pt x="18473" y="21652"/>
                        </a:lnTo>
                        <a:lnTo>
                          <a:pt x="18953" y="21573"/>
                        </a:lnTo>
                        <a:lnTo>
                          <a:pt x="19397" y="21495"/>
                        </a:lnTo>
                        <a:lnTo>
                          <a:pt x="19841" y="21390"/>
                        </a:lnTo>
                        <a:lnTo>
                          <a:pt x="20214" y="21272"/>
                        </a:lnTo>
                        <a:lnTo>
                          <a:pt x="20551" y="21088"/>
                        </a:lnTo>
                        <a:lnTo>
                          <a:pt x="20480" y="20787"/>
                        </a:lnTo>
                        <a:lnTo>
                          <a:pt x="20409" y="20485"/>
                        </a:lnTo>
                        <a:lnTo>
                          <a:pt x="20356" y="20158"/>
                        </a:lnTo>
                        <a:lnTo>
                          <a:pt x="20356" y="19804"/>
                        </a:lnTo>
                        <a:lnTo>
                          <a:pt x="20321" y="19083"/>
                        </a:lnTo>
                        <a:lnTo>
                          <a:pt x="20356" y="18349"/>
                        </a:lnTo>
                        <a:lnTo>
                          <a:pt x="20409" y="17641"/>
                        </a:lnTo>
                        <a:lnTo>
                          <a:pt x="20480" y="17012"/>
                        </a:lnTo>
                        <a:lnTo>
                          <a:pt x="20551" y="16488"/>
                        </a:lnTo>
                        <a:lnTo>
                          <a:pt x="20551" y="16055"/>
                        </a:lnTo>
                        <a:lnTo>
                          <a:pt x="20551" y="15911"/>
                        </a:lnTo>
                        <a:lnTo>
                          <a:pt x="20445" y="15754"/>
                        </a:lnTo>
                        <a:lnTo>
                          <a:pt x="20356" y="15610"/>
                        </a:lnTo>
                        <a:lnTo>
                          <a:pt x="20178" y="15452"/>
                        </a:lnTo>
                        <a:lnTo>
                          <a:pt x="20001" y="15334"/>
                        </a:lnTo>
                        <a:lnTo>
                          <a:pt x="19770" y="15230"/>
                        </a:lnTo>
                        <a:lnTo>
                          <a:pt x="19521" y="15125"/>
                        </a:lnTo>
                        <a:lnTo>
                          <a:pt x="19290" y="15059"/>
                        </a:lnTo>
                        <a:lnTo>
                          <a:pt x="19024" y="15007"/>
                        </a:lnTo>
                        <a:lnTo>
                          <a:pt x="18740" y="14954"/>
                        </a:lnTo>
                        <a:lnTo>
                          <a:pt x="18509" y="14954"/>
                        </a:lnTo>
                        <a:lnTo>
                          <a:pt x="18225" y="14954"/>
                        </a:lnTo>
                        <a:lnTo>
                          <a:pt x="17994" y="15007"/>
                        </a:lnTo>
                        <a:lnTo>
                          <a:pt x="17763" y="15085"/>
                        </a:lnTo>
                        <a:lnTo>
                          <a:pt x="17550" y="15177"/>
                        </a:lnTo>
                        <a:lnTo>
                          <a:pt x="17372" y="15308"/>
                        </a:lnTo>
                        <a:lnTo>
                          <a:pt x="17176" y="15426"/>
                        </a:lnTo>
                        <a:lnTo>
                          <a:pt x="16928" y="15557"/>
                        </a:lnTo>
                        <a:lnTo>
                          <a:pt x="16661" y="15636"/>
                        </a:lnTo>
                        <a:lnTo>
                          <a:pt x="16359" y="15688"/>
                        </a:lnTo>
                        <a:lnTo>
                          <a:pt x="16022" y="15715"/>
                        </a:lnTo>
                        <a:lnTo>
                          <a:pt x="15667" y="15688"/>
                        </a:lnTo>
                        <a:lnTo>
                          <a:pt x="15294" y="15662"/>
                        </a:lnTo>
                        <a:lnTo>
                          <a:pt x="14956" y="15583"/>
                        </a:lnTo>
                        <a:lnTo>
                          <a:pt x="14619" y="15479"/>
                        </a:lnTo>
                        <a:lnTo>
                          <a:pt x="14281" y="15334"/>
                        </a:lnTo>
                        <a:lnTo>
                          <a:pt x="13961" y="15177"/>
                        </a:lnTo>
                        <a:lnTo>
                          <a:pt x="13695" y="14981"/>
                        </a:lnTo>
                        <a:lnTo>
                          <a:pt x="13588" y="14850"/>
                        </a:lnTo>
                        <a:lnTo>
                          <a:pt x="13482" y="14732"/>
                        </a:lnTo>
                        <a:lnTo>
                          <a:pt x="13393" y="14600"/>
                        </a:lnTo>
                        <a:lnTo>
                          <a:pt x="13322" y="14456"/>
                        </a:lnTo>
                        <a:lnTo>
                          <a:pt x="13251" y="14299"/>
                        </a:lnTo>
                        <a:lnTo>
                          <a:pt x="13215" y="14155"/>
                        </a:lnTo>
                        <a:lnTo>
                          <a:pt x="13180" y="13971"/>
                        </a:lnTo>
                        <a:lnTo>
                          <a:pt x="13180" y="13801"/>
                        </a:lnTo>
                        <a:lnTo>
                          <a:pt x="13180" y="13591"/>
                        </a:lnTo>
                        <a:lnTo>
                          <a:pt x="13215" y="13395"/>
                        </a:lnTo>
                        <a:lnTo>
                          <a:pt x="13251" y="13198"/>
                        </a:lnTo>
                        <a:lnTo>
                          <a:pt x="13322" y="13015"/>
                        </a:lnTo>
                        <a:lnTo>
                          <a:pt x="13393" y="12870"/>
                        </a:lnTo>
                        <a:lnTo>
                          <a:pt x="13482" y="12713"/>
                        </a:lnTo>
                        <a:lnTo>
                          <a:pt x="13588" y="12569"/>
                        </a:lnTo>
                        <a:lnTo>
                          <a:pt x="13730" y="12438"/>
                        </a:lnTo>
                        <a:lnTo>
                          <a:pt x="13997" y="12215"/>
                        </a:lnTo>
                        <a:lnTo>
                          <a:pt x="14334" y="12005"/>
                        </a:lnTo>
                        <a:lnTo>
                          <a:pt x="14690" y="11861"/>
                        </a:lnTo>
                        <a:lnTo>
                          <a:pt x="15063" y="11756"/>
                        </a:lnTo>
                        <a:lnTo>
                          <a:pt x="15436" y="11678"/>
                        </a:lnTo>
                        <a:lnTo>
                          <a:pt x="15809" y="11638"/>
                        </a:lnTo>
                        <a:lnTo>
                          <a:pt x="16182" y="11638"/>
                        </a:lnTo>
                        <a:lnTo>
                          <a:pt x="16555" y="11678"/>
                        </a:lnTo>
                        <a:lnTo>
                          <a:pt x="16910" y="11730"/>
                        </a:lnTo>
                        <a:lnTo>
                          <a:pt x="17248" y="11835"/>
                        </a:lnTo>
                        <a:lnTo>
                          <a:pt x="17514" y="11966"/>
                        </a:lnTo>
                        <a:lnTo>
                          <a:pt x="17763" y="12110"/>
                        </a:lnTo>
                        <a:lnTo>
                          <a:pt x="17887" y="12215"/>
                        </a:lnTo>
                        <a:lnTo>
                          <a:pt x="18065" y="12307"/>
                        </a:lnTo>
                        <a:lnTo>
                          <a:pt x="18260" y="12412"/>
                        </a:lnTo>
                        <a:lnTo>
                          <a:pt x="18438" y="12464"/>
                        </a:lnTo>
                        <a:lnTo>
                          <a:pt x="18669" y="12543"/>
                        </a:lnTo>
                        <a:lnTo>
                          <a:pt x="18882" y="12569"/>
                        </a:lnTo>
                        <a:lnTo>
                          <a:pt x="19113" y="12595"/>
                        </a:lnTo>
                        <a:lnTo>
                          <a:pt x="19361" y="12608"/>
                        </a:lnTo>
                        <a:lnTo>
                          <a:pt x="19592" y="12608"/>
                        </a:lnTo>
                        <a:lnTo>
                          <a:pt x="19841" y="12595"/>
                        </a:lnTo>
                        <a:lnTo>
                          <a:pt x="20072" y="12543"/>
                        </a:lnTo>
                        <a:lnTo>
                          <a:pt x="20321" y="12490"/>
                        </a:lnTo>
                        <a:lnTo>
                          <a:pt x="20551" y="12438"/>
                        </a:lnTo>
                        <a:lnTo>
                          <a:pt x="20800" y="12333"/>
                        </a:lnTo>
                        <a:lnTo>
                          <a:pt x="20996" y="12241"/>
                        </a:lnTo>
                        <a:lnTo>
                          <a:pt x="21244" y="12110"/>
                        </a:lnTo>
                        <a:lnTo>
                          <a:pt x="21298" y="12032"/>
                        </a:lnTo>
                        <a:lnTo>
                          <a:pt x="21404" y="11966"/>
                        </a:lnTo>
                        <a:lnTo>
                          <a:pt x="21475" y="11861"/>
                        </a:lnTo>
                        <a:lnTo>
                          <a:pt x="21511" y="11730"/>
                        </a:lnTo>
                        <a:lnTo>
                          <a:pt x="21617" y="11481"/>
                        </a:lnTo>
                        <a:lnTo>
                          <a:pt x="21653" y="11180"/>
                        </a:lnTo>
                        <a:lnTo>
                          <a:pt x="21653" y="10826"/>
                        </a:lnTo>
                        <a:lnTo>
                          <a:pt x="21653" y="10472"/>
                        </a:lnTo>
                        <a:lnTo>
                          <a:pt x="21582" y="10092"/>
                        </a:lnTo>
                        <a:lnTo>
                          <a:pt x="21511" y="9725"/>
                        </a:lnTo>
                        <a:lnTo>
                          <a:pt x="21298" y="8912"/>
                        </a:lnTo>
                        <a:lnTo>
                          <a:pt x="21067" y="8191"/>
                        </a:lnTo>
                        <a:lnTo>
                          <a:pt x="20800" y="7536"/>
                        </a:lnTo>
                        <a:lnTo>
                          <a:pt x="20551" y="7025"/>
                        </a:lnTo>
                        <a:lnTo>
                          <a:pt x="20001" y="7103"/>
                        </a:lnTo>
                        <a:lnTo>
                          <a:pt x="19432" y="7156"/>
                        </a:lnTo>
                        <a:lnTo>
                          <a:pt x="18846" y="7208"/>
                        </a:lnTo>
                        <a:lnTo>
                          <a:pt x="18225" y="7208"/>
                        </a:lnTo>
                        <a:lnTo>
                          <a:pt x="17656" y="7208"/>
                        </a:lnTo>
                        <a:lnTo>
                          <a:pt x="17070" y="7182"/>
                        </a:lnTo>
                        <a:lnTo>
                          <a:pt x="16484" y="7156"/>
                        </a:lnTo>
                        <a:lnTo>
                          <a:pt x="15986" y="7103"/>
                        </a:lnTo>
                        <a:lnTo>
                          <a:pt x="14992" y="6999"/>
                        </a:lnTo>
                        <a:lnTo>
                          <a:pt x="14210" y="6907"/>
                        </a:lnTo>
                        <a:lnTo>
                          <a:pt x="13695" y="6828"/>
                        </a:lnTo>
                        <a:lnTo>
                          <a:pt x="13517" y="6802"/>
                        </a:lnTo>
                        <a:lnTo>
                          <a:pt x="13073" y="6645"/>
                        </a:lnTo>
                        <a:lnTo>
                          <a:pt x="12700" y="6474"/>
                        </a:lnTo>
                        <a:lnTo>
                          <a:pt x="12363" y="6304"/>
                        </a:lnTo>
                        <a:lnTo>
                          <a:pt x="12132" y="6094"/>
                        </a:lnTo>
                        <a:lnTo>
                          <a:pt x="11919" y="5871"/>
                        </a:lnTo>
                        <a:lnTo>
                          <a:pt x="11776" y="5649"/>
                        </a:lnTo>
                        <a:lnTo>
                          <a:pt x="11688" y="5413"/>
                        </a:lnTo>
                        <a:lnTo>
                          <a:pt x="11617" y="5190"/>
                        </a:lnTo>
                        <a:lnTo>
                          <a:pt x="11617" y="4941"/>
                        </a:lnTo>
                        <a:lnTo>
                          <a:pt x="11652" y="4718"/>
                        </a:lnTo>
                        <a:lnTo>
                          <a:pt x="11723" y="4482"/>
                        </a:lnTo>
                        <a:lnTo>
                          <a:pt x="11812" y="4285"/>
                        </a:lnTo>
                        <a:lnTo>
                          <a:pt x="11919" y="4089"/>
                        </a:lnTo>
                        <a:lnTo>
                          <a:pt x="12096" y="3905"/>
                        </a:lnTo>
                        <a:lnTo>
                          <a:pt x="12292" y="3735"/>
                        </a:lnTo>
                        <a:lnTo>
                          <a:pt x="12505" y="3604"/>
                        </a:lnTo>
                        <a:lnTo>
                          <a:pt x="12700" y="3460"/>
                        </a:lnTo>
                        <a:lnTo>
                          <a:pt x="12878" y="3250"/>
                        </a:lnTo>
                        <a:lnTo>
                          <a:pt x="13038" y="3027"/>
                        </a:lnTo>
                        <a:lnTo>
                          <a:pt x="13180" y="2752"/>
                        </a:lnTo>
                        <a:lnTo>
                          <a:pt x="13286" y="2477"/>
                        </a:lnTo>
                        <a:lnTo>
                          <a:pt x="13322" y="2175"/>
                        </a:lnTo>
                        <a:lnTo>
                          <a:pt x="13357" y="1874"/>
                        </a:lnTo>
                        <a:lnTo>
                          <a:pt x="13286" y="1572"/>
                        </a:lnTo>
                        <a:lnTo>
                          <a:pt x="13180" y="1271"/>
                        </a:lnTo>
                        <a:lnTo>
                          <a:pt x="13038" y="983"/>
                        </a:lnTo>
                        <a:lnTo>
                          <a:pt x="12949" y="865"/>
                        </a:lnTo>
                        <a:lnTo>
                          <a:pt x="12807" y="733"/>
                        </a:lnTo>
                        <a:lnTo>
                          <a:pt x="12665" y="616"/>
                        </a:lnTo>
                        <a:lnTo>
                          <a:pt x="12505" y="511"/>
                        </a:lnTo>
                        <a:lnTo>
                          <a:pt x="12327" y="406"/>
                        </a:lnTo>
                        <a:lnTo>
                          <a:pt x="12132" y="314"/>
                        </a:lnTo>
                        <a:lnTo>
                          <a:pt x="11883" y="235"/>
                        </a:lnTo>
                        <a:lnTo>
                          <a:pt x="11652" y="183"/>
                        </a:lnTo>
                        <a:lnTo>
                          <a:pt x="11368" y="104"/>
                        </a:lnTo>
                        <a:lnTo>
                          <a:pt x="11101" y="78"/>
                        </a:lnTo>
                        <a:lnTo>
                          <a:pt x="10800" y="52"/>
                        </a:lnTo>
                        <a:lnTo>
                          <a:pt x="10444" y="52"/>
                        </a:lnTo>
                        <a:lnTo>
                          <a:pt x="10142" y="52"/>
                        </a:lnTo>
                        <a:lnTo>
                          <a:pt x="9840" y="78"/>
                        </a:lnTo>
                        <a:lnTo>
                          <a:pt x="9574" y="104"/>
                        </a:lnTo>
                        <a:lnTo>
                          <a:pt x="9325" y="157"/>
                        </a:lnTo>
                        <a:lnTo>
                          <a:pt x="9094" y="209"/>
                        </a:lnTo>
                        <a:lnTo>
                          <a:pt x="8846" y="262"/>
                        </a:lnTo>
                        <a:lnTo>
                          <a:pt x="8650" y="340"/>
                        </a:lnTo>
                        <a:lnTo>
                          <a:pt x="8437" y="432"/>
                        </a:lnTo>
                        <a:lnTo>
                          <a:pt x="8277" y="511"/>
                        </a:lnTo>
                        <a:lnTo>
                          <a:pt x="8100" y="616"/>
                        </a:lnTo>
                        <a:lnTo>
                          <a:pt x="7957" y="707"/>
                        </a:lnTo>
                        <a:lnTo>
                          <a:pt x="7833" y="838"/>
                        </a:lnTo>
                        <a:lnTo>
                          <a:pt x="7620" y="1061"/>
                        </a:lnTo>
                        <a:lnTo>
                          <a:pt x="7442" y="1336"/>
                        </a:lnTo>
                        <a:lnTo>
                          <a:pt x="7353" y="1599"/>
                        </a:lnTo>
                        <a:lnTo>
                          <a:pt x="7318" y="1900"/>
                        </a:lnTo>
                        <a:lnTo>
                          <a:pt x="7318" y="2175"/>
                        </a:lnTo>
                        <a:lnTo>
                          <a:pt x="7353" y="2450"/>
                        </a:lnTo>
                        <a:lnTo>
                          <a:pt x="7442" y="2726"/>
                        </a:lnTo>
                        <a:lnTo>
                          <a:pt x="7620" y="2975"/>
                        </a:lnTo>
                        <a:lnTo>
                          <a:pt x="7833" y="3198"/>
                        </a:lnTo>
                        <a:lnTo>
                          <a:pt x="8064" y="3433"/>
                        </a:lnTo>
                        <a:lnTo>
                          <a:pt x="8295" y="3630"/>
                        </a:lnTo>
                        <a:lnTo>
                          <a:pt x="8508" y="3853"/>
                        </a:lnTo>
                        <a:lnTo>
                          <a:pt x="8686" y="4089"/>
                        </a:lnTo>
                        <a:lnTo>
                          <a:pt x="8775" y="4312"/>
                        </a:lnTo>
                        <a:lnTo>
                          <a:pt x="8846" y="4561"/>
                        </a:lnTo>
                        <a:lnTo>
                          <a:pt x="8846" y="4810"/>
                        </a:lnTo>
                        <a:lnTo>
                          <a:pt x="8810" y="5059"/>
                        </a:lnTo>
                        <a:lnTo>
                          <a:pt x="8721" y="5295"/>
                        </a:lnTo>
                        <a:lnTo>
                          <a:pt x="8579" y="5544"/>
                        </a:lnTo>
                        <a:lnTo>
                          <a:pt x="8366" y="5766"/>
                        </a:lnTo>
                        <a:lnTo>
                          <a:pt x="8135" y="5976"/>
                        </a:lnTo>
                        <a:lnTo>
                          <a:pt x="7833" y="6199"/>
                        </a:lnTo>
                        <a:lnTo>
                          <a:pt x="7478" y="6369"/>
                        </a:lnTo>
                        <a:lnTo>
                          <a:pt x="7069" y="6527"/>
                        </a:lnTo>
                        <a:lnTo>
                          <a:pt x="6590" y="6671"/>
                        </a:lnTo>
                        <a:lnTo>
                          <a:pt x="6092" y="6802"/>
                        </a:lnTo>
                        <a:lnTo>
                          <a:pt x="5684" y="6802"/>
                        </a:lnTo>
                        <a:lnTo>
                          <a:pt x="5133" y="6802"/>
                        </a:lnTo>
                        <a:lnTo>
                          <a:pt x="4547" y="6802"/>
                        </a:lnTo>
                        <a:lnTo>
                          <a:pt x="3872" y="6802"/>
                        </a:lnTo>
                        <a:lnTo>
                          <a:pt x="3144" y="6802"/>
                        </a:lnTo>
                        <a:lnTo>
                          <a:pt x="2362" y="6802"/>
                        </a:lnTo>
                        <a:lnTo>
                          <a:pt x="1545" y="6802"/>
                        </a:lnTo>
                        <a:lnTo>
                          <a:pt x="692" y="6802"/>
                        </a:lnTo>
                        <a:lnTo>
                          <a:pt x="586" y="7234"/>
                        </a:lnTo>
                        <a:lnTo>
                          <a:pt x="461" y="7837"/>
                        </a:lnTo>
                        <a:lnTo>
                          <a:pt x="355" y="8493"/>
                        </a:lnTo>
                        <a:lnTo>
                          <a:pt x="248" y="9187"/>
                        </a:lnTo>
                        <a:lnTo>
                          <a:pt x="142" y="9869"/>
                        </a:lnTo>
                        <a:lnTo>
                          <a:pt x="106" y="10498"/>
                        </a:lnTo>
                        <a:lnTo>
                          <a:pt x="106" y="10983"/>
                        </a:lnTo>
                        <a:lnTo>
                          <a:pt x="106" y="11311"/>
                        </a:lnTo>
                        <a:lnTo>
                          <a:pt x="213" y="11481"/>
                        </a:lnTo>
                        <a:lnTo>
                          <a:pt x="319" y="11651"/>
                        </a:lnTo>
                        <a:lnTo>
                          <a:pt x="497" y="11783"/>
                        </a:lnTo>
                        <a:lnTo>
                          <a:pt x="692" y="11914"/>
                        </a:lnTo>
                        <a:lnTo>
                          <a:pt x="941" y="12032"/>
                        </a:lnTo>
                        <a:lnTo>
                          <a:pt x="1207" y="12110"/>
                        </a:lnTo>
                        <a:lnTo>
                          <a:pt x="1509" y="12189"/>
                        </a:lnTo>
                        <a:lnTo>
                          <a:pt x="1794" y="12241"/>
                        </a:lnTo>
                        <a:lnTo>
                          <a:pt x="2131" y="12267"/>
                        </a:lnTo>
                        <a:lnTo>
                          <a:pt x="2433" y="12281"/>
                        </a:lnTo>
                        <a:lnTo>
                          <a:pt x="2735" y="12267"/>
                        </a:lnTo>
                        <a:lnTo>
                          <a:pt x="3055" y="12241"/>
                        </a:lnTo>
                        <a:lnTo>
                          <a:pt x="3357" y="12189"/>
                        </a:lnTo>
                        <a:lnTo>
                          <a:pt x="3623" y="12084"/>
                        </a:lnTo>
                        <a:lnTo>
                          <a:pt x="3872" y="11979"/>
                        </a:lnTo>
                        <a:lnTo>
                          <a:pt x="4103" y="11861"/>
                        </a:lnTo>
                        <a:lnTo>
                          <a:pt x="4316" y="11704"/>
                        </a:lnTo>
                        <a:lnTo>
                          <a:pt x="4582" y="11612"/>
                        </a:lnTo>
                        <a:lnTo>
                          <a:pt x="4849" y="11533"/>
                        </a:lnTo>
                        <a:lnTo>
                          <a:pt x="5169" y="11507"/>
                        </a:lnTo>
                        <a:lnTo>
                          <a:pt x="5506" y="11481"/>
                        </a:lnTo>
                        <a:lnTo>
                          <a:pt x="5808" y="11507"/>
                        </a:lnTo>
                        <a:lnTo>
                          <a:pt x="6146" y="11560"/>
                        </a:lnTo>
                        <a:lnTo>
                          <a:pt x="6501" y="11651"/>
                        </a:lnTo>
                        <a:lnTo>
                          <a:pt x="6803" y="11783"/>
                        </a:lnTo>
                        <a:lnTo>
                          <a:pt x="7105" y="11940"/>
                        </a:lnTo>
                        <a:lnTo>
                          <a:pt x="7353" y="12110"/>
                        </a:lnTo>
                        <a:lnTo>
                          <a:pt x="7584" y="12333"/>
                        </a:lnTo>
                        <a:lnTo>
                          <a:pt x="7798" y="12595"/>
                        </a:lnTo>
                        <a:lnTo>
                          <a:pt x="7922" y="12870"/>
                        </a:lnTo>
                        <a:lnTo>
                          <a:pt x="8028" y="13198"/>
                        </a:lnTo>
                        <a:lnTo>
                          <a:pt x="8064" y="13526"/>
                        </a:lnTo>
                        <a:lnTo>
                          <a:pt x="8028" y="13775"/>
                        </a:lnTo>
                        <a:lnTo>
                          <a:pt x="7922" y="13998"/>
                        </a:lnTo>
                        <a:lnTo>
                          <a:pt x="7798" y="14220"/>
                        </a:lnTo>
                        <a:lnTo>
                          <a:pt x="7584" y="14404"/>
                        </a:lnTo>
                        <a:lnTo>
                          <a:pt x="7353" y="14574"/>
                        </a:lnTo>
                        <a:lnTo>
                          <a:pt x="7105" y="14732"/>
                        </a:lnTo>
                        <a:lnTo>
                          <a:pt x="6803" y="14850"/>
                        </a:lnTo>
                        <a:lnTo>
                          <a:pt x="6501" y="14954"/>
                        </a:lnTo>
                        <a:lnTo>
                          <a:pt x="6146" y="15033"/>
                        </a:lnTo>
                        <a:lnTo>
                          <a:pt x="5808" y="15085"/>
                        </a:lnTo>
                        <a:lnTo>
                          <a:pt x="5506" y="15085"/>
                        </a:lnTo>
                        <a:lnTo>
                          <a:pt x="5169" y="15059"/>
                        </a:lnTo>
                        <a:lnTo>
                          <a:pt x="4849" y="15007"/>
                        </a:lnTo>
                        <a:lnTo>
                          <a:pt x="4582" y="14902"/>
                        </a:lnTo>
                        <a:lnTo>
                          <a:pt x="4316" y="14784"/>
                        </a:lnTo>
                        <a:lnTo>
                          <a:pt x="4103" y="14600"/>
                        </a:lnTo>
                        <a:lnTo>
                          <a:pt x="3907" y="14430"/>
                        </a:lnTo>
                        <a:lnTo>
                          <a:pt x="3659" y="14299"/>
                        </a:lnTo>
                        <a:lnTo>
                          <a:pt x="3428" y="14194"/>
                        </a:lnTo>
                        <a:lnTo>
                          <a:pt x="3179" y="14129"/>
                        </a:lnTo>
                        <a:lnTo>
                          <a:pt x="2913" y="14102"/>
                        </a:lnTo>
                        <a:lnTo>
                          <a:pt x="2646" y="14102"/>
                        </a:lnTo>
                        <a:lnTo>
                          <a:pt x="2362" y="14129"/>
                        </a:lnTo>
                        <a:lnTo>
                          <a:pt x="2096" y="14168"/>
                        </a:lnTo>
                        <a:lnTo>
                          <a:pt x="1811" y="14273"/>
                        </a:lnTo>
                        <a:lnTo>
                          <a:pt x="1545" y="14378"/>
                        </a:lnTo>
                        <a:lnTo>
                          <a:pt x="1314" y="14496"/>
                        </a:lnTo>
                        <a:lnTo>
                          <a:pt x="1065" y="14653"/>
                        </a:lnTo>
                        <a:lnTo>
                          <a:pt x="870" y="14797"/>
                        </a:lnTo>
                        <a:lnTo>
                          <a:pt x="657" y="14981"/>
                        </a:lnTo>
                        <a:lnTo>
                          <a:pt x="497" y="15177"/>
                        </a:lnTo>
                        <a:lnTo>
                          <a:pt x="390" y="15413"/>
                        </a:lnTo>
                        <a:lnTo>
                          <a:pt x="284" y="15636"/>
                        </a:lnTo>
                        <a:lnTo>
                          <a:pt x="248" y="15911"/>
                        </a:lnTo>
                        <a:lnTo>
                          <a:pt x="284" y="16239"/>
                        </a:lnTo>
                        <a:lnTo>
                          <a:pt x="319" y="16566"/>
                        </a:lnTo>
                        <a:lnTo>
                          <a:pt x="497" y="17340"/>
                        </a:lnTo>
                        <a:lnTo>
                          <a:pt x="692" y="18152"/>
                        </a:lnTo>
                        <a:lnTo>
                          <a:pt x="799" y="18559"/>
                        </a:lnTo>
                        <a:lnTo>
                          <a:pt x="905" y="18978"/>
                        </a:lnTo>
                        <a:lnTo>
                          <a:pt x="959" y="19384"/>
                        </a:lnTo>
                        <a:lnTo>
                          <a:pt x="994" y="19791"/>
                        </a:lnTo>
                        <a:lnTo>
                          <a:pt x="994" y="20132"/>
                        </a:lnTo>
                        <a:lnTo>
                          <a:pt x="959" y="20485"/>
                        </a:lnTo>
                        <a:lnTo>
                          <a:pt x="941" y="20669"/>
                        </a:lnTo>
                        <a:lnTo>
                          <a:pt x="870" y="20813"/>
                        </a:lnTo>
                        <a:lnTo>
                          <a:pt x="799" y="20970"/>
                        </a:lnTo>
                        <a:lnTo>
                          <a:pt x="692" y="21088"/>
                        </a:lnTo>
                        <a:lnTo>
                          <a:pt x="1474" y="20997"/>
                        </a:lnTo>
                        <a:lnTo>
                          <a:pt x="2291" y="20866"/>
                        </a:lnTo>
                        <a:lnTo>
                          <a:pt x="3108" y="20787"/>
                        </a:lnTo>
                        <a:lnTo>
                          <a:pt x="3907" y="20721"/>
                        </a:lnTo>
                        <a:lnTo>
                          <a:pt x="4653" y="20695"/>
                        </a:lnTo>
                        <a:lnTo>
                          <a:pt x="5364" y="20695"/>
                        </a:lnTo>
                        <a:lnTo>
                          <a:pt x="5701" y="20721"/>
                        </a:lnTo>
                        <a:lnTo>
                          <a:pt x="6057" y="20761"/>
                        </a:lnTo>
                        <a:lnTo>
                          <a:pt x="6323" y="20813"/>
                        </a:lnTo>
                        <a:lnTo>
                          <a:pt x="6625" y="20892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1270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cxnSp>
                <p:nvCxnSpPr>
                  <p:cNvPr id="470" name="Straight Connector 469"/>
                  <p:cNvCxnSpPr>
                    <a:stCxn id="458" idx="0"/>
                    <a:endCxn id="456" idx="7"/>
                  </p:cNvCxnSpPr>
                  <p:nvPr/>
                </p:nvCxnSpPr>
                <p:spPr>
                  <a:xfrm>
                    <a:off x="7667801" y="4196187"/>
                    <a:ext cx="120230" cy="113186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71" name="Straight Connector 470"/>
                  <p:cNvCxnSpPr>
                    <a:stCxn id="457" idx="5"/>
                    <a:endCxn id="456" idx="0"/>
                  </p:cNvCxnSpPr>
                  <p:nvPr/>
                </p:nvCxnSpPr>
                <p:spPr>
                  <a:xfrm>
                    <a:off x="7643796" y="4278899"/>
                    <a:ext cx="120603" cy="61161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72" name="Straight Connector 471"/>
                  <p:cNvCxnSpPr>
                    <a:endCxn id="456" idx="1"/>
                  </p:cNvCxnSpPr>
                  <p:nvPr/>
                </p:nvCxnSpPr>
                <p:spPr>
                  <a:xfrm flipV="1">
                    <a:off x="7725970" y="4371907"/>
                    <a:ext cx="62060" cy="37269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73" name="Straight Connector 472"/>
                  <p:cNvCxnSpPr>
                    <a:endCxn id="462" idx="0"/>
                  </p:cNvCxnSpPr>
                  <p:nvPr/>
                </p:nvCxnSpPr>
                <p:spPr>
                  <a:xfrm flipV="1">
                    <a:off x="7649236" y="4480222"/>
                    <a:ext cx="151677" cy="28196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74" name="Straight Connector 473"/>
                  <p:cNvCxnSpPr/>
                  <p:nvPr/>
                </p:nvCxnSpPr>
                <p:spPr>
                  <a:xfrm rot="16200000" flipH="1">
                    <a:off x="7827382" y="4391879"/>
                    <a:ext cx="89118" cy="61739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75" name="Straight Connector 474"/>
                  <p:cNvCxnSpPr>
                    <a:endCxn id="456" idx="6"/>
                  </p:cNvCxnSpPr>
                  <p:nvPr/>
                </p:nvCxnSpPr>
                <p:spPr>
                  <a:xfrm rot="5400000">
                    <a:off x="7802108" y="4246383"/>
                    <a:ext cx="62088" cy="15837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76" name="Straight Connector 475"/>
                  <p:cNvCxnSpPr/>
                  <p:nvPr/>
                </p:nvCxnSpPr>
                <p:spPr>
                  <a:xfrm rot="5400000" flipH="1" flipV="1">
                    <a:off x="7795172" y="4513125"/>
                    <a:ext cx="120489" cy="105426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77" name="Straight Connector 476"/>
                  <p:cNvCxnSpPr>
                    <a:stCxn id="463" idx="4"/>
                    <a:endCxn id="465" idx="0"/>
                  </p:cNvCxnSpPr>
                  <p:nvPr/>
                </p:nvCxnSpPr>
                <p:spPr>
                  <a:xfrm flipV="1">
                    <a:off x="7965316" y="4505823"/>
                    <a:ext cx="9419" cy="84219"/>
                  </a:xfrm>
                  <a:prstGeom prst="line">
                    <a:avLst/>
                  </a:prstGeom>
                  <a:ln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78" name="Straight Connector 477"/>
                  <p:cNvCxnSpPr>
                    <a:stCxn id="479" idx="0"/>
                    <a:endCxn id="464" idx="2"/>
                  </p:cNvCxnSpPr>
                  <p:nvPr/>
                </p:nvCxnSpPr>
                <p:spPr>
                  <a:xfrm>
                    <a:off x="8031115" y="4418249"/>
                    <a:ext cx="137052" cy="110021"/>
                  </a:xfrm>
                  <a:prstGeom prst="line">
                    <a:avLst/>
                  </a:prstGeom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479" name="Puzzle3"/>
                  <p:cNvSpPr>
                    <a:spLocks noEditPoints="1" noChangeArrowheads="1"/>
                  </p:cNvSpPr>
                  <p:nvPr/>
                </p:nvSpPr>
                <p:spPr bwMode="auto">
                  <a:xfrm>
                    <a:off x="7994538" y="4347203"/>
                    <a:ext cx="76032" cy="97090"/>
                  </a:xfrm>
                  <a:custGeom>
                    <a:avLst/>
                    <a:gdLst>
                      <a:gd name="T0" fmla="*/ 10391 w 21600"/>
                      <a:gd name="T1" fmla="*/ 15806 h 21600"/>
                      <a:gd name="T2" fmla="*/ 20551 w 21600"/>
                      <a:gd name="T3" fmla="*/ 21088 h 21600"/>
                      <a:gd name="T4" fmla="*/ 13180 w 21600"/>
                      <a:gd name="T5" fmla="*/ 13801 h 21600"/>
                      <a:gd name="T6" fmla="*/ 20551 w 21600"/>
                      <a:gd name="T7" fmla="*/ 7025 h 21600"/>
                      <a:gd name="T8" fmla="*/ 10500 w 21600"/>
                      <a:gd name="T9" fmla="*/ 52 h 21600"/>
                      <a:gd name="T10" fmla="*/ 692 w 21600"/>
                      <a:gd name="T11" fmla="*/ 6802 h 21600"/>
                      <a:gd name="T12" fmla="*/ 8064 w 21600"/>
                      <a:gd name="T13" fmla="*/ 13526 h 21600"/>
                      <a:gd name="T14" fmla="*/ 692 w 21600"/>
                      <a:gd name="T15" fmla="*/ 21088 h 21600"/>
                      <a:gd name="T16" fmla="*/ 2273 w 21600"/>
                      <a:gd name="T17" fmla="*/ 7719 h 21600"/>
                      <a:gd name="T18" fmla="*/ 19149 w 21600"/>
                      <a:gd name="T19" fmla="*/ 20237 h 2160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T16" t="T17" r="T18" b="T19"/>
                    <a:pathLst>
                      <a:path w="21600" h="21600">
                        <a:moveTo>
                          <a:pt x="6625" y="20892"/>
                        </a:moveTo>
                        <a:lnTo>
                          <a:pt x="7105" y="21023"/>
                        </a:lnTo>
                        <a:lnTo>
                          <a:pt x="7513" y="21088"/>
                        </a:lnTo>
                        <a:lnTo>
                          <a:pt x="7922" y="21115"/>
                        </a:lnTo>
                        <a:lnTo>
                          <a:pt x="8242" y="21115"/>
                        </a:lnTo>
                        <a:lnTo>
                          <a:pt x="8544" y="21062"/>
                        </a:lnTo>
                        <a:lnTo>
                          <a:pt x="8810" y="20997"/>
                        </a:lnTo>
                        <a:lnTo>
                          <a:pt x="9023" y="20892"/>
                        </a:lnTo>
                        <a:lnTo>
                          <a:pt x="9148" y="20761"/>
                        </a:lnTo>
                        <a:lnTo>
                          <a:pt x="9290" y="20616"/>
                        </a:lnTo>
                        <a:lnTo>
                          <a:pt x="9361" y="20459"/>
                        </a:lnTo>
                        <a:lnTo>
                          <a:pt x="9396" y="20289"/>
                        </a:lnTo>
                        <a:lnTo>
                          <a:pt x="9396" y="20092"/>
                        </a:lnTo>
                        <a:lnTo>
                          <a:pt x="9325" y="19909"/>
                        </a:lnTo>
                        <a:lnTo>
                          <a:pt x="9219" y="19738"/>
                        </a:lnTo>
                        <a:lnTo>
                          <a:pt x="9094" y="19555"/>
                        </a:lnTo>
                        <a:lnTo>
                          <a:pt x="8917" y="19384"/>
                        </a:lnTo>
                        <a:lnTo>
                          <a:pt x="8650" y="19162"/>
                        </a:lnTo>
                        <a:lnTo>
                          <a:pt x="8437" y="18900"/>
                        </a:lnTo>
                        <a:lnTo>
                          <a:pt x="8277" y="18624"/>
                        </a:lnTo>
                        <a:lnTo>
                          <a:pt x="8135" y="18349"/>
                        </a:lnTo>
                        <a:lnTo>
                          <a:pt x="8028" y="18048"/>
                        </a:lnTo>
                        <a:lnTo>
                          <a:pt x="7993" y="17746"/>
                        </a:lnTo>
                        <a:lnTo>
                          <a:pt x="7993" y="17471"/>
                        </a:lnTo>
                        <a:lnTo>
                          <a:pt x="8028" y="17169"/>
                        </a:lnTo>
                        <a:lnTo>
                          <a:pt x="8135" y="16920"/>
                        </a:lnTo>
                        <a:lnTo>
                          <a:pt x="8277" y="16671"/>
                        </a:lnTo>
                        <a:lnTo>
                          <a:pt x="8366" y="16540"/>
                        </a:lnTo>
                        <a:lnTo>
                          <a:pt x="8473" y="16409"/>
                        </a:lnTo>
                        <a:lnTo>
                          <a:pt x="8615" y="16317"/>
                        </a:lnTo>
                        <a:lnTo>
                          <a:pt x="8739" y="16213"/>
                        </a:lnTo>
                        <a:lnTo>
                          <a:pt x="8881" y="16134"/>
                        </a:lnTo>
                        <a:lnTo>
                          <a:pt x="9059" y="16055"/>
                        </a:lnTo>
                        <a:lnTo>
                          <a:pt x="9254" y="15990"/>
                        </a:lnTo>
                        <a:lnTo>
                          <a:pt x="9432" y="15911"/>
                        </a:lnTo>
                        <a:lnTo>
                          <a:pt x="9663" y="15885"/>
                        </a:lnTo>
                        <a:lnTo>
                          <a:pt x="9876" y="15833"/>
                        </a:lnTo>
                        <a:lnTo>
                          <a:pt x="10142" y="15806"/>
                        </a:lnTo>
                        <a:lnTo>
                          <a:pt x="10391" y="15806"/>
                        </a:lnTo>
                        <a:lnTo>
                          <a:pt x="10728" y="15806"/>
                        </a:lnTo>
                        <a:lnTo>
                          <a:pt x="10995" y="15806"/>
                        </a:lnTo>
                        <a:lnTo>
                          <a:pt x="11279" y="15833"/>
                        </a:lnTo>
                        <a:lnTo>
                          <a:pt x="11546" y="15885"/>
                        </a:lnTo>
                        <a:lnTo>
                          <a:pt x="11776" y="15937"/>
                        </a:lnTo>
                        <a:lnTo>
                          <a:pt x="12025" y="15990"/>
                        </a:lnTo>
                        <a:lnTo>
                          <a:pt x="12221" y="16055"/>
                        </a:lnTo>
                        <a:lnTo>
                          <a:pt x="12434" y="16134"/>
                        </a:lnTo>
                        <a:lnTo>
                          <a:pt x="12611" y="16213"/>
                        </a:lnTo>
                        <a:lnTo>
                          <a:pt x="12771" y="16317"/>
                        </a:lnTo>
                        <a:lnTo>
                          <a:pt x="12913" y="16409"/>
                        </a:lnTo>
                        <a:lnTo>
                          <a:pt x="13038" y="16514"/>
                        </a:lnTo>
                        <a:lnTo>
                          <a:pt x="13251" y="16737"/>
                        </a:lnTo>
                        <a:lnTo>
                          <a:pt x="13428" y="16986"/>
                        </a:lnTo>
                        <a:lnTo>
                          <a:pt x="13517" y="17248"/>
                        </a:lnTo>
                        <a:lnTo>
                          <a:pt x="13588" y="17523"/>
                        </a:lnTo>
                        <a:lnTo>
                          <a:pt x="13588" y="17799"/>
                        </a:lnTo>
                        <a:lnTo>
                          <a:pt x="13517" y="18074"/>
                        </a:lnTo>
                        <a:lnTo>
                          <a:pt x="13428" y="18323"/>
                        </a:lnTo>
                        <a:lnTo>
                          <a:pt x="13286" y="18572"/>
                        </a:lnTo>
                        <a:lnTo>
                          <a:pt x="13109" y="18808"/>
                        </a:lnTo>
                        <a:lnTo>
                          <a:pt x="12878" y="19031"/>
                        </a:lnTo>
                        <a:lnTo>
                          <a:pt x="12434" y="19411"/>
                        </a:lnTo>
                        <a:lnTo>
                          <a:pt x="12132" y="19738"/>
                        </a:lnTo>
                        <a:lnTo>
                          <a:pt x="12025" y="19856"/>
                        </a:lnTo>
                        <a:lnTo>
                          <a:pt x="11919" y="20014"/>
                        </a:lnTo>
                        <a:lnTo>
                          <a:pt x="11883" y="20132"/>
                        </a:lnTo>
                        <a:lnTo>
                          <a:pt x="11883" y="20263"/>
                        </a:lnTo>
                        <a:lnTo>
                          <a:pt x="11883" y="20394"/>
                        </a:lnTo>
                        <a:lnTo>
                          <a:pt x="11954" y="20485"/>
                        </a:lnTo>
                        <a:lnTo>
                          <a:pt x="12061" y="20590"/>
                        </a:lnTo>
                        <a:lnTo>
                          <a:pt x="12185" y="20695"/>
                        </a:lnTo>
                        <a:lnTo>
                          <a:pt x="12327" y="20787"/>
                        </a:lnTo>
                        <a:lnTo>
                          <a:pt x="12540" y="20892"/>
                        </a:lnTo>
                        <a:lnTo>
                          <a:pt x="12771" y="20997"/>
                        </a:lnTo>
                        <a:lnTo>
                          <a:pt x="13073" y="21088"/>
                        </a:lnTo>
                        <a:lnTo>
                          <a:pt x="13428" y="21193"/>
                        </a:lnTo>
                        <a:lnTo>
                          <a:pt x="13873" y="21298"/>
                        </a:lnTo>
                        <a:lnTo>
                          <a:pt x="14317" y="21390"/>
                        </a:lnTo>
                        <a:lnTo>
                          <a:pt x="14778" y="21468"/>
                        </a:lnTo>
                        <a:lnTo>
                          <a:pt x="15294" y="21547"/>
                        </a:lnTo>
                        <a:lnTo>
                          <a:pt x="15809" y="21600"/>
                        </a:lnTo>
                        <a:lnTo>
                          <a:pt x="16359" y="21652"/>
                        </a:lnTo>
                        <a:lnTo>
                          <a:pt x="16875" y="21678"/>
                        </a:lnTo>
                        <a:lnTo>
                          <a:pt x="17407" y="21678"/>
                        </a:lnTo>
                        <a:lnTo>
                          <a:pt x="17958" y="21678"/>
                        </a:lnTo>
                        <a:lnTo>
                          <a:pt x="18473" y="21652"/>
                        </a:lnTo>
                        <a:lnTo>
                          <a:pt x="18953" y="21573"/>
                        </a:lnTo>
                        <a:lnTo>
                          <a:pt x="19397" y="21495"/>
                        </a:lnTo>
                        <a:lnTo>
                          <a:pt x="19841" y="21390"/>
                        </a:lnTo>
                        <a:lnTo>
                          <a:pt x="20214" y="21272"/>
                        </a:lnTo>
                        <a:lnTo>
                          <a:pt x="20551" y="21088"/>
                        </a:lnTo>
                        <a:lnTo>
                          <a:pt x="20480" y="20787"/>
                        </a:lnTo>
                        <a:lnTo>
                          <a:pt x="20409" y="20485"/>
                        </a:lnTo>
                        <a:lnTo>
                          <a:pt x="20356" y="20158"/>
                        </a:lnTo>
                        <a:lnTo>
                          <a:pt x="20356" y="19804"/>
                        </a:lnTo>
                        <a:lnTo>
                          <a:pt x="20321" y="19083"/>
                        </a:lnTo>
                        <a:lnTo>
                          <a:pt x="20356" y="18349"/>
                        </a:lnTo>
                        <a:lnTo>
                          <a:pt x="20409" y="17641"/>
                        </a:lnTo>
                        <a:lnTo>
                          <a:pt x="20480" y="17012"/>
                        </a:lnTo>
                        <a:lnTo>
                          <a:pt x="20551" y="16488"/>
                        </a:lnTo>
                        <a:lnTo>
                          <a:pt x="20551" y="16055"/>
                        </a:lnTo>
                        <a:lnTo>
                          <a:pt x="20551" y="15911"/>
                        </a:lnTo>
                        <a:lnTo>
                          <a:pt x="20445" y="15754"/>
                        </a:lnTo>
                        <a:lnTo>
                          <a:pt x="20356" y="15610"/>
                        </a:lnTo>
                        <a:lnTo>
                          <a:pt x="20178" y="15452"/>
                        </a:lnTo>
                        <a:lnTo>
                          <a:pt x="20001" y="15334"/>
                        </a:lnTo>
                        <a:lnTo>
                          <a:pt x="19770" y="15230"/>
                        </a:lnTo>
                        <a:lnTo>
                          <a:pt x="19521" y="15125"/>
                        </a:lnTo>
                        <a:lnTo>
                          <a:pt x="19290" y="15059"/>
                        </a:lnTo>
                        <a:lnTo>
                          <a:pt x="19024" y="15007"/>
                        </a:lnTo>
                        <a:lnTo>
                          <a:pt x="18740" y="14954"/>
                        </a:lnTo>
                        <a:lnTo>
                          <a:pt x="18509" y="14954"/>
                        </a:lnTo>
                        <a:lnTo>
                          <a:pt x="18225" y="14954"/>
                        </a:lnTo>
                        <a:lnTo>
                          <a:pt x="17994" y="15007"/>
                        </a:lnTo>
                        <a:lnTo>
                          <a:pt x="17763" y="15085"/>
                        </a:lnTo>
                        <a:lnTo>
                          <a:pt x="17550" y="15177"/>
                        </a:lnTo>
                        <a:lnTo>
                          <a:pt x="17372" y="15308"/>
                        </a:lnTo>
                        <a:lnTo>
                          <a:pt x="17176" y="15426"/>
                        </a:lnTo>
                        <a:lnTo>
                          <a:pt x="16928" y="15557"/>
                        </a:lnTo>
                        <a:lnTo>
                          <a:pt x="16661" y="15636"/>
                        </a:lnTo>
                        <a:lnTo>
                          <a:pt x="16359" y="15688"/>
                        </a:lnTo>
                        <a:lnTo>
                          <a:pt x="16022" y="15715"/>
                        </a:lnTo>
                        <a:lnTo>
                          <a:pt x="15667" y="15688"/>
                        </a:lnTo>
                        <a:lnTo>
                          <a:pt x="15294" y="15662"/>
                        </a:lnTo>
                        <a:lnTo>
                          <a:pt x="14956" y="15583"/>
                        </a:lnTo>
                        <a:lnTo>
                          <a:pt x="14619" y="15479"/>
                        </a:lnTo>
                        <a:lnTo>
                          <a:pt x="14281" y="15334"/>
                        </a:lnTo>
                        <a:lnTo>
                          <a:pt x="13961" y="15177"/>
                        </a:lnTo>
                        <a:lnTo>
                          <a:pt x="13695" y="14981"/>
                        </a:lnTo>
                        <a:lnTo>
                          <a:pt x="13588" y="14850"/>
                        </a:lnTo>
                        <a:lnTo>
                          <a:pt x="13482" y="14732"/>
                        </a:lnTo>
                        <a:lnTo>
                          <a:pt x="13393" y="14600"/>
                        </a:lnTo>
                        <a:lnTo>
                          <a:pt x="13322" y="14456"/>
                        </a:lnTo>
                        <a:lnTo>
                          <a:pt x="13251" y="14299"/>
                        </a:lnTo>
                        <a:lnTo>
                          <a:pt x="13215" y="14155"/>
                        </a:lnTo>
                        <a:lnTo>
                          <a:pt x="13180" y="13971"/>
                        </a:lnTo>
                        <a:lnTo>
                          <a:pt x="13180" y="13801"/>
                        </a:lnTo>
                        <a:lnTo>
                          <a:pt x="13180" y="13591"/>
                        </a:lnTo>
                        <a:lnTo>
                          <a:pt x="13215" y="13395"/>
                        </a:lnTo>
                        <a:lnTo>
                          <a:pt x="13251" y="13198"/>
                        </a:lnTo>
                        <a:lnTo>
                          <a:pt x="13322" y="13015"/>
                        </a:lnTo>
                        <a:lnTo>
                          <a:pt x="13393" y="12870"/>
                        </a:lnTo>
                        <a:lnTo>
                          <a:pt x="13482" y="12713"/>
                        </a:lnTo>
                        <a:lnTo>
                          <a:pt x="13588" y="12569"/>
                        </a:lnTo>
                        <a:lnTo>
                          <a:pt x="13730" y="12438"/>
                        </a:lnTo>
                        <a:lnTo>
                          <a:pt x="13997" y="12215"/>
                        </a:lnTo>
                        <a:lnTo>
                          <a:pt x="14334" y="12005"/>
                        </a:lnTo>
                        <a:lnTo>
                          <a:pt x="14690" y="11861"/>
                        </a:lnTo>
                        <a:lnTo>
                          <a:pt x="15063" y="11756"/>
                        </a:lnTo>
                        <a:lnTo>
                          <a:pt x="15436" y="11678"/>
                        </a:lnTo>
                        <a:lnTo>
                          <a:pt x="15809" y="11638"/>
                        </a:lnTo>
                        <a:lnTo>
                          <a:pt x="16182" y="11638"/>
                        </a:lnTo>
                        <a:lnTo>
                          <a:pt x="16555" y="11678"/>
                        </a:lnTo>
                        <a:lnTo>
                          <a:pt x="16910" y="11730"/>
                        </a:lnTo>
                        <a:lnTo>
                          <a:pt x="17248" y="11835"/>
                        </a:lnTo>
                        <a:lnTo>
                          <a:pt x="17514" y="11966"/>
                        </a:lnTo>
                        <a:lnTo>
                          <a:pt x="17763" y="12110"/>
                        </a:lnTo>
                        <a:lnTo>
                          <a:pt x="17887" y="12215"/>
                        </a:lnTo>
                        <a:lnTo>
                          <a:pt x="18065" y="12307"/>
                        </a:lnTo>
                        <a:lnTo>
                          <a:pt x="18260" y="12412"/>
                        </a:lnTo>
                        <a:lnTo>
                          <a:pt x="18438" y="12464"/>
                        </a:lnTo>
                        <a:lnTo>
                          <a:pt x="18669" y="12543"/>
                        </a:lnTo>
                        <a:lnTo>
                          <a:pt x="18882" y="12569"/>
                        </a:lnTo>
                        <a:lnTo>
                          <a:pt x="19113" y="12595"/>
                        </a:lnTo>
                        <a:lnTo>
                          <a:pt x="19361" y="12608"/>
                        </a:lnTo>
                        <a:lnTo>
                          <a:pt x="19592" y="12608"/>
                        </a:lnTo>
                        <a:lnTo>
                          <a:pt x="19841" y="12595"/>
                        </a:lnTo>
                        <a:lnTo>
                          <a:pt x="20072" y="12543"/>
                        </a:lnTo>
                        <a:lnTo>
                          <a:pt x="20321" y="12490"/>
                        </a:lnTo>
                        <a:lnTo>
                          <a:pt x="20551" y="12438"/>
                        </a:lnTo>
                        <a:lnTo>
                          <a:pt x="20800" y="12333"/>
                        </a:lnTo>
                        <a:lnTo>
                          <a:pt x="20996" y="12241"/>
                        </a:lnTo>
                        <a:lnTo>
                          <a:pt x="21244" y="12110"/>
                        </a:lnTo>
                        <a:lnTo>
                          <a:pt x="21298" y="12032"/>
                        </a:lnTo>
                        <a:lnTo>
                          <a:pt x="21404" y="11966"/>
                        </a:lnTo>
                        <a:lnTo>
                          <a:pt x="21475" y="11861"/>
                        </a:lnTo>
                        <a:lnTo>
                          <a:pt x="21511" y="11730"/>
                        </a:lnTo>
                        <a:lnTo>
                          <a:pt x="21617" y="11481"/>
                        </a:lnTo>
                        <a:lnTo>
                          <a:pt x="21653" y="11180"/>
                        </a:lnTo>
                        <a:lnTo>
                          <a:pt x="21653" y="10826"/>
                        </a:lnTo>
                        <a:lnTo>
                          <a:pt x="21653" y="10472"/>
                        </a:lnTo>
                        <a:lnTo>
                          <a:pt x="21582" y="10092"/>
                        </a:lnTo>
                        <a:lnTo>
                          <a:pt x="21511" y="9725"/>
                        </a:lnTo>
                        <a:lnTo>
                          <a:pt x="21298" y="8912"/>
                        </a:lnTo>
                        <a:lnTo>
                          <a:pt x="21067" y="8191"/>
                        </a:lnTo>
                        <a:lnTo>
                          <a:pt x="20800" y="7536"/>
                        </a:lnTo>
                        <a:lnTo>
                          <a:pt x="20551" y="7025"/>
                        </a:lnTo>
                        <a:lnTo>
                          <a:pt x="20001" y="7103"/>
                        </a:lnTo>
                        <a:lnTo>
                          <a:pt x="19432" y="7156"/>
                        </a:lnTo>
                        <a:lnTo>
                          <a:pt x="18846" y="7208"/>
                        </a:lnTo>
                        <a:lnTo>
                          <a:pt x="18225" y="7208"/>
                        </a:lnTo>
                        <a:lnTo>
                          <a:pt x="17656" y="7208"/>
                        </a:lnTo>
                        <a:lnTo>
                          <a:pt x="17070" y="7182"/>
                        </a:lnTo>
                        <a:lnTo>
                          <a:pt x="16484" y="7156"/>
                        </a:lnTo>
                        <a:lnTo>
                          <a:pt x="15986" y="7103"/>
                        </a:lnTo>
                        <a:lnTo>
                          <a:pt x="14992" y="6999"/>
                        </a:lnTo>
                        <a:lnTo>
                          <a:pt x="14210" y="6907"/>
                        </a:lnTo>
                        <a:lnTo>
                          <a:pt x="13695" y="6828"/>
                        </a:lnTo>
                        <a:lnTo>
                          <a:pt x="13517" y="6802"/>
                        </a:lnTo>
                        <a:lnTo>
                          <a:pt x="13073" y="6645"/>
                        </a:lnTo>
                        <a:lnTo>
                          <a:pt x="12700" y="6474"/>
                        </a:lnTo>
                        <a:lnTo>
                          <a:pt x="12363" y="6304"/>
                        </a:lnTo>
                        <a:lnTo>
                          <a:pt x="12132" y="6094"/>
                        </a:lnTo>
                        <a:lnTo>
                          <a:pt x="11919" y="5871"/>
                        </a:lnTo>
                        <a:lnTo>
                          <a:pt x="11776" y="5649"/>
                        </a:lnTo>
                        <a:lnTo>
                          <a:pt x="11688" y="5413"/>
                        </a:lnTo>
                        <a:lnTo>
                          <a:pt x="11617" y="5190"/>
                        </a:lnTo>
                        <a:lnTo>
                          <a:pt x="11617" y="4941"/>
                        </a:lnTo>
                        <a:lnTo>
                          <a:pt x="11652" y="4718"/>
                        </a:lnTo>
                        <a:lnTo>
                          <a:pt x="11723" y="4482"/>
                        </a:lnTo>
                        <a:lnTo>
                          <a:pt x="11812" y="4285"/>
                        </a:lnTo>
                        <a:lnTo>
                          <a:pt x="11919" y="4089"/>
                        </a:lnTo>
                        <a:lnTo>
                          <a:pt x="12096" y="3905"/>
                        </a:lnTo>
                        <a:lnTo>
                          <a:pt x="12292" y="3735"/>
                        </a:lnTo>
                        <a:lnTo>
                          <a:pt x="12505" y="3604"/>
                        </a:lnTo>
                        <a:lnTo>
                          <a:pt x="12700" y="3460"/>
                        </a:lnTo>
                        <a:lnTo>
                          <a:pt x="12878" y="3250"/>
                        </a:lnTo>
                        <a:lnTo>
                          <a:pt x="13038" y="3027"/>
                        </a:lnTo>
                        <a:lnTo>
                          <a:pt x="13180" y="2752"/>
                        </a:lnTo>
                        <a:lnTo>
                          <a:pt x="13286" y="2477"/>
                        </a:lnTo>
                        <a:lnTo>
                          <a:pt x="13322" y="2175"/>
                        </a:lnTo>
                        <a:lnTo>
                          <a:pt x="13357" y="1874"/>
                        </a:lnTo>
                        <a:lnTo>
                          <a:pt x="13286" y="1572"/>
                        </a:lnTo>
                        <a:lnTo>
                          <a:pt x="13180" y="1271"/>
                        </a:lnTo>
                        <a:lnTo>
                          <a:pt x="13038" y="983"/>
                        </a:lnTo>
                        <a:lnTo>
                          <a:pt x="12949" y="865"/>
                        </a:lnTo>
                        <a:lnTo>
                          <a:pt x="12807" y="733"/>
                        </a:lnTo>
                        <a:lnTo>
                          <a:pt x="12665" y="616"/>
                        </a:lnTo>
                        <a:lnTo>
                          <a:pt x="12505" y="511"/>
                        </a:lnTo>
                        <a:lnTo>
                          <a:pt x="12327" y="406"/>
                        </a:lnTo>
                        <a:lnTo>
                          <a:pt x="12132" y="314"/>
                        </a:lnTo>
                        <a:lnTo>
                          <a:pt x="11883" y="235"/>
                        </a:lnTo>
                        <a:lnTo>
                          <a:pt x="11652" y="183"/>
                        </a:lnTo>
                        <a:lnTo>
                          <a:pt x="11368" y="104"/>
                        </a:lnTo>
                        <a:lnTo>
                          <a:pt x="11101" y="78"/>
                        </a:lnTo>
                        <a:lnTo>
                          <a:pt x="10800" y="52"/>
                        </a:lnTo>
                        <a:lnTo>
                          <a:pt x="10444" y="52"/>
                        </a:lnTo>
                        <a:lnTo>
                          <a:pt x="10142" y="52"/>
                        </a:lnTo>
                        <a:lnTo>
                          <a:pt x="9840" y="78"/>
                        </a:lnTo>
                        <a:lnTo>
                          <a:pt x="9574" y="104"/>
                        </a:lnTo>
                        <a:lnTo>
                          <a:pt x="9325" y="157"/>
                        </a:lnTo>
                        <a:lnTo>
                          <a:pt x="9094" y="209"/>
                        </a:lnTo>
                        <a:lnTo>
                          <a:pt x="8846" y="262"/>
                        </a:lnTo>
                        <a:lnTo>
                          <a:pt x="8650" y="340"/>
                        </a:lnTo>
                        <a:lnTo>
                          <a:pt x="8437" y="432"/>
                        </a:lnTo>
                        <a:lnTo>
                          <a:pt x="8277" y="511"/>
                        </a:lnTo>
                        <a:lnTo>
                          <a:pt x="8100" y="616"/>
                        </a:lnTo>
                        <a:lnTo>
                          <a:pt x="7957" y="707"/>
                        </a:lnTo>
                        <a:lnTo>
                          <a:pt x="7833" y="838"/>
                        </a:lnTo>
                        <a:lnTo>
                          <a:pt x="7620" y="1061"/>
                        </a:lnTo>
                        <a:lnTo>
                          <a:pt x="7442" y="1336"/>
                        </a:lnTo>
                        <a:lnTo>
                          <a:pt x="7353" y="1599"/>
                        </a:lnTo>
                        <a:lnTo>
                          <a:pt x="7318" y="1900"/>
                        </a:lnTo>
                        <a:lnTo>
                          <a:pt x="7318" y="2175"/>
                        </a:lnTo>
                        <a:lnTo>
                          <a:pt x="7353" y="2450"/>
                        </a:lnTo>
                        <a:lnTo>
                          <a:pt x="7442" y="2726"/>
                        </a:lnTo>
                        <a:lnTo>
                          <a:pt x="7620" y="2975"/>
                        </a:lnTo>
                        <a:lnTo>
                          <a:pt x="7833" y="3198"/>
                        </a:lnTo>
                        <a:lnTo>
                          <a:pt x="8064" y="3433"/>
                        </a:lnTo>
                        <a:lnTo>
                          <a:pt x="8295" y="3630"/>
                        </a:lnTo>
                        <a:lnTo>
                          <a:pt x="8508" y="3853"/>
                        </a:lnTo>
                        <a:lnTo>
                          <a:pt x="8686" y="4089"/>
                        </a:lnTo>
                        <a:lnTo>
                          <a:pt x="8775" y="4312"/>
                        </a:lnTo>
                        <a:lnTo>
                          <a:pt x="8846" y="4561"/>
                        </a:lnTo>
                        <a:lnTo>
                          <a:pt x="8846" y="4810"/>
                        </a:lnTo>
                        <a:lnTo>
                          <a:pt x="8810" y="5059"/>
                        </a:lnTo>
                        <a:lnTo>
                          <a:pt x="8721" y="5295"/>
                        </a:lnTo>
                        <a:lnTo>
                          <a:pt x="8579" y="5544"/>
                        </a:lnTo>
                        <a:lnTo>
                          <a:pt x="8366" y="5766"/>
                        </a:lnTo>
                        <a:lnTo>
                          <a:pt x="8135" y="5976"/>
                        </a:lnTo>
                        <a:lnTo>
                          <a:pt x="7833" y="6199"/>
                        </a:lnTo>
                        <a:lnTo>
                          <a:pt x="7478" y="6369"/>
                        </a:lnTo>
                        <a:lnTo>
                          <a:pt x="7069" y="6527"/>
                        </a:lnTo>
                        <a:lnTo>
                          <a:pt x="6590" y="6671"/>
                        </a:lnTo>
                        <a:lnTo>
                          <a:pt x="6092" y="6802"/>
                        </a:lnTo>
                        <a:lnTo>
                          <a:pt x="5684" y="6802"/>
                        </a:lnTo>
                        <a:lnTo>
                          <a:pt x="5133" y="6802"/>
                        </a:lnTo>
                        <a:lnTo>
                          <a:pt x="4547" y="6802"/>
                        </a:lnTo>
                        <a:lnTo>
                          <a:pt x="3872" y="6802"/>
                        </a:lnTo>
                        <a:lnTo>
                          <a:pt x="3144" y="6802"/>
                        </a:lnTo>
                        <a:lnTo>
                          <a:pt x="2362" y="6802"/>
                        </a:lnTo>
                        <a:lnTo>
                          <a:pt x="1545" y="6802"/>
                        </a:lnTo>
                        <a:lnTo>
                          <a:pt x="692" y="6802"/>
                        </a:lnTo>
                        <a:lnTo>
                          <a:pt x="586" y="7234"/>
                        </a:lnTo>
                        <a:lnTo>
                          <a:pt x="461" y="7837"/>
                        </a:lnTo>
                        <a:lnTo>
                          <a:pt x="355" y="8493"/>
                        </a:lnTo>
                        <a:lnTo>
                          <a:pt x="248" y="9187"/>
                        </a:lnTo>
                        <a:lnTo>
                          <a:pt x="142" y="9869"/>
                        </a:lnTo>
                        <a:lnTo>
                          <a:pt x="106" y="10498"/>
                        </a:lnTo>
                        <a:lnTo>
                          <a:pt x="106" y="10983"/>
                        </a:lnTo>
                        <a:lnTo>
                          <a:pt x="106" y="11311"/>
                        </a:lnTo>
                        <a:lnTo>
                          <a:pt x="213" y="11481"/>
                        </a:lnTo>
                        <a:lnTo>
                          <a:pt x="319" y="11651"/>
                        </a:lnTo>
                        <a:lnTo>
                          <a:pt x="497" y="11783"/>
                        </a:lnTo>
                        <a:lnTo>
                          <a:pt x="692" y="11914"/>
                        </a:lnTo>
                        <a:lnTo>
                          <a:pt x="941" y="12032"/>
                        </a:lnTo>
                        <a:lnTo>
                          <a:pt x="1207" y="12110"/>
                        </a:lnTo>
                        <a:lnTo>
                          <a:pt x="1509" y="12189"/>
                        </a:lnTo>
                        <a:lnTo>
                          <a:pt x="1794" y="12241"/>
                        </a:lnTo>
                        <a:lnTo>
                          <a:pt x="2131" y="12267"/>
                        </a:lnTo>
                        <a:lnTo>
                          <a:pt x="2433" y="12281"/>
                        </a:lnTo>
                        <a:lnTo>
                          <a:pt x="2735" y="12267"/>
                        </a:lnTo>
                        <a:lnTo>
                          <a:pt x="3055" y="12241"/>
                        </a:lnTo>
                        <a:lnTo>
                          <a:pt x="3357" y="12189"/>
                        </a:lnTo>
                        <a:lnTo>
                          <a:pt x="3623" y="12084"/>
                        </a:lnTo>
                        <a:lnTo>
                          <a:pt x="3872" y="11979"/>
                        </a:lnTo>
                        <a:lnTo>
                          <a:pt x="4103" y="11861"/>
                        </a:lnTo>
                        <a:lnTo>
                          <a:pt x="4316" y="11704"/>
                        </a:lnTo>
                        <a:lnTo>
                          <a:pt x="4582" y="11612"/>
                        </a:lnTo>
                        <a:lnTo>
                          <a:pt x="4849" y="11533"/>
                        </a:lnTo>
                        <a:lnTo>
                          <a:pt x="5169" y="11507"/>
                        </a:lnTo>
                        <a:lnTo>
                          <a:pt x="5506" y="11481"/>
                        </a:lnTo>
                        <a:lnTo>
                          <a:pt x="5808" y="11507"/>
                        </a:lnTo>
                        <a:lnTo>
                          <a:pt x="6146" y="11560"/>
                        </a:lnTo>
                        <a:lnTo>
                          <a:pt x="6501" y="11651"/>
                        </a:lnTo>
                        <a:lnTo>
                          <a:pt x="6803" y="11783"/>
                        </a:lnTo>
                        <a:lnTo>
                          <a:pt x="7105" y="11940"/>
                        </a:lnTo>
                        <a:lnTo>
                          <a:pt x="7353" y="12110"/>
                        </a:lnTo>
                        <a:lnTo>
                          <a:pt x="7584" y="12333"/>
                        </a:lnTo>
                        <a:lnTo>
                          <a:pt x="7798" y="12595"/>
                        </a:lnTo>
                        <a:lnTo>
                          <a:pt x="7922" y="12870"/>
                        </a:lnTo>
                        <a:lnTo>
                          <a:pt x="8028" y="13198"/>
                        </a:lnTo>
                        <a:lnTo>
                          <a:pt x="8064" y="13526"/>
                        </a:lnTo>
                        <a:lnTo>
                          <a:pt x="8028" y="13775"/>
                        </a:lnTo>
                        <a:lnTo>
                          <a:pt x="7922" y="13998"/>
                        </a:lnTo>
                        <a:lnTo>
                          <a:pt x="7798" y="14220"/>
                        </a:lnTo>
                        <a:lnTo>
                          <a:pt x="7584" y="14404"/>
                        </a:lnTo>
                        <a:lnTo>
                          <a:pt x="7353" y="14574"/>
                        </a:lnTo>
                        <a:lnTo>
                          <a:pt x="7105" y="14732"/>
                        </a:lnTo>
                        <a:lnTo>
                          <a:pt x="6803" y="14850"/>
                        </a:lnTo>
                        <a:lnTo>
                          <a:pt x="6501" y="14954"/>
                        </a:lnTo>
                        <a:lnTo>
                          <a:pt x="6146" y="15033"/>
                        </a:lnTo>
                        <a:lnTo>
                          <a:pt x="5808" y="15085"/>
                        </a:lnTo>
                        <a:lnTo>
                          <a:pt x="5506" y="15085"/>
                        </a:lnTo>
                        <a:lnTo>
                          <a:pt x="5169" y="15059"/>
                        </a:lnTo>
                        <a:lnTo>
                          <a:pt x="4849" y="15007"/>
                        </a:lnTo>
                        <a:lnTo>
                          <a:pt x="4582" y="14902"/>
                        </a:lnTo>
                        <a:lnTo>
                          <a:pt x="4316" y="14784"/>
                        </a:lnTo>
                        <a:lnTo>
                          <a:pt x="4103" y="14600"/>
                        </a:lnTo>
                        <a:lnTo>
                          <a:pt x="3907" y="14430"/>
                        </a:lnTo>
                        <a:lnTo>
                          <a:pt x="3659" y="14299"/>
                        </a:lnTo>
                        <a:lnTo>
                          <a:pt x="3428" y="14194"/>
                        </a:lnTo>
                        <a:lnTo>
                          <a:pt x="3179" y="14129"/>
                        </a:lnTo>
                        <a:lnTo>
                          <a:pt x="2913" y="14102"/>
                        </a:lnTo>
                        <a:lnTo>
                          <a:pt x="2646" y="14102"/>
                        </a:lnTo>
                        <a:lnTo>
                          <a:pt x="2362" y="14129"/>
                        </a:lnTo>
                        <a:lnTo>
                          <a:pt x="2096" y="14168"/>
                        </a:lnTo>
                        <a:lnTo>
                          <a:pt x="1811" y="14273"/>
                        </a:lnTo>
                        <a:lnTo>
                          <a:pt x="1545" y="14378"/>
                        </a:lnTo>
                        <a:lnTo>
                          <a:pt x="1314" y="14496"/>
                        </a:lnTo>
                        <a:lnTo>
                          <a:pt x="1065" y="14653"/>
                        </a:lnTo>
                        <a:lnTo>
                          <a:pt x="870" y="14797"/>
                        </a:lnTo>
                        <a:lnTo>
                          <a:pt x="657" y="14981"/>
                        </a:lnTo>
                        <a:lnTo>
                          <a:pt x="497" y="15177"/>
                        </a:lnTo>
                        <a:lnTo>
                          <a:pt x="390" y="15413"/>
                        </a:lnTo>
                        <a:lnTo>
                          <a:pt x="284" y="15636"/>
                        </a:lnTo>
                        <a:lnTo>
                          <a:pt x="248" y="15911"/>
                        </a:lnTo>
                        <a:lnTo>
                          <a:pt x="284" y="16239"/>
                        </a:lnTo>
                        <a:lnTo>
                          <a:pt x="319" y="16566"/>
                        </a:lnTo>
                        <a:lnTo>
                          <a:pt x="497" y="17340"/>
                        </a:lnTo>
                        <a:lnTo>
                          <a:pt x="692" y="18152"/>
                        </a:lnTo>
                        <a:lnTo>
                          <a:pt x="799" y="18559"/>
                        </a:lnTo>
                        <a:lnTo>
                          <a:pt x="905" y="18978"/>
                        </a:lnTo>
                        <a:lnTo>
                          <a:pt x="959" y="19384"/>
                        </a:lnTo>
                        <a:lnTo>
                          <a:pt x="994" y="19791"/>
                        </a:lnTo>
                        <a:lnTo>
                          <a:pt x="994" y="20132"/>
                        </a:lnTo>
                        <a:lnTo>
                          <a:pt x="959" y="20485"/>
                        </a:lnTo>
                        <a:lnTo>
                          <a:pt x="941" y="20669"/>
                        </a:lnTo>
                        <a:lnTo>
                          <a:pt x="870" y="20813"/>
                        </a:lnTo>
                        <a:lnTo>
                          <a:pt x="799" y="20970"/>
                        </a:lnTo>
                        <a:lnTo>
                          <a:pt x="692" y="21088"/>
                        </a:lnTo>
                        <a:lnTo>
                          <a:pt x="1474" y="20997"/>
                        </a:lnTo>
                        <a:lnTo>
                          <a:pt x="2291" y="20866"/>
                        </a:lnTo>
                        <a:lnTo>
                          <a:pt x="3108" y="20787"/>
                        </a:lnTo>
                        <a:lnTo>
                          <a:pt x="3907" y="20721"/>
                        </a:lnTo>
                        <a:lnTo>
                          <a:pt x="4653" y="20695"/>
                        </a:lnTo>
                        <a:lnTo>
                          <a:pt x="5364" y="20695"/>
                        </a:lnTo>
                        <a:lnTo>
                          <a:pt x="5701" y="20721"/>
                        </a:lnTo>
                        <a:lnTo>
                          <a:pt x="6057" y="20761"/>
                        </a:lnTo>
                        <a:lnTo>
                          <a:pt x="6323" y="20813"/>
                        </a:lnTo>
                        <a:lnTo>
                          <a:pt x="6625" y="20892"/>
                        </a:lnTo>
                        <a:close/>
                      </a:path>
                    </a:pathLst>
                  </a:custGeom>
                  <a:solidFill>
                    <a:srgbClr val="FF0000"/>
                  </a:solidFill>
                  <a:ln w="1270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cxnSp>
                <p:nvCxnSpPr>
                  <p:cNvPr id="480" name="Straight Connector 479"/>
                  <p:cNvCxnSpPr>
                    <a:stCxn id="479" idx="2"/>
                    <a:endCxn id="468" idx="4"/>
                  </p:cNvCxnSpPr>
                  <p:nvPr/>
                </p:nvCxnSpPr>
                <p:spPr>
                  <a:xfrm flipV="1">
                    <a:off x="8040932" y="4342152"/>
                    <a:ext cx="116219" cy="67086"/>
                  </a:xfrm>
                  <a:prstGeom prst="line">
                    <a:avLst/>
                  </a:prstGeom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81" name="Straight Connector 480"/>
                  <p:cNvCxnSpPr/>
                  <p:nvPr/>
                </p:nvCxnSpPr>
                <p:spPr>
                  <a:xfrm flipV="1">
                    <a:off x="7994538" y="4223258"/>
                    <a:ext cx="116219" cy="67086"/>
                  </a:xfrm>
                  <a:prstGeom prst="line">
                    <a:avLst/>
                  </a:prstGeom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82" name="Straight Connector 481"/>
                  <p:cNvCxnSpPr>
                    <a:endCxn id="467" idx="5"/>
                  </p:cNvCxnSpPr>
                  <p:nvPr/>
                </p:nvCxnSpPr>
                <p:spPr>
                  <a:xfrm rot="5400000" flipH="1" flipV="1">
                    <a:off x="7916947" y="4227748"/>
                    <a:ext cx="101819" cy="23372"/>
                  </a:xfrm>
                  <a:prstGeom prst="line">
                    <a:avLst/>
                  </a:prstGeom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516" name="Group 515"/>
                <p:cNvGrpSpPr/>
                <p:nvPr/>
              </p:nvGrpSpPr>
              <p:grpSpPr>
                <a:xfrm>
                  <a:off x="2315729" y="3409039"/>
                  <a:ext cx="4802754" cy="1419225"/>
                  <a:chOff x="2262581" y="3406877"/>
                  <a:chExt cx="4802754" cy="1419225"/>
                </a:xfrm>
              </p:grpSpPr>
              <p:sp>
                <p:nvSpPr>
                  <p:cNvPr id="445" name="Oval 444"/>
                  <p:cNvSpPr/>
                  <p:nvPr/>
                </p:nvSpPr>
                <p:spPr>
                  <a:xfrm rot="19128970">
                    <a:off x="2262581" y="3406877"/>
                    <a:ext cx="4802754" cy="1419225"/>
                  </a:xfrm>
                  <a:prstGeom prst="ellipse">
                    <a:avLst/>
                  </a:prstGeom>
                  <a:noFill/>
                  <a:ln w="15875">
                    <a:solidFill>
                      <a:schemeClr val="tx1"/>
                    </a:solidFill>
                    <a:prstDash val="dash"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cxnSp>
                <p:nvCxnSpPr>
                  <p:cNvPr id="504" name="Straight Arrow Connector 503"/>
                  <p:cNvCxnSpPr/>
                  <p:nvPr/>
                </p:nvCxnSpPr>
                <p:spPr bwMode="auto">
                  <a:xfrm flipH="1" flipV="1">
                    <a:off x="5318953" y="4512689"/>
                    <a:ext cx="1714499" cy="9524"/>
                  </a:xfrm>
                  <a:prstGeom prst="straightConnector1">
                    <a:avLst/>
                  </a:prstGeom>
                  <a:noFill/>
                  <a:ln w="50800" cap="flat" cmpd="sng" algn="ctr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arrow"/>
                  </a:ln>
                  <a:effectLst/>
                </p:spPr>
              </p:cxnSp>
            </p:grpSp>
          </p:grpSp>
        </p:grpSp>
      </p:grpSp>
      <p:cxnSp>
        <p:nvCxnSpPr>
          <p:cNvPr id="509" name="Straight Arrow Connector 508"/>
          <p:cNvCxnSpPr/>
          <p:nvPr/>
        </p:nvCxnSpPr>
        <p:spPr bwMode="auto">
          <a:xfrm>
            <a:off x="2085975" y="3686175"/>
            <a:ext cx="447675" cy="1"/>
          </a:xfrm>
          <a:prstGeom prst="straightConnector1">
            <a:avLst/>
          </a:prstGeom>
          <a:noFill/>
          <a:ln w="5080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grpSp>
        <p:nvGrpSpPr>
          <p:cNvPr id="529" name="Group 528"/>
          <p:cNvGrpSpPr/>
          <p:nvPr/>
        </p:nvGrpSpPr>
        <p:grpSpPr>
          <a:xfrm>
            <a:off x="1395257" y="2112654"/>
            <a:ext cx="1014568" cy="580730"/>
            <a:chOff x="1795307" y="1794125"/>
            <a:chExt cx="1014568" cy="623784"/>
          </a:xfrm>
        </p:grpSpPr>
        <p:sp>
          <p:nvSpPr>
            <p:cNvPr id="527" name="Rectangle 526"/>
            <p:cNvSpPr/>
            <p:nvPr/>
          </p:nvSpPr>
          <p:spPr>
            <a:xfrm>
              <a:off x="1795307" y="2037726"/>
              <a:ext cx="1014568" cy="380183"/>
            </a:xfrm>
            <a:prstGeom prst="rect">
              <a:avLst/>
            </a:prstGeom>
            <a:solidFill>
              <a:srgbClr val="FFFF00"/>
            </a:solidFill>
            <a:ln>
              <a:solidFill>
                <a:schemeClr val="tx1"/>
              </a:solidFill>
            </a:ln>
          </p:spPr>
          <p:txBody>
            <a:bodyPr wrap="square">
              <a:spAutoFit/>
            </a:bodyPr>
            <a:lstStyle/>
            <a:p>
              <a:pPr algn="ctr"/>
              <a:r>
                <a:rPr lang="en-US" sz="800" b="1" dirty="0" smtClean="0"/>
                <a:t>(timescale/level of abstraction</a:t>
              </a:r>
              <a:r>
                <a:rPr lang="en-US" sz="900" b="1" dirty="0" smtClean="0"/>
                <a:t>) </a:t>
              </a:r>
              <a:endParaRPr lang="en-US" sz="1100" b="1" dirty="0"/>
            </a:p>
          </p:txBody>
        </p:sp>
        <p:sp>
          <p:nvSpPr>
            <p:cNvPr id="528" name="TextBox 527"/>
            <p:cNvSpPr txBox="1"/>
            <p:nvPr/>
          </p:nvSpPr>
          <p:spPr>
            <a:xfrm>
              <a:off x="1857916" y="1794125"/>
              <a:ext cx="826832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1100" b="1" dirty="0"/>
            </a:p>
          </p:txBody>
        </p:sp>
      </p:grpSp>
      <p:cxnSp>
        <p:nvCxnSpPr>
          <p:cNvPr id="531" name="Straight Connector 530"/>
          <p:cNvCxnSpPr/>
          <p:nvPr/>
        </p:nvCxnSpPr>
        <p:spPr bwMode="auto">
          <a:xfrm flipH="1">
            <a:off x="2552700" y="2028046"/>
            <a:ext cx="9525" cy="3458354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arrow" w="med" len="med"/>
            <a:tailEnd type="none" w="med" len="med"/>
          </a:ln>
          <a:effectLst/>
        </p:spPr>
      </p:cxnSp>
      <p:cxnSp>
        <p:nvCxnSpPr>
          <p:cNvPr id="534" name="Straight Connector 533"/>
          <p:cNvCxnSpPr/>
          <p:nvPr/>
        </p:nvCxnSpPr>
        <p:spPr bwMode="auto">
          <a:xfrm flipV="1">
            <a:off x="2571750" y="5467351"/>
            <a:ext cx="4210050" cy="9525"/>
          </a:xfrm>
          <a:prstGeom prst="line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 w="med" len="med"/>
          </a:ln>
          <a:effectLst/>
        </p:spPr>
      </p:cxnSp>
      <p:cxnSp>
        <p:nvCxnSpPr>
          <p:cNvPr id="537" name="Straight Arrow Connector 536"/>
          <p:cNvCxnSpPr/>
          <p:nvPr/>
        </p:nvCxnSpPr>
        <p:spPr bwMode="auto">
          <a:xfrm flipH="1">
            <a:off x="1485900" y="5476875"/>
            <a:ext cx="1047750" cy="733425"/>
          </a:xfrm>
          <a:prstGeom prst="straightConnector1">
            <a:avLst/>
          </a:prstGeom>
          <a:noFill/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540" name="TextBox 539"/>
          <p:cNvSpPr txBox="1"/>
          <p:nvPr/>
        </p:nvSpPr>
        <p:spPr>
          <a:xfrm>
            <a:off x="474222" y="5765915"/>
            <a:ext cx="846450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50" b="1" dirty="0" smtClean="0"/>
              <a:t>Global</a:t>
            </a:r>
          </a:p>
          <a:p>
            <a:pPr algn="ctr"/>
            <a:r>
              <a:rPr lang="en-US" sz="1050" b="1" dirty="0" smtClean="0"/>
              <a:t>Properties</a:t>
            </a:r>
            <a:endParaRPr lang="en-US" sz="1050" b="1" dirty="0"/>
          </a:p>
        </p:txBody>
      </p:sp>
      <p:sp>
        <p:nvSpPr>
          <p:cNvPr id="541" name="TextBox 540"/>
          <p:cNvSpPr txBox="1"/>
          <p:nvPr/>
        </p:nvSpPr>
        <p:spPr>
          <a:xfrm>
            <a:off x="5905500" y="5556365"/>
            <a:ext cx="846450" cy="4231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50" b="1" dirty="0" smtClean="0"/>
              <a:t>Statistical</a:t>
            </a:r>
          </a:p>
          <a:p>
            <a:r>
              <a:rPr lang="en-US" sz="1000" b="1" dirty="0" smtClean="0"/>
              <a:t>Properti</a:t>
            </a:r>
            <a:r>
              <a:rPr lang="en-US" sz="1050" b="1" dirty="0" smtClean="0"/>
              <a:t>es</a:t>
            </a:r>
            <a:endParaRPr lang="en-US" sz="1050" b="1" dirty="0"/>
          </a:p>
        </p:txBody>
      </p:sp>
      <p:grpSp>
        <p:nvGrpSpPr>
          <p:cNvPr id="622" name="Group 621"/>
          <p:cNvGrpSpPr/>
          <p:nvPr/>
        </p:nvGrpSpPr>
        <p:grpSpPr>
          <a:xfrm>
            <a:off x="3914775" y="5754797"/>
            <a:ext cx="3382717" cy="922228"/>
            <a:chOff x="3914775" y="5686425"/>
            <a:chExt cx="3382717" cy="990600"/>
          </a:xfrm>
        </p:grpSpPr>
        <p:sp>
          <p:nvSpPr>
            <p:cNvPr id="555" name="Bent Arrow 554"/>
            <p:cNvSpPr/>
            <p:nvPr/>
          </p:nvSpPr>
          <p:spPr>
            <a:xfrm flipV="1">
              <a:off x="3914775" y="5686425"/>
              <a:ext cx="685800" cy="628650"/>
            </a:xfrm>
            <a:prstGeom prst="bentArrow">
              <a:avLst/>
            </a:prstGeom>
            <a:solidFill>
              <a:srgbClr val="00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559" name="Cloud 558"/>
            <p:cNvSpPr/>
            <p:nvPr/>
          </p:nvSpPr>
          <p:spPr>
            <a:xfrm>
              <a:off x="4720985" y="5840996"/>
              <a:ext cx="1262497" cy="836029"/>
            </a:xfrm>
            <a:prstGeom prst="cloud">
              <a:avLst/>
            </a:prstGeom>
            <a:solidFill>
              <a:srgbClr val="00FF00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60" name="Group 358"/>
            <p:cNvGrpSpPr/>
            <p:nvPr/>
          </p:nvGrpSpPr>
          <p:grpSpPr>
            <a:xfrm>
              <a:off x="5042854" y="5970984"/>
              <a:ext cx="658694" cy="522519"/>
              <a:chOff x="3959321" y="5188762"/>
              <a:chExt cx="601125" cy="399630"/>
            </a:xfrm>
          </p:grpSpPr>
          <p:sp>
            <p:nvSpPr>
              <p:cNvPr id="561" name="Puzzle3"/>
              <p:cNvSpPr>
                <a:spLocks noEditPoints="1" noChangeArrowheads="1"/>
              </p:cNvSpPr>
              <p:nvPr/>
            </p:nvSpPr>
            <p:spPr bwMode="auto">
              <a:xfrm>
                <a:off x="4169403" y="5188762"/>
                <a:ext cx="69387" cy="74256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2" name="Puzzle2"/>
              <p:cNvSpPr>
                <a:spLocks noEditPoints="1" noChangeArrowheads="1"/>
              </p:cNvSpPr>
              <p:nvPr/>
            </p:nvSpPr>
            <p:spPr bwMode="auto">
              <a:xfrm>
                <a:off x="4134390" y="5307256"/>
                <a:ext cx="111148" cy="67667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3" name="Puzzle4"/>
              <p:cNvSpPr>
                <a:spLocks noEditPoints="1" noChangeArrowheads="1"/>
              </p:cNvSpPr>
              <p:nvPr/>
            </p:nvSpPr>
            <p:spPr bwMode="auto">
              <a:xfrm>
                <a:off x="3959321" y="5283558"/>
                <a:ext cx="66817" cy="86364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4" name="Puzzle1"/>
              <p:cNvSpPr>
                <a:spLocks noEditPoints="1" noChangeArrowheads="1"/>
              </p:cNvSpPr>
              <p:nvPr/>
            </p:nvSpPr>
            <p:spPr bwMode="auto">
              <a:xfrm>
                <a:off x="3959321" y="5188762"/>
                <a:ext cx="112219" cy="51641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solidFill>
                <a:srgbClr val="00B0F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5" name="Puzzle2"/>
              <p:cNvSpPr>
                <a:spLocks noEditPoints="1" noChangeArrowheads="1"/>
              </p:cNvSpPr>
              <p:nvPr/>
            </p:nvSpPr>
            <p:spPr bwMode="auto">
              <a:xfrm>
                <a:off x="4064363" y="5520547"/>
                <a:ext cx="111148" cy="67845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solidFill>
                <a:srgbClr val="00FF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6" name="Puzzle4"/>
              <p:cNvSpPr>
                <a:spLocks noEditPoints="1" noChangeArrowheads="1"/>
              </p:cNvSpPr>
              <p:nvPr/>
            </p:nvSpPr>
            <p:spPr bwMode="auto">
              <a:xfrm>
                <a:off x="3959321" y="5425751"/>
                <a:ext cx="66817" cy="86364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7" name="Puzzle1"/>
              <p:cNvSpPr>
                <a:spLocks noEditPoints="1" noChangeArrowheads="1"/>
              </p:cNvSpPr>
              <p:nvPr/>
            </p:nvSpPr>
            <p:spPr bwMode="auto">
              <a:xfrm>
                <a:off x="3994335" y="5378353"/>
                <a:ext cx="112219" cy="51462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solidFill>
                <a:srgbClr val="00B0F0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8" name="Puzzle3"/>
              <p:cNvSpPr>
                <a:spLocks noEditPoints="1" noChangeArrowheads="1"/>
              </p:cNvSpPr>
              <p:nvPr/>
            </p:nvSpPr>
            <p:spPr bwMode="auto">
              <a:xfrm>
                <a:off x="4134390" y="5402052"/>
                <a:ext cx="69387" cy="74256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69" name="Puzzle4"/>
              <p:cNvSpPr>
                <a:spLocks noEditPoints="1" noChangeArrowheads="1"/>
              </p:cNvSpPr>
              <p:nvPr/>
            </p:nvSpPr>
            <p:spPr bwMode="auto">
              <a:xfrm>
                <a:off x="4274444" y="5496848"/>
                <a:ext cx="67032" cy="86364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0" name="Puzzle2"/>
              <p:cNvSpPr>
                <a:spLocks noEditPoints="1" noChangeArrowheads="1"/>
              </p:cNvSpPr>
              <p:nvPr/>
            </p:nvSpPr>
            <p:spPr bwMode="auto">
              <a:xfrm>
                <a:off x="4449513" y="5449450"/>
                <a:ext cx="110933" cy="67845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1" name="Puzzle1"/>
              <p:cNvSpPr>
                <a:spLocks noEditPoints="1" noChangeArrowheads="1"/>
              </p:cNvSpPr>
              <p:nvPr/>
            </p:nvSpPr>
            <p:spPr bwMode="auto">
              <a:xfrm>
                <a:off x="4239431" y="5425751"/>
                <a:ext cx="112219" cy="51462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solidFill>
                <a:srgbClr val="00B0F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2" name="Puzzle2"/>
              <p:cNvSpPr>
                <a:spLocks noEditPoints="1" noChangeArrowheads="1"/>
              </p:cNvSpPr>
              <p:nvPr/>
            </p:nvSpPr>
            <p:spPr bwMode="auto">
              <a:xfrm>
                <a:off x="4258818" y="5291361"/>
                <a:ext cx="110933" cy="67667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3" name="Puzzle1"/>
              <p:cNvSpPr>
                <a:spLocks noEditPoints="1" noChangeArrowheads="1"/>
              </p:cNvSpPr>
              <p:nvPr/>
            </p:nvSpPr>
            <p:spPr bwMode="auto">
              <a:xfrm>
                <a:off x="4274444" y="5212461"/>
                <a:ext cx="112219" cy="51641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solidFill>
                <a:srgbClr val="00FF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4" name="Puzzle4"/>
              <p:cNvSpPr>
                <a:spLocks noEditPoints="1" noChangeArrowheads="1"/>
              </p:cNvSpPr>
              <p:nvPr/>
            </p:nvSpPr>
            <p:spPr bwMode="auto">
              <a:xfrm>
                <a:off x="4449513" y="5307256"/>
                <a:ext cx="67032" cy="86365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" name="Puzzle3"/>
              <p:cNvSpPr>
                <a:spLocks noEditPoints="1" noChangeArrowheads="1"/>
              </p:cNvSpPr>
              <p:nvPr/>
            </p:nvSpPr>
            <p:spPr bwMode="auto">
              <a:xfrm>
                <a:off x="4449513" y="5188762"/>
                <a:ext cx="69173" cy="74256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576" name="Straight Connector 575"/>
              <p:cNvCxnSpPr>
                <a:stCxn id="564" idx="0"/>
                <a:endCxn id="562" idx="7"/>
              </p:cNvCxnSpPr>
              <p:nvPr/>
            </p:nvCxnSpPr>
            <p:spPr>
              <a:xfrm>
                <a:off x="4046291" y="5239155"/>
                <a:ext cx="109722" cy="86566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7" name="Straight Connector 576"/>
              <p:cNvCxnSpPr>
                <a:stCxn id="563" idx="5"/>
                <a:endCxn id="562" idx="0"/>
              </p:cNvCxnSpPr>
              <p:nvPr/>
            </p:nvCxnSpPr>
            <p:spPr>
              <a:xfrm>
                <a:off x="4024384" y="5302414"/>
                <a:ext cx="110062" cy="46777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8" name="Straight Connector 577"/>
              <p:cNvCxnSpPr>
                <a:endCxn id="562" idx="1"/>
              </p:cNvCxnSpPr>
              <p:nvPr/>
            </p:nvCxnSpPr>
            <p:spPr>
              <a:xfrm flipV="1">
                <a:off x="4099376" y="5373548"/>
                <a:ext cx="56636" cy="28504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9" name="Straight Connector 578"/>
              <p:cNvCxnSpPr>
                <a:endCxn id="568" idx="0"/>
              </p:cNvCxnSpPr>
              <p:nvPr/>
            </p:nvCxnSpPr>
            <p:spPr>
              <a:xfrm flipV="1">
                <a:off x="4029349" y="5456389"/>
                <a:ext cx="138421" cy="21565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0" name="Straight Connector 579"/>
              <p:cNvCxnSpPr/>
              <p:nvPr/>
            </p:nvCxnSpPr>
            <p:spPr>
              <a:xfrm rot="16200000" flipH="1">
                <a:off x="4198510" y="5384261"/>
                <a:ext cx="68159" cy="56343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1" name="Straight Connector 580"/>
              <p:cNvCxnSpPr>
                <a:endCxn id="562" idx="6"/>
              </p:cNvCxnSpPr>
              <p:nvPr/>
            </p:nvCxnSpPr>
            <p:spPr>
              <a:xfrm rot="5400000">
                <a:off x="4173448" y="5276375"/>
                <a:ext cx="47486" cy="14453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2" name="Straight Connector 581"/>
              <p:cNvCxnSpPr/>
              <p:nvPr/>
            </p:nvCxnSpPr>
            <p:spPr>
              <a:xfrm rot="5400000" flipH="1" flipV="1">
                <a:off x="4171433" y="5473763"/>
                <a:ext cx="92152" cy="9621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3" name="Straight Connector 582"/>
              <p:cNvCxnSpPr>
                <a:stCxn id="569" idx="4"/>
                <a:endCxn id="571" idx="0"/>
              </p:cNvCxnSpPr>
              <p:nvPr/>
            </p:nvCxnSpPr>
            <p:spPr>
              <a:xfrm flipV="1">
                <a:off x="4317804" y="5475969"/>
                <a:ext cx="8596" cy="64412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4" name="Straight Connector 583"/>
              <p:cNvCxnSpPr>
                <a:stCxn id="585" idx="0"/>
                <a:endCxn id="570" idx="2"/>
              </p:cNvCxnSpPr>
              <p:nvPr/>
            </p:nvCxnSpPr>
            <p:spPr>
              <a:xfrm>
                <a:off x="4377852" y="5408991"/>
                <a:ext cx="125074" cy="84146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85" name="Puzzle3"/>
              <p:cNvSpPr>
                <a:spLocks noEditPoints="1" noChangeArrowheads="1"/>
              </p:cNvSpPr>
              <p:nvPr/>
            </p:nvSpPr>
            <p:spPr bwMode="auto">
              <a:xfrm>
                <a:off x="4344472" y="5354654"/>
                <a:ext cx="69387" cy="74256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solidFill>
                <a:srgbClr val="FF0000"/>
              </a:solidFill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586" name="Straight Connector 585"/>
              <p:cNvCxnSpPr>
                <a:stCxn id="585" idx="2"/>
                <a:endCxn id="574" idx="4"/>
              </p:cNvCxnSpPr>
              <p:nvPr/>
            </p:nvCxnSpPr>
            <p:spPr>
              <a:xfrm flipV="1">
                <a:off x="4386811" y="5350791"/>
                <a:ext cx="106062" cy="5130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7" name="Straight Connector 586"/>
              <p:cNvCxnSpPr/>
              <p:nvPr/>
            </p:nvCxnSpPr>
            <p:spPr>
              <a:xfrm flipV="1">
                <a:off x="4344472" y="5259859"/>
                <a:ext cx="106062" cy="51308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88" name="Straight Connector 587"/>
              <p:cNvCxnSpPr>
                <a:endCxn id="573" idx="5"/>
              </p:cNvCxnSpPr>
              <p:nvPr/>
            </p:nvCxnSpPr>
            <p:spPr>
              <a:xfrm rot="5400000" flipH="1" flipV="1">
                <a:off x="4281186" y="5261566"/>
                <a:ext cx="77873" cy="21329"/>
              </a:xfrm>
              <a:prstGeom prst="line">
                <a:avLst/>
              </a:prstGeom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19" name="TextBox 618"/>
            <p:cNvSpPr txBox="1"/>
            <p:nvPr/>
          </p:nvSpPr>
          <p:spPr>
            <a:xfrm>
              <a:off x="6072478" y="6191250"/>
              <a:ext cx="1225014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100" b="1" dirty="0" smtClean="0"/>
                <a:t>Stable/Resourced</a:t>
              </a:r>
            </a:p>
            <a:p>
              <a:pPr algn="ctr"/>
              <a:r>
                <a:rPr lang="en-US" sz="1100" b="1" dirty="0" smtClean="0"/>
                <a:t>Secure</a:t>
              </a:r>
              <a:endParaRPr lang="en-US" sz="1100" b="1" dirty="0"/>
            </a:p>
          </p:txBody>
        </p:sp>
      </p:grpSp>
      <p:grpSp>
        <p:nvGrpSpPr>
          <p:cNvPr id="621" name="Group 620"/>
          <p:cNvGrpSpPr/>
          <p:nvPr/>
        </p:nvGrpSpPr>
        <p:grpSpPr>
          <a:xfrm>
            <a:off x="130760" y="5657850"/>
            <a:ext cx="3669715" cy="1200150"/>
            <a:chOff x="130760" y="5657850"/>
            <a:chExt cx="3669715" cy="1200150"/>
          </a:xfrm>
        </p:grpSpPr>
        <p:sp>
          <p:nvSpPr>
            <p:cNvPr id="557" name="Bent Arrow 556"/>
            <p:cNvSpPr/>
            <p:nvPr/>
          </p:nvSpPr>
          <p:spPr>
            <a:xfrm flipH="1" flipV="1">
              <a:off x="3171825" y="5686425"/>
              <a:ext cx="628650" cy="600075"/>
            </a:xfrm>
            <a:prstGeom prst="bentArrow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589" name="Explosion 2 588"/>
            <p:cNvSpPr/>
            <p:nvPr/>
          </p:nvSpPr>
          <p:spPr>
            <a:xfrm>
              <a:off x="1714499" y="5657850"/>
              <a:ext cx="1514475" cy="1200150"/>
            </a:xfrm>
            <a:prstGeom prst="irregularSeal2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590" name="Group 358"/>
            <p:cNvGrpSpPr/>
            <p:nvPr/>
          </p:nvGrpSpPr>
          <p:grpSpPr>
            <a:xfrm>
              <a:off x="2071054" y="6018609"/>
              <a:ext cx="658694" cy="522519"/>
              <a:chOff x="3959321" y="5188762"/>
              <a:chExt cx="601125" cy="399630"/>
            </a:xfrm>
            <a:solidFill>
              <a:srgbClr val="FFFF00"/>
            </a:solidFill>
          </p:grpSpPr>
          <p:sp>
            <p:nvSpPr>
              <p:cNvPr id="591" name="Puzzle3"/>
              <p:cNvSpPr>
                <a:spLocks noEditPoints="1" noChangeArrowheads="1"/>
              </p:cNvSpPr>
              <p:nvPr/>
            </p:nvSpPr>
            <p:spPr bwMode="auto">
              <a:xfrm>
                <a:off x="4169403" y="5188762"/>
                <a:ext cx="69387" cy="74256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2" name="Puzzle2"/>
              <p:cNvSpPr>
                <a:spLocks noEditPoints="1" noChangeArrowheads="1"/>
              </p:cNvSpPr>
              <p:nvPr/>
            </p:nvSpPr>
            <p:spPr bwMode="auto">
              <a:xfrm>
                <a:off x="4134390" y="5307256"/>
                <a:ext cx="111148" cy="67667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3" name="Puzzle4"/>
              <p:cNvSpPr>
                <a:spLocks noEditPoints="1" noChangeArrowheads="1"/>
              </p:cNvSpPr>
              <p:nvPr/>
            </p:nvSpPr>
            <p:spPr bwMode="auto">
              <a:xfrm>
                <a:off x="3959321" y="5283558"/>
                <a:ext cx="66817" cy="86364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4" name="Puzzle1"/>
              <p:cNvSpPr>
                <a:spLocks noEditPoints="1" noChangeArrowheads="1"/>
              </p:cNvSpPr>
              <p:nvPr/>
            </p:nvSpPr>
            <p:spPr bwMode="auto">
              <a:xfrm>
                <a:off x="3959321" y="5188762"/>
                <a:ext cx="112219" cy="51641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5" name="Puzzle2"/>
              <p:cNvSpPr>
                <a:spLocks noEditPoints="1" noChangeArrowheads="1"/>
              </p:cNvSpPr>
              <p:nvPr/>
            </p:nvSpPr>
            <p:spPr bwMode="auto">
              <a:xfrm>
                <a:off x="4064363" y="5520547"/>
                <a:ext cx="111148" cy="67845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6" name="Puzzle4"/>
              <p:cNvSpPr>
                <a:spLocks noEditPoints="1" noChangeArrowheads="1"/>
              </p:cNvSpPr>
              <p:nvPr/>
            </p:nvSpPr>
            <p:spPr bwMode="auto">
              <a:xfrm>
                <a:off x="3959321" y="5425751"/>
                <a:ext cx="66817" cy="86364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7" name="Puzzle1"/>
              <p:cNvSpPr>
                <a:spLocks noEditPoints="1" noChangeArrowheads="1"/>
              </p:cNvSpPr>
              <p:nvPr/>
            </p:nvSpPr>
            <p:spPr bwMode="auto">
              <a:xfrm>
                <a:off x="3994335" y="5378353"/>
                <a:ext cx="112219" cy="51462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grpFill/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8" name="Puzzle3"/>
              <p:cNvSpPr>
                <a:spLocks noEditPoints="1" noChangeArrowheads="1"/>
              </p:cNvSpPr>
              <p:nvPr/>
            </p:nvSpPr>
            <p:spPr bwMode="auto">
              <a:xfrm>
                <a:off x="4134390" y="5402052"/>
                <a:ext cx="69387" cy="74256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9" name="Puzzle4"/>
              <p:cNvSpPr>
                <a:spLocks noEditPoints="1" noChangeArrowheads="1"/>
              </p:cNvSpPr>
              <p:nvPr/>
            </p:nvSpPr>
            <p:spPr bwMode="auto">
              <a:xfrm>
                <a:off x="4274444" y="5496848"/>
                <a:ext cx="67032" cy="86364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0" name="Puzzle2"/>
              <p:cNvSpPr>
                <a:spLocks noEditPoints="1" noChangeArrowheads="1"/>
              </p:cNvSpPr>
              <p:nvPr/>
            </p:nvSpPr>
            <p:spPr bwMode="auto">
              <a:xfrm>
                <a:off x="4449513" y="5449450"/>
                <a:ext cx="110933" cy="67845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1" name="Puzzle1"/>
              <p:cNvSpPr>
                <a:spLocks noEditPoints="1" noChangeArrowheads="1"/>
              </p:cNvSpPr>
              <p:nvPr/>
            </p:nvSpPr>
            <p:spPr bwMode="auto">
              <a:xfrm>
                <a:off x="4239431" y="5425751"/>
                <a:ext cx="112219" cy="51462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2" name="Puzzle2"/>
              <p:cNvSpPr>
                <a:spLocks noEditPoints="1" noChangeArrowheads="1"/>
              </p:cNvSpPr>
              <p:nvPr/>
            </p:nvSpPr>
            <p:spPr bwMode="auto">
              <a:xfrm>
                <a:off x="4258818" y="5291361"/>
                <a:ext cx="110933" cy="67667"/>
              </a:xfrm>
              <a:custGeom>
                <a:avLst/>
                <a:gdLst>
                  <a:gd name="T0" fmla="*/ 11 w 21600"/>
                  <a:gd name="T1" fmla="*/ 13386 h 21600"/>
                  <a:gd name="T2" fmla="*/ 4202 w 21600"/>
                  <a:gd name="T3" fmla="*/ 21161 h 21600"/>
                  <a:gd name="T4" fmla="*/ 10400 w 21600"/>
                  <a:gd name="T5" fmla="*/ 13909 h 21600"/>
                  <a:gd name="T6" fmla="*/ 16821 w 21600"/>
                  <a:gd name="T7" fmla="*/ 21190 h 21600"/>
                  <a:gd name="T8" fmla="*/ 21600 w 21600"/>
                  <a:gd name="T9" fmla="*/ 15083 h 21600"/>
                  <a:gd name="T10" fmla="*/ 16889 w 21600"/>
                  <a:gd name="T11" fmla="*/ 5739 h 21600"/>
                  <a:gd name="T12" fmla="*/ 10800 w 21600"/>
                  <a:gd name="T13" fmla="*/ 28 h 21600"/>
                  <a:gd name="T14" fmla="*/ 4202 w 21600"/>
                  <a:gd name="T15" fmla="*/ 5894 h 21600"/>
                  <a:gd name="T16" fmla="*/ 5388 w 21600"/>
                  <a:gd name="T17" fmla="*/ 6742 h 21600"/>
                  <a:gd name="T18" fmla="*/ 16177 w 21600"/>
                  <a:gd name="T19" fmla="*/ 20441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4247" y="12354"/>
                    </a:moveTo>
                    <a:lnTo>
                      <a:pt x="4134" y="12468"/>
                    </a:lnTo>
                    <a:lnTo>
                      <a:pt x="4010" y="12581"/>
                    </a:lnTo>
                    <a:lnTo>
                      <a:pt x="3897" y="12637"/>
                    </a:lnTo>
                    <a:lnTo>
                      <a:pt x="3773" y="12694"/>
                    </a:lnTo>
                    <a:lnTo>
                      <a:pt x="3637" y="12694"/>
                    </a:lnTo>
                    <a:lnTo>
                      <a:pt x="3524" y="12694"/>
                    </a:lnTo>
                    <a:lnTo>
                      <a:pt x="3400" y="12665"/>
                    </a:lnTo>
                    <a:lnTo>
                      <a:pt x="3287" y="12609"/>
                    </a:lnTo>
                    <a:lnTo>
                      <a:pt x="3027" y="12496"/>
                    </a:lnTo>
                    <a:lnTo>
                      <a:pt x="2790" y="12340"/>
                    </a:lnTo>
                    <a:lnTo>
                      <a:pt x="2530" y="12142"/>
                    </a:lnTo>
                    <a:lnTo>
                      <a:pt x="2293" y="11987"/>
                    </a:lnTo>
                    <a:lnTo>
                      <a:pt x="2033" y="11817"/>
                    </a:lnTo>
                    <a:lnTo>
                      <a:pt x="1773" y="11676"/>
                    </a:lnTo>
                    <a:lnTo>
                      <a:pt x="1638" y="11662"/>
                    </a:lnTo>
                    <a:lnTo>
                      <a:pt x="1513" y="11634"/>
                    </a:lnTo>
                    <a:lnTo>
                      <a:pt x="1378" y="11634"/>
                    </a:lnTo>
                    <a:lnTo>
                      <a:pt x="1253" y="11634"/>
                    </a:lnTo>
                    <a:lnTo>
                      <a:pt x="1118" y="11662"/>
                    </a:lnTo>
                    <a:lnTo>
                      <a:pt x="971" y="11732"/>
                    </a:lnTo>
                    <a:lnTo>
                      <a:pt x="835" y="11817"/>
                    </a:lnTo>
                    <a:lnTo>
                      <a:pt x="711" y="11959"/>
                    </a:lnTo>
                    <a:lnTo>
                      <a:pt x="553" y="12086"/>
                    </a:lnTo>
                    <a:lnTo>
                      <a:pt x="429" y="12284"/>
                    </a:lnTo>
                    <a:lnTo>
                      <a:pt x="271" y="12524"/>
                    </a:lnTo>
                    <a:lnTo>
                      <a:pt x="146" y="12793"/>
                    </a:lnTo>
                    <a:lnTo>
                      <a:pt x="79" y="12962"/>
                    </a:lnTo>
                    <a:lnTo>
                      <a:pt x="33" y="13146"/>
                    </a:lnTo>
                    <a:lnTo>
                      <a:pt x="11" y="13386"/>
                    </a:lnTo>
                    <a:lnTo>
                      <a:pt x="11" y="13641"/>
                    </a:lnTo>
                    <a:lnTo>
                      <a:pt x="33" y="13881"/>
                    </a:lnTo>
                    <a:lnTo>
                      <a:pt x="101" y="14150"/>
                    </a:lnTo>
                    <a:lnTo>
                      <a:pt x="192" y="14404"/>
                    </a:lnTo>
                    <a:lnTo>
                      <a:pt x="293" y="14645"/>
                    </a:lnTo>
                    <a:lnTo>
                      <a:pt x="451" y="14857"/>
                    </a:lnTo>
                    <a:lnTo>
                      <a:pt x="621" y="15054"/>
                    </a:lnTo>
                    <a:lnTo>
                      <a:pt x="734" y="15125"/>
                    </a:lnTo>
                    <a:lnTo>
                      <a:pt x="835" y="15210"/>
                    </a:lnTo>
                    <a:lnTo>
                      <a:pt x="948" y="15267"/>
                    </a:lnTo>
                    <a:lnTo>
                      <a:pt x="1084" y="15323"/>
                    </a:lnTo>
                    <a:lnTo>
                      <a:pt x="1208" y="15351"/>
                    </a:lnTo>
                    <a:lnTo>
                      <a:pt x="1355" y="15380"/>
                    </a:lnTo>
                    <a:lnTo>
                      <a:pt x="1513" y="15380"/>
                    </a:lnTo>
                    <a:lnTo>
                      <a:pt x="1683" y="15380"/>
                    </a:lnTo>
                    <a:lnTo>
                      <a:pt x="1864" y="15351"/>
                    </a:lnTo>
                    <a:lnTo>
                      <a:pt x="2033" y="15323"/>
                    </a:lnTo>
                    <a:lnTo>
                      <a:pt x="2225" y="15238"/>
                    </a:lnTo>
                    <a:lnTo>
                      <a:pt x="2428" y="15153"/>
                    </a:lnTo>
                    <a:lnTo>
                      <a:pt x="2745" y="15026"/>
                    </a:lnTo>
                    <a:lnTo>
                      <a:pt x="3005" y="14913"/>
                    </a:lnTo>
                    <a:lnTo>
                      <a:pt x="3264" y="14828"/>
                    </a:lnTo>
                    <a:lnTo>
                      <a:pt x="3513" y="14800"/>
                    </a:lnTo>
                    <a:lnTo>
                      <a:pt x="3615" y="14828"/>
                    </a:lnTo>
                    <a:lnTo>
                      <a:pt x="3728" y="14857"/>
                    </a:lnTo>
                    <a:lnTo>
                      <a:pt x="3807" y="14913"/>
                    </a:lnTo>
                    <a:lnTo>
                      <a:pt x="3920" y="14998"/>
                    </a:lnTo>
                    <a:lnTo>
                      <a:pt x="4010" y="15097"/>
                    </a:lnTo>
                    <a:lnTo>
                      <a:pt x="4089" y="15238"/>
                    </a:lnTo>
                    <a:lnTo>
                      <a:pt x="4179" y="15408"/>
                    </a:lnTo>
                    <a:lnTo>
                      <a:pt x="4247" y="15620"/>
                    </a:lnTo>
                    <a:lnTo>
                      <a:pt x="4326" y="15860"/>
                    </a:lnTo>
                    <a:lnTo>
                      <a:pt x="4394" y="16129"/>
                    </a:lnTo>
                    <a:lnTo>
                      <a:pt x="4439" y="16440"/>
                    </a:lnTo>
                    <a:lnTo>
                      <a:pt x="4507" y="16737"/>
                    </a:lnTo>
                    <a:lnTo>
                      <a:pt x="4552" y="17090"/>
                    </a:lnTo>
                    <a:lnTo>
                      <a:pt x="4575" y="17443"/>
                    </a:lnTo>
                    <a:lnTo>
                      <a:pt x="4586" y="17825"/>
                    </a:lnTo>
                    <a:lnTo>
                      <a:pt x="4586" y="18193"/>
                    </a:lnTo>
                    <a:lnTo>
                      <a:pt x="4586" y="18574"/>
                    </a:lnTo>
                    <a:lnTo>
                      <a:pt x="4586" y="18984"/>
                    </a:lnTo>
                    <a:lnTo>
                      <a:pt x="4552" y="19366"/>
                    </a:lnTo>
                    <a:lnTo>
                      <a:pt x="4507" y="19748"/>
                    </a:lnTo>
                    <a:lnTo>
                      <a:pt x="4462" y="20129"/>
                    </a:lnTo>
                    <a:lnTo>
                      <a:pt x="4371" y="20483"/>
                    </a:lnTo>
                    <a:lnTo>
                      <a:pt x="4292" y="20836"/>
                    </a:lnTo>
                    <a:lnTo>
                      <a:pt x="4202" y="21161"/>
                    </a:lnTo>
                    <a:lnTo>
                      <a:pt x="4744" y="21161"/>
                    </a:lnTo>
                    <a:lnTo>
                      <a:pt x="5264" y="21161"/>
                    </a:lnTo>
                    <a:lnTo>
                      <a:pt x="5784" y="21161"/>
                    </a:lnTo>
                    <a:lnTo>
                      <a:pt x="6235" y="21161"/>
                    </a:lnTo>
                    <a:lnTo>
                      <a:pt x="6676" y="21161"/>
                    </a:lnTo>
                    <a:lnTo>
                      <a:pt x="7060" y="21161"/>
                    </a:lnTo>
                    <a:lnTo>
                      <a:pt x="7410" y="21161"/>
                    </a:lnTo>
                    <a:lnTo>
                      <a:pt x="7670" y="21161"/>
                    </a:lnTo>
                    <a:lnTo>
                      <a:pt x="8020" y="21020"/>
                    </a:lnTo>
                    <a:lnTo>
                      <a:pt x="8303" y="20893"/>
                    </a:lnTo>
                    <a:lnTo>
                      <a:pt x="8563" y="20695"/>
                    </a:lnTo>
                    <a:lnTo>
                      <a:pt x="8800" y="20511"/>
                    </a:lnTo>
                    <a:lnTo>
                      <a:pt x="8969" y="20285"/>
                    </a:lnTo>
                    <a:lnTo>
                      <a:pt x="9150" y="20045"/>
                    </a:lnTo>
                    <a:lnTo>
                      <a:pt x="9252" y="19804"/>
                    </a:lnTo>
                    <a:lnTo>
                      <a:pt x="9342" y="19550"/>
                    </a:lnTo>
                    <a:lnTo>
                      <a:pt x="9410" y="19281"/>
                    </a:lnTo>
                    <a:lnTo>
                      <a:pt x="9433" y="19013"/>
                    </a:lnTo>
                    <a:lnTo>
                      <a:pt x="9433" y="18744"/>
                    </a:lnTo>
                    <a:lnTo>
                      <a:pt x="9387" y="18504"/>
                    </a:lnTo>
                    <a:lnTo>
                      <a:pt x="9320" y="18221"/>
                    </a:lnTo>
                    <a:lnTo>
                      <a:pt x="9207" y="17981"/>
                    </a:lnTo>
                    <a:lnTo>
                      <a:pt x="9105" y="17740"/>
                    </a:lnTo>
                    <a:lnTo>
                      <a:pt x="8924" y="17514"/>
                    </a:lnTo>
                    <a:lnTo>
                      <a:pt x="8777" y="17274"/>
                    </a:lnTo>
                    <a:lnTo>
                      <a:pt x="8642" y="17034"/>
                    </a:lnTo>
                    <a:lnTo>
                      <a:pt x="8563" y="16765"/>
                    </a:lnTo>
                    <a:lnTo>
                      <a:pt x="8472" y="16468"/>
                    </a:lnTo>
                    <a:lnTo>
                      <a:pt x="8450" y="16157"/>
                    </a:lnTo>
                    <a:lnTo>
                      <a:pt x="8450" y="15860"/>
                    </a:lnTo>
                    <a:lnTo>
                      <a:pt x="8472" y="15563"/>
                    </a:lnTo>
                    <a:lnTo>
                      <a:pt x="8540" y="15267"/>
                    </a:lnTo>
                    <a:lnTo>
                      <a:pt x="8642" y="14998"/>
                    </a:lnTo>
                    <a:lnTo>
                      <a:pt x="8777" y="14729"/>
                    </a:lnTo>
                    <a:lnTo>
                      <a:pt x="8868" y="14616"/>
                    </a:lnTo>
                    <a:lnTo>
                      <a:pt x="8969" y="14475"/>
                    </a:lnTo>
                    <a:lnTo>
                      <a:pt x="9060" y="14376"/>
                    </a:lnTo>
                    <a:lnTo>
                      <a:pt x="9184" y="14291"/>
                    </a:lnTo>
                    <a:lnTo>
                      <a:pt x="9297" y="14206"/>
                    </a:lnTo>
                    <a:lnTo>
                      <a:pt x="9433" y="14121"/>
                    </a:lnTo>
                    <a:lnTo>
                      <a:pt x="9579" y="14051"/>
                    </a:lnTo>
                    <a:lnTo>
                      <a:pt x="9726" y="13994"/>
                    </a:lnTo>
                    <a:lnTo>
                      <a:pt x="9884" y="13938"/>
                    </a:lnTo>
                    <a:lnTo>
                      <a:pt x="10054" y="13909"/>
                    </a:lnTo>
                    <a:lnTo>
                      <a:pt x="10257" y="13881"/>
                    </a:lnTo>
                    <a:lnTo>
                      <a:pt x="10449" y="13881"/>
                    </a:lnTo>
                    <a:lnTo>
                      <a:pt x="10664" y="13881"/>
                    </a:lnTo>
                    <a:lnTo>
                      <a:pt x="10856" y="13909"/>
                    </a:lnTo>
                    <a:lnTo>
                      <a:pt x="11037" y="13966"/>
                    </a:lnTo>
                    <a:lnTo>
                      <a:pt x="11206" y="14023"/>
                    </a:lnTo>
                    <a:lnTo>
                      <a:pt x="11353" y="14093"/>
                    </a:lnTo>
                    <a:lnTo>
                      <a:pt x="11511" y="14178"/>
                    </a:lnTo>
                    <a:lnTo>
                      <a:pt x="11635" y="14263"/>
                    </a:lnTo>
                    <a:lnTo>
                      <a:pt x="11748" y="14376"/>
                    </a:lnTo>
                    <a:lnTo>
                      <a:pt x="11861" y="14475"/>
                    </a:lnTo>
                    <a:lnTo>
                      <a:pt x="11941" y="14616"/>
                    </a:lnTo>
                    <a:lnTo>
                      <a:pt x="12031" y="14758"/>
                    </a:lnTo>
                    <a:lnTo>
                      <a:pt x="12099" y="14885"/>
                    </a:lnTo>
                    <a:lnTo>
                      <a:pt x="12200" y="15210"/>
                    </a:lnTo>
                    <a:lnTo>
                      <a:pt x="12268" y="15507"/>
                    </a:lnTo>
                    <a:lnTo>
                      <a:pt x="12291" y="15832"/>
                    </a:lnTo>
                    <a:lnTo>
                      <a:pt x="12291" y="16157"/>
                    </a:lnTo>
                    <a:lnTo>
                      <a:pt x="12246" y="16482"/>
                    </a:lnTo>
                    <a:lnTo>
                      <a:pt x="12178" y="16807"/>
                    </a:lnTo>
                    <a:lnTo>
                      <a:pt x="12099" y="17090"/>
                    </a:lnTo>
                    <a:lnTo>
                      <a:pt x="12008" y="17330"/>
                    </a:lnTo>
                    <a:lnTo>
                      <a:pt x="11884" y="17542"/>
                    </a:lnTo>
                    <a:lnTo>
                      <a:pt x="11748" y="17712"/>
                    </a:lnTo>
                    <a:lnTo>
                      <a:pt x="11613" y="17839"/>
                    </a:lnTo>
                    <a:lnTo>
                      <a:pt x="11489" y="18037"/>
                    </a:lnTo>
                    <a:lnTo>
                      <a:pt x="11398" y="18221"/>
                    </a:lnTo>
                    <a:lnTo>
                      <a:pt x="11319" y="18447"/>
                    </a:lnTo>
                    <a:lnTo>
                      <a:pt x="11251" y="18659"/>
                    </a:lnTo>
                    <a:lnTo>
                      <a:pt x="11206" y="18900"/>
                    </a:lnTo>
                    <a:lnTo>
                      <a:pt x="11184" y="19154"/>
                    </a:lnTo>
                    <a:lnTo>
                      <a:pt x="11184" y="19423"/>
                    </a:lnTo>
                    <a:lnTo>
                      <a:pt x="11229" y="19663"/>
                    </a:lnTo>
                    <a:lnTo>
                      <a:pt x="11297" y="19903"/>
                    </a:lnTo>
                    <a:lnTo>
                      <a:pt x="11376" y="20158"/>
                    </a:lnTo>
                    <a:lnTo>
                      <a:pt x="11511" y="20398"/>
                    </a:lnTo>
                    <a:lnTo>
                      <a:pt x="11681" y="20610"/>
                    </a:lnTo>
                    <a:lnTo>
                      <a:pt x="11884" y="20808"/>
                    </a:lnTo>
                    <a:lnTo>
                      <a:pt x="12121" y="20992"/>
                    </a:lnTo>
                    <a:lnTo>
                      <a:pt x="12404" y="21161"/>
                    </a:lnTo>
                    <a:lnTo>
                      <a:pt x="12528" y="21190"/>
                    </a:lnTo>
                    <a:lnTo>
                      <a:pt x="12856" y="21274"/>
                    </a:lnTo>
                    <a:lnTo>
                      <a:pt x="13330" y="21373"/>
                    </a:lnTo>
                    <a:lnTo>
                      <a:pt x="13963" y="21486"/>
                    </a:lnTo>
                    <a:lnTo>
                      <a:pt x="14313" y="21543"/>
                    </a:lnTo>
                    <a:lnTo>
                      <a:pt x="14652" y="21571"/>
                    </a:lnTo>
                    <a:lnTo>
                      <a:pt x="15025" y="21600"/>
                    </a:lnTo>
                    <a:lnTo>
                      <a:pt x="15409" y="21600"/>
                    </a:lnTo>
                    <a:lnTo>
                      <a:pt x="15782" y="21600"/>
                    </a:lnTo>
                    <a:lnTo>
                      <a:pt x="16177" y="21571"/>
                    </a:lnTo>
                    <a:lnTo>
                      <a:pt x="16516" y="21486"/>
                    </a:lnTo>
                    <a:lnTo>
                      <a:pt x="16889" y="21402"/>
                    </a:lnTo>
                    <a:lnTo>
                      <a:pt x="16821" y="21190"/>
                    </a:lnTo>
                    <a:lnTo>
                      <a:pt x="16776" y="20935"/>
                    </a:lnTo>
                    <a:lnTo>
                      <a:pt x="16742" y="20667"/>
                    </a:lnTo>
                    <a:lnTo>
                      <a:pt x="16719" y="20370"/>
                    </a:lnTo>
                    <a:lnTo>
                      <a:pt x="16697" y="19719"/>
                    </a:lnTo>
                    <a:lnTo>
                      <a:pt x="16697" y="19013"/>
                    </a:lnTo>
                    <a:lnTo>
                      <a:pt x="16719" y="18306"/>
                    </a:lnTo>
                    <a:lnTo>
                      <a:pt x="16753" y="17599"/>
                    </a:lnTo>
                    <a:lnTo>
                      <a:pt x="16821" y="16949"/>
                    </a:lnTo>
                    <a:lnTo>
                      <a:pt x="16889" y="16383"/>
                    </a:lnTo>
                    <a:lnTo>
                      <a:pt x="16934" y="16129"/>
                    </a:lnTo>
                    <a:lnTo>
                      <a:pt x="17002" y="15945"/>
                    </a:lnTo>
                    <a:lnTo>
                      <a:pt x="17081" y="15790"/>
                    </a:lnTo>
                    <a:lnTo>
                      <a:pt x="17194" y="15648"/>
                    </a:lnTo>
                    <a:lnTo>
                      <a:pt x="17318" y="15563"/>
                    </a:lnTo>
                    <a:lnTo>
                      <a:pt x="17453" y="15507"/>
                    </a:lnTo>
                    <a:lnTo>
                      <a:pt x="17600" y="15450"/>
                    </a:lnTo>
                    <a:lnTo>
                      <a:pt x="17758" y="15450"/>
                    </a:lnTo>
                    <a:lnTo>
                      <a:pt x="17905" y="15479"/>
                    </a:lnTo>
                    <a:lnTo>
                      <a:pt x="18064" y="15535"/>
                    </a:lnTo>
                    <a:lnTo>
                      <a:pt x="18233" y="15620"/>
                    </a:lnTo>
                    <a:lnTo>
                      <a:pt x="18380" y="15733"/>
                    </a:lnTo>
                    <a:lnTo>
                      <a:pt x="18561" y="15832"/>
                    </a:lnTo>
                    <a:lnTo>
                      <a:pt x="18707" y="15973"/>
                    </a:lnTo>
                    <a:lnTo>
                      <a:pt x="18866" y="16129"/>
                    </a:lnTo>
                    <a:lnTo>
                      <a:pt x="18990" y="16327"/>
                    </a:lnTo>
                    <a:lnTo>
                      <a:pt x="19125" y="16482"/>
                    </a:lnTo>
                    <a:lnTo>
                      <a:pt x="19295" y="16624"/>
                    </a:lnTo>
                    <a:lnTo>
                      <a:pt x="19464" y="16737"/>
                    </a:lnTo>
                    <a:lnTo>
                      <a:pt x="19668" y="16807"/>
                    </a:lnTo>
                    <a:lnTo>
                      <a:pt x="19860" y="16836"/>
                    </a:lnTo>
                    <a:lnTo>
                      <a:pt x="20052" y="16864"/>
                    </a:lnTo>
                    <a:lnTo>
                      <a:pt x="20266" y="16836"/>
                    </a:lnTo>
                    <a:lnTo>
                      <a:pt x="20470" y="16793"/>
                    </a:lnTo>
                    <a:lnTo>
                      <a:pt x="20662" y="16708"/>
                    </a:lnTo>
                    <a:lnTo>
                      <a:pt x="20854" y="16567"/>
                    </a:lnTo>
                    <a:lnTo>
                      <a:pt x="21035" y="16412"/>
                    </a:lnTo>
                    <a:lnTo>
                      <a:pt x="21182" y="16214"/>
                    </a:lnTo>
                    <a:lnTo>
                      <a:pt x="21340" y="16002"/>
                    </a:lnTo>
                    <a:lnTo>
                      <a:pt x="21441" y="15733"/>
                    </a:lnTo>
                    <a:lnTo>
                      <a:pt x="21532" y="15436"/>
                    </a:lnTo>
                    <a:lnTo>
                      <a:pt x="21600" y="15083"/>
                    </a:lnTo>
                    <a:lnTo>
                      <a:pt x="21600" y="14885"/>
                    </a:lnTo>
                    <a:lnTo>
                      <a:pt x="21600" y="14729"/>
                    </a:lnTo>
                    <a:lnTo>
                      <a:pt x="21600" y="14531"/>
                    </a:lnTo>
                    <a:lnTo>
                      <a:pt x="21577" y="14376"/>
                    </a:lnTo>
                    <a:lnTo>
                      <a:pt x="21532" y="14206"/>
                    </a:lnTo>
                    <a:lnTo>
                      <a:pt x="21487" y="14051"/>
                    </a:lnTo>
                    <a:lnTo>
                      <a:pt x="21419" y="13909"/>
                    </a:lnTo>
                    <a:lnTo>
                      <a:pt x="21351" y="13768"/>
                    </a:lnTo>
                    <a:lnTo>
                      <a:pt x="21204" y="13500"/>
                    </a:lnTo>
                    <a:lnTo>
                      <a:pt x="21035" y="13287"/>
                    </a:lnTo>
                    <a:lnTo>
                      <a:pt x="20809" y="13090"/>
                    </a:lnTo>
                    <a:lnTo>
                      <a:pt x="20594" y="12962"/>
                    </a:lnTo>
                    <a:lnTo>
                      <a:pt x="20357" y="12821"/>
                    </a:lnTo>
                    <a:lnTo>
                      <a:pt x="20120" y="12764"/>
                    </a:lnTo>
                    <a:lnTo>
                      <a:pt x="19882" y="12708"/>
                    </a:lnTo>
                    <a:lnTo>
                      <a:pt x="19645" y="12736"/>
                    </a:lnTo>
                    <a:lnTo>
                      <a:pt x="19430" y="12793"/>
                    </a:lnTo>
                    <a:lnTo>
                      <a:pt x="19227" y="12906"/>
                    </a:lnTo>
                    <a:lnTo>
                      <a:pt x="19148" y="12962"/>
                    </a:lnTo>
                    <a:lnTo>
                      <a:pt x="19058" y="13047"/>
                    </a:lnTo>
                    <a:lnTo>
                      <a:pt x="18990" y="13146"/>
                    </a:lnTo>
                    <a:lnTo>
                      <a:pt x="18911" y="13259"/>
                    </a:lnTo>
                    <a:lnTo>
                      <a:pt x="18775" y="13471"/>
                    </a:lnTo>
                    <a:lnTo>
                      <a:pt x="18628" y="13641"/>
                    </a:lnTo>
                    <a:lnTo>
                      <a:pt x="18470" y="13740"/>
                    </a:lnTo>
                    <a:lnTo>
                      <a:pt x="18301" y="13825"/>
                    </a:lnTo>
                    <a:lnTo>
                      <a:pt x="18143" y="13853"/>
                    </a:lnTo>
                    <a:lnTo>
                      <a:pt x="17973" y="13881"/>
                    </a:lnTo>
                    <a:lnTo>
                      <a:pt x="17804" y="13853"/>
                    </a:lnTo>
                    <a:lnTo>
                      <a:pt x="17646" y="13796"/>
                    </a:lnTo>
                    <a:lnTo>
                      <a:pt x="17499" y="13726"/>
                    </a:lnTo>
                    <a:lnTo>
                      <a:pt x="17341" y="13641"/>
                    </a:lnTo>
                    <a:lnTo>
                      <a:pt x="17216" y="13528"/>
                    </a:lnTo>
                    <a:lnTo>
                      <a:pt x="17103" y="13386"/>
                    </a:lnTo>
                    <a:lnTo>
                      <a:pt x="17024" y="13259"/>
                    </a:lnTo>
                    <a:lnTo>
                      <a:pt x="16934" y="13118"/>
                    </a:lnTo>
                    <a:lnTo>
                      <a:pt x="16889" y="12991"/>
                    </a:lnTo>
                    <a:lnTo>
                      <a:pt x="16889" y="12849"/>
                    </a:lnTo>
                    <a:lnTo>
                      <a:pt x="16889" y="12383"/>
                    </a:lnTo>
                    <a:lnTo>
                      <a:pt x="16889" y="11662"/>
                    </a:lnTo>
                    <a:lnTo>
                      <a:pt x="16889" y="10701"/>
                    </a:lnTo>
                    <a:lnTo>
                      <a:pt x="16889" y="9640"/>
                    </a:lnTo>
                    <a:lnTo>
                      <a:pt x="16889" y="8566"/>
                    </a:lnTo>
                    <a:lnTo>
                      <a:pt x="16889" y="7478"/>
                    </a:lnTo>
                    <a:lnTo>
                      <a:pt x="16889" y="6502"/>
                    </a:lnTo>
                    <a:lnTo>
                      <a:pt x="16889" y="5739"/>
                    </a:lnTo>
                    <a:lnTo>
                      <a:pt x="16674" y="5894"/>
                    </a:lnTo>
                    <a:lnTo>
                      <a:pt x="16414" y="6036"/>
                    </a:lnTo>
                    <a:lnTo>
                      <a:pt x="16154" y="6177"/>
                    </a:lnTo>
                    <a:lnTo>
                      <a:pt x="15849" y="6248"/>
                    </a:lnTo>
                    <a:lnTo>
                      <a:pt x="15544" y="6304"/>
                    </a:lnTo>
                    <a:lnTo>
                      <a:pt x="15217" y="6332"/>
                    </a:lnTo>
                    <a:lnTo>
                      <a:pt x="14866" y="6361"/>
                    </a:lnTo>
                    <a:lnTo>
                      <a:pt x="14550" y="6361"/>
                    </a:lnTo>
                    <a:lnTo>
                      <a:pt x="14200" y="6332"/>
                    </a:lnTo>
                    <a:lnTo>
                      <a:pt x="13850" y="6276"/>
                    </a:lnTo>
                    <a:lnTo>
                      <a:pt x="13522" y="6219"/>
                    </a:lnTo>
                    <a:lnTo>
                      <a:pt x="13206" y="6149"/>
                    </a:lnTo>
                    <a:lnTo>
                      <a:pt x="12901" y="6064"/>
                    </a:lnTo>
                    <a:lnTo>
                      <a:pt x="12618" y="5951"/>
                    </a:lnTo>
                    <a:lnTo>
                      <a:pt x="12358" y="5838"/>
                    </a:lnTo>
                    <a:lnTo>
                      <a:pt x="12121" y="5739"/>
                    </a:lnTo>
                    <a:lnTo>
                      <a:pt x="11941" y="5626"/>
                    </a:lnTo>
                    <a:lnTo>
                      <a:pt x="11794" y="5513"/>
                    </a:lnTo>
                    <a:lnTo>
                      <a:pt x="11658" y="5414"/>
                    </a:lnTo>
                    <a:lnTo>
                      <a:pt x="11556" y="5301"/>
                    </a:lnTo>
                    <a:lnTo>
                      <a:pt x="11466" y="5187"/>
                    </a:lnTo>
                    <a:lnTo>
                      <a:pt x="11398" y="5089"/>
                    </a:lnTo>
                    <a:lnTo>
                      <a:pt x="11376" y="4947"/>
                    </a:lnTo>
                    <a:lnTo>
                      <a:pt x="11353" y="4834"/>
                    </a:lnTo>
                    <a:lnTo>
                      <a:pt x="11353" y="4707"/>
                    </a:lnTo>
                    <a:lnTo>
                      <a:pt x="11376" y="4565"/>
                    </a:lnTo>
                    <a:lnTo>
                      <a:pt x="11443" y="4410"/>
                    </a:lnTo>
                    <a:lnTo>
                      <a:pt x="11511" y="4240"/>
                    </a:lnTo>
                    <a:lnTo>
                      <a:pt x="11703" y="3887"/>
                    </a:lnTo>
                    <a:lnTo>
                      <a:pt x="11986" y="3505"/>
                    </a:lnTo>
                    <a:lnTo>
                      <a:pt x="12144" y="3265"/>
                    </a:lnTo>
                    <a:lnTo>
                      <a:pt x="12246" y="3025"/>
                    </a:lnTo>
                    <a:lnTo>
                      <a:pt x="12336" y="2756"/>
                    </a:lnTo>
                    <a:lnTo>
                      <a:pt x="12404" y="2445"/>
                    </a:lnTo>
                    <a:lnTo>
                      <a:pt x="12438" y="2176"/>
                    </a:lnTo>
                    <a:lnTo>
                      <a:pt x="12438" y="1880"/>
                    </a:lnTo>
                    <a:lnTo>
                      <a:pt x="12404" y="1583"/>
                    </a:lnTo>
                    <a:lnTo>
                      <a:pt x="12336" y="1314"/>
                    </a:lnTo>
                    <a:lnTo>
                      <a:pt x="12246" y="1046"/>
                    </a:lnTo>
                    <a:lnTo>
                      <a:pt x="12099" y="791"/>
                    </a:lnTo>
                    <a:lnTo>
                      <a:pt x="12008" y="692"/>
                    </a:lnTo>
                    <a:lnTo>
                      <a:pt x="11918" y="579"/>
                    </a:lnTo>
                    <a:lnTo>
                      <a:pt x="11816" y="466"/>
                    </a:lnTo>
                    <a:lnTo>
                      <a:pt x="11703" y="381"/>
                    </a:lnTo>
                    <a:lnTo>
                      <a:pt x="11579" y="310"/>
                    </a:lnTo>
                    <a:lnTo>
                      <a:pt x="11443" y="226"/>
                    </a:lnTo>
                    <a:lnTo>
                      <a:pt x="11297" y="169"/>
                    </a:lnTo>
                    <a:lnTo>
                      <a:pt x="11138" y="113"/>
                    </a:lnTo>
                    <a:lnTo>
                      <a:pt x="10969" y="56"/>
                    </a:lnTo>
                    <a:lnTo>
                      <a:pt x="10800" y="28"/>
                    </a:lnTo>
                    <a:lnTo>
                      <a:pt x="10619" y="28"/>
                    </a:lnTo>
                    <a:lnTo>
                      <a:pt x="10404" y="28"/>
                    </a:lnTo>
                    <a:lnTo>
                      <a:pt x="10257" y="28"/>
                    </a:lnTo>
                    <a:lnTo>
                      <a:pt x="10076" y="56"/>
                    </a:lnTo>
                    <a:lnTo>
                      <a:pt x="9952" y="84"/>
                    </a:lnTo>
                    <a:lnTo>
                      <a:pt x="9794" y="141"/>
                    </a:lnTo>
                    <a:lnTo>
                      <a:pt x="9692" y="226"/>
                    </a:lnTo>
                    <a:lnTo>
                      <a:pt x="9557" y="282"/>
                    </a:lnTo>
                    <a:lnTo>
                      <a:pt x="9455" y="381"/>
                    </a:lnTo>
                    <a:lnTo>
                      <a:pt x="9365" y="466"/>
                    </a:lnTo>
                    <a:lnTo>
                      <a:pt x="9274" y="579"/>
                    </a:lnTo>
                    <a:lnTo>
                      <a:pt x="9184" y="692"/>
                    </a:lnTo>
                    <a:lnTo>
                      <a:pt x="9128" y="791"/>
                    </a:lnTo>
                    <a:lnTo>
                      <a:pt x="9060" y="932"/>
                    </a:lnTo>
                    <a:lnTo>
                      <a:pt x="8969" y="1201"/>
                    </a:lnTo>
                    <a:lnTo>
                      <a:pt x="8913" y="1498"/>
                    </a:lnTo>
                    <a:lnTo>
                      <a:pt x="8890" y="1795"/>
                    </a:lnTo>
                    <a:lnTo>
                      <a:pt x="8890" y="2120"/>
                    </a:lnTo>
                    <a:lnTo>
                      <a:pt x="8913" y="2445"/>
                    </a:lnTo>
                    <a:lnTo>
                      <a:pt x="8969" y="2756"/>
                    </a:lnTo>
                    <a:lnTo>
                      <a:pt x="9060" y="3081"/>
                    </a:lnTo>
                    <a:lnTo>
                      <a:pt x="9173" y="3378"/>
                    </a:lnTo>
                    <a:lnTo>
                      <a:pt x="9297" y="3647"/>
                    </a:lnTo>
                    <a:lnTo>
                      <a:pt x="9466" y="3887"/>
                    </a:lnTo>
                    <a:lnTo>
                      <a:pt x="9579" y="4085"/>
                    </a:lnTo>
                    <a:lnTo>
                      <a:pt x="9670" y="4269"/>
                    </a:lnTo>
                    <a:lnTo>
                      <a:pt x="9726" y="4467"/>
                    </a:lnTo>
                    <a:lnTo>
                      <a:pt x="9771" y="4650"/>
                    </a:lnTo>
                    <a:lnTo>
                      <a:pt x="9771" y="4834"/>
                    </a:lnTo>
                    <a:lnTo>
                      <a:pt x="9749" y="5032"/>
                    </a:lnTo>
                    <a:lnTo>
                      <a:pt x="9715" y="5216"/>
                    </a:lnTo>
                    <a:lnTo>
                      <a:pt x="9625" y="5385"/>
                    </a:lnTo>
                    <a:lnTo>
                      <a:pt x="9534" y="5513"/>
                    </a:lnTo>
                    <a:lnTo>
                      <a:pt x="9410" y="5626"/>
                    </a:lnTo>
                    <a:lnTo>
                      <a:pt x="9229" y="5710"/>
                    </a:lnTo>
                    <a:lnTo>
                      <a:pt x="9060" y="5767"/>
                    </a:lnTo>
                    <a:lnTo>
                      <a:pt x="8845" y="5767"/>
                    </a:lnTo>
                    <a:lnTo>
                      <a:pt x="8585" y="5739"/>
                    </a:lnTo>
                    <a:lnTo>
                      <a:pt x="8325" y="5654"/>
                    </a:lnTo>
                    <a:lnTo>
                      <a:pt x="8020" y="5513"/>
                    </a:lnTo>
                    <a:lnTo>
                      <a:pt x="7840" y="5442"/>
                    </a:lnTo>
                    <a:lnTo>
                      <a:pt x="7648" y="5385"/>
                    </a:lnTo>
                    <a:lnTo>
                      <a:pt x="7433" y="5329"/>
                    </a:lnTo>
                    <a:lnTo>
                      <a:pt x="7241" y="5301"/>
                    </a:lnTo>
                    <a:lnTo>
                      <a:pt x="6755" y="5301"/>
                    </a:lnTo>
                    <a:lnTo>
                      <a:pt x="6281" y="5329"/>
                    </a:lnTo>
                    <a:lnTo>
                      <a:pt x="5784" y="5385"/>
                    </a:lnTo>
                    <a:lnTo>
                      <a:pt x="5264" y="5498"/>
                    </a:lnTo>
                    <a:lnTo>
                      <a:pt x="4744" y="5597"/>
                    </a:lnTo>
                    <a:lnTo>
                      <a:pt x="4247" y="5739"/>
                    </a:lnTo>
                    <a:lnTo>
                      <a:pt x="4202" y="5894"/>
                    </a:lnTo>
                    <a:lnTo>
                      <a:pt x="4202" y="6191"/>
                    </a:lnTo>
                    <a:lnTo>
                      <a:pt x="4202" y="6545"/>
                    </a:lnTo>
                    <a:lnTo>
                      <a:pt x="4225" y="6954"/>
                    </a:lnTo>
                    <a:lnTo>
                      <a:pt x="4315" y="7930"/>
                    </a:lnTo>
                    <a:lnTo>
                      <a:pt x="4394" y="9018"/>
                    </a:lnTo>
                    <a:lnTo>
                      <a:pt x="4439" y="9570"/>
                    </a:lnTo>
                    <a:lnTo>
                      <a:pt x="4462" y="10107"/>
                    </a:lnTo>
                    <a:lnTo>
                      <a:pt x="4484" y="10630"/>
                    </a:lnTo>
                    <a:lnTo>
                      <a:pt x="4507" y="11082"/>
                    </a:lnTo>
                    <a:lnTo>
                      <a:pt x="4484" y="11520"/>
                    </a:lnTo>
                    <a:lnTo>
                      <a:pt x="4439" y="11874"/>
                    </a:lnTo>
                    <a:lnTo>
                      <a:pt x="4394" y="12029"/>
                    </a:lnTo>
                    <a:lnTo>
                      <a:pt x="4349" y="12171"/>
                    </a:lnTo>
                    <a:lnTo>
                      <a:pt x="4315" y="12284"/>
                    </a:lnTo>
                    <a:lnTo>
                      <a:pt x="4247" y="12354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3" name="Puzzle1"/>
              <p:cNvSpPr>
                <a:spLocks noEditPoints="1" noChangeArrowheads="1"/>
              </p:cNvSpPr>
              <p:nvPr/>
            </p:nvSpPr>
            <p:spPr bwMode="auto">
              <a:xfrm>
                <a:off x="4274444" y="5212461"/>
                <a:ext cx="112219" cy="51641"/>
              </a:xfrm>
              <a:custGeom>
                <a:avLst/>
                <a:gdLst>
                  <a:gd name="T0" fmla="*/ 16740 w 21600"/>
                  <a:gd name="T1" fmla="*/ 21078 h 21600"/>
                  <a:gd name="T2" fmla="*/ 16976 w 21600"/>
                  <a:gd name="T3" fmla="*/ 521 h 21600"/>
                  <a:gd name="T4" fmla="*/ 4725 w 21600"/>
                  <a:gd name="T5" fmla="*/ 856 h 21600"/>
                  <a:gd name="T6" fmla="*/ 5040 w 21600"/>
                  <a:gd name="T7" fmla="*/ 21004 h 21600"/>
                  <a:gd name="T8" fmla="*/ 10811 w 21600"/>
                  <a:gd name="T9" fmla="*/ 12885 h 21600"/>
                  <a:gd name="T10" fmla="*/ 10845 w 21600"/>
                  <a:gd name="T11" fmla="*/ 8714 h 21600"/>
                  <a:gd name="T12" fmla="*/ 21600 w 21600"/>
                  <a:gd name="T13" fmla="*/ 10000 h 21600"/>
                  <a:gd name="T14" fmla="*/ 56 w 21600"/>
                  <a:gd name="T15" fmla="*/ 10000 h 21600"/>
                  <a:gd name="T16" fmla="*/ 6086 w 21600"/>
                  <a:gd name="T17" fmla="*/ 2569 h 21600"/>
                  <a:gd name="T18" fmla="*/ 16132 w 21600"/>
                  <a:gd name="T19" fmla="*/ 19552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9360" y="20836"/>
                    </a:moveTo>
                    <a:lnTo>
                      <a:pt x="9528" y="20836"/>
                    </a:lnTo>
                    <a:lnTo>
                      <a:pt x="9686" y="20762"/>
                    </a:lnTo>
                    <a:lnTo>
                      <a:pt x="9810" y="20687"/>
                    </a:lnTo>
                    <a:lnTo>
                      <a:pt x="9922" y="20575"/>
                    </a:lnTo>
                    <a:lnTo>
                      <a:pt x="10012" y="20426"/>
                    </a:lnTo>
                    <a:lnTo>
                      <a:pt x="10068" y="20296"/>
                    </a:lnTo>
                    <a:lnTo>
                      <a:pt x="10113" y="20110"/>
                    </a:lnTo>
                    <a:lnTo>
                      <a:pt x="10136" y="19905"/>
                    </a:lnTo>
                    <a:lnTo>
                      <a:pt x="10136" y="19682"/>
                    </a:lnTo>
                    <a:lnTo>
                      <a:pt x="10113" y="19440"/>
                    </a:lnTo>
                    <a:lnTo>
                      <a:pt x="10068" y="19142"/>
                    </a:lnTo>
                    <a:lnTo>
                      <a:pt x="10012" y="18900"/>
                    </a:lnTo>
                    <a:lnTo>
                      <a:pt x="9900" y="18620"/>
                    </a:lnTo>
                    <a:lnTo>
                      <a:pt x="9787" y="18285"/>
                    </a:lnTo>
                    <a:lnTo>
                      <a:pt x="9641" y="17968"/>
                    </a:lnTo>
                    <a:lnTo>
                      <a:pt x="9472" y="17652"/>
                    </a:lnTo>
                    <a:lnTo>
                      <a:pt x="9382" y="17466"/>
                    </a:lnTo>
                    <a:lnTo>
                      <a:pt x="9315" y="17298"/>
                    </a:lnTo>
                    <a:lnTo>
                      <a:pt x="9258" y="17112"/>
                    </a:lnTo>
                    <a:lnTo>
                      <a:pt x="9191" y="16926"/>
                    </a:lnTo>
                    <a:lnTo>
                      <a:pt x="9123" y="16535"/>
                    </a:lnTo>
                    <a:lnTo>
                      <a:pt x="9101" y="16144"/>
                    </a:lnTo>
                    <a:lnTo>
                      <a:pt x="9101" y="15753"/>
                    </a:lnTo>
                    <a:lnTo>
                      <a:pt x="9168" y="15362"/>
                    </a:lnTo>
                    <a:lnTo>
                      <a:pt x="9236" y="14971"/>
                    </a:lnTo>
                    <a:lnTo>
                      <a:pt x="9360" y="14580"/>
                    </a:lnTo>
                    <a:lnTo>
                      <a:pt x="9495" y="14244"/>
                    </a:lnTo>
                    <a:lnTo>
                      <a:pt x="9663" y="13891"/>
                    </a:lnTo>
                    <a:lnTo>
                      <a:pt x="9855" y="13611"/>
                    </a:lnTo>
                    <a:lnTo>
                      <a:pt x="10068" y="13351"/>
                    </a:lnTo>
                    <a:lnTo>
                      <a:pt x="10293" y="13146"/>
                    </a:lnTo>
                    <a:lnTo>
                      <a:pt x="10552" y="12997"/>
                    </a:lnTo>
                    <a:lnTo>
                      <a:pt x="10811" y="12885"/>
                    </a:lnTo>
                    <a:lnTo>
                      <a:pt x="11069" y="12866"/>
                    </a:lnTo>
                    <a:lnTo>
                      <a:pt x="11351" y="12885"/>
                    </a:lnTo>
                    <a:lnTo>
                      <a:pt x="11610" y="12997"/>
                    </a:lnTo>
                    <a:lnTo>
                      <a:pt x="11846" y="13183"/>
                    </a:lnTo>
                    <a:lnTo>
                      <a:pt x="12060" y="13388"/>
                    </a:lnTo>
                    <a:lnTo>
                      <a:pt x="12251" y="13648"/>
                    </a:lnTo>
                    <a:lnTo>
                      <a:pt x="12419" y="13928"/>
                    </a:lnTo>
                    <a:lnTo>
                      <a:pt x="12555" y="14244"/>
                    </a:lnTo>
                    <a:lnTo>
                      <a:pt x="12690" y="14617"/>
                    </a:lnTo>
                    <a:lnTo>
                      <a:pt x="12768" y="15008"/>
                    </a:lnTo>
                    <a:lnTo>
                      <a:pt x="12836" y="15399"/>
                    </a:lnTo>
                    <a:lnTo>
                      <a:pt x="12858" y="15753"/>
                    </a:lnTo>
                    <a:lnTo>
                      <a:pt x="12858" y="16144"/>
                    </a:lnTo>
                    <a:lnTo>
                      <a:pt x="12813" y="16535"/>
                    </a:lnTo>
                    <a:lnTo>
                      <a:pt x="12746" y="16888"/>
                    </a:lnTo>
                    <a:lnTo>
                      <a:pt x="12667" y="17224"/>
                    </a:lnTo>
                    <a:lnTo>
                      <a:pt x="12510" y="17503"/>
                    </a:lnTo>
                    <a:lnTo>
                      <a:pt x="12228" y="18043"/>
                    </a:lnTo>
                    <a:lnTo>
                      <a:pt x="11970" y="18546"/>
                    </a:lnTo>
                    <a:lnTo>
                      <a:pt x="11868" y="18751"/>
                    </a:lnTo>
                    <a:lnTo>
                      <a:pt x="11778" y="18974"/>
                    </a:lnTo>
                    <a:lnTo>
                      <a:pt x="11711" y="19179"/>
                    </a:lnTo>
                    <a:lnTo>
                      <a:pt x="11666" y="19365"/>
                    </a:lnTo>
                    <a:lnTo>
                      <a:pt x="11632" y="19570"/>
                    </a:lnTo>
                    <a:lnTo>
                      <a:pt x="11632" y="19756"/>
                    </a:lnTo>
                    <a:lnTo>
                      <a:pt x="11632" y="19942"/>
                    </a:lnTo>
                    <a:lnTo>
                      <a:pt x="11643" y="20110"/>
                    </a:lnTo>
                    <a:lnTo>
                      <a:pt x="11711" y="20296"/>
                    </a:lnTo>
                    <a:lnTo>
                      <a:pt x="11801" y="20464"/>
                    </a:lnTo>
                    <a:lnTo>
                      <a:pt x="11891" y="20650"/>
                    </a:lnTo>
                    <a:lnTo>
                      <a:pt x="12037" y="20836"/>
                    </a:lnTo>
                    <a:lnTo>
                      <a:pt x="12206" y="21004"/>
                    </a:lnTo>
                    <a:lnTo>
                      <a:pt x="12419" y="21190"/>
                    </a:lnTo>
                    <a:lnTo>
                      <a:pt x="12667" y="21320"/>
                    </a:lnTo>
                    <a:lnTo>
                      <a:pt x="12960" y="21432"/>
                    </a:lnTo>
                    <a:lnTo>
                      <a:pt x="13286" y="21544"/>
                    </a:lnTo>
                    <a:lnTo>
                      <a:pt x="13612" y="21655"/>
                    </a:lnTo>
                    <a:lnTo>
                      <a:pt x="13983" y="21693"/>
                    </a:lnTo>
                    <a:lnTo>
                      <a:pt x="14343" y="21730"/>
                    </a:lnTo>
                    <a:lnTo>
                      <a:pt x="14715" y="21730"/>
                    </a:lnTo>
                    <a:lnTo>
                      <a:pt x="15075" y="21730"/>
                    </a:lnTo>
                    <a:lnTo>
                      <a:pt x="15446" y="21655"/>
                    </a:lnTo>
                    <a:lnTo>
                      <a:pt x="15794" y="21581"/>
                    </a:lnTo>
                    <a:lnTo>
                      <a:pt x="16132" y="21432"/>
                    </a:lnTo>
                    <a:lnTo>
                      <a:pt x="16458" y="21302"/>
                    </a:lnTo>
                    <a:lnTo>
                      <a:pt x="16740" y="21078"/>
                    </a:lnTo>
                    <a:lnTo>
                      <a:pt x="16976" y="20836"/>
                    </a:lnTo>
                    <a:lnTo>
                      <a:pt x="17043" y="20650"/>
                    </a:lnTo>
                    <a:lnTo>
                      <a:pt x="17088" y="20426"/>
                    </a:lnTo>
                    <a:lnTo>
                      <a:pt x="17133" y="20222"/>
                    </a:lnTo>
                    <a:lnTo>
                      <a:pt x="17156" y="19980"/>
                    </a:lnTo>
                    <a:lnTo>
                      <a:pt x="17167" y="19477"/>
                    </a:lnTo>
                    <a:lnTo>
                      <a:pt x="17167" y="18974"/>
                    </a:lnTo>
                    <a:lnTo>
                      <a:pt x="17156" y="18397"/>
                    </a:lnTo>
                    <a:lnTo>
                      <a:pt x="17111" y="17820"/>
                    </a:lnTo>
                    <a:lnTo>
                      <a:pt x="17066" y="17261"/>
                    </a:lnTo>
                    <a:lnTo>
                      <a:pt x="16998" y="16646"/>
                    </a:lnTo>
                    <a:lnTo>
                      <a:pt x="16852" y="15511"/>
                    </a:lnTo>
                    <a:lnTo>
                      <a:pt x="16740" y="14393"/>
                    </a:lnTo>
                    <a:lnTo>
                      <a:pt x="16717" y="13928"/>
                    </a:lnTo>
                    <a:lnTo>
                      <a:pt x="16695" y="13462"/>
                    </a:lnTo>
                    <a:lnTo>
                      <a:pt x="16717" y="13071"/>
                    </a:lnTo>
                    <a:lnTo>
                      <a:pt x="16785" y="12755"/>
                    </a:lnTo>
                    <a:lnTo>
                      <a:pt x="16852" y="12419"/>
                    </a:lnTo>
                    <a:lnTo>
                      <a:pt x="16953" y="12140"/>
                    </a:lnTo>
                    <a:lnTo>
                      <a:pt x="17088" y="11898"/>
                    </a:lnTo>
                    <a:lnTo>
                      <a:pt x="17212" y="11675"/>
                    </a:lnTo>
                    <a:lnTo>
                      <a:pt x="17370" y="11470"/>
                    </a:lnTo>
                    <a:lnTo>
                      <a:pt x="17516" y="11284"/>
                    </a:lnTo>
                    <a:lnTo>
                      <a:pt x="17696" y="11135"/>
                    </a:lnTo>
                    <a:lnTo>
                      <a:pt x="17865" y="11042"/>
                    </a:lnTo>
                    <a:lnTo>
                      <a:pt x="18033" y="10930"/>
                    </a:lnTo>
                    <a:lnTo>
                      <a:pt x="18213" y="10893"/>
                    </a:lnTo>
                    <a:lnTo>
                      <a:pt x="18382" y="10893"/>
                    </a:lnTo>
                    <a:lnTo>
                      <a:pt x="18551" y="10967"/>
                    </a:lnTo>
                    <a:lnTo>
                      <a:pt x="18708" y="11042"/>
                    </a:lnTo>
                    <a:lnTo>
                      <a:pt x="18855" y="11172"/>
                    </a:lnTo>
                    <a:lnTo>
                      <a:pt x="19012" y="11358"/>
                    </a:lnTo>
                    <a:lnTo>
                      <a:pt x="19136" y="11600"/>
                    </a:lnTo>
                    <a:lnTo>
                      <a:pt x="19271" y="11861"/>
                    </a:lnTo>
                    <a:lnTo>
                      <a:pt x="19440" y="12028"/>
                    </a:lnTo>
                    <a:lnTo>
                      <a:pt x="19608" y="12177"/>
                    </a:lnTo>
                    <a:lnTo>
                      <a:pt x="19822" y="12289"/>
                    </a:lnTo>
                    <a:lnTo>
                      <a:pt x="20025" y="12289"/>
                    </a:lnTo>
                    <a:lnTo>
                      <a:pt x="20238" y="12289"/>
                    </a:lnTo>
                    <a:lnTo>
                      <a:pt x="20452" y="12215"/>
                    </a:lnTo>
                    <a:lnTo>
                      <a:pt x="20643" y="12103"/>
                    </a:lnTo>
                    <a:lnTo>
                      <a:pt x="20846" y="11973"/>
                    </a:lnTo>
                    <a:lnTo>
                      <a:pt x="21037" y="11786"/>
                    </a:lnTo>
                    <a:lnTo>
                      <a:pt x="21206" y="11563"/>
                    </a:lnTo>
                    <a:lnTo>
                      <a:pt x="21363" y="11321"/>
                    </a:lnTo>
                    <a:lnTo>
                      <a:pt x="21465" y="11079"/>
                    </a:lnTo>
                    <a:lnTo>
                      <a:pt x="21577" y="10744"/>
                    </a:lnTo>
                    <a:lnTo>
                      <a:pt x="21622" y="10427"/>
                    </a:lnTo>
                    <a:lnTo>
                      <a:pt x="21645" y="10111"/>
                    </a:lnTo>
                    <a:lnTo>
                      <a:pt x="21622" y="9608"/>
                    </a:lnTo>
                    <a:lnTo>
                      <a:pt x="21577" y="9142"/>
                    </a:lnTo>
                    <a:lnTo>
                      <a:pt x="21465" y="8751"/>
                    </a:lnTo>
                    <a:lnTo>
                      <a:pt x="21363" y="8397"/>
                    </a:lnTo>
                    <a:lnTo>
                      <a:pt x="21206" y="8062"/>
                    </a:lnTo>
                    <a:lnTo>
                      <a:pt x="21037" y="7820"/>
                    </a:lnTo>
                    <a:lnTo>
                      <a:pt x="20846" y="7597"/>
                    </a:lnTo>
                    <a:lnTo>
                      <a:pt x="20643" y="7429"/>
                    </a:lnTo>
                    <a:lnTo>
                      <a:pt x="20452" y="7317"/>
                    </a:lnTo>
                    <a:lnTo>
                      <a:pt x="20238" y="7206"/>
                    </a:lnTo>
                    <a:lnTo>
                      <a:pt x="20025" y="7168"/>
                    </a:lnTo>
                    <a:lnTo>
                      <a:pt x="19822" y="7206"/>
                    </a:lnTo>
                    <a:lnTo>
                      <a:pt x="19608" y="7243"/>
                    </a:lnTo>
                    <a:lnTo>
                      <a:pt x="19440" y="7355"/>
                    </a:lnTo>
                    <a:lnTo>
                      <a:pt x="19271" y="7504"/>
                    </a:lnTo>
                    <a:lnTo>
                      <a:pt x="19136" y="7708"/>
                    </a:lnTo>
                    <a:lnTo>
                      <a:pt x="19012" y="7895"/>
                    </a:lnTo>
                    <a:lnTo>
                      <a:pt x="18832" y="8025"/>
                    </a:lnTo>
                    <a:lnTo>
                      <a:pt x="18663" y="8174"/>
                    </a:lnTo>
                    <a:lnTo>
                      <a:pt x="18472" y="8248"/>
                    </a:lnTo>
                    <a:lnTo>
                      <a:pt x="18270" y="8286"/>
                    </a:lnTo>
                    <a:lnTo>
                      <a:pt x="18078" y="8323"/>
                    </a:lnTo>
                    <a:lnTo>
                      <a:pt x="17887" y="8323"/>
                    </a:lnTo>
                    <a:lnTo>
                      <a:pt x="17696" y="8248"/>
                    </a:lnTo>
                    <a:lnTo>
                      <a:pt x="17493" y="8174"/>
                    </a:lnTo>
                    <a:lnTo>
                      <a:pt x="17302" y="8062"/>
                    </a:lnTo>
                    <a:lnTo>
                      <a:pt x="17133" y="7969"/>
                    </a:lnTo>
                    <a:lnTo>
                      <a:pt x="16976" y="7783"/>
                    </a:lnTo>
                    <a:lnTo>
                      <a:pt x="16852" y="7597"/>
                    </a:lnTo>
                    <a:lnTo>
                      <a:pt x="16740" y="7429"/>
                    </a:lnTo>
                    <a:lnTo>
                      <a:pt x="16672" y="7168"/>
                    </a:lnTo>
                    <a:lnTo>
                      <a:pt x="16638" y="6926"/>
                    </a:lnTo>
                    <a:lnTo>
                      <a:pt x="16616" y="6498"/>
                    </a:lnTo>
                    <a:lnTo>
                      <a:pt x="16616" y="5772"/>
                    </a:lnTo>
                    <a:lnTo>
                      <a:pt x="16650" y="4915"/>
                    </a:lnTo>
                    <a:lnTo>
                      <a:pt x="16695" y="3928"/>
                    </a:lnTo>
                    <a:lnTo>
                      <a:pt x="16762" y="2960"/>
                    </a:lnTo>
                    <a:lnTo>
                      <a:pt x="16830" y="1992"/>
                    </a:lnTo>
                    <a:lnTo>
                      <a:pt x="16908" y="1173"/>
                    </a:lnTo>
                    <a:lnTo>
                      <a:pt x="16976" y="521"/>
                    </a:lnTo>
                    <a:lnTo>
                      <a:pt x="16953" y="521"/>
                    </a:lnTo>
                    <a:lnTo>
                      <a:pt x="16931" y="521"/>
                    </a:lnTo>
                    <a:lnTo>
                      <a:pt x="16267" y="484"/>
                    </a:lnTo>
                    <a:lnTo>
                      <a:pt x="15637" y="428"/>
                    </a:lnTo>
                    <a:lnTo>
                      <a:pt x="15063" y="353"/>
                    </a:lnTo>
                    <a:lnTo>
                      <a:pt x="14523" y="279"/>
                    </a:lnTo>
                    <a:lnTo>
                      <a:pt x="14040" y="167"/>
                    </a:lnTo>
                    <a:lnTo>
                      <a:pt x="13635" y="93"/>
                    </a:lnTo>
                    <a:lnTo>
                      <a:pt x="13331" y="18"/>
                    </a:lnTo>
                    <a:lnTo>
                      <a:pt x="13117" y="18"/>
                    </a:lnTo>
                    <a:lnTo>
                      <a:pt x="12982" y="18"/>
                    </a:lnTo>
                    <a:lnTo>
                      <a:pt x="12858" y="130"/>
                    </a:lnTo>
                    <a:lnTo>
                      <a:pt x="12723" y="279"/>
                    </a:lnTo>
                    <a:lnTo>
                      <a:pt x="12622" y="446"/>
                    </a:lnTo>
                    <a:lnTo>
                      <a:pt x="12510" y="670"/>
                    </a:lnTo>
                    <a:lnTo>
                      <a:pt x="12419" y="912"/>
                    </a:lnTo>
                    <a:lnTo>
                      <a:pt x="12363" y="1210"/>
                    </a:lnTo>
                    <a:lnTo>
                      <a:pt x="12318" y="1526"/>
                    </a:lnTo>
                    <a:lnTo>
                      <a:pt x="12273" y="1843"/>
                    </a:lnTo>
                    <a:lnTo>
                      <a:pt x="12251" y="2215"/>
                    </a:lnTo>
                    <a:lnTo>
                      <a:pt x="12273" y="2532"/>
                    </a:lnTo>
                    <a:lnTo>
                      <a:pt x="12318" y="2886"/>
                    </a:lnTo>
                    <a:lnTo>
                      <a:pt x="12386" y="3240"/>
                    </a:lnTo>
                    <a:lnTo>
                      <a:pt x="12464" y="3556"/>
                    </a:lnTo>
                    <a:lnTo>
                      <a:pt x="12577" y="3891"/>
                    </a:lnTo>
                    <a:lnTo>
                      <a:pt x="12746" y="4171"/>
                    </a:lnTo>
                    <a:lnTo>
                      <a:pt x="12926" y="4487"/>
                    </a:lnTo>
                    <a:lnTo>
                      <a:pt x="13050" y="4860"/>
                    </a:lnTo>
                    <a:lnTo>
                      <a:pt x="13162" y="5251"/>
                    </a:lnTo>
                    <a:lnTo>
                      <a:pt x="13218" y="5604"/>
                    </a:lnTo>
                    <a:lnTo>
                      <a:pt x="13263" y="5995"/>
                    </a:lnTo>
                    <a:lnTo>
                      <a:pt x="13241" y="6386"/>
                    </a:lnTo>
                    <a:lnTo>
                      <a:pt x="13218" y="6740"/>
                    </a:lnTo>
                    <a:lnTo>
                      <a:pt x="13139" y="7094"/>
                    </a:lnTo>
                    <a:lnTo>
                      <a:pt x="13050" y="7429"/>
                    </a:lnTo>
                    <a:lnTo>
                      <a:pt x="12903" y="7746"/>
                    </a:lnTo>
                    <a:lnTo>
                      <a:pt x="12723" y="8025"/>
                    </a:lnTo>
                    <a:lnTo>
                      <a:pt x="12532" y="8286"/>
                    </a:lnTo>
                    <a:lnTo>
                      <a:pt x="12318" y="8491"/>
                    </a:lnTo>
                    <a:lnTo>
                      <a:pt x="12060" y="8677"/>
                    </a:lnTo>
                    <a:lnTo>
                      <a:pt x="11756" y="8788"/>
                    </a:lnTo>
                    <a:lnTo>
                      <a:pt x="11452" y="8826"/>
                    </a:lnTo>
                    <a:lnTo>
                      <a:pt x="11283" y="8826"/>
                    </a:lnTo>
                    <a:lnTo>
                      <a:pt x="11126" y="8826"/>
                    </a:lnTo>
                    <a:lnTo>
                      <a:pt x="11002" y="8788"/>
                    </a:lnTo>
                    <a:lnTo>
                      <a:pt x="10845" y="8714"/>
                    </a:lnTo>
                    <a:lnTo>
                      <a:pt x="10721" y="8640"/>
                    </a:lnTo>
                    <a:lnTo>
                      <a:pt x="10608" y="8565"/>
                    </a:lnTo>
                    <a:lnTo>
                      <a:pt x="10485" y="8453"/>
                    </a:lnTo>
                    <a:lnTo>
                      <a:pt x="10372" y="8323"/>
                    </a:lnTo>
                    <a:lnTo>
                      <a:pt x="10181" y="8062"/>
                    </a:lnTo>
                    <a:lnTo>
                      <a:pt x="10035" y="7746"/>
                    </a:lnTo>
                    <a:lnTo>
                      <a:pt x="9900" y="7392"/>
                    </a:lnTo>
                    <a:lnTo>
                      <a:pt x="9787" y="7001"/>
                    </a:lnTo>
                    <a:lnTo>
                      <a:pt x="9731" y="6610"/>
                    </a:lnTo>
                    <a:lnTo>
                      <a:pt x="9686" y="6219"/>
                    </a:lnTo>
                    <a:lnTo>
                      <a:pt x="9663" y="5772"/>
                    </a:lnTo>
                    <a:lnTo>
                      <a:pt x="9686" y="5381"/>
                    </a:lnTo>
                    <a:lnTo>
                      <a:pt x="9753" y="4990"/>
                    </a:lnTo>
                    <a:lnTo>
                      <a:pt x="9832" y="4636"/>
                    </a:lnTo>
                    <a:lnTo>
                      <a:pt x="9945" y="4320"/>
                    </a:lnTo>
                    <a:lnTo>
                      <a:pt x="10068" y="4022"/>
                    </a:lnTo>
                    <a:lnTo>
                      <a:pt x="10203" y="3817"/>
                    </a:lnTo>
                    <a:lnTo>
                      <a:pt x="10316" y="3593"/>
                    </a:lnTo>
                    <a:lnTo>
                      <a:pt x="10395" y="3351"/>
                    </a:lnTo>
                    <a:lnTo>
                      <a:pt x="10462" y="3109"/>
                    </a:lnTo>
                    <a:lnTo>
                      <a:pt x="10507" y="2848"/>
                    </a:lnTo>
                    <a:lnTo>
                      <a:pt x="10530" y="2606"/>
                    </a:lnTo>
                    <a:lnTo>
                      <a:pt x="10507" y="2346"/>
                    </a:lnTo>
                    <a:lnTo>
                      <a:pt x="10462" y="2141"/>
                    </a:lnTo>
                    <a:lnTo>
                      <a:pt x="10395" y="1880"/>
                    </a:lnTo>
                    <a:lnTo>
                      <a:pt x="10293" y="1638"/>
                    </a:lnTo>
                    <a:lnTo>
                      <a:pt x="10158" y="1415"/>
                    </a:lnTo>
                    <a:lnTo>
                      <a:pt x="9967" y="1210"/>
                    </a:lnTo>
                    <a:lnTo>
                      <a:pt x="9753" y="986"/>
                    </a:lnTo>
                    <a:lnTo>
                      <a:pt x="9495" y="819"/>
                    </a:lnTo>
                    <a:lnTo>
                      <a:pt x="9191" y="670"/>
                    </a:lnTo>
                    <a:lnTo>
                      <a:pt x="8842" y="521"/>
                    </a:lnTo>
                    <a:lnTo>
                      <a:pt x="8471" y="446"/>
                    </a:lnTo>
                    <a:lnTo>
                      <a:pt x="7998" y="428"/>
                    </a:lnTo>
                    <a:lnTo>
                      <a:pt x="7413" y="428"/>
                    </a:lnTo>
                    <a:lnTo>
                      <a:pt x="6817" y="446"/>
                    </a:lnTo>
                    <a:lnTo>
                      <a:pt x="6187" y="521"/>
                    </a:lnTo>
                    <a:lnTo>
                      <a:pt x="5602" y="633"/>
                    </a:lnTo>
                    <a:lnTo>
                      <a:pt x="5107" y="744"/>
                    </a:lnTo>
                    <a:lnTo>
                      <a:pt x="4725" y="856"/>
                    </a:lnTo>
                    <a:lnTo>
                      <a:pt x="4848" y="1564"/>
                    </a:lnTo>
                    <a:lnTo>
                      <a:pt x="5028" y="2495"/>
                    </a:lnTo>
                    <a:lnTo>
                      <a:pt x="5175" y="3556"/>
                    </a:lnTo>
                    <a:lnTo>
                      <a:pt x="5298" y="4673"/>
                    </a:lnTo>
                    <a:lnTo>
                      <a:pt x="5343" y="5213"/>
                    </a:lnTo>
                    <a:lnTo>
                      <a:pt x="5388" y="5753"/>
                    </a:lnTo>
                    <a:lnTo>
                      <a:pt x="5411" y="6275"/>
                    </a:lnTo>
                    <a:lnTo>
                      <a:pt x="5411" y="6740"/>
                    </a:lnTo>
                    <a:lnTo>
                      <a:pt x="5366" y="7168"/>
                    </a:lnTo>
                    <a:lnTo>
                      <a:pt x="5321" y="7541"/>
                    </a:lnTo>
                    <a:lnTo>
                      <a:pt x="5287" y="7708"/>
                    </a:lnTo>
                    <a:lnTo>
                      <a:pt x="5242" y="7857"/>
                    </a:lnTo>
                    <a:lnTo>
                      <a:pt x="5197" y="7969"/>
                    </a:lnTo>
                    <a:lnTo>
                      <a:pt x="5130" y="8062"/>
                    </a:lnTo>
                    <a:lnTo>
                      <a:pt x="5006" y="8248"/>
                    </a:lnTo>
                    <a:lnTo>
                      <a:pt x="4848" y="8397"/>
                    </a:lnTo>
                    <a:lnTo>
                      <a:pt x="4725" y="8528"/>
                    </a:lnTo>
                    <a:lnTo>
                      <a:pt x="4567" y="8640"/>
                    </a:lnTo>
                    <a:lnTo>
                      <a:pt x="4421" y="8714"/>
                    </a:lnTo>
                    <a:lnTo>
                      <a:pt x="4263" y="8751"/>
                    </a:lnTo>
                    <a:lnTo>
                      <a:pt x="4095" y="8788"/>
                    </a:lnTo>
                    <a:lnTo>
                      <a:pt x="3948" y="8788"/>
                    </a:lnTo>
                    <a:lnTo>
                      <a:pt x="3791" y="8751"/>
                    </a:lnTo>
                    <a:lnTo>
                      <a:pt x="3667" y="8714"/>
                    </a:lnTo>
                    <a:lnTo>
                      <a:pt x="3510" y="8677"/>
                    </a:lnTo>
                    <a:lnTo>
                      <a:pt x="3386" y="8602"/>
                    </a:lnTo>
                    <a:lnTo>
                      <a:pt x="3251" y="8491"/>
                    </a:lnTo>
                    <a:lnTo>
                      <a:pt x="3127" y="8360"/>
                    </a:lnTo>
                    <a:lnTo>
                      <a:pt x="3015" y="8248"/>
                    </a:lnTo>
                    <a:lnTo>
                      <a:pt x="2925" y="8062"/>
                    </a:lnTo>
                    <a:lnTo>
                      <a:pt x="2778" y="7857"/>
                    </a:lnTo>
                    <a:lnTo>
                      <a:pt x="2610" y="7671"/>
                    </a:lnTo>
                    <a:lnTo>
                      <a:pt x="2407" y="7541"/>
                    </a:lnTo>
                    <a:lnTo>
                      <a:pt x="2171" y="7466"/>
                    </a:lnTo>
                    <a:lnTo>
                      <a:pt x="1957" y="7429"/>
                    </a:lnTo>
                    <a:lnTo>
                      <a:pt x="1698" y="7429"/>
                    </a:lnTo>
                    <a:lnTo>
                      <a:pt x="1462" y="7466"/>
                    </a:lnTo>
                    <a:lnTo>
                      <a:pt x="1226" y="7559"/>
                    </a:lnTo>
                    <a:lnTo>
                      <a:pt x="989" y="7708"/>
                    </a:lnTo>
                    <a:lnTo>
                      <a:pt x="776" y="7932"/>
                    </a:lnTo>
                    <a:lnTo>
                      <a:pt x="551" y="8211"/>
                    </a:lnTo>
                    <a:lnTo>
                      <a:pt x="382" y="8528"/>
                    </a:lnTo>
                    <a:lnTo>
                      <a:pt x="315" y="8714"/>
                    </a:lnTo>
                    <a:lnTo>
                      <a:pt x="236" y="8919"/>
                    </a:lnTo>
                    <a:lnTo>
                      <a:pt x="191" y="9142"/>
                    </a:lnTo>
                    <a:lnTo>
                      <a:pt x="123" y="9347"/>
                    </a:lnTo>
                    <a:lnTo>
                      <a:pt x="78" y="9608"/>
                    </a:lnTo>
                    <a:lnTo>
                      <a:pt x="56" y="9887"/>
                    </a:lnTo>
                    <a:lnTo>
                      <a:pt x="33" y="10185"/>
                    </a:lnTo>
                    <a:lnTo>
                      <a:pt x="33" y="10464"/>
                    </a:lnTo>
                    <a:lnTo>
                      <a:pt x="33" y="10706"/>
                    </a:lnTo>
                    <a:lnTo>
                      <a:pt x="56" y="10967"/>
                    </a:lnTo>
                    <a:lnTo>
                      <a:pt x="78" y="11172"/>
                    </a:lnTo>
                    <a:lnTo>
                      <a:pt x="123" y="11395"/>
                    </a:lnTo>
                    <a:lnTo>
                      <a:pt x="168" y="11600"/>
                    </a:lnTo>
                    <a:lnTo>
                      <a:pt x="236" y="11786"/>
                    </a:lnTo>
                    <a:lnTo>
                      <a:pt x="292" y="11973"/>
                    </a:lnTo>
                    <a:lnTo>
                      <a:pt x="382" y="12140"/>
                    </a:lnTo>
                    <a:lnTo>
                      <a:pt x="540" y="12419"/>
                    </a:lnTo>
                    <a:lnTo>
                      <a:pt x="731" y="12680"/>
                    </a:lnTo>
                    <a:lnTo>
                      <a:pt x="944" y="12866"/>
                    </a:lnTo>
                    <a:lnTo>
                      <a:pt x="1158" y="12997"/>
                    </a:lnTo>
                    <a:lnTo>
                      <a:pt x="1395" y="13108"/>
                    </a:lnTo>
                    <a:lnTo>
                      <a:pt x="1608" y="13183"/>
                    </a:lnTo>
                    <a:lnTo>
                      <a:pt x="1856" y="13183"/>
                    </a:lnTo>
                    <a:lnTo>
                      <a:pt x="2070" y="13146"/>
                    </a:lnTo>
                    <a:lnTo>
                      <a:pt x="2261" y="13071"/>
                    </a:lnTo>
                    <a:lnTo>
                      <a:pt x="2430" y="12960"/>
                    </a:lnTo>
                    <a:lnTo>
                      <a:pt x="2587" y="12792"/>
                    </a:lnTo>
                    <a:lnTo>
                      <a:pt x="2688" y="12606"/>
                    </a:lnTo>
                    <a:lnTo>
                      <a:pt x="2801" y="12419"/>
                    </a:lnTo>
                    <a:lnTo>
                      <a:pt x="2925" y="12289"/>
                    </a:lnTo>
                    <a:lnTo>
                      <a:pt x="3082" y="12177"/>
                    </a:lnTo>
                    <a:lnTo>
                      <a:pt x="3228" y="12103"/>
                    </a:lnTo>
                    <a:lnTo>
                      <a:pt x="3408" y="12103"/>
                    </a:lnTo>
                    <a:lnTo>
                      <a:pt x="3577" y="12103"/>
                    </a:lnTo>
                    <a:lnTo>
                      <a:pt x="3723" y="12177"/>
                    </a:lnTo>
                    <a:lnTo>
                      <a:pt x="3903" y="12252"/>
                    </a:lnTo>
                    <a:lnTo>
                      <a:pt x="4072" y="12364"/>
                    </a:lnTo>
                    <a:lnTo>
                      <a:pt x="4230" y="12494"/>
                    </a:lnTo>
                    <a:lnTo>
                      <a:pt x="4353" y="12643"/>
                    </a:lnTo>
                    <a:lnTo>
                      <a:pt x="4488" y="12829"/>
                    </a:lnTo>
                    <a:lnTo>
                      <a:pt x="4567" y="13034"/>
                    </a:lnTo>
                    <a:lnTo>
                      <a:pt x="4657" y="13257"/>
                    </a:lnTo>
                    <a:lnTo>
                      <a:pt x="4702" y="13462"/>
                    </a:lnTo>
                    <a:lnTo>
                      <a:pt x="4725" y="13686"/>
                    </a:lnTo>
                    <a:lnTo>
                      <a:pt x="4702" y="14282"/>
                    </a:lnTo>
                    <a:lnTo>
                      <a:pt x="4657" y="15045"/>
                    </a:lnTo>
                    <a:lnTo>
                      <a:pt x="4612" y="15976"/>
                    </a:lnTo>
                    <a:lnTo>
                      <a:pt x="4590" y="16926"/>
                    </a:lnTo>
                    <a:lnTo>
                      <a:pt x="4567" y="17968"/>
                    </a:lnTo>
                    <a:lnTo>
                      <a:pt x="4567" y="19011"/>
                    </a:lnTo>
                    <a:lnTo>
                      <a:pt x="4590" y="19514"/>
                    </a:lnTo>
                    <a:lnTo>
                      <a:pt x="4612" y="19980"/>
                    </a:lnTo>
                    <a:lnTo>
                      <a:pt x="4657" y="20426"/>
                    </a:lnTo>
                    <a:lnTo>
                      <a:pt x="4725" y="20836"/>
                    </a:lnTo>
                    <a:lnTo>
                      <a:pt x="4848" y="20929"/>
                    </a:lnTo>
                    <a:lnTo>
                      <a:pt x="5040" y="21004"/>
                    </a:lnTo>
                    <a:lnTo>
                      <a:pt x="5265" y="21078"/>
                    </a:lnTo>
                    <a:lnTo>
                      <a:pt x="5478" y="21115"/>
                    </a:lnTo>
                    <a:lnTo>
                      <a:pt x="6041" y="21115"/>
                    </a:lnTo>
                    <a:lnTo>
                      <a:pt x="6637" y="21078"/>
                    </a:lnTo>
                    <a:lnTo>
                      <a:pt x="7312" y="21004"/>
                    </a:lnTo>
                    <a:lnTo>
                      <a:pt x="7998" y="20929"/>
                    </a:lnTo>
                    <a:lnTo>
                      <a:pt x="8696" y="20855"/>
                    </a:lnTo>
                    <a:lnTo>
                      <a:pt x="9360" y="20836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4" name="Puzzle4"/>
              <p:cNvSpPr>
                <a:spLocks noEditPoints="1" noChangeArrowheads="1"/>
              </p:cNvSpPr>
              <p:nvPr/>
            </p:nvSpPr>
            <p:spPr bwMode="auto">
              <a:xfrm>
                <a:off x="4449513" y="5307256"/>
                <a:ext cx="67032" cy="86365"/>
              </a:xfrm>
              <a:custGeom>
                <a:avLst/>
                <a:gdLst>
                  <a:gd name="T0" fmla="*/ 8307 w 21600"/>
                  <a:gd name="T1" fmla="*/ 11593 h 21600"/>
                  <a:gd name="T2" fmla="*/ 453 w 21600"/>
                  <a:gd name="T3" fmla="*/ 16938 h 21600"/>
                  <a:gd name="T4" fmla="*/ 11500 w 21600"/>
                  <a:gd name="T5" fmla="*/ 21600 h 21600"/>
                  <a:gd name="T6" fmla="*/ 20920 w 21600"/>
                  <a:gd name="T7" fmla="*/ 16751 h 21600"/>
                  <a:gd name="T8" fmla="*/ 13972 w 21600"/>
                  <a:gd name="T9" fmla="*/ 10888 h 21600"/>
                  <a:gd name="T10" fmla="*/ 21033 w 21600"/>
                  <a:gd name="T11" fmla="*/ 4716 h 21600"/>
                  <a:gd name="T12" fmla="*/ 11102 w 21600"/>
                  <a:gd name="T13" fmla="*/ 11 h 21600"/>
                  <a:gd name="T14" fmla="*/ 453 w 21600"/>
                  <a:gd name="T15" fmla="*/ 4716 h 21600"/>
                  <a:gd name="T16" fmla="*/ 2076 w 21600"/>
                  <a:gd name="T17" fmla="*/ 5664 h 21600"/>
                  <a:gd name="T18" fmla="*/ 20203 w 21600"/>
                  <a:gd name="T19" fmla="*/ 1598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3813" y="10590"/>
                    </a:moveTo>
                    <a:lnTo>
                      <a:pt x="3927" y="10513"/>
                    </a:lnTo>
                    <a:lnTo>
                      <a:pt x="4078" y="10425"/>
                    </a:lnTo>
                    <a:lnTo>
                      <a:pt x="4210" y="10359"/>
                    </a:lnTo>
                    <a:lnTo>
                      <a:pt x="4361" y="10315"/>
                    </a:lnTo>
                    <a:lnTo>
                      <a:pt x="4682" y="10237"/>
                    </a:lnTo>
                    <a:lnTo>
                      <a:pt x="5041" y="10193"/>
                    </a:lnTo>
                    <a:lnTo>
                      <a:pt x="5456" y="10171"/>
                    </a:lnTo>
                    <a:lnTo>
                      <a:pt x="5853" y="10193"/>
                    </a:lnTo>
                    <a:lnTo>
                      <a:pt x="6249" y="10260"/>
                    </a:lnTo>
                    <a:lnTo>
                      <a:pt x="6646" y="10337"/>
                    </a:lnTo>
                    <a:lnTo>
                      <a:pt x="7004" y="10469"/>
                    </a:lnTo>
                    <a:lnTo>
                      <a:pt x="7363" y="10612"/>
                    </a:lnTo>
                    <a:lnTo>
                      <a:pt x="7665" y="10788"/>
                    </a:lnTo>
                    <a:lnTo>
                      <a:pt x="7911" y="10998"/>
                    </a:lnTo>
                    <a:lnTo>
                      <a:pt x="8024" y="11097"/>
                    </a:lnTo>
                    <a:lnTo>
                      <a:pt x="8137" y="11207"/>
                    </a:lnTo>
                    <a:lnTo>
                      <a:pt x="8194" y="11340"/>
                    </a:lnTo>
                    <a:lnTo>
                      <a:pt x="8269" y="11461"/>
                    </a:lnTo>
                    <a:lnTo>
                      <a:pt x="8307" y="11593"/>
                    </a:lnTo>
                    <a:lnTo>
                      <a:pt x="8307" y="11714"/>
                    </a:lnTo>
                    <a:lnTo>
                      <a:pt x="8307" y="11868"/>
                    </a:lnTo>
                    <a:lnTo>
                      <a:pt x="8307" y="12012"/>
                    </a:lnTo>
                    <a:lnTo>
                      <a:pt x="8194" y="12265"/>
                    </a:lnTo>
                    <a:lnTo>
                      <a:pt x="8062" y="12519"/>
                    </a:lnTo>
                    <a:lnTo>
                      <a:pt x="7873" y="12706"/>
                    </a:lnTo>
                    <a:lnTo>
                      <a:pt x="7627" y="12904"/>
                    </a:lnTo>
                    <a:lnTo>
                      <a:pt x="7363" y="13048"/>
                    </a:lnTo>
                    <a:lnTo>
                      <a:pt x="7080" y="13180"/>
                    </a:lnTo>
                    <a:lnTo>
                      <a:pt x="6759" y="13257"/>
                    </a:lnTo>
                    <a:lnTo>
                      <a:pt x="6419" y="13345"/>
                    </a:lnTo>
                    <a:lnTo>
                      <a:pt x="6098" y="13389"/>
                    </a:lnTo>
                    <a:lnTo>
                      <a:pt x="5739" y="13389"/>
                    </a:lnTo>
                    <a:lnTo>
                      <a:pt x="5418" y="13389"/>
                    </a:lnTo>
                    <a:lnTo>
                      <a:pt x="5079" y="13345"/>
                    </a:lnTo>
                    <a:lnTo>
                      <a:pt x="4758" y="13301"/>
                    </a:lnTo>
                    <a:lnTo>
                      <a:pt x="4474" y="13213"/>
                    </a:lnTo>
                    <a:lnTo>
                      <a:pt x="4172" y="13114"/>
                    </a:lnTo>
                    <a:lnTo>
                      <a:pt x="3965" y="12982"/>
                    </a:lnTo>
                    <a:lnTo>
                      <a:pt x="3738" y="12838"/>
                    </a:lnTo>
                    <a:lnTo>
                      <a:pt x="3493" y="12706"/>
                    </a:lnTo>
                    <a:lnTo>
                      <a:pt x="3228" y="12607"/>
                    </a:lnTo>
                    <a:lnTo>
                      <a:pt x="2945" y="12519"/>
                    </a:lnTo>
                    <a:lnTo>
                      <a:pt x="2700" y="12431"/>
                    </a:lnTo>
                    <a:lnTo>
                      <a:pt x="2397" y="12375"/>
                    </a:lnTo>
                    <a:lnTo>
                      <a:pt x="2152" y="12331"/>
                    </a:lnTo>
                    <a:lnTo>
                      <a:pt x="1888" y="12309"/>
                    </a:lnTo>
                    <a:lnTo>
                      <a:pt x="1642" y="12309"/>
                    </a:lnTo>
                    <a:lnTo>
                      <a:pt x="1397" y="12331"/>
                    </a:lnTo>
                    <a:lnTo>
                      <a:pt x="1170" y="12397"/>
                    </a:lnTo>
                    <a:lnTo>
                      <a:pt x="962" y="12453"/>
                    </a:lnTo>
                    <a:lnTo>
                      <a:pt x="774" y="12563"/>
                    </a:lnTo>
                    <a:lnTo>
                      <a:pt x="623" y="12684"/>
                    </a:lnTo>
                    <a:lnTo>
                      <a:pt x="528" y="12838"/>
                    </a:lnTo>
                    <a:lnTo>
                      <a:pt x="453" y="13026"/>
                    </a:lnTo>
                    <a:lnTo>
                      <a:pt x="339" y="13477"/>
                    </a:lnTo>
                    <a:lnTo>
                      <a:pt x="226" y="13984"/>
                    </a:lnTo>
                    <a:lnTo>
                      <a:pt x="151" y="14535"/>
                    </a:lnTo>
                    <a:lnTo>
                      <a:pt x="113" y="15075"/>
                    </a:lnTo>
                    <a:lnTo>
                      <a:pt x="113" y="15626"/>
                    </a:lnTo>
                    <a:lnTo>
                      <a:pt x="151" y="16133"/>
                    </a:lnTo>
                    <a:lnTo>
                      <a:pt x="188" y="16376"/>
                    </a:lnTo>
                    <a:lnTo>
                      <a:pt x="264" y="16585"/>
                    </a:lnTo>
                    <a:lnTo>
                      <a:pt x="339" y="16773"/>
                    </a:lnTo>
                    <a:lnTo>
                      <a:pt x="453" y="16938"/>
                    </a:lnTo>
                    <a:lnTo>
                      <a:pt x="1095" y="16883"/>
                    </a:lnTo>
                    <a:lnTo>
                      <a:pt x="1963" y="16795"/>
                    </a:lnTo>
                    <a:lnTo>
                      <a:pt x="2945" y="16751"/>
                    </a:lnTo>
                    <a:lnTo>
                      <a:pt x="3965" y="16706"/>
                    </a:lnTo>
                    <a:lnTo>
                      <a:pt x="5022" y="16684"/>
                    </a:lnTo>
                    <a:lnTo>
                      <a:pt x="5947" y="16684"/>
                    </a:lnTo>
                    <a:lnTo>
                      <a:pt x="6759" y="16706"/>
                    </a:lnTo>
                    <a:lnTo>
                      <a:pt x="7363" y="16751"/>
                    </a:lnTo>
                    <a:lnTo>
                      <a:pt x="7948" y="16839"/>
                    </a:lnTo>
                    <a:lnTo>
                      <a:pt x="8458" y="16916"/>
                    </a:lnTo>
                    <a:lnTo>
                      <a:pt x="8893" y="17026"/>
                    </a:lnTo>
                    <a:lnTo>
                      <a:pt x="9289" y="17158"/>
                    </a:lnTo>
                    <a:lnTo>
                      <a:pt x="9572" y="17280"/>
                    </a:lnTo>
                    <a:lnTo>
                      <a:pt x="9799" y="17412"/>
                    </a:lnTo>
                    <a:lnTo>
                      <a:pt x="9969" y="17555"/>
                    </a:lnTo>
                    <a:lnTo>
                      <a:pt x="10120" y="17687"/>
                    </a:lnTo>
                    <a:lnTo>
                      <a:pt x="10158" y="17831"/>
                    </a:lnTo>
                    <a:lnTo>
                      <a:pt x="10195" y="17974"/>
                    </a:lnTo>
                    <a:lnTo>
                      <a:pt x="10158" y="18128"/>
                    </a:lnTo>
                    <a:lnTo>
                      <a:pt x="10082" y="18271"/>
                    </a:lnTo>
                    <a:lnTo>
                      <a:pt x="9969" y="18426"/>
                    </a:lnTo>
                    <a:lnTo>
                      <a:pt x="9837" y="18569"/>
                    </a:lnTo>
                    <a:lnTo>
                      <a:pt x="9648" y="18701"/>
                    </a:lnTo>
                    <a:lnTo>
                      <a:pt x="9440" y="18822"/>
                    </a:lnTo>
                    <a:lnTo>
                      <a:pt x="9213" y="18999"/>
                    </a:lnTo>
                    <a:lnTo>
                      <a:pt x="9044" y="19186"/>
                    </a:lnTo>
                    <a:lnTo>
                      <a:pt x="8893" y="19395"/>
                    </a:lnTo>
                    <a:lnTo>
                      <a:pt x="8817" y="19627"/>
                    </a:lnTo>
                    <a:lnTo>
                      <a:pt x="8779" y="19858"/>
                    </a:lnTo>
                    <a:lnTo>
                      <a:pt x="8779" y="20112"/>
                    </a:lnTo>
                    <a:lnTo>
                      <a:pt x="8855" y="20354"/>
                    </a:lnTo>
                    <a:lnTo>
                      <a:pt x="8968" y="20586"/>
                    </a:lnTo>
                    <a:lnTo>
                      <a:pt x="9138" y="20817"/>
                    </a:lnTo>
                    <a:lnTo>
                      <a:pt x="9365" y="21026"/>
                    </a:lnTo>
                    <a:lnTo>
                      <a:pt x="9610" y="21192"/>
                    </a:lnTo>
                    <a:lnTo>
                      <a:pt x="9950" y="21368"/>
                    </a:lnTo>
                    <a:lnTo>
                      <a:pt x="10120" y="21445"/>
                    </a:lnTo>
                    <a:lnTo>
                      <a:pt x="10346" y="21511"/>
                    </a:lnTo>
                    <a:lnTo>
                      <a:pt x="10516" y="21555"/>
                    </a:lnTo>
                    <a:lnTo>
                      <a:pt x="10743" y="21600"/>
                    </a:lnTo>
                    <a:lnTo>
                      <a:pt x="10988" y="21644"/>
                    </a:lnTo>
                    <a:lnTo>
                      <a:pt x="11215" y="21666"/>
                    </a:lnTo>
                    <a:lnTo>
                      <a:pt x="11498" y="21666"/>
                    </a:lnTo>
                    <a:lnTo>
                      <a:pt x="11762" y="21666"/>
                    </a:lnTo>
                    <a:lnTo>
                      <a:pt x="12253" y="21644"/>
                    </a:lnTo>
                    <a:lnTo>
                      <a:pt x="12763" y="21577"/>
                    </a:lnTo>
                    <a:lnTo>
                      <a:pt x="13197" y="21467"/>
                    </a:lnTo>
                    <a:lnTo>
                      <a:pt x="13556" y="21346"/>
                    </a:lnTo>
                    <a:lnTo>
                      <a:pt x="13896" y="21192"/>
                    </a:lnTo>
                    <a:lnTo>
                      <a:pt x="14179" y="21026"/>
                    </a:lnTo>
                    <a:lnTo>
                      <a:pt x="14444" y="20839"/>
                    </a:lnTo>
                    <a:lnTo>
                      <a:pt x="14576" y="20641"/>
                    </a:lnTo>
                    <a:lnTo>
                      <a:pt x="14727" y="20431"/>
                    </a:lnTo>
                    <a:lnTo>
                      <a:pt x="14765" y="20200"/>
                    </a:lnTo>
                    <a:lnTo>
                      <a:pt x="14802" y="19991"/>
                    </a:lnTo>
                    <a:lnTo>
                      <a:pt x="14727" y="19759"/>
                    </a:lnTo>
                    <a:lnTo>
                      <a:pt x="14613" y="19550"/>
                    </a:lnTo>
                    <a:lnTo>
                      <a:pt x="14444" y="19307"/>
                    </a:lnTo>
                    <a:lnTo>
                      <a:pt x="14217" y="19098"/>
                    </a:lnTo>
                    <a:lnTo>
                      <a:pt x="13934" y="18911"/>
                    </a:lnTo>
                    <a:lnTo>
                      <a:pt x="13669" y="18745"/>
                    </a:lnTo>
                    <a:lnTo>
                      <a:pt x="13462" y="18547"/>
                    </a:lnTo>
                    <a:lnTo>
                      <a:pt x="13311" y="18337"/>
                    </a:lnTo>
                    <a:lnTo>
                      <a:pt x="13197" y="18150"/>
                    </a:lnTo>
                    <a:lnTo>
                      <a:pt x="13122" y="17941"/>
                    </a:lnTo>
                    <a:lnTo>
                      <a:pt x="13122" y="17720"/>
                    </a:lnTo>
                    <a:lnTo>
                      <a:pt x="13122" y="17533"/>
                    </a:lnTo>
                    <a:lnTo>
                      <a:pt x="13197" y="17346"/>
                    </a:lnTo>
                    <a:lnTo>
                      <a:pt x="13273" y="17158"/>
                    </a:lnTo>
                    <a:lnTo>
                      <a:pt x="13386" y="16982"/>
                    </a:lnTo>
                    <a:lnTo>
                      <a:pt x="13537" y="16839"/>
                    </a:lnTo>
                    <a:lnTo>
                      <a:pt x="13707" y="16706"/>
                    </a:lnTo>
                    <a:lnTo>
                      <a:pt x="13896" y="16607"/>
                    </a:lnTo>
                    <a:lnTo>
                      <a:pt x="14104" y="16519"/>
                    </a:lnTo>
                    <a:lnTo>
                      <a:pt x="14330" y="16453"/>
                    </a:lnTo>
                    <a:lnTo>
                      <a:pt x="14538" y="16431"/>
                    </a:lnTo>
                    <a:lnTo>
                      <a:pt x="14897" y="16453"/>
                    </a:lnTo>
                    <a:lnTo>
                      <a:pt x="15406" y="16497"/>
                    </a:lnTo>
                    <a:lnTo>
                      <a:pt x="16105" y="16541"/>
                    </a:lnTo>
                    <a:lnTo>
                      <a:pt x="16898" y="16607"/>
                    </a:lnTo>
                    <a:lnTo>
                      <a:pt x="17804" y="16651"/>
                    </a:lnTo>
                    <a:lnTo>
                      <a:pt x="18786" y="16684"/>
                    </a:lnTo>
                    <a:lnTo>
                      <a:pt x="19844" y="16728"/>
                    </a:lnTo>
                    <a:lnTo>
                      <a:pt x="20920" y="16751"/>
                    </a:lnTo>
                    <a:lnTo>
                      <a:pt x="21109" y="16497"/>
                    </a:lnTo>
                    <a:lnTo>
                      <a:pt x="21241" y="16222"/>
                    </a:lnTo>
                    <a:lnTo>
                      <a:pt x="21392" y="15946"/>
                    </a:lnTo>
                    <a:lnTo>
                      <a:pt x="21467" y="15648"/>
                    </a:lnTo>
                    <a:lnTo>
                      <a:pt x="21543" y="15351"/>
                    </a:lnTo>
                    <a:lnTo>
                      <a:pt x="21618" y="15042"/>
                    </a:lnTo>
                    <a:lnTo>
                      <a:pt x="21618" y="14745"/>
                    </a:lnTo>
                    <a:lnTo>
                      <a:pt x="21618" y="14447"/>
                    </a:lnTo>
                    <a:lnTo>
                      <a:pt x="21618" y="14150"/>
                    </a:lnTo>
                    <a:lnTo>
                      <a:pt x="21581" y="13852"/>
                    </a:lnTo>
                    <a:lnTo>
                      <a:pt x="21505" y="13577"/>
                    </a:lnTo>
                    <a:lnTo>
                      <a:pt x="21430" y="13301"/>
                    </a:lnTo>
                    <a:lnTo>
                      <a:pt x="21354" y="13048"/>
                    </a:lnTo>
                    <a:lnTo>
                      <a:pt x="21241" y="12816"/>
                    </a:lnTo>
                    <a:lnTo>
                      <a:pt x="21146" y="12607"/>
                    </a:lnTo>
                    <a:lnTo>
                      <a:pt x="21033" y="12431"/>
                    </a:lnTo>
                    <a:lnTo>
                      <a:pt x="20920" y="12265"/>
                    </a:lnTo>
                    <a:lnTo>
                      <a:pt x="20769" y="12144"/>
                    </a:lnTo>
                    <a:lnTo>
                      <a:pt x="20637" y="12034"/>
                    </a:lnTo>
                    <a:lnTo>
                      <a:pt x="20486" y="11946"/>
                    </a:lnTo>
                    <a:lnTo>
                      <a:pt x="20297" y="11891"/>
                    </a:lnTo>
                    <a:lnTo>
                      <a:pt x="20165" y="11846"/>
                    </a:lnTo>
                    <a:lnTo>
                      <a:pt x="19976" y="11824"/>
                    </a:lnTo>
                    <a:lnTo>
                      <a:pt x="19806" y="11802"/>
                    </a:lnTo>
                    <a:lnTo>
                      <a:pt x="19390" y="11824"/>
                    </a:lnTo>
                    <a:lnTo>
                      <a:pt x="18956" y="11891"/>
                    </a:lnTo>
                    <a:lnTo>
                      <a:pt x="18503" y="11968"/>
                    </a:lnTo>
                    <a:lnTo>
                      <a:pt x="17993" y="12078"/>
                    </a:lnTo>
                    <a:lnTo>
                      <a:pt x="17653" y="12144"/>
                    </a:lnTo>
                    <a:lnTo>
                      <a:pt x="17332" y="12199"/>
                    </a:lnTo>
                    <a:lnTo>
                      <a:pt x="17049" y="12221"/>
                    </a:lnTo>
                    <a:lnTo>
                      <a:pt x="16747" y="12243"/>
                    </a:lnTo>
                    <a:lnTo>
                      <a:pt x="16464" y="12243"/>
                    </a:lnTo>
                    <a:lnTo>
                      <a:pt x="16218" y="12243"/>
                    </a:lnTo>
                    <a:lnTo>
                      <a:pt x="15992" y="12221"/>
                    </a:lnTo>
                    <a:lnTo>
                      <a:pt x="15746" y="12199"/>
                    </a:lnTo>
                    <a:lnTo>
                      <a:pt x="15520" y="12155"/>
                    </a:lnTo>
                    <a:lnTo>
                      <a:pt x="15350" y="12122"/>
                    </a:lnTo>
                    <a:lnTo>
                      <a:pt x="15161" y="12056"/>
                    </a:lnTo>
                    <a:lnTo>
                      <a:pt x="14972" y="11990"/>
                    </a:lnTo>
                    <a:lnTo>
                      <a:pt x="14689" y="11846"/>
                    </a:lnTo>
                    <a:lnTo>
                      <a:pt x="14444" y="11670"/>
                    </a:lnTo>
                    <a:lnTo>
                      <a:pt x="14255" y="11483"/>
                    </a:lnTo>
                    <a:lnTo>
                      <a:pt x="14104" y="11295"/>
                    </a:lnTo>
                    <a:lnTo>
                      <a:pt x="14028" y="11086"/>
                    </a:lnTo>
                    <a:lnTo>
                      <a:pt x="13972" y="10888"/>
                    </a:lnTo>
                    <a:lnTo>
                      <a:pt x="13972" y="10700"/>
                    </a:lnTo>
                    <a:lnTo>
                      <a:pt x="14009" y="10513"/>
                    </a:lnTo>
                    <a:lnTo>
                      <a:pt x="14066" y="10359"/>
                    </a:lnTo>
                    <a:lnTo>
                      <a:pt x="14179" y="10215"/>
                    </a:lnTo>
                    <a:lnTo>
                      <a:pt x="14406" y="10006"/>
                    </a:lnTo>
                    <a:lnTo>
                      <a:pt x="14651" y="9830"/>
                    </a:lnTo>
                    <a:lnTo>
                      <a:pt x="14878" y="9686"/>
                    </a:lnTo>
                    <a:lnTo>
                      <a:pt x="15123" y="9554"/>
                    </a:lnTo>
                    <a:lnTo>
                      <a:pt x="15350" y="9477"/>
                    </a:lnTo>
                    <a:lnTo>
                      <a:pt x="15558" y="9411"/>
                    </a:lnTo>
                    <a:lnTo>
                      <a:pt x="15803" y="9345"/>
                    </a:lnTo>
                    <a:lnTo>
                      <a:pt x="16030" y="9323"/>
                    </a:lnTo>
                    <a:lnTo>
                      <a:pt x="16256" y="9301"/>
                    </a:lnTo>
                    <a:lnTo>
                      <a:pt x="16464" y="9323"/>
                    </a:lnTo>
                    <a:lnTo>
                      <a:pt x="16690" y="9345"/>
                    </a:lnTo>
                    <a:lnTo>
                      <a:pt x="16898" y="9367"/>
                    </a:lnTo>
                    <a:lnTo>
                      <a:pt x="17332" y="9477"/>
                    </a:lnTo>
                    <a:lnTo>
                      <a:pt x="17767" y="9598"/>
                    </a:lnTo>
                    <a:lnTo>
                      <a:pt x="18163" y="9731"/>
                    </a:lnTo>
                    <a:lnTo>
                      <a:pt x="18597" y="9874"/>
                    </a:lnTo>
                    <a:lnTo>
                      <a:pt x="18994" y="10006"/>
                    </a:lnTo>
                    <a:lnTo>
                      <a:pt x="19428" y="10083"/>
                    </a:lnTo>
                    <a:lnTo>
                      <a:pt x="19617" y="10127"/>
                    </a:lnTo>
                    <a:lnTo>
                      <a:pt x="19844" y="10149"/>
                    </a:lnTo>
                    <a:lnTo>
                      <a:pt x="20013" y="10149"/>
                    </a:lnTo>
                    <a:lnTo>
                      <a:pt x="20240" y="10127"/>
                    </a:lnTo>
                    <a:lnTo>
                      <a:pt x="20410" y="10105"/>
                    </a:lnTo>
                    <a:lnTo>
                      <a:pt x="20637" y="10061"/>
                    </a:lnTo>
                    <a:lnTo>
                      <a:pt x="20844" y="9984"/>
                    </a:lnTo>
                    <a:lnTo>
                      <a:pt x="21033" y="9896"/>
                    </a:lnTo>
                    <a:lnTo>
                      <a:pt x="21146" y="9830"/>
                    </a:lnTo>
                    <a:lnTo>
                      <a:pt x="21203" y="9753"/>
                    </a:lnTo>
                    <a:lnTo>
                      <a:pt x="21279" y="9642"/>
                    </a:lnTo>
                    <a:lnTo>
                      <a:pt x="21354" y="9521"/>
                    </a:lnTo>
                    <a:lnTo>
                      <a:pt x="21430" y="9246"/>
                    </a:lnTo>
                    <a:lnTo>
                      <a:pt x="21430" y="8904"/>
                    </a:lnTo>
                    <a:lnTo>
                      <a:pt x="21430" y="8540"/>
                    </a:lnTo>
                    <a:lnTo>
                      <a:pt x="21392" y="8144"/>
                    </a:lnTo>
                    <a:lnTo>
                      <a:pt x="21354" y="7714"/>
                    </a:lnTo>
                    <a:lnTo>
                      <a:pt x="21279" y="7295"/>
                    </a:lnTo>
                    <a:lnTo>
                      <a:pt x="21146" y="6446"/>
                    </a:lnTo>
                    <a:lnTo>
                      <a:pt x="20995" y="5686"/>
                    </a:lnTo>
                    <a:lnTo>
                      <a:pt x="20958" y="5366"/>
                    </a:lnTo>
                    <a:lnTo>
                      <a:pt x="20958" y="5091"/>
                    </a:lnTo>
                    <a:lnTo>
                      <a:pt x="20958" y="4860"/>
                    </a:lnTo>
                    <a:lnTo>
                      <a:pt x="21033" y="4716"/>
                    </a:lnTo>
                    <a:lnTo>
                      <a:pt x="20637" y="4860"/>
                    </a:lnTo>
                    <a:lnTo>
                      <a:pt x="20127" y="4992"/>
                    </a:lnTo>
                    <a:lnTo>
                      <a:pt x="19617" y="5069"/>
                    </a:lnTo>
                    <a:lnTo>
                      <a:pt x="19032" y="5157"/>
                    </a:lnTo>
                    <a:lnTo>
                      <a:pt x="18465" y="5201"/>
                    </a:lnTo>
                    <a:lnTo>
                      <a:pt x="17842" y="5245"/>
                    </a:lnTo>
                    <a:lnTo>
                      <a:pt x="17219" y="5267"/>
                    </a:lnTo>
                    <a:lnTo>
                      <a:pt x="16615" y="5267"/>
                    </a:lnTo>
                    <a:lnTo>
                      <a:pt x="15992" y="5245"/>
                    </a:lnTo>
                    <a:lnTo>
                      <a:pt x="15369" y="5201"/>
                    </a:lnTo>
                    <a:lnTo>
                      <a:pt x="14840" y="5157"/>
                    </a:lnTo>
                    <a:lnTo>
                      <a:pt x="14293" y="5091"/>
                    </a:lnTo>
                    <a:lnTo>
                      <a:pt x="13783" y="5014"/>
                    </a:lnTo>
                    <a:lnTo>
                      <a:pt x="13386" y="4926"/>
                    </a:lnTo>
                    <a:lnTo>
                      <a:pt x="13027" y="4815"/>
                    </a:lnTo>
                    <a:lnTo>
                      <a:pt x="12725" y="4716"/>
                    </a:lnTo>
                    <a:lnTo>
                      <a:pt x="12480" y="4606"/>
                    </a:lnTo>
                    <a:lnTo>
                      <a:pt x="12291" y="4496"/>
                    </a:lnTo>
                    <a:lnTo>
                      <a:pt x="12197" y="4397"/>
                    </a:lnTo>
                    <a:lnTo>
                      <a:pt x="12083" y="4286"/>
                    </a:lnTo>
                    <a:lnTo>
                      <a:pt x="12046" y="4187"/>
                    </a:lnTo>
                    <a:lnTo>
                      <a:pt x="12008" y="4077"/>
                    </a:lnTo>
                    <a:lnTo>
                      <a:pt x="12046" y="3967"/>
                    </a:lnTo>
                    <a:lnTo>
                      <a:pt x="12121" y="3868"/>
                    </a:lnTo>
                    <a:lnTo>
                      <a:pt x="12197" y="3735"/>
                    </a:lnTo>
                    <a:lnTo>
                      <a:pt x="12291" y="3614"/>
                    </a:lnTo>
                    <a:lnTo>
                      <a:pt x="12442" y="3482"/>
                    </a:lnTo>
                    <a:lnTo>
                      <a:pt x="12631" y="3361"/>
                    </a:lnTo>
                    <a:lnTo>
                      <a:pt x="13065" y="3085"/>
                    </a:lnTo>
                    <a:lnTo>
                      <a:pt x="13537" y="2766"/>
                    </a:lnTo>
                    <a:lnTo>
                      <a:pt x="13783" y="2578"/>
                    </a:lnTo>
                    <a:lnTo>
                      <a:pt x="13934" y="2380"/>
                    </a:lnTo>
                    <a:lnTo>
                      <a:pt x="14028" y="2171"/>
                    </a:lnTo>
                    <a:lnTo>
                      <a:pt x="14104" y="1961"/>
                    </a:lnTo>
                    <a:lnTo>
                      <a:pt x="14104" y="1730"/>
                    </a:lnTo>
                    <a:lnTo>
                      <a:pt x="14066" y="1498"/>
                    </a:lnTo>
                    <a:lnTo>
                      <a:pt x="13972" y="1267"/>
                    </a:lnTo>
                    <a:lnTo>
                      <a:pt x="13820" y="1057"/>
                    </a:lnTo>
                    <a:lnTo>
                      <a:pt x="13594" y="837"/>
                    </a:lnTo>
                    <a:lnTo>
                      <a:pt x="13386" y="628"/>
                    </a:lnTo>
                    <a:lnTo>
                      <a:pt x="13103" y="462"/>
                    </a:lnTo>
                    <a:lnTo>
                      <a:pt x="12763" y="308"/>
                    </a:lnTo>
                    <a:lnTo>
                      <a:pt x="12404" y="187"/>
                    </a:lnTo>
                    <a:lnTo>
                      <a:pt x="12008" y="77"/>
                    </a:lnTo>
                    <a:lnTo>
                      <a:pt x="11574" y="33"/>
                    </a:lnTo>
                    <a:lnTo>
                      <a:pt x="11102" y="11"/>
                    </a:lnTo>
                    <a:lnTo>
                      <a:pt x="10667" y="11"/>
                    </a:lnTo>
                    <a:lnTo>
                      <a:pt x="10233" y="77"/>
                    </a:lnTo>
                    <a:lnTo>
                      <a:pt x="9837" y="187"/>
                    </a:lnTo>
                    <a:lnTo>
                      <a:pt x="9440" y="286"/>
                    </a:lnTo>
                    <a:lnTo>
                      <a:pt x="9062" y="462"/>
                    </a:lnTo>
                    <a:lnTo>
                      <a:pt x="8741" y="628"/>
                    </a:lnTo>
                    <a:lnTo>
                      <a:pt x="8458" y="815"/>
                    </a:lnTo>
                    <a:lnTo>
                      <a:pt x="8232" y="1035"/>
                    </a:lnTo>
                    <a:lnTo>
                      <a:pt x="8062" y="1245"/>
                    </a:lnTo>
                    <a:lnTo>
                      <a:pt x="7911" y="1476"/>
                    </a:lnTo>
                    <a:lnTo>
                      <a:pt x="7835" y="1708"/>
                    </a:lnTo>
                    <a:lnTo>
                      <a:pt x="7797" y="1961"/>
                    </a:lnTo>
                    <a:lnTo>
                      <a:pt x="7835" y="2193"/>
                    </a:lnTo>
                    <a:lnTo>
                      <a:pt x="7948" y="2402"/>
                    </a:lnTo>
                    <a:lnTo>
                      <a:pt x="8062" y="2534"/>
                    </a:lnTo>
                    <a:lnTo>
                      <a:pt x="8175" y="2644"/>
                    </a:lnTo>
                    <a:lnTo>
                      <a:pt x="8269" y="2744"/>
                    </a:lnTo>
                    <a:lnTo>
                      <a:pt x="8420" y="2832"/>
                    </a:lnTo>
                    <a:lnTo>
                      <a:pt x="8704" y="3019"/>
                    </a:lnTo>
                    <a:lnTo>
                      <a:pt x="8968" y="3206"/>
                    </a:lnTo>
                    <a:lnTo>
                      <a:pt x="9138" y="3405"/>
                    </a:lnTo>
                    <a:lnTo>
                      <a:pt x="9327" y="3570"/>
                    </a:lnTo>
                    <a:lnTo>
                      <a:pt x="9440" y="3735"/>
                    </a:lnTo>
                    <a:lnTo>
                      <a:pt x="9516" y="3890"/>
                    </a:lnTo>
                    <a:lnTo>
                      <a:pt x="9534" y="4033"/>
                    </a:lnTo>
                    <a:lnTo>
                      <a:pt x="9534" y="4165"/>
                    </a:lnTo>
                    <a:lnTo>
                      <a:pt x="9516" y="4286"/>
                    </a:lnTo>
                    <a:lnTo>
                      <a:pt x="9440" y="4397"/>
                    </a:lnTo>
                    <a:lnTo>
                      <a:pt x="9327" y="4496"/>
                    </a:lnTo>
                    <a:lnTo>
                      <a:pt x="9176" y="4562"/>
                    </a:lnTo>
                    <a:lnTo>
                      <a:pt x="9006" y="4628"/>
                    </a:lnTo>
                    <a:lnTo>
                      <a:pt x="8779" y="4694"/>
                    </a:lnTo>
                    <a:lnTo>
                      <a:pt x="8534" y="4716"/>
                    </a:lnTo>
                    <a:lnTo>
                      <a:pt x="8232" y="4716"/>
                    </a:lnTo>
                    <a:lnTo>
                      <a:pt x="7118" y="4738"/>
                    </a:lnTo>
                    <a:lnTo>
                      <a:pt x="5947" y="4771"/>
                    </a:lnTo>
                    <a:lnTo>
                      <a:pt x="4795" y="4815"/>
                    </a:lnTo>
                    <a:lnTo>
                      <a:pt x="3681" y="4860"/>
                    </a:lnTo>
                    <a:lnTo>
                      <a:pt x="2662" y="4882"/>
                    </a:lnTo>
                    <a:lnTo>
                      <a:pt x="1755" y="4882"/>
                    </a:lnTo>
                    <a:lnTo>
                      <a:pt x="1359" y="4860"/>
                    </a:lnTo>
                    <a:lnTo>
                      <a:pt x="981" y="4837"/>
                    </a:lnTo>
                    <a:lnTo>
                      <a:pt x="698" y="4771"/>
                    </a:lnTo>
                    <a:lnTo>
                      <a:pt x="453" y="4716"/>
                    </a:lnTo>
                    <a:lnTo>
                      <a:pt x="453" y="5322"/>
                    </a:lnTo>
                    <a:lnTo>
                      <a:pt x="453" y="6083"/>
                    </a:lnTo>
                    <a:lnTo>
                      <a:pt x="453" y="6909"/>
                    </a:lnTo>
                    <a:lnTo>
                      <a:pt x="453" y="7780"/>
                    </a:lnTo>
                    <a:lnTo>
                      <a:pt x="453" y="8606"/>
                    </a:lnTo>
                    <a:lnTo>
                      <a:pt x="453" y="9345"/>
                    </a:lnTo>
                    <a:lnTo>
                      <a:pt x="453" y="9918"/>
                    </a:lnTo>
                    <a:lnTo>
                      <a:pt x="453" y="10282"/>
                    </a:lnTo>
                    <a:lnTo>
                      <a:pt x="490" y="10381"/>
                    </a:lnTo>
                    <a:lnTo>
                      <a:pt x="547" y="10491"/>
                    </a:lnTo>
                    <a:lnTo>
                      <a:pt x="660" y="10590"/>
                    </a:lnTo>
                    <a:lnTo>
                      <a:pt x="811" y="10700"/>
                    </a:lnTo>
                    <a:lnTo>
                      <a:pt x="981" y="10811"/>
                    </a:lnTo>
                    <a:lnTo>
                      <a:pt x="1208" y="10888"/>
                    </a:lnTo>
                    <a:lnTo>
                      <a:pt x="1453" y="10954"/>
                    </a:lnTo>
                    <a:lnTo>
                      <a:pt x="1718" y="11020"/>
                    </a:lnTo>
                    <a:lnTo>
                      <a:pt x="1963" y="11064"/>
                    </a:lnTo>
                    <a:lnTo>
                      <a:pt x="2265" y="11086"/>
                    </a:lnTo>
                    <a:lnTo>
                      <a:pt x="2548" y="11064"/>
                    </a:lnTo>
                    <a:lnTo>
                      <a:pt x="2794" y="11042"/>
                    </a:lnTo>
                    <a:lnTo>
                      <a:pt x="3096" y="10976"/>
                    </a:lnTo>
                    <a:lnTo>
                      <a:pt x="3341" y="10888"/>
                    </a:lnTo>
                    <a:lnTo>
                      <a:pt x="3606" y="10766"/>
                    </a:lnTo>
                    <a:lnTo>
                      <a:pt x="3813" y="10590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5" name="Puzzle3"/>
              <p:cNvSpPr>
                <a:spLocks noEditPoints="1" noChangeArrowheads="1"/>
              </p:cNvSpPr>
              <p:nvPr/>
            </p:nvSpPr>
            <p:spPr bwMode="auto">
              <a:xfrm>
                <a:off x="4449513" y="5188762"/>
                <a:ext cx="69173" cy="74256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606" name="Straight Connector 605"/>
              <p:cNvCxnSpPr>
                <a:stCxn id="594" idx="0"/>
                <a:endCxn id="592" idx="7"/>
              </p:cNvCxnSpPr>
              <p:nvPr/>
            </p:nvCxnSpPr>
            <p:spPr>
              <a:xfrm>
                <a:off x="4046291" y="5239155"/>
                <a:ext cx="109722" cy="86566"/>
              </a:xfrm>
              <a:prstGeom prst="lin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7" name="Straight Connector 606"/>
              <p:cNvCxnSpPr>
                <a:stCxn id="593" idx="5"/>
                <a:endCxn id="592" idx="0"/>
              </p:cNvCxnSpPr>
              <p:nvPr/>
            </p:nvCxnSpPr>
            <p:spPr>
              <a:xfrm>
                <a:off x="4024384" y="5302414"/>
                <a:ext cx="110062" cy="46777"/>
              </a:xfrm>
              <a:prstGeom prst="lin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8" name="Straight Connector 607"/>
              <p:cNvCxnSpPr>
                <a:endCxn id="592" idx="1"/>
              </p:cNvCxnSpPr>
              <p:nvPr/>
            </p:nvCxnSpPr>
            <p:spPr>
              <a:xfrm flipV="1">
                <a:off x="4099376" y="5373548"/>
                <a:ext cx="56636" cy="28504"/>
              </a:xfrm>
              <a:prstGeom prst="lin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09" name="Straight Connector 608"/>
              <p:cNvCxnSpPr>
                <a:endCxn id="598" idx="0"/>
              </p:cNvCxnSpPr>
              <p:nvPr/>
            </p:nvCxnSpPr>
            <p:spPr>
              <a:xfrm flipV="1">
                <a:off x="4029349" y="5456389"/>
                <a:ext cx="138421" cy="21565"/>
              </a:xfrm>
              <a:prstGeom prst="lin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0" name="Straight Connector 609"/>
              <p:cNvCxnSpPr/>
              <p:nvPr/>
            </p:nvCxnSpPr>
            <p:spPr>
              <a:xfrm rot="16200000" flipH="1">
                <a:off x="4198510" y="5384261"/>
                <a:ext cx="68159" cy="56343"/>
              </a:xfrm>
              <a:prstGeom prst="lin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1" name="Straight Connector 610"/>
              <p:cNvCxnSpPr>
                <a:endCxn id="592" idx="6"/>
              </p:cNvCxnSpPr>
              <p:nvPr/>
            </p:nvCxnSpPr>
            <p:spPr>
              <a:xfrm rot="5400000">
                <a:off x="4173448" y="5276375"/>
                <a:ext cx="47486" cy="14453"/>
              </a:xfrm>
              <a:prstGeom prst="lin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2" name="Straight Connector 611"/>
              <p:cNvCxnSpPr/>
              <p:nvPr/>
            </p:nvCxnSpPr>
            <p:spPr>
              <a:xfrm rot="5400000" flipH="1" flipV="1">
                <a:off x="4171433" y="5473763"/>
                <a:ext cx="92152" cy="96212"/>
              </a:xfrm>
              <a:prstGeom prst="lin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3" name="Straight Connector 612"/>
              <p:cNvCxnSpPr>
                <a:stCxn id="599" idx="4"/>
                <a:endCxn id="601" idx="0"/>
              </p:cNvCxnSpPr>
              <p:nvPr/>
            </p:nvCxnSpPr>
            <p:spPr>
              <a:xfrm flipV="1">
                <a:off x="4317804" y="5475969"/>
                <a:ext cx="8596" cy="64412"/>
              </a:xfrm>
              <a:prstGeom prst="line">
                <a:avLst/>
              </a:prstGeom>
              <a:grpFill/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4" name="Straight Connector 613"/>
              <p:cNvCxnSpPr>
                <a:stCxn id="615" idx="0"/>
                <a:endCxn id="600" idx="2"/>
              </p:cNvCxnSpPr>
              <p:nvPr/>
            </p:nvCxnSpPr>
            <p:spPr>
              <a:xfrm>
                <a:off x="4377852" y="5408991"/>
                <a:ext cx="125074" cy="84146"/>
              </a:xfrm>
              <a:prstGeom prst="line">
                <a:avLst/>
              </a:prstGeom>
              <a:grpFill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15" name="Puzzle3"/>
              <p:cNvSpPr>
                <a:spLocks noEditPoints="1" noChangeArrowheads="1"/>
              </p:cNvSpPr>
              <p:nvPr/>
            </p:nvSpPr>
            <p:spPr bwMode="auto">
              <a:xfrm>
                <a:off x="4344472" y="5354654"/>
                <a:ext cx="69387" cy="74256"/>
              </a:xfrm>
              <a:custGeom>
                <a:avLst/>
                <a:gdLst>
                  <a:gd name="T0" fmla="*/ 10391 w 21600"/>
                  <a:gd name="T1" fmla="*/ 15806 h 21600"/>
                  <a:gd name="T2" fmla="*/ 20551 w 21600"/>
                  <a:gd name="T3" fmla="*/ 21088 h 21600"/>
                  <a:gd name="T4" fmla="*/ 13180 w 21600"/>
                  <a:gd name="T5" fmla="*/ 13801 h 21600"/>
                  <a:gd name="T6" fmla="*/ 20551 w 21600"/>
                  <a:gd name="T7" fmla="*/ 7025 h 21600"/>
                  <a:gd name="T8" fmla="*/ 10500 w 21600"/>
                  <a:gd name="T9" fmla="*/ 52 h 21600"/>
                  <a:gd name="T10" fmla="*/ 692 w 21600"/>
                  <a:gd name="T11" fmla="*/ 6802 h 21600"/>
                  <a:gd name="T12" fmla="*/ 8064 w 21600"/>
                  <a:gd name="T13" fmla="*/ 13526 h 21600"/>
                  <a:gd name="T14" fmla="*/ 692 w 21600"/>
                  <a:gd name="T15" fmla="*/ 21088 h 21600"/>
                  <a:gd name="T16" fmla="*/ 2273 w 21600"/>
                  <a:gd name="T17" fmla="*/ 7719 h 21600"/>
                  <a:gd name="T18" fmla="*/ 19149 w 21600"/>
                  <a:gd name="T19" fmla="*/ 20237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T16" t="T17" r="T18" b="T19"/>
                <a:pathLst>
                  <a:path w="21600" h="21600">
                    <a:moveTo>
                      <a:pt x="6625" y="20892"/>
                    </a:moveTo>
                    <a:lnTo>
                      <a:pt x="7105" y="21023"/>
                    </a:lnTo>
                    <a:lnTo>
                      <a:pt x="7513" y="21088"/>
                    </a:lnTo>
                    <a:lnTo>
                      <a:pt x="7922" y="21115"/>
                    </a:lnTo>
                    <a:lnTo>
                      <a:pt x="8242" y="21115"/>
                    </a:lnTo>
                    <a:lnTo>
                      <a:pt x="8544" y="21062"/>
                    </a:lnTo>
                    <a:lnTo>
                      <a:pt x="8810" y="20997"/>
                    </a:lnTo>
                    <a:lnTo>
                      <a:pt x="9023" y="20892"/>
                    </a:lnTo>
                    <a:lnTo>
                      <a:pt x="9148" y="20761"/>
                    </a:lnTo>
                    <a:lnTo>
                      <a:pt x="9290" y="20616"/>
                    </a:lnTo>
                    <a:lnTo>
                      <a:pt x="9361" y="20459"/>
                    </a:lnTo>
                    <a:lnTo>
                      <a:pt x="9396" y="20289"/>
                    </a:lnTo>
                    <a:lnTo>
                      <a:pt x="9396" y="20092"/>
                    </a:lnTo>
                    <a:lnTo>
                      <a:pt x="9325" y="19909"/>
                    </a:lnTo>
                    <a:lnTo>
                      <a:pt x="9219" y="19738"/>
                    </a:lnTo>
                    <a:lnTo>
                      <a:pt x="9094" y="19555"/>
                    </a:lnTo>
                    <a:lnTo>
                      <a:pt x="8917" y="19384"/>
                    </a:lnTo>
                    <a:lnTo>
                      <a:pt x="8650" y="19162"/>
                    </a:lnTo>
                    <a:lnTo>
                      <a:pt x="8437" y="18900"/>
                    </a:lnTo>
                    <a:lnTo>
                      <a:pt x="8277" y="18624"/>
                    </a:lnTo>
                    <a:lnTo>
                      <a:pt x="8135" y="18349"/>
                    </a:lnTo>
                    <a:lnTo>
                      <a:pt x="8028" y="18048"/>
                    </a:lnTo>
                    <a:lnTo>
                      <a:pt x="7993" y="17746"/>
                    </a:lnTo>
                    <a:lnTo>
                      <a:pt x="7993" y="17471"/>
                    </a:lnTo>
                    <a:lnTo>
                      <a:pt x="8028" y="17169"/>
                    </a:lnTo>
                    <a:lnTo>
                      <a:pt x="8135" y="16920"/>
                    </a:lnTo>
                    <a:lnTo>
                      <a:pt x="8277" y="16671"/>
                    </a:lnTo>
                    <a:lnTo>
                      <a:pt x="8366" y="16540"/>
                    </a:lnTo>
                    <a:lnTo>
                      <a:pt x="8473" y="16409"/>
                    </a:lnTo>
                    <a:lnTo>
                      <a:pt x="8615" y="16317"/>
                    </a:lnTo>
                    <a:lnTo>
                      <a:pt x="8739" y="16213"/>
                    </a:lnTo>
                    <a:lnTo>
                      <a:pt x="8881" y="16134"/>
                    </a:lnTo>
                    <a:lnTo>
                      <a:pt x="9059" y="16055"/>
                    </a:lnTo>
                    <a:lnTo>
                      <a:pt x="9254" y="15990"/>
                    </a:lnTo>
                    <a:lnTo>
                      <a:pt x="9432" y="15911"/>
                    </a:lnTo>
                    <a:lnTo>
                      <a:pt x="9663" y="15885"/>
                    </a:lnTo>
                    <a:lnTo>
                      <a:pt x="9876" y="15833"/>
                    </a:lnTo>
                    <a:lnTo>
                      <a:pt x="10142" y="15806"/>
                    </a:lnTo>
                    <a:lnTo>
                      <a:pt x="10391" y="15806"/>
                    </a:lnTo>
                    <a:lnTo>
                      <a:pt x="10728" y="15806"/>
                    </a:lnTo>
                    <a:lnTo>
                      <a:pt x="10995" y="15806"/>
                    </a:lnTo>
                    <a:lnTo>
                      <a:pt x="11279" y="15833"/>
                    </a:lnTo>
                    <a:lnTo>
                      <a:pt x="11546" y="15885"/>
                    </a:lnTo>
                    <a:lnTo>
                      <a:pt x="11776" y="15937"/>
                    </a:lnTo>
                    <a:lnTo>
                      <a:pt x="12025" y="15990"/>
                    </a:lnTo>
                    <a:lnTo>
                      <a:pt x="12221" y="16055"/>
                    </a:lnTo>
                    <a:lnTo>
                      <a:pt x="12434" y="16134"/>
                    </a:lnTo>
                    <a:lnTo>
                      <a:pt x="12611" y="16213"/>
                    </a:lnTo>
                    <a:lnTo>
                      <a:pt x="12771" y="16317"/>
                    </a:lnTo>
                    <a:lnTo>
                      <a:pt x="12913" y="16409"/>
                    </a:lnTo>
                    <a:lnTo>
                      <a:pt x="13038" y="16514"/>
                    </a:lnTo>
                    <a:lnTo>
                      <a:pt x="13251" y="16737"/>
                    </a:lnTo>
                    <a:lnTo>
                      <a:pt x="13428" y="16986"/>
                    </a:lnTo>
                    <a:lnTo>
                      <a:pt x="13517" y="17248"/>
                    </a:lnTo>
                    <a:lnTo>
                      <a:pt x="13588" y="17523"/>
                    </a:lnTo>
                    <a:lnTo>
                      <a:pt x="13588" y="17799"/>
                    </a:lnTo>
                    <a:lnTo>
                      <a:pt x="13517" y="18074"/>
                    </a:lnTo>
                    <a:lnTo>
                      <a:pt x="13428" y="18323"/>
                    </a:lnTo>
                    <a:lnTo>
                      <a:pt x="13286" y="18572"/>
                    </a:lnTo>
                    <a:lnTo>
                      <a:pt x="13109" y="18808"/>
                    </a:lnTo>
                    <a:lnTo>
                      <a:pt x="12878" y="19031"/>
                    </a:lnTo>
                    <a:lnTo>
                      <a:pt x="12434" y="19411"/>
                    </a:lnTo>
                    <a:lnTo>
                      <a:pt x="12132" y="19738"/>
                    </a:lnTo>
                    <a:lnTo>
                      <a:pt x="12025" y="19856"/>
                    </a:lnTo>
                    <a:lnTo>
                      <a:pt x="11919" y="20014"/>
                    </a:lnTo>
                    <a:lnTo>
                      <a:pt x="11883" y="20132"/>
                    </a:lnTo>
                    <a:lnTo>
                      <a:pt x="11883" y="20263"/>
                    </a:lnTo>
                    <a:lnTo>
                      <a:pt x="11883" y="20394"/>
                    </a:lnTo>
                    <a:lnTo>
                      <a:pt x="11954" y="20485"/>
                    </a:lnTo>
                    <a:lnTo>
                      <a:pt x="12061" y="20590"/>
                    </a:lnTo>
                    <a:lnTo>
                      <a:pt x="12185" y="20695"/>
                    </a:lnTo>
                    <a:lnTo>
                      <a:pt x="12327" y="20787"/>
                    </a:lnTo>
                    <a:lnTo>
                      <a:pt x="12540" y="20892"/>
                    </a:lnTo>
                    <a:lnTo>
                      <a:pt x="12771" y="20997"/>
                    </a:lnTo>
                    <a:lnTo>
                      <a:pt x="13073" y="21088"/>
                    </a:lnTo>
                    <a:lnTo>
                      <a:pt x="13428" y="21193"/>
                    </a:lnTo>
                    <a:lnTo>
                      <a:pt x="13873" y="21298"/>
                    </a:lnTo>
                    <a:lnTo>
                      <a:pt x="14317" y="21390"/>
                    </a:lnTo>
                    <a:lnTo>
                      <a:pt x="14778" y="21468"/>
                    </a:lnTo>
                    <a:lnTo>
                      <a:pt x="15294" y="21547"/>
                    </a:lnTo>
                    <a:lnTo>
                      <a:pt x="15809" y="21600"/>
                    </a:lnTo>
                    <a:lnTo>
                      <a:pt x="16359" y="21652"/>
                    </a:lnTo>
                    <a:lnTo>
                      <a:pt x="16875" y="21678"/>
                    </a:lnTo>
                    <a:lnTo>
                      <a:pt x="17407" y="21678"/>
                    </a:lnTo>
                    <a:lnTo>
                      <a:pt x="17958" y="21678"/>
                    </a:lnTo>
                    <a:lnTo>
                      <a:pt x="18473" y="21652"/>
                    </a:lnTo>
                    <a:lnTo>
                      <a:pt x="18953" y="21573"/>
                    </a:lnTo>
                    <a:lnTo>
                      <a:pt x="19397" y="21495"/>
                    </a:lnTo>
                    <a:lnTo>
                      <a:pt x="19841" y="21390"/>
                    </a:lnTo>
                    <a:lnTo>
                      <a:pt x="20214" y="21272"/>
                    </a:lnTo>
                    <a:lnTo>
                      <a:pt x="20551" y="21088"/>
                    </a:lnTo>
                    <a:lnTo>
                      <a:pt x="20480" y="20787"/>
                    </a:lnTo>
                    <a:lnTo>
                      <a:pt x="20409" y="20485"/>
                    </a:lnTo>
                    <a:lnTo>
                      <a:pt x="20356" y="20158"/>
                    </a:lnTo>
                    <a:lnTo>
                      <a:pt x="20356" y="19804"/>
                    </a:lnTo>
                    <a:lnTo>
                      <a:pt x="20321" y="19083"/>
                    </a:lnTo>
                    <a:lnTo>
                      <a:pt x="20356" y="18349"/>
                    </a:lnTo>
                    <a:lnTo>
                      <a:pt x="20409" y="17641"/>
                    </a:lnTo>
                    <a:lnTo>
                      <a:pt x="20480" y="17012"/>
                    </a:lnTo>
                    <a:lnTo>
                      <a:pt x="20551" y="16488"/>
                    </a:lnTo>
                    <a:lnTo>
                      <a:pt x="20551" y="16055"/>
                    </a:lnTo>
                    <a:lnTo>
                      <a:pt x="20551" y="15911"/>
                    </a:lnTo>
                    <a:lnTo>
                      <a:pt x="20445" y="15754"/>
                    </a:lnTo>
                    <a:lnTo>
                      <a:pt x="20356" y="15610"/>
                    </a:lnTo>
                    <a:lnTo>
                      <a:pt x="20178" y="15452"/>
                    </a:lnTo>
                    <a:lnTo>
                      <a:pt x="20001" y="15334"/>
                    </a:lnTo>
                    <a:lnTo>
                      <a:pt x="19770" y="15230"/>
                    </a:lnTo>
                    <a:lnTo>
                      <a:pt x="19521" y="15125"/>
                    </a:lnTo>
                    <a:lnTo>
                      <a:pt x="19290" y="15059"/>
                    </a:lnTo>
                    <a:lnTo>
                      <a:pt x="19024" y="15007"/>
                    </a:lnTo>
                    <a:lnTo>
                      <a:pt x="18740" y="14954"/>
                    </a:lnTo>
                    <a:lnTo>
                      <a:pt x="18509" y="14954"/>
                    </a:lnTo>
                    <a:lnTo>
                      <a:pt x="18225" y="14954"/>
                    </a:lnTo>
                    <a:lnTo>
                      <a:pt x="17994" y="15007"/>
                    </a:lnTo>
                    <a:lnTo>
                      <a:pt x="17763" y="15085"/>
                    </a:lnTo>
                    <a:lnTo>
                      <a:pt x="17550" y="15177"/>
                    </a:lnTo>
                    <a:lnTo>
                      <a:pt x="17372" y="15308"/>
                    </a:lnTo>
                    <a:lnTo>
                      <a:pt x="17176" y="15426"/>
                    </a:lnTo>
                    <a:lnTo>
                      <a:pt x="16928" y="15557"/>
                    </a:lnTo>
                    <a:lnTo>
                      <a:pt x="16661" y="15636"/>
                    </a:lnTo>
                    <a:lnTo>
                      <a:pt x="16359" y="15688"/>
                    </a:lnTo>
                    <a:lnTo>
                      <a:pt x="16022" y="15715"/>
                    </a:lnTo>
                    <a:lnTo>
                      <a:pt x="15667" y="15688"/>
                    </a:lnTo>
                    <a:lnTo>
                      <a:pt x="15294" y="15662"/>
                    </a:lnTo>
                    <a:lnTo>
                      <a:pt x="14956" y="15583"/>
                    </a:lnTo>
                    <a:lnTo>
                      <a:pt x="14619" y="15479"/>
                    </a:lnTo>
                    <a:lnTo>
                      <a:pt x="14281" y="15334"/>
                    </a:lnTo>
                    <a:lnTo>
                      <a:pt x="13961" y="15177"/>
                    </a:lnTo>
                    <a:lnTo>
                      <a:pt x="13695" y="14981"/>
                    </a:lnTo>
                    <a:lnTo>
                      <a:pt x="13588" y="14850"/>
                    </a:lnTo>
                    <a:lnTo>
                      <a:pt x="13482" y="14732"/>
                    </a:lnTo>
                    <a:lnTo>
                      <a:pt x="13393" y="14600"/>
                    </a:lnTo>
                    <a:lnTo>
                      <a:pt x="13322" y="14456"/>
                    </a:lnTo>
                    <a:lnTo>
                      <a:pt x="13251" y="14299"/>
                    </a:lnTo>
                    <a:lnTo>
                      <a:pt x="13215" y="14155"/>
                    </a:lnTo>
                    <a:lnTo>
                      <a:pt x="13180" y="13971"/>
                    </a:lnTo>
                    <a:lnTo>
                      <a:pt x="13180" y="13801"/>
                    </a:lnTo>
                    <a:lnTo>
                      <a:pt x="13180" y="13591"/>
                    </a:lnTo>
                    <a:lnTo>
                      <a:pt x="13215" y="13395"/>
                    </a:lnTo>
                    <a:lnTo>
                      <a:pt x="13251" y="13198"/>
                    </a:lnTo>
                    <a:lnTo>
                      <a:pt x="13322" y="13015"/>
                    </a:lnTo>
                    <a:lnTo>
                      <a:pt x="13393" y="12870"/>
                    </a:lnTo>
                    <a:lnTo>
                      <a:pt x="13482" y="12713"/>
                    </a:lnTo>
                    <a:lnTo>
                      <a:pt x="13588" y="12569"/>
                    </a:lnTo>
                    <a:lnTo>
                      <a:pt x="13730" y="12438"/>
                    </a:lnTo>
                    <a:lnTo>
                      <a:pt x="13997" y="12215"/>
                    </a:lnTo>
                    <a:lnTo>
                      <a:pt x="14334" y="12005"/>
                    </a:lnTo>
                    <a:lnTo>
                      <a:pt x="14690" y="11861"/>
                    </a:lnTo>
                    <a:lnTo>
                      <a:pt x="15063" y="11756"/>
                    </a:lnTo>
                    <a:lnTo>
                      <a:pt x="15436" y="11678"/>
                    </a:lnTo>
                    <a:lnTo>
                      <a:pt x="15809" y="11638"/>
                    </a:lnTo>
                    <a:lnTo>
                      <a:pt x="16182" y="11638"/>
                    </a:lnTo>
                    <a:lnTo>
                      <a:pt x="16555" y="11678"/>
                    </a:lnTo>
                    <a:lnTo>
                      <a:pt x="16910" y="11730"/>
                    </a:lnTo>
                    <a:lnTo>
                      <a:pt x="17248" y="11835"/>
                    </a:lnTo>
                    <a:lnTo>
                      <a:pt x="17514" y="11966"/>
                    </a:lnTo>
                    <a:lnTo>
                      <a:pt x="17763" y="12110"/>
                    </a:lnTo>
                    <a:lnTo>
                      <a:pt x="17887" y="12215"/>
                    </a:lnTo>
                    <a:lnTo>
                      <a:pt x="18065" y="12307"/>
                    </a:lnTo>
                    <a:lnTo>
                      <a:pt x="18260" y="12412"/>
                    </a:lnTo>
                    <a:lnTo>
                      <a:pt x="18438" y="12464"/>
                    </a:lnTo>
                    <a:lnTo>
                      <a:pt x="18669" y="12543"/>
                    </a:lnTo>
                    <a:lnTo>
                      <a:pt x="18882" y="12569"/>
                    </a:lnTo>
                    <a:lnTo>
                      <a:pt x="19113" y="12595"/>
                    </a:lnTo>
                    <a:lnTo>
                      <a:pt x="19361" y="12608"/>
                    </a:lnTo>
                    <a:lnTo>
                      <a:pt x="19592" y="12608"/>
                    </a:lnTo>
                    <a:lnTo>
                      <a:pt x="19841" y="12595"/>
                    </a:lnTo>
                    <a:lnTo>
                      <a:pt x="20072" y="12543"/>
                    </a:lnTo>
                    <a:lnTo>
                      <a:pt x="20321" y="12490"/>
                    </a:lnTo>
                    <a:lnTo>
                      <a:pt x="20551" y="12438"/>
                    </a:lnTo>
                    <a:lnTo>
                      <a:pt x="20800" y="12333"/>
                    </a:lnTo>
                    <a:lnTo>
                      <a:pt x="20996" y="12241"/>
                    </a:lnTo>
                    <a:lnTo>
                      <a:pt x="21244" y="12110"/>
                    </a:lnTo>
                    <a:lnTo>
                      <a:pt x="21298" y="12032"/>
                    </a:lnTo>
                    <a:lnTo>
                      <a:pt x="21404" y="11966"/>
                    </a:lnTo>
                    <a:lnTo>
                      <a:pt x="21475" y="11861"/>
                    </a:lnTo>
                    <a:lnTo>
                      <a:pt x="21511" y="11730"/>
                    </a:lnTo>
                    <a:lnTo>
                      <a:pt x="21617" y="11481"/>
                    </a:lnTo>
                    <a:lnTo>
                      <a:pt x="21653" y="11180"/>
                    </a:lnTo>
                    <a:lnTo>
                      <a:pt x="21653" y="10826"/>
                    </a:lnTo>
                    <a:lnTo>
                      <a:pt x="21653" y="10472"/>
                    </a:lnTo>
                    <a:lnTo>
                      <a:pt x="21582" y="10092"/>
                    </a:lnTo>
                    <a:lnTo>
                      <a:pt x="21511" y="9725"/>
                    </a:lnTo>
                    <a:lnTo>
                      <a:pt x="21298" y="8912"/>
                    </a:lnTo>
                    <a:lnTo>
                      <a:pt x="21067" y="8191"/>
                    </a:lnTo>
                    <a:lnTo>
                      <a:pt x="20800" y="7536"/>
                    </a:lnTo>
                    <a:lnTo>
                      <a:pt x="20551" y="7025"/>
                    </a:lnTo>
                    <a:lnTo>
                      <a:pt x="20001" y="7103"/>
                    </a:lnTo>
                    <a:lnTo>
                      <a:pt x="19432" y="7156"/>
                    </a:lnTo>
                    <a:lnTo>
                      <a:pt x="18846" y="7208"/>
                    </a:lnTo>
                    <a:lnTo>
                      <a:pt x="18225" y="7208"/>
                    </a:lnTo>
                    <a:lnTo>
                      <a:pt x="17656" y="7208"/>
                    </a:lnTo>
                    <a:lnTo>
                      <a:pt x="17070" y="7182"/>
                    </a:lnTo>
                    <a:lnTo>
                      <a:pt x="16484" y="7156"/>
                    </a:lnTo>
                    <a:lnTo>
                      <a:pt x="15986" y="7103"/>
                    </a:lnTo>
                    <a:lnTo>
                      <a:pt x="14992" y="6999"/>
                    </a:lnTo>
                    <a:lnTo>
                      <a:pt x="14210" y="6907"/>
                    </a:lnTo>
                    <a:lnTo>
                      <a:pt x="13695" y="6828"/>
                    </a:lnTo>
                    <a:lnTo>
                      <a:pt x="13517" y="6802"/>
                    </a:lnTo>
                    <a:lnTo>
                      <a:pt x="13073" y="6645"/>
                    </a:lnTo>
                    <a:lnTo>
                      <a:pt x="12700" y="6474"/>
                    </a:lnTo>
                    <a:lnTo>
                      <a:pt x="12363" y="6304"/>
                    </a:lnTo>
                    <a:lnTo>
                      <a:pt x="12132" y="6094"/>
                    </a:lnTo>
                    <a:lnTo>
                      <a:pt x="11919" y="5871"/>
                    </a:lnTo>
                    <a:lnTo>
                      <a:pt x="11776" y="5649"/>
                    </a:lnTo>
                    <a:lnTo>
                      <a:pt x="11688" y="5413"/>
                    </a:lnTo>
                    <a:lnTo>
                      <a:pt x="11617" y="5190"/>
                    </a:lnTo>
                    <a:lnTo>
                      <a:pt x="11617" y="4941"/>
                    </a:lnTo>
                    <a:lnTo>
                      <a:pt x="11652" y="4718"/>
                    </a:lnTo>
                    <a:lnTo>
                      <a:pt x="11723" y="4482"/>
                    </a:lnTo>
                    <a:lnTo>
                      <a:pt x="11812" y="4285"/>
                    </a:lnTo>
                    <a:lnTo>
                      <a:pt x="11919" y="4089"/>
                    </a:lnTo>
                    <a:lnTo>
                      <a:pt x="12096" y="3905"/>
                    </a:lnTo>
                    <a:lnTo>
                      <a:pt x="12292" y="3735"/>
                    </a:lnTo>
                    <a:lnTo>
                      <a:pt x="12505" y="3604"/>
                    </a:lnTo>
                    <a:lnTo>
                      <a:pt x="12700" y="3460"/>
                    </a:lnTo>
                    <a:lnTo>
                      <a:pt x="12878" y="3250"/>
                    </a:lnTo>
                    <a:lnTo>
                      <a:pt x="13038" y="3027"/>
                    </a:lnTo>
                    <a:lnTo>
                      <a:pt x="13180" y="2752"/>
                    </a:lnTo>
                    <a:lnTo>
                      <a:pt x="13286" y="2477"/>
                    </a:lnTo>
                    <a:lnTo>
                      <a:pt x="13322" y="2175"/>
                    </a:lnTo>
                    <a:lnTo>
                      <a:pt x="13357" y="1874"/>
                    </a:lnTo>
                    <a:lnTo>
                      <a:pt x="13286" y="1572"/>
                    </a:lnTo>
                    <a:lnTo>
                      <a:pt x="13180" y="1271"/>
                    </a:lnTo>
                    <a:lnTo>
                      <a:pt x="13038" y="983"/>
                    </a:lnTo>
                    <a:lnTo>
                      <a:pt x="12949" y="865"/>
                    </a:lnTo>
                    <a:lnTo>
                      <a:pt x="12807" y="733"/>
                    </a:lnTo>
                    <a:lnTo>
                      <a:pt x="12665" y="616"/>
                    </a:lnTo>
                    <a:lnTo>
                      <a:pt x="12505" y="511"/>
                    </a:lnTo>
                    <a:lnTo>
                      <a:pt x="12327" y="406"/>
                    </a:lnTo>
                    <a:lnTo>
                      <a:pt x="12132" y="314"/>
                    </a:lnTo>
                    <a:lnTo>
                      <a:pt x="11883" y="235"/>
                    </a:lnTo>
                    <a:lnTo>
                      <a:pt x="11652" y="183"/>
                    </a:lnTo>
                    <a:lnTo>
                      <a:pt x="11368" y="104"/>
                    </a:lnTo>
                    <a:lnTo>
                      <a:pt x="11101" y="78"/>
                    </a:lnTo>
                    <a:lnTo>
                      <a:pt x="10800" y="52"/>
                    </a:lnTo>
                    <a:lnTo>
                      <a:pt x="10444" y="52"/>
                    </a:lnTo>
                    <a:lnTo>
                      <a:pt x="10142" y="52"/>
                    </a:lnTo>
                    <a:lnTo>
                      <a:pt x="9840" y="78"/>
                    </a:lnTo>
                    <a:lnTo>
                      <a:pt x="9574" y="104"/>
                    </a:lnTo>
                    <a:lnTo>
                      <a:pt x="9325" y="157"/>
                    </a:lnTo>
                    <a:lnTo>
                      <a:pt x="9094" y="209"/>
                    </a:lnTo>
                    <a:lnTo>
                      <a:pt x="8846" y="262"/>
                    </a:lnTo>
                    <a:lnTo>
                      <a:pt x="8650" y="340"/>
                    </a:lnTo>
                    <a:lnTo>
                      <a:pt x="8437" y="432"/>
                    </a:lnTo>
                    <a:lnTo>
                      <a:pt x="8277" y="511"/>
                    </a:lnTo>
                    <a:lnTo>
                      <a:pt x="8100" y="616"/>
                    </a:lnTo>
                    <a:lnTo>
                      <a:pt x="7957" y="707"/>
                    </a:lnTo>
                    <a:lnTo>
                      <a:pt x="7833" y="838"/>
                    </a:lnTo>
                    <a:lnTo>
                      <a:pt x="7620" y="1061"/>
                    </a:lnTo>
                    <a:lnTo>
                      <a:pt x="7442" y="1336"/>
                    </a:lnTo>
                    <a:lnTo>
                      <a:pt x="7353" y="1599"/>
                    </a:lnTo>
                    <a:lnTo>
                      <a:pt x="7318" y="1900"/>
                    </a:lnTo>
                    <a:lnTo>
                      <a:pt x="7318" y="2175"/>
                    </a:lnTo>
                    <a:lnTo>
                      <a:pt x="7353" y="2450"/>
                    </a:lnTo>
                    <a:lnTo>
                      <a:pt x="7442" y="2726"/>
                    </a:lnTo>
                    <a:lnTo>
                      <a:pt x="7620" y="2975"/>
                    </a:lnTo>
                    <a:lnTo>
                      <a:pt x="7833" y="3198"/>
                    </a:lnTo>
                    <a:lnTo>
                      <a:pt x="8064" y="3433"/>
                    </a:lnTo>
                    <a:lnTo>
                      <a:pt x="8295" y="3630"/>
                    </a:lnTo>
                    <a:lnTo>
                      <a:pt x="8508" y="3853"/>
                    </a:lnTo>
                    <a:lnTo>
                      <a:pt x="8686" y="4089"/>
                    </a:lnTo>
                    <a:lnTo>
                      <a:pt x="8775" y="4312"/>
                    </a:lnTo>
                    <a:lnTo>
                      <a:pt x="8846" y="4561"/>
                    </a:lnTo>
                    <a:lnTo>
                      <a:pt x="8846" y="4810"/>
                    </a:lnTo>
                    <a:lnTo>
                      <a:pt x="8810" y="5059"/>
                    </a:lnTo>
                    <a:lnTo>
                      <a:pt x="8721" y="5295"/>
                    </a:lnTo>
                    <a:lnTo>
                      <a:pt x="8579" y="5544"/>
                    </a:lnTo>
                    <a:lnTo>
                      <a:pt x="8366" y="5766"/>
                    </a:lnTo>
                    <a:lnTo>
                      <a:pt x="8135" y="5976"/>
                    </a:lnTo>
                    <a:lnTo>
                      <a:pt x="7833" y="6199"/>
                    </a:lnTo>
                    <a:lnTo>
                      <a:pt x="7478" y="6369"/>
                    </a:lnTo>
                    <a:lnTo>
                      <a:pt x="7069" y="6527"/>
                    </a:lnTo>
                    <a:lnTo>
                      <a:pt x="6590" y="6671"/>
                    </a:lnTo>
                    <a:lnTo>
                      <a:pt x="6092" y="6802"/>
                    </a:lnTo>
                    <a:lnTo>
                      <a:pt x="5684" y="6802"/>
                    </a:lnTo>
                    <a:lnTo>
                      <a:pt x="5133" y="6802"/>
                    </a:lnTo>
                    <a:lnTo>
                      <a:pt x="4547" y="6802"/>
                    </a:lnTo>
                    <a:lnTo>
                      <a:pt x="3872" y="6802"/>
                    </a:lnTo>
                    <a:lnTo>
                      <a:pt x="3144" y="6802"/>
                    </a:lnTo>
                    <a:lnTo>
                      <a:pt x="2362" y="6802"/>
                    </a:lnTo>
                    <a:lnTo>
                      <a:pt x="1545" y="6802"/>
                    </a:lnTo>
                    <a:lnTo>
                      <a:pt x="692" y="6802"/>
                    </a:lnTo>
                    <a:lnTo>
                      <a:pt x="586" y="7234"/>
                    </a:lnTo>
                    <a:lnTo>
                      <a:pt x="461" y="7837"/>
                    </a:lnTo>
                    <a:lnTo>
                      <a:pt x="355" y="8493"/>
                    </a:lnTo>
                    <a:lnTo>
                      <a:pt x="248" y="9187"/>
                    </a:lnTo>
                    <a:lnTo>
                      <a:pt x="142" y="9869"/>
                    </a:lnTo>
                    <a:lnTo>
                      <a:pt x="106" y="10498"/>
                    </a:lnTo>
                    <a:lnTo>
                      <a:pt x="106" y="10983"/>
                    </a:lnTo>
                    <a:lnTo>
                      <a:pt x="106" y="11311"/>
                    </a:lnTo>
                    <a:lnTo>
                      <a:pt x="213" y="11481"/>
                    </a:lnTo>
                    <a:lnTo>
                      <a:pt x="319" y="11651"/>
                    </a:lnTo>
                    <a:lnTo>
                      <a:pt x="497" y="11783"/>
                    </a:lnTo>
                    <a:lnTo>
                      <a:pt x="692" y="11914"/>
                    </a:lnTo>
                    <a:lnTo>
                      <a:pt x="941" y="12032"/>
                    </a:lnTo>
                    <a:lnTo>
                      <a:pt x="1207" y="12110"/>
                    </a:lnTo>
                    <a:lnTo>
                      <a:pt x="1509" y="12189"/>
                    </a:lnTo>
                    <a:lnTo>
                      <a:pt x="1794" y="12241"/>
                    </a:lnTo>
                    <a:lnTo>
                      <a:pt x="2131" y="12267"/>
                    </a:lnTo>
                    <a:lnTo>
                      <a:pt x="2433" y="12281"/>
                    </a:lnTo>
                    <a:lnTo>
                      <a:pt x="2735" y="12267"/>
                    </a:lnTo>
                    <a:lnTo>
                      <a:pt x="3055" y="12241"/>
                    </a:lnTo>
                    <a:lnTo>
                      <a:pt x="3357" y="12189"/>
                    </a:lnTo>
                    <a:lnTo>
                      <a:pt x="3623" y="12084"/>
                    </a:lnTo>
                    <a:lnTo>
                      <a:pt x="3872" y="11979"/>
                    </a:lnTo>
                    <a:lnTo>
                      <a:pt x="4103" y="11861"/>
                    </a:lnTo>
                    <a:lnTo>
                      <a:pt x="4316" y="11704"/>
                    </a:lnTo>
                    <a:lnTo>
                      <a:pt x="4582" y="11612"/>
                    </a:lnTo>
                    <a:lnTo>
                      <a:pt x="4849" y="11533"/>
                    </a:lnTo>
                    <a:lnTo>
                      <a:pt x="5169" y="11507"/>
                    </a:lnTo>
                    <a:lnTo>
                      <a:pt x="5506" y="11481"/>
                    </a:lnTo>
                    <a:lnTo>
                      <a:pt x="5808" y="11507"/>
                    </a:lnTo>
                    <a:lnTo>
                      <a:pt x="6146" y="11560"/>
                    </a:lnTo>
                    <a:lnTo>
                      <a:pt x="6501" y="11651"/>
                    </a:lnTo>
                    <a:lnTo>
                      <a:pt x="6803" y="11783"/>
                    </a:lnTo>
                    <a:lnTo>
                      <a:pt x="7105" y="11940"/>
                    </a:lnTo>
                    <a:lnTo>
                      <a:pt x="7353" y="12110"/>
                    </a:lnTo>
                    <a:lnTo>
                      <a:pt x="7584" y="12333"/>
                    </a:lnTo>
                    <a:lnTo>
                      <a:pt x="7798" y="12595"/>
                    </a:lnTo>
                    <a:lnTo>
                      <a:pt x="7922" y="12870"/>
                    </a:lnTo>
                    <a:lnTo>
                      <a:pt x="8028" y="13198"/>
                    </a:lnTo>
                    <a:lnTo>
                      <a:pt x="8064" y="13526"/>
                    </a:lnTo>
                    <a:lnTo>
                      <a:pt x="8028" y="13775"/>
                    </a:lnTo>
                    <a:lnTo>
                      <a:pt x="7922" y="13998"/>
                    </a:lnTo>
                    <a:lnTo>
                      <a:pt x="7798" y="14220"/>
                    </a:lnTo>
                    <a:lnTo>
                      <a:pt x="7584" y="14404"/>
                    </a:lnTo>
                    <a:lnTo>
                      <a:pt x="7353" y="14574"/>
                    </a:lnTo>
                    <a:lnTo>
                      <a:pt x="7105" y="14732"/>
                    </a:lnTo>
                    <a:lnTo>
                      <a:pt x="6803" y="14850"/>
                    </a:lnTo>
                    <a:lnTo>
                      <a:pt x="6501" y="14954"/>
                    </a:lnTo>
                    <a:lnTo>
                      <a:pt x="6146" y="15033"/>
                    </a:lnTo>
                    <a:lnTo>
                      <a:pt x="5808" y="15085"/>
                    </a:lnTo>
                    <a:lnTo>
                      <a:pt x="5506" y="15085"/>
                    </a:lnTo>
                    <a:lnTo>
                      <a:pt x="5169" y="15059"/>
                    </a:lnTo>
                    <a:lnTo>
                      <a:pt x="4849" y="15007"/>
                    </a:lnTo>
                    <a:lnTo>
                      <a:pt x="4582" y="14902"/>
                    </a:lnTo>
                    <a:lnTo>
                      <a:pt x="4316" y="14784"/>
                    </a:lnTo>
                    <a:lnTo>
                      <a:pt x="4103" y="14600"/>
                    </a:lnTo>
                    <a:lnTo>
                      <a:pt x="3907" y="14430"/>
                    </a:lnTo>
                    <a:lnTo>
                      <a:pt x="3659" y="14299"/>
                    </a:lnTo>
                    <a:lnTo>
                      <a:pt x="3428" y="14194"/>
                    </a:lnTo>
                    <a:lnTo>
                      <a:pt x="3179" y="14129"/>
                    </a:lnTo>
                    <a:lnTo>
                      <a:pt x="2913" y="14102"/>
                    </a:lnTo>
                    <a:lnTo>
                      <a:pt x="2646" y="14102"/>
                    </a:lnTo>
                    <a:lnTo>
                      <a:pt x="2362" y="14129"/>
                    </a:lnTo>
                    <a:lnTo>
                      <a:pt x="2096" y="14168"/>
                    </a:lnTo>
                    <a:lnTo>
                      <a:pt x="1811" y="14273"/>
                    </a:lnTo>
                    <a:lnTo>
                      <a:pt x="1545" y="14378"/>
                    </a:lnTo>
                    <a:lnTo>
                      <a:pt x="1314" y="14496"/>
                    </a:lnTo>
                    <a:lnTo>
                      <a:pt x="1065" y="14653"/>
                    </a:lnTo>
                    <a:lnTo>
                      <a:pt x="870" y="14797"/>
                    </a:lnTo>
                    <a:lnTo>
                      <a:pt x="657" y="14981"/>
                    </a:lnTo>
                    <a:lnTo>
                      <a:pt x="497" y="15177"/>
                    </a:lnTo>
                    <a:lnTo>
                      <a:pt x="390" y="15413"/>
                    </a:lnTo>
                    <a:lnTo>
                      <a:pt x="284" y="15636"/>
                    </a:lnTo>
                    <a:lnTo>
                      <a:pt x="248" y="15911"/>
                    </a:lnTo>
                    <a:lnTo>
                      <a:pt x="284" y="16239"/>
                    </a:lnTo>
                    <a:lnTo>
                      <a:pt x="319" y="16566"/>
                    </a:lnTo>
                    <a:lnTo>
                      <a:pt x="497" y="17340"/>
                    </a:lnTo>
                    <a:lnTo>
                      <a:pt x="692" y="18152"/>
                    </a:lnTo>
                    <a:lnTo>
                      <a:pt x="799" y="18559"/>
                    </a:lnTo>
                    <a:lnTo>
                      <a:pt x="905" y="18978"/>
                    </a:lnTo>
                    <a:lnTo>
                      <a:pt x="959" y="19384"/>
                    </a:lnTo>
                    <a:lnTo>
                      <a:pt x="994" y="19791"/>
                    </a:lnTo>
                    <a:lnTo>
                      <a:pt x="994" y="20132"/>
                    </a:lnTo>
                    <a:lnTo>
                      <a:pt x="959" y="20485"/>
                    </a:lnTo>
                    <a:lnTo>
                      <a:pt x="941" y="20669"/>
                    </a:lnTo>
                    <a:lnTo>
                      <a:pt x="870" y="20813"/>
                    </a:lnTo>
                    <a:lnTo>
                      <a:pt x="799" y="20970"/>
                    </a:lnTo>
                    <a:lnTo>
                      <a:pt x="692" y="21088"/>
                    </a:lnTo>
                    <a:lnTo>
                      <a:pt x="1474" y="20997"/>
                    </a:lnTo>
                    <a:lnTo>
                      <a:pt x="2291" y="20866"/>
                    </a:lnTo>
                    <a:lnTo>
                      <a:pt x="3108" y="20787"/>
                    </a:lnTo>
                    <a:lnTo>
                      <a:pt x="3907" y="20721"/>
                    </a:lnTo>
                    <a:lnTo>
                      <a:pt x="4653" y="20695"/>
                    </a:lnTo>
                    <a:lnTo>
                      <a:pt x="5364" y="20695"/>
                    </a:lnTo>
                    <a:lnTo>
                      <a:pt x="5701" y="20721"/>
                    </a:lnTo>
                    <a:lnTo>
                      <a:pt x="6057" y="20761"/>
                    </a:lnTo>
                    <a:lnTo>
                      <a:pt x="6323" y="20813"/>
                    </a:lnTo>
                    <a:lnTo>
                      <a:pt x="6625" y="20892"/>
                    </a:lnTo>
                    <a:close/>
                  </a:path>
                </a:pathLst>
              </a:custGeom>
              <a:grpFill/>
              <a:ln w="1270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cxnSp>
            <p:nvCxnSpPr>
              <p:cNvPr id="616" name="Straight Connector 615"/>
              <p:cNvCxnSpPr>
                <a:stCxn id="615" idx="2"/>
                <a:endCxn id="604" idx="4"/>
              </p:cNvCxnSpPr>
              <p:nvPr/>
            </p:nvCxnSpPr>
            <p:spPr>
              <a:xfrm flipV="1">
                <a:off x="4386811" y="5350791"/>
                <a:ext cx="106062" cy="51308"/>
              </a:xfrm>
              <a:prstGeom prst="line">
                <a:avLst/>
              </a:prstGeom>
              <a:grpFill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7" name="Straight Connector 616"/>
              <p:cNvCxnSpPr/>
              <p:nvPr/>
            </p:nvCxnSpPr>
            <p:spPr>
              <a:xfrm flipV="1">
                <a:off x="4344472" y="5259859"/>
                <a:ext cx="106062" cy="51308"/>
              </a:xfrm>
              <a:prstGeom prst="line">
                <a:avLst/>
              </a:prstGeom>
              <a:grpFill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18" name="Straight Connector 617"/>
              <p:cNvCxnSpPr>
                <a:endCxn id="603" idx="5"/>
              </p:cNvCxnSpPr>
              <p:nvPr/>
            </p:nvCxnSpPr>
            <p:spPr>
              <a:xfrm rot="5400000" flipH="1" flipV="1">
                <a:off x="4281186" y="5261566"/>
                <a:ext cx="77873" cy="21329"/>
              </a:xfrm>
              <a:prstGeom prst="line">
                <a:avLst/>
              </a:prstGeom>
              <a:grpFill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620" name="TextBox 619"/>
            <p:cNvSpPr txBox="1"/>
            <p:nvPr/>
          </p:nvSpPr>
          <p:spPr>
            <a:xfrm>
              <a:off x="130760" y="6267450"/>
              <a:ext cx="1560043" cy="43088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100" b="1" dirty="0" smtClean="0"/>
                <a:t>Unstable/Un-resourced</a:t>
              </a:r>
            </a:p>
            <a:p>
              <a:pPr algn="ctr"/>
              <a:r>
                <a:rPr lang="en-US" sz="1100" b="1" dirty="0" smtClean="0"/>
                <a:t>Insecure</a:t>
              </a:r>
              <a:endParaRPr lang="en-US" sz="1100" b="1" dirty="0"/>
            </a:p>
          </p:txBody>
        </p:sp>
      </p:grpSp>
      <p:sp>
        <p:nvSpPr>
          <p:cNvPr id="532" name="Rectangle 531"/>
          <p:cNvSpPr/>
          <p:nvPr/>
        </p:nvSpPr>
        <p:spPr>
          <a:xfrm>
            <a:off x="201881" y="1186037"/>
            <a:ext cx="8942119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600" b="1" dirty="0" smtClean="0">
                <a:latin typeface="Arial" pitchFamily="34" charset="0"/>
                <a:ea typeface="Calibri" pitchFamily="34" charset="0"/>
                <a:cs typeface="Times New Roman" pitchFamily="18" charset="0"/>
              </a:rPr>
              <a:t>Measure and verify information system properties among various system constraints</a:t>
            </a:r>
            <a:endParaRPr lang="en-US" sz="1600" b="1" dirty="0"/>
          </a:p>
        </p:txBody>
      </p:sp>
    </p:spTree>
    <p:extLst>
      <p:ext uri="{BB962C8B-B14F-4D97-AF65-F5344CB8AC3E}">
        <p14:creationId xmlns:p14="http://schemas.microsoft.com/office/powerpoint/2010/main" val="2101015492"/>
      </p:ext>
    </p:extLst>
  </p:cSld>
  <p:clrMapOvr>
    <a:masterClrMapping/>
  </p:clrMapOvr>
  <p:transition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Default Design">
  <a:themeElements>
    <a:clrScheme name="Default Design 7">
      <a:dk1>
        <a:srgbClr val="000000"/>
      </a:dk1>
      <a:lt1>
        <a:srgbClr val="FFFFFF"/>
      </a:lt1>
      <a:dk2>
        <a:srgbClr val="000000"/>
      </a:dk2>
      <a:lt2>
        <a:srgbClr val="969696"/>
      </a:lt2>
      <a:accent1>
        <a:srgbClr val="3399FF"/>
      </a:accent1>
      <a:accent2>
        <a:srgbClr val="99FFCC"/>
      </a:accent2>
      <a:accent3>
        <a:srgbClr val="FFFFFF"/>
      </a:accent3>
      <a:accent4>
        <a:srgbClr val="000000"/>
      </a:accent4>
      <a:accent5>
        <a:srgbClr val="ADCAFF"/>
      </a:accent5>
      <a:accent6>
        <a:srgbClr val="8AE7B9"/>
      </a:accent6>
      <a:hlink>
        <a:srgbClr val="CC00CC"/>
      </a:hlink>
      <a:folHlink>
        <a:srgbClr val="B2B2B2"/>
      </a:folHlink>
    </a:clrScheme>
    <a:fontScheme name="Default Desig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33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CC"/>
        </a:lt1>
        <a:dk2>
          <a:srgbClr val="999933"/>
        </a:dk2>
        <a:lt2>
          <a:srgbClr val="808000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393939"/>
        </a:lt2>
        <a:accent1>
          <a:srgbClr val="CBCBCB"/>
        </a:accent1>
        <a:accent2>
          <a:srgbClr val="868686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797979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9F9F9F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68686"/>
        </a:lt2>
        <a:accent1>
          <a:srgbClr val="CBCBCB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E2E2E2"/>
        </a:accent5>
        <a:accent6>
          <a:srgbClr val="005CE7"/>
        </a:accent6>
        <a:hlink>
          <a:srgbClr val="FF0033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8">
        <a:dk1>
          <a:srgbClr val="000000"/>
        </a:dk1>
        <a:lt1>
          <a:srgbClr val="FFFFFF"/>
        </a:lt1>
        <a:dk2>
          <a:srgbClr val="000099"/>
        </a:dk2>
        <a:lt2>
          <a:srgbClr val="808080"/>
        </a:lt2>
        <a:accent1>
          <a:srgbClr val="618FFD"/>
        </a:accent1>
        <a:accent2>
          <a:srgbClr val="00AE00"/>
        </a:accent2>
        <a:accent3>
          <a:srgbClr val="FFFFFF"/>
        </a:accent3>
        <a:accent4>
          <a:srgbClr val="000000"/>
        </a:accent4>
        <a:accent5>
          <a:srgbClr val="B7C6FE"/>
        </a:accent5>
        <a:accent6>
          <a:srgbClr val="009D00"/>
        </a:accent6>
        <a:hlink>
          <a:srgbClr val="0000FF"/>
        </a:hlink>
        <a:folHlink>
          <a:srgbClr val="CECECE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919191"/>
      </a:lt2>
      <a:accent1>
        <a:srgbClr val="618FFD"/>
      </a:accent1>
      <a:accent2>
        <a:srgbClr val="00AE00"/>
      </a:accent2>
      <a:accent3>
        <a:srgbClr val="FFFFFF"/>
      </a:accent3>
      <a:accent4>
        <a:srgbClr val="000000"/>
      </a:accent4>
      <a:accent5>
        <a:srgbClr val="B7C6FE"/>
      </a:accent5>
      <a:accent6>
        <a:srgbClr val="009D00"/>
      </a:accent6>
      <a:hlink>
        <a:srgbClr val="FC0128"/>
      </a:hlink>
      <a:folHlink>
        <a:srgbClr val="CECECE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17986</TotalTime>
  <Words>1464</Words>
  <Application>Microsoft Office PowerPoint</Application>
  <PresentationFormat>On-screen Show (4:3)</PresentationFormat>
  <Paragraphs>505</Paragraphs>
  <Slides>15</Slides>
  <Notes>7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15</vt:i4>
      </vt:variant>
    </vt:vector>
  </HeadingPairs>
  <TitlesOfParts>
    <vt:vector size="16" baseType="lpstr">
      <vt:lpstr>Default Design</vt:lpstr>
      <vt:lpstr>PowerPoint Presentation</vt:lpstr>
      <vt:lpstr>Complex Networks and Systems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Measurement Validation  Trade-space</vt:lpstr>
      <vt:lpstr>Complex Information Systems  Current &amp; Future Architectures</vt:lpstr>
    </vt:vector>
  </TitlesOfParts>
  <Company>USAF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BRIEFING TITLE - ALL CAPS 30 Jan 01</dc:title>
  <dc:creator>witt</dc:creator>
  <cp:lastModifiedBy>STC User</cp:lastModifiedBy>
  <cp:revision>1509</cp:revision>
  <dcterms:created xsi:type="dcterms:W3CDTF">2002-02-11T07:33:59Z</dcterms:created>
  <dcterms:modified xsi:type="dcterms:W3CDTF">2013-03-21T01:13:26Z</dcterms:modified>
</cp:coreProperties>
</file>